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4"/>
  </p:sldMasterIdLst>
  <p:notesMasterIdLst>
    <p:notesMasterId r:id="rId19"/>
  </p:notesMasterIdLst>
  <p:sldIdLst>
    <p:sldId id="256" r:id="rId5"/>
    <p:sldId id="258" r:id="rId6"/>
    <p:sldId id="264" r:id="rId7"/>
    <p:sldId id="295" r:id="rId8"/>
    <p:sldId id="296" r:id="rId9"/>
    <p:sldId id="297" r:id="rId10"/>
    <p:sldId id="260" r:id="rId11"/>
    <p:sldId id="257" r:id="rId12"/>
    <p:sldId id="290" r:id="rId13"/>
    <p:sldId id="291" r:id="rId14"/>
    <p:sldId id="292" r:id="rId15"/>
    <p:sldId id="293" r:id="rId16"/>
    <p:sldId id="266" r:id="rId17"/>
    <p:sldId id="294" r:id="rId18"/>
  </p:sldIdLst>
  <p:sldSz cx="9144000" cy="5143500" type="screen16x9"/>
  <p:notesSz cx="6858000" cy="9144000"/>
  <p:embeddedFontLst>
    <p:embeddedFont>
      <p:font typeface="Fira Sans Extra Condensed" panose="020B0503050000020004" pitchFamily="34" charset="0"/>
      <p:regular r:id="rId20"/>
      <p:bold r:id="rId21"/>
      <p:italic r:id="rId22"/>
      <p:boldItalic r:id="rId23"/>
    </p:embeddedFont>
    <p:embeddedFont>
      <p:font typeface="Fira Sans Extra Condensed SemiBold" panose="020B0604020202020204" charset="0"/>
      <p:regular r:id="rId24"/>
      <p:bold r:id="rId25"/>
      <p:italic r:id="rId26"/>
      <p:boldItalic r:id="rId27"/>
    </p:embeddedFont>
    <p:embeddedFont>
      <p:font typeface="Roboto" panose="02000000000000000000" pitchFamily="2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9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494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7.fntdata"/><Relationship Id="rId3" Type="http://schemas.openxmlformats.org/officeDocument/2006/relationships/customXml" Target="../customXml/item3.xml"/><Relationship Id="rId21" Type="http://schemas.openxmlformats.org/officeDocument/2006/relationships/font" Target="fonts/font2.fntdata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6.fntdata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5.fntdata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d206afaa8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d206afaa8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c73459845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9c73459845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75682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9c7345984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9c7345984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c73459845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9c73459845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7692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92a8583979_0_8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92a8583979_0_8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917d3ea687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917d3ea687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c73459845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9c73459845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20798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c73459845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9c73459845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12343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c73459845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9c73459845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07469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c73459845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9c73459845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c73459845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9c73459845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7794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87356" y="1629550"/>
            <a:ext cx="3422400" cy="152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87356" y="3147050"/>
            <a:ext cx="3607200" cy="36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ctrTitle"/>
          </p:nvPr>
        </p:nvSpPr>
        <p:spPr>
          <a:xfrm>
            <a:off x="264222" y="1629550"/>
            <a:ext cx="4145534" cy="152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</a:t>
            </a:r>
            <a:r>
              <a:rPr lang="fr-FR" dirty="0"/>
              <a:t>É</a:t>
            </a:r>
            <a:r>
              <a:rPr lang="en" dirty="0"/>
              <a:t>PUTATION DE L’INFORMATION</a:t>
            </a:r>
            <a:endParaRPr dirty="0"/>
          </a:p>
        </p:txBody>
      </p:sp>
      <p:sp>
        <p:nvSpPr>
          <p:cNvPr id="58" name="Google Shape;58;p15"/>
          <p:cNvSpPr txBox="1">
            <a:spLocks noGrp="1"/>
          </p:cNvSpPr>
          <p:nvPr>
            <p:ph type="subTitle" idx="1"/>
          </p:nvPr>
        </p:nvSpPr>
        <p:spPr>
          <a:xfrm>
            <a:off x="987356" y="3147050"/>
            <a:ext cx="3607200" cy="36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59" name="Google Shape;59;p15"/>
          <p:cNvSpPr/>
          <p:nvPr/>
        </p:nvSpPr>
        <p:spPr>
          <a:xfrm rot="5400000">
            <a:off x="7464244" y="3469259"/>
            <a:ext cx="692400" cy="6924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0" name="Google Shape;60;p15"/>
          <p:cNvSpPr/>
          <p:nvPr/>
        </p:nvSpPr>
        <p:spPr>
          <a:xfrm rot="5400000">
            <a:off x="6633319" y="3469259"/>
            <a:ext cx="692400" cy="6924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1" name="Google Shape;61;p15"/>
          <p:cNvSpPr/>
          <p:nvPr/>
        </p:nvSpPr>
        <p:spPr>
          <a:xfrm rot="5400000">
            <a:off x="5802394" y="3469259"/>
            <a:ext cx="692400" cy="6924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2" name="Google Shape;62;p15"/>
          <p:cNvSpPr/>
          <p:nvPr/>
        </p:nvSpPr>
        <p:spPr>
          <a:xfrm rot="5400000">
            <a:off x="4971469" y="3469259"/>
            <a:ext cx="692400" cy="6924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3" name="Google Shape;63;p15"/>
          <p:cNvSpPr/>
          <p:nvPr/>
        </p:nvSpPr>
        <p:spPr>
          <a:xfrm rot="5400000">
            <a:off x="5980990" y="962641"/>
            <a:ext cx="1230000" cy="12684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" name="Google Shape;64;p15"/>
          <p:cNvGrpSpPr/>
          <p:nvPr/>
        </p:nvGrpSpPr>
        <p:grpSpPr>
          <a:xfrm>
            <a:off x="6373463" y="1220354"/>
            <a:ext cx="379746" cy="379756"/>
            <a:chOff x="-2571737" y="2403625"/>
            <a:chExt cx="292225" cy="291425"/>
          </a:xfrm>
        </p:grpSpPr>
        <p:sp>
          <p:nvSpPr>
            <p:cNvPr id="65" name="Google Shape;65;p15"/>
            <p:cNvSpPr/>
            <p:nvPr/>
          </p:nvSpPr>
          <p:spPr>
            <a:xfrm>
              <a:off x="-2571737" y="2403625"/>
              <a:ext cx="292225" cy="291425"/>
            </a:xfrm>
            <a:custGeom>
              <a:avLst/>
              <a:gdLst/>
              <a:ahLst/>
              <a:cxnLst/>
              <a:rect l="l" t="t" r="r" b="b"/>
              <a:pathLst>
                <a:path w="11689" h="11657" extrusionOk="0">
                  <a:moveTo>
                    <a:pt x="9547" y="725"/>
                  </a:moveTo>
                  <a:cubicBezTo>
                    <a:pt x="9704" y="725"/>
                    <a:pt x="9830" y="788"/>
                    <a:pt x="9893" y="914"/>
                  </a:cubicBezTo>
                  <a:lnTo>
                    <a:pt x="10681" y="2772"/>
                  </a:lnTo>
                  <a:lnTo>
                    <a:pt x="1135" y="2772"/>
                  </a:lnTo>
                  <a:lnTo>
                    <a:pt x="1891" y="914"/>
                  </a:lnTo>
                  <a:cubicBezTo>
                    <a:pt x="1922" y="788"/>
                    <a:pt x="2080" y="725"/>
                    <a:pt x="2206" y="725"/>
                  </a:cubicBezTo>
                  <a:close/>
                  <a:moveTo>
                    <a:pt x="10649" y="3403"/>
                  </a:moveTo>
                  <a:cubicBezTo>
                    <a:pt x="10870" y="3403"/>
                    <a:pt x="11027" y="3560"/>
                    <a:pt x="11027" y="3749"/>
                  </a:cubicBezTo>
                  <a:lnTo>
                    <a:pt x="11027" y="5167"/>
                  </a:lnTo>
                  <a:cubicBezTo>
                    <a:pt x="11027" y="5356"/>
                    <a:pt x="10870" y="5513"/>
                    <a:pt x="10649" y="5513"/>
                  </a:cubicBezTo>
                  <a:lnTo>
                    <a:pt x="1040" y="5513"/>
                  </a:lnTo>
                  <a:cubicBezTo>
                    <a:pt x="851" y="5513"/>
                    <a:pt x="694" y="5356"/>
                    <a:pt x="694" y="5167"/>
                  </a:cubicBezTo>
                  <a:lnTo>
                    <a:pt x="694" y="3749"/>
                  </a:lnTo>
                  <a:cubicBezTo>
                    <a:pt x="694" y="3560"/>
                    <a:pt x="851" y="3403"/>
                    <a:pt x="1040" y="3403"/>
                  </a:cubicBezTo>
                  <a:close/>
                  <a:moveTo>
                    <a:pt x="10681" y="6206"/>
                  </a:moveTo>
                  <a:cubicBezTo>
                    <a:pt x="10870" y="6238"/>
                    <a:pt x="11027" y="6364"/>
                    <a:pt x="11027" y="6553"/>
                  </a:cubicBezTo>
                  <a:lnTo>
                    <a:pt x="11027" y="7939"/>
                  </a:lnTo>
                  <a:cubicBezTo>
                    <a:pt x="11027" y="8128"/>
                    <a:pt x="10870" y="8286"/>
                    <a:pt x="10681" y="8286"/>
                  </a:cubicBezTo>
                  <a:lnTo>
                    <a:pt x="1072" y="8286"/>
                  </a:lnTo>
                  <a:cubicBezTo>
                    <a:pt x="851" y="8286"/>
                    <a:pt x="694" y="8128"/>
                    <a:pt x="694" y="7939"/>
                  </a:cubicBezTo>
                  <a:lnTo>
                    <a:pt x="694" y="6553"/>
                  </a:lnTo>
                  <a:cubicBezTo>
                    <a:pt x="694" y="6364"/>
                    <a:pt x="851" y="6206"/>
                    <a:pt x="1072" y="6206"/>
                  </a:cubicBezTo>
                  <a:close/>
                  <a:moveTo>
                    <a:pt x="10681" y="8947"/>
                  </a:moveTo>
                  <a:cubicBezTo>
                    <a:pt x="10870" y="8947"/>
                    <a:pt x="11027" y="9105"/>
                    <a:pt x="11027" y="9294"/>
                  </a:cubicBezTo>
                  <a:lnTo>
                    <a:pt x="11027" y="10680"/>
                  </a:lnTo>
                  <a:cubicBezTo>
                    <a:pt x="11027" y="10869"/>
                    <a:pt x="10870" y="11027"/>
                    <a:pt x="10681" y="11027"/>
                  </a:cubicBezTo>
                  <a:lnTo>
                    <a:pt x="1072" y="11027"/>
                  </a:lnTo>
                  <a:cubicBezTo>
                    <a:pt x="851" y="11027"/>
                    <a:pt x="694" y="10869"/>
                    <a:pt x="694" y="10680"/>
                  </a:cubicBezTo>
                  <a:lnTo>
                    <a:pt x="694" y="9294"/>
                  </a:lnTo>
                  <a:cubicBezTo>
                    <a:pt x="694" y="9105"/>
                    <a:pt x="851" y="8947"/>
                    <a:pt x="1072" y="8947"/>
                  </a:cubicBezTo>
                  <a:close/>
                  <a:moveTo>
                    <a:pt x="2174" y="0"/>
                  </a:moveTo>
                  <a:cubicBezTo>
                    <a:pt x="1733" y="0"/>
                    <a:pt x="1387" y="252"/>
                    <a:pt x="1229" y="630"/>
                  </a:cubicBezTo>
                  <a:lnTo>
                    <a:pt x="64" y="3403"/>
                  </a:lnTo>
                  <a:cubicBezTo>
                    <a:pt x="32" y="3529"/>
                    <a:pt x="0" y="3686"/>
                    <a:pt x="0" y="3781"/>
                  </a:cubicBezTo>
                  <a:lnTo>
                    <a:pt x="0" y="5198"/>
                  </a:lnTo>
                  <a:cubicBezTo>
                    <a:pt x="0" y="5482"/>
                    <a:pt x="127" y="5734"/>
                    <a:pt x="284" y="5860"/>
                  </a:cubicBezTo>
                  <a:cubicBezTo>
                    <a:pt x="127" y="6080"/>
                    <a:pt x="0" y="6301"/>
                    <a:pt x="0" y="6553"/>
                  </a:cubicBezTo>
                  <a:lnTo>
                    <a:pt x="0" y="7908"/>
                  </a:lnTo>
                  <a:cubicBezTo>
                    <a:pt x="0" y="8191"/>
                    <a:pt x="127" y="8443"/>
                    <a:pt x="284" y="8601"/>
                  </a:cubicBezTo>
                  <a:cubicBezTo>
                    <a:pt x="127" y="8790"/>
                    <a:pt x="0" y="9010"/>
                    <a:pt x="0" y="9262"/>
                  </a:cubicBezTo>
                  <a:lnTo>
                    <a:pt x="0" y="10649"/>
                  </a:lnTo>
                  <a:cubicBezTo>
                    <a:pt x="0" y="11184"/>
                    <a:pt x="473" y="11657"/>
                    <a:pt x="1009" y="11657"/>
                  </a:cubicBezTo>
                  <a:lnTo>
                    <a:pt x="10618" y="11657"/>
                  </a:lnTo>
                  <a:cubicBezTo>
                    <a:pt x="11185" y="11657"/>
                    <a:pt x="11657" y="11184"/>
                    <a:pt x="11657" y="10649"/>
                  </a:cubicBezTo>
                  <a:lnTo>
                    <a:pt x="11657" y="9262"/>
                  </a:lnTo>
                  <a:cubicBezTo>
                    <a:pt x="11657" y="8979"/>
                    <a:pt x="11531" y="8758"/>
                    <a:pt x="11374" y="8601"/>
                  </a:cubicBezTo>
                  <a:cubicBezTo>
                    <a:pt x="11531" y="8380"/>
                    <a:pt x="11657" y="8160"/>
                    <a:pt x="11657" y="7908"/>
                  </a:cubicBezTo>
                  <a:lnTo>
                    <a:pt x="11657" y="6553"/>
                  </a:lnTo>
                  <a:cubicBezTo>
                    <a:pt x="11657" y="6269"/>
                    <a:pt x="11531" y="6017"/>
                    <a:pt x="11374" y="5860"/>
                  </a:cubicBezTo>
                  <a:cubicBezTo>
                    <a:pt x="11531" y="5671"/>
                    <a:pt x="11657" y="5450"/>
                    <a:pt x="11657" y="5198"/>
                  </a:cubicBezTo>
                  <a:lnTo>
                    <a:pt x="11657" y="3781"/>
                  </a:lnTo>
                  <a:lnTo>
                    <a:pt x="11689" y="3781"/>
                  </a:lnTo>
                  <a:cubicBezTo>
                    <a:pt x="11689" y="3686"/>
                    <a:pt x="11657" y="3529"/>
                    <a:pt x="11594" y="3403"/>
                  </a:cubicBezTo>
                  <a:lnTo>
                    <a:pt x="10460" y="630"/>
                  </a:lnTo>
                  <a:cubicBezTo>
                    <a:pt x="10303" y="252"/>
                    <a:pt x="9925" y="0"/>
                    <a:pt x="95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-2485967" y="2649150"/>
              <a:ext cx="173300" cy="18150"/>
            </a:xfrm>
            <a:custGeom>
              <a:avLst/>
              <a:gdLst/>
              <a:ahLst/>
              <a:cxnLst/>
              <a:rect l="l" t="t" r="r" b="b"/>
              <a:pathLst>
                <a:path w="6932" h="726" extrusionOk="0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lnTo>
                    <a:pt x="6585" y="726"/>
                  </a:lnTo>
                  <a:cubicBezTo>
                    <a:pt x="6774" y="726"/>
                    <a:pt x="6931" y="568"/>
                    <a:pt x="6931" y="379"/>
                  </a:cubicBezTo>
                  <a:cubicBezTo>
                    <a:pt x="6931" y="159"/>
                    <a:pt x="6774" y="1"/>
                    <a:pt x="65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-2485967" y="2511325"/>
              <a:ext cx="173300" cy="18150"/>
            </a:xfrm>
            <a:custGeom>
              <a:avLst/>
              <a:gdLst/>
              <a:ahLst/>
              <a:cxnLst/>
              <a:rect l="l" t="t" r="r" b="b"/>
              <a:pathLst>
                <a:path w="6932" h="726" extrusionOk="0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78" y="725"/>
                  </a:cubicBezTo>
                  <a:lnTo>
                    <a:pt x="6585" y="725"/>
                  </a:lnTo>
                  <a:cubicBezTo>
                    <a:pt x="6774" y="725"/>
                    <a:pt x="6931" y="568"/>
                    <a:pt x="6931" y="379"/>
                  </a:cubicBezTo>
                  <a:cubicBezTo>
                    <a:pt x="6931" y="158"/>
                    <a:pt x="6774" y="1"/>
                    <a:pt x="65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-2540185" y="2511325"/>
              <a:ext cx="18125" cy="18925"/>
            </a:xfrm>
            <a:custGeom>
              <a:avLst/>
              <a:gdLst/>
              <a:ahLst/>
              <a:cxnLst/>
              <a:rect l="l" t="t" r="r" b="b"/>
              <a:pathLst>
                <a:path w="725" h="757" extrusionOk="0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57"/>
                    <a:pt x="378" y="757"/>
                  </a:cubicBezTo>
                  <a:cubicBezTo>
                    <a:pt x="567" y="757"/>
                    <a:pt x="725" y="568"/>
                    <a:pt x="725" y="379"/>
                  </a:cubicBezTo>
                  <a:cubicBezTo>
                    <a:pt x="725" y="158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-2485579" y="2580625"/>
              <a:ext cx="172525" cy="17350"/>
            </a:xfrm>
            <a:custGeom>
              <a:avLst/>
              <a:gdLst/>
              <a:ahLst/>
              <a:cxnLst/>
              <a:rect l="l" t="t" r="r" b="b"/>
              <a:pathLst>
                <a:path w="6901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58" y="693"/>
                    <a:pt x="347" y="693"/>
                  </a:cubicBezTo>
                  <a:lnTo>
                    <a:pt x="6554" y="693"/>
                  </a:lnTo>
                  <a:cubicBezTo>
                    <a:pt x="6774" y="693"/>
                    <a:pt x="6900" y="536"/>
                    <a:pt x="6900" y="347"/>
                  </a:cubicBezTo>
                  <a:cubicBezTo>
                    <a:pt x="6900" y="158"/>
                    <a:pt x="6774" y="0"/>
                    <a:pt x="65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-2540185" y="2580625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78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25" y="158"/>
                    <a:pt x="567" y="0"/>
                    <a:pt x="3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-2540185" y="2649150"/>
              <a:ext cx="18125" cy="18150"/>
            </a:xfrm>
            <a:custGeom>
              <a:avLst/>
              <a:gdLst/>
              <a:ahLst/>
              <a:cxnLst/>
              <a:rect l="l" t="t" r="r" b="b"/>
              <a:pathLst>
                <a:path w="725" h="726" extrusionOk="0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cubicBezTo>
                    <a:pt x="567" y="726"/>
                    <a:pt x="725" y="568"/>
                    <a:pt x="725" y="379"/>
                  </a:cubicBezTo>
                  <a:cubicBezTo>
                    <a:pt x="725" y="159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" name="Google Shape;72;p15"/>
          <p:cNvSpPr/>
          <p:nvPr/>
        </p:nvSpPr>
        <p:spPr>
          <a:xfrm>
            <a:off x="5838205" y="1687645"/>
            <a:ext cx="1450500" cy="2856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9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Big Data</a:t>
            </a:r>
            <a:endParaRPr sz="19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73" name="Google Shape;73;p15"/>
          <p:cNvCxnSpPr>
            <a:stCxn id="63" idx="3"/>
            <a:endCxn id="62" idx="2"/>
          </p:cNvCxnSpPr>
          <p:nvPr/>
        </p:nvCxnSpPr>
        <p:spPr>
          <a:xfrm rot="5400000">
            <a:off x="5328190" y="2201341"/>
            <a:ext cx="1257300" cy="1278300"/>
          </a:xfrm>
          <a:prstGeom prst="bentConnector3">
            <a:avLst>
              <a:gd name="adj1" fmla="val 50004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" name="Google Shape;74;p15"/>
          <p:cNvCxnSpPr>
            <a:stCxn id="63" idx="3"/>
            <a:endCxn id="61" idx="2"/>
          </p:cNvCxnSpPr>
          <p:nvPr/>
        </p:nvCxnSpPr>
        <p:spPr>
          <a:xfrm rot="5400000">
            <a:off x="5743690" y="2616841"/>
            <a:ext cx="1257300" cy="447300"/>
          </a:xfrm>
          <a:prstGeom prst="bentConnector3">
            <a:avLst>
              <a:gd name="adj1" fmla="val 50004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" name="Google Shape;75;p15"/>
          <p:cNvCxnSpPr>
            <a:stCxn id="63" idx="3"/>
            <a:endCxn id="60" idx="2"/>
          </p:cNvCxnSpPr>
          <p:nvPr/>
        </p:nvCxnSpPr>
        <p:spPr>
          <a:xfrm rot="-5400000" flipH="1">
            <a:off x="6159040" y="2648791"/>
            <a:ext cx="1257300" cy="383400"/>
          </a:xfrm>
          <a:prstGeom prst="bentConnector3">
            <a:avLst>
              <a:gd name="adj1" fmla="val 50004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" name="Google Shape;76;p15"/>
          <p:cNvCxnSpPr>
            <a:stCxn id="63" idx="3"/>
            <a:endCxn id="59" idx="2"/>
          </p:cNvCxnSpPr>
          <p:nvPr/>
        </p:nvCxnSpPr>
        <p:spPr>
          <a:xfrm rot="-5400000" flipH="1">
            <a:off x="6574540" y="2233291"/>
            <a:ext cx="1257300" cy="1214400"/>
          </a:xfrm>
          <a:prstGeom prst="bentConnector3">
            <a:avLst>
              <a:gd name="adj1" fmla="val 50004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7" name="Google Shape;77;p15"/>
          <p:cNvGrpSpPr/>
          <p:nvPr/>
        </p:nvGrpSpPr>
        <p:grpSpPr>
          <a:xfrm>
            <a:off x="5142093" y="3632583"/>
            <a:ext cx="351136" cy="365769"/>
            <a:chOff x="-65129950" y="2646800"/>
            <a:chExt cx="311125" cy="317425"/>
          </a:xfrm>
        </p:grpSpPr>
        <p:sp>
          <p:nvSpPr>
            <p:cNvPr id="78" name="Google Shape;78;p15"/>
            <p:cNvSpPr/>
            <p:nvPr/>
          </p:nvSpPr>
          <p:spPr>
            <a:xfrm>
              <a:off x="-65129950" y="2646800"/>
              <a:ext cx="311125" cy="317425"/>
            </a:xfrm>
            <a:custGeom>
              <a:avLst/>
              <a:gdLst/>
              <a:ahLst/>
              <a:cxnLst/>
              <a:rect l="l" t="t" r="r" b="b"/>
              <a:pathLst>
                <a:path w="12445" h="12697" extrusionOk="0">
                  <a:moveTo>
                    <a:pt x="6648" y="851"/>
                  </a:moveTo>
                  <a:lnTo>
                    <a:pt x="6648" y="1954"/>
                  </a:lnTo>
                  <a:lnTo>
                    <a:pt x="5860" y="1954"/>
                  </a:lnTo>
                  <a:lnTo>
                    <a:pt x="5860" y="851"/>
                  </a:lnTo>
                  <a:close/>
                  <a:moveTo>
                    <a:pt x="1261" y="1954"/>
                  </a:moveTo>
                  <a:cubicBezTo>
                    <a:pt x="1355" y="1954"/>
                    <a:pt x="1450" y="1985"/>
                    <a:pt x="1544" y="2080"/>
                  </a:cubicBezTo>
                  <a:cubicBezTo>
                    <a:pt x="1733" y="2237"/>
                    <a:pt x="1733" y="2521"/>
                    <a:pt x="1576" y="2678"/>
                  </a:cubicBezTo>
                  <a:cubicBezTo>
                    <a:pt x="1497" y="2757"/>
                    <a:pt x="1387" y="2797"/>
                    <a:pt x="1276" y="2797"/>
                  </a:cubicBezTo>
                  <a:cubicBezTo>
                    <a:pt x="1166" y="2797"/>
                    <a:pt x="1056" y="2757"/>
                    <a:pt x="977" y="2678"/>
                  </a:cubicBezTo>
                  <a:cubicBezTo>
                    <a:pt x="819" y="2521"/>
                    <a:pt x="819" y="2237"/>
                    <a:pt x="977" y="2080"/>
                  </a:cubicBezTo>
                  <a:cubicBezTo>
                    <a:pt x="1072" y="1985"/>
                    <a:pt x="1198" y="1954"/>
                    <a:pt x="1261" y="1954"/>
                  </a:cubicBezTo>
                  <a:close/>
                  <a:moveTo>
                    <a:pt x="11216" y="1954"/>
                  </a:moveTo>
                  <a:cubicBezTo>
                    <a:pt x="11468" y="1954"/>
                    <a:pt x="11626" y="2143"/>
                    <a:pt x="11626" y="2395"/>
                  </a:cubicBezTo>
                  <a:cubicBezTo>
                    <a:pt x="11626" y="2615"/>
                    <a:pt x="11437" y="2836"/>
                    <a:pt x="11216" y="2836"/>
                  </a:cubicBezTo>
                  <a:cubicBezTo>
                    <a:pt x="11027" y="2836"/>
                    <a:pt x="10807" y="2615"/>
                    <a:pt x="10807" y="2395"/>
                  </a:cubicBezTo>
                  <a:cubicBezTo>
                    <a:pt x="10807" y="2143"/>
                    <a:pt x="10996" y="1954"/>
                    <a:pt x="11216" y="1954"/>
                  </a:cubicBezTo>
                  <a:close/>
                  <a:moveTo>
                    <a:pt x="6270" y="2773"/>
                  </a:moveTo>
                  <a:cubicBezTo>
                    <a:pt x="8759" y="2773"/>
                    <a:pt x="10807" y="4821"/>
                    <a:pt x="10807" y="7341"/>
                  </a:cubicBezTo>
                  <a:cubicBezTo>
                    <a:pt x="10807" y="9861"/>
                    <a:pt x="8759" y="11909"/>
                    <a:pt x="6270" y="11909"/>
                  </a:cubicBezTo>
                  <a:cubicBezTo>
                    <a:pt x="3781" y="11909"/>
                    <a:pt x="1733" y="9861"/>
                    <a:pt x="1733" y="7341"/>
                  </a:cubicBezTo>
                  <a:cubicBezTo>
                    <a:pt x="1733" y="4821"/>
                    <a:pt x="3781" y="2773"/>
                    <a:pt x="6270" y="2773"/>
                  </a:cubicBezTo>
                  <a:close/>
                  <a:moveTo>
                    <a:pt x="4663" y="0"/>
                  </a:moveTo>
                  <a:cubicBezTo>
                    <a:pt x="4411" y="0"/>
                    <a:pt x="4254" y="189"/>
                    <a:pt x="4254" y="410"/>
                  </a:cubicBezTo>
                  <a:cubicBezTo>
                    <a:pt x="4254" y="662"/>
                    <a:pt x="4474" y="851"/>
                    <a:pt x="4663" y="851"/>
                  </a:cubicBezTo>
                  <a:lnTo>
                    <a:pt x="5104" y="851"/>
                  </a:lnTo>
                  <a:lnTo>
                    <a:pt x="5104" y="2111"/>
                  </a:lnTo>
                  <a:cubicBezTo>
                    <a:pt x="4254" y="2300"/>
                    <a:pt x="3466" y="2710"/>
                    <a:pt x="2836" y="3245"/>
                  </a:cubicBezTo>
                  <a:lnTo>
                    <a:pt x="2489" y="2899"/>
                  </a:lnTo>
                  <a:cubicBezTo>
                    <a:pt x="2741" y="2426"/>
                    <a:pt x="2647" y="1891"/>
                    <a:pt x="2269" y="1481"/>
                  </a:cubicBezTo>
                  <a:cubicBezTo>
                    <a:pt x="2032" y="1245"/>
                    <a:pt x="1717" y="1127"/>
                    <a:pt x="1394" y="1127"/>
                  </a:cubicBezTo>
                  <a:cubicBezTo>
                    <a:pt x="1072" y="1127"/>
                    <a:pt x="741" y="1245"/>
                    <a:pt x="473" y="1481"/>
                  </a:cubicBezTo>
                  <a:cubicBezTo>
                    <a:pt x="0" y="1954"/>
                    <a:pt x="0" y="2741"/>
                    <a:pt x="473" y="3245"/>
                  </a:cubicBezTo>
                  <a:cubicBezTo>
                    <a:pt x="725" y="3498"/>
                    <a:pt x="1040" y="3624"/>
                    <a:pt x="1355" y="3624"/>
                  </a:cubicBezTo>
                  <a:cubicBezTo>
                    <a:pt x="1544" y="3624"/>
                    <a:pt x="1702" y="3561"/>
                    <a:pt x="1891" y="3498"/>
                  </a:cubicBezTo>
                  <a:lnTo>
                    <a:pt x="2269" y="3844"/>
                  </a:lnTo>
                  <a:cubicBezTo>
                    <a:pt x="1481" y="4789"/>
                    <a:pt x="946" y="6018"/>
                    <a:pt x="946" y="7341"/>
                  </a:cubicBezTo>
                  <a:cubicBezTo>
                    <a:pt x="946" y="10303"/>
                    <a:pt x="3371" y="12697"/>
                    <a:pt x="6301" y="12697"/>
                  </a:cubicBezTo>
                  <a:cubicBezTo>
                    <a:pt x="9263" y="12697"/>
                    <a:pt x="11657" y="10303"/>
                    <a:pt x="11657" y="7341"/>
                  </a:cubicBezTo>
                  <a:cubicBezTo>
                    <a:pt x="11657" y="6018"/>
                    <a:pt x="11185" y="4789"/>
                    <a:pt x="10365" y="3844"/>
                  </a:cubicBezTo>
                  <a:lnTo>
                    <a:pt x="10712" y="3498"/>
                  </a:lnTo>
                  <a:cubicBezTo>
                    <a:pt x="10838" y="3561"/>
                    <a:pt x="11027" y="3624"/>
                    <a:pt x="11216" y="3624"/>
                  </a:cubicBezTo>
                  <a:cubicBezTo>
                    <a:pt x="11909" y="3624"/>
                    <a:pt x="12445" y="3056"/>
                    <a:pt x="12445" y="2363"/>
                  </a:cubicBezTo>
                  <a:cubicBezTo>
                    <a:pt x="12445" y="1670"/>
                    <a:pt x="11909" y="1135"/>
                    <a:pt x="11216" y="1135"/>
                  </a:cubicBezTo>
                  <a:cubicBezTo>
                    <a:pt x="10555" y="1135"/>
                    <a:pt x="10019" y="1670"/>
                    <a:pt x="10019" y="2363"/>
                  </a:cubicBezTo>
                  <a:cubicBezTo>
                    <a:pt x="10019" y="2552"/>
                    <a:pt x="10050" y="2710"/>
                    <a:pt x="10113" y="2899"/>
                  </a:cubicBezTo>
                  <a:lnTo>
                    <a:pt x="9767" y="3245"/>
                  </a:lnTo>
                  <a:cubicBezTo>
                    <a:pt x="9137" y="2710"/>
                    <a:pt x="8349" y="2300"/>
                    <a:pt x="7530" y="2111"/>
                  </a:cubicBezTo>
                  <a:lnTo>
                    <a:pt x="7530" y="851"/>
                  </a:lnTo>
                  <a:lnTo>
                    <a:pt x="7971" y="851"/>
                  </a:lnTo>
                  <a:cubicBezTo>
                    <a:pt x="8192" y="851"/>
                    <a:pt x="8349" y="662"/>
                    <a:pt x="8349" y="410"/>
                  </a:cubicBezTo>
                  <a:cubicBezTo>
                    <a:pt x="8349" y="189"/>
                    <a:pt x="8160" y="0"/>
                    <a:pt x="79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-65066950" y="2738175"/>
              <a:ext cx="187475" cy="185100"/>
            </a:xfrm>
            <a:custGeom>
              <a:avLst/>
              <a:gdLst/>
              <a:ahLst/>
              <a:cxnLst/>
              <a:rect l="l" t="t" r="r" b="b"/>
              <a:pathLst>
                <a:path w="7499" h="7404" extrusionOk="0">
                  <a:moveTo>
                    <a:pt x="3309" y="819"/>
                  </a:moveTo>
                  <a:lnTo>
                    <a:pt x="3309" y="3686"/>
                  </a:lnTo>
                  <a:cubicBezTo>
                    <a:pt x="3309" y="3938"/>
                    <a:pt x="3498" y="4127"/>
                    <a:pt x="3718" y="4127"/>
                  </a:cubicBezTo>
                  <a:lnTo>
                    <a:pt x="6612" y="4127"/>
                  </a:lnTo>
                  <a:cubicBezTo>
                    <a:pt x="6410" y="5529"/>
                    <a:pt x="5188" y="6585"/>
                    <a:pt x="3750" y="6585"/>
                  </a:cubicBezTo>
                  <a:cubicBezTo>
                    <a:pt x="2143" y="6585"/>
                    <a:pt x="820" y="5261"/>
                    <a:pt x="820" y="3686"/>
                  </a:cubicBezTo>
                  <a:cubicBezTo>
                    <a:pt x="820" y="2237"/>
                    <a:pt x="1891" y="1008"/>
                    <a:pt x="3309" y="819"/>
                  </a:cubicBezTo>
                  <a:close/>
                  <a:moveTo>
                    <a:pt x="3750" y="0"/>
                  </a:moveTo>
                  <a:cubicBezTo>
                    <a:pt x="1702" y="0"/>
                    <a:pt x="1" y="1638"/>
                    <a:pt x="1" y="3686"/>
                  </a:cubicBezTo>
                  <a:cubicBezTo>
                    <a:pt x="1" y="5734"/>
                    <a:pt x="1671" y="7404"/>
                    <a:pt x="3750" y="7404"/>
                  </a:cubicBezTo>
                  <a:cubicBezTo>
                    <a:pt x="5798" y="7404"/>
                    <a:pt x="7499" y="5734"/>
                    <a:pt x="7499" y="3686"/>
                  </a:cubicBezTo>
                  <a:cubicBezTo>
                    <a:pt x="7499" y="3466"/>
                    <a:pt x="7278" y="3277"/>
                    <a:pt x="7058" y="3277"/>
                  </a:cubicBezTo>
                  <a:lnTo>
                    <a:pt x="4128" y="3277"/>
                  </a:lnTo>
                  <a:lnTo>
                    <a:pt x="4128" y="378"/>
                  </a:lnTo>
                  <a:cubicBezTo>
                    <a:pt x="4128" y="158"/>
                    <a:pt x="3939" y="0"/>
                    <a:pt x="37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" name="Google Shape;80;p15"/>
          <p:cNvGrpSpPr/>
          <p:nvPr/>
        </p:nvGrpSpPr>
        <p:grpSpPr>
          <a:xfrm>
            <a:off x="5965703" y="3632603"/>
            <a:ext cx="365756" cy="365747"/>
            <a:chOff x="1412450" y="1954475"/>
            <a:chExt cx="297750" cy="296175"/>
          </a:xfrm>
        </p:grpSpPr>
        <p:sp>
          <p:nvSpPr>
            <p:cNvPr id="81" name="Google Shape;81;p15"/>
            <p:cNvSpPr/>
            <p:nvPr/>
          </p:nvSpPr>
          <p:spPr>
            <a:xfrm>
              <a:off x="1483350" y="2023800"/>
              <a:ext cx="155975" cy="155975"/>
            </a:xfrm>
            <a:custGeom>
              <a:avLst/>
              <a:gdLst/>
              <a:ahLst/>
              <a:cxnLst/>
              <a:rect l="l" t="t" r="r" b="b"/>
              <a:pathLst>
                <a:path w="6239" h="6239" extrusionOk="0">
                  <a:moveTo>
                    <a:pt x="3119" y="2079"/>
                  </a:moveTo>
                  <a:cubicBezTo>
                    <a:pt x="3529" y="2079"/>
                    <a:pt x="3844" y="2395"/>
                    <a:pt x="3844" y="2773"/>
                  </a:cubicBezTo>
                  <a:cubicBezTo>
                    <a:pt x="3844" y="3182"/>
                    <a:pt x="3529" y="3497"/>
                    <a:pt x="3119" y="3497"/>
                  </a:cubicBezTo>
                  <a:cubicBezTo>
                    <a:pt x="2741" y="3497"/>
                    <a:pt x="2426" y="3182"/>
                    <a:pt x="2426" y="2773"/>
                  </a:cubicBezTo>
                  <a:cubicBezTo>
                    <a:pt x="2426" y="2395"/>
                    <a:pt x="2741" y="2079"/>
                    <a:pt x="3119" y="2079"/>
                  </a:cubicBezTo>
                  <a:close/>
                  <a:moveTo>
                    <a:pt x="3119" y="725"/>
                  </a:moveTo>
                  <a:cubicBezTo>
                    <a:pt x="4474" y="725"/>
                    <a:pt x="5577" y="1827"/>
                    <a:pt x="5577" y="3182"/>
                  </a:cubicBezTo>
                  <a:cubicBezTo>
                    <a:pt x="5577" y="3686"/>
                    <a:pt x="5388" y="4159"/>
                    <a:pt x="5136" y="4537"/>
                  </a:cubicBezTo>
                  <a:cubicBezTo>
                    <a:pt x="4884" y="4190"/>
                    <a:pt x="4537" y="3907"/>
                    <a:pt x="4191" y="3718"/>
                  </a:cubicBezTo>
                  <a:cubicBezTo>
                    <a:pt x="4411" y="3497"/>
                    <a:pt x="4537" y="3182"/>
                    <a:pt x="4537" y="2804"/>
                  </a:cubicBezTo>
                  <a:cubicBezTo>
                    <a:pt x="4537" y="2079"/>
                    <a:pt x="3907" y="1449"/>
                    <a:pt x="3151" y="1449"/>
                  </a:cubicBezTo>
                  <a:cubicBezTo>
                    <a:pt x="2426" y="1449"/>
                    <a:pt x="1796" y="2079"/>
                    <a:pt x="1796" y="2804"/>
                  </a:cubicBezTo>
                  <a:cubicBezTo>
                    <a:pt x="1796" y="3182"/>
                    <a:pt x="1891" y="3497"/>
                    <a:pt x="2143" y="3718"/>
                  </a:cubicBezTo>
                  <a:cubicBezTo>
                    <a:pt x="1733" y="3907"/>
                    <a:pt x="1418" y="4190"/>
                    <a:pt x="1198" y="4537"/>
                  </a:cubicBezTo>
                  <a:cubicBezTo>
                    <a:pt x="914" y="4159"/>
                    <a:pt x="756" y="3686"/>
                    <a:pt x="756" y="3182"/>
                  </a:cubicBezTo>
                  <a:cubicBezTo>
                    <a:pt x="662" y="1796"/>
                    <a:pt x="1796" y="725"/>
                    <a:pt x="3119" y="725"/>
                  </a:cubicBezTo>
                  <a:close/>
                  <a:moveTo>
                    <a:pt x="3119" y="4190"/>
                  </a:moveTo>
                  <a:cubicBezTo>
                    <a:pt x="3749" y="4190"/>
                    <a:pt x="4317" y="4505"/>
                    <a:pt x="4632" y="5041"/>
                  </a:cubicBezTo>
                  <a:cubicBezTo>
                    <a:pt x="4222" y="5387"/>
                    <a:pt x="3686" y="5577"/>
                    <a:pt x="3119" y="5577"/>
                  </a:cubicBezTo>
                  <a:cubicBezTo>
                    <a:pt x="2584" y="5577"/>
                    <a:pt x="2017" y="5387"/>
                    <a:pt x="1639" y="5041"/>
                  </a:cubicBezTo>
                  <a:cubicBezTo>
                    <a:pt x="1954" y="4505"/>
                    <a:pt x="2489" y="4190"/>
                    <a:pt x="3119" y="4190"/>
                  </a:cubicBezTo>
                  <a:close/>
                  <a:moveTo>
                    <a:pt x="3119" y="0"/>
                  </a:moveTo>
                  <a:cubicBezTo>
                    <a:pt x="1387" y="0"/>
                    <a:pt x="0" y="1418"/>
                    <a:pt x="0" y="3119"/>
                  </a:cubicBezTo>
                  <a:cubicBezTo>
                    <a:pt x="0" y="4852"/>
                    <a:pt x="1387" y="6238"/>
                    <a:pt x="3119" y="6238"/>
                  </a:cubicBezTo>
                  <a:cubicBezTo>
                    <a:pt x="4852" y="6238"/>
                    <a:pt x="6238" y="4820"/>
                    <a:pt x="6238" y="3119"/>
                  </a:cubicBezTo>
                  <a:cubicBezTo>
                    <a:pt x="6238" y="1386"/>
                    <a:pt x="4821" y="0"/>
                    <a:pt x="31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1412450" y="1954475"/>
              <a:ext cx="297750" cy="296175"/>
            </a:xfrm>
            <a:custGeom>
              <a:avLst/>
              <a:gdLst/>
              <a:ahLst/>
              <a:cxnLst/>
              <a:rect l="l" t="t" r="r" b="b"/>
              <a:pathLst>
                <a:path w="11910" h="11847" extrusionOk="0">
                  <a:moveTo>
                    <a:pt x="6365" y="662"/>
                  </a:moveTo>
                  <a:lnTo>
                    <a:pt x="6522" y="1513"/>
                  </a:lnTo>
                  <a:cubicBezTo>
                    <a:pt x="6554" y="1702"/>
                    <a:pt x="6617" y="1765"/>
                    <a:pt x="6774" y="1797"/>
                  </a:cubicBezTo>
                  <a:cubicBezTo>
                    <a:pt x="7342" y="1923"/>
                    <a:pt x="7814" y="2112"/>
                    <a:pt x="8287" y="2427"/>
                  </a:cubicBezTo>
                  <a:cubicBezTo>
                    <a:pt x="8350" y="2474"/>
                    <a:pt x="8421" y="2498"/>
                    <a:pt x="8488" y="2498"/>
                  </a:cubicBezTo>
                  <a:cubicBezTo>
                    <a:pt x="8554" y="2498"/>
                    <a:pt x="8618" y="2474"/>
                    <a:pt x="8665" y="2427"/>
                  </a:cubicBezTo>
                  <a:lnTo>
                    <a:pt x="9389" y="1923"/>
                  </a:lnTo>
                  <a:lnTo>
                    <a:pt x="9925" y="2490"/>
                  </a:lnTo>
                  <a:lnTo>
                    <a:pt x="9421" y="3183"/>
                  </a:lnTo>
                  <a:cubicBezTo>
                    <a:pt x="9358" y="3309"/>
                    <a:pt x="9358" y="3466"/>
                    <a:pt x="9421" y="3592"/>
                  </a:cubicBezTo>
                  <a:cubicBezTo>
                    <a:pt x="9736" y="4065"/>
                    <a:pt x="9925" y="4537"/>
                    <a:pt x="10051" y="5073"/>
                  </a:cubicBezTo>
                  <a:cubicBezTo>
                    <a:pt x="10082" y="5231"/>
                    <a:pt x="10209" y="5294"/>
                    <a:pt x="10335" y="5357"/>
                  </a:cubicBezTo>
                  <a:lnTo>
                    <a:pt x="11185" y="5514"/>
                  </a:lnTo>
                  <a:lnTo>
                    <a:pt x="11185" y="6302"/>
                  </a:lnTo>
                  <a:lnTo>
                    <a:pt x="10335" y="6459"/>
                  </a:lnTo>
                  <a:cubicBezTo>
                    <a:pt x="10177" y="6491"/>
                    <a:pt x="10082" y="6585"/>
                    <a:pt x="10051" y="6743"/>
                  </a:cubicBezTo>
                  <a:cubicBezTo>
                    <a:pt x="9925" y="7278"/>
                    <a:pt x="9736" y="7751"/>
                    <a:pt x="9421" y="8224"/>
                  </a:cubicBezTo>
                  <a:cubicBezTo>
                    <a:pt x="9358" y="8350"/>
                    <a:pt x="9358" y="8507"/>
                    <a:pt x="9421" y="8633"/>
                  </a:cubicBezTo>
                  <a:lnTo>
                    <a:pt x="9925" y="9326"/>
                  </a:lnTo>
                  <a:lnTo>
                    <a:pt x="9389" y="9893"/>
                  </a:lnTo>
                  <a:lnTo>
                    <a:pt x="8665" y="9358"/>
                  </a:lnTo>
                  <a:cubicBezTo>
                    <a:pt x="8618" y="9326"/>
                    <a:pt x="8554" y="9310"/>
                    <a:pt x="8488" y="9310"/>
                  </a:cubicBezTo>
                  <a:cubicBezTo>
                    <a:pt x="8421" y="9310"/>
                    <a:pt x="8350" y="9326"/>
                    <a:pt x="8287" y="9358"/>
                  </a:cubicBezTo>
                  <a:cubicBezTo>
                    <a:pt x="7814" y="9673"/>
                    <a:pt x="7342" y="9893"/>
                    <a:pt x="6774" y="9988"/>
                  </a:cubicBezTo>
                  <a:cubicBezTo>
                    <a:pt x="6617" y="10051"/>
                    <a:pt x="6554" y="10145"/>
                    <a:pt x="6522" y="10271"/>
                  </a:cubicBezTo>
                  <a:lnTo>
                    <a:pt x="6365" y="11153"/>
                  </a:lnTo>
                  <a:lnTo>
                    <a:pt x="5577" y="11153"/>
                  </a:lnTo>
                  <a:lnTo>
                    <a:pt x="5420" y="10271"/>
                  </a:lnTo>
                  <a:cubicBezTo>
                    <a:pt x="5357" y="10114"/>
                    <a:pt x="5294" y="10051"/>
                    <a:pt x="5136" y="9988"/>
                  </a:cubicBezTo>
                  <a:cubicBezTo>
                    <a:pt x="4569" y="9893"/>
                    <a:pt x="4097" y="9673"/>
                    <a:pt x="3624" y="9358"/>
                  </a:cubicBezTo>
                  <a:cubicBezTo>
                    <a:pt x="3561" y="9326"/>
                    <a:pt x="3498" y="9310"/>
                    <a:pt x="3435" y="9310"/>
                  </a:cubicBezTo>
                  <a:cubicBezTo>
                    <a:pt x="3372" y="9310"/>
                    <a:pt x="3309" y="9326"/>
                    <a:pt x="3246" y="9358"/>
                  </a:cubicBezTo>
                  <a:lnTo>
                    <a:pt x="2521" y="9893"/>
                  </a:lnTo>
                  <a:lnTo>
                    <a:pt x="1986" y="9326"/>
                  </a:lnTo>
                  <a:lnTo>
                    <a:pt x="2490" y="8633"/>
                  </a:lnTo>
                  <a:cubicBezTo>
                    <a:pt x="2584" y="8507"/>
                    <a:pt x="2584" y="8350"/>
                    <a:pt x="2490" y="8224"/>
                  </a:cubicBezTo>
                  <a:cubicBezTo>
                    <a:pt x="2175" y="7751"/>
                    <a:pt x="1986" y="7278"/>
                    <a:pt x="1860" y="6743"/>
                  </a:cubicBezTo>
                  <a:cubicBezTo>
                    <a:pt x="1828" y="6585"/>
                    <a:pt x="1702" y="6491"/>
                    <a:pt x="1576" y="6459"/>
                  </a:cubicBezTo>
                  <a:lnTo>
                    <a:pt x="726" y="6302"/>
                  </a:lnTo>
                  <a:lnTo>
                    <a:pt x="726" y="5514"/>
                  </a:lnTo>
                  <a:lnTo>
                    <a:pt x="1576" y="5357"/>
                  </a:lnTo>
                  <a:cubicBezTo>
                    <a:pt x="1734" y="5325"/>
                    <a:pt x="1828" y="5231"/>
                    <a:pt x="1860" y="5073"/>
                  </a:cubicBezTo>
                  <a:cubicBezTo>
                    <a:pt x="1986" y="4506"/>
                    <a:pt x="2175" y="4065"/>
                    <a:pt x="2490" y="3592"/>
                  </a:cubicBezTo>
                  <a:cubicBezTo>
                    <a:pt x="2584" y="3466"/>
                    <a:pt x="2584" y="3309"/>
                    <a:pt x="2490" y="3183"/>
                  </a:cubicBezTo>
                  <a:lnTo>
                    <a:pt x="1986" y="2490"/>
                  </a:lnTo>
                  <a:lnTo>
                    <a:pt x="2521" y="1923"/>
                  </a:lnTo>
                  <a:lnTo>
                    <a:pt x="3246" y="2427"/>
                  </a:lnTo>
                  <a:cubicBezTo>
                    <a:pt x="3309" y="2474"/>
                    <a:pt x="3372" y="2498"/>
                    <a:pt x="3435" y="2498"/>
                  </a:cubicBezTo>
                  <a:cubicBezTo>
                    <a:pt x="3498" y="2498"/>
                    <a:pt x="3561" y="2474"/>
                    <a:pt x="3624" y="2427"/>
                  </a:cubicBezTo>
                  <a:cubicBezTo>
                    <a:pt x="4097" y="2112"/>
                    <a:pt x="4569" y="1923"/>
                    <a:pt x="5136" y="1797"/>
                  </a:cubicBezTo>
                  <a:cubicBezTo>
                    <a:pt x="5294" y="1765"/>
                    <a:pt x="5357" y="1639"/>
                    <a:pt x="5420" y="1513"/>
                  </a:cubicBezTo>
                  <a:lnTo>
                    <a:pt x="5577" y="662"/>
                  </a:lnTo>
                  <a:close/>
                  <a:moveTo>
                    <a:pt x="5262" y="1"/>
                  </a:moveTo>
                  <a:cubicBezTo>
                    <a:pt x="5073" y="1"/>
                    <a:pt x="4916" y="127"/>
                    <a:pt x="4884" y="284"/>
                  </a:cubicBezTo>
                  <a:lnTo>
                    <a:pt x="4727" y="1166"/>
                  </a:lnTo>
                  <a:cubicBezTo>
                    <a:pt x="4254" y="1292"/>
                    <a:pt x="3813" y="1481"/>
                    <a:pt x="3435" y="1734"/>
                  </a:cubicBezTo>
                  <a:lnTo>
                    <a:pt x="2679" y="1229"/>
                  </a:lnTo>
                  <a:cubicBezTo>
                    <a:pt x="2610" y="1174"/>
                    <a:pt x="2541" y="1149"/>
                    <a:pt x="2474" y="1149"/>
                  </a:cubicBezTo>
                  <a:cubicBezTo>
                    <a:pt x="2389" y="1149"/>
                    <a:pt x="2309" y="1190"/>
                    <a:pt x="2238" y="1261"/>
                  </a:cubicBezTo>
                  <a:lnTo>
                    <a:pt x="1261" y="2238"/>
                  </a:lnTo>
                  <a:cubicBezTo>
                    <a:pt x="1135" y="2364"/>
                    <a:pt x="1135" y="2553"/>
                    <a:pt x="1230" y="2679"/>
                  </a:cubicBezTo>
                  <a:lnTo>
                    <a:pt x="1734" y="3435"/>
                  </a:lnTo>
                  <a:cubicBezTo>
                    <a:pt x="1513" y="3813"/>
                    <a:pt x="1324" y="4254"/>
                    <a:pt x="1198" y="4726"/>
                  </a:cubicBezTo>
                  <a:lnTo>
                    <a:pt x="284" y="4884"/>
                  </a:lnTo>
                  <a:cubicBezTo>
                    <a:pt x="127" y="4915"/>
                    <a:pt x="1" y="5042"/>
                    <a:pt x="1" y="5231"/>
                  </a:cubicBezTo>
                  <a:lnTo>
                    <a:pt x="1" y="6617"/>
                  </a:lnTo>
                  <a:cubicBezTo>
                    <a:pt x="64" y="6774"/>
                    <a:pt x="158" y="6932"/>
                    <a:pt x="316" y="6963"/>
                  </a:cubicBezTo>
                  <a:lnTo>
                    <a:pt x="1230" y="7121"/>
                  </a:lnTo>
                  <a:cubicBezTo>
                    <a:pt x="1356" y="7593"/>
                    <a:pt x="1545" y="8034"/>
                    <a:pt x="1797" y="8413"/>
                  </a:cubicBezTo>
                  <a:lnTo>
                    <a:pt x="1261" y="9169"/>
                  </a:lnTo>
                  <a:cubicBezTo>
                    <a:pt x="1167" y="9295"/>
                    <a:pt x="1198" y="9484"/>
                    <a:pt x="1324" y="9610"/>
                  </a:cubicBezTo>
                  <a:lnTo>
                    <a:pt x="2301" y="10586"/>
                  </a:lnTo>
                  <a:cubicBezTo>
                    <a:pt x="2368" y="10654"/>
                    <a:pt x="2454" y="10685"/>
                    <a:pt x="2533" y="10685"/>
                  </a:cubicBezTo>
                  <a:cubicBezTo>
                    <a:pt x="2602" y="10685"/>
                    <a:pt x="2666" y="10662"/>
                    <a:pt x="2710" y="10618"/>
                  </a:cubicBezTo>
                  <a:lnTo>
                    <a:pt x="3466" y="10114"/>
                  </a:lnTo>
                  <a:cubicBezTo>
                    <a:pt x="3876" y="10366"/>
                    <a:pt x="4286" y="10555"/>
                    <a:pt x="4790" y="10681"/>
                  </a:cubicBezTo>
                  <a:lnTo>
                    <a:pt x="4947" y="11563"/>
                  </a:lnTo>
                  <a:cubicBezTo>
                    <a:pt x="4979" y="11721"/>
                    <a:pt x="5105" y="11847"/>
                    <a:pt x="5294" y="11847"/>
                  </a:cubicBezTo>
                  <a:lnTo>
                    <a:pt x="6680" y="11847"/>
                  </a:lnTo>
                  <a:cubicBezTo>
                    <a:pt x="6837" y="11847"/>
                    <a:pt x="6995" y="11721"/>
                    <a:pt x="7027" y="11563"/>
                  </a:cubicBezTo>
                  <a:lnTo>
                    <a:pt x="7184" y="10681"/>
                  </a:lnTo>
                  <a:cubicBezTo>
                    <a:pt x="7657" y="10555"/>
                    <a:pt x="8098" y="10366"/>
                    <a:pt x="8476" y="10114"/>
                  </a:cubicBezTo>
                  <a:lnTo>
                    <a:pt x="9232" y="10618"/>
                  </a:lnTo>
                  <a:cubicBezTo>
                    <a:pt x="9301" y="10673"/>
                    <a:pt x="9370" y="10698"/>
                    <a:pt x="9436" y="10698"/>
                  </a:cubicBezTo>
                  <a:cubicBezTo>
                    <a:pt x="9521" y="10698"/>
                    <a:pt x="9602" y="10657"/>
                    <a:pt x="9673" y="10586"/>
                  </a:cubicBezTo>
                  <a:lnTo>
                    <a:pt x="10650" y="9610"/>
                  </a:lnTo>
                  <a:cubicBezTo>
                    <a:pt x="10776" y="9484"/>
                    <a:pt x="10776" y="9295"/>
                    <a:pt x="10681" y="9169"/>
                  </a:cubicBezTo>
                  <a:lnTo>
                    <a:pt x="10177" y="8413"/>
                  </a:lnTo>
                  <a:cubicBezTo>
                    <a:pt x="10398" y="8034"/>
                    <a:pt x="10618" y="7593"/>
                    <a:pt x="10713" y="7121"/>
                  </a:cubicBezTo>
                  <a:lnTo>
                    <a:pt x="11626" y="6963"/>
                  </a:lnTo>
                  <a:cubicBezTo>
                    <a:pt x="11784" y="6932"/>
                    <a:pt x="11910" y="6806"/>
                    <a:pt x="11910" y="6617"/>
                  </a:cubicBezTo>
                  <a:lnTo>
                    <a:pt x="11910" y="5231"/>
                  </a:lnTo>
                  <a:cubicBezTo>
                    <a:pt x="11910" y="5073"/>
                    <a:pt x="11784" y="4915"/>
                    <a:pt x="11626" y="4884"/>
                  </a:cubicBezTo>
                  <a:lnTo>
                    <a:pt x="10713" y="4726"/>
                  </a:lnTo>
                  <a:cubicBezTo>
                    <a:pt x="10618" y="4254"/>
                    <a:pt x="10398" y="3813"/>
                    <a:pt x="10177" y="3403"/>
                  </a:cubicBezTo>
                  <a:lnTo>
                    <a:pt x="10681" y="2679"/>
                  </a:lnTo>
                  <a:cubicBezTo>
                    <a:pt x="10807" y="2553"/>
                    <a:pt x="10776" y="2364"/>
                    <a:pt x="10650" y="2238"/>
                  </a:cubicBezTo>
                  <a:lnTo>
                    <a:pt x="9673" y="1261"/>
                  </a:lnTo>
                  <a:cubicBezTo>
                    <a:pt x="9605" y="1193"/>
                    <a:pt x="9520" y="1162"/>
                    <a:pt x="9435" y="1162"/>
                  </a:cubicBezTo>
                  <a:cubicBezTo>
                    <a:pt x="9362" y="1162"/>
                    <a:pt x="9290" y="1186"/>
                    <a:pt x="9232" y="1229"/>
                  </a:cubicBezTo>
                  <a:lnTo>
                    <a:pt x="8476" y="1734"/>
                  </a:lnTo>
                  <a:cubicBezTo>
                    <a:pt x="8098" y="1481"/>
                    <a:pt x="7657" y="1292"/>
                    <a:pt x="7184" y="1166"/>
                  </a:cubicBezTo>
                  <a:lnTo>
                    <a:pt x="6995" y="284"/>
                  </a:lnTo>
                  <a:cubicBezTo>
                    <a:pt x="6932" y="127"/>
                    <a:pt x="6837" y="1"/>
                    <a:pt x="66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" name="Google Shape;83;p15"/>
          <p:cNvGrpSpPr/>
          <p:nvPr/>
        </p:nvGrpSpPr>
        <p:grpSpPr>
          <a:xfrm>
            <a:off x="6782916" y="3632592"/>
            <a:ext cx="393186" cy="365766"/>
            <a:chOff x="-62890750" y="2296300"/>
            <a:chExt cx="330825" cy="317450"/>
          </a:xfrm>
        </p:grpSpPr>
        <p:sp>
          <p:nvSpPr>
            <p:cNvPr id="84" name="Google Shape;84;p15"/>
            <p:cNvSpPr/>
            <p:nvPr/>
          </p:nvSpPr>
          <p:spPr>
            <a:xfrm>
              <a:off x="-62890750" y="2296300"/>
              <a:ext cx="313500" cy="195375"/>
            </a:xfrm>
            <a:custGeom>
              <a:avLst/>
              <a:gdLst/>
              <a:ahLst/>
              <a:cxnLst/>
              <a:rect l="l" t="t" r="r" b="b"/>
              <a:pathLst>
                <a:path w="12540" h="7815" extrusionOk="0">
                  <a:moveTo>
                    <a:pt x="11437" y="2080"/>
                  </a:moveTo>
                  <a:lnTo>
                    <a:pt x="11658" y="2931"/>
                  </a:lnTo>
                  <a:lnTo>
                    <a:pt x="10776" y="2742"/>
                  </a:lnTo>
                  <a:lnTo>
                    <a:pt x="11437" y="2080"/>
                  </a:lnTo>
                  <a:close/>
                  <a:moveTo>
                    <a:pt x="6617" y="1"/>
                  </a:moveTo>
                  <a:cubicBezTo>
                    <a:pt x="4916" y="1"/>
                    <a:pt x="3340" y="662"/>
                    <a:pt x="2112" y="1828"/>
                  </a:cubicBezTo>
                  <a:cubicBezTo>
                    <a:pt x="663" y="3277"/>
                    <a:pt x="1" y="5420"/>
                    <a:pt x="379" y="7467"/>
                  </a:cubicBezTo>
                  <a:cubicBezTo>
                    <a:pt x="442" y="7656"/>
                    <a:pt x="568" y="7814"/>
                    <a:pt x="789" y="7814"/>
                  </a:cubicBezTo>
                  <a:lnTo>
                    <a:pt x="852" y="7814"/>
                  </a:lnTo>
                  <a:cubicBezTo>
                    <a:pt x="1104" y="7783"/>
                    <a:pt x="1198" y="7562"/>
                    <a:pt x="1167" y="7341"/>
                  </a:cubicBezTo>
                  <a:cubicBezTo>
                    <a:pt x="852" y="5577"/>
                    <a:pt x="1419" y="3718"/>
                    <a:pt x="2710" y="2458"/>
                  </a:cubicBezTo>
                  <a:cubicBezTo>
                    <a:pt x="3719" y="1450"/>
                    <a:pt x="5136" y="851"/>
                    <a:pt x="6617" y="851"/>
                  </a:cubicBezTo>
                  <a:cubicBezTo>
                    <a:pt x="7940" y="851"/>
                    <a:pt x="9200" y="1324"/>
                    <a:pt x="10177" y="2206"/>
                  </a:cubicBezTo>
                  <a:lnTo>
                    <a:pt x="9610" y="2773"/>
                  </a:lnTo>
                  <a:cubicBezTo>
                    <a:pt x="9484" y="2899"/>
                    <a:pt x="9452" y="3057"/>
                    <a:pt x="9484" y="3183"/>
                  </a:cubicBezTo>
                  <a:cubicBezTo>
                    <a:pt x="9515" y="3340"/>
                    <a:pt x="9641" y="3403"/>
                    <a:pt x="9799" y="3466"/>
                  </a:cubicBezTo>
                  <a:lnTo>
                    <a:pt x="12036" y="3939"/>
                  </a:lnTo>
                  <a:lnTo>
                    <a:pt x="12130" y="3939"/>
                  </a:lnTo>
                  <a:cubicBezTo>
                    <a:pt x="12225" y="3939"/>
                    <a:pt x="12319" y="3876"/>
                    <a:pt x="12382" y="3813"/>
                  </a:cubicBezTo>
                  <a:cubicBezTo>
                    <a:pt x="12508" y="3687"/>
                    <a:pt x="12540" y="3561"/>
                    <a:pt x="12508" y="3403"/>
                  </a:cubicBezTo>
                  <a:lnTo>
                    <a:pt x="12036" y="1167"/>
                  </a:lnTo>
                  <a:cubicBezTo>
                    <a:pt x="12004" y="1009"/>
                    <a:pt x="11878" y="883"/>
                    <a:pt x="11752" y="851"/>
                  </a:cubicBezTo>
                  <a:cubicBezTo>
                    <a:pt x="11715" y="844"/>
                    <a:pt x="11678" y="840"/>
                    <a:pt x="11642" y="840"/>
                  </a:cubicBezTo>
                  <a:cubicBezTo>
                    <a:pt x="11526" y="840"/>
                    <a:pt x="11422" y="881"/>
                    <a:pt x="11374" y="977"/>
                  </a:cubicBezTo>
                  <a:lnTo>
                    <a:pt x="10776" y="1576"/>
                  </a:lnTo>
                  <a:cubicBezTo>
                    <a:pt x="9641" y="536"/>
                    <a:pt x="8129" y="1"/>
                    <a:pt x="66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-62874975" y="2417475"/>
              <a:ext cx="315050" cy="196275"/>
            </a:xfrm>
            <a:custGeom>
              <a:avLst/>
              <a:gdLst/>
              <a:ahLst/>
              <a:cxnLst/>
              <a:rect l="l" t="t" r="r" b="b"/>
              <a:pathLst>
                <a:path w="12602" h="7851" extrusionOk="0">
                  <a:moveTo>
                    <a:pt x="977" y="4857"/>
                  </a:moveTo>
                  <a:lnTo>
                    <a:pt x="1827" y="5078"/>
                  </a:lnTo>
                  <a:lnTo>
                    <a:pt x="1166" y="5739"/>
                  </a:lnTo>
                  <a:lnTo>
                    <a:pt x="977" y="4857"/>
                  </a:lnTo>
                  <a:close/>
                  <a:moveTo>
                    <a:pt x="11779" y="1"/>
                  </a:moveTo>
                  <a:cubicBezTo>
                    <a:pt x="11759" y="1"/>
                    <a:pt x="11739" y="2"/>
                    <a:pt x="11720" y="6"/>
                  </a:cubicBezTo>
                  <a:cubicBezTo>
                    <a:pt x="11499" y="69"/>
                    <a:pt x="11373" y="289"/>
                    <a:pt x="11405" y="478"/>
                  </a:cubicBezTo>
                  <a:cubicBezTo>
                    <a:pt x="11720" y="2274"/>
                    <a:pt x="11184" y="4101"/>
                    <a:pt x="9861" y="5361"/>
                  </a:cubicBezTo>
                  <a:cubicBezTo>
                    <a:pt x="8853" y="6401"/>
                    <a:pt x="7435" y="7000"/>
                    <a:pt x="5986" y="7000"/>
                  </a:cubicBezTo>
                  <a:cubicBezTo>
                    <a:pt x="4631" y="7000"/>
                    <a:pt x="3371" y="6527"/>
                    <a:pt x="2394" y="5645"/>
                  </a:cubicBezTo>
                  <a:lnTo>
                    <a:pt x="2993" y="5046"/>
                  </a:lnTo>
                  <a:cubicBezTo>
                    <a:pt x="3088" y="4952"/>
                    <a:pt x="3151" y="4794"/>
                    <a:pt x="3088" y="4668"/>
                  </a:cubicBezTo>
                  <a:cubicBezTo>
                    <a:pt x="3056" y="4511"/>
                    <a:pt x="2962" y="4416"/>
                    <a:pt x="2772" y="4385"/>
                  </a:cubicBezTo>
                  <a:lnTo>
                    <a:pt x="536" y="3912"/>
                  </a:lnTo>
                  <a:cubicBezTo>
                    <a:pt x="506" y="3905"/>
                    <a:pt x="476" y="3901"/>
                    <a:pt x="446" y="3901"/>
                  </a:cubicBezTo>
                  <a:cubicBezTo>
                    <a:pt x="350" y="3901"/>
                    <a:pt x="254" y="3942"/>
                    <a:pt x="158" y="4038"/>
                  </a:cubicBezTo>
                  <a:cubicBezTo>
                    <a:pt x="32" y="4164"/>
                    <a:pt x="0" y="4290"/>
                    <a:pt x="32" y="4448"/>
                  </a:cubicBezTo>
                  <a:lnTo>
                    <a:pt x="504" y="6685"/>
                  </a:lnTo>
                  <a:cubicBezTo>
                    <a:pt x="536" y="6842"/>
                    <a:pt x="662" y="6937"/>
                    <a:pt x="788" y="7000"/>
                  </a:cubicBezTo>
                  <a:lnTo>
                    <a:pt x="882" y="7000"/>
                  </a:lnTo>
                  <a:cubicBezTo>
                    <a:pt x="1008" y="7000"/>
                    <a:pt x="1103" y="6968"/>
                    <a:pt x="1166" y="6874"/>
                  </a:cubicBezTo>
                  <a:lnTo>
                    <a:pt x="1764" y="6275"/>
                  </a:lnTo>
                  <a:cubicBezTo>
                    <a:pt x="2899" y="7315"/>
                    <a:pt x="4411" y="7850"/>
                    <a:pt x="5923" y="7850"/>
                  </a:cubicBezTo>
                  <a:cubicBezTo>
                    <a:pt x="7624" y="7850"/>
                    <a:pt x="9200" y="7189"/>
                    <a:pt x="10428" y="6023"/>
                  </a:cubicBezTo>
                  <a:cubicBezTo>
                    <a:pt x="11909" y="4511"/>
                    <a:pt x="12602" y="2400"/>
                    <a:pt x="12192" y="321"/>
                  </a:cubicBezTo>
                  <a:cubicBezTo>
                    <a:pt x="12164" y="123"/>
                    <a:pt x="11958" y="1"/>
                    <a:pt x="117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-62822225" y="2357750"/>
              <a:ext cx="193000" cy="192975"/>
            </a:xfrm>
            <a:custGeom>
              <a:avLst/>
              <a:gdLst/>
              <a:ahLst/>
              <a:cxnLst/>
              <a:rect l="l" t="t" r="r" b="b"/>
              <a:pathLst>
                <a:path w="7720" h="7719" extrusionOk="0">
                  <a:moveTo>
                    <a:pt x="2238" y="1323"/>
                  </a:moveTo>
                  <a:lnTo>
                    <a:pt x="2238" y="1323"/>
                  </a:lnTo>
                  <a:cubicBezTo>
                    <a:pt x="2143" y="1544"/>
                    <a:pt x="2049" y="1827"/>
                    <a:pt x="1986" y="2111"/>
                  </a:cubicBezTo>
                  <a:lnTo>
                    <a:pt x="1419" y="2111"/>
                  </a:lnTo>
                  <a:cubicBezTo>
                    <a:pt x="1671" y="1796"/>
                    <a:pt x="1923" y="1512"/>
                    <a:pt x="2238" y="1323"/>
                  </a:cubicBezTo>
                  <a:close/>
                  <a:moveTo>
                    <a:pt x="3466" y="1040"/>
                  </a:moveTo>
                  <a:lnTo>
                    <a:pt x="3466" y="2111"/>
                  </a:lnTo>
                  <a:lnTo>
                    <a:pt x="2836" y="2111"/>
                  </a:lnTo>
                  <a:cubicBezTo>
                    <a:pt x="2994" y="1575"/>
                    <a:pt x="3246" y="1229"/>
                    <a:pt x="3466" y="1040"/>
                  </a:cubicBezTo>
                  <a:close/>
                  <a:moveTo>
                    <a:pt x="4254" y="1040"/>
                  </a:moveTo>
                  <a:cubicBezTo>
                    <a:pt x="4538" y="1229"/>
                    <a:pt x="4727" y="1575"/>
                    <a:pt x="4884" y="2111"/>
                  </a:cubicBezTo>
                  <a:lnTo>
                    <a:pt x="4254" y="2111"/>
                  </a:lnTo>
                  <a:lnTo>
                    <a:pt x="4254" y="1040"/>
                  </a:lnTo>
                  <a:close/>
                  <a:moveTo>
                    <a:pt x="5483" y="1323"/>
                  </a:moveTo>
                  <a:lnTo>
                    <a:pt x="5483" y="1323"/>
                  </a:lnTo>
                  <a:cubicBezTo>
                    <a:pt x="5798" y="1512"/>
                    <a:pt x="6081" y="1796"/>
                    <a:pt x="6302" y="2111"/>
                  </a:cubicBezTo>
                  <a:lnTo>
                    <a:pt x="5766" y="2111"/>
                  </a:lnTo>
                  <a:cubicBezTo>
                    <a:pt x="5672" y="1827"/>
                    <a:pt x="5609" y="1544"/>
                    <a:pt x="5483" y="1323"/>
                  </a:cubicBezTo>
                  <a:close/>
                  <a:moveTo>
                    <a:pt x="1765" y="2930"/>
                  </a:moveTo>
                  <a:cubicBezTo>
                    <a:pt x="1734" y="3245"/>
                    <a:pt x="1702" y="3560"/>
                    <a:pt x="1702" y="3875"/>
                  </a:cubicBezTo>
                  <a:cubicBezTo>
                    <a:pt x="1702" y="4190"/>
                    <a:pt x="1734" y="4537"/>
                    <a:pt x="1765" y="4820"/>
                  </a:cubicBezTo>
                  <a:lnTo>
                    <a:pt x="978" y="4820"/>
                  </a:lnTo>
                  <a:cubicBezTo>
                    <a:pt x="883" y="4537"/>
                    <a:pt x="820" y="4222"/>
                    <a:pt x="820" y="3875"/>
                  </a:cubicBezTo>
                  <a:cubicBezTo>
                    <a:pt x="820" y="3497"/>
                    <a:pt x="883" y="3214"/>
                    <a:pt x="978" y="2930"/>
                  </a:cubicBezTo>
                  <a:close/>
                  <a:moveTo>
                    <a:pt x="5136" y="2930"/>
                  </a:moveTo>
                  <a:cubicBezTo>
                    <a:pt x="5168" y="3245"/>
                    <a:pt x="5199" y="3560"/>
                    <a:pt x="5199" y="3875"/>
                  </a:cubicBezTo>
                  <a:cubicBezTo>
                    <a:pt x="5199" y="4222"/>
                    <a:pt x="5168" y="4537"/>
                    <a:pt x="5136" y="4820"/>
                  </a:cubicBezTo>
                  <a:lnTo>
                    <a:pt x="4286" y="4820"/>
                  </a:lnTo>
                  <a:lnTo>
                    <a:pt x="4286" y="2930"/>
                  </a:lnTo>
                  <a:close/>
                  <a:moveTo>
                    <a:pt x="6743" y="2930"/>
                  </a:moveTo>
                  <a:cubicBezTo>
                    <a:pt x="6869" y="3245"/>
                    <a:pt x="6900" y="3560"/>
                    <a:pt x="6900" y="3875"/>
                  </a:cubicBezTo>
                  <a:cubicBezTo>
                    <a:pt x="6900" y="4222"/>
                    <a:pt x="6869" y="4537"/>
                    <a:pt x="6743" y="4820"/>
                  </a:cubicBezTo>
                  <a:lnTo>
                    <a:pt x="5955" y="4820"/>
                  </a:lnTo>
                  <a:cubicBezTo>
                    <a:pt x="5987" y="4505"/>
                    <a:pt x="6018" y="4190"/>
                    <a:pt x="6018" y="3875"/>
                  </a:cubicBezTo>
                  <a:cubicBezTo>
                    <a:pt x="6018" y="3560"/>
                    <a:pt x="5987" y="3214"/>
                    <a:pt x="5955" y="2930"/>
                  </a:cubicBezTo>
                  <a:close/>
                  <a:moveTo>
                    <a:pt x="3466" y="2930"/>
                  </a:moveTo>
                  <a:lnTo>
                    <a:pt x="3466" y="4852"/>
                  </a:lnTo>
                  <a:lnTo>
                    <a:pt x="2647" y="4852"/>
                  </a:lnTo>
                  <a:cubicBezTo>
                    <a:pt x="2553" y="4537"/>
                    <a:pt x="2553" y="4222"/>
                    <a:pt x="2553" y="3875"/>
                  </a:cubicBezTo>
                  <a:cubicBezTo>
                    <a:pt x="2553" y="3497"/>
                    <a:pt x="2616" y="3214"/>
                    <a:pt x="2647" y="2930"/>
                  </a:cubicBezTo>
                  <a:close/>
                  <a:moveTo>
                    <a:pt x="6302" y="5640"/>
                  </a:moveTo>
                  <a:cubicBezTo>
                    <a:pt x="6081" y="5955"/>
                    <a:pt x="5798" y="6238"/>
                    <a:pt x="5483" y="6427"/>
                  </a:cubicBezTo>
                  <a:cubicBezTo>
                    <a:pt x="5609" y="6207"/>
                    <a:pt x="5672" y="5923"/>
                    <a:pt x="5766" y="5640"/>
                  </a:cubicBezTo>
                  <a:close/>
                  <a:moveTo>
                    <a:pt x="1986" y="5671"/>
                  </a:moveTo>
                  <a:cubicBezTo>
                    <a:pt x="2049" y="5955"/>
                    <a:pt x="2143" y="6238"/>
                    <a:pt x="2238" y="6459"/>
                  </a:cubicBezTo>
                  <a:cubicBezTo>
                    <a:pt x="1923" y="6238"/>
                    <a:pt x="1671" y="5955"/>
                    <a:pt x="1419" y="5671"/>
                  </a:cubicBezTo>
                  <a:close/>
                  <a:moveTo>
                    <a:pt x="4916" y="5640"/>
                  </a:moveTo>
                  <a:cubicBezTo>
                    <a:pt x="4727" y="6144"/>
                    <a:pt x="4538" y="6522"/>
                    <a:pt x="4286" y="6711"/>
                  </a:cubicBezTo>
                  <a:lnTo>
                    <a:pt x="4286" y="5640"/>
                  </a:lnTo>
                  <a:close/>
                  <a:moveTo>
                    <a:pt x="3466" y="5671"/>
                  </a:moveTo>
                  <a:lnTo>
                    <a:pt x="3466" y="6742"/>
                  </a:lnTo>
                  <a:cubicBezTo>
                    <a:pt x="3246" y="6553"/>
                    <a:pt x="2994" y="6144"/>
                    <a:pt x="2836" y="5671"/>
                  </a:cubicBezTo>
                  <a:close/>
                  <a:moveTo>
                    <a:pt x="3876" y="0"/>
                  </a:moveTo>
                  <a:cubicBezTo>
                    <a:pt x="2301" y="0"/>
                    <a:pt x="915" y="945"/>
                    <a:pt x="316" y="2332"/>
                  </a:cubicBezTo>
                  <a:cubicBezTo>
                    <a:pt x="127" y="2804"/>
                    <a:pt x="1" y="3308"/>
                    <a:pt x="1" y="3875"/>
                  </a:cubicBezTo>
                  <a:cubicBezTo>
                    <a:pt x="1" y="4411"/>
                    <a:pt x="127" y="4946"/>
                    <a:pt x="316" y="5419"/>
                  </a:cubicBezTo>
                  <a:cubicBezTo>
                    <a:pt x="915" y="6774"/>
                    <a:pt x="2301" y="7719"/>
                    <a:pt x="3876" y="7719"/>
                  </a:cubicBezTo>
                  <a:cubicBezTo>
                    <a:pt x="5451" y="7719"/>
                    <a:pt x="6806" y="6774"/>
                    <a:pt x="7405" y="5419"/>
                  </a:cubicBezTo>
                  <a:cubicBezTo>
                    <a:pt x="7594" y="4946"/>
                    <a:pt x="7720" y="4411"/>
                    <a:pt x="7720" y="3875"/>
                  </a:cubicBezTo>
                  <a:cubicBezTo>
                    <a:pt x="7720" y="3308"/>
                    <a:pt x="7594" y="2804"/>
                    <a:pt x="7405" y="2332"/>
                  </a:cubicBezTo>
                  <a:cubicBezTo>
                    <a:pt x="6806" y="945"/>
                    <a:pt x="5451" y="0"/>
                    <a:pt x="38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" name="Google Shape;87;p15"/>
          <p:cNvGrpSpPr/>
          <p:nvPr/>
        </p:nvGrpSpPr>
        <p:grpSpPr>
          <a:xfrm>
            <a:off x="7627546" y="3632577"/>
            <a:ext cx="365770" cy="365770"/>
            <a:chOff x="-3137650" y="2408950"/>
            <a:chExt cx="291450" cy="292125"/>
          </a:xfrm>
        </p:grpSpPr>
        <p:sp>
          <p:nvSpPr>
            <p:cNvPr id="88" name="Google Shape;88;p15"/>
            <p:cNvSpPr/>
            <p:nvPr/>
          </p:nvSpPr>
          <p:spPr>
            <a:xfrm>
              <a:off x="-3137650" y="2408950"/>
              <a:ext cx="291450" cy="292125"/>
            </a:xfrm>
            <a:custGeom>
              <a:avLst/>
              <a:gdLst/>
              <a:ahLst/>
              <a:cxnLst/>
              <a:rect l="l" t="t" r="r" b="b"/>
              <a:pathLst>
                <a:path w="11658" h="11685" extrusionOk="0">
                  <a:moveTo>
                    <a:pt x="10618" y="662"/>
                  </a:moveTo>
                  <a:cubicBezTo>
                    <a:pt x="10807" y="662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62"/>
                    <a:pt x="1009" y="662"/>
                  </a:cubicBezTo>
                  <a:close/>
                  <a:moveTo>
                    <a:pt x="10964" y="3403"/>
                  </a:moveTo>
                  <a:lnTo>
                    <a:pt x="10964" y="8601"/>
                  </a:lnTo>
                  <a:cubicBezTo>
                    <a:pt x="10964" y="8790"/>
                    <a:pt x="10838" y="8947"/>
                    <a:pt x="10618" y="8947"/>
                  </a:cubicBezTo>
                  <a:lnTo>
                    <a:pt x="10145" y="8947"/>
                  </a:lnTo>
                  <a:cubicBezTo>
                    <a:pt x="10208" y="8727"/>
                    <a:pt x="10240" y="8443"/>
                    <a:pt x="10240" y="8160"/>
                  </a:cubicBezTo>
                  <a:lnTo>
                    <a:pt x="10240" y="5860"/>
                  </a:lnTo>
                  <a:cubicBezTo>
                    <a:pt x="10240" y="5673"/>
                    <a:pt x="10058" y="5531"/>
                    <a:pt x="9868" y="5531"/>
                  </a:cubicBezTo>
                  <a:cubicBezTo>
                    <a:pt x="9835" y="5531"/>
                    <a:pt x="9801" y="5535"/>
                    <a:pt x="9767" y="5545"/>
                  </a:cubicBezTo>
                  <a:cubicBezTo>
                    <a:pt x="9545" y="5641"/>
                    <a:pt x="9341" y="5691"/>
                    <a:pt x="9142" y="5691"/>
                  </a:cubicBezTo>
                  <a:cubicBezTo>
                    <a:pt x="8693" y="5691"/>
                    <a:pt x="8275" y="5439"/>
                    <a:pt x="7751" y="4915"/>
                  </a:cubicBezTo>
                  <a:cubicBezTo>
                    <a:pt x="7688" y="4868"/>
                    <a:pt x="7601" y="4844"/>
                    <a:pt x="7515" y="4844"/>
                  </a:cubicBezTo>
                  <a:cubicBezTo>
                    <a:pt x="7428" y="4844"/>
                    <a:pt x="7341" y="4868"/>
                    <a:pt x="7278" y="4915"/>
                  </a:cubicBezTo>
                  <a:cubicBezTo>
                    <a:pt x="6753" y="5440"/>
                    <a:pt x="6334" y="5677"/>
                    <a:pt x="5884" y="5677"/>
                  </a:cubicBezTo>
                  <a:cubicBezTo>
                    <a:pt x="5686" y="5677"/>
                    <a:pt x="5483" y="5631"/>
                    <a:pt x="5262" y="5545"/>
                  </a:cubicBezTo>
                  <a:cubicBezTo>
                    <a:pt x="5229" y="5535"/>
                    <a:pt x="5195" y="5531"/>
                    <a:pt x="5161" y="5531"/>
                  </a:cubicBezTo>
                  <a:cubicBezTo>
                    <a:pt x="4971" y="5531"/>
                    <a:pt x="4789" y="5673"/>
                    <a:pt x="4789" y="5860"/>
                  </a:cubicBezTo>
                  <a:lnTo>
                    <a:pt x="4789" y="8160"/>
                  </a:lnTo>
                  <a:cubicBezTo>
                    <a:pt x="4789" y="8443"/>
                    <a:pt x="4821" y="8664"/>
                    <a:pt x="4884" y="8947"/>
                  </a:cubicBezTo>
                  <a:lnTo>
                    <a:pt x="1009" y="8947"/>
                  </a:lnTo>
                  <a:cubicBezTo>
                    <a:pt x="820" y="8947"/>
                    <a:pt x="662" y="8790"/>
                    <a:pt x="662" y="8601"/>
                  </a:cubicBezTo>
                  <a:lnTo>
                    <a:pt x="662" y="3403"/>
                  </a:lnTo>
                  <a:close/>
                  <a:moveTo>
                    <a:pt x="7152" y="5923"/>
                  </a:moveTo>
                  <a:lnTo>
                    <a:pt x="7152" y="10838"/>
                  </a:lnTo>
                  <a:cubicBezTo>
                    <a:pt x="6144" y="10365"/>
                    <a:pt x="5451" y="9357"/>
                    <a:pt x="5451" y="8160"/>
                  </a:cubicBezTo>
                  <a:lnTo>
                    <a:pt x="5451" y="6301"/>
                  </a:lnTo>
                  <a:cubicBezTo>
                    <a:pt x="5604" y="6330"/>
                    <a:pt x="5750" y="6344"/>
                    <a:pt x="5891" y="6344"/>
                  </a:cubicBezTo>
                  <a:cubicBezTo>
                    <a:pt x="6359" y="6344"/>
                    <a:pt x="6765" y="6189"/>
                    <a:pt x="7152" y="5923"/>
                  </a:cubicBezTo>
                  <a:close/>
                  <a:moveTo>
                    <a:pt x="7877" y="5923"/>
                  </a:moveTo>
                  <a:cubicBezTo>
                    <a:pt x="8242" y="6166"/>
                    <a:pt x="8644" y="6353"/>
                    <a:pt x="9128" y="6353"/>
                  </a:cubicBezTo>
                  <a:cubicBezTo>
                    <a:pt x="9271" y="6353"/>
                    <a:pt x="9420" y="6337"/>
                    <a:pt x="9578" y="6301"/>
                  </a:cubicBezTo>
                  <a:lnTo>
                    <a:pt x="9578" y="8160"/>
                  </a:lnTo>
                  <a:cubicBezTo>
                    <a:pt x="9547" y="9357"/>
                    <a:pt x="8885" y="10365"/>
                    <a:pt x="7877" y="10838"/>
                  </a:cubicBezTo>
                  <a:lnTo>
                    <a:pt x="7877" y="592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8601"/>
                  </a:lnTo>
                  <a:cubicBezTo>
                    <a:pt x="1" y="9136"/>
                    <a:pt x="473" y="9609"/>
                    <a:pt x="1009" y="9609"/>
                  </a:cubicBezTo>
                  <a:lnTo>
                    <a:pt x="5073" y="9609"/>
                  </a:lnTo>
                  <a:cubicBezTo>
                    <a:pt x="5199" y="9893"/>
                    <a:pt x="5357" y="10145"/>
                    <a:pt x="5514" y="10365"/>
                  </a:cubicBezTo>
                  <a:cubicBezTo>
                    <a:pt x="5987" y="10995"/>
                    <a:pt x="6617" y="11436"/>
                    <a:pt x="7404" y="11657"/>
                  </a:cubicBezTo>
                  <a:cubicBezTo>
                    <a:pt x="7446" y="11657"/>
                    <a:pt x="7488" y="11685"/>
                    <a:pt x="7530" y="11685"/>
                  </a:cubicBezTo>
                  <a:cubicBezTo>
                    <a:pt x="7551" y="11685"/>
                    <a:pt x="7572" y="11678"/>
                    <a:pt x="7593" y="11657"/>
                  </a:cubicBezTo>
                  <a:cubicBezTo>
                    <a:pt x="8350" y="11436"/>
                    <a:pt x="9011" y="10995"/>
                    <a:pt x="9484" y="10365"/>
                  </a:cubicBezTo>
                  <a:cubicBezTo>
                    <a:pt x="9641" y="10145"/>
                    <a:pt x="9799" y="9893"/>
                    <a:pt x="9925" y="9609"/>
                  </a:cubicBezTo>
                  <a:lnTo>
                    <a:pt x="10618" y="9609"/>
                  </a:lnTo>
                  <a:cubicBezTo>
                    <a:pt x="11185" y="9609"/>
                    <a:pt x="11658" y="9136"/>
                    <a:pt x="11658" y="8601"/>
                  </a:cubicBezTo>
                  <a:lnTo>
                    <a:pt x="11658" y="1040"/>
                  </a:ln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-3104575" y="2442800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8" y="694"/>
                  </a:cubicBezTo>
                  <a:cubicBezTo>
                    <a:pt x="568" y="694"/>
                    <a:pt x="726" y="536"/>
                    <a:pt x="726" y="347"/>
                  </a:cubicBezTo>
                  <a:cubicBezTo>
                    <a:pt x="726" y="158"/>
                    <a:pt x="568" y="1"/>
                    <a:pt x="3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-3069900" y="24428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-3035250" y="24428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-3002175" y="2442800"/>
              <a:ext cx="120525" cy="17350"/>
            </a:xfrm>
            <a:custGeom>
              <a:avLst/>
              <a:gdLst/>
              <a:ahLst/>
              <a:cxnLst/>
              <a:rect l="l" t="t" r="r" b="b"/>
              <a:pathLst>
                <a:path w="4821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32" y="536"/>
                    <a:pt x="190" y="694"/>
                    <a:pt x="347" y="694"/>
                  </a:cubicBezTo>
                  <a:lnTo>
                    <a:pt x="4443" y="694"/>
                  </a:lnTo>
                  <a:cubicBezTo>
                    <a:pt x="4663" y="694"/>
                    <a:pt x="4821" y="536"/>
                    <a:pt x="4821" y="347"/>
                  </a:cubicBezTo>
                  <a:cubicBezTo>
                    <a:pt x="4821" y="158"/>
                    <a:pt x="4663" y="1"/>
                    <a:pt x="44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41F04C-1B67-F96F-626E-2C939AA49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529" y="205268"/>
            <a:ext cx="8229600" cy="481500"/>
          </a:xfrm>
        </p:spPr>
        <p:txBody>
          <a:bodyPr/>
          <a:lstStyle/>
          <a:p>
            <a:r>
              <a:rPr lang="fr-FR" sz="28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Préparation d’un environnement de stockage et traitement de données</a:t>
            </a:r>
            <a:endParaRPr lang="fr-FR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AC651C3-DE46-E08E-FB5E-81CDC0D98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0" y="892975"/>
            <a:ext cx="573405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F0A5382-8161-6278-0D21-66BF18BD3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9046" y="2988474"/>
            <a:ext cx="5734050" cy="2095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103;p16">
            <a:extLst>
              <a:ext uri="{FF2B5EF4-FFF2-40B4-BE49-F238E27FC236}">
                <a16:creationId xmlns:a16="http://schemas.microsoft.com/office/drawing/2014/main" id="{32B1A568-5095-06A1-9B45-E3D3E26BACF5}"/>
              </a:ext>
            </a:extLst>
          </p:cNvPr>
          <p:cNvSpPr/>
          <p:nvPr/>
        </p:nvSpPr>
        <p:spPr>
          <a:xfrm>
            <a:off x="337254" y="1355932"/>
            <a:ext cx="2309693" cy="1486055"/>
          </a:xfrm>
          <a:prstGeom prst="roundRect">
            <a:avLst>
              <a:gd name="adj" fmla="val 11451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06;p16">
            <a:extLst>
              <a:ext uri="{FF2B5EF4-FFF2-40B4-BE49-F238E27FC236}">
                <a16:creationId xmlns:a16="http://schemas.microsoft.com/office/drawing/2014/main" id="{0996C1C4-3A24-CFC9-4731-92C363E7A47E}"/>
              </a:ext>
            </a:extLst>
          </p:cNvPr>
          <p:cNvSpPr txBox="1"/>
          <p:nvPr/>
        </p:nvSpPr>
        <p:spPr>
          <a:xfrm>
            <a:off x="620574" y="2009821"/>
            <a:ext cx="1674617" cy="7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-FR" sz="1200" b="1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NiFi</a:t>
            </a:r>
            <a:endParaRPr sz="12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5" name="Google Shape;139;p16">
            <a:extLst>
              <a:ext uri="{FF2B5EF4-FFF2-40B4-BE49-F238E27FC236}">
                <a16:creationId xmlns:a16="http://schemas.microsoft.com/office/drawing/2014/main" id="{E12C7E9E-CC7E-0B51-FF3D-9829A66FF96C}"/>
              </a:ext>
            </a:extLst>
          </p:cNvPr>
          <p:cNvGrpSpPr/>
          <p:nvPr/>
        </p:nvGrpSpPr>
        <p:grpSpPr>
          <a:xfrm>
            <a:off x="2252127" y="1214720"/>
            <a:ext cx="368186" cy="366364"/>
            <a:chOff x="-62151950" y="4111775"/>
            <a:chExt cx="318225" cy="316650"/>
          </a:xfrm>
        </p:grpSpPr>
        <p:sp>
          <p:nvSpPr>
            <p:cNvPr id="6" name="Google Shape;140;p16">
              <a:extLst>
                <a:ext uri="{FF2B5EF4-FFF2-40B4-BE49-F238E27FC236}">
                  <a16:creationId xmlns:a16="http://schemas.microsoft.com/office/drawing/2014/main" id="{888906EA-9888-B583-91B8-588A4BCE0DC2}"/>
                </a:ext>
              </a:extLst>
            </p:cNvPr>
            <p:cNvSpPr/>
            <p:nvPr/>
          </p:nvSpPr>
          <p:spPr>
            <a:xfrm>
              <a:off x="-62151950" y="4407925"/>
              <a:ext cx="318225" cy="20500"/>
            </a:xfrm>
            <a:custGeom>
              <a:avLst/>
              <a:gdLst/>
              <a:ahLst/>
              <a:cxnLst/>
              <a:rect l="l" t="t" r="r" b="b"/>
              <a:pathLst>
                <a:path w="12729" h="820" extrusionOk="0">
                  <a:moveTo>
                    <a:pt x="442" y="0"/>
                  </a:moveTo>
                  <a:cubicBezTo>
                    <a:pt x="221" y="0"/>
                    <a:pt x="1" y="189"/>
                    <a:pt x="1" y="441"/>
                  </a:cubicBezTo>
                  <a:cubicBezTo>
                    <a:pt x="1" y="662"/>
                    <a:pt x="221" y="819"/>
                    <a:pt x="442" y="819"/>
                  </a:cubicBezTo>
                  <a:lnTo>
                    <a:pt x="12288" y="819"/>
                  </a:lnTo>
                  <a:cubicBezTo>
                    <a:pt x="12540" y="819"/>
                    <a:pt x="12697" y="630"/>
                    <a:pt x="12697" y="441"/>
                  </a:cubicBezTo>
                  <a:cubicBezTo>
                    <a:pt x="12729" y="158"/>
                    <a:pt x="12540" y="0"/>
                    <a:pt x="122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41;p16">
              <a:extLst>
                <a:ext uri="{FF2B5EF4-FFF2-40B4-BE49-F238E27FC236}">
                  <a16:creationId xmlns:a16="http://schemas.microsoft.com/office/drawing/2014/main" id="{F5EFDC4A-16E1-2AE9-3145-A960954A9557}"/>
                </a:ext>
              </a:extLst>
            </p:cNvPr>
            <p:cNvSpPr/>
            <p:nvPr/>
          </p:nvSpPr>
          <p:spPr>
            <a:xfrm>
              <a:off x="-62151950" y="4283475"/>
              <a:ext cx="84300" cy="104000"/>
            </a:xfrm>
            <a:custGeom>
              <a:avLst/>
              <a:gdLst/>
              <a:ahLst/>
              <a:cxnLst/>
              <a:rect l="l" t="t" r="r" b="b"/>
              <a:pathLst>
                <a:path w="3372" h="4160" extrusionOk="0">
                  <a:moveTo>
                    <a:pt x="1009" y="0"/>
                  </a:moveTo>
                  <a:cubicBezTo>
                    <a:pt x="442" y="0"/>
                    <a:pt x="1" y="442"/>
                    <a:pt x="1" y="1009"/>
                  </a:cubicBezTo>
                  <a:lnTo>
                    <a:pt x="1" y="3214"/>
                  </a:lnTo>
                  <a:cubicBezTo>
                    <a:pt x="64" y="3718"/>
                    <a:pt x="473" y="4159"/>
                    <a:pt x="1009" y="4159"/>
                  </a:cubicBezTo>
                  <a:lnTo>
                    <a:pt x="2363" y="4159"/>
                  </a:lnTo>
                  <a:cubicBezTo>
                    <a:pt x="2931" y="4159"/>
                    <a:pt x="3372" y="3718"/>
                    <a:pt x="3372" y="3214"/>
                  </a:cubicBezTo>
                  <a:lnTo>
                    <a:pt x="3372" y="1009"/>
                  </a:lnTo>
                  <a:cubicBezTo>
                    <a:pt x="3372" y="442"/>
                    <a:pt x="2931" y="0"/>
                    <a:pt x="23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42;p16">
              <a:extLst>
                <a:ext uri="{FF2B5EF4-FFF2-40B4-BE49-F238E27FC236}">
                  <a16:creationId xmlns:a16="http://schemas.microsoft.com/office/drawing/2014/main" id="{AE369DEB-6F0A-6A6E-DC4C-704928DC6235}"/>
                </a:ext>
              </a:extLst>
            </p:cNvPr>
            <p:cNvSpPr/>
            <p:nvPr/>
          </p:nvSpPr>
          <p:spPr>
            <a:xfrm>
              <a:off x="-62033800" y="4111775"/>
              <a:ext cx="82725" cy="275700"/>
            </a:xfrm>
            <a:custGeom>
              <a:avLst/>
              <a:gdLst/>
              <a:ahLst/>
              <a:cxnLst/>
              <a:rect l="l" t="t" r="r" b="b"/>
              <a:pathLst>
                <a:path w="3309" h="11028" extrusionOk="0">
                  <a:moveTo>
                    <a:pt x="946" y="0"/>
                  </a:moveTo>
                  <a:cubicBezTo>
                    <a:pt x="410" y="0"/>
                    <a:pt x="0" y="410"/>
                    <a:pt x="0" y="977"/>
                  </a:cubicBezTo>
                  <a:lnTo>
                    <a:pt x="0" y="10082"/>
                  </a:lnTo>
                  <a:cubicBezTo>
                    <a:pt x="0" y="10618"/>
                    <a:pt x="441" y="11027"/>
                    <a:pt x="946" y="11027"/>
                  </a:cubicBezTo>
                  <a:lnTo>
                    <a:pt x="2332" y="11027"/>
                  </a:lnTo>
                  <a:cubicBezTo>
                    <a:pt x="2899" y="11027"/>
                    <a:pt x="3308" y="10586"/>
                    <a:pt x="3308" y="10082"/>
                  </a:cubicBezTo>
                  <a:lnTo>
                    <a:pt x="3308" y="977"/>
                  </a:lnTo>
                  <a:cubicBezTo>
                    <a:pt x="3308" y="410"/>
                    <a:pt x="2899" y="0"/>
                    <a:pt x="2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43;p16">
              <a:extLst>
                <a:ext uri="{FF2B5EF4-FFF2-40B4-BE49-F238E27FC236}">
                  <a16:creationId xmlns:a16="http://schemas.microsoft.com/office/drawing/2014/main" id="{7DBED75F-ACA4-AE97-9555-3924597649CC}"/>
                </a:ext>
              </a:extLst>
            </p:cNvPr>
            <p:cNvSpPr/>
            <p:nvPr/>
          </p:nvSpPr>
          <p:spPr>
            <a:xfrm>
              <a:off x="-61916450" y="4200775"/>
              <a:ext cx="82725" cy="186700"/>
            </a:xfrm>
            <a:custGeom>
              <a:avLst/>
              <a:gdLst/>
              <a:ahLst/>
              <a:cxnLst/>
              <a:rect l="l" t="t" r="r" b="b"/>
              <a:pathLst>
                <a:path w="3309" h="7468" extrusionOk="0">
                  <a:moveTo>
                    <a:pt x="946" y="0"/>
                  </a:moveTo>
                  <a:cubicBezTo>
                    <a:pt x="410" y="0"/>
                    <a:pt x="1" y="442"/>
                    <a:pt x="1" y="1009"/>
                  </a:cubicBezTo>
                  <a:lnTo>
                    <a:pt x="1" y="6522"/>
                  </a:lnTo>
                  <a:cubicBezTo>
                    <a:pt x="1" y="7058"/>
                    <a:pt x="442" y="7467"/>
                    <a:pt x="946" y="7467"/>
                  </a:cubicBezTo>
                  <a:lnTo>
                    <a:pt x="2332" y="7467"/>
                  </a:lnTo>
                  <a:cubicBezTo>
                    <a:pt x="2868" y="7467"/>
                    <a:pt x="3309" y="7026"/>
                    <a:pt x="3309" y="6522"/>
                  </a:cubicBezTo>
                  <a:lnTo>
                    <a:pt x="3309" y="1009"/>
                  </a:lnTo>
                  <a:cubicBezTo>
                    <a:pt x="3309" y="442"/>
                    <a:pt x="2868" y="0"/>
                    <a:pt x="2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Google Shape;103;p16">
            <a:extLst>
              <a:ext uri="{FF2B5EF4-FFF2-40B4-BE49-F238E27FC236}">
                <a16:creationId xmlns:a16="http://schemas.microsoft.com/office/drawing/2014/main" id="{9E536E3D-4161-E4EE-E9DD-421078F42A07}"/>
              </a:ext>
            </a:extLst>
          </p:cNvPr>
          <p:cNvSpPr/>
          <p:nvPr/>
        </p:nvSpPr>
        <p:spPr>
          <a:xfrm>
            <a:off x="337254" y="3184633"/>
            <a:ext cx="2309693" cy="1486055"/>
          </a:xfrm>
          <a:prstGeom prst="roundRect">
            <a:avLst>
              <a:gd name="adj" fmla="val 11451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06;p16">
            <a:extLst>
              <a:ext uri="{FF2B5EF4-FFF2-40B4-BE49-F238E27FC236}">
                <a16:creationId xmlns:a16="http://schemas.microsoft.com/office/drawing/2014/main" id="{17661475-FFF1-6E79-F9C5-53685BFA0FC9}"/>
              </a:ext>
            </a:extLst>
          </p:cNvPr>
          <p:cNvSpPr txBox="1"/>
          <p:nvPr/>
        </p:nvSpPr>
        <p:spPr>
          <a:xfrm>
            <a:off x="620574" y="3838522"/>
            <a:ext cx="1674617" cy="7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-FR" sz="12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Hadoop HDFS</a:t>
            </a:r>
            <a:endParaRPr sz="12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2" name="Google Shape;139;p16">
            <a:extLst>
              <a:ext uri="{FF2B5EF4-FFF2-40B4-BE49-F238E27FC236}">
                <a16:creationId xmlns:a16="http://schemas.microsoft.com/office/drawing/2014/main" id="{49D7D02E-FFA7-53C6-8209-2399C97B482B}"/>
              </a:ext>
            </a:extLst>
          </p:cNvPr>
          <p:cNvGrpSpPr/>
          <p:nvPr/>
        </p:nvGrpSpPr>
        <p:grpSpPr>
          <a:xfrm>
            <a:off x="2252127" y="3043421"/>
            <a:ext cx="368186" cy="366364"/>
            <a:chOff x="-62151950" y="4111775"/>
            <a:chExt cx="318225" cy="316650"/>
          </a:xfrm>
        </p:grpSpPr>
        <p:sp>
          <p:nvSpPr>
            <p:cNvPr id="13" name="Google Shape;140;p16">
              <a:extLst>
                <a:ext uri="{FF2B5EF4-FFF2-40B4-BE49-F238E27FC236}">
                  <a16:creationId xmlns:a16="http://schemas.microsoft.com/office/drawing/2014/main" id="{97495B2A-2369-9E55-B867-015000F0D1DC}"/>
                </a:ext>
              </a:extLst>
            </p:cNvPr>
            <p:cNvSpPr/>
            <p:nvPr/>
          </p:nvSpPr>
          <p:spPr>
            <a:xfrm>
              <a:off x="-62151950" y="4407925"/>
              <a:ext cx="318225" cy="20500"/>
            </a:xfrm>
            <a:custGeom>
              <a:avLst/>
              <a:gdLst/>
              <a:ahLst/>
              <a:cxnLst/>
              <a:rect l="l" t="t" r="r" b="b"/>
              <a:pathLst>
                <a:path w="12729" h="820" extrusionOk="0">
                  <a:moveTo>
                    <a:pt x="442" y="0"/>
                  </a:moveTo>
                  <a:cubicBezTo>
                    <a:pt x="221" y="0"/>
                    <a:pt x="1" y="189"/>
                    <a:pt x="1" y="441"/>
                  </a:cubicBezTo>
                  <a:cubicBezTo>
                    <a:pt x="1" y="662"/>
                    <a:pt x="221" y="819"/>
                    <a:pt x="442" y="819"/>
                  </a:cubicBezTo>
                  <a:lnTo>
                    <a:pt x="12288" y="819"/>
                  </a:lnTo>
                  <a:cubicBezTo>
                    <a:pt x="12540" y="819"/>
                    <a:pt x="12697" y="630"/>
                    <a:pt x="12697" y="441"/>
                  </a:cubicBezTo>
                  <a:cubicBezTo>
                    <a:pt x="12729" y="158"/>
                    <a:pt x="12540" y="0"/>
                    <a:pt x="122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1;p16">
              <a:extLst>
                <a:ext uri="{FF2B5EF4-FFF2-40B4-BE49-F238E27FC236}">
                  <a16:creationId xmlns:a16="http://schemas.microsoft.com/office/drawing/2014/main" id="{B8549AD3-7936-F336-24BD-4A545C26B37A}"/>
                </a:ext>
              </a:extLst>
            </p:cNvPr>
            <p:cNvSpPr/>
            <p:nvPr/>
          </p:nvSpPr>
          <p:spPr>
            <a:xfrm>
              <a:off x="-62151950" y="4283475"/>
              <a:ext cx="84300" cy="104000"/>
            </a:xfrm>
            <a:custGeom>
              <a:avLst/>
              <a:gdLst/>
              <a:ahLst/>
              <a:cxnLst/>
              <a:rect l="l" t="t" r="r" b="b"/>
              <a:pathLst>
                <a:path w="3372" h="4160" extrusionOk="0">
                  <a:moveTo>
                    <a:pt x="1009" y="0"/>
                  </a:moveTo>
                  <a:cubicBezTo>
                    <a:pt x="442" y="0"/>
                    <a:pt x="1" y="442"/>
                    <a:pt x="1" y="1009"/>
                  </a:cubicBezTo>
                  <a:lnTo>
                    <a:pt x="1" y="3214"/>
                  </a:lnTo>
                  <a:cubicBezTo>
                    <a:pt x="64" y="3718"/>
                    <a:pt x="473" y="4159"/>
                    <a:pt x="1009" y="4159"/>
                  </a:cubicBezTo>
                  <a:lnTo>
                    <a:pt x="2363" y="4159"/>
                  </a:lnTo>
                  <a:cubicBezTo>
                    <a:pt x="2931" y="4159"/>
                    <a:pt x="3372" y="3718"/>
                    <a:pt x="3372" y="3214"/>
                  </a:cubicBezTo>
                  <a:lnTo>
                    <a:pt x="3372" y="1009"/>
                  </a:lnTo>
                  <a:cubicBezTo>
                    <a:pt x="3372" y="442"/>
                    <a:pt x="2931" y="0"/>
                    <a:pt x="23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42;p16">
              <a:extLst>
                <a:ext uri="{FF2B5EF4-FFF2-40B4-BE49-F238E27FC236}">
                  <a16:creationId xmlns:a16="http://schemas.microsoft.com/office/drawing/2014/main" id="{A5AEB966-A814-B92B-ED82-EE976D7FC6B1}"/>
                </a:ext>
              </a:extLst>
            </p:cNvPr>
            <p:cNvSpPr/>
            <p:nvPr/>
          </p:nvSpPr>
          <p:spPr>
            <a:xfrm>
              <a:off x="-62033800" y="4111775"/>
              <a:ext cx="82725" cy="275700"/>
            </a:xfrm>
            <a:custGeom>
              <a:avLst/>
              <a:gdLst/>
              <a:ahLst/>
              <a:cxnLst/>
              <a:rect l="l" t="t" r="r" b="b"/>
              <a:pathLst>
                <a:path w="3309" h="11028" extrusionOk="0">
                  <a:moveTo>
                    <a:pt x="946" y="0"/>
                  </a:moveTo>
                  <a:cubicBezTo>
                    <a:pt x="410" y="0"/>
                    <a:pt x="0" y="410"/>
                    <a:pt x="0" y="977"/>
                  </a:cubicBezTo>
                  <a:lnTo>
                    <a:pt x="0" y="10082"/>
                  </a:lnTo>
                  <a:cubicBezTo>
                    <a:pt x="0" y="10618"/>
                    <a:pt x="441" y="11027"/>
                    <a:pt x="946" y="11027"/>
                  </a:cubicBezTo>
                  <a:lnTo>
                    <a:pt x="2332" y="11027"/>
                  </a:lnTo>
                  <a:cubicBezTo>
                    <a:pt x="2899" y="11027"/>
                    <a:pt x="3308" y="10586"/>
                    <a:pt x="3308" y="10082"/>
                  </a:cubicBezTo>
                  <a:lnTo>
                    <a:pt x="3308" y="977"/>
                  </a:lnTo>
                  <a:cubicBezTo>
                    <a:pt x="3308" y="410"/>
                    <a:pt x="2899" y="0"/>
                    <a:pt x="2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43;p16">
              <a:extLst>
                <a:ext uri="{FF2B5EF4-FFF2-40B4-BE49-F238E27FC236}">
                  <a16:creationId xmlns:a16="http://schemas.microsoft.com/office/drawing/2014/main" id="{9A54CBD4-1FE3-1DDA-697E-627458865D6D}"/>
                </a:ext>
              </a:extLst>
            </p:cNvPr>
            <p:cNvSpPr/>
            <p:nvPr/>
          </p:nvSpPr>
          <p:spPr>
            <a:xfrm>
              <a:off x="-61916450" y="4200775"/>
              <a:ext cx="82725" cy="186700"/>
            </a:xfrm>
            <a:custGeom>
              <a:avLst/>
              <a:gdLst/>
              <a:ahLst/>
              <a:cxnLst/>
              <a:rect l="l" t="t" r="r" b="b"/>
              <a:pathLst>
                <a:path w="3309" h="7468" extrusionOk="0">
                  <a:moveTo>
                    <a:pt x="946" y="0"/>
                  </a:moveTo>
                  <a:cubicBezTo>
                    <a:pt x="410" y="0"/>
                    <a:pt x="1" y="442"/>
                    <a:pt x="1" y="1009"/>
                  </a:cubicBezTo>
                  <a:lnTo>
                    <a:pt x="1" y="6522"/>
                  </a:lnTo>
                  <a:cubicBezTo>
                    <a:pt x="1" y="7058"/>
                    <a:pt x="442" y="7467"/>
                    <a:pt x="946" y="7467"/>
                  </a:cubicBezTo>
                  <a:lnTo>
                    <a:pt x="2332" y="7467"/>
                  </a:lnTo>
                  <a:cubicBezTo>
                    <a:pt x="2868" y="7467"/>
                    <a:pt x="3309" y="7026"/>
                    <a:pt x="3309" y="6522"/>
                  </a:cubicBezTo>
                  <a:lnTo>
                    <a:pt x="3309" y="1009"/>
                  </a:lnTo>
                  <a:cubicBezTo>
                    <a:pt x="3309" y="442"/>
                    <a:pt x="2868" y="0"/>
                    <a:pt x="2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03732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/>
          <p:nvPr/>
        </p:nvSpPr>
        <p:spPr>
          <a:xfrm>
            <a:off x="337254" y="1355932"/>
            <a:ext cx="2309693" cy="1486055"/>
          </a:xfrm>
          <a:prstGeom prst="roundRect">
            <a:avLst>
              <a:gd name="adj" fmla="val 11451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482722" y="698407"/>
            <a:ext cx="8178556" cy="19955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fr-FR" sz="3200" dirty="0"/>
              <a:t>Construction du data </a:t>
            </a:r>
            <a:r>
              <a:rPr lang="fr-FR" sz="3200" dirty="0" err="1"/>
              <a:t>lake</a:t>
            </a:r>
            <a:br>
              <a:rPr lang="fr-FR" sz="32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</a:br>
            <a:endParaRPr dirty="0">
              <a:solidFill>
                <a:schemeClr val="dk1"/>
              </a:solidFill>
            </a:endParaRPr>
          </a:p>
        </p:txBody>
      </p:sp>
      <p:sp>
        <p:nvSpPr>
          <p:cNvPr id="105" name="Google Shape;105;p16"/>
          <p:cNvSpPr txBox="1"/>
          <p:nvPr/>
        </p:nvSpPr>
        <p:spPr>
          <a:xfrm>
            <a:off x="337254" y="1681701"/>
            <a:ext cx="2624610" cy="32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Récupération des données</a:t>
            </a:r>
            <a:r>
              <a:rPr lang="en" sz="12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 </a:t>
            </a:r>
            <a:endParaRPr sz="1200" b="1" dirty="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6" name="Google Shape;106;p16"/>
          <p:cNvSpPr txBox="1"/>
          <p:nvPr/>
        </p:nvSpPr>
        <p:spPr>
          <a:xfrm>
            <a:off x="620574" y="2009821"/>
            <a:ext cx="1674617" cy="7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39" name="Google Shape;139;p16"/>
          <p:cNvGrpSpPr/>
          <p:nvPr/>
        </p:nvGrpSpPr>
        <p:grpSpPr>
          <a:xfrm>
            <a:off x="2252127" y="1214720"/>
            <a:ext cx="368186" cy="366364"/>
            <a:chOff x="-62151950" y="4111775"/>
            <a:chExt cx="318225" cy="316650"/>
          </a:xfrm>
        </p:grpSpPr>
        <p:sp>
          <p:nvSpPr>
            <p:cNvPr id="140" name="Google Shape;140;p16"/>
            <p:cNvSpPr/>
            <p:nvPr/>
          </p:nvSpPr>
          <p:spPr>
            <a:xfrm>
              <a:off x="-62151950" y="4407925"/>
              <a:ext cx="318225" cy="20500"/>
            </a:xfrm>
            <a:custGeom>
              <a:avLst/>
              <a:gdLst/>
              <a:ahLst/>
              <a:cxnLst/>
              <a:rect l="l" t="t" r="r" b="b"/>
              <a:pathLst>
                <a:path w="12729" h="820" extrusionOk="0">
                  <a:moveTo>
                    <a:pt x="442" y="0"/>
                  </a:moveTo>
                  <a:cubicBezTo>
                    <a:pt x="221" y="0"/>
                    <a:pt x="1" y="189"/>
                    <a:pt x="1" y="441"/>
                  </a:cubicBezTo>
                  <a:cubicBezTo>
                    <a:pt x="1" y="662"/>
                    <a:pt x="221" y="819"/>
                    <a:pt x="442" y="819"/>
                  </a:cubicBezTo>
                  <a:lnTo>
                    <a:pt x="12288" y="819"/>
                  </a:lnTo>
                  <a:cubicBezTo>
                    <a:pt x="12540" y="819"/>
                    <a:pt x="12697" y="630"/>
                    <a:pt x="12697" y="441"/>
                  </a:cubicBezTo>
                  <a:cubicBezTo>
                    <a:pt x="12729" y="158"/>
                    <a:pt x="12540" y="0"/>
                    <a:pt x="122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6"/>
            <p:cNvSpPr/>
            <p:nvPr/>
          </p:nvSpPr>
          <p:spPr>
            <a:xfrm>
              <a:off x="-62151950" y="4283475"/>
              <a:ext cx="84300" cy="104000"/>
            </a:xfrm>
            <a:custGeom>
              <a:avLst/>
              <a:gdLst/>
              <a:ahLst/>
              <a:cxnLst/>
              <a:rect l="l" t="t" r="r" b="b"/>
              <a:pathLst>
                <a:path w="3372" h="4160" extrusionOk="0">
                  <a:moveTo>
                    <a:pt x="1009" y="0"/>
                  </a:moveTo>
                  <a:cubicBezTo>
                    <a:pt x="442" y="0"/>
                    <a:pt x="1" y="442"/>
                    <a:pt x="1" y="1009"/>
                  </a:cubicBezTo>
                  <a:lnTo>
                    <a:pt x="1" y="3214"/>
                  </a:lnTo>
                  <a:cubicBezTo>
                    <a:pt x="64" y="3718"/>
                    <a:pt x="473" y="4159"/>
                    <a:pt x="1009" y="4159"/>
                  </a:cubicBezTo>
                  <a:lnTo>
                    <a:pt x="2363" y="4159"/>
                  </a:lnTo>
                  <a:cubicBezTo>
                    <a:pt x="2931" y="4159"/>
                    <a:pt x="3372" y="3718"/>
                    <a:pt x="3372" y="3214"/>
                  </a:cubicBezTo>
                  <a:lnTo>
                    <a:pt x="3372" y="1009"/>
                  </a:lnTo>
                  <a:cubicBezTo>
                    <a:pt x="3372" y="442"/>
                    <a:pt x="2931" y="0"/>
                    <a:pt x="23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6"/>
            <p:cNvSpPr/>
            <p:nvPr/>
          </p:nvSpPr>
          <p:spPr>
            <a:xfrm>
              <a:off x="-62033800" y="4111775"/>
              <a:ext cx="82725" cy="275700"/>
            </a:xfrm>
            <a:custGeom>
              <a:avLst/>
              <a:gdLst/>
              <a:ahLst/>
              <a:cxnLst/>
              <a:rect l="l" t="t" r="r" b="b"/>
              <a:pathLst>
                <a:path w="3309" h="11028" extrusionOk="0">
                  <a:moveTo>
                    <a:pt x="946" y="0"/>
                  </a:moveTo>
                  <a:cubicBezTo>
                    <a:pt x="410" y="0"/>
                    <a:pt x="0" y="410"/>
                    <a:pt x="0" y="977"/>
                  </a:cubicBezTo>
                  <a:lnTo>
                    <a:pt x="0" y="10082"/>
                  </a:lnTo>
                  <a:cubicBezTo>
                    <a:pt x="0" y="10618"/>
                    <a:pt x="441" y="11027"/>
                    <a:pt x="946" y="11027"/>
                  </a:cubicBezTo>
                  <a:lnTo>
                    <a:pt x="2332" y="11027"/>
                  </a:lnTo>
                  <a:cubicBezTo>
                    <a:pt x="2899" y="11027"/>
                    <a:pt x="3308" y="10586"/>
                    <a:pt x="3308" y="10082"/>
                  </a:cubicBezTo>
                  <a:lnTo>
                    <a:pt x="3308" y="977"/>
                  </a:lnTo>
                  <a:cubicBezTo>
                    <a:pt x="3308" y="410"/>
                    <a:pt x="2899" y="0"/>
                    <a:pt x="2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6"/>
            <p:cNvSpPr/>
            <p:nvPr/>
          </p:nvSpPr>
          <p:spPr>
            <a:xfrm>
              <a:off x="-61916450" y="4200775"/>
              <a:ext cx="82725" cy="186700"/>
            </a:xfrm>
            <a:custGeom>
              <a:avLst/>
              <a:gdLst/>
              <a:ahLst/>
              <a:cxnLst/>
              <a:rect l="l" t="t" r="r" b="b"/>
              <a:pathLst>
                <a:path w="3309" h="7468" extrusionOk="0">
                  <a:moveTo>
                    <a:pt x="946" y="0"/>
                  </a:moveTo>
                  <a:cubicBezTo>
                    <a:pt x="410" y="0"/>
                    <a:pt x="1" y="442"/>
                    <a:pt x="1" y="1009"/>
                  </a:cubicBezTo>
                  <a:lnTo>
                    <a:pt x="1" y="6522"/>
                  </a:lnTo>
                  <a:cubicBezTo>
                    <a:pt x="1" y="7058"/>
                    <a:pt x="442" y="7467"/>
                    <a:pt x="946" y="7467"/>
                  </a:cubicBezTo>
                  <a:lnTo>
                    <a:pt x="2332" y="7467"/>
                  </a:lnTo>
                  <a:cubicBezTo>
                    <a:pt x="2868" y="7467"/>
                    <a:pt x="3309" y="7026"/>
                    <a:pt x="3309" y="6522"/>
                  </a:cubicBezTo>
                  <a:lnTo>
                    <a:pt x="3309" y="1009"/>
                  </a:lnTo>
                  <a:cubicBezTo>
                    <a:pt x="3309" y="442"/>
                    <a:pt x="2868" y="0"/>
                    <a:pt x="2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8B1605-706E-B675-0800-18CA174649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1028" y="972121"/>
            <a:ext cx="5480529" cy="198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57073054-B4E1-EDFF-C362-BC9B2E0A5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5973" y="3074659"/>
            <a:ext cx="5734050" cy="198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103;p16">
            <a:extLst>
              <a:ext uri="{FF2B5EF4-FFF2-40B4-BE49-F238E27FC236}">
                <a16:creationId xmlns:a16="http://schemas.microsoft.com/office/drawing/2014/main" id="{6EE5588F-CC39-7A96-8D44-B1A44B65A54D}"/>
              </a:ext>
            </a:extLst>
          </p:cNvPr>
          <p:cNvSpPr/>
          <p:nvPr/>
        </p:nvSpPr>
        <p:spPr>
          <a:xfrm>
            <a:off x="373977" y="3253360"/>
            <a:ext cx="2309693" cy="1486055"/>
          </a:xfrm>
          <a:prstGeom prst="roundRect">
            <a:avLst>
              <a:gd name="adj" fmla="val 11451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Observations dans HDFS après injection</a:t>
            </a:r>
            <a:endParaRPr lang="en" sz="1200" b="1" dirty="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502073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482722" y="698407"/>
            <a:ext cx="8178556" cy="19955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fr-FR" sz="3200" dirty="0"/>
              <a:t>Construction du data </a:t>
            </a:r>
            <a:r>
              <a:rPr lang="fr-FR" sz="3200" dirty="0" err="1"/>
              <a:t>lake</a:t>
            </a:r>
            <a:br>
              <a:rPr lang="fr-FR" sz="32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</a:br>
            <a:endParaRPr dirty="0">
              <a:solidFill>
                <a:schemeClr val="dk1"/>
              </a:solidFill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2439E96-DC6D-B101-FF24-0FBD43B549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975" y="1485172"/>
            <a:ext cx="6099458" cy="2848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6997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25"/>
          <p:cNvSpPr/>
          <p:nvPr/>
        </p:nvSpPr>
        <p:spPr>
          <a:xfrm>
            <a:off x="5967224" y="4031475"/>
            <a:ext cx="3176775" cy="6981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25"/>
          <p:cNvSpPr/>
          <p:nvPr/>
        </p:nvSpPr>
        <p:spPr>
          <a:xfrm>
            <a:off x="5943160" y="3099183"/>
            <a:ext cx="3176775" cy="6981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25"/>
          <p:cNvSpPr/>
          <p:nvPr/>
        </p:nvSpPr>
        <p:spPr>
          <a:xfrm>
            <a:off x="5967225" y="2166892"/>
            <a:ext cx="3152710" cy="6981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25"/>
          <p:cNvSpPr/>
          <p:nvPr/>
        </p:nvSpPr>
        <p:spPr>
          <a:xfrm>
            <a:off x="5967224" y="1234600"/>
            <a:ext cx="3152709" cy="6981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25"/>
          <p:cNvSpPr txBox="1">
            <a:spLocks noGrp="1"/>
          </p:cNvSpPr>
          <p:nvPr>
            <p:ph type="title"/>
          </p:nvPr>
        </p:nvSpPr>
        <p:spPr>
          <a:xfrm>
            <a:off x="457180" y="2575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Analyse des données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479" name="Google Shape;479;p25"/>
          <p:cNvSpPr/>
          <p:nvPr/>
        </p:nvSpPr>
        <p:spPr>
          <a:xfrm>
            <a:off x="707088" y="3042604"/>
            <a:ext cx="4478009" cy="277165"/>
          </a:xfrm>
          <a:custGeom>
            <a:avLst/>
            <a:gdLst/>
            <a:ahLst/>
            <a:cxnLst/>
            <a:rect l="l" t="t" r="r" b="b"/>
            <a:pathLst>
              <a:path w="50411" h="4522" extrusionOk="0">
                <a:moveTo>
                  <a:pt x="686" y="0"/>
                </a:moveTo>
                <a:cubicBezTo>
                  <a:pt x="308" y="0"/>
                  <a:pt x="1" y="307"/>
                  <a:pt x="1" y="687"/>
                </a:cubicBezTo>
                <a:lnTo>
                  <a:pt x="1" y="3836"/>
                </a:lnTo>
                <a:cubicBezTo>
                  <a:pt x="1" y="4215"/>
                  <a:pt x="308" y="4522"/>
                  <a:pt x="686" y="4522"/>
                </a:cubicBezTo>
                <a:lnTo>
                  <a:pt x="49723" y="4522"/>
                </a:lnTo>
                <a:cubicBezTo>
                  <a:pt x="50101" y="4522"/>
                  <a:pt x="50408" y="4215"/>
                  <a:pt x="50408" y="3836"/>
                </a:cubicBezTo>
                <a:lnTo>
                  <a:pt x="50410" y="3836"/>
                </a:lnTo>
                <a:lnTo>
                  <a:pt x="50410" y="687"/>
                </a:lnTo>
                <a:cubicBezTo>
                  <a:pt x="50410" y="307"/>
                  <a:pt x="50103" y="0"/>
                  <a:pt x="4972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25"/>
          <p:cNvSpPr/>
          <p:nvPr/>
        </p:nvSpPr>
        <p:spPr>
          <a:xfrm>
            <a:off x="991747" y="3009256"/>
            <a:ext cx="3664474" cy="268465"/>
          </a:xfrm>
          <a:custGeom>
            <a:avLst/>
            <a:gdLst/>
            <a:ahLst/>
            <a:cxnLst/>
            <a:rect l="l" t="t" r="r" b="b"/>
            <a:pathLst>
              <a:path w="26075" h="3150" extrusionOk="0">
                <a:moveTo>
                  <a:pt x="0" y="1"/>
                </a:moveTo>
                <a:lnTo>
                  <a:pt x="0" y="3149"/>
                </a:lnTo>
                <a:lnTo>
                  <a:pt x="26074" y="3149"/>
                </a:lnTo>
                <a:lnTo>
                  <a:pt x="2607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25"/>
          <p:cNvSpPr/>
          <p:nvPr/>
        </p:nvSpPr>
        <p:spPr>
          <a:xfrm>
            <a:off x="457180" y="2904217"/>
            <a:ext cx="554207" cy="554145"/>
          </a:xfrm>
          <a:custGeom>
            <a:avLst/>
            <a:gdLst/>
            <a:ahLst/>
            <a:cxnLst/>
            <a:rect l="l" t="t" r="r" b="b"/>
            <a:pathLst>
              <a:path w="9042" h="9041" extrusionOk="0">
                <a:moveTo>
                  <a:pt x="4521" y="0"/>
                </a:moveTo>
                <a:cubicBezTo>
                  <a:pt x="2025" y="0"/>
                  <a:pt x="1" y="2024"/>
                  <a:pt x="1" y="4521"/>
                </a:cubicBezTo>
                <a:cubicBezTo>
                  <a:pt x="1" y="7016"/>
                  <a:pt x="2025" y="9040"/>
                  <a:pt x="4521" y="9040"/>
                </a:cubicBezTo>
                <a:cubicBezTo>
                  <a:pt x="7018" y="9040"/>
                  <a:pt x="9042" y="7016"/>
                  <a:pt x="9042" y="4521"/>
                </a:cubicBezTo>
                <a:cubicBezTo>
                  <a:pt x="9042" y="2024"/>
                  <a:pt x="7018" y="0"/>
                  <a:pt x="4521" y="0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5"/>
          <p:cNvSpPr/>
          <p:nvPr/>
        </p:nvSpPr>
        <p:spPr>
          <a:xfrm>
            <a:off x="504927" y="2951780"/>
            <a:ext cx="458958" cy="458958"/>
          </a:xfrm>
          <a:custGeom>
            <a:avLst/>
            <a:gdLst/>
            <a:ahLst/>
            <a:cxnLst/>
            <a:rect l="l" t="t" r="r" b="b"/>
            <a:pathLst>
              <a:path w="7488" h="7488" extrusionOk="0">
                <a:moveTo>
                  <a:pt x="3747" y="1"/>
                </a:moveTo>
                <a:cubicBezTo>
                  <a:pt x="3746" y="1"/>
                  <a:pt x="3745" y="1"/>
                  <a:pt x="3743" y="1"/>
                </a:cubicBezTo>
                <a:cubicBezTo>
                  <a:pt x="1675" y="1"/>
                  <a:pt x="0" y="1676"/>
                  <a:pt x="0" y="3745"/>
                </a:cubicBezTo>
                <a:cubicBezTo>
                  <a:pt x="0" y="5813"/>
                  <a:pt x="1675" y="7487"/>
                  <a:pt x="3743" y="7487"/>
                </a:cubicBezTo>
                <a:cubicBezTo>
                  <a:pt x="5812" y="7487"/>
                  <a:pt x="7487" y="5813"/>
                  <a:pt x="7487" y="3745"/>
                </a:cubicBezTo>
                <a:cubicBezTo>
                  <a:pt x="7487" y="1677"/>
                  <a:pt x="5812" y="1"/>
                  <a:pt x="374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5"/>
          <p:cNvSpPr txBox="1"/>
          <p:nvPr/>
        </p:nvSpPr>
        <p:spPr>
          <a:xfrm>
            <a:off x="522700" y="2947450"/>
            <a:ext cx="426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</a:t>
            </a:r>
            <a:endParaRPr sz="21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84" name="Google Shape;484;p25"/>
          <p:cNvSpPr/>
          <p:nvPr/>
        </p:nvSpPr>
        <p:spPr>
          <a:xfrm>
            <a:off x="742503" y="1228951"/>
            <a:ext cx="4442469" cy="277165"/>
          </a:xfrm>
          <a:custGeom>
            <a:avLst/>
            <a:gdLst/>
            <a:ahLst/>
            <a:cxnLst/>
            <a:rect l="l" t="t" r="r" b="b"/>
            <a:pathLst>
              <a:path w="50411" h="4522" extrusionOk="0">
                <a:moveTo>
                  <a:pt x="686" y="0"/>
                </a:moveTo>
                <a:cubicBezTo>
                  <a:pt x="308" y="0"/>
                  <a:pt x="1" y="307"/>
                  <a:pt x="1" y="686"/>
                </a:cubicBezTo>
                <a:lnTo>
                  <a:pt x="1" y="3836"/>
                </a:lnTo>
                <a:cubicBezTo>
                  <a:pt x="1" y="4215"/>
                  <a:pt x="308" y="4522"/>
                  <a:pt x="686" y="4522"/>
                </a:cubicBezTo>
                <a:lnTo>
                  <a:pt x="49723" y="4522"/>
                </a:lnTo>
                <a:cubicBezTo>
                  <a:pt x="50101" y="4522"/>
                  <a:pt x="50408" y="4215"/>
                  <a:pt x="50408" y="3836"/>
                </a:cubicBezTo>
                <a:lnTo>
                  <a:pt x="50410" y="3836"/>
                </a:lnTo>
                <a:lnTo>
                  <a:pt x="50410" y="686"/>
                </a:lnTo>
                <a:cubicBezTo>
                  <a:pt x="50410" y="307"/>
                  <a:pt x="50103" y="0"/>
                  <a:pt x="4972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25"/>
          <p:cNvSpPr/>
          <p:nvPr/>
        </p:nvSpPr>
        <p:spPr>
          <a:xfrm>
            <a:off x="991749" y="1289412"/>
            <a:ext cx="3798673" cy="174713"/>
          </a:xfrm>
          <a:custGeom>
            <a:avLst/>
            <a:gdLst/>
            <a:ahLst/>
            <a:cxnLst/>
            <a:rect l="l" t="t" r="r" b="b"/>
            <a:pathLst>
              <a:path w="20345" h="3151" extrusionOk="0">
                <a:moveTo>
                  <a:pt x="0" y="0"/>
                </a:moveTo>
                <a:lnTo>
                  <a:pt x="0" y="3150"/>
                </a:lnTo>
                <a:lnTo>
                  <a:pt x="20344" y="3150"/>
                </a:lnTo>
                <a:lnTo>
                  <a:pt x="203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25"/>
          <p:cNvSpPr/>
          <p:nvPr/>
        </p:nvSpPr>
        <p:spPr>
          <a:xfrm>
            <a:off x="457180" y="1090496"/>
            <a:ext cx="554207" cy="554145"/>
          </a:xfrm>
          <a:custGeom>
            <a:avLst/>
            <a:gdLst/>
            <a:ahLst/>
            <a:cxnLst/>
            <a:rect l="l" t="t" r="r" b="b"/>
            <a:pathLst>
              <a:path w="9042" h="9041" extrusionOk="0">
                <a:moveTo>
                  <a:pt x="4521" y="0"/>
                </a:moveTo>
                <a:cubicBezTo>
                  <a:pt x="2025" y="0"/>
                  <a:pt x="1" y="2024"/>
                  <a:pt x="1" y="4521"/>
                </a:cubicBezTo>
                <a:cubicBezTo>
                  <a:pt x="1" y="7017"/>
                  <a:pt x="2025" y="9040"/>
                  <a:pt x="4521" y="9040"/>
                </a:cubicBezTo>
                <a:cubicBezTo>
                  <a:pt x="7018" y="9040"/>
                  <a:pt x="9042" y="7017"/>
                  <a:pt x="9042" y="4521"/>
                </a:cubicBezTo>
                <a:cubicBezTo>
                  <a:pt x="9042" y="2024"/>
                  <a:pt x="7018" y="0"/>
                  <a:pt x="452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25"/>
          <p:cNvSpPr/>
          <p:nvPr/>
        </p:nvSpPr>
        <p:spPr>
          <a:xfrm>
            <a:off x="504927" y="1138058"/>
            <a:ext cx="458958" cy="458958"/>
          </a:xfrm>
          <a:custGeom>
            <a:avLst/>
            <a:gdLst/>
            <a:ahLst/>
            <a:cxnLst/>
            <a:rect l="l" t="t" r="r" b="b"/>
            <a:pathLst>
              <a:path w="7488" h="7488" extrusionOk="0">
                <a:moveTo>
                  <a:pt x="3745" y="1"/>
                </a:moveTo>
                <a:cubicBezTo>
                  <a:pt x="3745" y="1"/>
                  <a:pt x="3744" y="1"/>
                  <a:pt x="3743" y="1"/>
                </a:cubicBezTo>
                <a:cubicBezTo>
                  <a:pt x="1675" y="1"/>
                  <a:pt x="0" y="1677"/>
                  <a:pt x="0" y="3745"/>
                </a:cubicBezTo>
                <a:cubicBezTo>
                  <a:pt x="0" y="5813"/>
                  <a:pt x="1675" y="7488"/>
                  <a:pt x="3743" y="7488"/>
                </a:cubicBezTo>
                <a:cubicBezTo>
                  <a:pt x="5812" y="7488"/>
                  <a:pt x="7487" y="5813"/>
                  <a:pt x="7487" y="3745"/>
                </a:cubicBezTo>
                <a:cubicBezTo>
                  <a:pt x="7487" y="1677"/>
                  <a:pt x="5811" y="1"/>
                  <a:pt x="374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5"/>
          <p:cNvSpPr txBox="1"/>
          <p:nvPr/>
        </p:nvSpPr>
        <p:spPr>
          <a:xfrm>
            <a:off x="522700" y="1138050"/>
            <a:ext cx="426300" cy="4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</a:t>
            </a:r>
            <a:endParaRPr sz="21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89" name="Google Shape;489;p25"/>
          <p:cNvSpPr/>
          <p:nvPr/>
        </p:nvSpPr>
        <p:spPr>
          <a:xfrm>
            <a:off x="742525" y="1833567"/>
            <a:ext cx="4442469" cy="277092"/>
          </a:xfrm>
          <a:custGeom>
            <a:avLst/>
            <a:gdLst/>
            <a:ahLst/>
            <a:cxnLst/>
            <a:rect l="l" t="t" r="r" b="b"/>
            <a:pathLst>
              <a:path w="50411" h="4521" extrusionOk="0">
                <a:moveTo>
                  <a:pt x="686" y="0"/>
                </a:moveTo>
                <a:cubicBezTo>
                  <a:pt x="308" y="0"/>
                  <a:pt x="1" y="307"/>
                  <a:pt x="1" y="686"/>
                </a:cubicBezTo>
                <a:lnTo>
                  <a:pt x="1" y="3835"/>
                </a:lnTo>
                <a:cubicBezTo>
                  <a:pt x="1" y="4214"/>
                  <a:pt x="308" y="4521"/>
                  <a:pt x="686" y="4521"/>
                </a:cubicBezTo>
                <a:lnTo>
                  <a:pt x="49723" y="4521"/>
                </a:lnTo>
                <a:cubicBezTo>
                  <a:pt x="50101" y="4521"/>
                  <a:pt x="50408" y="4214"/>
                  <a:pt x="50408" y="3835"/>
                </a:cubicBezTo>
                <a:lnTo>
                  <a:pt x="50410" y="3835"/>
                </a:lnTo>
                <a:lnTo>
                  <a:pt x="50410" y="686"/>
                </a:lnTo>
                <a:cubicBezTo>
                  <a:pt x="50410" y="307"/>
                  <a:pt x="50103" y="0"/>
                  <a:pt x="4972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25"/>
          <p:cNvSpPr/>
          <p:nvPr/>
        </p:nvSpPr>
        <p:spPr>
          <a:xfrm>
            <a:off x="991748" y="1875600"/>
            <a:ext cx="3837390" cy="193071"/>
          </a:xfrm>
          <a:custGeom>
            <a:avLst/>
            <a:gdLst/>
            <a:ahLst/>
            <a:cxnLst/>
            <a:rect l="l" t="t" r="r" b="b"/>
            <a:pathLst>
              <a:path w="31302" h="3150" extrusionOk="0">
                <a:moveTo>
                  <a:pt x="0" y="0"/>
                </a:moveTo>
                <a:lnTo>
                  <a:pt x="0" y="3149"/>
                </a:lnTo>
                <a:lnTo>
                  <a:pt x="31302" y="3149"/>
                </a:lnTo>
                <a:lnTo>
                  <a:pt x="3130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25"/>
          <p:cNvSpPr/>
          <p:nvPr/>
        </p:nvSpPr>
        <p:spPr>
          <a:xfrm>
            <a:off x="457180" y="1695069"/>
            <a:ext cx="554207" cy="554145"/>
          </a:xfrm>
          <a:custGeom>
            <a:avLst/>
            <a:gdLst/>
            <a:ahLst/>
            <a:cxnLst/>
            <a:rect l="l" t="t" r="r" b="b"/>
            <a:pathLst>
              <a:path w="9042" h="9041" extrusionOk="0">
                <a:moveTo>
                  <a:pt x="4521" y="0"/>
                </a:moveTo>
                <a:cubicBezTo>
                  <a:pt x="2025" y="0"/>
                  <a:pt x="1" y="2024"/>
                  <a:pt x="1" y="4521"/>
                </a:cubicBezTo>
                <a:cubicBezTo>
                  <a:pt x="1" y="7017"/>
                  <a:pt x="2025" y="9040"/>
                  <a:pt x="4521" y="9040"/>
                </a:cubicBezTo>
                <a:cubicBezTo>
                  <a:pt x="7018" y="9040"/>
                  <a:pt x="9042" y="7017"/>
                  <a:pt x="9042" y="4521"/>
                </a:cubicBezTo>
                <a:cubicBezTo>
                  <a:pt x="9042" y="2024"/>
                  <a:pt x="7018" y="0"/>
                  <a:pt x="452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25"/>
          <p:cNvSpPr/>
          <p:nvPr/>
        </p:nvSpPr>
        <p:spPr>
          <a:xfrm>
            <a:off x="504927" y="1742632"/>
            <a:ext cx="458958" cy="458958"/>
          </a:xfrm>
          <a:custGeom>
            <a:avLst/>
            <a:gdLst/>
            <a:ahLst/>
            <a:cxnLst/>
            <a:rect l="l" t="t" r="r" b="b"/>
            <a:pathLst>
              <a:path w="7488" h="7488" extrusionOk="0">
                <a:moveTo>
                  <a:pt x="3743" y="1"/>
                </a:moveTo>
                <a:cubicBezTo>
                  <a:pt x="1675" y="1"/>
                  <a:pt x="0" y="1676"/>
                  <a:pt x="0" y="3745"/>
                </a:cubicBezTo>
                <a:cubicBezTo>
                  <a:pt x="0" y="5813"/>
                  <a:pt x="1675" y="7488"/>
                  <a:pt x="3743" y="7488"/>
                </a:cubicBezTo>
                <a:cubicBezTo>
                  <a:pt x="5812" y="7488"/>
                  <a:pt x="7487" y="5813"/>
                  <a:pt x="7487" y="3745"/>
                </a:cubicBezTo>
                <a:cubicBezTo>
                  <a:pt x="7487" y="1678"/>
                  <a:pt x="5810" y="1"/>
                  <a:pt x="374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25"/>
          <p:cNvSpPr txBox="1"/>
          <p:nvPr/>
        </p:nvSpPr>
        <p:spPr>
          <a:xfrm>
            <a:off x="522700" y="1730575"/>
            <a:ext cx="426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</a:t>
            </a:r>
            <a:endParaRPr sz="21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94" name="Google Shape;494;p25"/>
          <p:cNvSpPr/>
          <p:nvPr/>
        </p:nvSpPr>
        <p:spPr>
          <a:xfrm>
            <a:off x="707066" y="2438106"/>
            <a:ext cx="4478009" cy="277053"/>
          </a:xfrm>
          <a:custGeom>
            <a:avLst/>
            <a:gdLst/>
            <a:ahLst/>
            <a:cxnLst/>
            <a:rect l="l" t="t" r="r" b="b"/>
            <a:pathLst>
              <a:path w="50411" h="4520" extrusionOk="0">
                <a:moveTo>
                  <a:pt x="686" y="0"/>
                </a:moveTo>
                <a:cubicBezTo>
                  <a:pt x="308" y="0"/>
                  <a:pt x="1" y="307"/>
                  <a:pt x="1" y="686"/>
                </a:cubicBezTo>
                <a:lnTo>
                  <a:pt x="1" y="3834"/>
                </a:lnTo>
                <a:cubicBezTo>
                  <a:pt x="1" y="4213"/>
                  <a:pt x="308" y="4520"/>
                  <a:pt x="686" y="4520"/>
                </a:cubicBezTo>
                <a:lnTo>
                  <a:pt x="49723" y="4520"/>
                </a:lnTo>
                <a:cubicBezTo>
                  <a:pt x="50101" y="4520"/>
                  <a:pt x="50408" y="4213"/>
                  <a:pt x="50408" y="3834"/>
                </a:cubicBezTo>
                <a:lnTo>
                  <a:pt x="50410" y="3834"/>
                </a:lnTo>
                <a:lnTo>
                  <a:pt x="50410" y="686"/>
                </a:lnTo>
                <a:cubicBezTo>
                  <a:pt x="50410" y="307"/>
                  <a:pt x="50103" y="0"/>
                  <a:pt x="4972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25"/>
          <p:cNvSpPr/>
          <p:nvPr/>
        </p:nvSpPr>
        <p:spPr>
          <a:xfrm>
            <a:off x="991750" y="2480125"/>
            <a:ext cx="3351663" cy="193071"/>
          </a:xfrm>
          <a:custGeom>
            <a:avLst/>
            <a:gdLst/>
            <a:ahLst/>
            <a:cxnLst/>
            <a:rect l="l" t="t" r="r" b="b"/>
            <a:pathLst>
              <a:path w="13904" h="3150" extrusionOk="0">
                <a:moveTo>
                  <a:pt x="0" y="1"/>
                </a:moveTo>
                <a:lnTo>
                  <a:pt x="0" y="3149"/>
                </a:lnTo>
                <a:lnTo>
                  <a:pt x="13904" y="3149"/>
                </a:lnTo>
                <a:lnTo>
                  <a:pt x="1390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25"/>
          <p:cNvSpPr/>
          <p:nvPr/>
        </p:nvSpPr>
        <p:spPr>
          <a:xfrm>
            <a:off x="457180" y="2299643"/>
            <a:ext cx="554207" cy="554145"/>
          </a:xfrm>
          <a:custGeom>
            <a:avLst/>
            <a:gdLst/>
            <a:ahLst/>
            <a:cxnLst/>
            <a:rect l="l" t="t" r="r" b="b"/>
            <a:pathLst>
              <a:path w="9042" h="9041" extrusionOk="0">
                <a:moveTo>
                  <a:pt x="4521" y="0"/>
                </a:moveTo>
                <a:cubicBezTo>
                  <a:pt x="2025" y="0"/>
                  <a:pt x="1" y="2024"/>
                  <a:pt x="1" y="4521"/>
                </a:cubicBezTo>
                <a:cubicBezTo>
                  <a:pt x="1" y="7017"/>
                  <a:pt x="2025" y="9040"/>
                  <a:pt x="4521" y="9040"/>
                </a:cubicBezTo>
                <a:cubicBezTo>
                  <a:pt x="7018" y="9040"/>
                  <a:pt x="9042" y="7017"/>
                  <a:pt x="9042" y="4521"/>
                </a:cubicBezTo>
                <a:cubicBezTo>
                  <a:pt x="9042" y="2024"/>
                  <a:pt x="7018" y="0"/>
                  <a:pt x="452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25"/>
          <p:cNvSpPr/>
          <p:nvPr/>
        </p:nvSpPr>
        <p:spPr>
          <a:xfrm>
            <a:off x="504927" y="2347206"/>
            <a:ext cx="458958" cy="458958"/>
          </a:xfrm>
          <a:custGeom>
            <a:avLst/>
            <a:gdLst/>
            <a:ahLst/>
            <a:cxnLst/>
            <a:rect l="l" t="t" r="r" b="b"/>
            <a:pathLst>
              <a:path w="7488" h="7488" extrusionOk="0">
                <a:moveTo>
                  <a:pt x="3743" y="1"/>
                </a:moveTo>
                <a:cubicBezTo>
                  <a:pt x="1675" y="1"/>
                  <a:pt x="0" y="1676"/>
                  <a:pt x="0" y="3745"/>
                </a:cubicBezTo>
                <a:cubicBezTo>
                  <a:pt x="0" y="5813"/>
                  <a:pt x="1675" y="7488"/>
                  <a:pt x="3743" y="7488"/>
                </a:cubicBezTo>
                <a:cubicBezTo>
                  <a:pt x="5812" y="7488"/>
                  <a:pt x="7487" y="5813"/>
                  <a:pt x="7487" y="3745"/>
                </a:cubicBezTo>
                <a:cubicBezTo>
                  <a:pt x="7487" y="1676"/>
                  <a:pt x="5810" y="1"/>
                  <a:pt x="374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25"/>
          <p:cNvSpPr txBox="1"/>
          <p:nvPr/>
        </p:nvSpPr>
        <p:spPr>
          <a:xfrm>
            <a:off x="522700" y="2347175"/>
            <a:ext cx="426300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</a:t>
            </a:r>
            <a:endParaRPr sz="21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02" name="Google Shape;502;p25"/>
          <p:cNvSpPr txBox="1"/>
          <p:nvPr/>
        </p:nvSpPr>
        <p:spPr>
          <a:xfrm>
            <a:off x="582618" y="800603"/>
            <a:ext cx="2237174" cy="236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- TfidfVectorizer</a:t>
            </a:r>
            <a:endParaRPr sz="1600" b="1" dirty="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04" name="Google Shape;504;p25"/>
          <p:cNvSpPr txBox="1"/>
          <p:nvPr/>
        </p:nvSpPr>
        <p:spPr>
          <a:xfrm>
            <a:off x="582618" y="517444"/>
            <a:ext cx="1431058" cy="185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- Scikit-learn</a:t>
            </a:r>
            <a:endParaRPr sz="1600" b="1" dirty="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07" name="Google Shape;507;p25"/>
          <p:cNvSpPr txBox="1"/>
          <p:nvPr/>
        </p:nvSpPr>
        <p:spPr>
          <a:xfrm>
            <a:off x="7618100" y="3319769"/>
            <a:ext cx="1369488" cy="308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G</a:t>
            </a:r>
            <a:r>
              <a:rPr lang="en" sz="16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radient boosting machine</a:t>
            </a:r>
            <a:endParaRPr sz="1600" b="1" dirty="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08" name="Google Shape;508;p25"/>
          <p:cNvSpPr txBox="1"/>
          <p:nvPr/>
        </p:nvSpPr>
        <p:spPr>
          <a:xfrm>
            <a:off x="6643189" y="3218847"/>
            <a:ext cx="974911" cy="4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81,22%</a:t>
            </a:r>
            <a:endParaRPr sz="2100" b="1" dirty="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09" name="Google Shape;509;p25"/>
          <p:cNvSpPr txBox="1"/>
          <p:nvPr/>
        </p:nvSpPr>
        <p:spPr>
          <a:xfrm>
            <a:off x="7618099" y="1414028"/>
            <a:ext cx="1501833" cy="34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</a:t>
            </a:r>
            <a:r>
              <a:rPr lang="en" sz="16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egression logistique</a:t>
            </a:r>
            <a:endParaRPr sz="1600" b="1" dirty="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10" name="Google Shape;510;p25"/>
          <p:cNvSpPr txBox="1"/>
          <p:nvPr/>
        </p:nvSpPr>
        <p:spPr>
          <a:xfrm>
            <a:off x="6694100" y="1354000"/>
            <a:ext cx="924000" cy="4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91,55%</a:t>
            </a:r>
            <a:endParaRPr sz="2100" b="1" dirty="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11" name="Google Shape;511;p25"/>
          <p:cNvSpPr txBox="1"/>
          <p:nvPr/>
        </p:nvSpPr>
        <p:spPr>
          <a:xfrm>
            <a:off x="7618099" y="2299643"/>
            <a:ext cx="1369489" cy="391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</a:t>
            </a:r>
            <a:r>
              <a:rPr lang="en" sz="16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rbre de décision</a:t>
            </a:r>
            <a:endParaRPr sz="1600" b="1" dirty="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12" name="Google Shape;512;p25"/>
          <p:cNvSpPr txBox="1"/>
          <p:nvPr/>
        </p:nvSpPr>
        <p:spPr>
          <a:xfrm>
            <a:off x="6643189" y="2281327"/>
            <a:ext cx="974911" cy="4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91,55%</a:t>
            </a:r>
            <a:endParaRPr sz="2100" b="1" dirty="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13" name="Google Shape;513;p25"/>
          <p:cNvSpPr txBox="1"/>
          <p:nvPr/>
        </p:nvSpPr>
        <p:spPr>
          <a:xfrm>
            <a:off x="7618100" y="4205475"/>
            <a:ext cx="1501832" cy="320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</a:t>
            </a:r>
            <a:r>
              <a:rPr lang="en" sz="16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rbres décisionnels</a:t>
            </a:r>
            <a:endParaRPr sz="1600" b="1" dirty="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14" name="Google Shape;514;p25"/>
          <p:cNvSpPr txBox="1"/>
          <p:nvPr/>
        </p:nvSpPr>
        <p:spPr>
          <a:xfrm>
            <a:off x="6576810" y="4155825"/>
            <a:ext cx="1041290" cy="4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90,21%</a:t>
            </a:r>
            <a:endParaRPr sz="2100" b="1" dirty="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515" name="Google Shape;515;p25"/>
          <p:cNvGrpSpPr/>
          <p:nvPr/>
        </p:nvGrpSpPr>
        <p:grpSpPr>
          <a:xfrm>
            <a:off x="6252510" y="1414028"/>
            <a:ext cx="298169" cy="339253"/>
            <a:chOff x="1529350" y="258825"/>
            <a:chExt cx="423475" cy="481825"/>
          </a:xfrm>
        </p:grpSpPr>
        <p:sp>
          <p:nvSpPr>
            <p:cNvPr id="516" name="Google Shape;516;p25"/>
            <p:cNvSpPr/>
            <p:nvPr/>
          </p:nvSpPr>
          <p:spPr>
            <a:xfrm>
              <a:off x="1585800" y="258825"/>
              <a:ext cx="310650" cy="430550"/>
            </a:xfrm>
            <a:custGeom>
              <a:avLst/>
              <a:gdLst/>
              <a:ahLst/>
              <a:cxnLst/>
              <a:rect l="l" t="t" r="r" b="b"/>
              <a:pathLst>
                <a:path w="12426" h="17222" extrusionOk="0">
                  <a:moveTo>
                    <a:pt x="6213" y="3388"/>
                  </a:moveTo>
                  <a:cubicBezTo>
                    <a:pt x="7354" y="3388"/>
                    <a:pt x="8384" y="4074"/>
                    <a:pt x="8821" y="5131"/>
                  </a:cubicBezTo>
                  <a:cubicBezTo>
                    <a:pt x="9257" y="6185"/>
                    <a:pt x="9016" y="7399"/>
                    <a:pt x="8206" y="8206"/>
                  </a:cubicBezTo>
                  <a:cubicBezTo>
                    <a:pt x="7666" y="8748"/>
                    <a:pt x="6945" y="9035"/>
                    <a:pt x="6210" y="9035"/>
                  </a:cubicBezTo>
                  <a:cubicBezTo>
                    <a:pt x="5847" y="9035"/>
                    <a:pt x="5481" y="8965"/>
                    <a:pt x="5132" y="8820"/>
                  </a:cubicBezTo>
                  <a:cubicBezTo>
                    <a:pt x="4075" y="8383"/>
                    <a:pt x="3388" y="7354"/>
                    <a:pt x="3388" y="6212"/>
                  </a:cubicBezTo>
                  <a:cubicBezTo>
                    <a:pt x="3391" y="4652"/>
                    <a:pt x="4653" y="3391"/>
                    <a:pt x="6213" y="3388"/>
                  </a:cubicBezTo>
                  <a:close/>
                  <a:moveTo>
                    <a:pt x="6213" y="0"/>
                  </a:moveTo>
                  <a:cubicBezTo>
                    <a:pt x="2825" y="0"/>
                    <a:pt x="1" y="2728"/>
                    <a:pt x="1" y="6212"/>
                  </a:cubicBezTo>
                  <a:cubicBezTo>
                    <a:pt x="1" y="7537"/>
                    <a:pt x="398" y="8718"/>
                    <a:pt x="1163" y="9826"/>
                  </a:cubicBezTo>
                  <a:lnTo>
                    <a:pt x="5737" y="16959"/>
                  </a:lnTo>
                  <a:cubicBezTo>
                    <a:pt x="5847" y="17134"/>
                    <a:pt x="6029" y="17221"/>
                    <a:pt x="6211" y="17221"/>
                  </a:cubicBezTo>
                  <a:cubicBezTo>
                    <a:pt x="6394" y="17221"/>
                    <a:pt x="6576" y="17134"/>
                    <a:pt x="6686" y="16959"/>
                  </a:cubicBezTo>
                  <a:lnTo>
                    <a:pt x="11278" y="9802"/>
                  </a:lnTo>
                  <a:cubicBezTo>
                    <a:pt x="12025" y="8751"/>
                    <a:pt x="12425" y="7498"/>
                    <a:pt x="12422" y="6212"/>
                  </a:cubicBezTo>
                  <a:cubicBezTo>
                    <a:pt x="12422" y="2786"/>
                    <a:pt x="9637" y="0"/>
                    <a:pt x="62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17" name="Google Shape;517;p25"/>
            <p:cNvSpPr/>
            <p:nvPr/>
          </p:nvSpPr>
          <p:spPr>
            <a:xfrm>
              <a:off x="1529350" y="583200"/>
              <a:ext cx="423475" cy="157450"/>
            </a:xfrm>
            <a:custGeom>
              <a:avLst/>
              <a:gdLst/>
              <a:ahLst/>
              <a:cxnLst/>
              <a:rect l="l" t="t" r="r" b="b"/>
              <a:pathLst>
                <a:path w="16939" h="6298" extrusionOk="0">
                  <a:moveTo>
                    <a:pt x="4050" y="1"/>
                  </a:moveTo>
                  <a:cubicBezTo>
                    <a:pt x="1545" y="582"/>
                    <a:pt x="0" y="1642"/>
                    <a:pt x="0" y="2909"/>
                  </a:cubicBezTo>
                  <a:cubicBezTo>
                    <a:pt x="0" y="5111"/>
                    <a:pt x="4364" y="6297"/>
                    <a:pt x="8471" y="6297"/>
                  </a:cubicBezTo>
                  <a:cubicBezTo>
                    <a:pt x="12575" y="6297"/>
                    <a:pt x="16938" y="5111"/>
                    <a:pt x="16938" y="2909"/>
                  </a:cubicBezTo>
                  <a:cubicBezTo>
                    <a:pt x="16938" y="1642"/>
                    <a:pt x="15391" y="579"/>
                    <a:pt x="12882" y="1"/>
                  </a:cubicBezTo>
                  <a:lnTo>
                    <a:pt x="10040" y="4445"/>
                  </a:lnTo>
                  <a:cubicBezTo>
                    <a:pt x="9673" y="5018"/>
                    <a:pt x="9071" y="5305"/>
                    <a:pt x="8469" y="5305"/>
                  </a:cubicBezTo>
                  <a:cubicBezTo>
                    <a:pt x="7867" y="5305"/>
                    <a:pt x="7265" y="5018"/>
                    <a:pt x="6899" y="4445"/>
                  </a:cubicBezTo>
                  <a:lnTo>
                    <a:pt x="40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518" name="Google Shape;518;p25"/>
          <p:cNvGrpSpPr/>
          <p:nvPr/>
        </p:nvGrpSpPr>
        <p:grpSpPr>
          <a:xfrm>
            <a:off x="6226379" y="2345999"/>
            <a:ext cx="350431" cy="339887"/>
            <a:chOff x="3270675" y="841800"/>
            <a:chExt cx="497700" cy="482725"/>
          </a:xfrm>
        </p:grpSpPr>
        <p:sp>
          <p:nvSpPr>
            <p:cNvPr id="519" name="Google Shape;519;p25"/>
            <p:cNvSpPr/>
            <p:nvPr/>
          </p:nvSpPr>
          <p:spPr>
            <a:xfrm>
              <a:off x="3270675" y="902000"/>
              <a:ext cx="447125" cy="422525"/>
            </a:xfrm>
            <a:custGeom>
              <a:avLst/>
              <a:gdLst/>
              <a:ahLst/>
              <a:cxnLst/>
              <a:rect l="l" t="t" r="r" b="b"/>
              <a:pathLst>
                <a:path w="17885" h="16901" extrusionOk="0">
                  <a:moveTo>
                    <a:pt x="3454" y="0"/>
                  </a:moveTo>
                  <a:cubicBezTo>
                    <a:pt x="3343" y="0"/>
                    <a:pt x="3231" y="40"/>
                    <a:pt x="3141" y="122"/>
                  </a:cubicBezTo>
                  <a:cubicBezTo>
                    <a:pt x="1160" y="1940"/>
                    <a:pt x="0" y="4548"/>
                    <a:pt x="0" y="7246"/>
                  </a:cubicBezTo>
                  <a:cubicBezTo>
                    <a:pt x="0" y="12579"/>
                    <a:pt x="4325" y="16900"/>
                    <a:pt x="9657" y="16900"/>
                  </a:cubicBezTo>
                  <a:cubicBezTo>
                    <a:pt x="10907" y="16900"/>
                    <a:pt x="12175" y="16662"/>
                    <a:pt x="13331" y="16178"/>
                  </a:cubicBezTo>
                  <a:cubicBezTo>
                    <a:pt x="15126" y="15434"/>
                    <a:pt x="16659" y="14169"/>
                    <a:pt x="17728" y="12546"/>
                  </a:cubicBezTo>
                  <a:cubicBezTo>
                    <a:pt x="17884" y="12305"/>
                    <a:pt x="17788" y="11983"/>
                    <a:pt x="17526" y="11866"/>
                  </a:cubicBezTo>
                  <a:lnTo>
                    <a:pt x="9158" y="8171"/>
                  </a:lnTo>
                  <a:cubicBezTo>
                    <a:pt x="9016" y="8108"/>
                    <a:pt x="8896" y="8005"/>
                    <a:pt x="8811" y="7876"/>
                  </a:cubicBezTo>
                  <a:lnTo>
                    <a:pt x="8405" y="7246"/>
                  </a:lnTo>
                  <a:lnTo>
                    <a:pt x="3846" y="212"/>
                  </a:lnTo>
                  <a:cubicBezTo>
                    <a:pt x="3756" y="73"/>
                    <a:pt x="3606" y="0"/>
                    <a:pt x="34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20" name="Google Shape;520;p25"/>
            <p:cNvSpPr/>
            <p:nvPr/>
          </p:nvSpPr>
          <p:spPr>
            <a:xfrm>
              <a:off x="3385250" y="841800"/>
              <a:ext cx="279700" cy="220925"/>
            </a:xfrm>
            <a:custGeom>
              <a:avLst/>
              <a:gdLst/>
              <a:ahLst/>
              <a:cxnLst/>
              <a:rect l="l" t="t" r="r" b="b"/>
              <a:pathLst>
                <a:path w="11188" h="8837" extrusionOk="0">
                  <a:moveTo>
                    <a:pt x="5070" y="0"/>
                  </a:moveTo>
                  <a:cubicBezTo>
                    <a:pt x="3434" y="0"/>
                    <a:pt x="1792" y="415"/>
                    <a:pt x="308" y="1256"/>
                  </a:cubicBezTo>
                  <a:cubicBezTo>
                    <a:pt x="76" y="1388"/>
                    <a:pt x="1" y="1690"/>
                    <a:pt x="148" y="1912"/>
                  </a:cubicBezTo>
                  <a:lnTo>
                    <a:pt x="4532" y="8676"/>
                  </a:lnTo>
                  <a:cubicBezTo>
                    <a:pt x="4601" y="8781"/>
                    <a:pt x="4714" y="8837"/>
                    <a:pt x="4828" y="8837"/>
                  </a:cubicBezTo>
                  <a:cubicBezTo>
                    <a:pt x="4919" y="8837"/>
                    <a:pt x="5010" y="8802"/>
                    <a:pt x="5081" y="8730"/>
                  </a:cubicBezTo>
                  <a:lnTo>
                    <a:pt x="10992" y="2683"/>
                  </a:lnTo>
                  <a:cubicBezTo>
                    <a:pt x="11187" y="2482"/>
                    <a:pt x="11163" y="2156"/>
                    <a:pt x="10940" y="1988"/>
                  </a:cubicBezTo>
                  <a:cubicBezTo>
                    <a:pt x="9218" y="670"/>
                    <a:pt x="7149" y="0"/>
                    <a:pt x="50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21" name="Google Shape;521;p25"/>
            <p:cNvSpPr/>
            <p:nvPr/>
          </p:nvSpPr>
          <p:spPr>
            <a:xfrm>
              <a:off x="3530100" y="924750"/>
              <a:ext cx="238275" cy="250200"/>
            </a:xfrm>
            <a:custGeom>
              <a:avLst/>
              <a:gdLst/>
              <a:ahLst/>
              <a:cxnLst/>
              <a:rect l="l" t="t" r="r" b="b"/>
              <a:pathLst>
                <a:path w="9531" h="10008" extrusionOk="0">
                  <a:moveTo>
                    <a:pt x="6350" y="1"/>
                  </a:moveTo>
                  <a:cubicBezTo>
                    <a:pt x="6230" y="1"/>
                    <a:pt x="6108" y="47"/>
                    <a:pt x="6017" y="142"/>
                  </a:cubicBezTo>
                  <a:lnTo>
                    <a:pt x="172" y="6123"/>
                  </a:lnTo>
                  <a:cubicBezTo>
                    <a:pt x="0" y="6297"/>
                    <a:pt x="57" y="6589"/>
                    <a:pt x="283" y="6689"/>
                  </a:cubicBezTo>
                  <a:lnTo>
                    <a:pt x="7706" y="9968"/>
                  </a:lnTo>
                  <a:cubicBezTo>
                    <a:pt x="7767" y="9995"/>
                    <a:pt x="7830" y="10007"/>
                    <a:pt x="7893" y="10007"/>
                  </a:cubicBezTo>
                  <a:cubicBezTo>
                    <a:pt x="8082" y="10007"/>
                    <a:pt x="8261" y="9890"/>
                    <a:pt x="8329" y="9700"/>
                  </a:cubicBezTo>
                  <a:cubicBezTo>
                    <a:pt x="9531" y="6463"/>
                    <a:pt x="8913" y="2828"/>
                    <a:pt x="6706" y="169"/>
                  </a:cubicBezTo>
                  <a:cubicBezTo>
                    <a:pt x="6615" y="57"/>
                    <a:pt x="6483" y="1"/>
                    <a:pt x="63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522" name="Google Shape;522;p25"/>
          <p:cNvSpPr/>
          <p:nvPr/>
        </p:nvSpPr>
        <p:spPr>
          <a:xfrm>
            <a:off x="6234757" y="4210564"/>
            <a:ext cx="333673" cy="315824"/>
          </a:xfrm>
          <a:custGeom>
            <a:avLst/>
            <a:gdLst/>
            <a:ahLst/>
            <a:cxnLst/>
            <a:rect l="l" t="t" r="r" b="b"/>
            <a:pathLst>
              <a:path w="18956" h="17942" extrusionOk="0">
                <a:moveTo>
                  <a:pt x="6270" y="9375"/>
                </a:moveTo>
                <a:lnTo>
                  <a:pt x="6267" y="16812"/>
                </a:lnTo>
                <a:lnTo>
                  <a:pt x="1130" y="16812"/>
                </a:lnTo>
                <a:lnTo>
                  <a:pt x="1130" y="13545"/>
                </a:lnTo>
                <a:lnTo>
                  <a:pt x="6270" y="9375"/>
                </a:lnTo>
                <a:close/>
                <a:moveTo>
                  <a:pt x="7399" y="9116"/>
                </a:moveTo>
                <a:lnTo>
                  <a:pt x="12103" y="11534"/>
                </a:lnTo>
                <a:lnTo>
                  <a:pt x="12100" y="16812"/>
                </a:lnTo>
                <a:lnTo>
                  <a:pt x="7399" y="16812"/>
                </a:lnTo>
                <a:lnTo>
                  <a:pt x="7399" y="9116"/>
                </a:lnTo>
                <a:close/>
                <a:moveTo>
                  <a:pt x="564" y="1"/>
                </a:moveTo>
                <a:cubicBezTo>
                  <a:pt x="251" y="1"/>
                  <a:pt x="1" y="254"/>
                  <a:pt x="1" y="564"/>
                </a:cubicBezTo>
                <a:lnTo>
                  <a:pt x="1" y="13274"/>
                </a:lnTo>
                <a:lnTo>
                  <a:pt x="1" y="17376"/>
                </a:lnTo>
                <a:cubicBezTo>
                  <a:pt x="1" y="17689"/>
                  <a:pt x="251" y="17942"/>
                  <a:pt x="564" y="17942"/>
                </a:cubicBezTo>
                <a:lnTo>
                  <a:pt x="18324" y="17942"/>
                </a:lnTo>
                <a:cubicBezTo>
                  <a:pt x="18637" y="17942"/>
                  <a:pt x="18890" y="17689"/>
                  <a:pt x="18890" y="17376"/>
                </a:cubicBezTo>
                <a:cubicBezTo>
                  <a:pt x="18890" y="17062"/>
                  <a:pt x="18637" y="16812"/>
                  <a:pt x="18324" y="16812"/>
                </a:cubicBezTo>
                <a:lnTo>
                  <a:pt x="13232" y="16812"/>
                </a:lnTo>
                <a:lnTo>
                  <a:pt x="13232" y="11425"/>
                </a:lnTo>
                <a:lnTo>
                  <a:pt x="16210" y="8444"/>
                </a:lnTo>
                <a:lnTo>
                  <a:pt x="17400" y="9634"/>
                </a:lnTo>
                <a:cubicBezTo>
                  <a:pt x="17514" y="9748"/>
                  <a:pt x="17656" y="9799"/>
                  <a:pt x="17796" y="9799"/>
                </a:cubicBezTo>
                <a:cubicBezTo>
                  <a:pt x="18059" y="9799"/>
                  <a:pt x="18314" y="9616"/>
                  <a:pt x="18357" y="9317"/>
                </a:cubicBezTo>
                <a:lnTo>
                  <a:pt x="18905" y="5592"/>
                </a:lnTo>
                <a:cubicBezTo>
                  <a:pt x="18955" y="5247"/>
                  <a:pt x="18683" y="4948"/>
                  <a:pt x="18347" y="4948"/>
                </a:cubicBezTo>
                <a:cubicBezTo>
                  <a:pt x="18320" y="4948"/>
                  <a:pt x="18292" y="4950"/>
                  <a:pt x="18264" y="4954"/>
                </a:cubicBezTo>
                <a:lnTo>
                  <a:pt x="14539" y="5502"/>
                </a:lnTo>
                <a:cubicBezTo>
                  <a:pt x="14078" y="5568"/>
                  <a:pt x="13895" y="6132"/>
                  <a:pt x="14223" y="6460"/>
                </a:cubicBezTo>
                <a:lnTo>
                  <a:pt x="15412" y="7649"/>
                </a:lnTo>
                <a:lnTo>
                  <a:pt x="12558" y="10501"/>
                </a:lnTo>
                <a:lnTo>
                  <a:pt x="7092" y="7688"/>
                </a:lnTo>
                <a:lnTo>
                  <a:pt x="7059" y="7673"/>
                </a:lnTo>
                <a:lnTo>
                  <a:pt x="7044" y="7667"/>
                </a:lnTo>
                <a:cubicBezTo>
                  <a:pt x="7032" y="7661"/>
                  <a:pt x="7020" y="7658"/>
                  <a:pt x="7008" y="7655"/>
                </a:cubicBezTo>
                <a:cubicBezTo>
                  <a:pt x="7002" y="7652"/>
                  <a:pt x="6996" y="7649"/>
                  <a:pt x="6990" y="7649"/>
                </a:cubicBezTo>
                <a:lnTo>
                  <a:pt x="6957" y="7640"/>
                </a:lnTo>
                <a:lnTo>
                  <a:pt x="6942" y="7637"/>
                </a:lnTo>
                <a:cubicBezTo>
                  <a:pt x="6926" y="7634"/>
                  <a:pt x="6908" y="7631"/>
                  <a:pt x="6893" y="7628"/>
                </a:cubicBezTo>
                <a:lnTo>
                  <a:pt x="6770" y="7628"/>
                </a:lnTo>
                <a:cubicBezTo>
                  <a:pt x="6758" y="7631"/>
                  <a:pt x="6743" y="7634"/>
                  <a:pt x="6728" y="7637"/>
                </a:cubicBezTo>
                <a:lnTo>
                  <a:pt x="6710" y="7640"/>
                </a:lnTo>
                <a:lnTo>
                  <a:pt x="6680" y="7649"/>
                </a:lnTo>
                <a:lnTo>
                  <a:pt x="6658" y="7652"/>
                </a:lnTo>
                <a:cubicBezTo>
                  <a:pt x="6646" y="7658"/>
                  <a:pt x="6631" y="7664"/>
                  <a:pt x="6616" y="7670"/>
                </a:cubicBezTo>
                <a:cubicBezTo>
                  <a:pt x="6610" y="7670"/>
                  <a:pt x="6607" y="7673"/>
                  <a:pt x="6601" y="7676"/>
                </a:cubicBezTo>
                <a:cubicBezTo>
                  <a:pt x="6595" y="7679"/>
                  <a:pt x="6583" y="7685"/>
                  <a:pt x="6574" y="7688"/>
                </a:cubicBezTo>
                <a:lnTo>
                  <a:pt x="6556" y="7700"/>
                </a:lnTo>
                <a:cubicBezTo>
                  <a:pt x="6547" y="7703"/>
                  <a:pt x="6538" y="7709"/>
                  <a:pt x="6529" y="7715"/>
                </a:cubicBezTo>
                <a:lnTo>
                  <a:pt x="6514" y="7724"/>
                </a:lnTo>
                <a:cubicBezTo>
                  <a:pt x="6502" y="7733"/>
                  <a:pt x="6490" y="7743"/>
                  <a:pt x="6475" y="7752"/>
                </a:cubicBezTo>
                <a:lnTo>
                  <a:pt x="6475" y="7755"/>
                </a:lnTo>
                <a:lnTo>
                  <a:pt x="1130" y="12091"/>
                </a:lnTo>
                <a:lnTo>
                  <a:pt x="1130" y="564"/>
                </a:lnTo>
                <a:cubicBezTo>
                  <a:pt x="1130" y="254"/>
                  <a:pt x="877" y="1"/>
                  <a:pt x="56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grpSp>
        <p:nvGrpSpPr>
          <p:cNvPr id="523" name="Google Shape;523;p25"/>
          <p:cNvGrpSpPr/>
          <p:nvPr/>
        </p:nvGrpSpPr>
        <p:grpSpPr>
          <a:xfrm>
            <a:off x="6322075" y="3278602"/>
            <a:ext cx="159039" cy="339253"/>
            <a:chOff x="4584850" y="4399275"/>
            <a:chExt cx="225875" cy="481825"/>
          </a:xfrm>
        </p:grpSpPr>
        <p:sp>
          <p:nvSpPr>
            <p:cNvPr id="524" name="Google Shape;524;p25"/>
            <p:cNvSpPr/>
            <p:nvPr/>
          </p:nvSpPr>
          <p:spPr>
            <a:xfrm>
              <a:off x="4655400" y="4399275"/>
              <a:ext cx="84700" cy="84725"/>
            </a:xfrm>
            <a:custGeom>
              <a:avLst/>
              <a:gdLst/>
              <a:ahLst/>
              <a:cxnLst/>
              <a:rect l="l" t="t" r="r" b="b"/>
              <a:pathLst>
                <a:path w="3388" h="3389" extrusionOk="0">
                  <a:moveTo>
                    <a:pt x="1696" y="1"/>
                  </a:moveTo>
                  <a:cubicBezTo>
                    <a:pt x="759" y="1"/>
                    <a:pt x="0" y="760"/>
                    <a:pt x="0" y="1696"/>
                  </a:cubicBezTo>
                  <a:cubicBezTo>
                    <a:pt x="0" y="2630"/>
                    <a:pt x="759" y="3389"/>
                    <a:pt x="1696" y="3389"/>
                  </a:cubicBezTo>
                  <a:cubicBezTo>
                    <a:pt x="2629" y="3389"/>
                    <a:pt x="3388" y="2630"/>
                    <a:pt x="3388" y="1696"/>
                  </a:cubicBezTo>
                  <a:cubicBezTo>
                    <a:pt x="3388" y="760"/>
                    <a:pt x="2629" y="1"/>
                    <a:pt x="16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25" name="Google Shape;525;p25"/>
            <p:cNvSpPr/>
            <p:nvPr/>
          </p:nvSpPr>
          <p:spPr>
            <a:xfrm>
              <a:off x="4584850" y="4512200"/>
              <a:ext cx="225875" cy="368900"/>
            </a:xfrm>
            <a:custGeom>
              <a:avLst/>
              <a:gdLst/>
              <a:ahLst/>
              <a:cxnLst/>
              <a:rect l="l" t="t" r="r" b="b"/>
              <a:pathLst>
                <a:path w="9035" h="14756" extrusionOk="0">
                  <a:moveTo>
                    <a:pt x="2259" y="1"/>
                  </a:moveTo>
                  <a:cubicBezTo>
                    <a:pt x="1013" y="1"/>
                    <a:pt x="1" y="1052"/>
                    <a:pt x="1" y="2298"/>
                  </a:cubicBezTo>
                  <a:lnTo>
                    <a:pt x="1" y="5686"/>
                  </a:lnTo>
                  <a:cubicBezTo>
                    <a:pt x="1" y="6280"/>
                    <a:pt x="414" y="6792"/>
                    <a:pt x="1106" y="6792"/>
                  </a:cubicBezTo>
                  <a:cubicBezTo>
                    <a:pt x="1284" y="6792"/>
                    <a:pt x="1480" y="6758"/>
                    <a:pt x="1693" y="6683"/>
                  </a:cubicBezTo>
                  <a:lnTo>
                    <a:pt x="1693" y="13627"/>
                  </a:lnTo>
                  <a:cubicBezTo>
                    <a:pt x="1693" y="14250"/>
                    <a:pt x="2199" y="14756"/>
                    <a:pt x="2822" y="14756"/>
                  </a:cubicBezTo>
                  <a:cubicBezTo>
                    <a:pt x="3446" y="14756"/>
                    <a:pt x="3952" y="14250"/>
                    <a:pt x="3952" y="13627"/>
                  </a:cubicBezTo>
                  <a:lnTo>
                    <a:pt x="3952" y="9637"/>
                  </a:lnTo>
                  <a:cubicBezTo>
                    <a:pt x="3952" y="9324"/>
                    <a:pt x="4204" y="9074"/>
                    <a:pt x="4518" y="9074"/>
                  </a:cubicBezTo>
                  <a:cubicBezTo>
                    <a:pt x="4828" y="9074"/>
                    <a:pt x="5081" y="9324"/>
                    <a:pt x="5081" y="9637"/>
                  </a:cubicBezTo>
                  <a:lnTo>
                    <a:pt x="5081" y="13627"/>
                  </a:lnTo>
                  <a:cubicBezTo>
                    <a:pt x="5081" y="14250"/>
                    <a:pt x="5587" y="14756"/>
                    <a:pt x="6210" y="14756"/>
                  </a:cubicBezTo>
                  <a:cubicBezTo>
                    <a:pt x="6833" y="14756"/>
                    <a:pt x="7339" y="14250"/>
                    <a:pt x="7339" y="13627"/>
                  </a:cubicBezTo>
                  <a:lnTo>
                    <a:pt x="7339" y="6683"/>
                  </a:lnTo>
                  <a:cubicBezTo>
                    <a:pt x="7552" y="6758"/>
                    <a:pt x="7749" y="6792"/>
                    <a:pt x="7927" y="6792"/>
                  </a:cubicBezTo>
                  <a:cubicBezTo>
                    <a:pt x="8619" y="6792"/>
                    <a:pt x="9035" y="6280"/>
                    <a:pt x="9035" y="5686"/>
                  </a:cubicBezTo>
                  <a:lnTo>
                    <a:pt x="9035" y="2298"/>
                  </a:lnTo>
                  <a:cubicBezTo>
                    <a:pt x="9035" y="1052"/>
                    <a:pt x="8020" y="1"/>
                    <a:pt x="67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482722" y="698407"/>
            <a:ext cx="8178556" cy="19955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fr-FR" sz="32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Visualisation des </a:t>
            </a:r>
            <a:r>
              <a:rPr lang="fr-FR" sz="3200" b="1" dirty="0"/>
              <a:t>ré</a:t>
            </a:r>
            <a:r>
              <a:rPr lang="fr-FR" sz="32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sultats</a:t>
            </a:r>
            <a:br>
              <a:rPr lang="fr-FR" sz="32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</a:br>
            <a:endParaRPr dirty="0">
              <a:solidFill>
                <a:schemeClr val="dk1"/>
              </a:solidFill>
            </a:endParaRP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A1608CFF-B17D-EDEF-95AE-BD45928FD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975" y="854168"/>
            <a:ext cx="5734050" cy="359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8879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/>
          <p:nvPr/>
        </p:nvSpPr>
        <p:spPr>
          <a:xfrm rot="10800000">
            <a:off x="457200" y="2114017"/>
            <a:ext cx="4613400" cy="754500"/>
          </a:xfrm>
          <a:prstGeom prst="rect">
            <a:avLst/>
          </a:prstGeom>
          <a:gradFill>
            <a:gsLst>
              <a:gs pos="0">
                <a:srgbClr val="EFEFEF"/>
              </a:gs>
              <a:gs pos="64000">
                <a:srgbClr val="F3F3F3"/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7"/>
          <p:cNvSpPr/>
          <p:nvPr/>
        </p:nvSpPr>
        <p:spPr>
          <a:xfrm>
            <a:off x="4073650" y="1259075"/>
            <a:ext cx="4613400" cy="754500"/>
          </a:xfrm>
          <a:prstGeom prst="rect">
            <a:avLst/>
          </a:prstGeom>
          <a:gradFill>
            <a:gsLst>
              <a:gs pos="0">
                <a:srgbClr val="EFEFEF"/>
              </a:gs>
              <a:gs pos="64000">
                <a:srgbClr val="F3F3F3"/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7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Big Data </a:t>
            </a:r>
            <a:endParaRPr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3" name="Google Shape;163;p17"/>
          <p:cNvSpPr/>
          <p:nvPr/>
        </p:nvSpPr>
        <p:spPr>
          <a:xfrm>
            <a:off x="4073650" y="2968958"/>
            <a:ext cx="4613400" cy="754500"/>
          </a:xfrm>
          <a:prstGeom prst="rect">
            <a:avLst/>
          </a:prstGeom>
          <a:gradFill>
            <a:gsLst>
              <a:gs pos="0">
                <a:srgbClr val="EFEFEF"/>
              </a:gs>
              <a:gs pos="64000">
                <a:srgbClr val="F3F3F3"/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7"/>
          <p:cNvSpPr/>
          <p:nvPr/>
        </p:nvSpPr>
        <p:spPr>
          <a:xfrm>
            <a:off x="3510437" y="1051947"/>
            <a:ext cx="1158785" cy="1149327"/>
          </a:xfrm>
          <a:custGeom>
            <a:avLst/>
            <a:gdLst/>
            <a:ahLst/>
            <a:cxnLst/>
            <a:rect l="l" t="t" r="r" b="b"/>
            <a:pathLst>
              <a:path w="25486" h="25278" extrusionOk="0">
                <a:moveTo>
                  <a:pt x="12746" y="4905"/>
                </a:moveTo>
                <a:cubicBezTo>
                  <a:pt x="13701" y="4905"/>
                  <a:pt x="14672" y="5083"/>
                  <a:pt x="15613" y="5460"/>
                </a:cubicBezTo>
                <a:cubicBezTo>
                  <a:pt x="19580" y="7047"/>
                  <a:pt x="21508" y="11545"/>
                  <a:pt x="19923" y="15511"/>
                </a:cubicBezTo>
                <a:cubicBezTo>
                  <a:pt x="18714" y="18534"/>
                  <a:pt x="15811" y="20374"/>
                  <a:pt x="12742" y="20374"/>
                </a:cubicBezTo>
                <a:cubicBezTo>
                  <a:pt x="11786" y="20374"/>
                  <a:pt x="10814" y="20196"/>
                  <a:pt x="9873" y="19819"/>
                </a:cubicBezTo>
                <a:cubicBezTo>
                  <a:pt x="5908" y="18234"/>
                  <a:pt x="3978" y="13734"/>
                  <a:pt x="5563" y="9769"/>
                </a:cubicBezTo>
                <a:cubicBezTo>
                  <a:pt x="6772" y="6745"/>
                  <a:pt x="9676" y="4905"/>
                  <a:pt x="12746" y="4905"/>
                </a:cubicBezTo>
                <a:close/>
                <a:moveTo>
                  <a:pt x="15551" y="1"/>
                </a:moveTo>
                <a:cubicBezTo>
                  <a:pt x="15240" y="1"/>
                  <a:pt x="14946" y="187"/>
                  <a:pt x="14824" y="492"/>
                </a:cubicBezTo>
                <a:lnTo>
                  <a:pt x="14047" y="2435"/>
                </a:lnTo>
                <a:cubicBezTo>
                  <a:pt x="13612" y="2378"/>
                  <a:pt x="13174" y="2350"/>
                  <a:pt x="12736" y="2350"/>
                </a:cubicBezTo>
                <a:cubicBezTo>
                  <a:pt x="12218" y="2350"/>
                  <a:pt x="11700" y="2390"/>
                  <a:pt x="11187" y="2469"/>
                </a:cubicBezTo>
                <a:lnTo>
                  <a:pt x="10364" y="547"/>
                </a:lnTo>
                <a:cubicBezTo>
                  <a:pt x="10238" y="251"/>
                  <a:pt x="9949" y="73"/>
                  <a:pt x="9646" y="73"/>
                </a:cubicBezTo>
                <a:cubicBezTo>
                  <a:pt x="9543" y="73"/>
                  <a:pt x="9438" y="93"/>
                  <a:pt x="9338" y="137"/>
                </a:cubicBezTo>
                <a:lnTo>
                  <a:pt x="6036" y="1553"/>
                </a:lnTo>
                <a:cubicBezTo>
                  <a:pt x="5640" y="1722"/>
                  <a:pt x="5456" y="2182"/>
                  <a:pt x="5626" y="2579"/>
                </a:cubicBezTo>
                <a:lnTo>
                  <a:pt x="6449" y="4501"/>
                </a:lnTo>
                <a:cubicBezTo>
                  <a:pt x="5690" y="5085"/>
                  <a:pt x="5019" y="5775"/>
                  <a:pt x="4452" y="6549"/>
                </a:cubicBezTo>
                <a:lnTo>
                  <a:pt x="2510" y="5772"/>
                </a:lnTo>
                <a:cubicBezTo>
                  <a:pt x="2414" y="5734"/>
                  <a:pt x="2316" y="5716"/>
                  <a:pt x="2219" y="5716"/>
                </a:cubicBezTo>
                <a:cubicBezTo>
                  <a:pt x="1910" y="5716"/>
                  <a:pt x="1616" y="5901"/>
                  <a:pt x="1493" y="6208"/>
                </a:cubicBezTo>
                <a:lnTo>
                  <a:pt x="161" y="9542"/>
                </a:lnTo>
                <a:cubicBezTo>
                  <a:pt x="0" y="9944"/>
                  <a:pt x="194" y="10398"/>
                  <a:pt x="596" y="10558"/>
                </a:cubicBezTo>
                <a:lnTo>
                  <a:pt x="2537" y="11335"/>
                </a:lnTo>
                <a:cubicBezTo>
                  <a:pt x="2415" y="12285"/>
                  <a:pt x="2426" y="13249"/>
                  <a:pt x="2572" y="14195"/>
                </a:cubicBezTo>
                <a:lnTo>
                  <a:pt x="651" y="15018"/>
                </a:lnTo>
                <a:cubicBezTo>
                  <a:pt x="253" y="15189"/>
                  <a:pt x="71" y="15649"/>
                  <a:pt x="241" y="16046"/>
                </a:cubicBezTo>
                <a:lnTo>
                  <a:pt x="1655" y="19347"/>
                </a:lnTo>
                <a:cubicBezTo>
                  <a:pt x="1781" y="19643"/>
                  <a:pt x="2070" y="19821"/>
                  <a:pt x="2373" y="19821"/>
                </a:cubicBezTo>
                <a:cubicBezTo>
                  <a:pt x="2476" y="19821"/>
                  <a:pt x="2581" y="19800"/>
                  <a:pt x="2681" y="19756"/>
                </a:cubicBezTo>
                <a:lnTo>
                  <a:pt x="4603" y="18933"/>
                </a:lnTo>
                <a:cubicBezTo>
                  <a:pt x="5189" y="19692"/>
                  <a:pt x="5879" y="20365"/>
                  <a:pt x="6651" y="20930"/>
                </a:cubicBezTo>
                <a:lnTo>
                  <a:pt x="5874" y="22873"/>
                </a:lnTo>
                <a:cubicBezTo>
                  <a:pt x="5714" y="23273"/>
                  <a:pt x="5909" y="23728"/>
                  <a:pt x="6310" y="23888"/>
                </a:cubicBezTo>
                <a:lnTo>
                  <a:pt x="9645" y="25222"/>
                </a:lnTo>
                <a:cubicBezTo>
                  <a:pt x="9740" y="25260"/>
                  <a:pt x="9838" y="25278"/>
                  <a:pt x="9935" y="25278"/>
                </a:cubicBezTo>
                <a:cubicBezTo>
                  <a:pt x="10245" y="25278"/>
                  <a:pt x="10538" y="25092"/>
                  <a:pt x="10660" y="24786"/>
                </a:cubicBezTo>
                <a:lnTo>
                  <a:pt x="11437" y="22845"/>
                </a:lnTo>
                <a:cubicBezTo>
                  <a:pt x="11871" y="22901"/>
                  <a:pt x="12308" y="22929"/>
                  <a:pt x="12745" y="22929"/>
                </a:cubicBezTo>
                <a:cubicBezTo>
                  <a:pt x="13264" y="22929"/>
                  <a:pt x="13784" y="22889"/>
                  <a:pt x="14299" y="22810"/>
                </a:cubicBezTo>
                <a:lnTo>
                  <a:pt x="15122" y="24732"/>
                </a:lnTo>
                <a:cubicBezTo>
                  <a:pt x="15248" y="25028"/>
                  <a:pt x="15536" y="25206"/>
                  <a:pt x="15839" y="25206"/>
                </a:cubicBezTo>
                <a:cubicBezTo>
                  <a:pt x="15943" y="25206"/>
                  <a:pt x="16047" y="25185"/>
                  <a:pt x="16148" y="25142"/>
                </a:cubicBezTo>
                <a:lnTo>
                  <a:pt x="19449" y="23728"/>
                </a:lnTo>
                <a:cubicBezTo>
                  <a:pt x="19846" y="23558"/>
                  <a:pt x="20030" y="23098"/>
                  <a:pt x="19860" y="22701"/>
                </a:cubicBezTo>
                <a:lnTo>
                  <a:pt x="19037" y="20780"/>
                </a:lnTo>
                <a:cubicBezTo>
                  <a:pt x="19794" y="20194"/>
                  <a:pt x="20467" y="19503"/>
                  <a:pt x="21034" y="18732"/>
                </a:cubicBezTo>
                <a:lnTo>
                  <a:pt x="22975" y="19508"/>
                </a:lnTo>
                <a:cubicBezTo>
                  <a:pt x="23070" y="19546"/>
                  <a:pt x="23168" y="19564"/>
                  <a:pt x="23265" y="19564"/>
                </a:cubicBezTo>
                <a:cubicBezTo>
                  <a:pt x="23576" y="19564"/>
                  <a:pt x="23869" y="19378"/>
                  <a:pt x="23992" y="19073"/>
                </a:cubicBezTo>
                <a:lnTo>
                  <a:pt x="25326" y="15737"/>
                </a:lnTo>
                <a:cubicBezTo>
                  <a:pt x="25486" y="15337"/>
                  <a:pt x="25290" y="14882"/>
                  <a:pt x="24890" y="14722"/>
                </a:cubicBezTo>
                <a:lnTo>
                  <a:pt x="22948" y="13945"/>
                </a:lnTo>
                <a:cubicBezTo>
                  <a:pt x="23071" y="12994"/>
                  <a:pt x="23060" y="12032"/>
                  <a:pt x="22914" y="11084"/>
                </a:cubicBezTo>
                <a:lnTo>
                  <a:pt x="24835" y="10261"/>
                </a:lnTo>
                <a:cubicBezTo>
                  <a:pt x="25231" y="10091"/>
                  <a:pt x="25415" y="9631"/>
                  <a:pt x="25245" y="9234"/>
                </a:cubicBezTo>
                <a:lnTo>
                  <a:pt x="23830" y="5934"/>
                </a:lnTo>
                <a:cubicBezTo>
                  <a:pt x="23703" y="5637"/>
                  <a:pt x="23414" y="5459"/>
                  <a:pt x="23111" y="5459"/>
                </a:cubicBezTo>
                <a:cubicBezTo>
                  <a:pt x="23008" y="5459"/>
                  <a:pt x="22904" y="5479"/>
                  <a:pt x="22803" y="5522"/>
                </a:cubicBezTo>
                <a:lnTo>
                  <a:pt x="20882" y="6347"/>
                </a:lnTo>
                <a:cubicBezTo>
                  <a:pt x="20297" y="5588"/>
                  <a:pt x="19607" y="4915"/>
                  <a:pt x="18835" y="4348"/>
                </a:cubicBezTo>
                <a:lnTo>
                  <a:pt x="19610" y="2408"/>
                </a:lnTo>
                <a:cubicBezTo>
                  <a:pt x="19770" y="2006"/>
                  <a:pt x="19577" y="1551"/>
                  <a:pt x="19175" y="1391"/>
                </a:cubicBezTo>
                <a:lnTo>
                  <a:pt x="15841" y="57"/>
                </a:lnTo>
                <a:cubicBezTo>
                  <a:pt x="15745" y="19"/>
                  <a:pt x="15647" y="1"/>
                  <a:pt x="1555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7"/>
          <p:cNvSpPr/>
          <p:nvPr/>
        </p:nvSpPr>
        <p:spPr>
          <a:xfrm>
            <a:off x="4474780" y="1895549"/>
            <a:ext cx="1158785" cy="1149327"/>
          </a:xfrm>
          <a:custGeom>
            <a:avLst/>
            <a:gdLst/>
            <a:ahLst/>
            <a:cxnLst/>
            <a:rect l="l" t="t" r="r" b="b"/>
            <a:pathLst>
              <a:path w="25486" h="25278" extrusionOk="0">
                <a:moveTo>
                  <a:pt x="12746" y="4905"/>
                </a:moveTo>
                <a:cubicBezTo>
                  <a:pt x="13701" y="4905"/>
                  <a:pt x="14672" y="5083"/>
                  <a:pt x="15613" y="5460"/>
                </a:cubicBezTo>
                <a:cubicBezTo>
                  <a:pt x="19580" y="7047"/>
                  <a:pt x="21508" y="11545"/>
                  <a:pt x="19923" y="15511"/>
                </a:cubicBezTo>
                <a:cubicBezTo>
                  <a:pt x="18714" y="18534"/>
                  <a:pt x="15811" y="20374"/>
                  <a:pt x="12742" y="20374"/>
                </a:cubicBezTo>
                <a:cubicBezTo>
                  <a:pt x="11786" y="20374"/>
                  <a:pt x="10814" y="20196"/>
                  <a:pt x="9873" y="19819"/>
                </a:cubicBezTo>
                <a:cubicBezTo>
                  <a:pt x="5908" y="18234"/>
                  <a:pt x="3978" y="13734"/>
                  <a:pt x="5563" y="9769"/>
                </a:cubicBezTo>
                <a:cubicBezTo>
                  <a:pt x="6772" y="6745"/>
                  <a:pt x="9676" y="4905"/>
                  <a:pt x="12746" y="4905"/>
                </a:cubicBezTo>
                <a:close/>
                <a:moveTo>
                  <a:pt x="15551" y="1"/>
                </a:moveTo>
                <a:cubicBezTo>
                  <a:pt x="15240" y="1"/>
                  <a:pt x="14946" y="187"/>
                  <a:pt x="14824" y="492"/>
                </a:cubicBezTo>
                <a:lnTo>
                  <a:pt x="14047" y="2435"/>
                </a:lnTo>
                <a:cubicBezTo>
                  <a:pt x="13612" y="2378"/>
                  <a:pt x="13174" y="2350"/>
                  <a:pt x="12736" y="2350"/>
                </a:cubicBezTo>
                <a:cubicBezTo>
                  <a:pt x="12218" y="2350"/>
                  <a:pt x="11700" y="2390"/>
                  <a:pt x="11187" y="2469"/>
                </a:cubicBezTo>
                <a:lnTo>
                  <a:pt x="10364" y="547"/>
                </a:lnTo>
                <a:cubicBezTo>
                  <a:pt x="10238" y="251"/>
                  <a:pt x="9949" y="73"/>
                  <a:pt x="9646" y="73"/>
                </a:cubicBezTo>
                <a:cubicBezTo>
                  <a:pt x="9543" y="73"/>
                  <a:pt x="9438" y="93"/>
                  <a:pt x="9338" y="137"/>
                </a:cubicBezTo>
                <a:lnTo>
                  <a:pt x="6036" y="1553"/>
                </a:lnTo>
                <a:cubicBezTo>
                  <a:pt x="5640" y="1722"/>
                  <a:pt x="5456" y="2182"/>
                  <a:pt x="5626" y="2579"/>
                </a:cubicBezTo>
                <a:lnTo>
                  <a:pt x="6449" y="4501"/>
                </a:lnTo>
                <a:cubicBezTo>
                  <a:pt x="5690" y="5085"/>
                  <a:pt x="5019" y="5775"/>
                  <a:pt x="4452" y="6549"/>
                </a:cubicBezTo>
                <a:lnTo>
                  <a:pt x="2510" y="5772"/>
                </a:lnTo>
                <a:cubicBezTo>
                  <a:pt x="2414" y="5734"/>
                  <a:pt x="2316" y="5716"/>
                  <a:pt x="2219" y="5716"/>
                </a:cubicBezTo>
                <a:cubicBezTo>
                  <a:pt x="1910" y="5716"/>
                  <a:pt x="1616" y="5901"/>
                  <a:pt x="1493" y="6208"/>
                </a:cubicBezTo>
                <a:lnTo>
                  <a:pt x="161" y="9542"/>
                </a:lnTo>
                <a:cubicBezTo>
                  <a:pt x="0" y="9944"/>
                  <a:pt x="194" y="10398"/>
                  <a:pt x="596" y="10558"/>
                </a:cubicBezTo>
                <a:lnTo>
                  <a:pt x="2537" y="11335"/>
                </a:lnTo>
                <a:cubicBezTo>
                  <a:pt x="2415" y="12285"/>
                  <a:pt x="2426" y="13249"/>
                  <a:pt x="2572" y="14195"/>
                </a:cubicBezTo>
                <a:lnTo>
                  <a:pt x="651" y="15018"/>
                </a:lnTo>
                <a:cubicBezTo>
                  <a:pt x="253" y="15189"/>
                  <a:pt x="71" y="15649"/>
                  <a:pt x="241" y="16046"/>
                </a:cubicBezTo>
                <a:lnTo>
                  <a:pt x="1655" y="19347"/>
                </a:lnTo>
                <a:cubicBezTo>
                  <a:pt x="1781" y="19643"/>
                  <a:pt x="2070" y="19821"/>
                  <a:pt x="2373" y="19821"/>
                </a:cubicBezTo>
                <a:cubicBezTo>
                  <a:pt x="2476" y="19821"/>
                  <a:pt x="2581" y="19800"/>
                  <a:pt x="2681" y="19756"/>
                </a:cubicBezTo>
                <a:lnTo>
                  <a:pt x="4603" y="18933"/>
                </a:lnTo>
                <a:cubicBezTo>
                  <a:pt x="5189" y="19692"/>
                  <a:pt x="5879" y="20365"/>
                  <a:pt x="6651" y="20930"/>
                </a:cubicBezTo>
                <a:lnTo>
                  <a:pt x="5874" y="22873"/>
                </a:lnTo>
                <a:cubicBezTo>
                  <a:pt x="5714" y="23273"/>
                  <a:pt x="5909" y="23728"/>
                  <a:pt x="6310" y="23888"/>
                </a:cubicBezTo>
                <a:lnTo>
                  <a:pt x="9645" y="25222"/>
                </a:lnTo>
                <a:cubicBezTo>
                  <a:pt x="9740" y="25260"/>
                  <a:pt x="9838" y="25278"/>
                  <a:pt x="9935" y="25278"/>
                </a:cubicBezTo>
                <a:cubicBezTo>
                  <a:pt x="10245" y="25278"/>
                  <a:pt x="10538" y="25092"/>
                  <a:pt x="10660" y="24786"/>
                </a:cubicBezTo>
                <a:lnTo>
                  <a:pt x="11437" y="22845"/>
                </a:lnTo>
                <a:cubicBezTo>
                  <a:pt x="11871" y="22901"/>
                  <a:pt x="12308" y="22929"/>
                  <a:pt x="12745" y="22929"/>
                </a:cubicBezTo>
                <a:cubicBezTo>
                  <a:pt x="13264" y="22929"/>
                  <a:pt x="13784" y="22889"/>
                  <a:pt x="14299" y="22810"/>
                </a:cubicBezTo>
                <a:lnTo>
                  <a:pt x="15122" y="24732"/>
                </a:lnTo>
                <a:cubicBezTo>
                  <a:pt x="15248" y="25028"/>
                  <a:pt x="15536" y="25206"/>
                  <a:pt x="15839" y="25206"/>
                </a:cubicBezTo>
                <a:cubicBezTo>
                  <a:pt x="15943" y="25206"/>
                  <a:pt x="16047" y="25185"/>
                  <a:pt x="16148" y="25142"/>
                </a:cubicBezTo>
                <a:lnTo>
                  <a:pt x="19449" y="23728"/>
                </a:lnTo>
                <a:cubicBezTo>
                  <a:pt x="19846" y="23558"/>
                  <a:pt x="20030" y="23098"/>
                  <a:pt x="19860" y="22701"/>
                </a:cubicBezTo>
                <a:lnTo>
                  <a:pt x="19037" y="20780"/>
                </a:lnTo>
                <a:cubicBezTo>
                  <a:pt x="19794" y="20194"/>
                  <a:pt x="20467" y="19503"/>
                  <a:pt x="21034" y="18732"/>
                </a:cubicBezTo>
                <a:lnTo>
                  <a:pt x="22975" y="19508"/>
                </a:lnTo>
                <a:cubicBezTo>
                  <a:pt x="23070" y="19546"/>
                  <a:pt x="23168" y="19564"/>
                  <a:pt x="23265" y="19564"/>
                </a:cubicBezTo>
                <a:cubicBezTo>
                  <a:pt x="23576" y="19564"/>
                  <a:pt x="23869" y="19378"/>
                  <a:pt x="23992" y="19073"/>
                </a:cubicBezTo>
                <a:lnTo>
                  <a:pt x="25326" y="15737"/>
                </a:lnTo>
                <a:cubicBezTo>
                  <a:pt x="25486" y="15337"/>
                  <a:pt x="25290" y="14882"/>
                  <a:pt x="24890" y="14722"/>
                </a:cubicBezTo>
                <a:lnTo>
                  <a:pt x="22948" y="13945"/>
                </a:lnTo>
                <a:cubicBezTo>
                  <a:pt x="23071" y="12994"/>
                  <a:pt x="23060" y="12032"/>
                  <a:pt x="22914" y="11084"/>
                </a:cubicBezTo>
                <a:lnTo>
                  <a:pt x="24835" y="10261"/>
                </a:lnTo>
                <a:cubicBezTo>
                  <a:pt x="25231" y="10091"/>
                  <a:pt x="25415" y="9631"/>
                  <a:pt x="25245" y="9234"/>
                </a:cubicBezTo>
                <a:lnTo>
                  <a:pt x="23830" y="5934"/>
                </a:lnTo>
                <a:cubicBezTo>
                  <a:pt x="23703" y="5637"/>
                  <a:pt x="23414" y="5459"/>
                  <a:pt x="23111" y="5459"/>
                </a:cubicBezTo>
                <a:cubicBezTo>
                  <a:pt x="23008" y="5459"/>
                  <a:pt x="22904" y="5479"/>
                  <a:pt x="22803" y="5522"/>
                </a:cubicBezTo>
                <a:lnTo>
                  <a:pt x="20882" y="6347"/>
                </a:lnTo>
                <a:cubicBezTo>
                  <a:pt x="20297" y="5588"/>
                  <a:pt x="19607" y="4915"/>
                  <a:pt x="18835" y="4348"/>
                </a:cubicBezTo>
                <a:lnTo>
                  <a:pt x="19610" y="2408"/>
                </a:lnTo>
                <a:cubicBezTo>
                  <a:pt x="19770" y="2006"/>
                  <a:pt x="19577" y="1551"/>
                  <a:pt x="19175" y="1391"/>
                </a:cubicBezTo>
                <a:lnTo>
                  <a:pt x="15841" y="57"/>
                </a:lnTo>
                <a:cubicBezTo>
                  <a:pt x="15745" y="19"/>
                  <a:pt x="15647" y="1"/>
                  <a:pt x="1555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7"/>
          <p:cNvSpPr/>
          <p:nvPr/>
        </p:nvSpPr>
        <p:spPr>
          <a:xfrm>
            <a:off x="3510437" y="2739152"/>
            <a:ext cx="1158785" cy="1149327"/>
          </a:xfrm>
          <a:custGeom>
            <a:avLst/>
            <a:gdLst/>
            <a:ahLst/>
            <a:cxnLst/>
            <a:rect l="l" t="t" r="r" b="b"/>
            <a:pathLst>
              <a:path w="25486" h="25278" extrusionOk="0">
                <a:moveTo>
                  <a:pt x="12746" y="4905"/>
                </a:moveTo>
                <a:cubicBezTo>
                  <a:pt x="13701" y="4905"/>
                  <a:pt x="14672" y="5083"/>
                  <a:pt x="15613" y="5460"/>
                </a:cubicBezTo>
                <a:cubicBezTo>
                  <a:pt x="19580" y="7047"/>
                  <a:pt x="21508" y="11545"/>
                  <a:pt x="19923" y="15511"/>
                </a:cubicBezTo>
                <a:cubicBezTo>
                  <a:pt x="18714" y="18534"/>
                  <a:pt x="15811" y="20374"/>
                  <a:pt x="12742" y="20374"/>
                </a:cubicBezTo>
                <a:cubicBezTo>
                  <a:pt x="11786" y="20374"/>
                  <a:pt x="10814" y="20196"/>
                  <a:pt x="9873" y="19819"/>
                </a:cubicBezTo>
                <a:cubicBezTo>
                  <a:pt x="5908" y="18234"/>
                  <a:pt x="3978" y="13734"/>
                  <a:pt x="5563" y="9769"/>
                </a:cubicBezTo>
                <a:cubicBezTo>
                  <a:pt x="6772" y="6745"/>
                  <a:pt x="9676" y="4905"/>
                  <a:pt x="12746" y="4905"/>
                </a:cubicBezTo>
                <a:close/>
                <a:moveTo>
                  <a:pt x="15551" y="1"/>
                </a:moveTo>
                <a:cubicBezTo>
                  <a:pt x="15240" y="1"/>
                  <a:pt x="14946" y="187"/>
                  <a:pt x="14824" y="492"/>
                </a:cubicBezTo>
                <a:lnTo>
                  <a:pt x="14047" y="2435"/>
                </a:lnTo>
                <a:cubicBezTo>
                  <a:pt x="13612" y="2378"/>
                  <a:pt x="13174" y="2350"/>
                  <a:pt x="12736" y="2350"/>
                </a:cubicBezTo>
                <a:cubicBezTo>
                  <a:pt x="12218" y="2350"/>
                  <a:pt x="11700" y="2390"/>
                  <a:pt x="11187" y="2469"/>
                </a:cubicBezTo>
                <a:lnTo>
                  <a:pt x="10364" y="547"/>
                </a:lnTo>
                <a:cubicBezTo>
                  <a:pt x="10238" y="251"/>
                  <a:pt x="9949" y="73"/>
                  <a:pt x="9646" y="73"/>
                </a:cubicBezTo>
                <a:cubicBezTo>
                  <a:pt x="9543" y="73"/>
                  <a:pt x="9438" y="93"/>
                  <a:pt x="9338" y="137"/>
                </a:cubicBezTo>
                <a:lnTo>
                  <a:pt x="6036" y="1553"/>
                </a:lnTo>
                <a:cubicBezTo>
                  <a:pt x="5640" y="1722"/>
                  <a:pt x="5456" y="2182"/>
                  <a:pt x="5626" y="2579"/>
                </a:cubicBezTo>
                <a:lnTo>
                  <a:pt x="6449" y="4501"/>
                </a:lnTo>
                <a:cubicBezTo>
                  <a:pt x="5690" y="5085"/>
                  <a:pt x="5019" y="5775"/>
                  <a:pt x="4452" y="6549"/>
                </a:cubicBezTo>
                <a:lnTo>
                  <a:pt x="2510" y="5772"/>
                </a:lnTo>
                <a:cubicBezTo>
                  <a:pt x="2414" y="5734"/>
                  <a:pt x="2316" y="5716"/>
                  <a:pt x="2219" y="5716"/>
                </a:cubicBezTo>
                <a:cubicBezTo>
                  <a:pt x="1910" y="5716"/>
                  <a:pt x="1616" y="5901"/>
                  <a:pt x="1493" y="6208"/>
                </a:cubicBezTo>
                <a:lnTo>
                  <a:pt x="161" y="9542"/>
                </a:lnTo>
                <a:cubicBezTo>
                  <a:pt x="0" y="9944"/>
                  <a:pt x="194" y="10398"/>
                  <a:pt x="596" y="10558"/>
                </a:cubicBezTo>
                <a:lnTo>
                  <a:pt x="2537" y="11335"/>
                </a:lnTo>
                <a:cubicBezTo>
                  <a:pt x="2415" y="12285"/>
                  <a:pt x="2426" y="13249"/>
                  <a:pt x="2572" y="14195"/>
                </a:cubicBezTo>
                <a:lnTo>
                  <a:pt x="651" y="15018"/>
                </a:lnTo>
                <a:cubicBezTo>
                  <a:pt x="253" y="15189"/>
                  <a:pt x="71" y="15649"/>
                  <a:pt x="241" y="16046"/>
                </a:cubicBezTo>
                <a:lnTo>
                  <a:pt x="1655" y="19347"/>
                </a:lnTo>
                <a:cubicBezTo>
                  <a:pt x="1781" y="19643"/>
                  <a:pt x="2070" y="19821"/>
                  <a:pt x="2373" y="19821"/>
                </a:cubicBezTo>
                <a:cubicBezTo>
                  <a:pt x="2476" y="19821"/>
                  <a:pt x="2581" y="19800"/>
                  <a:pt x="2681" y="19756"/>
                </a:cubicBezTo>
                <a:lnTo>
                  <a:pt x="4603" y="18933"/>
                </a:lnTo>
                <a:cubicBezTo>
                  <a:pt x="5189" y="19692"/>
                  <a:pt x="5879" y="20365"/>
                  <a:pt x="6651" y="20930"/>
                </a:cubicBezTo>
                <a:lnTo>
                  <a:pt x="5874" y="22873"/>
                </a:lnTo>
                <a:cubicBezTo>
                  <a:pt x="5714" y="23273"/>
                  <a:pt x="5909" y="23728"/>
                  <a:pt x="6310" y="23888"/>
                </a:cubicBezTo>
                <a:lnTo>
                  <a:pt x="9645" y="25222"/>
                </a:lnTo>
                <a:cubicBezTo>
                  <a:pt x="9740" y="25260"/>
                  <a:pt x="9838" y="25278"/>
                  <a:pt x="9935" y="25278"/>
                </a:cubicBezTo>
                <a:cubicBezTo>
                  <a:pt x="10245" y="25278"/>
                  <a:pt x="10538" y="25092"/>
                  <a:pt x="10660" y="24786"/>
                </a:cubicBezTo>
                <a:lnTo>
                  <a:pt x="11437" y="22845"/>
                </a:lnTo>
                <a:cubicBezTo>
                  <a:pt x="11871" y="22901"/>
                  <a:pt x="12308" y="22929"/>
                  <a:pt x="12745" y="22929"/>
                </a:cubicBezTo>
                <a:cubicBezTo>
                  <a:pt x="13264" y="22929"/>
                  <a:pt x="13784" y="22889"/>
                  <a:pt x="14299" y="22810"/>
                </a:cubicBezTo>
                <a:lnTo>
                  <a:pt x="15122" y="24732"/>
                </a:lnTo>
                <a:cubicBezTo>
                  <a:pt x="15248" y="25028"/>
                  <a:pt x="15536" y="25206"/>
                  <a:pt x="15839" y="25206"/>
                </a:cubicBezTo>
                <a:cubicBezTo>
                  <a:pt x="15943" y="25206"/>
                  <a:pt x="16047" y="25185"/>
                  <a:pt x="16148" y="25142"/>
                </a:cubicBezTo>
                <a:lnTo>
                  <a:pt x="19449" y="23728"/>
                </a:lnTo>
                <a:cubicBezTo>
                  <a:pt x="19846" y="23558"/>
                  <a:pt x="20030" y="23098"/>
                  <a:pt x="19860" y="22701"/>
                </a:cubicBezTo>
                <a:lnTo>
                  <a:pt x="19037" y="20780"/>
                </a:lnTo>
                <a:cubicBezTo>
                  <a:pt x="19794" y="20194"/>
                  <a:pt x="20467" y="19503"/>
                  <a:pt x="21034" y="18732"/>
                </a:cubicBezTo>
                <a:lnTo>
                  <a:pt x="22975" y="19508"/>
                </a:lnTo>
                <a:cubicBezTo>
                  <a:pt x="23070" y="19546"/>
                  <a:pt x="23168" y="19564"/>
                  <a:pt x="23265" y="19564"/>
                </a:cubicBezTo>
                <a:cubicBezTo>
                  <a:pt x="23576" y="19564"/>
                  <a:pt x="23869" y="19378"/>
                  <a:pt x="23992" y="19073"/>
                </a:cubicBezTo>
                <a:lnTo>
                  <a:pt x="25326" y="15737"/>
                </a:lnTo>
                <a:cubicBezTo>
                  <a:pt x="25486" y="15337"/>
                  <a:pt x="25290" y="14882"/>
                  <a:pt x="24890" y="14722"/>
                </a:cubicBezTo>
                <a:lnTo>
                  <a:pt x="22948" y="13945"/>
                </a:lnTo>
                <a:cubicBezTo>
                  <a:pt x="23071" y="12994"/>
                  <a:pt x="23060" y="12032"/>
                  <a:pt x="22914" y="11084"/>
                </a:cubicBezTo>
                <a:lnTo>
                  <a:pt x="24835" y="10261"/>
                </a:lnTo>
                <a:cubicBezTo>
                  <a:pt x="25231" y="10091"/>
                  <a:pt x="25415" y="9631"/>
                  <a:pt x="25245" y="9234"/>
                </a:cubicBezTo>
                <a:lnTo>
                  <a:pt x="23830" y="5934"/>
                </a:lnTo>
                <a:cubicBezTo>
                  <a:pt x="23703" y="5637"/>
                  <a:pt x="23414" y="5459"/>
                  <a:pt x="23111" y="5459"/>
                </a:cubicBezTo>
                <a:cubicBezTo>
                  <a:pt x="23008" y="5459"/>
                  <a:pt x="22904" y="5479"/>
                  <a:pt x="22803" y="5522"/>
                </a:cubicBezTo>
                <a:lnTo>
                  <a:pt x="20882" y="6347"/>
                </a:lnTo>
                <a:cubicBezTo>
                  <a:pt x="20297" y="5588"/>
                  <a:pt x="19607" y="4915"/>
                  <a:pt x="18835" y="4348"/>
                </a:cubicBezTo>
                <a:lnTo>
                  <a:pt x="19610" y="2408"/>
                </a:lnTo>
                <a:cubicBezTo>
                  <a:pt x="19770" y="2006"/>
                  <a:pt x="19577" y="1551"/>
                  <a:pt x="19175" y="1391"/>
                </a:cubicBezTo>
                <a:lnTo>
                  <a:pt x="15841" y="57"/>
                </a:lnTo>
                <a:cubicBezTo>
                  <a:pt x="15745" y="19"/>
                  <a:pt x="15647" y="1"/>
                  <a:pt x="1555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7"/>
          <p:cNvSpPr txBox="1"/>
          <p:nvPr/>
        </p:nvSpPr>
        <p:spPr>
          <a:xfrm>
            <a:off x="5485800" y="1324975"/>
            <a:ext cx="2972400" cy="2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b="1" dirty="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É</a:t>
            </a:r>
            <a:r>
              <a:rPr lang="en" sz="1600" b="1" dirty="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tudes des besoins</a:t>
            </a:r>
            <a:endParaRPr sz="1600" b="1" dirty="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69" name="Google Shape;169;p17"/>
          <p:cNvSpPr txBox="1"/>
          <p:nvPr/>
        </p:nvSpPr>
        <p:spPr>
          <a:xfrm>
            <a:off x="5940600" y="1576263"/>
            <a:ext cx="2517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" name="Google Shape;170;p17"/>
          <p:cNvSpPr txBox="1"/>
          <p:nvPr/>
        </p:nvSpPr>
        <p:spPr>
          <a:xfrm>
            <a:off x="685800" y="2179925"/>
            <a:ext cx="2972400" cy="2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Mise en place</a:t>
            </a:r>
            <a:endParaRPr sz="1600" b="1" dirty="0">
              <a:solidFill>
                <a:schemeClr val="accent6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71" name="Google Shape;171;p17"/>
          <p:cNvSpPr txBox="1"/>
          <p:nvPr/>
        </p:nvSpPr>
        <p:spPr>
          <a:xfrm>
            <a:off x="685800" y="2431216"/>
            <a:ext cx="2517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" name="Google Shape;172;p17"/>
          <p:cNvSpPr txBox="1"/>
          <p:nvPr/>
        </p:nvSpPr>
        <p:spPr>
          <a:xfrm>
            <a:off x="5485800" y="3003250"/>
            <a:ext cx="2972400" cy="2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Visualisation des résultats</a:t>
            </a:r>
            <a:endParaRPr sz="1600" b="1" dirty="0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73" name="Google Shape;173;p17"/>
          <p:cNvSpPr txBox="1"/>
          <p:nvPr/>
        </p:nvSpPr>
        <p:spPr>
          <a:xfrm>
            <a:off x="5940600" y="3252342"/>
            <a:ext cx="2517600" cy="4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76" name="Google Shape;176;p17"/>
          <p:cNvGrpSpPr/>
          <p:nvPr/>
        </p:nvGrpSpPr>
        <p:grpSpPr>
          <a:xfrm>
            <a:off x="4944496" y="2377602"/>
            <a:ext cx="219345" cy="227301"/>
            <a:chOff x="3357325" y="2093500"/>
            <a:chExt cx="311525" cy="322825"/>
          </a:xfrm>
        </p:grpSpPr>
        <p:sp>
          <p:nvSpPr>
            <p:cNvPr id="177" name="Google Shape;177;p17"/>
            <p:cNvSpPr/>
            <p:nvPr/>
          </p:nvSpPr>
          <p:spPr>
            <a:xfrm>
              <a:off x="3357325" y="2210550"/>
              <a:ext cx="85700" cy="205775"/>
            </a:xfrm>
            <a:custGeom>
              <a:avLst/>
              <a:gdLst/>
              <a:ahLst/>
              <a:cxnLst/>
              <a:rect l="l" t="t" r="r" b="b"/>
              <a:pathLst>
                <a:path w="3428" h="8231" extrusionOk="0">
                  <a:moveTo>
                    <a:pt x="566" y="1"/>
                  </a:moveTo>
                  <a:cubicBezTo>
                    <a:pt x="253" y="1"/>
                    <a:pt x="0" y="251"/>
                    <a:pt x="0" y="564"/>
                  </a:cubicBezTo>
                  <a:lnTo>
                    <a:pt x="0" y="7664"/>
                  </a:lnTo>
                  <a:cubicBezTo>
                    <a:pt x="0" y="7978"/>
                    <a:pt x="253" y="8231"/>
                    <a:pt x="566" y="8231"/>
                  </a:cubicBezTo>
                  <a:lnTo>
                    <a:pt x="2861" y="8231"/>
                  </a:lnTo>
                  <a:cubicBezTo>
                    <a:pt x="3174" y="8231"/>
                    <a:pt x="3427" y="7978"/>
                    <a:pt x="3427" y="7664"/>
                  </a:cubicBezTo>
                  <a:lnTo>
                    <a:pt x="3427" y="564"/>
                  </a:lnTo>
                  <a:cubicBezTo>
                    <a:pt x="3427" y="251"/>
                    <a:pt x="3174" y="1"/>
                    <a:pt x="286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8" name="Google Shape;178;p17"/>
            <p:cNvSpPr/>
            <p:nvPr/>
          </p:nvSpPr>
          <p:spPr>
            <a:xfrm>
              <a:off x="3471225" y="2152075"/>
              <a:ext cx="84725" cy="264250"/>
            </a:xfrm>
            <a:custGeom>
              <a:avLst/>
              <a:gdLst/>
              <a:ahLst/>
              <a:cxnLst/>
              <a:rect l="l" t="t" r="r" b="b"/>
              <a:pathLst>
                <a:path w="3389" h="10570" extrusionOk="0">
                  <a:moveTo>
                    <a:pt x="563" y="0"/>
                  </a:moveTo>
                  <a:cubicBezTo>
                    <a:pt x="253" y="0"/>
                    <a:pt x="0" y="250"/>
                    <a:pt x="0" y="563"/>
                  </a:cubicBezTo>
                  <a:lnTo>
                    <a:pt x="0" y="10003"/>
                  </a:lnTo>
                  <a:cubicBezTo>
                    <a:pt x="0" y="10317"/>
                    <a:pt x="253" y="10570"/>
                    <a:pt x="563" y="10570"/>
                  </a:cubicBezTo>
                  <a:lnTo>
                    <a:pt x="2822" y="10570"/>
                  </a:lnTo>
                  <a:cubicBezTo>
                    <a:pt x="3135" y="10570"/>
                    <a:pt x="3388" y="10317"/>
                    <a:pt x="3388" y="10003"/>
                  </a:cubicBezTo>
                  <a:lnTo>
                    <a:pt x="3388" y="563"/>
                  </a:lnTo>
                  <a:cubicBezTo>
                    <a:pt x="3388" y="250"/>
                    <a:pt x="3135" y="0"/>
                    <a:pt x="282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9" name="Google Shape;179;p17"/>
            <p:cNvSpPr/>
            <p:nvPr/>
          </p:nvSpPr>
          <p:spPr>
            <a:xfrm>
              <a:off x="3584150" y="2093500"/>
              <a:ext cx="84700" cy="322825"/>
            </a:xfrm>
            <a:custGeom>
              <a:avLst/>
              <a:gdLst/>
              <a:ahLst/>
              <a:cxnLst/>
              <a:rect l="l" t="t" r="r" b="b"/>
              <a:pathLst>
                <a:path w="3388" h="12913" extrusionOk="0">
                  <a:moveTo>
                    <a:pt x="563" y="0"/>
                  </a:moveTo>
                  <a:cubicBezTo>
                    <a:pt x="253" y="0"/>
                    <a:pt x="0" y="253"/>
                    <a:pt x="0" y="566"/>
                  </a:cubicBezTo>
                  <a:lnTo>
                    <a:pt x="0" y="12346"/>
                  </a:lnTo>
                  <a:cubicBezTo>
                    <a:pt x="0" y="12660"/>
                    <a:pt x="253" y="12913"/>
                    <a:pt x="563" y="12913"/>
                  </a:cubicBezTo>
                  <a:lnTo>
                    <a:pt x="2822" y="12913"/>
                  </a:lnTo>
                  <a:cubicBezTo>
                    <a:pt x="3135" y="12913"/>
                    <a:pt x="3388" y="12660"/>
                    <a:pt x="3388" y="12346"/>
                  </a:cubicBezTo>
                  <a:lnTo>
                    <a:pt x="3388" y="566"/>
                  </a:lnTo>
                  <a:cubicBezTo>
                    <a:pt x="3388" y="253"/>
                    <a:pt x="3135" y="0"/>
                    <a:pt x="282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80" name="Google Shape;180;p17"/>
          <p:cNvGrpSpPr/>
          <p:nvPr/>
        </p:nvGrpSpPr>
        <p:grpSpPr>
          <a:xfrm>
            <a:off x="3920200" y="1456990"/>
            <a:ext cx="339253" cy="339253"/>
            <a:chOff x="1492675" y="2620775"/>
            <a:chExt cx="481825" cy="481825"/>
          </a:xfrm>
        </p:grpSpPr>
        <p:sp>
          <p:nvSpPr>
            <p:cNvPr id="181" name="Google Shape;181;p17"/>
            <p:cNvSpPr/>
            <p:nvPr/>
          </p:nvSpPr>
          <p:spPr>
            <a:xfrm>
              <a:off x="1677125" y="2620775"/>
              <a:ext cx="112950" cy="113850"/>
            </a:xfrm>
            <a:custGeom>
              <a:avLst/>
              <a:gdLst/>
              <a:ahLst/>
              <a:cxnLst/>
              <a:rect l="l" t="t" r="r" b="b"/>
              <a:pathLst>
                <a:path w="4518" h="4554" extrusionOk="0">
                  <a:moveTo>
                    <a:pt x="2259" y="0"/>
                  </a:moveTo>
                  <a:cubicBezTo>
                    <a:pt x="1009" y="0"/>
                    <a:pt x="0" y="1048"/>
                    <a:pt x="0" y="2298"/>
                  </a:cubicBezTo>
                  <a:cubicBezTo>
                    <a:pt x="0" y="3544"/>
                    <a:pt x="1009" y="4553"/>
                    <a:pt x="2259" y="4553"/>
                  </a:cubicBezTo>
                  <a:cubicBezTo>
                    <a:pt x="3505" y="4553"/>
                    <a:pt x="4517" y="3544"/>
                    <a:pt x="4517" y="2298"/>
                  </a:cubicBezTo>
                  <a:cubicBezTo>
                    <a:pt x="4517" y="1048"/>
                    <a:pt x="3505" y="0"/>
                    <a:pt x="22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82" name="Google Shape;182;p17"/>
            <p:cNvSpPr/>
            <p:nvPr/>
          </p:nvSpPr>
          <p:spPr>
            <a:xfrm>
              <a:off x="1492675" y="2734675"/>
              <a:ext cx="481825" cy="367925"/>
            </a:xfrm>
            <a:custGeom>
              <a:avLst/>
              <a:gdLst/>
              <a:ahLst/>
              <a:cxnLst/>
              <a:rect l="l" t="t" r="r" b="b"/>
              <a:pathLst>
                <a:path w="19273" h="14717" extrusionOk="0">
                  <a:moveTo>
                    <a:pt x="5120" y="4517"/>
                  </a:moveTo>
                  <a:cubicBezTo>
                    <a:pt x="5623" y="4517"/>
                    <a:pt x="5873" y="5122"/>
                    <a:pt x="5517" y="5481"/>
                  </a:cubicBezTo>
                  <a:cubicBezTo>
                    <a:pt x="5403" y="5595"/>
                    <a:pt x="5262" y="5647"/>
                    <a:pt x="5123" y="5647"/>
                  </a:cubicBezTo>
                  <a:cubicBezTo>
                    <a:pt x="4833" y="5647"/>
                    <a:pt x="4554" y="5421"/>
                    <a:pt x="4554" y="5080"/>
                  </a:cubicBezTo>
                  <a:cubicBezTo>
                    <a:pt x="4554" y="4767"/>
                    <a:pt x="4807" y="4517"/>
                    <a:pt x="5120" y="4517"/>
                  </a:cubicBezTo>
                  <a:close/>
                  <a:moveTo>
                    <a:pt x="3991" y="0"/>
                  </a:moveTo>
                  <a:cubicBezTo>
                    <a:pt x="3677" y="0"/>
                    <a:pt x="3425" y="250"/>
                    <a:pt x="3425" y="563"/>
                  </a:cubicBezTo>
                  <a:lnTo>
                    <a:pt x="3425" y="2572"/>
                  </a:lnTo>
                  <a:cubicBezTo>
                    <a:pt x="2455" y="3367"/>
                    <a:pt x="1750" y="4439"/>
                    <a:pt x="1401" y="5646"/>
                  </a:cubicBezTo>
                  <a:lnTo>
                    <a:pt x="564" y="5646"/>
                  </a:lnTo>
                  <a:cubicBezTo>
                    <a:pt x="251" y="5646"/>
                    <a:pt x="1" y="5896"/>
                    <a:pt x="1" y="6209"/>
                  </a:cubicBezTo>
                  <a:lnTo>
                    <a:pt x="1" y="9597"/>
                  </a:lnTo>
                  <a:cubicBezTo>
                    <a:pt x="1" y="9910"/>
                    <a:pt x="251" y="10163"/>
                    <a:pt x="564" y="10163"/>
                  </a:cubicBezTo>
                  <a:lnTo>
                    <a:pt x="1850" y="10163"/>
                  </a:lnTo>
                  <a:cubicBezTo>
                    <a:pt x="2446" y="11322"/>
                    <a:pt x="3391" y="12265"/>
                    <a:pt x="4554" y="12858"/>
                  </a:cubicBezTo>
                  <a:lnTo>
                    <a:pt x="4554" y="14153"/>
                  </a:lnTo>
                  <a:cubicBezTo>
                    <a:pt x="4554" y="14463"/>
                    <a:pt x="4807" y="14716"/>
                    <a:pt x="5120" y="14716"/>
                  </a:cubicBezTo>
                  <a:lnTo>
                    <a:pt x="7378" y="14716"/>
                  </a:lnTo>
                  <a:cubicBezTo>
                    <a:pt x="7688" y="14716"/>
                    <a:pt x="7941" y="14463"/>
                    <a:pt x="7941" y="14153"/>
                  </a:cubicBezTo>
                  <a:lnTo>
                    <a:pt x="7941" y="13551"/>
                  </a:lnTo>
                  <a:lnTo>
                    <a:pt x="11329" y="13551"/>
                  </a:lnTo>
                  <a:lnTo>
                    <a:pt x="11329" y="14153"/>
                  </a:lnTo>
                  <a:cubicBezTo>
                    <a:pt x="11329" y="14463"/>
                    <a:pt x="11582" y="14716"/>
                    <a:pt x="11895" y="14716"/>
                  </a:cubicBezTo>
                  <a:lnTo>
                    <a:pt x="14154" y="14716"/>
                  </a:lnTo>
                  <a:cubicBezTo>
                    <a:pt x="14464" y="14716"/>
                    <a:pt x="14717" y="14463"/>
                    <a:pt x="14717" y="14153"/>
                  </a:cubicBezTo>
                  <a:lnTo>
                    <a:pt x="14717" y="12864"/>
                  </a:lnTo>
                  <a:cubicBezTo>
                    <a:pt x="16647" y="11880"/>
                    <a:pt x="17945" y="9958"/>
                    <a:pt x="18107" y="7808"/>
                  </a:cubicBezTo>
                  <a:cubicBezTo>
                    <a:pt x="18800" y="7582"/>
                    <a:pt x="19270" y="6938"/>
                    <a:pt x="19273" y="6209"/>
                  </a:cubicBezTo>
                  <a:lnTo>
                    <a:pt x="19273" y="5080"/>
                  </a:lnTo>
                  <a:cubicBezTo>
                    <a:pt x="19273" y="4767"/>
                    <a:pt x="19020" y="4517"/>
                    <a:pt x="18707" y="4517"/>
                  </a:cubicBezTo>
                  <a:cubicBezTo>
                    <a:pt x="18393" y="4517"/>
                    <a:pt x="18144" y="4767"/>
                    <a:pt x="18144" y="5080"/>
                  </a:cubicBezTo>
                  <a:lnTo>
                    <a:pt x="18144" y="6209"/>
                  </a:lnTo>
                  <a:cubicBezTo>
                    <a:pt x="18141" y="6300"/>
                    <a:pt x="18116" y="6387"/>
                    <a:pt x="18074" y="6465"/>
                  </a:cubicBezTo>
                  <a:cubicBezTo>
                    <a:pt x="17647" y="3454"/>
                    <a:pt x="15021" y="1129"/>
                    <a:pt x="11895" y="1129"/>
                  </a:cubicBezTo>
                  <a:lnTo>
                    <a:pt x="7378" y="1129"/>
                  </a:lnTo>
                  <a:cubicBezTo>
                    <a:pt x="7020" y="1129"/>
                    <a:pt x="6665" y="1166"/>
                    <a:pt x="6315" y="1232"/>
                  </a:cubicBezTo>
                  <a:cubicBezTo>
                    <a:pt x="5788" y="464"/>
                    <a:pt x="4921" y="3"/>
                    <a:pt x="39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98" name="Google Shape;198;p17"/>
          <p:cNvGrpSpPr/>
          <p:nvPr/>
        </p:nvGrpSpPr>
        <p:grpSpPr>
          <a:xfrm>
            <a:off x="3905737" y="3130628"/>
            <a:ext cx="368186" cy="366364"/>
            <a:chOff x="-63679950" y="3360375"/>
            <a:chExt cx="318225" cy="316650"/>
          </a:xfrm>
        </p:grpSpPr>
        <p:sp>
          <p:nvSpPr>
            <p:cNvPr id="199" name="Google Shape;199;p17"/>
            <p:cNvSpPr/>
            <p:nvPr/>
          </p:nvSpPr>
          <p:spPr>
            <a:xfrm>
              <a:off x="-63497200" y="3423400"/>
              <a:ext cx="40975" cy="40975"/>
            </a:xfrm>
            <a:custGeom>
              <a:avLst/>
              <a:gdLst/>
              <a:ahLst/>
              <a:cxnLst/>
              <a:rect l="l" t="t" r="r" b="b"/>
              <a:pathLst>
                <a:path w="1639" h="1639" extrusionOk="0">
                  <a:moveTo>
                    <a:pt x="819" y="0"/>
                  </a:moveTo>
                  <a:cubicBezTo>
                    <a:pt x="378" y="0"/>
                    <a:pt x="0" y="378"/>
                    <a:pt x="0" y="819"/>
                  </a:cubicBezTo>
                  <a:cubicBezTo>
                    <a:pt x="0" y="1260"/>
                    <a:pt x="378" y="1638"/>
                    <a:pt x="819" y="1638"/>
                  </a:cubicBezTo>
                  <a:cubicBezTo>
                    <a:pt x="1260" y="1638"/>
                    <a:pt x="1638" y="1260"/>
                    <a:pt x="1638" y="819"/>
                  </a:cubicBezTo>
                  <a:cubicBezTo>
                    <a:pt x="1638" y="378"/>
                    <a:pt x="1260" y="0"/>
                    <a:pt x="8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7"/>
            <p:cNvSpPr/>
            <p:nvPr/>
          </p:nvSpPr>
          <p:spPr>
            <a:xfrm>
              <a:off x="-63516900" y="3485625"/>
              <a:ext cx="79575" cy="29950"/>
            </a:xfrm>
            <a:custGeom>
              <a:avLst/>
              <a:gdLst/>
              <a:ahLst/>
              <a:cxnLst/>
              <a:rect l="l" t="t" r="r" b="b"/>
              <a:pathLst>
                <a:path w="3183" h="1198" extrusionOk="0">
                  <a:moveTo>
                    <a:pt x="1607" y="0"/>
                  </a:moveTo>
                  <a:cubicBezTo>
                    <a:pt x="820" y="0"/>
                    <a:pt x="190" y="504"/>
                    <a:pt x="1" y="1197"/>
                  </a:cubicBezTo>
                  <a:lnTo>
                    <a:pt x="3183" y="1197"/>
                  </a:lnTo>
                  <a:cubicBezTo>
                    <a:pt x="3025" y="504"/>
                    <a:pt x="2395" y="0"/>
                    <a:pt x="16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7"/>
            <p:cNvSpPr/>
            <p:nvPr/>
          </p:nvSpPr>
          <p:spPr>
            <a:xfrm>
              <a:off x="-63618500" y="3360375"/>
              <a:ext cx="256775" cy="256600"/>
            </a:xfrm>
            <a:custGeom>
              <a:avLst/>
              <a:gdLst/>
              <a:ahLst/>
              <a:cxnLst/>
              <a:rect l="l" t="t" r="r" b="b"/>
              <a:pathLst>
                <a:path w="10271" h="10264" extrusionOk="0">
                  <a:moveTo>
                    <a:pt x="5703" y="1639"/>
                  </a:moveTo>
                  <a:cubicBezTo>
                    <a:pt x="6616" y="1639"/>
                    <a:pt x="7373" y="2395"/>
                    <a:pt x="7373" y="3309"/>
                  </a:cubicBezTo>
                  <a:cubicBezTo>
                    <a:pt x="7373" y="3750"/>
                    <a:pt x="7215" y="4128"/>
                    <a:pt x="6900" y="4443"/>
                  </a:cubicBezTo>
                  <a:cubicBezTo>
                    <a:pt x="7625" y="4884"/>
                    <a:pt x="8192" y="5672"/>
                    <a:pt x="8192" y="6617"/>
                  </a:cubicBezTo>
                  <a:cubicBezTo>
                    <a:pt x="8160" y="6900"/>
                    <a:pt x="8003" y="7058"/>
                    <a:pt x="7751" y="7058"/>
                  </a:cubicBezTo>
                  <a:lnTo>
                    <a:pt x="3623" y="7058"/>
                  </a:lnTo>
                  <a:cubicBezTo>
                    <a:pt x="3371" y="7058"/>
                    <a:pt x="3214" y="6837"/>
                    <a:pt x="3214" y="6617"/>
                  </a:cubicBezTo>
                  <a:cubicBezTo>
                    <a:pt x="3214" y="5672"/>
                    <a:pt x="3749" y="4884"/>
                    <a:pt x="4537" y="4443"/>
                  </a:cubicBezTo>
                  <a:cubicBezTo>
                    <a:pt x="4254" y="4128"/>
                    <a:pt x="4065" y="3718"/>
                    <a:pt x="4065" y="3309"/>
                  </a:cubicBezTo>
                  <a:cubicBezTo>
                    <a:pt x="4065" y="2395"/>
                    <a:pt x="4789" y="1639"/>
                    <a:pt x="5703" y="1639"/>
                  </a:cubicBezTo>
                  <a:close/>
                  <a:moveTo>
                    <a:pt x="5703" y="1"/>
                  </a:moveTo>
                  <a:cubicBezTo>
                    <a:pt x="3182" y="1"/>
                    <a:pt x="1135" y="2049"/>
                    <a:pt x="1135" y="4569"/>
                  </a:cubicBezTo>
                  <a:cubicBezTo>
                    <a:pt x="1135" y="5609"/>
                    <a:pt x="1481" y="6648"/>
                    <a:pt x="2206" y="7467"/>
                  </a:cubicBezTo>
                  <a:lnTo>
                    <a:pt x="1607" y="8066"/>
                  </a:lnTo>
                  <a:lnTo>
                    <a:pt x="756" y="7184"/>
                  </a:lnTo>
                  <a:cubicBezTo>
                    <a:pt x="678" y="7121"/>
                    <a:pt x="567" y="7089"/>
                    <a:pt x="457" y="7089"/>
                  </a:cubicBezTo>
                  <a:cubicBezTo>
                    <a:pt x="347" y="7089"/>
                    <a:pt x="237" y="7121"/>
                    <a:pt x="158" y="7184"/>
                  </a:cubicBezTo>
                  <a:cubicBezTo>
                    <a:pt x="0" y="7341"/>
                    <a:pt x="0" y="7625"/>
                    <a:pt x="158" y="7783"/>
                  </a:cubicBezTo>
                  <a:lnTo>
                    <a:pt x="1324" y="8980"/>
                  </a:lnTo>
                  <a:lnTo>
                    <a:pt x="2521" y="10145"/>
                  </a:lnTo>
                  <a:cubicBezTo>
                    <a:pt x="2600" y="10224"/>
                    <a:pt x="2710" y="10264"/>
                    <a:pt x="2820" y="10264"/>
                  </a:cubicBezTo>
                  <a:cubicBezTo>
                    <a:pt x="2930" y="10264"/>
                    <a:pt x="3041" y="10224"/>
                    <a:pt x="3119" y="10145"/>
                  </a:cubicBezTo>
                  <a:cubicBezTo>
                    <a:pt x="3277" y="9988"/>
                    <a:pt x="3277" y="9704"/>
                    <a:pt x="3119" y="9547"/>
                  </a:cubicBezTo>
                  <a:lnTo>
                    <a:pt x="2237" y="8696"/>
                  </a:lnTo>
                  <a:lnTo>
                    <a:pt x="2836" y="8098"/>
                  </a:lnTo>
                  <a:cubicBezTo>
                    <a:pt x="3655" y="8759"/>
                    <a:pt x="4695" y="9169"/>
                    <a:pt x="5734" y="9169"/>
                  </a:cubicBezTo>
                  <a:cubicBezTo>
                    <a:pt x="8255" y="9169"/>
                    <a:pt x="10271" y="7121"/>
                    <a:pt x="10271" y="4632"/>
                  </a:cubicBezTo>
                  <a:cubicBezTo>
                    <a:pt x="10239" y="2049"/>
                    <a:pt x="8223" y="1"/>
                    <a:pt x="57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7"/>
            <p:cNvSpPr/>
            <p:nvPr/>
          </p:nvSpPr>
          <p:spPr>
            <a:xfrm>
              <a:off x="-63679950" y="3576200"/>
              <a:ext cx="102425" cy="100825"/>
            </a:xfrm>
            <a:custGeom>
              <a:avLst/>
              <a:gdLst/>
              <a:ahLst/>
              <a:cxnLst/>
              <a:rect l="l" t="t" r="r" b="b"/>
              <a:pathLst>
                <a:path w="4097" h="4033" extrusionOk="0">
                  <a:moveTo>
                    <a:pt x="2332" y="0"/>
                  </a:moveTo>
                  <a:lnTo>
                    <a:pt x="159" y="2142"/>
                  </a:lnTo>
                  <a:cubicBezTo>
                    <a:pt x="1" y="2300"/>
                    <a:pt x="1" y="2584"/>
                    <a:pt x="159" y="2741"/>
                  </a:cubicBezTo>
                  <a:lnTo>
                    <a:pt x="1356" y="3938"/>
                  </a:lnTo>
                  <a:cubicBezTo>
                    <a:pt x="1434" y="4001"/>
                    <a:pt x="1545" y="4033"/>
                    <a:pt x="1655" y="4033"/>
                  </a:cubicBezTo>
                  <a:cubicBezTo>
                    <a:pt x="1765" y="4033"/>
                    <a:pt x="1876" y="4001"/>
                    <a:pt x="1954" y="3938"/>
                  </a:cubicBezTo>
                  <a:lnTo>
                    <a:pt x="4097" y="1764"/>
                  </a:lnTo>
                  <a:lnTo>
                    <a:pt x="23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3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dirty="0">
                <a:solidFill>
                  <a:schemeClr val="dk1"/>
                </a:solidFill>
              </a:rPr>
              <a:t>É</a:t>
            </a:r>
            <a:r>
              <a:rPr lang="en" dirty="0">
                <a:solidFill>
                  <a:schemeClr val="dk1"/>
                </a:solidFill>
              </a:rPr>
              <a:t>tudes des besoins</a:t>
            </a:r>
            <a:endParaRPr dirty="0"/>
          </a:p>
        </p:txBody>
      </p:sp>
      <p:sp>
        <p:nvSpPr>
          <p:cNvPr id="425" name="Google Shape;425;p23"/>
          <p:cNvSpPr/>
          <p:nvPr/>
        </p:nvSpPr>
        <p:spPr>
          <a:xfrm>
            <a:off x="457200" y="2032225"/>
            <a:ext cx="8229600" cy="1079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23"/>
          <p:cNvSpPr/>
          <p:nvPr/>
        </p:nvSpPr>
        <p:spPr>
          <a:xfrm>
            <a:off x="1565050" y="1875300"/>
            <a:ext cx="1392900" cy="1392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23"/>
          <p:cNvSpPr/>
          <p:nvPr/>
        </p:nvSpPr>
        <p:spPr>
          <a:xfrm>
            <a:off x="3875550" y="1875300"/>
            <a:ext cx="1392900" cy="1392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23"/>
          <p:cNvSpPr/>
          <p:nvPr/>
        </p:nvSpPr>
        <p:spPr>
          <a:xfrm>
            <a:off x="6152750" y="1875300"/>
            <a:ext cx="1392900" cy="1392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23"/>
          <p:cNvSpPr txBox="1"/>
          <p:nvPr/>
        </p:nvSpPr>
        <p:spPr>
          <a:xfrm>
            <a:off x="1240950" y="1131450"/>
            <a:ext cx="2040900" cy="7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Description des objectifs d’analyse de données</a:t>
            </a:r>
          </a:p>
        </p:txBody>
      </p:sp>
      <p:sp>
        <p:nvSpPr>
          <p:cNvPr id="433" name="Google Shape;433;p23"/>
          <p:cNvSpPr txBox="1"/>
          <p:nvPr/>
        </p:nvSpPr>
        <p:spPr>
          <a:xfrm>
            <a:off x="3551550" y="1131450"/>
            <a:ext cx="2040900" cy="7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É</a:t>
            </a:r>
            <a:r>
              <a:rPr lang="en" sz="16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tude de cas</a:t>
            </a:r>
            <a:endParaRPr sz="1600" b="1" dirty="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34" name="Google Shape;434;p23"/>
          <p:cNvSpPr txBox="1"/>
          <p:nvPr/>
        </p:nvSpPr>
        <p:spPr>
          <a:xfrm>
            <a:off x="5828750" y="1131450"/>
            <a:ext cx="2040900" cy="7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Identification des sources de données adéquates</a:t>
            </a:r>
            <a:endParaRPr sz="1600" b="1" dirty="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435" name="Google Shape;435;p23"/>
          <p:cNvGrpSpPr/>
          <p:nvPr/>
        </p:nvGrpSpPr>
        <p:grpSpPr>
          <a:xfrm>
            <a:off x="2028983" y="2335682"/>
            <a:ext cx="457198" cy="472455"/>
            <a:chOff x="-65129950" y="2646800"/>
            <a:chExt cx="311125" cy="317425"/>
          </a:xfrm>
        </p:grpSpPr>
        <p:sp>
          <p:nvSpPr>
            <p:cNvPr id="436" name="Google Shape;436;p23"/>
            <p:cNvSpPr/>
            <p:nvPr/>
          </p:nvSpPr>
          <p:spPr>
            <a:xfrm>
              <a:off x="-65129950" y="2646800"/>
              <a:ext cx="311125" cy="317425"/>
            </a:xfrm>
            <a:custGeom>
              <a:avLst/>
              <a:gdLst/>
              <a:ahLst/>
              <a:cxnLst/>
              <a:rect l="l" t="t" r="r" b="b"/>
              <a:pathLst>
                <a:path w="12445" h="12697" extrusionOk="0">
                  <a:moveTo>
                    <a:pt x="6648" y="851"/>
                  </a:moveTo>
                  <a:lnTo>
                    <a:pt x="6648" y="1954"/>
                  </a:lnTo>
                  <a:lnTo>
                    <a:pt x="5860" y="1954"/>
                  </a:lnTo>
                  <a:lnTo>
                    <a:pt x="5860" y="851"/>
                  </a:lnTo>
                  <a:close/>
                  <a:moveTo>
                    <a:pt x="1261" y="1954"/>
                  </a:moveTo>
                  <a:cubicBezTo>
                    <a:pt x="1355" y="1954"/>
                    <a:pt x="1450" y="1985"/>
                    <a:pt x="1544" y="2080"/>
                  </a:cubicBezTo>
                  <a:cubicBezTo>
                    <a:pt x="1733" y="2237"/>
                    <a:pt x="1733" y="2521"/>
                    <a:pt x="1576" y="2678"/>
                  </a:cubicBezTo>
                  <a:cubicBezTo>
                    <a:pt x="1497" y="2757"/>
                    <a:pt x="1387" y="2797"/>
                    <a:pt x="1276" y="2797"/>
                  </a:cubicBezTo>
                  <a:cubicBezTo>
                    <a:pt x="1166" y="2797"/>
                    <a:pt x="1056" y="2757"/>
                    <a:pt x="977" y="2678"/>
                  </a:cubicBezTo>
                  <a:cubicBezTo>
                    <a:pt x="819" y="2521"/>
                    <a:pt x="819" y="2237"/>
                    <a:pt x="977" y="2080"/>
                  </a:cubicBezTo>
                  <a:cubicBezTo>
                    <a:pt x="1072" y="1985"/>
                    <a:pt x="1198" y="1954"/>
                    <a:pt x="1261" y="1954"/>
                  </a:cubicBezTo>
                  <a:close/>
                  <a:moveTo>
                    <a:pt x="11216" y="1954"/>
                  </a:moveTo>
                  <a:cubicBezTo>
                    <a:pt x="11468" y="1954"/>
                    <a:pt x="11626" y="2143"/>
                    <a:pt x="11626" y="2395"/>
                  </a:cubicBezTo>
                  <a:cubicBezTo>
                    <a:pt x="11626" y="2615"/>
                    <a:pt x="11437" y="2836"/>
                    <a:pt x="11216" y="2836"/>
                  </a:cubicBezTo>
                  <a:cubicBezTo>
                    <a:pt x="11027" y="2836"/>
                    <a:pt x="10807" y="2615"/>
                    <a:pt x="10807" y="2395"/>
                  </a:cubicBezTo>
                  <a:cubicBezTo>
                    <a:pt x="10807" y="2143"/>
                    <a:pt x="10996" y="1954"/>
                    <a:pt x="11216" y="1954"/>
                  </a:cubicBezTo>
                  <a:close/>
                  <a:moveTo>
                    <a:pt x="6270" y="2773"/>
                  </a:moveTo>
                  <a:cubicBezTo>
                    <a:pt x="8759" y="2773"/>
                    <a:pt x="10807" y="4821"/>
                    <a:pt x="10807" y="7341"/>
                  </a:cubicBezTo>
                  <a:cubicBezTo>
                    <a:pt x="10807" y="9861"/>
                    <a:pt x="8759" y="11909"/>
                    <a:pt x="6270" y="11909"/>
                  </a:cubicBezTo>
                  <a:cubicBezTo>
                    <a:pt x="3781" y="11909"/>
                    <a:pt x="1733" y="9861"/>
                    <a:pt x="1733" y="7341"/>
                  </a:cubicBezTo>
                  <a:cubicBezTo>
                    <a:pt x="1733" y="4821"/>
                    <a:pt x="3781" y="2773"/>
                    <a:pt x="6270" y="2773"/>
                  </a:cubicBezTo>
                  <a:close/>
                  <a:moveTo>
                    <a:pt x="4663" y="0"/>
                  </a:moveTo>
                  <a:cubicBezTo>
                    <a:pt x="4411" y="0"/>
                    <a:pt x="4254" y="189"/>
                    <a:pt x="4254" y="410"/>
                  </a:cubicBezTo>
                  <a:cubicBezTo>
                    <a:pt x="4254" y="662"/>
                    <a:pt x="4474" y="851"/>
                    <a:pt x="4663" y="851"/>
                  </a:cubicBezTo>
                  <a:lnTo>
                    <a:pt x="5104" y="851"/>
                  </a:lnTo>
                  <a:lnTo>
                    <a:pt x="5104" y="2111"/>
                  </a:lnTo>
                  <a:cubicBezTo>
                    <a:pt x="4254" y="2300"/>
                    <a:pt x="3466" y="2710"/>
                    <a:pt x="2836" y="3245"/>
                  </a:cubicBezTo>
                  <a:lnTo>
                    <a:pt x="2489" y="2899"/>
                  </a:lnTo>
                  <a:cubicBezTo>
                    <a:pt x="2741" y="2426"/>
                    <a:pt x="2647" y="1891"/>
                    <a:pt x="2269" y="1481"/>
                  </a:cubicBezTo>
                  <a:cubicBezTo>
                    <a:pt x="2032" y="1245"/>
                    <a:pt x="1717" y="1127"/>
                    <a:pt x="1394" y="1127"/>
                  </a:cubicBezTo>
                  <a:cubicBezTo>
                    <a:pt x="1072" y="1127"/>
                    <a:pt x="741" y="1245"/>
                    <a:pt x="473" y="1481"/>
                  </a:cubicBezTo>
                  <a:cubicBezTo>
                    <a:pt x="0" y="1954"/>
                    <a:pt x="0" y="2741"/>
                    <a:pt x="473" y="3245"/>
                  </a:cubicBezTo>
                  <a:cubicBezTo>
                    <a:pt x="725" y="3498"/>
                    <a:pt x="1040" y="3624"/>
                    <a:pt x="1355" y="3624"/>
                  </a:cubicBezTo>
                  <a:cubicBezTo>
                    <a:pt x="1544" y="3624"/>
                    <a:pt x="1702" y="3561"/>
                    <a:pt x="1891" y="3498"/>
                  </a:cubicBezTo>
                  <a:lnTo>
                    <a:pt x="2269" y="3844"/>
                  </a:lnTo>
                  <a:cubicBezTo>
                    <a:pt x="1481" y="4789"/>
                    <a:pt x="946" y="6018"/>
                    <a:pt x="946" y="7341"/>
                  </a:cubicBezTo>
                  <a:cubicBezTo>
                    <a:pt x="946" y="10303"/>
                    <a:pt x="3371" y="12697"/>
                    <a:pt x="6301" y="12697"/>
                  </a:cubicBezTo>
                  <a:cubicBezTo>
                    <a:pt x="9263" y="12697"/>
                    <a:pt x="11657" y="10303"/>
                    <a:pt x="11657" y="7341"/>
                  </a:cubicBezTo>
                  <a:cubicBezTo>
                    <a:pt x="11657" y="6018"/>
                    <a:pt x="11185" y="4789"/>
                    <a:pt x="10365" y="3844"/>
                  </a:cubicBezTo>
                  <a:lnTo>
                    <a:pt x="10712" y="3498"/>
                  </a:lnTo>
                  <a:cubicBezTo>
                    <a:pt x="10838" y="3561"/>
                    <a:pt x="11027" y="3624"/>
                    <a:pt x="11216" y="3624"/>
                  </a:cubicBezTo>
                  <a:cubicBezTo>
                    <a:pt x="11909" y="3624"/>
                    <a:pt x="12445" y="3056"/>
                    <a:pt x="12445" y="2363"/>
                  </a:cubicBezTo>
                  <a:cubicBezTo>
                    <a:pt x="12445" y="1670"/>
                    <a:pt x="11909" y="1135"/>
                    <a:pt x="11216" y="1135"/>
                  </a:cubicBezTo>
                  <a:cubicBezTo>
                    <a:pt x="10555" y="1135"/>
                    <a:pt x="10019" y="1670"/>
                    <a:pt x="10019" y="2363"/>
                  </a:cubicBezTo>
                  <a:cubicBezTo>
                    <a:pt x="10019" y="2552"/>
                    <a:pt x="10050" y="2710"/>
                    <a:pt x="10113" y="2899"/>
                  </a:cubicBezTo>
                  <a:lnTo>
                    <a:pt x="9767" y="3245"/>
                  </a:lnTo>
                  <a:cubicBezTo>
                    <a:pt x="9137" y="2710"/>
                    <a:pt x="8349" y="2300"/>
                    <a:pt x="7530" y="2111"/>
                  </a:cubicBezTo>
                  <a:lnTo>
                    <a:pt x="7530" y="851"/>
                  </a:lnTo>
                  <a:lnTo>
                    <a:pt x="7971" y="851"/>
                  </a:lnTo>
                  <a:cubicBezTo>
                    <a:pt x="8192" y="851"/>
                    <a:pt x="8349" y="662"/>
                    <a:pt x="8349" y="410"/>
                  </a:cubicBezTo>
                  <a:cubicBezTo>
                    <a:pt x="8349" y="189"/>
                    <a:pt x="8160" y="0"/>
                    <a:pt x="79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3"/>
            <p:cNvSpPr/>
            <p:nvPr/>
          </p:nvSpPr>
          <p:spPr>
            <a:xfrm>
              <a:off x="-65066950" y="2738175"/>
              <a:ext cx="187475" cy="185100"/>
            </a:xfrm>
            <a:custGeom>
              <a:avLst/>
              <a:gdLst/>
              <a:ahLst/>
              <a:cxnLst/>
              <a:rect l="l" t="t" r="r" b="b"/>
              <a:pathLst>
                <a:path w="7499" h="7404" extrusionOk="0">
                  <a:moveTo>
                    <a:pt x="3309" y="819"/>
                  </a:moveTo>
                  <a:lnTo>
                    <a:pt x="3309" y="3686"/>
                  </a:lnTo>
                  <a:cubicBezTo>
                    <a:pt x="3309" y="3938"/>
                    <a:pt x="3498" y="4127"/>
                    <a:pt x="3718" y="4127"/>
                  </a:cubicBezTo>
                  <a:lnTo>
                    <a:pt x="6612" y="4127"/>
                  </a:lnTo>
                  <a:cubicBezTo>
                    <a:pt x="6410" y="5529"/>
                    <a:pt x="5188" y="6585"/>
                    <a:pt x="3750" y="6585"/>
                  </a:cubicBezTo>
                  <a:cubicBezTo>
                    <a:pt x="2143" y="6585"/>
                    <a:pt x="820" y="5261"/>
                    <a:pt x="820" y="3686"/>
                  </a:cubicBezTo>
                  <a:cubicBezTo>
                    <a:pt x="820" y="2237"/>
                    <a:pt x="1891" y="1008"/>
                    <a:pt x="3309" y="819"/>
                  </a:cubicBezTo>
                  <a:close/>
                  <a:moveTo>
                    <a:pt x="3750" y="0"/>
                  </a:moveTo>
                  <a:cubicBezTo>
                    <a:pt x="1702" y="0"/>
                    <a:pt x="1" y="1638"/>
                    <a:pt x="1" y="3686"/>
                  </a:cubicBezTo>
                  <a:cubicBezTo>
                    <a:pt x="1" y="5734"/>
                    <a:pt x="1671" y="7404"/>
                    <a:pt x="3750" y="7404"/>
                  </a:cubicBezTo>
                  <a:cubicBezTo>
                    <a:pt x="5798" y="7404"/>
                    <a:pt x="7499" y="5734"/>
                    <a:pt x="7499" y="3686"/>
                  </a:cubicBezTo>
                  <a:cubicBezTo>
                    <a:pt x="7499" y="3466"/>
                    <a:pt x="7278" y="3277"/>
                    <a:pt x="7058" y="3277"/>
                  </a:cubicBezTo>
                  <a:lnTo>
                    <a:pt x="4128" y="3277"/>
                  </a:lnTo>
                  <a:lnTo>
                    <a:pt x="4128" y="378"/>
                  </a:lnTo>
                  <a:cubicBezTo>
                    <a:pt x="4128" y="158"/>
                    <a:pt x="3939" y="0"/>
                    <a:pt x="37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8" name="Google Shape;438;p23"/>
          <p:cNvGrpSpPr/>
          <p:nvPr/>
        </p:nvGrpSpPr>
        <p:grpSpPr>
          <a:xfrm>
            <a:off x="4343402" y="2344321"/>
            <a:ext cx="457195" cy="457205"/>
            <a:chOff x="1412450" y="1954475"/>
            <a:chExt cx="297750" cy="296175"/>
          </a:xfrm>
        </p:grpSpPr>
        <p:sp>
          <p:nvSpPr>
            <p:cNvPr id="439" name="Google Shape;439;p23"/>
            <p:cNvSpPr/>
            <p:nvPr/>
          </p:nvSpPr>
          <p:spPr>
            <a:xfrm>
              <a:off x="1483350" y="2023800"/>
              <a:ext cx="155975" cy="155975"/>
            </a:xfrm>
            <a:custGeom>
              <a:avLst/>
              <a:gdLst/>
              <a:ahLst/>
              <a:cxnLst/>
              <a:rect l="l" t="t" r="r" b="b"/>
              <a:pathLst>
                <a:path w="6239" h="6239" extrusionOk="0">
                  <a:moveTo>
                    <a:pt x="3119" y="2079"/>
                  </a:moveTo>
                  <a:cubicBezTo>
                    <a:pt x="3529" y="2079"/>
                    <a:pt x="3844" y="2395"/>
                    <a:pt x="3844" y="2773"/>
                  </a:cubicBezTo>
                  <a:cubicBezTo>
                    <a:pt x="3844" y="3182"/>
                    <a:pt x="3529" y="3497"/>
                    <a:pt x="3119" y="3497"/>
                  </a:cubicBezTo>
                  <a:cubicBezTo>
                    <a:pt x="2741" y="3497"/>
                    <a:pt x="2426" y="3182"/>
                    <a:pt x="2426" y="2773"/>
                  </a:cubicBezTo>
                  <a:cubicBezTo>
                    <a:pt x="2426" y="2395"/>
                    <a:pt x="2741" y="2079"/>
                    <a:pt x="3119" y="2079"/>
                  </a:cubicBezTo>
                  <a:close/>
                  <a:moveTo>
                    <a:pt x="3119" y="725"/>
                  </a:moveTo>
                  <a:cubicBezTo>
                    <a:pt x="4474" y="725"/>
                    <a:pt x="5577" y="1827"/>
                    <a:pt x="5577" y="3182"/>
                  </a:cubicBezTo>
                  <a:cubicBezTo>
                    <a:pt x="5577" y="3686"/>
                    <a:pt x="5388" y="4159"/>
                    <a:pt x="5136" y="4537"/>
                  </a:cubicBezTo>
                  <a:cubicBezTo>
                    <a:pt x="4884" y="4190"/>
                    <a:pt x="4537" y="3907"/>
                    <a:pt x="4191" y="3718"/>
                  </a:cubicBezTo>
                  <a:cubicBezTo>
                    <a:pt x="4411" y="3497"/>
                    <a:pt x="4537" y="3182"/>
                    <a:pt x="4537" y="2804"/>
                  </a:cubicBezTo>
                  <a:cubicBezTo>
                    <a:pt x="4537" y="2079"/>
                    <a:pt x="3907" y="1449"/>
                    <a:pt x="3151" y="1449"/>
                  </a:cubicBezTo>
                  <a:cubicBezTo>
                    <a:pt x="2426" y="1449"/>
                    <a:pt x="1796" y="2079"/>
                    <a:pt x="1796" y="2804"/>
                  </a:cubicBezTo>
                  <a:cubicBezTo>
                    <a:pt x="1796" y="3182"/>
                    <a:pt x="1891" y="3497"/>
                    <a:pt x="2143" y="3718"/>
                  </a:cubicBezTo>
                  <a:cubicBezTo>
                    <a:pt x="1733" y="3907"/>
                    <a:pt x="1418" y="4190"/>
                    <a:pt x="1198" y="4537"/>
                  </a:cubicBezTo>
                  <a:cubicBezTo>
                    <a:pt x="914" y="4159"/>
                    <a:pt x="756" y="3686"/>
                    <a:pt x="756" y="3182"/>
                  </a:cubicBezTo>
                  <a:cubicBezTo>
                    <a:pt x="662" y="1796"/>
                    <a:pt x="1796" y="725"/>
                    <a:pt x="3119" y="725"/>
                  </a:cubicBezTo>
                  <a:close/>
                  <a:moveTo>
                    <a:pt x="3119" y="4190"/>
                  </a:moveTo>
                  <a:cubicBezTo>
                    <a:pt x="3749" y="4190"/>
                    <a:pt x="4317" y="4505"/>
                    <a:pt x="4632" y="5041"/>
                  </a:cubicBezTo>
                  <a:cubicBezTo>
                    <a:pt x="4222" y="5387"/>
                    <a:pt x="3686" y="5577"/>
                    <a:pt x="3119" y="5577"/>
                  </a:cubicBezTo>
                  <a:cubicBezTo>
                    <a:pt x="2584" y="5577"/>
                    <a:pt x="2017" y="5387"/>
                    <a:pt x="1639" y="5041"/>
                  </a:cubicBezTo>
                  <a:cubicBezTo>
                    <a:pt x="1954" y="4505"/>
                    <a:pt x="2489" y="4190"/>
                    <a:pt x="3119" y="4190"/>
                  </a:cubicBezTo>
                  <a:close/>
                  <a:moveTo>
                    <a:pt x="3119" y="0"/>
                  </a:moveTo>
                  <a:cubicBezTo>
                    <a:pt x="1387" y="0"/>
                    <a:pt x="0" y="1418"/>
                    <a:pt x="0" y="3119"/>
                  </a:cubicBezTo>
                  <a:cubicBezTo>
                    <a:pt x="0" y="4852"/>
                    <a:pt x="1387" y="6238"/>
                    <a:pt x="3119" y="6238"/>
                  </a:cubicBezTo>
                  <a:cubicBezTo>
                    <a:pt x="4852" y="6238"/>
                    <a:pt x="6238" y="4820"/>
                    <a:pt x="6238" y="3119"/>
                  </a:cubicBezTo>
                  <a:cubicBezTo>
                    <a:pt x="6238" y="1386"/>
                    <a:pt x="4821" y="0"/>
                    <a:pt x="31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3"/>
            <p:cNvSpPr/>
            <p:nvPr/>
          </p:nvSpPr>
          <p:spPr>
            <a:xfrm>
              <a:off x="1412450" y="1954475"/>
              <a:ext cx="297750" cy="296175"/>
            </a:xfrm>
            <a:custGeom>
              <a:avLst/>
              <a:gdLst/>
              <a:ahLst/>
              <a:cxnLst/>
              <a:rect l="l" t="t" r="r" b="b"/>
              <a:pathLst>
                <a:path w="11910" h="11847" extrusionOk="0">
                  <a:moveTo>
                    <a:pt x="6365" y="662"/>
                  </a:moveTo>
                  <a:lnTo>
                    <a:pt x="6522" y="1513"/>
                  </a:lnTo>
                  <a:cubicBezTo>
                    <a:pt x="6554" y="1702"/>
                    <a:pt x="6617" y="1765"/>
                    <a:pt x="6774" y="1797"/>
                  </a:cubicBezTo>
                  <a:cubicBezTo>
                    <a:pt x="7342" y="1923"/>
                    <a:pt x="7814" y="2112"/>
                    <a:pt x="8287" y="2427"/>
                  </a:cubicBezTo>
                  <a:cubicBezTo>
                    <a:pt x="8350" y="2474"/>
                    <a:pt x="8421" y="2498"/>
                    <a:pt x="8488" y="2498"/>
                  </a:cubicBezTo>
                  <a:cubicBezTo>
                    <a:pt x="8554" y="2498"/>
                    <a:pt x="8618" y="2474"/>
                    <a:pt x="8665" y="2427"/>
                  </a:cubicBezTo>
                  <a:lnTo>
                    <a:pt x="9389" y="1923"/>
                  </a:lnTo>
                  <a:lnTo>
                    <a:pt x="9925" y="2490"/>
                  </a:lnTo>
                  <a:lnTo>
                    <a:pt x="9421" y="3183"/>
                  </a:lnTo>
                  <a:cubicBezTo>
                    <a:pt x="9358" y="3309"/>
                    <a:pt x="9358" y="3466"/>
                    <a:pt x="9421" y="3592"/>
                  </a:cubicBezTo>
                  <a:cubicBezTo>
                    <a:pt x="9736" y="4065"/>
                    <a:pt x="9925" y="4537"/>
                    <a:pt x="10051" y="5073"/>
                  </a:cubicBezTo>
                  <a:cubicBezTo>
                    <a:pt x="10082" y="5231"/>
                    <a:pt x="10209" y="5294"/>
                    <a:pt x="10335" y="5357"/>
                  </a:cubicBezTo>
                  <a:lnTo>
                    <a:pt x="11185" y="5514"/>
                  </a:lnTo>
                  <a:lnTo>
                    <a:pt x="11185" y="6302"/>
                  </a:lnTo>
                  <a:lnTo>
                    <a:pt x="10335" y="6459"/>
                  </a:lnTo>
                  <a:cubicBezTo>
                    <a:pt x="10177" y="6491"/>
                    <a:pt x="10082" y="6585"/>
                    <a:pt x="10051" y="6743"/>
                  </a:cubicBezTo>
                  <a:cubicBezTo>
                    <a:pt x="9925" y="7278"/>
                    <a:pt x="9736" y="7751"/>
                    <a:pt x="9421" y="8224"/>
                  </a:cubicBezTo>
                  <a:cubicBezTo>
                    <a:pt x="9358" y="8350"/>
                    <a:pt x="9358" y="8507"/>
                    <a:pt x="9421" y="8633"/>
                  </a:cubicBezTo>
                  <a:lnTo>
                    <a:pt x="9925" y="9326"/>
                  </a:lnTo>
                  <a:lnTo>
                    <a:pt x="9389" y="9893"/>
                  </a:lnTo>
                  <a:lnTo>
                    <a:pt x="8665" y="9358"/>
                  </a:lnTo>
                  <a:cubicBezTo>
                    <a:pt x="8618" y="9326"/>
                    <a:pt x="8554" y="9310"/>
                    <a:pt x="8488" y="9310"/>
                  </a:cubicBezTo>
                  <a:cubicBezTo>
                    <a:pt x="8421" y="9310"/>
                    <a:pt x="8350" y="9326"/>
                    <a:pt x="8287" y="9358"/>
                  </a:cubicBezTo>
                  <a:cubicBezTo>
                    <a:pt x="7814" y="9673"/>
                    <a:pt x="7342" y="9893"/>
                    <a:pt x="6774" y="9988"/>
                  </a:cubicBezTo>
                  <a:cubicBezTo>
                    <a:pt x="6617" y="10051"/>
                    <a:pt x="6554" y="10145"/>
                    <a:pt x="6522" y="10271"/>
                  </a:cubicBezTo>
                  <a:lnTo>
                    <a:pt x="6365" y="11153"/>
                  </a:lnTo>
                  <a:lnTo>
                    <a:pt x="5577" y="11153"/>
                  </a:lnTo>
                  <a:lnTo>
                    <a:pt x="5420" y="10271"/>
                  </a:lnTo>
                  <a:cubicBezTo>
                    <a:pt x="5357" y="10114"/>
                    <a:pt x="5294" y="10051"/>
                    <a:pt x="5136" y="9988"/>
                  </a:cubicBezTo>
                  <a:cubicBezTo>
                    <a:pt x="4569" y="9893"/>
                    <a:pt x="4097" y="9673"/>
                    <a:pt x="3624" y="9358"/>
                  </a:cubicBezTo>
                  <a:cubicBezTo>
                    <a:pt x="3561" y="9326"/>
                    <a:pt x="3498" y="9310"/>
                    <a:pt x="3435" y="9310"/>
                  </a:cubicBezTo>
                  <a:cubicBezTo>
                    <a:pt x="3372" y="9310"/>
                    <a:pt x="3309" y="9326"/>
                    <a:pt x="3246" y="9358"/>
                  </a:cubicBezTo>
                  <a:lnTo>
                    <a:pt x="2521" y="9893"/>
                  </a:lnTo>
                  <a:lnTo>
                    <a:pt x="1986" y="9326"/>
                  </a:lnTo>
                  <a:lnTo>
                    <a:pt x="2490" y="8633"/>
                  </a:lnTo>
                  <a:cubicBezTo>
                    <a:pt x="2584" y="8507"/>
                    <a:pt x="2584" y="8350"/>
                    <a:pt x="2490" y="8224"/>
                  </a:cubicBezTo>
                  <a:cubicBezTo>
                    <a:pt x="2175" y="7751"/>
                    <a:pt x="1986" y="7278"/>
                    <a:pt x="1860" y="6743"/>
                  </a:cubicBezTo>
                  <a:cubicBezTo>
                    <a:pt x="1828" y="6585"/>
                    <a:pt x="1702" y="6491"/>
                    <a:pt x="1576" y="6459"/>
                  </a:cubicBezTo>
                  <a:lnTo>
                    <a:pt x="726" y="6302"/>
                  </a:lnTo>
                  <a:lnTo>
                    <a:pt x="726" y="5514"/>
                  </a:lnTo>
                  <a:lnTo>
                    <a:pt x="1576" y="5357"/>
                  </a:lnTo>
                  <a:cubicBezTo>
                    <a:pt x="1734" y="5325"/>
                    <a:pt x="1828" y="5231"/>
                    <a:pt x="1860" y="5073"/>
                  </a:cubicBezTo>
                  <a:cubicBezTo>
                    <a:pt x="1986" y="4506"/>
                    <a:pt x="2175" y="4065"/>
                    <a:pt x="2490" y="3592"/>
                  </a:cubicBezTo>
                  <a:cubicBezTo>
                    <a:pt x="2584" y="3466"/>
                    <a:pt x="2584" y="3309"/>
                    <a:pt x="2490" y="3183"/>
                  </a:cubicBezTo>
                  <a:lnTo>
                    <a:pt x="1986" y="2490"/>
                  </a:lnTo>
                  <a:lnTo>
                    <a:pt x="2521" y="1923"/>
                  </a:lnTo>
                  <a:lnTo>
                    <a:pt x="3246" y="2427"/>
                  </a:lnTo>
                  <a:cubicBezTo>
                    <a:pt x="3309" y="2474"/>
                    <a:pt x="3372" y="2498"/>
                    <a:pt x="3435" y="2498"/>
                  </a:cubicBezTo>
                  <a:cubicBezTo>
                    <a:pt x="3498" y="2498"/>
                    <a:pt x="3561" y="2474"/>
                    <a:pt x="3624" y="2427"/>
                  </a:cubicBezTo>
                  <a:cubicBezTo>
                    <a:pt x="4097" y="2112"/>
                    <a:pt x="4569" y="1923"/>
                    <a:pt x="5136" y="1797"/>
                  </a:cubicBezTo>
                  <a:cubicBezTo>
                    <a:pt x="5294" y="1765"/>
                    <a:pt x="5357" y="1639"/>
                    <a:pt x="5420" y="1513"/>
                  </a:cubicBezTo>
                  <a:lnTo>
                    <a:pt x="5577" y="662"/>
                  </a:lnTo>
                  <a:close/>
                  <a:moveTo>
                    <a:pt x="5262" y="1"/>
                  </a:moveTo>
                  <a:cubicBezTo>
                    <a:pt x="5073" y="1"/>
                    <a:pt x="4916" y="127"/>
                    <a:pt x="4884" y="284"/>
                  </a:cubicBezTo>
                  <a:lnTo>
                    <a:pt x="4727" y="1166"/>
                  </a:lnTo>
                  <a:cubicBezTo>
                    <a:pt x="4254" y="1292"/>
                    <a:pt x="3813" y="1481"/>
                    <a:pt x="3435" y="1734"/>
                  </a:cubicBezTo>
                  <a:lnTo>
                    <a:pt x="2679" y="1229"/>
                  </a:lnTo>
                  <a:cubicBezTo>
                    <a:pt x="2610" y="1174"/>
                    <a:pt x="2541" y="1149"/>
                    <a:pt x="2474" y="1149"/>
                  </a:cubicBezTo>
                  <a:cubicBezTo>
                    <a:pt x="2389" y="1149"/>
                    <a:pt x="2309" y="1190"/>
                    <a:pt x="2238" y="1261"/>
                  </a:cubicBezTo>
                  <a:lnTo>
                    <a:pt x="1261" y="2238"/>
                  </a:lnTo>
                  <a:cubicBezTo>
                    <a:pt x="1135" y="2364"/>
                    <a:pt x="1135" y="2553"/>
                    <a:pt x="1230" y="2679"/>
                  </a:cubicBezTo>
                  <a:lnTo>
                    <a:pt x="1734" y="3435"/>
                  </a:lnTo>
                  <a:cubicBezTo>
                    <a:pt x="1513" y="3813"/>
                    <a:pt x="1324" y="4254"/>
                    <a:pt x="1198" y="4726"/>
                  </a:cubicBezTo>
                  <a:lnTo>
                    <a:pt x="284" y="4884"/>
                  </a:lnTo>
                  <a:cubicBezTo>
                    <a:pt x="127" y="4915"/>
                    <a:pt x="1" y="5042"/>
                    <a:pt x="1" y="5231"/>
                  </a:cubicBezTo>
                  <a:lnTo>
                    <a:pt x="1" y="6617"/>
                  </a:lnTo>
                  <a:cubicBezTo>
                    <a:pt x="64" y="6774"/>
                    <a:pt x="158" y="6932"/>
                    <a:pt x="316" y="6963"/>
                  </a:cubicBezTo>
                  <a:lnTo>
                    <a:pt x="1230" y="7121"/>
                  </a:lnTo>
                  <a:cubicBezTo>
                    <a:pt x="1356" y="7593"/>
                    <a:pt x="1545" y="8034"/>
                    <a:pt x="1797" y="8413"/>
                  </a:cubicBezTo>
                  <a:lnTo>
                    <a:pt x="1261" y="9169"/>
                  </a:lnTo>
                  <a:cubicBezTo>
                    <a:pt x="1167" y="9295"/>
                    <a:pt x="1198" y="9484"/>
                    <a:pt x="1324" y="9610"/>
                  </a:cubicBezTo>
                  <a:lnTo>
                    <a:pt x="2301" y="10586"/>
                  </a:lnTo>
                  <a:cubicBezTo>
                    <a:pt x="2368" y="10654"/>
                    <a:pt x="2454" y="10685"/>
                    <a:pt x="2533" y="10685"/>
                  </a:cubicBezTo>
                  <a:cubicBezTo>
                    <a:pt x="2602" y="10685"/>
                    <a:pt x="2666" y="10662"/>
                    <a:pt x="2710" y="10618"/>
                  </a:cubicBezTo>
                  <a:lnTo>
                    <a:pt x="3466" y="10114"/>
                  </a:lnTo>
                  <a:cubicBezTo>
                    <a:pt x="3876" y="10366"/>
                    <a:pt x="4286" y="10555"/>
                    <a:pt x="4790" y="10681"/>
                  </a:cubicBezTo>
                  <a:lnTo>
                    <a:pt x="4947" y="11563"/>
                  </a:lnTo>
                  <a:cubicBezTo>
                    <a:pt x="4979" y="11721"/>
                    <a:pt x="5105" y="11847"/>
                    <a:pt x="5294" y="11847"/>
                  </a:cubicBezTo>
                  <a:lnTo>
                    <a:pt x="6680" y="11847"/>
                  </a:lnTo>
                  <a:cubicBezTo>
                    <a:pt x="6837" y="11847"/>
                    <a:pt x="6995" y="11721"/>
                    <a:pt x="7027" y="11563"/>
                  </a:cubicBezTo>
                  <a:lnTo>
                    <a:pt x="7184" y="10681"/>
                  </a:lnTo>
                  <a:cubicBezTo>
                    <a:pt x="7657" y="10555"/>
                    <a:pt x="8098" y="10366"/>
                    <a:pt x="8476" y="10114"/>
                  </a:cubicBezTo>
                  <a:lnTo>
                    <a:pt x="9232" y="10618"/>
                  </a:lnTo>
                  <a:cubicBezTo>
                    <a:pt x="9301" y="10673"/>
                    <a:pt x="9370" y="10698"/>
                    <a:pt x="9436" y="10698"/>
                  </a:cubicBezTo>
                  <a:cubicBezTo>
                    <a:pt x="9521" y="10698"/>
                    <a:pt x="9602" y="10657"/>
                    <a:pt x="9673" y="10586"/>
                  </a:cubicBezTo>
                  <a:lnTo>
                    <a:pt x="10650" y="9610"/>
                  </a:lnTo>
                  <a:cubicBezTo>
                    <a:pt x="10776" y="9484"/>
                    <a:pt x="10776" y="9295"/>
                    <a:pt x="10681" y="9169"/>
                  </a:cubicBezTo>
                  <a:lnTo>
                    <a:pt x="10177" y="8413"/>
                  </a:lnTo>
                  <a:cubicBezTo>
                    <a:pt x="10398" y="8034"/>
                    <a:pt x="10618" y="7593"/>
                    <a:pt x="10713" y="7121"/>
                  </a:cubicBezTo>
                  <a:lnTo>
                    <a:pt x="11626" y="6963"/>
                  </a:lnTo>
                  <a:cubicBezTo>
                    <a:pt x="11784" y="6932"/>
                    <a:pt x="11910" y="6806"/>
                    <a:pt x="11910" y="6617"/>
                  </a:cubicBezTo>
                  <a:lnTo>
                    <a:pt x="11910" y="5231"/>
                  </a:lnTo>
                  <a:cubicBezTo>
                    <a:pt x="11910" y="5073"/>
                    <a:pt x="11784" y="4915"/>
                    <a:pt x="11626" y="4884"/>
                  </a:cubicBezTo>
                  <a:lnTo>
                    <a:pt x="10713" y="4726"/>
                  </a:lnTo>
                  <a:cubicBezTo>
                    <a:pt x="10618" y="4254"/>
                    <a:pt x="10398" y="3813"/>
                    <a:pt x="10177" y="3403"/>
                  </a:cubicBezTo>
                  <a:lnTo>
                    <a:pt x="10681" y="2679"/>
                  </a:lnTo>
                  <a:cubicBezTo>
                    <a:pt x="10807" y="2553"/>
                    <a:pt x="10776" y="2364"/>
                    <a:pt x="10650" y="2238"/>
                  </a:cubicBezTo>
                  <a:lnTo>
                    <a:pt x="9673" y="1261"/>
                  </a:lnTo>
                  <a:cubicBezTo>
                    <a:pt x="9605" y="1193"/>
                    <a:pt x="9520" y="1162"/>
                    <a:pt x="9435" y="1162"/>
                  </a:cubicBezTo>
                  <a:cubicBezTo>
                    <a:pt x="9362" y="1162"/>
                    <a:pt x="9290" y="1186"/>
                    <a:pt x="9232" y="1229"/>
                  </a:cubicBezTo>
                  <a:lnTo>
                    <a:pt x="8476" y="1734"/>
                  </a:lnTo>
                  <a:cubicBezTo>
                    <a:pt x="8098" y="1481"/>
                    <a:pt x="7657" y="1292"/>
                    <a:pt x="7184" y="1166"/>
                  </a:cubicBezTo>
                  <a:lnTo>
                    <a:pt x="6995" y="284"/>
                  </a:lnTo>
                  <a:cubicBezTo>
                    <a:pt x="6932" y="127"/>
                    <a:pt x="6837" y="1"/>
                    <a:pt x="66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1" name="Google Shape;441;p23"/>
          <p:cNvGrpSpPr/>
          <p:nvPr/>
        </p:nvGrpSpPr>
        <p:grpSpPr>
          <a:xfrm>
            <a:off x="6624524" y="2335361"/>
            <a:ext cx="457200" cy="434335"/>
            <a:chOff x="-62890750" y="2296300"/>
            <a:chExt cx="330825" cy="317450"/>
          </a:xfrm>
        </p:grpSpPr>
        <p:sp>
          <p:nvSpPr>
            <p:cNvPr id="442" name="Google Shape;442;p23"/>
            <p:cNvSpPr/>
            <p:nvPr/>
          </p:nvSpPr>
          <p:spPr>
            <a:xfrm>
              <a:off x="-62890750" y="2296300"/>
              <a:ext cx="313500" cy="195375"/>
            </a:xfrm>
            <a:custGeom>
              <a:avLst/>
              <a:gdLst/>
              <a:ahLst/>
              <a:cxnLst/>
              <a:rect l="l" t="t" r="r" b="b"/>
              <a:pathLst>
                <a:path w="12540" h="7815" extrusionOk="0">
                  <a:moveTo>
                    <a:pt x="11437" y="2080"/>
                  </a:moveTo>
                  <a:lnTo>
                    <a:pt x="11658" y="2931"/>
                  </a:lnTo>
                  <a:lnTo>
                    <a:pt x="10776" y="2742"/>
                  </a:lnTo>
                  <a:lnTo>
                    <a:pt x="11437" y="2080"/>
                  </a:lnTo>
                  <a:close/>
                  <a:moveTo>
                    <a:pt x="6617" y="1"/>
                  </a:moveTo>
                  <a:cubicBezTo>
                    <a:pt x="4916" y="1"/>
                    <a:pt x="3340" y="662"/>
                    <a:pt x="2112" y="1828"/>
                  </a:cubicBezTo>
                  <a:cubicBezTo>
                    <a:pt x="663" y="3277"/>
                    <a:pt x="1" y="5420"/>
                    <a:pt x="379" y="7467"/>
                  </a:cubicBezTo>
                  <a:cubicBezTo>
                    <a:pt x="442" y="7656"/>
                    <a:pt x="568" y="7814"/>
                    <a:pt x="789" y="7814"/>
                  </a:cubicBezTo>
                  <a:lnTo>
                    <a:pt x="852" y="7814"/>
                  </a:lnTo>
                  <a:cubicBezTo>
                    <a:pt x="1104" y="7783"/>
                    <a:pt x="1198" y="7562"/>
                    <a:pt x="1167" y="7341"/>
                  </a:cubicBezTo>
                  <a:cubicBezTo>
                    <a:pt x="852" y="5577"/>
                    <a:pt x="1419" y="3718"/>
                    <a:pt x="2710" y="2458"/>
                  </a:cubicBezTo>
                  <a:cubicBezTo>
                    <a:pt x="3719" y="1450"/>
                    <a:pt x="5136" y="851"/>
                    <a:pt x="6617" y="851"/>
                  </a:cubicBezTo>
                  <a:cubicBezTo>
                    <a:pt x="7940" y="851"/>
                    <a:pt x="9200" y="1324"/>
                    <a:pt x="10177" y="2206"/>
                  </a:cubicBezTo>
                  <a:lnTo>
                    <a:pt x="9610" y="2773"/>
                  </a:lnTo>
                  <a:cubicBezTo>
                    <a:pt x="9484" y="2899"/>
                    <a:pt x="9452" y="3057"/>
                    <a:pt x="9484" y="3183"/>
                  </a:cubicBezTo>
                  <a:cubicBezTo>
                    <a:pt x="9515" y="3340"/>
                    <a:pt x="9641" y="3403"/>
                    <a:pt x="9799" y="3466"/>
                  </a:cubicBezTo>
                  <a:lnTo>
                    <a:pt x="12036" y="3939"/>
                  </a:lnTo>
                  <a:lnTo>
                    <a:pt x="12130" y="3939"/>
                  </a:lnTo>
                  <a:cubicBezTo>
                    <a:pt x="12225" y="3939"/>
                    <a:pt x="12319" y="3876"/>
                    <a:pt x="12382" y="3813"/>
                  </a:cubicBezTo>
                  <a:cubicBezTo>
                    <a:pt x="12508" y="3687"/>
                    <a:pt x="12540" y="3561"/>
                    <a:pt x="12508" y="3403"/>
                  </a:cubicBezTo>
                  <a:lnTo>
                    <a:pt x="12036" y="1167"/>
                  </a:lnTo>
                  <a:cubicBezTo>
                    <a:pt x="12004" y="1009"/>
                    <a:pt x="11878" y="883"/>
                    <a:pt x="11752" y="851"/>
                  </a:cubicBezTo>
                  <a:cubicBezTo>
                    <a:pt x="11715" y="844"/>
                    <a:pt x="11678" y="840"/>
                    <a:pt x="11642" y="840"/>
                  </a:cubicBezTo>
                  <a:cubicBezTo>
                    <a:pt x="11526" y="840"/>
                    <a:pt x="11422" y="881"/>
                    <a:pt x="11374" y="977"/>
                  </a:cubicBezTo>
                  <a:lnTo>
                    <a:pt x="10776" y="1576"/>
                  </a:lnTo>
                  <a:cubicBezTo>
                    <a:pt x="9641" y="536"/>
                    <a:pt x="8129" y="1"/>
                    <a:pt x="66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3"/>
            <p:cNvSpPr/>
            <p:nvPr/>
          </p:nvSpPr>
          <p:spPr>
            <a:xfrm>
              <a:off x="-62874975" y="2417475"/>
              <a:ext cx="315050" cy="196275"/>
            </a:xfrm>
            <a:custGeom>
              <a:avLst/>
              <a:gdLst/>
              <a:ahLst/>
              <a:cxnLst/>
              <a:rect l="l" t="t" r="r" b="b"/>
              <a:pathLst>
                <a:path w="12602" h="7851" extrusionOk="0">
                  <a:moveTo>
                    <a:pt x="977" y="4857"/>
                  </a:moveTo>
                  <a:lnTo>
                    <a:pt x="1827" y="5078"/>
                  </a:lnTo>
                  <a:lnTo>
                    <a:pt x="1166" y="5739"/>
                  </a:lnTo>
                  <a:lnTo>
                    <a:pt x="977" y="4857"/>
                  </a:lnTo>
                  <a:close/>
                  <a:moveTo>
                    <a:pt x="11779" y="1"/>
                  </a:moveTo>
                  <a:cubicBezTo>
                    <a:pt x="11759" y="1"/>
                    <a:pt x="11739" y="2"/>
                    <a:pt x="11720" y="6"/>
                  </a:cubicBezTo>
                  <a:cubicBezTo>
                    <a:pt x="11499" y="69"/>
                    <a:pt x="11373" y="289"/>
                    <a:pt x="11405" y="478"/>
                  </a:cubicBezTo>
                  <a:cubicBezTo>
                    <a:pt x="11720" y="2274"/>
                    <a:pt x="11184" y="4101"/>
                    <a:pt x="9861" y="5361"/>
                  </a:cubicBezTo>
                  <a:cubicBezTo>
                    <a:pt x="8853" y="6401"/>
                    <a:pt x="7435" y="7000"/>
                    <a:pt x="5986" y="7000"/>
                  </a:cubicBezTo>
                  <a:cubicBezTo>
                    <a:pt x="4631" y="7000"/>
                    <a:pt x="3371" y="6527"/>
                    <a:pt x="2394" y="5645"/>
                  </a:cubicBezTo>
                  <a:lnTo>
                    <a:pt x="2993" y="5046"/>
                  </a:lnTo>
                  <a:cubicBezTo>
                    <a:pt x="3088" y="4952"/>
                    <a:pt x="3151" y="4794"/>
                    <a:pt x="3088" y="4668"/>
                  </a:cubicBezTo>
                  <a:cubicBezTo>
                    <a:pt x="3056" y="4511"/>
                    <a:pt x="2962" y="4416"/>
                    <a:pt x="2772" y="4385"/>
                  </a:cubicBezTo>
                  <a:lnTo>
                    <a:pt x="536" y="3912"/>
                  </a:lnTo>
                  <a:cubicBezTo>
                    <a:pt x="506" y="3905"/>
                    <a:pt x="476" y="3901"/>
                    <a:pt x="446" y="3901"/>
                  </a:cubicBezTo>
                  <a:cubicBezTo>
                    <a:pt x="350" y="3901"/>
                    <a:pt x="254" y="3942"/>
                    <a:pt x="158" y="4038"/>
                  </a:cubicBezTo>
                  <a:cubicBezTo>
                    <a:pt x="32" y="4164"/>
                    <a:pt x="0" y="4290"/>
                    <a:pt x="32" y="4448"/>
                  </a:cubicBezTo>
                  <a:lnTo>
                    <a:pt x="504" y="6685"/>
                  </a:lnTo>
                  <a:cubicBezTo>
                    <a:pt x="536" y="6842"/>
                    <a:pt x="662" y="6937"/>
                    <a:pt x="788" y="7000"/>
                  </a:cubicBezTo>
                  <a:lnTo>
                    <a:pt x="882" y="7000"/>
                  </a:lnTo>
                  <a:cubicBezTo>
                    <a:pt x="1008" y="7000"/>
                    <a:pt x="1103" y="6968"/>
                    <a:pt x="1166" y="6874"/>
                  </a:cubicBezTo>
                  <a:lnTo>
                    <a:pt x="1764" y="6275"/>
                  </a:lnTo>
                  <a:cubicBezTo>
                    <a:pt x="2899" y="7315"/>
                    <a:pt x="4411" y="7850"/>
                    <a:pt x="5923" y="7850"/>
                  </a:cubicBezTo>
                  <a:cubicBezTo>
                    <a:pt x="7624" y="7850"/>
                    <a:pt x="9200" y="7189"/>
                    <a:pt x="10428" y="6023"/>
                  </a:cubicBezTo>
                  <a:cubicBezTo>
                    <a:pt x="11909" y="4511"/>
                    <a:pt x="12602" y="2400"/>
                    <a:pt x="12192" y="321"/>
                  </a:cubicBezTo>
                  <a:cubicBezTo>
                    <a:pt x="12164" y="123"/>
                    <a:pt x="11958" y="1"/>
                    <a:pt x="117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3"/>
            <p:cNvSpPr/>
            <p:nvPr/>
          </p:nvSpPr>
          <p:spPr>
            <a:xfrm>
              <a:off x="-62822225" y="2357750"/>
              <a:ext cx="193000" cy="192975"/>
            </a:xfrm>
            <a:custGeom>
              <a:avLst/>
              <a:gdLst/>
              <a:ahLst/>
              <a:cxnLst/>
              <a:rect l="l" t="t" r="r" b="b"/>
              <a:pathLst>
                <a:path w="7720" h="7719" extrusionOk="0">
                  <a:moveTo>
                    <a:pt x="2238" y="1323"/>
                  </a:moveTo>
                  <a:lnTo>
                    <a:pt x="2238" y="1323"/>
                  </a:lnTo>
                  <a:cubicBezTo>
                    <a:pt x="2143" y="1544"/>
                    <a:pt x="2049" y="1827"/>
                    <a:pt x="1986" y="2111"/>
                  </a:cubicBezTo>
                  <a:lnTo>
                    <a:pt x="1419" y="2111"/>
                  </a:lnTo>
                  <a:cubicBezTo>
                    <a:pt x="1671" y="1796"/>
                    <a:pt x="1923" y="1512"/>
                    <a:pt x="2238" y="1323"/>
                  </a:cubicBezTo>
                  <a:close/>
                  <a:moveTo>
                    <a:pt x="3466" y="1040"/>
                  </a:moveTo>
                  <a:lnTo>
                    <a:pt x="3466" y="2111"/>
                  </a:lnTo>
                  <a:lnTo>
                    <a:pt x="2836" y="2111"/>
                  </a:lnTo>
                  <a:cubicBezTo>
                    <a:pt x="2994" y="1575"/>
                    <a:pt x="3246" y="1229"/>
                    <a:pt x="3466" y="1040"/>
                  </a:cubicBezTo>
                  <a:close/>
                  <a:moveTo>
                    <a:pt x="4254" y="1040"/>
                  </a:moveTo>
                  <a:cubicBezTo>
                    <a:pt x="4538" y="1229"/>
                    <a:pt x="4727" y="1575"/>
                    <a:pt x="4884" y="2111"/>
                  </a:cubicBezTo>
                  <a:lnTo>
                    <a:pt x="4254" y="2111"/>
                  </a:lnTo>
                  <a:lnTo>
                    <a:pt x="4254" y="1040"/>
                  </a:lnTo>
                  <a:close/>
                  <a:moveTo>
                    <a:pt x="5483" y="1323"/>
                  </a:moveTo>
                  <a:lnTo>
                    <a:pt x="5483" y="1323"/>
                  </a:lnTo>
                  <a:cubicBezTo>
                    <a:pt x="5798" y="1512"/>
                    <a:pt x="6081" y="1796"/>
                    <a:pt x="6302" y="2111"/>
                  </a:cubicBezTo>
                  <a:lnTo>
                    <a:pt x="5766" y="2111"/>
                  </a:lnTo>
                  <a:cubicBezTo>
                    <a:pt x="5672" y="1827"/>
                    <a:pt x="5609" y="1544"/>
                    <a:pt x="5483" y="1323"/>
                  </a:cubicBezTo>
                  <a:close/>
                  <a:moveTo>
                    <a:pt x="1765" y="2930"/>
                  </a:moveTo>
                  <a:cubicBezTo>
                    <a:pt x="1734" y="3245"/>
                    <a:pt x="1702" y="3560"/>
                    <a:pt x="1702" y="3875"/>
                  </a:cubicBezTo>
                  <a:cubicBezTo>
                    <a:pt x="1702" y="4190"/>
                    <a:pt x="1734" y="4537"/>
                    <a:pt x="1765" y="4820"/>
                  </a:cubicBezTo>
                  <a:lnTo>
                    <a:pt x="978" y="4820"/>
                  </a:lnTo>
                  <a:cubicBezTo>
                    <a:pt x="883" y="4537"/>
                    <a:pt x="820" y="4222"/>
                    <a:pt x="820" y="3875"/>
                  </a:cubicBezTo>
                  <a:cubicBezTo>
                    <a:pt x="820" y="3497"/>
                    <a:pt x="883" y="3214"/>
                    <a:pt x="978" y="2930"/>
                  </a:cubicBezTo>
                  <a:close/>
                  <a:moveTo>
                    <a:pt x="5136" y="2930"/>
                  </a:moveTo>
                  <a:cubicBezTo>
                    <a:pt x="5168" y="3245"/>
                    <a:pt x="5199" y="3560"/>
                    <a:pt x="5199" y="3875"/>
                  </a:cubicBezTo>
                  <a:cubicBezTo>
                    <a:pt x="5199" y="4222"/>
                    <a:pt x="5168" y="4537"/>
                    <a:pt x="5136" y="4820"/>
                  </a:cubicBezTo>
                  <a:lnTo>
                    <a:pt x="4286" y="4820"/>
                  </a:lnTo>
                  <a:lnTo>
                    <a:pt x="4286" y="2930"/>
                  </a:lnTo>
                  <a:close/>
                  <a:moveTo>
                    <a:pt x="6743" y="2930"/>
                  </a:moveTo>
                  <a:cubicBezTo>
                    <a:pt x="6869" y="3245"/>
                    <a:pt x="6900" y="3560"/>
                    <a:pt x="6900" y="3875"/>
                  </a:cubicBezTo>
                  <a:cubicBezTo>
                    <a:pt x="6900" y="4222"/>
                    <a:pt x="6869" y="4537"/>
                    <a:pt x="6743" y="4820"/>
                  </a:cubicBezTo>
                  <a:lnTo>
                    <a:pt x="5955" y="4820"/>
                  </a:lnTo>
                  <a:cubicBezTo>
                    <a:pt x="5987" y="4505"/>
                    <a:pt x="6018" y="4190"/>
                    <a:pt x="6018" y="3875"/>
                  </a:cubicBezTo>
                  <a:cubicBezTo>
                    <a:pt x="6018" y="3560"/>
                    <a:pt x="5987" y="3214"/>
                    <a:pt x="5955" y="2930"/>
                  </a:cubicBezTo>
                  <a:close/>
                  <a:moveTo>
                    <a:pt x="3466" y="2930"/>
                  </a:moveTo>
                  <a:lnTo>
                    <a:pt x="3466" y="4852"/>
                  </a:lnTo>
                  <a:lnTo>
                    <a:pt x="2647" y="4852"/>
                  </a:lnTo>
                  <a:cubicBezTo>
                    <a:pt x="2553" y="4537"/>
                    <a:pt x="2553" y="4222"/>
                    <a:pt x="2553" y="3875"/>
                  </a:cubicBezTo>
                  <a:cubicBezTo>
                    <a:pt x="2553" y="3497"/>
                    <a:pt x="2616" y="3214"/>
                    <a:pt x="2647" y="2930"/>
                  </a:cubicBezTo>
                  <a:close/>
                  <a:moveTo>
                    <a:pt x="6302" y="5640"/>
                  </a:moveTo>
                  <a:cubicBezTo>
                    <a:pt x="6081" y="5955"/>
                    <a:pt x="5798" y="6238"/>
                    <a:pt x="5483" y="6427"/>
                  </a:cubicBezTo>
                  <a:cubicBezTo>
                    <a:pt x="5609" y="6207"/>
                    <a:pt x="5672" y="5923"/>
                    <a:pt x="5766" y="5640"/>
                  </a:cubicBezTo>
                  <a:close/>
                  <a:moveTo>
                    <a:pt x="1986" y="5671"/>
                  </a:moveTo>
                  <a:cubicBezTo>
                    <a:pt x="2049" y="5955"/>
                    <a:pt x="2143" y="6238"/>
                    <a:pt x="2238" y="6459"/>
                  </a:cubicBezTo>
                  <a:cubicBezTo>
                    <a:pt x="1923" y="6238"/>
                    <a:pt x="1671" y="5955"/>
                    <a:pt x="1419" y="5671"/>
                  </a:cubicBezTo>
                  <a:close/>
                  <a:moveTo>
                    <a:pt x="4916" y="5640"/>
                  </a:moveTo>
                  <a:cubicBezTo>
                    <a:pt x="4727" y="6144"/>
                    <a:pt x="4538" y="6522"/>
                    <a:pt x="4286" y="6711"/>
                  </a:cubicBezTo>
                  <a:lnTo>
                    <a:pt x="4286" y="5640"/>
                  </a:lnTo>
                  <a:close/>
                  <a:moveTo>
                    <a:pt x="3466" y="5671"/>
                  </a:moveTo>
                  <a:lnTo>
                    <a:pt x="3466" y="6742"/>
                  </a:lnTo>
                  <a:cubicBezTo>
                    <a:pt x="3246" y="6553"/>
                    <a:pt x="2994" y="6144"/>
                    <a:pt x="2836" y="5671"/>
                  </a:cubicBezTo>
                  <a:close/>
                  <a:moveTo>
                    <a:pt x="3876" y="0"/>
                  </a:moveTo>
                  <a:cubicBezTo>
                    <a:pt x="2301" y="0"/>
                    <a:pt x="915" y="945"/>
                    <a:pt x="316" y="2332"/>
                  </a:cubicBezTo>
                  <a:cubicBezTo>
                    <a:pt x="127" y="2804"/>
                    <a:pt x="1" y="3308"/>
                    <a:pt x="1" y="3875"/>
                  </a:cubicBezTo>
                  <a:cubicBezTo>
                    <a:pt x="1" y="4411"/>
                    <a:pt x="127" y="4946"/>
                    <a:pt x="316" y="5419"/>
                  </a:cubicBezTo>
                  <a:cubicBezTo>
                    <a:pt x="915" y="6774"/>
                    <a:pt x="2301" y="7719"/>
                    <a:pt x="3876" y="7719"/>
                  </a:cubicBezTo>
                  <a:cubicBezTo>
                    <a:pt x="5451" y="7719"/>
                    <a:pt x="6806" y="6774"/>
                    <a:pt x="7405" y="5419"/>
                  </a:cubicBezTo>
                  <a:cubicBezTo>
                    <a:pt x="7594" y="4946"/>
                    <a:pt x="7720" y="4411"/>
                    <a:pt x="7720" y="3875"/>
                  </a:cubicBezTo>
                  <a:cubicBezTo>
                    <a:pt x="7720" y="3308"/>
                    <a:pt x="7594" y="2804"/>
                    <a:pt x="7405" y="2332"/>
                  </a:cubicBezTo>
                  <a:cubicBezTo>
                    <a:pt x="6806" y="945"/>
                    <a:pt x="5451" y="0"/>
                    <a:pt x="38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482722" y="698407"/>
            <a:ext cx="8178556" cy="19955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fr-FR" sz="3200" dirty="0"/>
              <a:t>Description des objectifs d’analyse de données </a:t>
            </a:r>
            <a:br>
              <a:rPr lang="fr-FR" sz="32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</a:br>
            <a:endParaRPr lang="fr-FR" dirty="0">
              <a:solidFill>
                <a:schemeClr val="dk1"/>
              </a:solidFill>
            </a:endParaRPr>
          </a:p>
        </p:txBody>
      </p:sp>
      <p:pic>
        <p:nvPicPr>
          <p:cNvPr id="1026" name="Picture 2" descr="Unit - noticias/somos-alvos-e-cenario-favora...">
            <a:extLst>
              <a:ext uri="{FF2B5EF4-FFF2-40B4-BE49-F238E27FC236}">
                <a16:creationId xmlns:a16="http://schemas.microsoft.com/office/drawing/2014/main" id="{695CC46D-4930-6BFF-B17C-C1C7D1A197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609" y="761999"/>
            <a:ext cx="6420716" cy="4069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5862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482722" y="698407"/>
            <a:ext cx="8178556" cy="19955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fr-FR" sz="3200" dirty="0"/>
              <a:t>Étude de cas</a:t>
            </a:r>
            <a:br>
              <a:rPr lang="fr-FR" sz="32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</a:br>
            <a:endParaRPr lang="fr-FR" dirty="0">
              <a:solidFill>
                <a:schemeClr val="dk1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0867391-D33A-7C7F-4DA8-B6232F2B4F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95311"/>
            <a:ext cx="4776786" cy="3639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F11E20C7-1B99-6038-E1C1-378131601C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995311"/>
            <a:ext cx="4572000" cy="3449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3721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482722" y="426026"/>
            <a:ext cx="8178556" cy="19955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fr-FR" sz="3200" dirty="0"/>
              <a:t>Identification des sources de données adéquates</a:t>
            </a:r>
            <a:br>
              <a:rPr lang="fr-FR" sz="32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</a:br>
            <a:endParaRPr lang="fr-FR" dirty="0">
              <a:solidFill>
                <a:schemeClr val="dk1"/>
              </a:solidFill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1C292FB-9ECF-87BD-78A8-8269AF6859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722" y="1924050"/>
            <a:ext cx="8178556" cy="2793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5A0E27D3-E54C-4414-B959-37489D84534E}"/>
              </a:ext>
            </a:extLst>
          </p:cNvPr>
          <p:cNvSpPr txBox="1"/>
          <p:nvPr/>
        </p:nvSpPr>
        <p:spPr>
          <a:xfrm>
            <a:off x="789709" y="1122218"/>
            <a:ext cx="42291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un ID</a:t>
            </a:r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un titre</a:t>
            </a:r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un texte</a:t>
            </a:r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la véracité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35946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9"/>
          <p:cNvSpPr/>
          <p:nvPr/>
        </p:nvSpPr>
        <p:spPr>
          <a:xfrm>
            <a:off x="6347852" y="1836438"/>
            <a:ext cx="1459500" cy="14646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9"/>
          <p:cNvSpPr/>
          <p:nvPr/>
        </p:nvSpPr>
        <p:spPr>
          <a:xfrm>
            <a:off x="4690202" y="1836438"/>
            <a:ext cx="1459500" cy="14646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9"/>
          <p:cNvSpPr/>
          <p:nvPr/>
        </p:nvSpPr>
        <p:spPr>
          <a:xfrm>
            <a:off x="6011320" y="2171673"/>
            <a:ext cx="535692" cy="829501"/>
          </a:xfrm>
          <a:custGeom>
            <a:avLst/>
            <a:gdLst/>
            <a:ahLst/>
            <a:cxnLst/>
            <a:rect l="l" t="t" r="r" b="b"/>
            <a:pathLst>
              <a:path w="15124" h="23419" extrusionOk="0">
                <a:moveTo>
                  <a:pt x="0" y="0"/>
                </a:moveTo>
                <a:lnTo>
                  <a:pt x="8128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19"/>
          <p:cNvSpPr/>
          <p:nvPr/>
        </p:nvSpPr>
        <p:spPr>
          <a:xfrm>
            <a:off x="5825344" y="2171673"/>
            <a:ext cx="535692" cy="829501"/>
          </a:xfrm>
          <a:custGeom>
            <a:avLst/>
            <a:gdLst/>
            <a:ahLst/>
            <a:cxnLst/>
            <a:rect l="l" t="t" r="r" b="b"/>
            <a:pathLst>
              <a:path w="15124" h="23419" extrusionOk="0">
                <a:moveTo>
                  <a:pt x="0" y="0"/>
                </a:moveTo>
                <a:lnTo>
                  <a:pt x="8086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19"/>
          <p:cNvSpPr/>
          <p:nvPr/>
        </p:nvSpPr>
        <p:spPr>
          <a:xfrm>
            <a:off x="2998298" y="1836438"/>
            <a:ext cx="1459500" cy="14646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19"/>
          <p:cNvSpPr/>
          <p:nvPr/>
        </p:nvSpPr>
        <p:spPr>
          <a:xfrm>
            <a:off x="4319470" y="2171673"/>
            <a:ext cx="535692" cy="829501"/>
          </a:xfrm>
          <a:custGeom>
            <a:avLst/>
            <a:gdLst/>
            <a:ahLst/>
            <a:cxnLst/>
            <a:rect l="l" t="t" r="r" b="b"/>
            <a:pathLst>
              <a:path w="15124" h="23419" extrusionOk="0">
                <a:moveTo>
                  <a:pt x="0" y="0"/>
                </a:moveTo>
                <a:lnTo>
                  <a:pt x="8128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19"/>
          <p:cNvSpPr/>
          <p:nvPr/>
        </p:nvSpPr>
        <p:spPr>
          <a:xfrm>
            <a:off x="4133494" y="2171673"/>
            <a:ext cx="535692" cy="829501"/>
          </a:xfrm>
          <a:custGeom>
            <a:avLst/>
            <a:gdLst/>
            <a:ahLst/>
            <a:cxnLst/>
            <a:rect l="l" t="t" r="r" b="b"/>
            <a:pathLst>
              <a:path w="15124" h="23419" extrusionOk="0">
                <a:moveTo>
                  <a:pt x="0" y="0"/>
                </a:moveTo>
                <a:lnTo>
                  <a:pt x="8086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19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Mise en place</a:t>
            </a:r>
            <a:endParaRPr dirty="0"/>
          </a:p>
        </p:txBody>
      </p:sp>
      <p:sp>
        <p:nvSpPr>
          <p:cNvPr id="291" name="Google Shape;291;p19"/>
          <p:cNvSpPr txBox="1"/>
          <p:nvPr/>
        </p:nvSpPr>
        <p:spPr>
          <a:xfrm>
            <a:off x="613612" y="1082655"/>
            <a:ext cx="2563526" cy="7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Préparation d’un environement de stockage et traitement de données</a:t>
            </a:r>
            <a:endParaRPr sz="1600" b="1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92" name="Google Shape;292;p19"/>
          <p:cNvSpPr/>
          <p:nvPr/>
        </p:nvSpPr>
        <p:spPr>
          <a:xfrm>
            <a:off x="1320327" y="1836438"/>
            <a:ext cx="1459500" cy="14646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19"/>
          <p:cNvSpPr/>
          <p:nvPr/>
        </p:nvSpPr>
        <p:spPr>
          <a:xfrm>
            <a:off x="2641445" y="2171673"/>
            <a:ext cx="535692" cy="829501"/>
          </a:xfrm>
          <a:custGeom>
            <a:avLst/>
            <a:gdLst/>
            <a:ahLst/>
            <a:cxnLst/>
            <a:rect l="l" t="t" r="r" b="b"/>
            <a:pathLst>
              <a:path w="15124" h="23419" extrusionOk="0">
                <a:moveTo>
                  <a:pt x="0" y="0"/>
                </a:moveTo>
                <a:lnTo>
                  <a:pt x="8128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19"/>
          <p:cNvSpPr/>
          <p:nvPr/>
        </p:nvSpPr>
        <p:spPr>
          <a:xfrm>
            <a:off x="2455469" y="2171673"/>
            <a:ext cx="535692" cy="829501"/>
          </a:xfrm>
          <a:custGeom>
            <a:avLst/>
            <a:gdLst/>
            <a:ahLst/>
            <a:cxnLst/>
            <a:rect l="l" t="t" r="r" b="b"/>
            <a:pathLst>
              <a:path w="15124" h="23419" extrusionOk="0">
                <a:moveTo>
                  <a:pt x="0" y="0"/>
                </a:moveTo>
                <a:lnTo>
                  <a:pt x="8086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19"/>
          <p:cNvSpPr txBox="1"/>
          <p:nvPr/>
        </p:nvSpPr>
        <p:spPr>
          <a:xfrm>
            <a:off x="2998325" y="1131450"/>
            <a:ext cx="1459500" cy="7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Construction d’un data lake </a:t>
            </a:r>
            <a:endParaRPr sz="1600" b="1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98" name="Google Shape;298;p19"/>
          <p:cNvSpPr txBox="1"/>
          <p:nvPr/>
        </p:nvSpPr>
        <p:spPr>
          <a:xfrm>
            <a:off x="4690175" y="1131450"/>
            <a:ext cx="1459500" cy="7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Traitement de données</a:t>
            </a:r>
            <a:endParaRPr lang="fr-FR" sz="1600" b="1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00" name="Google Shape;300;p19"/>
          <p:cNvSpPr txBox="1"/>
          <p:nvPr/>
        </p:nvSpPr>
        <p:spPr>
          <a:xfrm>
            <a:off x="6093190" y="1143951"/>
            <a:ext cx="2146470" cy="7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Analyse de données</a:t>
            </a:r>
            <a:endParaRPr lang="fr-FR" sz="1600" b="1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302" name="Google Shape;302;p19"/>
          <p:cNvGrpSpPr/>
          <p:nvPr/>
        </p:nvGrpSpPr>
        <p:grpSpPr>
          <a:xfrm>
            <a:off x="6857616" y="2357827"/>
            <a:ext cx="457204" cy="457204"/>
            <a:chOff x="1492675" y="4992125"/>
            <a:chExt cx="481825" cy="481825"/>
          </a:xfrm>
        </p:grpSpPr>
        <p:sp>
          <p:nvSpPr>
            <p:cNvPr id="303" name="Google Shape;303;p19"/>
            <p:cNvSpPr/>
            <p:nvPr/>
          </p:nvSpPr>
          <p:spPr>
            <a:xfrm>
              <a:off x="149267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304" name="Google Shape;304;p19"/>
            <p:cNvSpPr/>
            <p:nvPr/>
          </p:nvSpPr>
          <p:spPr>
            <a:xfrm>
              <a:off x="1639625" y="5170175"/>
              <a:ext cx="190100" cy="125750"/>
            </a:xfrm>
            <a:custGeom>
              <a:avLst/>
              <a:gdLst/>
              <a:ahLst/>
              <a:cxnLst/>
              <a:rect l="l" t="t" r="r" b="b"/>
              <a:pathLst>
                <a:path w="7604" h="5030" extrusionOk="0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05" name="Google Shape;305;p19"/>
          <p:cNvGrpSpPr/>
          <p:nvPr/>
        </p:nvGrpSpPr>
        <p:grpSpPr>
          <a:xfrm>
            <a:off x="3525086" y="2357831"/>
            <a:ext cx="457186" cy="457196"/>
            <a:chOff x="-5251625" y="3272950"/>
            <a:chExt cx="292225" cy="292250"/>
          </a:xfrm>
        </p:grpSpPr>
        <p:sp>
          <p:nvSpPr>
            <p:cNvPr id="306" name="Google Shape;306;p19"/>
            <p:cNvSpPr/>
            <p:nvPr/>
          </p:nvSpPr>
          <p:spPr>
            <a:xfrm>
              <a:off x="-5156325" y="3462775"/>
              <a:ext cx="33900" cy="33100"/>
            </a:xfrm>
            <a:custGeom>
              <a:avLst/>
              <a:gdLst/>
              <a:ahLst/>
              <a:cxnLst/>
              <a:rect l="l" t="t" r="r" b="b"/>
              <a:pathLst>
                <a:path w="1356" h="1324" extrusionOk="0">
                  <a:moveTo>
                    <a:pt x="662" y="0"/>
                  </a:moveTo>
                  <a:cubicBezTo>
                    <a:pt x="284" y="0"/>
                    <a:pt x="1" y="315"/>
                    <a:pt x="1" y="662"/>
                  </a:cubicBezTo>
                  <a:cubicBezTo>
                    <a:pt x="1" y="1072"/>
                    <a:pt x="316" y="1324"/>
                    <a:pt x="662" y="1324"/>
                  </a:cubicBezTo>
                  <a:cubicBezTo>
                    <a:pt x="1072" y="1324"/>
                    <a:pt x="1355" y="1009"/>
                    <a:pt x="1355" y="662"/>
                  </a:cubicBezTo>
                  <a:cubicBezTo>
                    <a:pt x="1355" y="284"/>
                    <a:pt x="1040" y="0"/>
                    <a:pt x="6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9"/>
            <p:cNvSpPr/>
            <p:nvPr/>
          </p:nvSpPr>
          <p:spPr>
            <a:xfrm>
              <a:off x="-5251625" y="3272950"/>
              <a:ext cx="292225" cy="292250"/>
            </a:xfrm>
            <a:custGeom>
              <a:avLst/>
              <a:gdLst/>
              <a:ahLst/>
              <a:cxnLst/>
              <a:rect l="l" t="t" r="r" b="b"/>
              <a:pathLst>
                <a:path w="11689" h="11690" extrusionOk="0">
                  <a:moveTo>
                    <a:pt x="3699" y="2764"/>
                  </a:moveTo>
                  <a:cubicBezTo>
                    <a:pt x="3958" y="2764"/>
                    <a:pt x="4180" y="3098"/>
                    <a:pt x="3939" y="3340"/>
                  </a:cubicBezTo>
                  <a:lnTo>
                    <a:pt x="3497" y="3781"/>
                  </a:lnTo>
                  <a:lnTo>
                    <a:pt x="3939" y="4191"/>
                  </a:lnTo>
                  <a:cubicBezTo>
                    <a:pt x="4180" y="4433"/>
                    <a:pt x="3958" y="4767"/>
                    <a:pt x="3699" y="4767"/>
                  </a:cubicBezTo>
                  <a:cubicBezTo>
                    <a:pt x="3621" y="4767"/>
                    <a:pt x="3539" y="4737"/>
                    <a:pt x="3466" y="4664"/>
                  </a:cubicBezTo>
                  <a:lnTo>
                    <a:pt x="3025" y="4222"/>
                  </a:lnTo>
                  <a:lnTo>
                    <a:pt x="2584" y="4664"/>
                  </a:lnTo>
                  <a:cubicBezTo>
                    <a:pt x="2515" y="4756"/>
                    <a:pt x="2432" y="4794"/>
                    <a:pt x="2352" y="4794"/>
                  </a:cubicBezTo>
                  <a:cubicBezTo>
                    <a:pt x="2103" y="4794"/>
                    <a:pt x="1873" y="4429"/>
                    <a:pt x="2111" y="4191"/>
                  </a:cubicBezTo>
                  <a:lnTo>
                    <a:pt x="2552" y="3781"/>
                  </a:lnTo>
                  <a:lnTo>
                    <a:pt x="2111" y="3340"/>
                  </a:lnTo>
                  <a:cubicBezTo>
                    <a:pt x="1869" y="3098"/>
                    <a:pt x="2092" y="2764"/>
                    <a:pt x="2351" y="2764"/>
                  </a:cubicBezTo>
                  <a:cubicBezTo>
                    <a:pt x="2429" y="2764"/>
                    <a:pt x="2511" y="2795"/>
                    <a:pt x="2584" y="2868"/>
                  </a:cubicBezTo>
                  <a:lnTo>
                    <a:pt x="3025" y="3309"/>
                  </a:lnTo>
                  <a:lnTo>
                    <a:pt x="3466" y="2868"/>
                  </a:lnTo>
                  <a:cubicBezTo>
                    <a:pt x="3539" y="2795"/>
                    <a:pt x="3621" y="2764"/>
                    <a:pt x="3699" y="2764"/>
                  </a:cubicBezTo>
                  <a:close/>
                  <a:moveTo>
                    <a:pt x="8583" y="6922"/>
                  </a:moveTo>
                  <a:cubicBezTo>
                    <a:pt x="8841" y="6922"/>
                    <a:pt x="9064" y="7257"/>
                    <a:pt x="8822" y="7499"/>
                  </a:cubicBezTo>
                  <a:lnTo>
                    <a:pt x="8381" y="7940"/>
                  </a:lnTo>
                  <a:lnTo>
                    <a:pt x="8822" y="8381"/>
                  </a:lnTo>
                  <a:cubicBezTo>
                    <a:pt x="9064" y="8623"/>
                    <a:pt x="8841" y="8958"/>
                    <a:pt x="8583" y="8958"/>
                  </a:cubicBezTo>
                  <a:cubicBezTo>
                    <a:pt x="8504" y="8958"/>
                    <a:pt x="8422" y="8927"/>
                    <a:pt x="8349" y="8854"/>
                  </a:cubicBezTo>
                  <a:lnTo>
                    <a:pt x="7908" y="8413"/>
                  </a:lnTo>
                  <a:lnTo>
                    <a:pt x="7467" y="8854"/>
                  </a:lnTo>
                  <a:cubicBezTo>
                    <a:pt x="7394" y="8927"/>
                    <a:pt x="7312" y="8958"/>
                    <a:pt x="7234" y="8958"/>
                  </a:cubicBezTo>
                  <a:cubicBezTo>
                    <a:pt x="6975" y="8958"/>
                    <a:pt x="6753" y="8623"/>
                    <a:pt x="6995" y="8381"/>
                  </a:cubicBezTo>
                  <a:lnTo>
                    <a:pt x="7436" y="7940"/>
                  </a:lnTo>
                  <a:lnTo>
                    <a:pt x="6995" y="7499"/>
                  </a:lnTo>
                  <a:cubicBezTo>
                    <a:pt x="6753" y="7257"/>
                    <a:pt x="6975" y="6922"/>
                    <a:pt x="7234" y="6922"/>
                  </a:cubicBezTo>
                  <a:cubicBezTo>
                    <a:pt x="7312" y="6922"/>
                    <a:pt x="7394" y="6953"/>
                    <a:pt x="7467" y="7026"/>
                  </a:cubicBezTo>
                  <a:lnTo>
                    <a:pt x="7908" y="7467"/>
                  </a:lnTo>
                  <a:lnTo>
                    <a:pt x="8349" y="7026"/>
                  </a:lnTo>
                  <a:cubicBezTo>
                    <a:pt x="8422" y="6953"/>
                    <a:pt x="8504" y="6922"/>
                    <a:pt x="8583" y="6922"/>
                  </a:cubicBezTo>
                  <a:close/>
                  <a:moveTo>
                    <a:pt x="7895" y="2732"/>
                  </a:moveTo>
                  <a:cubicBezTo>
                    <a:pt x="7974" y="2732"/>
                    <a:pt x="8055" y="2763"/>
                    <a:pt x="8129" y="2836"/>
                  </a:cubicBezTo>
                  <a:lnTo>
                    <a:pt x="8790" y="3498"/>
                  </a:lnTo>
                  <a:cubicBezTo>
                    <a:pt x="8916" y="3624"/>
                    <a:pt x="8916" y="3844"/>
                    <a:pt x="8790" y="3970"/>
                  </a:cubicBezTo>
                  <a:lnTo>
                    <a:pt x="8129" y="4632"/>
                  </a:lnTo>
                  <a:cubicBezTo>
                    <a:pt x="8055" y="4705"/>
                    <a:pt x="7974" y="4736"/>
                    <a:pt x="7895" y="4736"/>
                  </a:cubicBezTo>
                  <a:cubicBezTo>
                    <a:pt x="7637" y="4736"/>
                    <a:pt x="7414" y="4401"/>
                    <a:pt x="7656" y="4159"/>
                  </a:cubicBezTo>
                  <a:lnTo>
                    <a:pt x="7719" y="4096"/>
                  </a:lnTo>
                  <a:lnTo>
                    <a:pt x="7719" y="4096"/>
                  </a:lnTo>
                  <a:cubicBezTo>
                    <a:pt x="6175" y="4159"/>
                    <a:pt x="4978" y="5388"/>
                    <a:pt x="4852" y="6932"/>
                  </a:cubicBezTo>
                  <a:cubicBezTo>
                    <a:pt x="5451" y="7089"/>
                    <a:pt x="5829" y="7593"/>
                    <a:pt x="5829" y="8224"/>
                  </a:cubicBezTo>
                  <a:cubicBezTo>
                    <a:pt x="5829" y="9011"/>
                    <a:pt x="5230" y="9641"/>
                    <a:pt x="4474" y="9641"/>
                  </a:cubicBezTo>
                  <a:cubicBezTo>
                    <a:pt x="3750" y="9641"/>
                    <a:pt x="3119" y="9011"/>
                    <a:pt x="3119" y="8255"/>
                  </a:cubicBezTo>
                  <a:cubicBezTo>
                    <a:pt x="3119" y="7625"/>
                    <a:pt x="3529" y="7089"/>
                    <a:pt x="4128" y="6932"/>
                  </a:cubicBezTo>
                  <a:cubicBezTo>
                    <a:pt x="4285" y="5042"/>
                    <a:pt x="5829" y="3498"/>
                    <a:pt x="7751" y="3403"/>
                  </a:cubicBezTo>
                  <a:lnTo>
                    <a:pt x="7656" y="3309"/>
                  </a:lnTo>
                  <a:cubicBezTo>
                    <a:pt x="7414" y="3067"/>
                    <a:pt x="7637" y="2732"/>
                    <a:pt x="7895" y="2732"/>
                  </a:cubicBezTo>
                  <a:close/>
                  <a:moveTo>
                    <a:pt x="5829" y="1"/>
                  </a:moveTo>
                  <a:cubicBezTo>
                    <a:pt x="2647" y="1"/>
                    <a:pt x="0" y="2584"/>
                    <a:pt x="0" y="5829"/>
                  </a:cubicBezTo>
                  <a:cubicBezTo>
                    <a:pt x="0" y="9011"/>
                    <a:pt x="2615" y="11689"/>
                    <a:pt x="5829" y="11689"/>
                  </a:cubicBezTo>
                  <a:cubicBezTo>
                    <a:pt x="9011" y="11689"/>
                    <a:pt x="11689" y="9043"/>
                    <a:pt x="11689" y="5829"/>
                  </a:cubicBezTo>
                  <a:cubicBezTo>
                    <a:pt x="11657" y="5357"/>
                    <a:pt x="11563" y="4884"/>
                    <a:pt x="11500" y="4443"/>
                  </a:cubicBezTo>
                  <a:cubicBezTo>
                    <a:pt x="11248" y="4884"/>
                    <a:pt x="10838" y="5136"/>
                    <a:pt x="10303" y="5136"/>
                  </a:cubicBezTo>
                  <a:cubicBezTo>
                    <a:pt x="9578" y="5136"/>
                    <a:pt x="8948" y="4506"/>
                    <a:pt x="8948" y="3781"/>
                  </a:cubicBezTo>
                  <a:cubicBezTo>
                    <a:pt x="8948" y="3025"/>
                    <a:pt x="9578" y="2395"/>
                    <a:pt x="10303" y="2395"/>
                  </a:cubicBezTo>
                  <a:cubicBezTo>
                    <a:pt x="10397" y="2395"/>
                    <a:pt x="10523" y="2395"/>
                    <a:pt x="10586" y="2427"/>
                  </a:cubicBezTo>
                  <a:cubicBezTo>
                    <a:pt x="9483" y="883"/>
                    <a:pt x="7719" y="1"/>
                    <a:pt x="58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9"/>
            <p:cNvSpPr/>
            <p:nvPr/>
          </p:nvSpPr>
          <p:spPr>
            <a:xfrm>
              <a:off x="-5011400" y="3350150"/>
              <a:ext cx="33900" cy="33875"/>
            </a:xfrm>
            <a:custGeom>
              <a:avLst/>
              <a:gdLst/>
              <a:ahLst/>
              <a:cxnLst/>
              <a:rect l="l" t="t" r="r" b="b"/>
              <a:pathLst>
                <a:path w="1356" h="1355" extrusionOk="0">
                  <a:moveTo>
                    <a:pt x="662" y="0"/>
                  </a:moveTo>
                  <a:cubicBezTo>
                    <a:pt x="315" y="0"/>
                    <a:pt x="0" y="284"/>
                    <a:pt x="0" y="693"/>
                  </a:cubicBezTo>
                  <a:cubicBezTo>
                    <a:pt x="0" y="1071"/>
                    <a:pt x="315" y="1355"/>
                    <a:pt x="662" y="1355"/>
                  </a:cubicBezTo>
                  <a:cubicBezTo>
                    <a:pt x="1072" y="1355"/>
                    <a:pt x="1355" y="1040"/>
                    <a:pt x="1355" y="693"/>
                  </a:cubicBezTo>
                  <a:cubicBezTo>
                    <a:pt x="1355" y="315"/>
                    <a:pt x="1040" y="0"/>
                    <a:pt x="6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9" name="Google Shape;309;p19"/>
          <p:cNvGrpSpPr/>
          <p:nvPr/>
        </p:nvGrpSpPr>
        <p:grpSpPr>
          <a:xfrm>
            <a:off x="5204657" y="2357830"/>
            <a:ext cx="457192" cy="457198"/>
            <a:chOff x="-4475825" y="3612425"/>
            <a:chExt cx="293825" cy="291450"/>
          </a:xfrm>
        </p:grpSpPr>
        <p:sp>
          <p:nvSpPr>
            <p:cNvPr id="310" name="Google Shape;310;p19"/>
            <p:cNvSpPr/>
            <p:nvPr/>
          </p:nvSpPr>
          <p:spPr>
            <a:xfrm>
              <a:off x="-4349800" y="3664400"/>
              <a:ext cx="34675" cy="33100"/>
            </a:xfrm>
            <a:custGeom>
              <a:avLst/>
              <a:gdLst/>
              <a:ahLst/>
              <a:cxnLst/>
              <a:rect l="l" t="t" r="r" b="b"/>
              <a:pathLst>
                <a:path w="1387" h="1324" extrusionOk="0">
                  <a:moveTo>
                    <a:pt x="694" y="1"/>
                  </a:moveTo>
                  <a:cubicBezTo>
                    <a:pt x="347" y="1"/>
                    <a:pt x="32" y="316"/>
                    <a:pt x="32" y="662"/>
                  </a:cubicBezTo>
                  <a:cubicBezTo>
                    <a:pt x="1" y="1040"/>
                    <a:pt x="316" y="1324"/>
                    <a:pt x="694" y="1324"/>
                  </a:cubicBezTo>
                  <a:cubicBezTo>
                    <a:pt x="1103" y="1324"/>
                    <a:pt x="1387" y="1009"/>
                    <a:pt x="1387" y="662"/>
                  </a:cubicBezTo>
                  <a:cubicBezTo>
                    <a:pt x="1387" y="284"/>
                    <a:pt x="1072" y="1"/>
                    <a:pt x="6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9"/>
            <p:cNvSpPr/>
            <p:nvPr/>
          </p:nvSpPr>
          <p:spPr>
            <a:xfrm>
              <a:off x="-4366325" y="3714800"/>
              <a:ext cx="68525" cy="34700"/>
            </a:xfrm>
            <a:custGeom>
              <a:avLst/>
              <a:gdLst/>
              <a:ahLst/>
              <a:cxnLst/>
              <a:rect l="l" t="t" r="r" b="b"/>
              <a:pathLst>
                <a:path w="2741" h="1388" extrusionOk="0">
                  <a:moveTo>
                    <a:pt x="1008" y="1"/>
                  </a:moveTo>
                  <a:cubicBezTo>
                    <a:pt x="473" y="1"/>
                    <a:pt x="0" y="474"/>
                    <a:pt x="0" y="1009"/>
                  </a:cubicBezTo>
                  <a:lnTo>
                    <a:pt x="0" y="1387"/>
                  </a:lnTo>
                  <a:lnTo>
                    <a:pt x="2741" y="1387"/>
                  </a:lnTo>
                  <a:lnTo>
                    <a:pt x="2741" y="1009"/>
                  </a:lnTo>
                  <a:cubicBezTo>
                    <a:pt x="2741" y="474"/>
                    <a:pt x="2268" y="1"/>
                    <a:pt x="16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9"/>
            <p:cNvSpPr/>
            <p:nvPr/>
          </p:nvSpPr>
          <p:spPr>
            <a:xfrm>
              <a:off x="-4475825" y="3612425"/>
              <a:ext cx="293825" cy="291450"/>
            </a:xfrm>
            <a:custGeom>
              <a:avLst/>
              <a:gdLst/>
              <a:ahLst/>
              <a:cxnLst/>
              <a:rect l="l" t="t" r="r" b="b"/>
              <a:pathLst>
                <a:path w="11753" h="11658" extrusionOk="0">
                  <a:moveTo>
                    <a:pt x="5703" y="1324"/>
                  </a:moveTo>
                  <a:cubicBezTo>
                    <a:pt x="6459" y="1324"/>
                    <a:pt x="7089" y="1954"/>
                    <a:pt x="7089" y="2710"/>
                  </a:cubicBezTo>
                  <a:cubicBezTo>
                    <a:pt x="7089" y="3025"/>
                    <a:pt x="6963" y="3340"/>
                    <a:pt x="6774" y="3592"/>
                  </a:cubicBezTo>
                  <a:cubicBezTo>
                    <a:pt x="7373" y="3844"/>
                    <a:pt x="7751" y="4443"/>
                    <a:pt x="7751" y="5104"/>
                  </a:cubicBezTo>
                  <a:lnTo>
                    <a:pt x="7751" y="5766"/>
                  </a:lnTo>
                  <a:lnTo>
                    <a:pt x="7783" y="5766"/>
                  </a:lnTo>
                  <a:cubicBezTo>
                    <a:pt x="7783" y="5986"/>
                    <a:pt x="7625" y="6144"/>
                    <a:pt x="7436" y="6144"/>
                  </a:cubicBezTo>
                  <a:lnTo>
                    <a:pt x="4002" y="6144"/>
                  </a:lnTo>
                  <a:cubicBezTo>
                    <a:pt x="3813" y="6144"/>
                    <a:pt x="3655" y="5986"/>
                    <a:pt x="3655" y="5766"/>
                  </a:cubicBezTo>
                  <a:lnTo>
                    <a:pt x="3655" y="5104"/>
                  </a:lnTo>
                  <a:cubicBezTo>
                    <a:pt x="3655" y="4443"/>
                    <a:pt x="4065" y="3844"/>
                    <a:pt x="4664" y="3592"/>
                  </a:cubicBezTo>
                  <a:cubicBezTo>
                    <a:pt x="4443" y="3340"/>
                    <a:pt x="4348" y="3056"/>
                    <a:pt x="4348" y="2710"/>
                  </a:cubicBezTo>
                  <a:cubicBezTo>
                    <a:pt x="4348" y="1954"/>
                    <a:pt x="4979" y="1324"/>
                    <a:pt x="5703" y="1324"/>
                  </a:cubicBezTo>
                  <a:close/>
                  <a:moveTo>
                    <a:pt x="5798" y="0"/>
                  </a:moveTo>
                  <a:cubicBezTo>
                    <a:pt x="3561" y="0"/>
                    <a:pt x="1702" y="1859"/>
                    <a:pt x="1702" y="4096"/>
                  </a:cubicBezTo>
                  <a:cubicBezTo>
                    <a:pt x="1702" y="5041"/>
                    <a:pt x="2017" y="5955"/>
                    <a:pt x="2553" y="6616"/>
                  </a:cubicBezTo>
                  <a:lnTo>
                    <a:pt x="1702" y="7120"/>
                  </a:lnTo>
                  <a:cubicBezTo>
                    <a:pt x="1513" y="6963"/>
                    <a:pt x="1293" y="6900"/>
                    <a:pt x="1040" y="6900"/>
                  </a:cubicBezTo>
                  <a:cubicBezTo>
                    <a:pt x="473" y="6900"/>
                    <a:pt x="1" y="7341"/>
                    <a:pt x="1" y="7908"/>
                  </a:cubicBezTo>
                  <a:cubicBezTo>
                    <a:pt x="1" y="8475"/>
                    <a:pt x="473" y="8948"/>
                    <a:pt x="1040" y="8948"/>
                  </a:cubicBezTo>
                  <a:cubicBezTo>
                    <a:pt x="1576" y="8948"/>
                    <a:pt x="2049" y="8475"/>
                    <a:pt x="2049" y="7908"/>
                  </a:cubicBezTo>
                  <a:lnTo>
                    <a:pt x="2049" y="7719"/>
                  </a:lnTo>
                  <a:lnTo>
                    <a:pt x="3025" y="7120"/>
                  </a:lnTo>
                  <a:cubicBezTo>
                    <a:pt x="3309" y="7372"/>
                    <a:pt x="3592" y="7593"/>
                    <a:pt x="3939" y="7751"/>
                  </a:cubicBezTo>
                  <a:lnTo>
                    <a:pt x="3277" y="8948"/>
                  </a:lnTo>
                  <a:lnTo>
                    <a:pt x="3088" y="8948"/>
                  </a:lnTo>
                  <a:cubicBezTo>
                    <a:pt x="2521" y="8948"/>
                    <a:pt x="2049" y="9420"/>
                    <a:pt x="2049" y="9956"/>
                  </a:cubicBezTo>
                  <a:cubicBezTo>
                    <a:pt x="2049" y="10523"/>
                    <a:pt x="2521" y="10996"/>
                    <a:pt x="3088" y="10996"/>
                  </a:cubicBezTo>
                  <a:cubicBezTo>
                    <a:pt x="3624" y="10996"/>
                    <a:pt x="4096" y="10523"/>
                    <a:pt x="4096" y="9956"/>
                  </a:cubicBezTo>
                  <a:cubicBezTo>
                    <a:pt x="4096" y="9735"/>
                    <a:pt x="4033" y="9483"/>
                    <a:pt x="3876" y="9294"/>
                  </a:cubicBezTo>
                  <a:lnTo>
                    <a:pt x="4569" y="8034"/>
                  </a:lnTo>
                  <a:cubicBezTo>
                    <a:pt x="4853" y="8097"/>
                    <a:pt x="5168" y="8192"/>
                    <a:pt x="5483" y="8223"/>
                  </a:cubicBezTo>
                  <a:lnTo>
                    <a:pt x="5483" y="9672"/>
                  </a:lnTo>
                  <a:cubicBezTo>
                    <a:pt x="5073" y="9830"/>
                    <a:pt x="4821" y="10208"/>
                    <a:pt x="4821" y="10617"/>
                  </a:cubicBezTo>
                  <a:cubicBezTo>
                    <a:pt x="4821" y="11185"/>
                    <a:pt x="5294" y="11657"/>
                    <a:pt x="5829" y="11657"/>
                  </a:cubicBezTo>
                  <a:cubicBezTo>
                    <a:pt x="6396" y="11657"/>
                    <a:pt x="6869" y="11185"/>
                    <a:pt x="6869" y="10617"/>
                  </a:cubicBezTo>
                  <a:cubicBezTo>
                    <a:pt x="6869" y="10208"/>
                    <a:pt x="6585" y="9798"/>
                    <a:pt x="6176" y="9672"/>
                  </a:cubicBezTo>
                  <a:lnTo>
                    <a:pt x="6176" y="8223"/>
                  </a:lnTo>
                  <a:cubicBezTo>
                    <a:pt x="6491" y="8192"/>
                    <a:pt x="6806" y="8160"/>
                    <a:pt x="7089" y="8034"/>
                  </a:cubicBezTo>
                  <a:lnTo>
                    <a:pt x="7814" y="9294"/>
                  </a:lnTo>
                  <a:cubicBezTo>
                    <a:pt x="7657" y="9483"/>
                    <a:pt x="7562" y="9672"/>
                    <a:pt x="7562" y="9956"/>
                  </a:cubicBezTo>
                  <a:cubicBezTo>
                    <a:pt x="7562" y="10523"/>
                    <a:pt x="8035" y="10996"/>
                    <a:pt x="8602" y="10996"/>
                  </a:cubicBezTo>
                  <a:cubicBezTo>
                    <a:pt x="9137" y="10996"/>
                    <a:pt x="9610" y="10523"/>
                    <a:pt x="9610" y="9956"/>
                  </a:cubicBezTo>
                  <a:cubicBezTo>
                    <a:pt x="9610" y="9420"/>
                    <a:pt x="9137" y="8948"/>
                    <a:pt x="8602" y="8948"/>
                  </a:cubicBezTo>
                  <a:lnTo>
                    <a:pt x="8381" y="8948"/>
                  </a:lnTo>
                  <a:lnTo>
                    <a:pt x="7720" y="7751"/>
                  </a:lnTo>
                  <a:cubicBezTo>
                    <a:pt x="8035" y="7593"/>
                    <a:pt x="8350" y="7372"/>
                    <a:pt x="8633" y="7120"/>
                  </a:cubicBezTo>
                  <a:lnTo>
                    <a:pt x="9704" y="7719"/>
                  </a:lnTo>
                  <a:lnTo>
                    <a:pt x="9704" y="7908"/>
                  </a:lnTo>
                  <a:cubicBezTo>
                    <a:pt x="9704" y="8475"/>
                    <a:pt x="10177" y="8948"/>
                    <a:pt x="10713" y="8948"/>
                  </a:cubicBezTo>
                  <a:cubicBezTo>
                    <a:pt x="11280" y="8948"/>
                    <a:pt x="11752" y="8475"/>
                    <a:pt x="11752" y="7908"/>
                  </a:cubicBezTo>
                  <a:cubicBezTo>
                    <a:pt x="11626" y="7309"/>
                    <a:pt x="11154" y="6900"/>
                    <a:pt x="10586" y="6900"/>
                  </a:cubicBezTo>
                  <a:cubicBezTo>
                    <a:pt x="10366" y="6900"/>
                    <a:pt x="10114" y="6963"/>
                    <a:pt x="9925" y="7120"/>
                  </a:cubicBezTo>
                  <a:lnTo>
                    <a:pt x="9011" y="6616"/>
                  </a:lnTo>
                  <a:cubicBezTo>
                    <a:pt x="9515" y="5892"/>
                    <a:pt x="9893" y="4978"/>
                    <a:pt x="9893" y="4096"/>
                  </a:cubicBezTo>
                  <a:cubicBezTo>
                    <a:pt x="9893" y="1796"/>
                    <a:pt x="8035" y="0"/>
                    <a:pt x="57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3" name="Google Shape;313;p19"/>
          <p:cNvGrpSpPr/>
          <p:nvPr/>
        </p:nvGrpSpPr>
        <p:grpSpPr>
          <a:xfrm>
            <a:off x="1836340" y="2378618"/>
            <a:ext cx="457194" cy="415623"/>
            <a:chOff x="-40745125" y="3632900"/>
            <a:chExt cx="318225" cy="289875"/>
          </a:xfrm>
        </p:grpSpPr>
        <p:sp>
          <p:nvSpPr>
            <p:cNvPr id="314" name="Google Shape;314;p19"/>
            <p:cNvSpPr/>
            <p:nvPr/>
          </p:nvSpPr>
          <p:spPr>
            <a:xfrm>
              <a:off x="-40745125" y="3632900"/>
              <a:ext cx="300125" cy="82725"/>
            </a:xfrm>
            <a:custGeom>
              <a:avLst/>
              <a:gdLst/>
              <a:ahLst/>
              <a:cxnLst/>
              <a:rect l="l" t="t" r="r" b="b"/>
              <a:pathLst>
                <a:path w="12005" h="3309" extrusionOk="0">
                  <a:moveTo>
                    <a:pt x="1671" y="0"/>
                  </a:moveTo>
                  <a:cubicBezTo>
                    <a:pt x="757" y="0"/>
                    <a:pt x="1" y="757"/>
                    <a:pt x="1" y="1670"/>
                  </a:cubicBezTo>
                  <a:cubicBezTo>
                    <a:pt x="1" y="2552"/>
                    <a:pt x="757" y="3308"/>
                    <a:pt x="1671" y="3308"/>
                  </a:cubicBezTo>
                  <a:lnTo>
                    <a:pt x="11469" y="3308"/>
                  </a:lnTo>
                  <a:cubicBezTo>
                    <a:pt x="11815" y="3308"/>
                    <a:pt x="12004" y="2930"/>
                    <a:pt x="11784" y="2647"/>
                  </a:cubicBezTo>
                  <a:cubicBezTo>
                    <a:pt x="11595" y="2363"/>
                    <a:pt x="11469" y="2017"/>
                    <a:pt x="11469" y="1670"/>
                  </a:cubicBezTo>
                  <a:cubicBezTo>
                    <a:pt x="11469" y="1292"/>
                    <a:pt x="11595" y="946"/>
                    <a:pt x="11784" y="662"/>
                  </a:cubicBezTo>
                  <a:cubicBezTo>
                    <a:pt x="11973" y="410"/>
                    <a:pt x="11784" y="0"/>
                    <a:pt x="114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19"/>
            <p:cNvSpPr/>
            <p:nvPr/>
          </p:nvSpPr>
          <p:spPr>
            <a:xfrm>
              <a:off x="-40508050" y="3736075"/>
              <a:ext cx="21300" cy="82725"/>
            </a:xfrm>
            <a:custGeom>
              <a:avLst/>
              <a:gdLst/>
              <a:ahLst/>
              <a:cxnLst/>
              <a:rect l="l" t="t" r="r" b="b"/>
              <a:pathLst>
                <a:path w="852" h="3309" extrusionOk="0">
                  <a:moveTo>
                    <a:pt x="1" y="1"/>
                  </a:moveTo>
                  <a:lnTo>
                    <a:pt x="1" y="3309"/>
                  </a:lnTo>
                  <a:lnTo>
                    <a:pt x="852" y="3309"/>
                  </a:lnTo>
                  <a:lnTo>
                    <a:pt x="8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9"/>
            <p:cNvSpPr/>
            <p:nvPr/>
          </p:nvSpPr>
          <p:spPr>
            <a:xfrm>
              <a:off x="-40466300" y="3736875"/>
              <a:ext cx="39400" cy="82725"/>
            </a:xfrm>
            <a:custGeom>
              <a:avLst/>
              <a:gdLst/>
              <a:ahLst/>
              <a:cxnLst/>
              <a:rect l="l" t="t" r="r" b="b"/>
              <a:pathLst>
                <a:path w="1576" h="3309" extrusionOk="0">
                  <a:moveTo>
                    <a:pt x="1" y="0"/>
                  </a:moveTo>
                  <a:lnTo>
                    <a:pt x="1" y="3308"/>
                  </a:lnTo>
                  <a:lnTo>
                    <a:pt x="1198" y="3308"/>
                  </a:lnTo>
                  <a:cubicBezTo>
                    <a:pt x="1387" y="3277"/>
                    <a:pt x="1576" y="3088"/>
                    <a:pt x="1576" y="2899"/>
                  </a:cubicBezTo>
                  <a:lnTo>
                    <a:pt x="1576" y="410"/>
                  </a:lnTo>
                  <a:cubicBezTo>
                    <a:pt x="1576" y="158"/>
                    <a:pt x="1387" y="0"/>
                    <a:pt x="11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9"/>
            <p:cNvSpPr/>
            <p:nvPr/>
          </p:nvSpPr>
          <p:spPr>
            <a:xfrm>
              <a:off x="-40723050" y="3736075"/>
              <a:ext cx="194550" cy="82725"/>
            </a:xfrm>
            <a:custGeom>
              <a:avLst/>
              <a:gdLst/>
              <a:ahLst/>
              <a:cxnLst/>
              <a:rect l="l" t="t" r="r" b="b"/>
              <a:pathLst>
                <a:path w="7782" h="3309" extrusionOk="0">
                  <a:moveTo>
                    <a:pt x="441" y="1"/>
                  </a:moveTo>
                  <a:cubicBezTo>
                    <a:pt x="189" y="1"/>
                    <a:pt x="0" y="221"/>
                    <a:pt x="0" y="442"/>
                  </a:cubicBezTo>
                  <a:lnTo>
                    <a:pt x="0" y="2931"/>
                  </a:lnTo>
                  <a:cubicBezTo>
                    <a:pt x="0" y="3151"/>
                    <a:pt x="189" y="3309"/>
                    <a:pt x="441" y="3309"/>
                  </a:cubicBezTo>
                  <a:lnTo>
                    <a:pt x="7782" y="3309"/>
                  </a:lnTo>
                  <a:lnTo>
                    <a:pt x="77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9"/>
            <p:cNvSpPr/>
            <p:nvPr/>
          </p:nvSpPr>
          <p:spPr>
            <a:xfrm>
              <a:off x="-40681325" y="3839250"/>
              <a:ext cx="21300" cy="82725"/>
            </a:xfrm>
            <a:custGeom>
              <a:avLst/>
              <a:gdLst/>
              <a:ahLst/>
              <a:cxnLst/>
              <a:rect l="l" t="t" r="r" b="b"/>
              <a:pathLst>
                <a:path w="852" h="3309" extrusionOk="0">
                  <a:moveTo>
                    <a:pt x="1" y="1"/>
                  </a:moveTo>
                  <a:lnTo>
                    <a:pt x="1" y="3309"/>
                  </a:lnTo>
                  <a:lnTo>
                    <a:pt x="851" y="3309"/>
                  </a:lnTo>
                  <a:lnTo>
                    <a:pt x="8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9"/>
            <p:cNvSpPr/>
            <p:nvPr/>
          </p:nvSpPr>
          <p:spPr>
            <a:xfrm>
              <a:off x="-40639575" y="3840825"/>
              <a:ext cx="190625" cy="81950"/>
            </a:xfrm>
            <a:custGeom>
              <a:avLst/>
              <a:gdLst/>
              <a:ahLst/>
              <a:cxnLst/>
              <a:rect l="l" t="t" r="r" b="b"/>
              <a:pathLst>
                <a:path w="7625" h="3278" extrusionOk="0">
                  <a:moveTo>
                    <a:pt x="1" y="1"/>
                  </a:moveTo>
                  <a:lnTo>
                    <a:pt x="1" y="3277"/>
                  </a:lnTo>
                  <a:lnTo>
                    <a:pt x="7247" y="3277"/>
                  </a:lnTo>
                  <a:cubicBezTo>
                    <a:pt x="7467" y="3277"/>
                    <a:pt x="7625" y="3057"/>
                    <a:pt x="7625" y="2868"/>
                  </a:cubicBezTo>
                  <a:lnTo>
                    <a:pt x="7625" y="379"/>
                  </a:lnTo>
                  <a:cubicBezTo>
                    <a:pt x="7625" y="158"/>
                    <a:pt x="7436" y="1"/>
                    <a:pt x="7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9"/>
            <p:cNvSpPr/>
            <p:nvPr/>
          </p:nvSpPr>
          <p:spPr>
            <a:xfrm>
              <a:off x="-40745125" y="3840050"/>
              <a:ext cx="43350" cy="82725"/>
            </a:xfrm>
            <a:custGeom>
              <a:avLst/>
              <a:gdLst/>
              <a:ahLst/>
              <a:cxnLst/>
              <a:rect l="l" t="t" r="r" b="b"/>
              <a:pathLst>
                <a:path w="1734" h="3309" extrusionOk="0">
                  <a:moveTo>
                    <a:pt x="442" y="0"/>
                  </a:moveTo>
                  <a:cubicBezTo>
                    <a:pt x="190" y="0"/>
                    <a:pt x="1" y="189"/>
                    <a:pt x="1" y="378"/>
                  </a:cubicBezTo>
                  <a:lnTo>
                    <a:pt x="1" y="2867"/>
                  </a:lnTo>
                  <a:cubicBezTo>
                    <a:pt x="1" y="3088"/>
                    <a:pt x="190" y="3308"/>
                    <a:pt x="442" y="3308"/>
                  </a:cubicBezTo>
                  <a:lnTo>
                    <a:pt x="1734" y="3308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/>
          <p:nvPr/>
        </p:nvSpPr>
        <p:spPr>
          <a:xfrm>
            <a:off x="337254" y="1355932"/>
            <a:ext cx="2309693" cy="1486055"/>
          </a:xfrm>
          <a:prstGeom prst="roundRect">
            <a:avLst>
              <a:gd name="adj" fmla="val 11451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482722" y="698407"/>
            <a:ext cx="8178556" cy="19955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fr-FR" sz="32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Préparation d’un environnement de stockage et traitement de données</a:t>
            </a:r>
            <a:br>
              <a:rPr lang="fr-FR" sz="32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</a:br>
            <a:endParaRPr dirty="0">
              <a:solidFill>
                <a:schemeClr val="dk1"/>
              </a:solidFill>
            </a:endParaRPr>
          </a:p>
        </p:txBody>
      </p:sp>
      <p:sp>
        <p:nvSpPr>
          <p:cNvPr id="105" name="Google Shape;105;p16"/>
          <p:cNvSpPr txBox="1"/>
          <p:nvPr/>
        </p:nvSpPr>
        <p:spPr>
          <a:xfrm>
            <a:off x="337254" y="1681701"/>
            <a:ext cx="2624610" cy="32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</a:t>
            </a:r>
            <a:r>
              <a:rPr lang="en" sz="12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réation des images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et des conteneurs</a:t>
            </a:r>
            <a:endParaRPr sz="1200" b="1" dirty="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6" name="Google Shape;106;p16"/>
          <p:cNvSpPr txBox="1"/>
          <p:nvPr/>
        </p:nvSpPr>
        <p:spPr>
          <a:xfrm>
            <a:off x="620574" y="2009821"/>
            <a:ext cx="1674617" cy="7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39" name="Google Shape;139;p16"/>
          <p:cNvGrpSpPr/>
          <p:nvPr/>
        </p:nvGrpSpPr>
        <p:grpSpPr>
          <a:xfrm>
            <a:off x="2252127" y="1214720"/>
            <a:ext cx="368186" cy="366364"/>
            <a:chOff x="-62151950" y="4111775"/>
            <a:chExt cx="318225" cy="316650"/>
          </a:xfrm>
        </p:grpSpPr>
        <p:sp>
          <p:nvSpPr>
            <p:cNvPr id="140" name="Google Shape;140;p16"/>
            <p:cNvSpPr/>
            <p:nvPr/>
          </p:nvSpPr>
          <p:spPr>
            <a:xfrm>
              <a:off x="-62151950" y="4407925"/>
              <a:ext cx="318225" cy="20500"/>
            </a:xfrm>
            <a:custGeom>
              <a:avLst/>
              <a:gdLst/>
              <a:ahLst/>
              <a:cxnLst/>
              <a:rect l="l" t="t" r="r" b="b"/>
              <a:pathLst>
                <a:path w="12729" h="820" extrusionOk="0">
                  <a:moveTo>
                    <a:pt x="442" y="0"/>
                  </a:moveTo>
                  <a:cubicBezTo>
                    <a:pt x="221" y="0"/>
                    <a:pt x="1" y="189"/>
                    <a:pt x="1" y="441"/>
                  </a:cubicBezTo>
                  <a:cubicBezTo>
                    <a:pt x="1" y="662"/>
                    <a:pt x="221" y="819"/>
                    <a:pt x="442" y="819"/>
                  </a:cubicBezTo>
                  <a:lnTo>
                    <a:pt x="12288" y="819"/>
                  </a:lnTo>
                  <a:cubicBezTo>
                    <a:pt x="12540" y="819"/>
                    <a:pt x="12697" y="630"/>
                    <a:pt x="12697" y="441"/>
                  </a:cubicBezTo>
                  <a:cubicBezTo>
                    <a:pt x="12729" y="158"/>
                    <a:pt x="12540" y="0"/>
                    <a:pt x="122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6"/>
            <p:cNvSpPr/>
            <p:nvPr/>
          </p:nvSpPr>
          <p:spPr>
            <a:xfrm>
              <a:off x="-62151950" y="4283475"/>
              <a:ext cx="84300" cy="104000"/>
            </a:xfrm>
            <a:custGeom>
              <a:avLst/>
              <a:gdLst/>
              <a:ahLst/>
              <a:cxnLst/>
              <a:rect l="l" t="t" r="r" b="b"/>
              <a:pathLst>
                <a:path w="3372" h="4160" extrusionOk="0">
                  <a:moveTo>
                    <a:pt x="1009" y="0"/>
                  </a:moveTo>
                  <a:cubicBezTo>
                    <a:pt x="442" y="0"/>
                    <a:pt x="1" y="442"/>
                    <a:pt x="1" y="1009"/>
                  </a:cubicBezTo>
                  <a:lnTo>
                    <a:pt x="1" y="3214"/>
                  </a:lnTo>
                  <a:cubicBezTo>
                    <a:pt x="64" y="3718"/>
                    <a:pt x="473" y="4159"/>
                    <a:pt x="1009" y="4159"/>
                  </a:cubicBezTo>
                  <a:lnTo>
                    <a:pt x="2363" y="4159"/>
                  </a:lnTo>
                  <a:cubicBezTo>
                    <a:pt x="2931" y="4159"/>
                    <a:pt x="3372" y="3718"/>
                    <a:pt x="3372" y="3214"/>
                  </a:cubicBezTo>
                  <a:lnTo>
                    <a:pt x="3372" y="1009"/>
                  </a:lnTo>
                  <a:cubicBezTo>
                    <a:pt x="3372" y="442"/>
                    <a:pt x="2931" y="0"/>
                    <a:pt x="23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6"/>
            <p:cNvSpPr/>
            <p:nvPr/>
          </p:nvSpPr>
          <p:spPr>
            <a:xfrm>
              <a:off x="-62033800" y="4111775"/>
              <a:ext cx="82725" cy="275700"/>
            </a:xfrm>
            <a:custGeom>
              <a:avLst/>
              <a:gdLst/>
              <a:ahLst/>
              <a:cxnLst/>
              <a:rect l="l" t="t" r="r" b="b"/>
              <a:pathLst>
                <a:path w="3309" h="11028" extrusionOk="0">
                  <a:moveTo>
                    <a:pt x="946" y="0"/>
                  </a:moveTo>
                  <a:cubicBezTo>
                    <a:pt x="410" y="0"/>
                    <a:pt x="0" y="410"/>
                    <a:pt x="0" y="977"/>
                  </a:cubicBezTo>
                  <a:lnTo>
                    <a:pt x="0" y="10082"/>
                  </a:lnTo>
                  <a:cubicBezTo>
                    <a:pt x="0" y="10618"/>
                    <a:pt x="441" y="11027"/>
                    <a:pt x="946" y="11027"/>
                  </a:cubicBezTo>
                  <a:lnTo>
                    <a:pt x="2332" y="11027"/>
                  </a:lnTo>
                  <a:cubicBezTo>
                    <a:pt x="2899" y="11027"/>
                    <a:pt x="3308" y="10586"/>
                    <a:pt x="3308" y="10082"/>
                  </a:cubicBezTo>
                  <a:lnTo>
                    <a:pt x="3308" y="977"/>
                  </a:lnTo>
                  <a:cubicBezTo>
                    <a:pt x="3308" y="410"/>
                    <a:pt x="2899" y="0"/>
                    <a:pt x="2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6"/>
            <p:cNvSpPr/>
            <p:nvPr/>
          </p:nvSpPr>
          <p:spPr>
            <a:xfrm>
              <a:off x="-61916450" y="4200775"/>
              <a:ext cx="82725" cy="186700"/>
            </a:xfrm>
            <a:custGeom>
              <a:avLst/>
              <a:gdLst/>
              <a:ahLst/>
              <a:cxnLst/>
              <a:rect l="l" t="t" r="r" b="b"/>
              <a:pathLst>
                <a:path w="3309" h="7468" extrusionOk="0">
                  <a:moveTo>
                    <a:pt x="946" y="0"/>
                  </a:moveTo>
                  <a:cubicBezTo>
                    <a:pt x="410" y="0"/>
                    <a:pt x="1" y="442"/>
                    <a:pt x="1" y="1009"/>
                  </a:cubicBezTo>
                  <a:lnTo>
                    <a:pt x="1" y="6522"/>
                  </a:lnTo>
                  <a:cubicBezTo>
                    <a:pt x="1" y="7058"/>
                    <a:pt x="442" y="7467"/>
                    <a:pt x="946" y="7467"/>
                  </a:cubicBezTo>
                  <a:lnTo>
                    <a:pt x="2332" y="7467"/>
                  </a:lnTo>
                  <a:cubicBezTo>
                    <a:pt x="2868" y="7467"/>
                    <a:pt x="3309" y="7026"/>
                    <a:pt x="3309" y="6522"/>
                  </a:cubicBezTo>
                  <a:lnTo>
                    <a:pt x="3309" y="1009"/>
                  </a:lnTo>
                  <a:cubicBezTo>
                    <a:pt x="3309" y="442"/>
                    <a:pt x="2868" y="0"/>
                    <a:pt x="2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004A0AE6-F6FC-EFDE-5E85-64E07C1F6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4" y="1247751"/>
            <a:ext cx="5734050" cy="3486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B7BD7B-B21B-80B8-04B2-CE0F8B48E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606" y="232903"/>
            <a:ext cx="8229600" cy="481500"/>
          </a:xfrm>
        </p:spPr>
        <p:txBody>
          <a:bodyPr/>
          <a:lstStyle/>
          <a:p>
            <a:r>
              <a:rPr lang="fr-FR" sz="28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Préparation d’un environnement de stockage et traitement de données</a:t>
            </a:r>
            <a:endParaRPr lang="fr-FR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05A23BB-52C6-5D5D-426C-2266826BB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7946" y="1000883"/>
            <a:ext cx="5734050" cy="393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103;p16">
            <a:extLst>
              <a:ext uri="{FF2B5EF4-FFF2-40B4-BE49-F238E27FC236}">
                <a16:creationId xmlns:a16="http://schemas.microsoft.com/office/drawing/2014/main" id="{8FA10B44-6D79-0A6D-5E99-9770A25FFACE}"/>
              </a:ext>
            </a:extLst>
          </p:cNvPr>
          <p:cNvSpPr/>
          <p:nvPr/>
        </p:nvSpPr>
        <p:spPr>
          <a:xfrm>
            <a:off x="38417" y="1085695"/>
            <a:ext cx="2309693" cy="1486055"/>
          </a:xfrm>
          <a:prstGeom prst="roundRect">
            <a:avLst>
              <a:gd name="adj" fmla="val 11451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b="1" dirty="0" err="1"/>
              <a:t>Jupyter</a:t>
            </a:r>
            <a:endParaRPr sz="1200" b="1" dirty="0"/>
          </a:p>
        </p:txBody>
      </p:sp>
      <p:sp>
        <p:nvSpPr>
          <p:cNvPr id="5" name="Google Shape;106;p16">
            <a:extLst>
              <a:ext uri="{FF2B5EF4-FFF2-40B4-BE49-F238E27FC236}">
                <a16:creationId xmlns:a16="http://schemas.microsoft.com/office/drawing/2014/main" id="{80C4A09D-7EA8-7AD9-7141-8EE682CEDDD8}"/>
              </a:ext>
            </a:extLst>
          </p:cNvPr>
          <p:cNvSpPr txBox="1"/>
          <p:nvPr/>
        </p:nvSpPr>
        <p:spPr>
          <a:xfrm>
            <a:off x="505338" y="1634760"/>
            <a:ext cx="1674617" cy="7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6" name="Google Shape;139;p16">
            <a:extLst>
              <a:ext uri="{FF2B5EF4-FFF2-40B4-BE49-F238E27FC236}">
                <a16:creationId xmlns:a16="http://schemas.microsoft.com/office/drawing/2014/main" id="{EE056D9D-944D-B7C2-6A3F-D0FC07D7964D}"/>
              </a:ext>
            </a:extLst>
          </p:cNvPr>
          <p:cNvGrpSpPr/>
          <p:nvPr/>
        </p:nvGrpSpPr>
        <p:grpSpPr>
          <a:xfrm>
            <a:off x="1995862" y="944483"/>
            <a:ext cx="368186" cy="366364"/>
            <a:chOff x="-62151950" y="4111775"/>
            <a:chExt cx="318225" cy="316650"/>
          </a:xfrm>
        </p:grpSpPr>
        <p:sp>
          <p:nvSpPr>
            <p:cNvPr id="7" name="Google Shape;140;p16">
              <a:extLst>
                <a:ext uri="{FF2B5EF4-FFF2-40B4-BE49-F238E27FC236}">
                  <a16:creationId xmlns:a16="http://schemas.microsoft.com/office/drawing/2014/main" id="{432BE0D5-8630-86AA-6B9A-04EAA475771F}"/>
                </a:ext>
              </a:extLst>
            </p:cNvPr>
            <p:cNvSpPr/>
            <p:nvPr/>
          </p:nvSpPr>
          <p:spPr>
            <a:xfrm>
              <a:off x="-62151950" y="4407925"/>
              <a:ext cx="318225" cy="20500"/>
            </a:xfrm>
            <a:custGeom>
              <a:avLst/>
              <a:gdLst/>
              <a:ahLst/>
              <a:cxnLst/>
              <a:rect l="l" t="t" r="r" b="b"/>
              <a:pathLst>
                <a:path w="12729" h="820" extrusionOk="0">
                  <a:moveTo>
                    <a:pt x="442" y="0"/>
                  </a:moveTo>
                  <a:cubicBezTo>
                    <a:pt x="221" y="0"/>
                    <a:pt x="1" y="189"/>
                    <a:pt x="1" y="441"/>
                  </a:cubicBezTo>
                  <a:cubicBezTo>
                    <a:pt x="1" y="662"/>
                    <a:pt x="221" y="819"/>
                    <a:pt x="442" y="819"/>
                  </a:cubicBezTo>
                  <a:lnTo>
                    <a:pt x="12288" y="819"/>
                  </a:lnTo>
                  <a:cubicBezTo>
                    <a:pt x="12540" y="819"/>
                    <a:pt x="12697" y="630"/>
                    <a:pt x="12697" y="441"/>
                  </a:cubicBezTo>
                  <a:cubicBezTo>
                    <a:pt x="12729" y="158"/>
                    <a:pt x="12540" y="0"/>
                    <a:pt x="122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41;p16">
              <a:extLst>
                <a:ext uri="{FF2B5EF4-FFF2-40B4-BE49-F238E27FC236}">
                  <a16:creationId xmlns:a16="http://schemas.microsoft.com/office/drawing/2014/main" id="{D0E9BD02-E544-9FE9-8A95-165962F7656D}"/>
                </a:ext>
              </a:extLst>
            </p:cNvPr>
            <p:cNvSpPr/>
            <p:nvPr/>
          </p:nvSpPr>
          <p:spPr>
            <a:xfrm>
              <a:off x="-62151950" y="4283475"/>
              <a:ext cx="84300" cy="104000"/>
            </a:xfrm>
            <a:custGeom>
              <a:avLst/>
              <a:gdLst/>
              <a:ahLst/>
              <a:cxnLst/>
              <a:rect l="l" t="t" r="r" b="b"/>
              <a:pathLst>
                <a:path w="3372" h="4160" extrusionOk="0">
                  <a:moveTo>
                    <a:pt x="1009" y="0"/>
                  </a:moveTo>
                  <a:cubicBezTo>
                    <a:pt x="442" y="0"/>
                    <a:pt x="1" y="442"/>
                    <a:pt x="1" y="1009"/>
                  </a:cubicBezTo>
                  <a:lnTo>
                    <a:pt x="1" y="3214"/>
                  </a:lnTo>
                  <a:cubicBezTo>
                    <a:pt x="64" y="3718"/>
                    <a:pt x="473" y="4159"/>
                    <a:pt x="1009" y="4159"/>
                  </a:cubicBezTo>
                  <a:lnTo>
                    <a:pt x="2363" y="4159"/>
                  </a:lnTo>
                  <a:cubicBezTo>
                    <a:pt x="2931" y="4159"/>
                    <a:pt x="3372" y="3718"/>
                    <a:pt x="3372" y="3214"/>
                  </a:cubicBezTo>
                  <a:lnTo>
                    <a:pt x="3372" y="1009"/>
                  </a:lnTo>
                  <a:cubicBezTo>
                    <a:pt x="3372" y="442"/>
                    <a:pt x="2931" y="0"/>
                    <a:pt x="23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42;p16">
              <a:extLst>
                <a:ext uri="{FF2B5EF4-FFF2-40B4-BE49-F238E27FC236}">
                  <a16:creationId xmlns:a16="http://schemas.microsoft.com/office/drawing/2014/main" id="{AB40FA76-88EB-E456-6939-5A9EAE6C05A8}"/>
                </a:ext>
              </a:extLst>
            </p:cNvPr>
            <p:cNvSpPr/>
            <p:nvPr/>
          </p:nvSpPr>
          <p:spPr>
            <a:xfrm>
              <a:off x="-62033800" y="4111775"/>
              <a:ext cx="82725" cy="275700"/>
            </a:xfrm>
            <a:custGeom>
              <a:avLst/>
              <a:gdLst/>
              <a:ahLst/>
              <a:cxnLst/>
              <a:rect l="l" t="t" r="r" b="b"/>
              <a:pathLst>
                <a:path w="3309" h="11028" extrusionOk="0">
                  <a:moveTo>
                    <a:pt x="946" y="0"/>
                  </a:moveTo>
                  <a:cubicBezTo>
                    <a:pt x="410" y="0"/>
                    <a:pt x="0" y="410"/>
                    <a:pt x="0" y="977"/>
                  </a:cubicBezTo>
                  <a:lnTo>
                    <a:pt x="0" y="10082"/>
                  </a:lnTo>
                  <a:cubicBezTo>
                    <a:pt x="0" y="10618"/>
                    <a:pt x="441" y="11027"/>
                    <a:pt x="946" y="11027"/>
                  </a:cubicBezTo>
                  <a:lnTo>
                    <a:pt x="2332" y="11027"/>
                  </a:lnTo>
                  <a:cubicBezTo>
                    <a:pt x="2899" y="11027"/>
                    <a:pt x="3308" y="10586"/>
                    <a:pt x="3308" y="10082"/>
                  </a:cubicBezTo>
                  <a:lnTo>
                    <a:pt x="3308" y="977"/>
                  </a:lnTo>
                  <a:cubicBezTo>
                    <a:pt x="3308" y="410"/>
                    <a:pt x="2899" y="0"/>
                    <a:pt x="2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43;p16">
              <a:extLst>
                <a:ext uri="{FF2B5EF4-FFF2-40B4-BE49-F238E27FC236}">
                  <a16:creationId xmlns:a16="http://schemas.microsoft.com/office/drawing/2014/main" id="{2895BFD7-52FB-7E4E-45D3-185D3DA69096}"/>
                </a:ext>
              </a:extLst>
            </p:cNvPr>
            <p:cNvSpPr/>
            <p:nvPr/>
          </p:nvSpPr>
          <p:spPr>
            <a:xfrm>
              <a:off x="-61916450" y="4200775"/>
              <a:ext cx="82725" cy="186700"/>
            </a:xfrm>
            <a:custGeom>
              <a:avLst/>
              <a:gdLst/>
              <a:ahLst/>
              <a:cxnLst/>
              <a:rect l="l" t="t" r="r" b="b"/>
              <a:pathLst>
                <a:path w="3309" h="7468" extrusionOk="0">
                  <a:moveTo>
                    <a:pt x="946" y="0"/>
                  </a:moveTo>
                  <a:cubicBezTo>
                    <a:pt x="410" y="0"/>
                    <a:pt x="1" y="442"/>
                    <a:pt x="1" y="1009"/>
                  </a:cubicBezTo>
                  <a:lnTo>
                    <a:pt x="1" y="6522"/>
                  </a:lnTo>
                  <a:cubicBezTo>
                    <a:pt x="1" y="7058"/>
                    <a:pt x="442" y="7467"/>
                    <a:pt x="946" y="7467"/>
                  </a:cubicBezTo>
                  <a:lnTo>
                    <a:pt x="2332" y="7467"/>
                  </a:lnTo>
                  <a:cubicBezTo>
                    <a:pt x="2868" y="7467"/>
                    <a:pt x="3309" y="7026"/>
                    <a:pt x="3309" y="6522"/>
                  </a:cubicBezTo>
                  <a:lnTo>
                    <a:pt x="3309" y="1009"/>
                  </a:lnTo>
                  <a:cubicBezTo>
                    <a:pt x="3309" y="442"/>
                    <a:pt x="2868" y="0"/>
                    <a:pt x="2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38325202"/>
      </p:ext>
    </p:extLst>
  </p:cSld>
  <p:clrMapOvr>
    <a:masterClrMapping/>
  </p:clrMapOvr>
</p:sld>
</file>

<file path=ppt/theme/theme1.xml><?xml version="1.0" encoding="utf-8"?>
<a:theme xmlns:a="http://schemas.openxmlformats.org/drawingml/2006/main" name="Big Data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C64E"/>
      </a:accent1>
      <a:accent2>
        <a:srgbClr val="FF8001"/>
      </a:accent2>
      <a:accent3>
        <a:srgbClr val="5FD0DB"/>
      </a:accent3>
      <a:accent4>
        <a:srgbClr val="32AAD9"/>
      </a:accent4>
      <a:accent5>
        <a:srgbClr val="1A569C"/>
      </a:accent5>
      <a:accent6>
        <a:srgbClr val="D55800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3e4ba088-c74a-4ad9-bf99-b0c8c443a85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DF4F6AB89D3044583E814DD62BAF3BA" ma:contentTypeVersion="11" ma:contentTypeDescription="Crée un document." ma:contentTypeScope="" ma:versionID="ce1cb44e1998b57864228886dc427a77">
  <xsd:schema xmlns:xsd="http://www.w3.org/2001/XMLSchema" xmlns:xs="http://www.w3.org/2001/XMLSchema" xmlns:p="http://schemas.microsoft.com/office/2006/metadata/properties" xmlns:ns3="6ab4bd9a-f243-4c55-8b56-8ee3624a3f18" xmlns:ns4="3e4ba088-c74a-4ad9-bf99-b0c8c443a853" targetNamespace="http://schemas.microsoft.com/office/2006/metadata/properties" ma:root="true" ma:fieldsID="aa7f8781050e5562df66fc8af212a222" ns3:_="" ns4:_="">
    <xsd:import namespace="6ab4bd9a-f243-4c55-8b56-8ee3624a3f18"/>
    <xsd:import namespace="3e4ba088-c74a-4ad9-bf99-b0c8c443a853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ab4bd9a-f243-4c55-8b56-8ee3624a3f1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4ba088-c74a-4ad9-bf99-b0c8c443a85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8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1856D1F-B2B1-4414-ADE3-E6AB1025FFD6}">
  <ds:schemaRefs>
    <ds:schemaRef ds:uri="3e4ba088-c74a-4ad9-bf99-b0c8c443a853"/>
    <ds:schemaRef ds:uri="http://schemas.microsoft.com/office/2006/documentManagement/types"/>
    <ds:schemaRef ds:uri="http://purl.org/dc/elements/1.1/"/>
    <ds:schemaRef ds:uri="http://www.w3.org/XML/1998/namespace"/>
    <ds:schemaRef ds:uri="http://purl.org/dc/dcmitype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6ab4bd9a-f243-4c55-8b56-8ee3624a3f18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8F7A330D-5926-4D5A-B6ED-6FEB8BEE73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ab4bd9a-f243-4c55-8b56-8ee3624a3f18"/>
    <ds:schemaRef ds:uri="3e4ba088-c74a-4ad9-bf99-b0c8c443a85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66575AE-4086-4320-A638-CEE889061FD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181</Words>
  <Application>Microsoft Office PowerPoint</Application>
  <PresentationFormat>Affichage à l'écran (16:9)</PresentationFormat>
  <Paragraphs>50</Paragraphs>
  <Slides>14</Slides>
  <Notes>12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Fira Sans Extra Condensed</vt:lpstr>
      <vt:lpstr>Roboto</vt:lpstr>
      <vt:lpstr>Arial</vt:lpstr>
      <vt:lpstr>Fira Sans Extra Condensed SemiBold</vt:lpstr>
      <vt:lpstr>Big Data Infographics by Slidesgo</vt:lpstr>
      <vt:lpstr>RÉPUTATION DE L’INFORMATION</vt:lpstr>
      <vt:lpstr>Big Data  </vt:lpstr>
      <vt:lpstr>Études des besoins</vt:lpstr>
      <vt:lpstr>Description des objectifs d’analyse de données  </vt:lpstr>
      <vt:lpstr>Étude de cas </vt:lpstr>
      <vt:lpstr>Identification des sources de données adéquates </vt:lpstr>
      <vt:lpstr>Mise en place</vt:lpstr>
      <vt:lpstr>Préparation d’un environnement de stockage et traitement de données </vt:lpstr>
      <vt:lpstr>Préparation d’un environnement de stockage et traitement de données</vt:lpstr>
      <vt:lpstr>Préparation d’un environnement de stockage et traitement de données</vt:lpstr>
      <vt:lpstr>Construction du data lake </vt:lpstr>
      <vt:lpstr>Construction du data lake </vt:lpstr>
      <vt:lpstr>Analyse des données</vt:lpstr>
      <vt:lpstr>Visualisation des résultats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REPUTATION DE L’INFORMATION</dc:title>
  <cp:lastModifiedBy>Yann Ngounou</cp:lastModifiedBy>
  <cp:revision>12</cp:revision>
  <dcterms:modified xsi:type="dcterms:W3CDTF">2023-04-26T11:58:39Z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0x010100DDF4F6AB89D3044583E814DD62BAF3BA</vt:lpwstr>
  </property>
</Properties>
</file>