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19" r:id="rId3"/>
    <p:sldId id="32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588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62448-ED81-5F4A-A107-AF2AE922AE08}" type="doc">
      <dgm:prSet loTypeId="urn:microsoft.com/office/officeart/2005/8/layout/hierarchy2" loCatId="" qsTypeId="urn:microsoft.com/office/officeart/2005/8/quickstyle/simple2" qsCatId="simple" csTypeId="urn:microsoft.com/office/officeart/2005/8/colors/colorful2" csCatId="colorful" phldr="1"/>
      <dgm:spPr/>
    </dgm:pt>
    <dgm:pt modelId="{9CBA2FD1-4244-1640-B1CA-384BD7C5F1E3}">
      <dgm:prSet phldrT="[Text]"/>
      <dgm:spPr/>
      <dgm:t>
        <a:bodyPr/>
        <a:lstStyle/>
        <a:p>
          <a:r>
            <a:rPr lang="en-US" dirty="0">
              <a:latin typeface="Avenir Book" panose="02000503020000020003" pitchFamily="2" charset="0"/>
            </a:rPr>
            <a:t>SMILES</a:t>
          </a:r>
        </a:p>
      </dgm:t>
    </dgm:pt>
    <dgm:pt modelId="{F4FFFFCD-E89C-774A-A825-14AA478558AE}" type="parTrans" cxnId="{05CB4274-89C0-3745-A753-1FFC159A73BC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5FB1D34A-491D-C343-8454-ECBCEA040DE3}" type="sibTrans" cxnId="{05CB4274-89C0-3745-A753-1FFC159A73BC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1636274A-A5CA-B94D-AA13-2334D617B6B7}">
      <dgm:prSet phldrT="[Text]"/>
      <dgm:spPr/>
      <dgm:t>
        <a:bodyPr/>
        <a:lstStyle/>
        <a:p>
          <a:r>
            <a:rPr lang="en-US" dirty="0">
              <a:latin typeface="Avenir Book" panose="02000503020000020003" pitchFamily="2" charset="0"/>
            </a:rPr>
            <a:t>SMARTS: generate geometries</a:t>
          </a:r>
        </a:p>
      </dgm:t>
    </dgm:pt>
    <dgm:pt modelId="{ECB7447C-6325-BB44-A07B-F1DBC047A745}" type="parTrans" cxnId="{D6A02FDC-102F-8745-89AC-228319D658C9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C3C71C9A-9894-504A-8DEF-38A89EF22C46}" type="sibTrans" cxnId="{D6A02FDC-102F-8745-89AC-228319D658C9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E93B6302-A2E4-914A-A1FC-837EA3134A99}">
      <dgm:prSet phldrT="[Text]"/>
      <dgm:spPr/>
      <dgm:t>
        <a:bodyPr/>
        <a:lstStyle/>
        <a:p>
          <a:r>
            <a:rPr lang="en-US" dirty="0">
              <a:latin typeface="Avenir Book" panose="02000503020000020003" pitchFamily="2" charset="0"/>
            </a:rPr>
            <a:t>Build TS: transform geometries with TS measurements</a:t>
          </a:r>
        </a:p>
      </dgm:t>
    </dgm:pt>
    <dgm:pt modelId="{BAB36F9D-5C31-124A-AACA-5B0BC9CE59F0}" type="parTrans" cxnId="{14A39FEC-AE87-484B-AF8A-0A580705A82D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FF3BF874-FEBC-2542-A055-29DB7AF5F650}" type="sibTrans" cxnId="{14A39FEC-AE87-484B-AF8A-0A580705A82D}">
      <dgm:prSet/>
      <dgm:spPr/>
      <dgm:t>
        <a:bodyPr/>
        <a:lstStyle/>
        <a:p>
          <a:endParaRPr lang="en-US">
            <a:latin typeface="Avenir Book" panose="02000503020000020003" pitchFamily="2" charset="0"/>
          </a:endParaRPr>
        </a:p>
      </dgm:t>
    </dgm:pt>
    <dgm:pt modelId="{016B052F-3B74-9348-A66F-59620FB2EE79}">
      <dgm:prSet phldrT="[Text]"/>
      <dgm:spPr/>
      <dgm:t>
        <a:bodyPr/>
        <a:lstStyle/>
        <a:p>
          <a:r>
            <a:rPr lang="en-US" dirty="0">
              <a:latin typeface="Avenir Book" panose="02000503020000020003" pitchFamily="2" charset="0"/>
            </a:rPr>
            <a:t>TS: Constrain optimization &amp; hessian calc.</a:t>
          </a:r>
        </a:p>
      </dgm:t>
    </dgm:pt>
    <dgm:pt modelId="{3466C4B4-F864-E742-85C4-89F9915FED88}" type="parTrans" cxnId="{172D0C31-DE9E-8B48-8894-F799B826EDEB}">
      <dgm:prSet/>
      <dgm:spPr/>
      <dgm:t>
        <a:bodyPr/>
        <a:lstStyle/>
        <a:p>
          <a:endParaRPr lang="en-US"/>
        </a:p>
      </dgm:t>
    </dgm:pt>
    <dgm:pt modelId="{252E1A72-DEDF-8048-9554-A1B3AA74A8F9}" type="sibTrans" cxnId="{172D0C31-DE9E-8B48-8894-F799B826EDEB}">
      <dgm:prSet/>
      <dgm:spPr/>
      <dgm:t>
        <a:bodyPr/>
        <a:lstStyle/>
        <a:p>
          <a:endParaRPr lang="en-US"/>
        </a:p>
      </dgm:t>
    </dgm:pt>
    <dgm:pt modelId="{F3333219-898B-7A49-87AC-76871B0EB9A0}">
      <dgm:prSet phldrT="[Text]"/>
      <dgm:spPr/>
      <dgm:t>
        <a:bodyPr/>
        <a:lstStyle/>
        <a:p>
          <a:r>
            <a:rPr lang="en-US" dirty="0">
              <a:latin typeface="Avenir Book" panose="02000503020000020003" pitchFamily="2" charset="0"/>
            </a:rPr>
            <a:t>Ground state: </a:t>
          </a:r>
          <a:r>
            <a:rPr lang="en-US" dirty="0" err="1">
              <a:latin typeface="Avenir Book" panose="02000503020000020003" pitchFamily="2" charset="0"/>
            </a:rPr>
            <a:t>Opt</a:t>
          </a:r>
          <a:r>
            <a:rPr lang="en-US" dirty="0">
              <a:latin typeface="Avenir Book" panose="02000503020000020003" pitchFamily="2" charset="0"/>
            </a:rPr>
            <a:t> &amp; hessian calc.</a:t>
          </a:r>
        </a:p>
      </dgm:t>
    </dgm:pt>
    <dgm:pt modelId="{47AB87C6-5FF9-0E44-99A6-0B3DA4F11662}" type="parTrans" cxnId="{0526063F-7310-144E-B03E-4EB655F526DA}">
      <dgm:prSet/>
      <dgm:spPr/>
      <dgm:t>
        <a:bodyPr/>
        <a:lstStyle/>
        <a:p>
          <a:endParaRPr lang="en-US"/>
        </a:p>
      </dgm:t>
    </dgm:pt>
    <dgm:pt modelId="{130B055C-2493-E047-A6A5-3B8945256132}" type="sibTrans" cxnId="{0526063F-7310-144E-B03E-4EB655F526DA}">
      <dgm:prSet/>
      <dgm:spPr/>
      <dgm:t>
        <a:bodyPr/>
        <a:lstStyle/>
        <a:p>
          <a:endParaRPr lang="en-US"/>
        </a:p>
      </dgm:t>
    </dgm:pt>
    <dgm:pt modelId="{4FD9C41B-FADC-E24B-8D9B-74074E080894}">
      <dgm:prSet/>
      <dgm:spPr/>
      <dgm:t>
        <a:bodyPr/>
        <a:lstStyle/>
        <a:p>
          <a:r>
            <a:rPr lang="en-US" dirty="0"/>
            <a:t>Optimize with XTB</a:t>
          </a:r>
        </a:p>
      </dgm:t>
    </dgm:pt>
    <dgm:pt modelId="{13905567-C67B-C44C-8F4D-696700DC2BBE}" type="parTrans" cxnId="{74DB4928-DABA-BA4A-9475-F4D1CE1E8489}">
      <dgm:prSet/>
      <dgm:spPr/>
      <dgm:t>
        <a:bodyPr/>
        <a:lstStyle/>
        <a:p>
          <a:endParaRPr lang="en-US"/>
        </a:p>
      </dgm:t>
    </dgm:pt>
    <dgm:pt modelId="{B506AE11-BDF4-8D46-A035-47D5B7931199}" type="sibTrans" cxnId="{74DB4928-DABA-BA4A-9475-F4D1CE1E8489}">
      <dgm:prSet/>
      <dgm:spPr/>
      <dgm:t>
        <a:bodyPr/>
        <a:lstStyle/>
        <a:p>
          <a:endParaRPr lang="en-US"/>
        </a:p>
      </dgm:t>
    </dgm:pt>
    <dgm:pt modelId="{ABD228DA-1942-B34A-9594-EC7A71FF5C93}">
      <dgm:prSet/>
      <dgm:spPr/>
      <dgm:t>
        <a:bodyPr/>
        <a:lstStyle/>
        <a:p>
          <a:r>
            <a:rPr lang="en-US" dirty="0"/>
            <a:t>Optimize with ORCA</a:t>
          </a:r>
        </a:p>
      </dgm:t>
    </dgm:pt>
    <dgm:pt modelId="{D61E0904-98BD-6E4C-AC3C-D93963D321BE}" type="parTrans" cxnId="{9B4273C3-8943-E64E-9177-B4F698CD543C}">
      <dgm:prSet/>
      <dgm:spPr/>
      <dgm:t>
        <a:bodyPr/>
        <a:lstStyle/>
        <a:p>
          <a:endParaRPr lang="en-US"/>
        </a:p>
      </dgm:t>
    </dgm:pt>
    <dgm:pt modelId="{D6B021BF-0558-2D4A-A0C5-D96317FA8D88}" type="sibTrans" cxnId="{9B4273C3-8943-E64E-9177-B4F698CD543C}">
      <dgm:prSet/>
      <dgm:spPr/>
      <dgm:t>
        <a:bodyPr/>
        <a:lstStyle/>
        <a:p>
          <a:endParaRPr lang="en-US"/>
        </a:p>
      </dgm:t>
    </dgm:pt>
    <dgm:pt modelId="{DEC39CC5-18BF-B648-8A1B-70298510F95B}">
      <dgm:prSet/>
      <dgm:spPr/>
      <dgm:t>
        <a:bodyPr/>
        <a:lstStyle/>
        <a:p>
          <a:r>
            <a:rPr lang="en-US" dirty="0"/>
            <a:t>Ground state: </a:t>
          </a:r>
          <a:r>
            <a:rPr lang="en-US" dirty="0" err="1"/>
            <a:t>Opt</a:t>
          </a:r>
          <a:r>
            <a:rPr lang="en-US" dirty="0"/>
            <a:t> with freq. calculation </a:t>
          </a:r>
        </a:p>
      </dgm:t>
    </dgm:pt>
    <dgm:pt modelId="{6A14AD54-A084-104C-8C8F-35E500271263}" type="parTrans" cxnId="{7BD6F91F-FEB9-0E40-8987-A7DF6EF5E3BF}">
      <dgm:prSet/>
      <dgm:spPr/>
      <dgm:t>
        <a:bodyPr/>
        <a:lstStyle/>
        <a:p>
          <a:endParaRPr lang="en-US"/>
        </a:p>
      </dgm:t>
    </dgm:pt>
    <dgm:pt modelId="{DCB5E65A-40BA-5241-BCB5-0E99AA920DFC}" type="sibTrans" cxnId="{7BD6F91F-FEB9-0E40-8987-A7DF6EF5E3BF}">
      <dgm:prSet/>
      <dgm:spPr/>
      <dgm:t>
        <a:bodyPr/>
        <a:lstStyle/>
        <a:p>
          <a:endParaRPr lang="en-US"/>
        </a:p>
      </dgm:t>
    </dgm:pt>
    <dgm:pt modelId="{CD2EB2DF-3F3B-674E-A701-F31C6919EBDF}">
      <dgm:prSet/>
      <dgm:spPr/>
      <dgm:t>
        <a:bodyPr/>
        <a:lstStyle/>
        <a:p>
          <a:r>
            <a:rPr lang="en-US" dirty="0"/>
            <a:t>TS: Hess calc then, TS optimization with freq. calc</a:t>
          </a:r>
        </a:p>
      </dgm:t>
    </dgm:pt>
    <dgm:pt modelId="{5082FD46-F21F-C542-B204-E4FE74D22025}" type="parTrans" cxnId="{1A6C217A-762E-DB40-8538-3E098E1182CE}">
      <dgm:prSet/>
      <dgm:spPr/>
      <dgm:t>
        <a:bodyPr/>
        <a:lstStyle/>
        <a:p>
          <a:endParaRPr lang="en-US"/>
        </a:p>
      </dgm:t>
    </dgm:pt>
    <dgm:pt modelId="{A721ECEA-9B60-4343-803F-4FC4BF55DC4C}" type="sibTrans" cxnId="{1A6C217A-762E-DB40-8538-3E098E1182CE}">
      <dgm:prSet/>
      <dgm:spPr/>
      <dgm:t>
        <a:bodyPr/>
        <a:lstStyle/>
        <a:p>
          <a:endParaRPr lang="en-US"/>
        </a:p>
      </dgm:t>
    </dgm:pt>
    <dgm:pt modelId="{23BAFD8F-21A4-B846-984A-D70292EA2977}" type="pres">
      <dgm:prSet presAssocID="{BFB62448-ED81-5F4A-A107-AF2AE922AE0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92B7AF3-A412-FE4D-80BD-3ACD42C819EC}" type="pres">
      <dgm:prSet presAssocID="{9CBA2FD1-4244-1640-B1CA-384BD7C5F1E3}" presName="root1" presStyleCnt="0"/>
      <dgm:spPr/>
    </dgm:pt>
    <dgm:pt modelId="{6406B807-2980-7F40-8E7B-37ED40931483}" type="pres">
      <dgm:prSet presAssocID="{9CBA2FD1-4244-1640-B1CA-384BD7C5F1E3}" presName="LevelOneTextNode" presStyleLbl="node0" presStyleIdx="0" presStyleCnt="1" custScaleX="54736" custScaleY="62243">
        <dgm:presLayoutVars>
          <dgm:chPref val="3"/>
        </dgm:presLayoutVars>
      </dgm:prSet>
      <dgm:spPr/>
    </dgm:pt>
    <dgm:pt modelId="{9111AFCC-47B1-C64B-BEBC-FC477FE19EE8}" type="pres">
      <dgm:prSet presAssocID="{9CBA2FD1-4244-1640-B1CA-384BD7C5F1E3}" presName="level2hierChild" presStyleCnt="0"/>
      <dgm:spPr/>
    </dgm:pt>
    <dgm:pt modelId="{7AF4F73E-B1FA-3E48-8F7C-D612A1935580}" type="pres">
      <dgm:prSet presAssocID="{ECB7447C-6325-BB44-A07B-F1DBC047A745}" presName="conn2-1" presStyleLbl="parChTrans1D2" presStyleIdx="0" presStyleCnt="1"/>
      <dgm:spPr/>
    </dgm:pt>
    <dgm:pt modelId="{7B66BE8F-B8A1-514E-969C-CEED577F3DEE}" type="pres">
      <dgm:prSet presAssocID="{ECB7447C-6325-BB44-A07B-F1DBC047A745}" presName="connTx" presStyleLbl="parChTrans1D2" presStyleIdx="0" presStyleCnt="1"/>
      <dgm:spPr/>
    </dgm:pt>
    <dgm:pt modelId="{109F46C6-BF04-F84B-A938-80795AE6350E}" type="pres">
      <dgm:prSet presAssocID="{1636274A-A5CA-B94D-AA13-2334D617B6B7}" presName="root2" presStyleCnt="0"/>
      <dgm:spPr/>
    </dgm:pt>
    <dgm:pt modelId="{06D9E478-459C-2E4A-A4AC-FE99CEABF73E}" type="pres">
      <dgm:prSet presAssocID="{1636274A-A5CA-B94D-AA13-2334D617B6B7}" presName="LevelTwoTextNode" presStyleLbl="node2" presStyleIdx="0" presStyleCnt="1" custLinFactNeighborX="-16826" custLinFactNeighborY="0">
        <dgm:presLayoutVars>
          <dgm:chPref val="3"/>
        </dgm:presLayoutVars>
      </dgm:prSet>
      <dgm:spPr/>
    </dgm:pt>
    <dgm:pt modelId="{4DF8C281-7921-9A41-B62E-A0E17CD544BA}" type="pres">
      <dgm:prSet presAssocID="{1636274A-A5CA-B94D-AA13-2334D617B6B7}" presName="level3hierChild" presStyleCnt="0"/>
      <dgm:spPr/>
    </dgm:pt>
    <dgm:pt modelId="{714F44CB-B584-534A-86F7-97DB09053CFA}" type="pres">
      <dgm:prSet presAssocID="{BAB36F9D-5C31-124A-AACA-5B0BC9CE59F0}" presName="conn2-1" presStyleLbl="parChTrans1D3" presStyleIdx="0" presStyleCnt="1"/>
      <dgm:spPr/>
    </dgm:pt>
    <dgm:pt modelId="{70F853FD-19A4-5D4F-AB70-CF14594F9266}" type="pres">
      <dgm:prSet presAssocID="{BAB36F9D-5C31-124A-AACA-5B0BC9CE59F0}" presName="connTx" presStyleLbl="parChTrans1D3" presStyleIdx="0" presStyleCnt="1"/>
      <dgm:spPr/>
    </dgm:pt>
    <dgm:pt modelId="{72155D6B-9EF4-184D-AC93-CE7CC71ED69E}" type="pres">
      <dgm:prSet presAssocID="{E93B6302-A2E4-914A-A1FC-837EA3134A99}" presName="root2" presStyleCnt="0"/>
      <dgm:spPr/>
    </dgm:pt>
    <dgm:pt modelId="{6DBBBC46-DA57-F449-B685-07BCAE1E7906}" type="pres">
      <dgm:prSet presAssocID="{E93B6302-A2E4-914A-A1FC-837EA3134A99}" presName="LevelTwoTextNode" presStyleLbl="node3" presStyleIdx="0" presStyleCnt="1" custScaleX="128022" custScaleY="109968" custLinFactNeighborX="-36281" custLinFactNeighborY="0">
        <dgm:presLayoutVars>
          <dgm:chPref val="3"/>
        </dgm:presLayoutVars>
      </dgm:prSet>
      <dgm:spPr/>
    </dgm:pt>
    <dgm:pt modelId="{7886BC67-F01B-5549-B0DB-BA159494D490}" type="pres">
      <dgm:prSet presAssocID="{E93B6302-A2E4-914A-A1FC-837EA3134A99}" presName="level3hierChild" presStyleCnt="0"/>
      <dgm:spPr/>
    </dgm:pt>
    <dgm:pt modelId="{297B7862-0A62-914D-A22E-41199A262E85}" type="pres">
      <dgm:prSet presAssocID="{13905567-C67B-C44C-8F4D-696700DC2BBE}" presName="conn2-1" presStyleLbl="parChTrans1D4" presStyleIdx="0" presStyleCnt="6"/>
      <dgm:spPr/>
    </dgm:pt>
    <dgm:pt modelId="{E14446D0-015D-7143-82ED-629583A724C2}" type="pres">
      <dgm:prSet presAssocID="{13905567-C67B-C44C-8F4D-696700DC2BBE}" presName="connTx" presStyleLbl="parChTrans1D4" presStyleIdx="0" presStyleCnt="6"/>
      <dgm:spPr/>
    </dgm:pt>
    <dgm:pt modelId="{31DEE835-FA08-004E-9B23-69CAEDC85E69}" type="pres">
      <dgm:prSet presAssocID="{4FD9C41B-FADC-E24B-8D9B-74074E080894}" presName="root2" presStyleCnt="0"/>
      <dgm:spPr/>
    </dgm:pt>
    <dgm:pt modelId="{7665A9F9-E7C0-A84D-A84D-CB71BD8A0874}" type="pres">
      <dgm:prSet presAssocID="{4FD9C41B-FADC-E24B-8D9B-74074E080894}" presName="LevelTwoTextNode" presStyleLbl="node4" presStyleIdx="0" presStyleCnt="6" custScaleX="59554" custScaleY="64802" custLinFactNeighborX="-57417" custLinFactNeighborY="11977">
        <dgm:presLayoutVars>
          <dgm:chPref val="3"/>
        </dgm:presLayoutVars>
      </dgm:prSet>
      <dgm:spPr/>
    </dgm:pt>
    <dgm:pt modelId="{CBD54BD1-ABFD-D14B-B277-4CF3C514B45A}" type="pres">
      <dgm:prSet presAssocID="{4FD9C41B-FADC-E24B-8D9B-74074E080894}" presName="level3hierChild" presStyleCnt="0"/>
      <dgm:spPr/>
    </dgm:pt>
    <dgm:pt modelId="{681FCF57-10CA-7842-AF49-837ED7B68C0E}" type="pres">
      <dgm:prSet presAssocID="{47AB87C6-5FF9-0E44-99A6-0B3DA4F11662}" presName="conn2-1" presStyleLbl="parChTrans1D4" presStyleIdx="1" presStyleCnt="6"/>
      <dgm:spPr/>
    </dgm:pt>
    <dgm:pt modelId="{D103C9F4-390A-9641-8D13-2A5B875CAA30}" type="pres">
      <dgm:prSet presAssocID="{47AB87C6-5FF9-0E44-99A6-0B3DA4F11662}" presName="connTx" presStyleLbl="parChTrans1D4" presStyleIdx="1" presStyleCnt="6"/>
      <dgm:spPr/>
    </dgm:pt>
    <dgm:pt modelId="{4BB48607-46AB-BE4C-A829-138A5FB667D7}" type="pres">
      <dgm:prSet presAssocID="{F3333219-898B-7A49-87AC-76871B0EB9A0}" presName="root2" presStyleCnt="0"/>
      <dgm:spPr/>
    </dgm:pt>
    <dgm:pt modelId="{5F6BB0BE-B233-F449-8B96-1D9B4158DE24}" type="pres">
      <dgm:prSet presAssocID="{F3333219-898B-7A49-87AC-76871B0EB9A0}" presName="LevelTwoTextNode" presStyleLbl="node4" presStyleIdx="1" presStyleCnt="6" custLinFactNeighborX="-74319" custLinFactNeighborY="192">
        <dgm:presLayoutVars>
          <dgm:chPref val="3"/>
        </dgm:presLayoutVars>
      </dgm:prSet>
      <dgm:spPr/>
    </dgm:pt>
    <dgm:pt modelId="{9F57CE97-514E-C945-8216-8A20A9C7F74B}" type="pres">
      <dgm:prSet presAssocID="{F3333219-898B-7A49-87AC-76871B0EB9A0}" presName="level3hierChild" presStyleCnt="0"/>
      <dgm:spPr/>
    </dgm:pt>
    <dgm:pt modelId="{D55EAE28-0F2C-7846-AA2C-E88C5EB1D152}" type="pres">
      <dgm:prSet presAssocID="{3466C4B4-F864-E742-85C4-89F9915FED88}" presName="conn2-1" presStyleLbl="parChTrans1D4" presStyleIdx="2" presStyleCnt="6"/>
      <dgm:spPr/>
    </dgm:pt>
    <dgm:pt modelId="{86037018-F2D7-C241-8FD9-A4B66F7E183E}" type="pres">
      <dgm:prSet presAssocID="{3466C4B4-F864-E742-85C4-89F9915FED88}" presName="connTx" presStyleLbl="parChTrans1D4" presStyleIdx="2" presStyleCnt="6"/>
      <dgm:spPr/>
    </dgm:pt>
    <dgm:pt modelId="{5228BFEA-7F3A-E845-968A-0E911844CD84}" type="pres">
      <dgm:prSet presAssocID="{016B052F-3B74-9348-A66F-59620FB2EE79}" presName="root2" presStyleCnt="0"/>
      <dgm:spPr/>
    </dgm:pt>
    <dgm:pt modelId="{5B65335C-39D5-A74C-8BAB-04A87992EAA4}" type="pres">
      <dgm:prSet presAssocID="{016B052F-3B74-9348-A66F-59620FB2EE79}" presName="LevelTwoTextNode" presStyleLbl="node4" presStyleIdx="2" presStyleCnt="6" custLinFactNeighborX="-74319" custLinFactNeighborY="-1184">
        <dgm:presLayoutVars>
          <dgm:chPref val="3"/>
        </dgm:presLayoutVars>
      </dgm:prSet>
      <dgm:spPr/>
    </dgm:pt>
    <dgm:pt modelId="{BE603379-45A9-C14D-BEF8-2A2AA746BF70}" type="pres">
      <dgm:prSet presAssocID="{016B052F-3B74-9348-A66F-59620FB2EE79}" presName="level3hierChild" presStyleCnt="0"/>
      <dgm:spPr/>
    </dgm:pt>
    <dgm:pt modelId="{90B5EC6B-C2CD-E440-A503-D638993B7B17}" type="pres">
      <dgm:prSet presAssocID="{D61E0904-98BD-6E4C-AC3C-D93963D321BE}" presName="conn2-1" presStyleLbl="parChTrans1D4" presStyleIdx="3" presStyleCnt="6"/>
      <dgm:spPr/>
    </dgm:pt>
    <dgm:pt modelId="{A764079A-4E33-0C4F-8C46-3FEDDB4592FC}" type="pres">
      <dgm:prSet presAssocID="{D61E0904-98BD-6E4C-AC3C-D93963D321BE}" presName="connTx" presStyleLbl="parChTrans1D4" presStyleIdx="3" presStyleCnt="6"/>
      <dgm:spPr/>
    </dgm:pt>
    <dgm:pt modelId="{BC5D34EB-BD99-174C-A56B-552A723ADA40}" type="pres">
      <dgm:prSet presAssocID="{ABD228DA-1942-B34A-9594-EC7A71FF5C93}" presName="root2" presStyleCnt="0"/>
      <dgm:spPr/>
    </dgm:pt>
    <dgm:pt modelId="{61EA0232-AF9B-D74D-AF00-CAA38B702342}" type="pres">
      <dgm:prSet presAssocID="{ABD228DA-1942-B34A-9594-EC7A71FF5C93}" presName="LevelTwoTextNode" presStyleLbl="node4" presStyleIdx="3" presStyleCnt="6" custScaleX="59554" custScaleY="64802" custLinFactNeighborX="-55543" custLinFactNeighborY="-1737">
        <dgm:presLayoutVars>
          <dgm:chPref val="3"/>
        </dgm:presLayoutVars>
      </dgm:prSet>
      <dgm:spPr/>
    </dgm:pt>
    <dgm:pt modelId="{E194BB3A-762F-C04A-B7E8-14435C95B8CF}" type="pres">
      <dgm:prSet presAssocID="{ABD228DA-1942-B34A-9594-EC7A71FF5C93}" presName="level3hierChild" presStyleCnt="0"/>
      <dgm:spPr/>
    </dgm:pt>
    <dgm:pt modelId="{C8E095B2-50A8-264F-A11D-ACE28EE9986D}" type="pres">
      <dgm:prSet presAssocID="{6A14AD54-A084-104C-8C8F-35E500271263}" presName="conn2-1" presStyleLbl="parChTrans1D4" presStyleIdx="4" presStyleCnt="6"/>
      <dgm:spPr/>
    </dgm:pt>
    <dgm:pt modelId="{B3A71273-38AF-1644-A6A7-4F6793E9FBF2}" type="pres">
      <dgm:prSet presAssocID="{6A14AD54-A084-104C-8C8F-35E500271263}" presName="connTx" presStyleLbl="parChTrans1D4" presStyleIdx="4" presStyleCnt="6"/>
      <dgm:spPr/>
    </dgm:pt>
    <dgm:pt modelId="{9575DC15-00F7-6E41-AD50-D21DAD8E4C55}" type="pres">
      <dgm:prSet presAssocID="{DEC39CC5-18BF-B648-8A1B-70298510F95B}" presName="root2" presStyleCnt="0"/>
      <dgm:spPr/>
    </dgm:pt>
    <dgm:pt modelId="{475A57A4-F209-E040-BAE3-ACF13364D2EC}" type="pres">
      <dgm:prSet presAssocID="{DEC39CC5-18BF-B648-8A1B-70298510F95B}" presName="LevelTwoTextNode" presStyleLbl="node4" presStyleIdx="4" presStyleCnt="6" custLinFactNeighborX="-71762" custLinFactNeighborY="13314">
        <dgm:presLayoutVars>
          <dgm:chPref val="3"/>
        </dgm:presLayoutVars>
      </dgm:prSet>
      <dgm:spPr/>
    </dgm:pt>
    <dgm:pt modelId="{8E81625A-A25D-DF46-8021-DBAB56417247}" type="pres">
      <dgm:prSet presAssocID="{DEC39CC5-18BF-B648-8A1B-70298510F95B}" presName="level3hierChild" presStyleCnt="0"/>
      <dgm:spPr/>
    </dgm:pt>
    <dgm:pt modelId="{2F440362-00E3-ED42-8777-1E6362CA9FE7}" type="pres">
      <dgm:prSet presAssocID="{5082FD46-F21F-C542-B204-E4FE74D22025}" presName="conn2-1" presStyleLbl="parChTrans1D4" presStyleIdx="5" presStyleCnt="6"/>
      <dgm:spPr/>
    </dgm:pt>
    <dgm:pt modelId="{453EBC4B-CA67-1F40-8A52-76F45D7C16EE}" type="pres">
      <dgm:prSet presAssocID="{5082FD46-F21F-C542-B204-E4FE74D22025}" presName="connTx" presStyleLbl="parChTrans1D4" presStyleIdx="5" presStyleCnt="6"/>
      <dgm:spPr/>
    </dgm:pt>
    <dgm:pt modelId="{1E2C0750-5BBF-4940-847B-BC46D66DE1F2}" type="pres">
      <dgm:prSet presAssocID="{CD2EB2DF-3F3B-674E-A701-F31C6919EBDF}" presName="root2" presStyleCnt="0"/>
      <dgm:spPr/>
    </dgm:pt>
    <dgm:pt modelId="{00F1BFBB-F06B-6E4E-9DDF-2E0791D7A809}" type="pres">
      <dgm:prSet presAssocID="{CD2EB2DF-3F3B-674E-A701-F31C6919EBDF}" presName="LevelTwoTextNode" presStyleLbl="node4" presStyleIdx="5" presStyleCnt="6" custLinFactNeighborX="-71079" custLinFactNeighborY="5960">
        <dgm:presLayoutVars>
          <dgm:chPref val="3"/>
        </dgm:presLayoutVars>
      </dgm:prSet>
      <dgm:spPr/>
    </dgm:pt>
    <dgm:pt modelId="{F5998F4C-DC0C-4040-A038-8FD9CC5E76FF}" type="pres">
      <dgm:prSet presAssocID="{CD2EB2DF-3F3B-674E-A701-F31C6919EBDF}" presName="level3hierChild" presStyleCnt="0"/>
      <dgm:spPr/>
    </dgm:pt>
  </dgm:ptLst>
  <dgm:cxnLst>
    <dgm:cxn modelId="{30391F09-66AC-1B4C-AEBD-A5FC7F97325F}" type="presOf" srcId="{3466C4B4-F864-E742-85C4-89F9915FED88}" destId="{86037018-F2D7-C241-8FD9-A4B66F7E183E}" srcOrd="1" destOrd="0" presId="urn:microsoft.com/office/officeart/2005/8/layout/hierarchy2"/>
    <dgm:cxn modelId="{67A4920B-220B-CF43-8A83-FEC0ABDC0B6C}" type="presOf" srcId="{47AB87C6-5FF9-0E44-99A6-0B3DA4F11662}" destId="{681FCF57-10CA-7842-AF49-837ED7B68C0E}" srcOrd="0" destOrd="0" presId="urn:microsoft.com/office/officeart/2005/8/layout/hierarchy2"/>
    <dgm:cxn modelId="{22F26510-40AA-4D40-ACE5-359A310561C4}" type="presOf" srcId="{016B052F-3B74-9348-A66F-59620FB2EE79}" destId="{5B65335C-39D5-A74C-8BAB-04A87992EAA4}" srcOrd="0" destOrd="0" presId="urn:microsoft.com/office/officeart/2005/8/layout/hierarchy2"/>
    <dgm:cxn modelId="{E1C55419-7DBE-084A-987C-402AF97AE8E1}" type="presOf" srcId="{F3333219-898B-7A49-87AC-76871B0EB9A0}" destId="{5F6BB0BE-B233-F449-8B96-1D9B4158DE24}" srcOrd="0" destOrd="0" presId="urn:microsoft.com/office/officeart/2005/8/layout/hierarchy2"/>
    <dgm:cxn modelId="{8D08231C-544E-3F4E-8C8B-F433FBEEC7FB}" type="presOf" srcId="{D61E0904-98BD-6E4C-AC3C-D93963D321BE}" destId="{90B5EC6B-C2CD-E440-A503-D638993B7B17}" srcOrd="0" destOrd="0" presId="urn:microsoft.com/office/officeart/2005/8/layout/hierarchy2"/>
    <dgm:cxn modelId="{6175551C-174E-DA4B-A9FC-5E0457B529EC}" type="presOf" srcId="{BAB36F9D-5C31-124A-AACA-5B0BC9CE59F0}" destId="{714F44CB-B584-534A-86F7-97DB09053CFA}" srcOrd="0" destOrd="0" presId="urn:microsoft.com/office/officeart/2005/8/layout/hierarchy2"/>
    <dgm:cxn modelId="{7589F71E-8657-5449-BA2B-EA7ABC937E54}" type="presOf" srcId="{3466C4B4-F864-E742-85C4-89F9915FED88}" destId="{D55EAE28-0F2C-7846-AA2C-E88C5EB1D152}" srcOrd="0" destOrd="0" presId="urn:microsoft.com/office/officeart/2005/8/layout/hierarchy2"/>
    <dgm:cxn modelId="{7BD6F91F-FEB9-0E40-8987-A7DF6EF5E3BF}" srcId="{ABD228DA-1942-B34A-9594-EC7A71FF5C93}" destId="{DEC39CC5-18BF-B648-8A1B-70298510F95B}" srcOrd="0" destOrd="0" parTransId="{6A14AD54-A084-104C-8C8F-35E500271263}" sibTransId="{DCB5E65A-40BA-5241-BCB5-0E99AA920DFC}"/>
    <dgm:cxn modelId="{74DB4928-DABA-BA4A-9475-F4D1CE1E8489}" srcId="{E93B6302-A2E4-914A-A1FC-837EA3134A99}" destId="{4FD9C41B-FADC-E24B-8D9B-74074E080894}" srcOrd="0" destOrd="0" parTransId="{13905567-C67B-C44C-8F4D-696700DC2BBE}" sibTransId="{B506AE11-BDF4-8D46-A035-47D5B7931199}"/>
    <dgm:cxn modelId="{1AA9252B-31EE-DC45-A811-125B217E0431}" type="presOf" srcId="{E93B6302-A2E4-914A-A1FC-837EA3134A99}" destId="{6DBBBC46-DA57-F449-B685-07BCAE1E7906}" srcOrd="0" destOrd="0" presId="urn:microsoft.com/office/officeart/2005/8/layout/hierarchy2"/>
    <dgm:cxn modelId="{172D0C31-DE9E-8B48-8894-F799B826EDEB}" srcId="{4FD9C41B-FADC-E24B-8D9B-74074E080894}" destId="{016B052F-3B74-9348-A66F-59620FB2EE79}" srcOrd="1" destOrd="0" parTransId="{3466C4B4-F864-E742-85C4-89F9915FED88}" sibTransId="{252E1A72-DEDF-8048-9554-A1B3AA74A8F9}"/>
    <dgm:cxn modelId="{0526063F-7310-144E-B03E-4EB655F526DA}" srcId="{4FD9C41B-FADC-E24B-8D9B-74074E080894}" destId="{F3333219-898B-7A49-87AC-76871B0EB9A0}" srcOrd="0" destOrd="0" parTransId="{47AB87C6-5FF9-0E44-99A6-0B3DA4F11662}" sibTransId="{130B055C-2493-E047-A6A5-3B8945256132}"/>
    <dgm:cxn modelId="{73EC5C3F-7161-EF47-9FCD-83797907A2C6}" type="presOf" srcId="{1636274A-A5CA-B94D-AA13-2334D617B6B7}" destId="{06D9E478-459C-2E4A-A4AC-FE99CEABF73E}" srcOrd="0" destOrd="0" presId="urn:microsoft.com/office/officeart/2005/8/layout/hierarchy2"/>
    <dgm:cxn modelId="{C5BE3251-F10E-9B49-807E-6025E566A54E}" type="presOf" srcId="{6A14AD54-A084-104C-8C8F-35E500271263}" destId="{B3A71273-38AF-1644-A6A7-4F6793E9FBF2}" srcOrd="1" destOrd="0" presId="urn:microsoft.com/office/officeart/2005/8/layout/hierarchy2"/>
    <dgm:cxn modelId="{0662EA53-8EFE-2245-88F9-246D88D8F2B5}" type="presOf" srcId="{47AB87C6-5FF9-0E44-99A6-0B3DA4F11662}" destId="{D103C9F4-390A-9641-8D13-2A5B875CAA30}" srcOrd="1" destOrd="0" presId="urn:microsoft.com/office/officeart/2005/8/layout/hierarchy2"/>
    <dgm:cxn modelId="{8EAE2758-7707-824D-88F4-025816130F76}" type="presOf" srcId="{BAB36F9D-5C31-124A-AACA-5B0BC9CE59F0}" destId="{70F853FD-19A4-5D4F-AB70-CF14594F9266}" srcOrd="1" destOrd="0" presId="urn:microsoft.com/office/officeart/2005/8/layout/hierarchy2"/>
    <dgm:cxn modelId="{F5B0995E-1E79-3F48-913C-FE8052D3BB68}" type="presOf" srcId="{D61E0904-98BD-6E4C-AC3C-D93963D321BE}" destId="{A764079A-4E33-0C4F-8C46-3FEDDB4592FC}" srcOrd="1" destOrd="0" presId="urn:microsoft.com/office/officeart/2005/8/layout/hierarchy2"/>
    <dgm:cxn modelId="{05CB4274-89C0-3745-A753-1FFC159A73BC}" srcId="{BFB62448-ED81-5F4A-A107-AF2AE922AE08}" destId="{9CBA2FD1-4244-1640-B1CA-384BD7C5F1E3}" srcOrd="0" destOrd="0" parTransId="{F4FFFFCD-E89C-774A-A825-14AA478558AE}" sibTransId="{5FB1D34A-491D-C343-8454-ECBCEA040DE3}"/>
    <dgm:cxn modelId="{1A6C217A-762E-DB40-8538-3E098E1182CE}" srcId="{ABD228DA-1942-B34A-9594-EC7A71FF5C93}" destId="{CD2EB2DF-3F3B-674E-A701-F31C6919EBDF}" srcOrd="1" destOrd="0" parTransId="{5082FD46-F21F-C542-B204-E4FE74D22025}" sibTransId="{A721ECEA-9B60-4343-803F-4FC4BF55DC4C}"/>
    <dgm:cxn modelId="{C2DF5D8C-6BC4-884C-86E7-262A9310256A}" type="presOf" srcId="{9CBA2FD1-4244-1640-B1CA-384BD7C5F1E3}" destId="{6406B807-2980-7F40-8E7B-37ED40931483}" srcOrd="0" destOrd="0" presId="urn:microsoft.com/office/officeart/2005/8/layout/hierarchy2"/>
    <dgm:cxn modelId="{3618C18C-8263-9145-91F9-4F6D56ECB6AF}" type="presOf" srcId="{CD2EB2DF-3F3B-674E-A701-F31C6919EBDF}" destId="{00F1BFBB-F06B-6E4E-9DDF-2E0791D7A809}" srcOrd="0" destOrd="0" presId="urn:microsoft.com/office/officeart/2005/8/layout/hierarchy2"/>
    <dgm:cxn modelId="{3B198390-3B36-0E4A-8894-AED46AFFCFB4}" type="presOf" srcId="{5082FD46-F21F-C542-B204-E4FE74D22025}" destId="{453EBC4B-CA67-1F40-8A52-76F45D7C16EE}" srcOrd="1" destOrd="0" presId="urn:microsoft.com/office/officeart/2005/8/layout/hierarchy2"/>
    <dgm:cxn modelId="{09456B9D-82C3-8943-99E6-F817DA906D57}" type="presOf" srcId="{ECB7447C-6325-BB44-A07B-F1DBC047A745}" destId="{7B66BE8F-B8A1-514E-969C-CEED577F3DEE}" srcOrd="1" destOrd="0" presId="urn:microsoft.com/office/officeart/2005/8/layout/hierarchy2"/>
    <dgm:cxn modelId="{AC7549A0-D3D6-BB4C-8ECB-EC10F1BF3D46}" type="presOf" srcId="{4FD9C41B-FADC-E24B-8D9B-74074E080894}" destId="{7665A9F9-E7C0-A84D-A84D-CB71BD8A0874}" srcOrd="0" destOrd="0" presId="urn:microsoft.com/office/officeart/2005/8/layout/hierarchy2"/>
    <dgm:cxn modelId="{6E642DA9-5BEE-F042-AD19-6F30C8107256}" type="presOf" srcId="{BFB62448-ED81-5F4A-A107-AF2AE922AE08}" destId="{23BAFD8F-21A4-B846-984A-D70292EA2977}" srcOrd="0" destOrd="0" presId="urn:microsoft.com/office/officeart/2005/8/layout/hierarchy2"/>
    <dgm:cxn modelId="{1CA90BB2-CE37-8C48-B9BC-89C273CE04AE}" type="presOf" srcId="{6A14AD54-A084-104C-8C8F-35E500271263}" destId="{C8E095B2-50A8-264F-A11D-ACE28EE9986D}" srcOrd="0" destOrd="0" presId="urn:microsoft.com/office/officeart/2005/8/layout/hierarchy2"/>
    <dgm:cxn modelId="{E9EE5BB4-C5AE-3C40-B050-7911953D179A}" type="presOf" srcId="{5082FD46-F21F-C542-B204-E4FE74D22025}" destId="{2F440362-00E3-ED42-8777-1E6362CA9FE7}" srcOrd="0" destOrd="0" presId="urn:microsoft.com/office/officeart/2005/8/layout/hierarchy2"/>
    <dgm:cxn modelId="{C133FAB9-075B-274C-828A-4A7D0C401CE2}" type="presOf" srcId="{ABD228DA-1942-B34A-9594-EC7A71FF5C93}" destId="{61EA0232-AF9B-D74D-AF00-CAA38B702342}" srcOrd="0" destOrd="0" presId="urn:microsoft.com/office/officeart/2005/8/layout/hierarchy2"/>
    <dgm:cxn modelId="{9B4273C3-8943-E64E-9177-B4F698CD543C}" srcId="{E93B6302-A2E4-914A-A1FC-837EA3134A99}" destId="{ABD228DA-1942-B34A-9594-EC7A71FF5C93}" srcOrd="1" destOrd="0" parTransId="{D61E0904-98BD-6E4C-AC3C-D93963D321BE}" sibTransId="{D6B021BF-0558-2D4A-A0C5-D96317FA8D88}"/>
    <dgm:cxn modelId="{ACB757C8-FD4B-E647-8A04-E65FE4861E61}" type="presOf" srcId="{ECB7447C-6325-BB44-A07B-F1DBC047A745}" destId="{7AF4F73E-B1FA-3E48-8F7C-D612A1935580}" srcOrd="0" destOrd="0" presId="urn:microsoft.com/office/officeart/2005/8/layout/hierarchy2"/>
    <dgm:cxn modelId="{607227DB-05DD-1A41-A985-3E5BBBEE492C}" type="presOf" srcId="{13905567-C67B-C44C-8F4D-696700DC2BBE}" destId="{E14446D0-015D-7143-82ED-629583A724C2}" srcOrd="1" destOrd="0" presId="urn:microsoft.com/office/officeart/2005/8/layout/hierarchy2"/>
    <dgm:cxn modelId="{D6A02FDC-102F-8745-89AC-228319D658C9}" srcId="{9CBA2FD1-4244-1640-B1CA-384BD7C5F1E3}" destId="{1636274A-A5CA-B94D-AA13-2334D617B6B7}" srcOrd="0" destOrd="0" parTransId="{ECB7447C-6325-BB44-A07B-F1DBC047A745}" sibTransId="{C3C71C9A-9894-504A-8DEF-38A89EF22C46}"/>
    <dgm:cxn modelId="{14A39FEC-AE87-484B-AF8A-0A580705A82D}" srcId="{1636274A-A5CA-B94D-AA13-2334D617B6B7}" destId="{E93B6302-A2E4-914A-A1FC-837EA3134A99}" srcOrd="0" destOrd="0" parTransId="{BAB36F9D-5C31-124A-AACA-5B0BC9CE59F0}" sibTransId="{FF3BF874-FEBC-2542-A055-29DB7AF5F650}"/>
    <dgm:cxn modelId="{6B2589F8-5F9E-5048-AD1D-9E047B10C2E3}" type="presOf" srcId="{DEC39CC5-18BF-B648-8A1B-70298510F95B}" destId="{475A57A4-F209-E040-BAE3-ACF13364D2EC}" srcOrd="0" destOrd="0" presId="urn:microsoft.com/office/officeart/2005/8/layout/hierarchy2"/>
    <dgm:cxn modelId="{9F787CFA-9434-0744-A0FD-87F4C1DADDCC}" type="presOf" srcId="{13905567-C67B-C44C-8F4D-696700DC2BBE}" destId="{297B7862-0A62-914D-A22E-41199A262E85}" srcOrd="0" destOrd="0" presId="urn:microsoft.com/office/officeart/2005/8/layout/hierarchy2"/>
    <dgm:cxn modelId="{E144CAAB-EEAC-A449-B1D0-F7DD47A5F20A}" type="presParOf" srcId="{23BAFD8F-21A4-B846-984A-D70292EA2977}" destId="{F92B7AF3-A412-FE4D-80BD-3ACD42C819EC}" srcOrd="0" destOrd="0" presId="urn:microsoft.com/office/officeart/2005/8/layout/hierarchy2"/>
    <dgm:cxn modelId="{DAF488E6-E589-464E-91B2-60DBFD86A7E0}" type="presParOf" srcId="{F92B7AF3-A412-FE4D-80BD-3ACD42C819EC}" destId="{6406B807-2980-7F40-8E7B-37ED40931483}" srcOrd="0" destOrd="0" presId="urn:microsoft.com/office/officeart/2005/8/layout/hierarchy2"/>
    <dgm:cxn modelId="{D6FBD622-6765-CD43-92D0-2D428AB64AAE}" type="presParOf" srcId="{F92B7AF3-A412-FE4D-80BD-3ACD42C819EC}" destId="{9111AFCC-47B1-C64B-BEBC-FC477FE19EE8}" srcOrd="1" destOrd="0" presId="urn:microsoft.com/office/officeart/2005/8/layout/hierarchy2"/>
    <dgm:cxn modelId="{36F79772-A569-344B-AB07-0EB6A399CD1E}" type="presParOf" srcId="{9111AFCC-47B1-C64B-BEBC-FC477FE19EE8}" destId="{7AF4F73E-B1FA-3E48-8F7C-D612A1935580}" srcOrd="0" destOrd="0" presId="urn:microsoft.com/office/officeart/2005/8/layout/hierarchy2"/>
    <dgm:cxn modelId="{5657D6A1-6BE1-894D-99CB-63011D7E1432}" type="presParOf" srcId="{7AF4F73E-B1FA-3E48-8F7C-D612A1935580}" destId="{7B66BE8F-B8A1-514E-969C-CEED577F3DEE}" srcOrd="0" destOrd="0" presId="urn:microsoft.com/office/officeart/2005/8/layout/hierarchy2"/>
    <dgm:cxn modelId="{5E2D0C9A-6DB1-5C40-B36B-9C7E4606A948}" type="presParOf" srcId="{9111AFCC-47B1-C64B-BEBC-FC477FE19EE8}" destId="{109F46C6-BF04-F84B-A938-80795AE6350E}" srcOrd="1" destOrd="0" presId="urn:microsoft.com/office/officeart/2005/8/layout/hierarchy2"/>
    <dgm:cxn modelId="{7E0AE3D3-5EC4-E046-B697-CE92FC0297D4}" type="presParOf" srcId="{109F46C6-BF04-F84B-A938-80795AE6350E}" destId="{06D9E478-459C-2E4A-A4AC-FE99CEABF73E}" srcOrd="0" destOrd="0" presId="urn:microsoft.com/office/officeart/2005/8/layout/hierarchy2"/>
    <dgm:cxn modelId="{8A272FA7-34D0-B046-AEF7-3C00F96B0BE6}" type="presParOf" srcId="{109F46C6-BF04-F84B-A938-80795AE6350E}" destId="{4DF8C281-7921-9A41-B62E-A0E17CD544BA}" srcOrd="1" destOrd="0" presId="urn:microsoft.com/office/officeart/2005/8/layout/hierarchy2"/>
    <dgm:cxn modelId="{C912C7D4-27C8-FC44-B816-20E9297BEF97}" type="presParOf" srcId="{4DF8C281-7921-9A41-B62E-A0E17CD544BA}" destId="{714F44CB-B584-534A-86F7-97DB09053CFA}" srcOrd="0" destOrd="0" presId="urn:microsoft.com/office/officeart/2005/8/layout/hierarchy2"/>
    <dgm:cxn modelId="{8BA1C9BF-3E58-624F-A8BC-56B953452336}" type="presParOf" srcId="{714F44CB-B584-534A-86F7-97DB09053CFA}" destId="{70F853FD-19A4-5D4F-AB70-CF14594F9266}" srcOrd="0" destOrd="0" presId="urn:microsoft.com/office/officeart/2005/8/layout/hierarchy2"/>
    <dgm:cxn modelId="{9A122B30-3E68-A646-8BFF-EC2F88D6C7ED}" type="presParOf" srcId="{4DF8C281-7921-9A41-B62E-A0E17CD544BA}" destId="{72155D6B-9EF4-184D-AC93-CE7CC71ED69E}" srcOrd="1" destOrd="0" presId="urn:microsoft.com/office/officeart/2005/8/layout/hierarchy2"/>
    <dgm:cxn modelId="{6A0F9FEB-AAA7-5E4A-99F4-3351ACD60E31}" type="presParOf" srcId="{72155D6B-9EF4-184D-AC93-CE7CC71ED69E}" destId="{6DBBBC46-DA57-F449-B685-07BCAE1E7906}" srcOrd="0" destOrd="0" presId="urn:microsoft.com/office/officeart/2005/8/layout/hierarchy2"/>
    <dgm:cxn modelId="{2550F545-F11C-2B4F-A576-22713A5D060F}" type="presParOf" srcId="{72155D6B-9EF4-184D-AC93-CE7CC71ED69E}" destId="{7886BC67-F01B-5549-B0DB-BA159494D490}" srcOrd="1" destOrd="0" presId="urn:microsoft.com/office/officeart/2005/8/layout/hierarchy2"/>
    <dgm:cxn modelId="{496C31F0-F259-3B4C-84F5-1B768546A8DA}" type="presParOf" srcId="{7886BC67-F01B-5549-B0DB-BA159494D490}" destId="{297B7862-0A62-914D-A22E-41199A262E85}" srcOrd="0" destOrd="0" presId="urn:microsoft.com/office/officeart/2005/8/layout/hierarchy2"/>
    <dgm:cxn modelId="{13878147-5BF5-E846-AFF1-8297D9176ABA}" type="presParOf" srcId="{297B7862-0A62-914D-A22E-41199A262E85}" destId="{E14446D0-015D-7143-82ED-629583A724C2}" srcOrd="0" destOrd="0" presId="urn:microsoft.com/office/officeart/2005/8/layout/hierarchy2"/>
    <dgm:cxn modelId="{4CC71A98-A5B6-3D41-8780-E517F53025B1}" type="presParOf" srcId="{7886BC67-F01B-5549-B0DB-BA159494D490}" destId="{31DEE835-FA08-004E-9B23-69CAEDC85E69}" srcOrd="1" destOrd="0" presId="urn:microsoft.com/office/officeart/2005/8/layout/hierarchy2"/>
    <dgm:cxn modelId="{6974A3E6-C213-724F-BB2A-71AE27433F35}" type="presParOf" srcId="{31DEE835-FA08-004E-9B23-69CAEDC85E69}" destId="{7665A9F9-E7C0-A84D-A84D-CB71BD8A0874}" srcOrd="0" destOrd="0" presId="urn:microsoft.com/office/officeart/2005/8/layout/hierarchy2"/>
    <dgm:cxn modelId="{072683DC-2ECC-DA4B-B826-A5ED85F44BFC}" type="presParOf" srcId="{31DEE835-FA08-004E-9B23-69CAEDC85E69}" destId="{CBD54BD1-ABFD-D14B-B277-4CF3C514B45A}" srcOrd="1" destOrd="0" presId="urn:microsoft.com/office/officeart/2005/8/layout/hierarchy2"/>
    <dgm:cxn modelId="{870FA472-0D5B-C54A-9110-9944A601693D}" type="presParOf" srcId="{CBD54BD1-ABFD-D14B-B277-4CF3C514B45A}" destId="{681FCF57-10CA-7842-AF49-837ED7B68C0E}" srcOrd="0" destOrd="0" presId="urn:microsoft.com/office/officeart/2005/8/layout/hierarchy2"/>
    <dgm:cxn modelId="{66781027-EF99-3A42-B53D-1E28FE579E19}" type="presParOf" srcId="{681FCF57-10CA-7842-AF49-837ED7B68C0E}" destId="{D103C9F4-390A-9641-8D13-2A5B875CAA30}" srcOrd="0" destOrd="0" presId="urn:microsoft.com/office/officeart/2005/8/layout/hierarchy2"/>
    <dgm:cxn modelId="{EC7875D9-5108-FA4A-8CC3-D4610A9947A6}" type="presParOf" srcId="{CBD54BD1-ABFD-D14B-B277-4CF3C514B45A}" destId="{4BB48607-46AB-BE4C-A829-138A5FB667D7}" srcOrd="1" destOrd="0" presId="urn:microsoft.com/office/officeart/2005/8/layout/hierarchy2"/>
    <dgm:cxn modelId="{B2963B64-9743-1F4C-A449-14BC2D24B75F}" type="presParOf" srcId="{4BB48607-46AB-BE4C-A829-138A5FB667D7}" destId="{5F6BB0BE-B233-F449-8B96-1D9B4158DE24}" srcOrd="0" destOrd="0" presId="urn:microsoft.com/office/officeart/2005/8/layout/hierarchy2"/>
    <dgm:cxn modelId="{EA96C51C-1E2F-344B-A52C-7DDD34763E99}" type="presParOf" srcId="{4BB48607-46AB-BE4C-A829-138A5FB667D7}" destId="{9F57CE97-514E-C945-8216-8A20A9C7F74B}" srcOrd="1" destOrd="0" presId="urn:microsoft.com/office/officeart/2005/8/layout/hierarchy2"/>
    <dgm:cxn modelId="{C43703FC-5BB8-6A42-A688-89B02C8DFCC0}" type="presParOf" srcId="{CBD54BD1-ABFD-D14B-B277-4CF3C514B45A}" destId="{D55EAE28-0F2C-7846-AA2C-E88C5EB1D152}" srcOrd="2" destOrd="0" presId="urn:microsoft.com/office/officeart/2005/8/layout/hierarchy2"/>
    <dgm:cxn modelId="{F8923A1A-4D17-B44E-842C-2E9A68B88869}" type="presParOf" srcId="{D55EAE28-0F2C-7846-AA2C-E88C5EB1D152}" destId="{86037018-F2D7-C241-8FD9-A4B66F7E183E}" srcOrd="0" destOrd="0" presId="urn:microsoft.com/office/officeart/2005/8/layout/hierarchy2"/>
    <dgm:cxn modelId="{37C791EB-BDB7-C84E-AAAB-E01C87EC1AD5}" type="presParOf" srcId="{CBD54BD1-ABFD-D14B-B277-4CF3C514B45A}" destId="{5228BFEA-7F3A-E845-968A-0E911844CD84}" srcOrd="3" destOrd="0" presId="urn:microsoft.com/office/officeart/2005/8/layout/hierarchy2"/>
    <dgm:cxn modelId="{DEE04CA6-9166-CB44-93D2-17FE41E2848C}" type="presParOf" srcId="{5228BFEA-7F3A-E845-968A-0E911844CD84}" destId="{5B65335C-39D5-A74C-8BAB-04A87992EAA4}" srcOrd="0" destOrd="0" presId="urn:microsoft.com/office/officeart/2005/8/layout/hierarchy2"/>
    <dgm:cxn modelId="{0D563826-07A6-834D-80FA-C37A19F343A3}" type="presParOf" srcId="{5228BFEA-7F3A-E845-968A-0E911844CD84}" destId="{BE603379-45A9-C14D-BEF8-2A2AA746BF70}" srcOrd="1" destOrd="0" presId="urn:microsoft.com/office/officeart/2005/8/layout/hierarchy2"/>
    <dgm:cxn modelId="{E2E7375A-23D7-014C-9AAF-B48682AA317E}" type="presParOf" srcId="{7886BC67-F01B-5549-B0DB-BA159494D490}" destId="{90B5EC6B-C2CD-E440-A503-D638993B7B17}" srcOrd="2" destOrd="0" presId="urn:microsoft.com/office/officeart/2005/8/layout/hierarchy2"/>
    <dgm:cxn modelId="{F6B3F8C2-C768-1A47-A168-627AF1D4FA9D}" type="presParOf" srcId="{90B5EC6B-C2CD-E440-A503-D638993B7B17}" destId="{A764079A-4E33-0C4F-8C46-3FEDDB4592FC}" srcOrd="0" destOrd="0" presId="urn:microsoft.com/office/officeart/2005/8/layout/hierarchy2"/>
    <dgm:cxn modelId="{D10D3AE2-FA9D-DA47-A94C-C846D24D89A3}" type="presParOf" srcId="{7886BC67-F01B-5549-B0DB-BA159494D490}" destId="{BC5D34EB-BD99-174C-A56B-552A723ADA40}" srcOrd="3" destOrd="0" presId="urn:microsoft.com/office/officeart/2005/8/layout/hierarchy2"/>
    <dgm:cxn modelId="{C544C262-4D1D-A64E-A165-2ED2D15CDFEE}" type="presParOf" srcId="{BC5D34EB-BD99-174C-A56B-552A723ADA40}" destId="{61EA0232-AF9B-D74D-AF00-CAA38B702342}" srcOrd="0" destOrd="0" presId="urn:microsoft.com/office/officeart/2005/8/layout/hierarchy2"/>
    <dgm:cxn modelId="{6C76B289-F75E-6541-8096-ADBAAED52777}" type="presParOf" srcId="{BC5D34EB-BD99-174C-A56B-552A723ADA40}" destId="{E194BB3A-762F-C04A-B7E8-14435C95B8CF}" srcOrd="1" destOrd="0" presId="urn:microsoft.com/office/officeart/2005/8/layout/hierarchy2"/>
    <dgm:cxn modelId="{969D1721-EFBD-8142-8CBA-791043770315}" type="presParOf" srcId="{E194BB3A-762F-C04A-B7E8-14435C95B8CF}" destId="{C8E095B2-50A8-264F-A11D-ACE28EE9986D}" srcOrd="0" destOrd="0" presId="urn:microsoft.com/office/officeart/2005/8/layout/hierarchy2"/>
    <dgm:cxn modelId="{DFDD33E9-4A9C-3A43-B825-31D04347B185}" type="presParOf" srcId="{C8E095B2-50A8-264F-A11D-ACE28EE9986D}" destId="{B3A71273-38AF-1644-A6A7-4F6793E9FBF2}" srcOrd="0" destOrd="0" presId="urn:microsoft.com/office/officeart/2005/8/layout/hierarchy2"/>
    <dgm:cxn modelId="{909E9BB8-D603-5343-9047-0B7E15F3E4B7}" type="presParOf" srcId="{E194BB3A-762F-C04A-B7E8-14435C95B8CF}" destId="{9575DC15-00F7-6E41-AD50-D21DAD8E4C55}" srcOrd="1" destOrd="0" presId="urn:microsoft.com/office/officeart/2005/8/layout/hierarchy2"/>
    <dgm:cxn modelId="{C468867C-7CF2-E748-AA2B-074BC7BDAFB3}" type="presParOf" srcId="{9575DC15-00F7-6E41-AD50-D21DAD8E4C55}" destId="{475A57A4-F209-E040-BAE3-ACF13364D2EC}" srcOrd="0" destOrd="0" presId="urn:microsoft.com/office/officeart/2005/8/layout/hierarchy2"/>
    <dgm:cxn modelId="{77D64D88-123B-6F48-B021-747F1D6E5CB3}" type="presParOf" srcId="{9575DC15-00F7-6E41-AD50-D21DAD8E4C55}" destId="{8E81625A-A25D-DF46-8021-DBAB56417247}" srcOrd="1" destOrd="0" presId="urn:microsoft.com/office/officeart/2005/8/layout/hierarchy2"/>
    <dgm:cxn modelId="{25A3F4D0-1CD1-9E4A-9565-F70BB29599AC}" type="presParOf" srcId="{E194BB3A-762F-C04A-B7E8-14435C95B8CF}" destId="{2F440362-00E3-ED42-8777-1E6362CA9FE7}" srcOrd="2" destOrd="0" presId="urn:microsoft.com/office/officeart/2005/8/layout/hierarchy2"/>
    <dgm:cxn modelId="{2834684C-2459-E64B-9126-77853EA2A0EA}" type="presParOf" srcId="{2F440362-00E3-ED42-8777-1E6362CA9FE7}" destId="{453EBC4B-CA67-1F40-8A52-76F45D7C16EE}" srcOrd="0" destOrd="0" presId="urn:microsoft.com/office/officeart/2005/8/layout/hierarchy2"/>
    <dgm:cxn modelId="{A6E7AE5A-1C72-1A45-B5D0-2AC97F1409E8}" type="presParOf" srcId="{E194BB3A-762F-C04A-B7E8-14435C95B8CF}" destId="{1E2C0750-5BBF-4940-847B-BC46D66DE1F2}" srcOrd="3" destOrd="0" presId="urn:microsoft.com/office/officeart/2005/8/layout/hierarchy2"/>
    <dgm:cxn modelId="{C025390D-AA6F-8F4A-BCFA-17B42665E428}" type="presParOf" srcId="{1E2C0750-5BBF-4940-847B-BC46D66DE1F2}" destId="{00F1BFBB-F06B-6E4E-9DDF-2E0791D7A809}" srcOrd="0" destOrd="0" presId="urn:microsoft.com/office/officeart/2005/8/layout/hierarchy2"/>
    <dgm:cxn modelId="{2F23E5F1-AF56-1C4A-AC56-00271F9252D4}" type="presParOf" srcId="{1E2C0750-5BBF-4940-847B-BC46D66DE1F2}" destId="{F5998F4C-DC0C-4040-A038-8FD9CC5E76F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6B807-2980-7F40-8E7B-37ED40931483}">
      <dsp:nvSpPr>
        <dsp:cNvPr id="0" name=""/>
        <dsp:cNvSpPr/>
      </dsp:nvSpPr>
      <dsp:spPr>
        <a:xfrm>
          <a:off x="1049" y="2464365"/>
          <a:ext cx="861692" cy="489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panose="02000503020000020003" pitchFamily="2" charset="0"/>
            </a:rPr>
            <a:t>SMILES</a:t>
          </a:r>
        </a:p>
      </dsp:txBody>
      <dsp:txXfrm>
        <a:off x="15399" y="2478715"/>
        <a:ext cx="832992" cy="461236"/>
      </dsp:txXfrm>
    </dsp:sp>
    <dsp:sp modelId="{7AF4F73E-B1FA-3E48-8F7C-D612A1935580}">
      <dsp:nvSpPr>
        <dsp:cNvPr id="0" name=""/>
        <dsp:cNvSpPr/>
      </dsp:nvSpPr>
      <dsp:spPr>
        <a:xfrm>
          <a:off x="862742" y="2696259"/>
          <a:ext cx="364821" cy="26147"/>
        </a:xfrm>
        <a:custGeom>
          <a:avLst/>
          <a:gdLst/>
          <a:ahLst/>
          <a:cxnLst/>
          <a:rect l="0" t="0" r="0" b="0"/>
          <a:pathLst>
            <a:path>
              <a:moveTo>
                <a:pt x="0" y="13073"/>
              </a:moveTo>
              <a:lnTo>
                <a:pt x="364821" y="13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venir Book" panose="02000503020000020003" pitchFamily="2" charset="0"/>
          </a:endParaRPr>
        </a:p>
      </dsp:txBody>
      <dsp:txXfrm>
        <a:off x="1036032" y="2700212"/>
        <a:ext cx="18241" cy="18241"/>
      </dsp:txXfrm>
    </dsp:sp>
    <dsp:sp modelId="{06D9E478-459C-2E4A-A4AC-FE99CEABF73E}">
      <dsp:nvSpPr>
        <dsp:cNvPr id="0" name=""/>
        <dsp:cNvSpPr/>
      </dsp:nvSpPr>
      <dsp:spPr>
        <a:xfrm>
          <a:off x="1227563" y="2315765"/>
          <a:ext cx="1574270" cy="7871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panose="02000503020000020003" pitchFamily="2" charset="0"/>
            </a:rPr>
            <a:t>SMARTS: generate geometries</a:t>
          </a:r>
        </a:p>
      </dsp:txBody>
      <dsp:txXfrm>
        <a:off x="1250617" y="2338819"/>
        <a:ext cx="1528162" cy="741027"/>
      </dsp:txXfrm>
    </dsp:sp>
    <dsp:sp modelId="{714F44CB-B584-534A-86F7-97DB09053CFA}">
      <dsp:nvSpPr>
        <dsp:cNvPr id="0" name=""/>
        <dsp:cNvSpPr/>
      </dsp:nvSpPr>
      <dsp:spPr>
        <a:xfrm>
          <a:off x="2801834" y="2696259"/>
          <a:ext cx="323433" cy="26147"/>
        </a:xfrm>
        <a:custGeom>
          <a:avLst/>
          <a:gdLst/>
          <a:ahLst/>
          <a:cxnLst/>
          <a:rect l="0" t="0" r="0" b="0"/>
          <a:pathLst>
            <a:path>
              <a:moveTo>
                <a:pt x="0" y="13073"/>
              </a:moveTo>
              <a:lnTo>
                <a:pt x="323433" y="13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venir Book" panose="02000503020000020003" pitchFamily="2" charset="0"/>
          </a:endParaRPr>
        </a:p>
      </dsp:txBody>
      <dsp:txXfrm>
        <a:off x="2955465" y="2701247"/>
        <a:ext cx="16171" cy="16171"/>
      </dsp:txXfrm>
    </dsp:sp>
    <dsp:sp modelId="{6DBBBC46-DA57-F449-B685-07BCAE1E7906}">
      <dsp:nvSpPr>
        <dsp:cNvPr id="0" name=""/>
        <dsp:cNvSpPr/>
      </dsp:nvSpPr>
      <dsp:spPr>
        <a:xfrm>
          <a:off x="3125268" y="2276534"/>
          <a:ext cx="2015413" cy="8655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panose="02000503020000020003" pitchFamily="2" charset="0"/>
            </a:rPr>
            <a:t>Build TS: transform geometries with TS measurements</a:t>
          </a:r>
        </a:p>
      </dsp:txBody>
      <dsp:txXfrm>
        <a:off x="3150620" y="2301886"/>
        <a:ext cx="1964709" cy="814893"/>
      </dsp:txXfrm>
    </dsp:sp>
    <dsp:sp modelId="{297B7862-0A62-914D-A22E-41199A262E85}">
      <dsp:nvSpPr>
        <dsp:cNvPr id="0" name=""/>
        <dsp:cNvSpPr/>
      </dsp:nvSpPr>
      <dsp:spPr>
        <a:xfrm rot="17406793">
          <a:off x="4857368" y="2290794"/>
          <a:ext cx="863597" cy="26147"/>
        </a:xfrm>
        <a:custGeom>
          <a:avLst/>
          <a:gdLst/>
          <a:ahLst/>
          <a:cxnLst/>
          <a:rect l="0" t="0" r="0" b="0"/>
          <a:pathLst>
            <a:path>
              <a:moveTo>
                <a:pt x="0" y="13073"/>
              </a:moveTo>
              <a:lnTo>
                <a:pt x="863597" y="1307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67576" y="2282278"/>
        <a:ext cx="43179" cy="43179"/>
      </dsp:txXfrm>
    </dsp:sp>
    <dsp:sp modelId="{7665A9F9-E7C0-A84D-A84D-CB71BD8A0874}">
      <dsp:nvSpPr>
        <dsp:cNvPr id="0" name=""/>
        <dsp:cNvSpPr/>
      </dsp:nvSpPr>
      <dsp:spPr>
        <a:xfrm>
          <a:off x="5437652" y="1643363"/>
          <a:ext cx="937541" cy="51007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Optimize with XTB</a:t>
          </a:r>
        </a:p>
      </dsp:txBody>
      <dsp:txXfrm>
        <a:off x="5452592" y="1658303"/>
        <a:ext cx="907661" cy="480199"/>
      </dsp:txXfrm>
    </dsp:sp>
    <dsp:sp modelId="{681FCF57-10CA-7842-AF49-837ED7B68C0E}">
      <dsp:nvSpPr>
        <dsp:cNvPr id="0" name=""/>
        <dsp:cNvSpPr/>
      </dsp:nvSpPr>
      <dsp:spPr>
        <a:xfrm rot="18221610">
          <a:off x="6229268" y="1612645"/>
          <a:ext cx="655475" cy="26147"/>
        </a:xfrm>
        <a:custGeom>
          <a:avLst/>
          <a:gdLst/>
          <a:ahLst/>
          <a:cxnLst/>
          <a:rect l="0" t="0" r="0" b="0"/>
          <a:pathLst>
            <a:path>
              <a:moveTo>
                <a:pt x="0" y="13073"/>
              </a:moveTo>
              <a:lnTo>
                <a:pt x="655475" y="1307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40619" y="1609332"/>
        <a:ext cx="32773" cy="32773"/>
      </dsp:txXfrm>
    </dsp:sp>
    <dsp:sp modelId="{5F6BB0BE-B233-F449-8B96-1D9B4158DE24}">
      <dsp:nvSpPr>
        <dsp:cNvPr id="0" name=""/>
        <dsp:cNvSpPr/>
      </dsp:nvSpPr>
      <dsp:spPr>
        <a:xfrm>
          <a:off x="6738818" y="959468"/>
          <a:ext cx="1574270" cy="7871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panose="02000503020000020003" pitchFamily="2" charset="0"/>
            </a:rPr>
            <a:t>Ground state: </a:t>
          </a:r>
          <a:r>
            <a:rPr lang="en-US" sz="1400" kern="1200" dirty="0" err="1">
              <a:latin typeface="Avenir Book" panose="02000503020000020003" pitchFamily="2" charset="0"/>
            </a:rPr>
            <a:t>Opt</a:t>
          </a:r>
          <a:r>
            <a:rPr lang="en-US" sz="1400" kern="1200" dirty="0">
              <a:latin typeface="Avenir Book" panose="02000503020000020003" pitchFamily="2" charset="0"/>
            </a:rPr>
            <a:t> &amp; hessian calc.</a:t>
          </a:r>
        </a:p>
      </dsp:txBody>
      <dsp:txXfrm>
        <a:off x="6761872" y="982522"/>
        <a:ext cx="1528162" cy="741027"/>
      </dsp:txXfrm>
    </dsp:sp>
    <dsp:sp modelId="{D55EAE28-0F2C-7846-AA2C-E88C5EB1D152}">
      <dsp:nvSpPr>
        <dsp:cNvPr id="0" name=""/>
        <dsp:cNvSpPr/>
      </dsp:nvSpPr>
      <dsp:spPr>
        <a:xfrm rot="2629497">
          <a:off x="6304999" y="2059833"/>
          <a:ext cx="504013" cy="26147"/>
        </a:xfrm>
        <a:custGeom>
          <a:avLst/>
          <a:gdLst/>
          <a:ahLst/>
          <a:cxnLst/>
          <a:rect l="0" t="0" r="0" b="0"/>
          <a:pathLst>
            <a:path>
              <a:moveTo>
                <a:pt x="0" y="13073"/>
              </a:moveTo>
              <a:lnTo>
                <a:pt x="504013" y="1307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44405" y="2060306"/>
        <a:ext cx="25200" cy="25200"/>
      </dsp:txXfrm>
    </dsp:sp>
    <dsp:sp modelId="{5B65335C-39D5-A74C-8BAB-04A87992EAA4}">
      <dsp:nvSpPr>
        <dsp:cNvPr id="0" name=""/>
        <dsp:cNvSpPr/>
      </dsp:nvSpPr>
      <dsp:spPr>
        <a:xfrm>
          <a:off x="6738818" y="1853843"/>
          <a:ext cx="1574270" cy="7871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panose="02000503020000020003" pitchFamily="2" charset="0"/>
            </a:rPr>
            <a:t>TS: Constrain optimization &amp; hessian calc.</a:t>
          </a:r>
        </a:p>
      </dsp:txBody>
      <dsp:txXfrm>
        <a:off x="6761872" y="1876897"/>
        <a:ext cx="1528162" cy="741027"/>
      </dsp:txXfrm>
    </dsp:sp>
    <dsp:sp modelId="{90B5EC6B-C2CD-E440-A503-D638993B7B17}">
      <dsp:nvSpPr>
        <dsp:cNvPr id="0" name=""/>
        <dsp:cNvSpPr/>
      </dsp:nvSpPr>
      <dsp:spPr>
        <a:xfrm rot="4193261">
          <a:off x="4829203" y="3142026"/>
          <a:ext cx="949429" cy="26147"/>
        </a:xfrm>
        <a:custGeom>
          <a:avLst/>
          <a:gdLst/>
          <a:ahLst/>
          <a:cxnLst/>
          <a:rect l="0" t="0" r="0" b="0"/>
          <a:pathLst>
            <a:path>
              <a:moveTo>
                <a:pt x="0" y="13073"/>
              </a:moveTo>
              <a:lnTo>
                <a:pt x="949429" y="1307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80182" y="3131364"/>
        <a:ext cx="47471" cy="47471"/>
      </dsp:txXfrm>
    </dsp:sp>
    <dsp:sp modelId="{61EA0232-AF9B-D74D-AF00-CAA38B702342}">
      <dsp:nvSpPr>
        <dsp:cNvPr id="0" name=""/>
        <dsp:cNvSpPr/>
      </dsp:nvSpPr>
      <dsp:spPr>
        <a:xfrm>
          <a:off x="5467153" y="3345826"/>
          <a:ext cx="937541" cy="51007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Optimize with ORCA</a:t>
          </a:r>
        </a:p>
      </dsp:txBody>
      <dsp:txXfrm>
        <a:off x="5482093" y="3360766"/>
        <a:ext cx="907661" cy="480199"/>
      </dsp:txXfrm>
    </dsp:sp>
    <dsp:sp modelId="{C8E095B2-50A8-264F-A11D-ACE28EE9986D}">
      <dsp:nvSpPr>
        <dsp:cNvPr id="0" name=""/>
        <dsp:cNvSpPr/>
      </dsp:nvSpPr>
      <dsp:spPr>
        <a:xfrm rot="19095069">
          <a:off x="6340984" y="3420727"/>
          <a:ext cx="501798" cy="26147"/>
        </a:xfrm>
        <a:custGeom>
          <a:avLst/>
          <a:gdLst/>
          <a:ahLst/>
          <a:cxnLst/>
          <a:rect l="0" t="0" r="0" b="0"/>
          <a:pathLst>
            <a:path>
              <a:moveTo>
                <a:pt x="0" y="13073"/>
              </a:moveTo>
              <a:lnTo>
                <a:pt x="501798" y="1307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79338" y="3421256"/>
        <a:ext cx="25089" cy="25089"/>
      </dsp:txXfrm>
    </dsp:sp>
    <dsp:sp modelId="{475A57A4-F209-E040-BAE3-ACF13364D2EC}">
      <dsp:nvSpPr>
        <dsp:cNvPr id="0" name=""/>
        <dsp:cNvSpPr/>
      </dsp:nvSpPr>
      <dsp:spPr>
        <a:xfrm>
          <a:off x="6779072" y="2873167"/>
          <a:ext cx="1574270" cy="7871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Ground state: </a:t>
          </a:r>
          <a:r>
            <a:rPr lang="en-US" sz="1400" kern="1200" dirty="0" err="1"/>
            <a:t>Opt</a:t>
          </a:r>
          <a:r>
            <a:rPr lang="en-US" sz="1400" kern="1200" dirty="0"/>
            <a:t> with freq. calculation </a:t>
          </a:r>
        </a:p>
      </dsp:txBody>
      <dsp:txXfrm>
        <a:off x="6802126" y="2896221"/>
        <a:ext cx="1528162" cy="741027"/>
      </dsp:txXfrm>
    </dsp:sp>
    <dsp:sp modelId="{2F440362-00E3-ED42-8777-1E6362CA9FE7}">
      <dsp:nvSpPr>
        <dsp:cNvPr id="0" name=""/>
        <dsp:cNvSpPr/>
      </dsp:nvSpPr>
      <dsp:spPr>
        <a:xfrm rot="3186786">
          <a:off x="6276445" y="3844387"/>
          <a:ext cx="641628" cy="26147"/>
        </a:xfrm>
        <a:custGeom>
          <a:avLst/>
          <a:gdLst/>
          <a:ahLst/>
          <a:cxnLst/>
          <a:rect l="0" t="0" r="0" b="0"/>
          <a:pathLst>
            <a:path>
              <a:moveTo>
                <a:pt x="0" y="13073"/>
              </a:moveTo>
              <a:lnTo>
                <a:pt x="641628" y="1307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81219" y="3841420"/>
        <a:ext cx="32081" cy="32081"/>
      </dsp:txXfrm>
    </dsp:sp>
    <dsp:sp modelId="{00F1BFBB-F06B-6E4E-9DDF-2E0791D7A809}">
      <dsp:nvSpPr>
        <dsp:cNvPr id="0" name=""/>
        <dsp:cNvSpPr/>
      </dsp:nvSpPr>
      <dsp:spPr>
        <a:xfrm>
          <a:off x="6789824" y="3720487"/>
          <a:ext cx="1574270" cy="7871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TS: Hess calc then, TS optimization with freq. calc</a:t>
          </a:r>
        </a:p>
      </dsp:txBody>
      <dsp:txXfrm>
        <a:off x="6812878" y="3743541"/>
        <a:ext cx="1528162" cy="741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585CE-5379-4D49-8AA3-D52ACAB1E92B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75515-873E-4F49-93AD-C5D8B1E89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Recheck radical pathway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43E93-F019-8E42-9C08-A126BF73A7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3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Recheck radical pathway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43E93-F019-8E42-9C08-A126BF73A7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94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6DF8-985B-AE44-8A81-26F2AB593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F347A-7CFE-C241-9620-704F7FE75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B4277-3401-BE42-8B04-97D59A49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CCF6-1DD9-0E4B-87E7-8E608F940C5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CAD09-96AD-9A4D-952B-299842BE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50DD5-C3FE-5C4F-B4EB-783CF80F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FE8C-299F-7E4F-A02A-5593342E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7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2AE8-CF0D-6640-B2FC-3E41C5F0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6391E-3598-C844-A07F-31F5BE480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DDF25-5E0C-7B4F-8F10-A7E11C3E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CCF6-1DD9-0E4B-87E7-8E608F940C5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11746-8D05-934C-9E3B-336CECA0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BEAE6-372E-FD49-999E-D6616586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FE8C-299F-7E4F-A02A-5593342E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8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5D71B-8FAB-6648-BF8B-ABE212B56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7F0B4-9B17-BD48-8DB0-038A4BE04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301C3-61C3-3D46-9636-DED09C71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CCF6-1DD9-0E4B-87E7-8E608F940C5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8D464-1175-C643-8ECA-38C7DAD0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01DAA-0774-D440-811F-15825D8C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FE8C-299F-7E4F-A02A-5593342E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8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93FE-B9B7-4F4A-81F0-CC3535F3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14B22-4D9B-9540-BA91-5D8FE75A6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D91F4-4A64-994B-B224-5E24F4E6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CCF6-1DD9-0E4B-87E7-8E608F940C5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72376-3037-6842-8D64-BA99E302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F3E97-2CE8-4343-8ED5-9E836EEF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FE8C-299F-7E4F-A02A-5593342E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8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27DF-8A8C-5C40-9442-4B53E802E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D36D8-9283-8F42-96A7-1A105A98A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22AD0-B234-6C41-B1E8-472E13B2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CCF6-1DD9-0E4B-87E7-8E608F940C5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CC053-C410-C046-9F9B-F90D6F05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EF735-7D5A-4F4F-BA62-7F1560E2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FE8C-299F-7E4F-A02A-5593342E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8E55-AED8-8F4C-A7F2-880D9A20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94194-7C68-CD4D-A6BC-1D8DA67EB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61319-3ABC-7848-823E-3436F8D5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B245D-8B9A-0B4E-B1D1-4A43DCFB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CCF6-1DD9-0E4B-87E7-8E608F940C5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EC502-ACDC-4548-AE53-CFEF86AB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96BBB-4272-6D46-90B2-608FED9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FE8C-299F-7E4F-A02A-5593342E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6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5779-6FAB-0F4A-896B-774E1A6C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CD77B-1CCA-7748-8046-BF938ED35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59BF9-7AAA-4940-89F2-8E904934D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23A3F-B0D1-2A4A-866C-77D4D8783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4FEFA-0AD4-E842-8E56-B29E3C34B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17649-7AEA-CD4D-8E23-1D2FA2B6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CCF6-1DD9-0E4B-87E7-8E608F940C5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23150-7C7F-4B45-9B07-953CD61A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DB0A8-96A9-8047-8CFD-54F7077A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FE8C-299F-7E4F-A02A-5593342E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3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7F8D-D509-324A-AEA2-3300776D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D1CF1-584C-4F4D-A5E1-869485B6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CCF6-1DD9-0E4B-87E7-8E608F940C5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839D5-A92F-9146-B0C0-EB669C8A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E41E-B4D5-B64C-8496-FA75216E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FE8C-299F-7E4F-A02A-5593342E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0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B377FB-AA7F-554D-AF16-FFEEFFEA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CCF6-1DD9-0E4B-87E7-8E608F940C5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D2F3F-5FE1-3941-9D23-A272ABB9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B3B14-BA34-F646-9360-D0ECE846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FE8C-299F-7E4F-A02A-5593342E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5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D4E9-F60A-014B-80B5-422106A1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D28A8-7269-3843-B3A6-9025CB5FC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E4B6D-A917-C040-8D30-D6E8C6FB7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378DA-C2C2-2B43-A4A3-F51E658D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CCF6-1DD9-0E4B-87E7-8E608F940C5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D3AB0-E2BD-4247-8688-898A6EFF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AF398-AC02-A848-B470-5BE05C30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FE8C-299F-7E4F-A02A-5593342E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4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4E32-A657-FB4B-9F66-27497599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EA912-84DA-BC41-8B93-83978EC34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90DB6-D8E6-DE4F-9A94-9926E9D65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A45A6-A66F-7B46-8B41-E5E4AEF3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CCF6-1DD9-0E4B-87E7-8E608F940C5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7E117-020A-1741-AFC0-E0D7B70A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90637-6A16-0F4B-8E40-C17ECA88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FE8C-299F-7E4F-A02A-5593342E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9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ED6A3-9B35-4F49-8D26-2080F81BB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5FD42-BCC5-AB40-99CF-42FFC7E6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C3760-E521-D747-9723-40304D141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0CCF6-1DD9-0E4B-87E7-8E608F940C5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92A5C-AB33-D64B-9B9D-DA3B573BB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9D0F2-304A-F748-82D1-C8D506865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AFE8C-299F-7E4F-A02A-5593342EF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6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-3dprint.com/products/adabot-robot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hyperlink" Target="http://organica1.org/seminario/daylight.pdf" TargetMode="External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hyperlink" Target="https://xtb-docs.readthedocs.io/en/latest/gbsa.html" TargetMode="External"/><Relationship Id="rId10" Type="http://schemas.microsoft.com/office/2007/relationships/diagramDrawing" Target="../diagrams/drawing1.xml"/><Relationship Id="rId4" Type="http://schemas.openxmlformats.org/officeDocument/2006/relationships/hyperlink" Target="https://www.afs.enea.it/software/orca/orca_manual_4_2_1.pdf" TargetMode="External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toy&#10;&#10;Description automatically generated">
            <a:extLst>
              <a:ext uri="{FF2B5EF4-FFF2-40B4-BE49-F238E27FC236}">
                <a16:creationId xmlns:a16="http://schemas.microsoft.com/office/drawing/2014/main" id="{8F5321D6-4BCF-5643-A7C2-82163E03C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013" t="12633" r="-5919"/>
          <a:stretch/>
        </p:blipFill>
        <p:spPr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8F63B-EF38-2C41-B4F2-B3D8FC3E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4115" y="3958210"/>
            <a:ext cx="5370576" cy="911117"/>
          </a:xfrm>
        </p:spPr>
        <p:txBody>
          <a:bodyPr>
            <a:normAutofit/>
          </a:bodyPr>
          <a:lstStyle/>
          <a:p>
            <a:pPr algn="l"/>
            <a:r>
              <a:rPr lang="en-US" sz="1300" dirty="0">
                <a:solidFill>
                  <a:srgbClr val="FFFFFF"/>
                </a:solidFill>
                <a:latin typeface="Avenir Book" panose="02000503020000020003" pitchFamily="2" charset="0"/>
              </a:rPr>
              <a:t>Spring 2022 Coding Camp</a:t>
            </a:r>
          </a:p>
          <a:p>
            <a:pPr algn="l"/>
            <a:r>
              <a:rPr lang="en-US" sz="1300" dirty="0">
                <a:solidFill>
                  <a:srgbClr val="FFFFFF"/>
                </a:solidFill>
                <a:latin typeface="Avenir Book" panose="02000503020000020003" pitchFamily="2" charset="0"/>
              </a:rPr>
              <a:t>Liliana C. Gallegos</a:t>
            </a:r>
          </a:p>
          <a:p>
            <a:pPr algn="l"/>
            <a:r>
              <a:rPr lang="en-US" sz="1300" dirty="0">
                <a:solidFill>
                  <a:srgbClr val="FFFFFF"/>
                </a:solidFill>
                <a:latin typeface="Avenir Book" panose="02000503020000020003" pitchFamily="2" charset="0"/>
              </a:rPr>
              <a:t>March 30, 2022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D71A5-108F-9646-BCD4-C9FB8DEB3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3747" y="1408814"/>
            <a:ext cx="6179586" cy="2235277"/>
          </a:xfrm>
        </p:spPr>
        <p:txBody>
          <a:bodyPr>
            <a:normAutofit fontScale="90000"/>
          </a:bodyPr>
          <a:lstStyle/>
          <a:p>
            <a:pPr algn="l"/>
            <a:r>
              <a:rPr lang="en-US" sz="4200" dirty="0">
                <a:solidFill>
                  <a:srgbClr val="FFFFFF"/>
                </a:solidFill>
                <a:latin typeface="Avenir Book" panose="02000503020000020003" pitchFamily="2" charset="0"/>
              </a:rPr>
              <a:t>Automating TS generation and optimization </a:t>
            </a:r>
            <a:br>
              <a:rPr lang="en-US" sz="4200" dirty="0">
                <a:solidFill>
                  <a:srgbClr val="FFFFFF"/>
                </a:solidFill>
                <a:latin typeface="Avenir Book" panose="02000503020000020003" pitchFamily="2" charset="0"/>
              </a:rPr>
            </a:br>
            <a:r>
              <a:rPr lang="en-US" sz="4200" dirty="0">
                <a:solidFill>
                  <a:srgbClr val="FFFFFF"/>
                </a:solidFill>
                <a:latin typeface="Avenir Book" panose="02000503020000020003" pitchFamily="2" charset="0"/>
              </a:rPr>
              <a:t>with </a:t>
            </a:r>
            <a:r>
              <a:rPr lang="en-US" sz="4200" dirty="0" err="1">
                <a:solidFill>
                  <a:srgbClr val="FFFFFF"/>
                </a:solidFill>
                <a:latin typeface="Avenir Book" panose="02000503020000020003" pitchFamily="2" charset="0"/>
              </a:rPr>
              <a:t>RDkit</a:t>
            </a:r>
            <a:r>
              <a:rPr lang="en-US" sz="4200" dirty="0">
                <a:solidFill>
                  <a:srgbClr val="FFFFFF"/>
                </a:solidFill>
                <a:latin typeface="Avenir Book" panose="02000503020000020003" pitchFamily="2" charset="0"/>
              </a:rPr>
              <a:t> and XTB/ORCA </a:t>
            </a:r>
          </a:p>
        </p:txBody>
      </p:sp>
    </p:spTree>
    <p:extLst>
      <p:ext uri="{BB962C8B-B14F-4D97-AF65-F5344CB8AC3E}">
        <p14:creationId xmlns:p14="http://schemas.microsoft.com/office/powerpoint/2010/main" val="250813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E325BB4-72CC-9A42-A40A-E32E384ED5D9}"/>
              </a:ext>
            </a:extLst>
          </p:cNvPr>
          <p:cNvSpPr txBox="1">
            <a:spLocks/>
          </p:cNvSpPr>
          <p:nvPr/>
        </p:nvSpPr>
        <p:spPr>
          <a:xfrm>
            <a:off x="613559" y="170658"/>
            <a:ext cx="10957165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US" dirty="0">
                <a:latin typeface="Avenir Book" panose="02000503020000020003" pitchFamily="2" charset="0"/>
              </a:rPr>
              <a:t>workflow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B6EB53-DFA9-474F-84F1-34186135DA68}"/>
              </a:ext>
            </a:extLst>
          </p:cNvPr>
          <p:cNvSpPr txBox="1"/>
          <p:nvPr/>
        </p:nvSpPr>
        <p:spPr>
          <a:xfrm>
            <a:off x="0" y="6257836"/>
            <a:ext cx="541686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SMARTS: </a:t>
            </a:r>
            <a:r>
              <a:rPr lang="en-US" sz="1100" dirty="0">
                <a:latin typeface="Avenir Book" panose="02000503020000020003" pitchFamily="2" charset="0"/>
                <a:hlinkClick r:id="rId3"/>
              </a:rPr>
              <a:t>http://organica1.org/seminario/daylight.pdf</a:t>
            </a:r>
            <a:endParaRPr lang="en-US" sz="1100" dirty="0">
              <a:latin typeface="Avenir Book" panose="02000503020000020003" pitchFamily="2" charset="0"/>
            </a:endParaRPr>
          </a:p>
          <a:p>
            <a:r>
              <a:rPr lang="en-US" sz="1100" dirty="0">
                <a:latin typeface="Avenir Book" panose="02000503020000020003" pitchFamily="2" charset="0"/>
              </a:rPr>
              <a:t>ORCA manual 4.2.1: </a:t>
            </a:r>
            <a:r>
              <a:rPr lang="en-US" sz="1100" dirty="0">
                <a:latin typeface="Avenir Book" panose="02000503020000020003" pitchFamily="2" charset="0"/>
                <a:hlinkClick r:id="rId4"/>
              </a:rPr>
              <a:t>https://www.afs.enea.it/software/orca/orca_manual_4_2_1.pdf</a:t>
            </a:r>
            <a:endParaRPr lang="en-US" sz="1100" dirty="0">
              <a:latin typeface="Avenir Book" panose="02000503020000020003" pitchFamily="2" charset="0"/>
            </a:endParaRPr>
          </a:p>
          <a:p>
            <a:r>
              <a:rPr lang="en-US" sz="1100" dirty="0">
                <a:latin typeface="Avenir Book" panose="02000503020000020003" pitchFamily="2" charset="0"/>
              </a:rPr>
              <a:t>XTB solvation: </a:t>
            </a:r>
            <a:r>
              <a:rPr lang="en-US" sz="1100" dirty="0">
                <a:latin typeface="Avenir Book" panose="02000503020000020003" pitchFamily="2" charset="0"/>
                <a:hlinkClick r:id="rId5"/>
              </a:rPr>
              <a:t>https://xtb-docs.readthedocs.io/en/latest/gbsa.html</a:t>
            </a:r>
            <a:endParaRPr lang="en-US" sz="1100" dirty="0">
              <a:latin typeface="Avenir Book" panose="02000503020000020003" pitchFamily="2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CA6B2DA-2D12-A14F-ADD2-8C6CCB6644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3816394"/>
              </p:ext>
            </p:extLst>
          </p:nvPr>
        </p:nvGraphicFramePr>
        <p:xfrm>
          <a:off x="882868" y="1412929"/>
          <a:ext cx="948412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61458A-54E8-5843-813E-B361B4C2BE8C}"/>
              </a:ext>
            </a:extLst>
          </p:cNvPr>
          <p:cNvSpPr txBox="1"/>
          <p:nvPr/>
        </p:nvSpPr>
        <p:spPr>
          <a:xfrm>
            <a:off x="10098156" y="3703366"/>
            <a:ext cx="1831453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latin typeface="Avenir Book" panose="02000503020000020003" pitchFamily="2" charset="0"/>
              </a:rPr>
              <a:t>Collect thermo data: </a:t>
            </a:r>
          </a:p>
          <a:p>
            <a:pPr algn="ctr"/>
            <a:r>
              <a:rPr lang="en-US" sz="1400" dirty="0">
                <a:latin typeface="Avenir Book" panose="02000503020000020003" pitchFamily="2" charset="0"/>
              </a:rPr>
              <a:t>free-energies, </a:t>
            </a:r>
            <a:r>
              <a:rPr lang="en-US" sz="1400" dirty="0" err="1">
                <a:latin typeface="Avenir Book" panose="02000503020000020003" pitchFamily="2" charset="0"/>
              </a:rPr>
              <a:t>imag</a:t>
            </a:r>
            <a:r>
              <a:rPr lang="en-US" sz="1400" dirty="0">
                <a:latin typeface="Avenir Book" panose="02000503020000020003" pitchFamily="2" charset="0"/>
              </a:rPr>
              <a:t>. frequencies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EECC5C20-0AE6-9D4E-A407-3E5D0584214F}"/>
              </a:ext>
            </a:extLst>
          </p:cNvPr>
          <p:cNvSpPr/>
          <p:nvPr/>
        </p:nvSpPr>
        <p:spPr>
          <a:xfrm>
            <a:off x="9407696" y="3806075"/>
            <a:ext cx="599973" cy="63237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800FD6-EAC9-C148-AAD3-919B46FDC69B}"/>
              </a:ext>
            </a:extLst>
          </p:cNvPr>
          <p:cNvCxnSpPr/>
          <p:nvPr/>
        </p:nvCxnSpPr>
        <p:spPr>
          <a:xfrm>
            <a:off x="6790944" y="3328416"/>
            <a:ext cx="0" cy="118262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62C85F4-3729-3749-B02A-2B6E7B4E5C68}"/>
              </a:ext>
            </a:extLst>
          </p:cNvPr>
          <p:cNvSpPr txBox="1"/>
          <p:nvPr/>
        </p:nvSpPr>
        <p:spPr>
          <a:xfrm>
            <a:off x="621277" y="1173153"/>
            <a:ext cx="1095716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Book" panose="02000503020000020003" pitchFamily="2" charset="0"/>
                <a:sym typeface="Wingdings" pitchFamily="2" charset="2"/>
              </a:rPr>
              <a:t>Motivation: To generate a high-throughput data generation (</a:t>
            </a:r>
            <a:r>
              <a:rPr lang="en-US" dirty="0" err="1">
                <a:latin typeface="Avenir Book" panose="02000503020000020003" pitchFamily="2" charset="0"/>
                <a:sym typeface="Wingdings" pitchFamily="2" charset="2"/>
              </a:rPr>
              <a:t>i</a:t>
            </a:r>
            <a:r>
              <a:rPr lang="en-US" dirty="0">
                <a:latin typeface="Avenir Book" panose="02000503020000020003" pitchFamily="2" charset="0"/>
                <a:sym typeface="Wingdings" pitchFamily="2" charset="2"/>
              </a:rPr>
              <a:t>) for a diverse library of substrates, (ii) comparable to QM data, (iii) without the large computing time as DFT,  (iv) for metal-complex intermediates and transition states structures, (v) executable in </a:t>
            </a:r>
            <a:r>
              <a:rPr lang="en-US" dirty="0" err="1">
                <a:latin typeface="Avenir Book" panose="02000503020000020003" pitchFamily="2" charset="0"/>
                <a:sym typeface="Wingdings" pitchFamily="2" charset="2"/>
              </a:rPr>
              <a:t>Jupyter</a:t>
            </a:r>
            <a:r>
              <a:rPr lang="en-US" dirty="0">
                <a:latin typeface="Avenir Book" panose="02000503020000020003" pitchFamily="2" charset="0"/>
                <a:sym typeface="Wingdings" pitchFamily="2" charset="2"/>
              </a:rPr>
              <a:t> notebook.</a:t>
            </a:r>
          </a:p>
        </p:txBody>
      </p:sp>
    </p:spTree>
    <p:extLst>
      <p:ext uri="{BB962C8B-B14F-4D97-AF65-F5344CB8AC3E}">
        <p14:creationId xmlns:p14="http://schemas.microsoft.com/office/powerpoint/2010/main" val="335285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E325BB4-72CC-9A42-A40A-E32E384ED5D9}"/>
              </a:ext>
            </a:extLst>
          </p:cNvPr>
          <p:cNvSpPr txBox="1">
            <a:spLocks/>
          </p:cNvSpPr>
          <p:nvPr/>
        </p:nvSpPr>
        <p:spPr>
          <a:xfrm>
            <a:off x="613559" y="170658"/>
            <a:ext cx="10957165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US" dirty="0">
                <a:latin typeface="Avenir Book" panose="02000503020000020003" pitchFamily="2" charset="0"/>
              </a:rPr>
              <a:t>Metal-complex Example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E63A07-4062-9D46-B7D5-0CB475638A8C}"/>
              </a:ext>
            </a:extLst>
          </p:cNvPr>
          <p:cNvGrpSpPr/>
          <p:nvPr/>
        </p:nvGrpSpPr>
        <p:grpSpPr>
          <a:xfrm>
            <a:off x="5035812" y="1945524"/>
            <a:ext cx="6534912" cy="2875805"/>
            <a:chOff x="5181600" y="1232899"/>
            <a:chExt cx="6534912" cy="287580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5F1550-E3F2-F84C-B5A1-BC5A73ED9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6261" y="1581576"/>
              <a:ext cx="1943100" cy="19431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E4C8053-3523-3F4D-B3AB-2C679F0FC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95402" y="1581576"/>
              <a:ext cx="1981200" cy="19812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3475B1F-DA3B-D244-A4C8-3A93CEACB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69632" y="1778426"/>
              <a:ext cx="1714500" cy="17653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0231A4-42E4-7D40-8D30-214D2600D20C}"/>
                </a:ext>
              </a:extLst>
            </p:cNvPr>
            <p:cNvSpPr/>
            <p:nvPr/>
          </p:nvSpPr>
          <p:spPr>
            <a:xfrm>
              <a:off x="5181600" y="1417565"/>
              <a:ext cx="6534912" cy="2691139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8EE3D0-7612-1540-9387-091F53AB1B53}"/>
                </a:ext>
              </a:extLst>
            </p:cNvPr>
            <p:cNvSpPr txBox="1"/>
            <p:nvPr/>
          </p:nvSpPr>
          <p:spPr>
            <a:xfrm>
              <a:off x="7395402" y="1232899"/>
              <a:ext cx="210730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C-N bond reaction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67C2A8-86E0-7C4F-AF2D-AED20CC9F400}"/>
                </a:ext>
              </a:extLst>
            </p:cNvPr>
            <p:cNvSpPr txBox="1"/>
            <p:nvPr/>
          </p:nvSpPr>
          <p:spPr>
            <a:xfrm>
              <a:off x="5904952" y="3702529"/>
              <a:ext cx="7457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venir Book" panose="02000503020000020003" pitchFamily="2" charset="0"/>
                </a:rPr>
                <a:t>CN_001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1D2A5F-9B37-774A-B52C-61405F8B73E1}"/>
                </a:ext>
              </a:extLst>
            </p:cNvPr>
            <p:cNvSpPr txBox="1"/>
            <p:nvPr/>
          </p:nvSpPr>
          <p:spPr>
            <a:xfrm>
              <a:off x="8013143" y="3702529"/>
              <a:ext cx="7457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venir Book" panose="02000503020000020003" pitchFamily="2" charset="0"/>
                </a:rPr>
                <a:t>CN_002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CCA5F7-C776-3440-A801-0CD5569C89F7}"/>
                </a:ext>
              </a:extLst>
            </p:cNvPr>
            <p:cNvSpPr txBox="1"/>
            <p:nvPr/>
          </p:nvSpPr>
          <p:spPr>
            <a:xfrm>
              <a:off x="10274635" y="3702529"/>
              <a:ext cx="7457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venir Book" panose="02000503020000020003" pitchFamily="2" charset="0"/>
                </a:rPr>
                <a:t>CN_003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DBBBB6-F4E6-6248-ABBC-D92AB8171B8C}"/>
              </a:ext>
            </a:extLst>
          </p:cNvPr>
          <p:cNvGrpSpPr/>
          <p:nvPr/>
        </p:nvGrpSpPr>
        <p:grpSpPr>
          <a:xfrm>
            <a:off x="953656" y="1945524"/>
            <a:ext cx="3088926" cy="3061801"/>
            <a:chOff x="915555" y="1417565"/>
            <a:chExt cx="3088926" cy="306180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90A8C0B-3519-754A-87B9-E1C1B2189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555" y="1417565"/>
              <a:ext cx="3088926" cy="306180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5E9330-81EC-0640-B145-FF4EA0679C5A}"/>
                </a:ext>
              </a:extLst>
            </p:cNvPr>
            <p:cNvSpPr txBox="1"/>
            <p:nvPr/>
          </p:nvSpPr>
          <p:spPr>
            <a:xfrm>
              <a:off x="3088421" y="1778426"/>
              <a:ext cx="6527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0070C0"/>
                  </a:solidFill>
                  <a:latin typeface="Avenir Book" panose="02000503020000020003" pitchFamily="2" charset="0"/>
                </a:rPr>
                <a:t>Ligand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1DCF67-DD73-7443-9271-9DA41B246231}"/>
                </a:ext>
              </a:extLst>
            </p:cNvPr>
            <p:cNvSpPr txBox="1"/>
            <p:nvPr/>
          </p:nvSpPr>
          <p:spPr>
            <a:xfrm>
              <a:off x="1514505" y="3850269"/>
              <a:ext cx="628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0070C0"/>
                  </a:solidFill>
                  <a:latin typeface="Avenir Book" panose="02000503020000020003" pitchFamily="2" charset="0"/>
                </a:rPr>
                <a:t>Amine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6765BA4-4B3C-D04F-BA89-65FCD0706F94}"/>
                </a:ext>
              </a:extLst>
            </p:cNvPr>
            <p:cNvSpPr txBox="1"/>
            <p:nvPr/>
          </p:nvSpPr>
          <p:spPr>
            <a:xfrm>
              <a:off x="3088421" y="3594108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0070C0"/>
                  </a:solidFill>
                  <a:latin typeface="Avenir Book" panose="02000503020000020003" pitchFamily="2" charset="0"/>
                </a:rPr>
                <a:t>Aryl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8207680F-D27D-4A4C-86A6-A5A994E3E4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5743" y="5261533"/>
            <a:ext cx="8437088" cy="108553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A1821D3-C2C6-CB47-940B-7B917B19B13E}"/>
              </a:ext>
            </a:extLst>
          </p:cNvPr>
          <p:cNvSpPr txBox="1"/>
          <p:nvPr/>
        </p:nvSpPr>
        <p:spPr>
          <a:xfrm>
            <a:off x="805927" y="1198869"/>
            <a:ext cx="369440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Book" panose="02000503020000020003" pitchFamily="2" charset="0"/>
                <a:sym typeface="Wingdings" pitchFamily="2" charset="2"/>
              </a:rPr>
              <a:t>DFT optimized:  Pd-complex </a:t>
            </a:r>
          </a:p>
          <a:p>
            <a:pPr algn="ctr"/>
            <a:r>
              <a:rPr lang="en-US" dirty="0">
                <a:latin typeface="Avenir Book" panose="02000503020000020003" pitchFamily="2" charset="0"/>
                <a:sym typeface="Wingdings" pitchFamily="2" charset="2"/>
              </a:rPr>
              <a:t>reductive elimination TS structure</a:t>
            </a:r>
          </a:p>
        </p:txBody>
      </p:sp>
    </p:spTree>
    <p:extLst>
      <p:ext uri="{BB962C8B-B14F-4D97-AF65-F5344CB8AC3E}">
        <p14:creationId xmlns:p14="http://schemas.microsoft.com/office/powerpoint/2010/main" val="92298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236</Words>
  <Application>Microsoft Macintosh PowerPoint</Application>
  <PresentationFormat>Widescreen</PresentationFormat>
  <Paragraphs>34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Book</vt:lpstr>
      <vt:lpstr>Calibri</vt:lpstr>
      <vt:lpstr>Calibri Light</vt:lpstr>
      <vt:lpstr>Office Theme</vt:lpstr>
      <vt:lpstr>Automating TS generation and optimization  with RDkit and XTB/ORCA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TS generation and optimization  with RDkit and XTB/ORCA </dc:title>
  <dc:creator>Gallegos,Liliana</dc:creator>
  <cp:lastModifiedBy>Gallegos,Liliana</cp:lastModifiedBy>
  <cp:revision>20</cp:revision>
  <dcterms:created xsi:type="dcterms:W3CDTF">2022-03-30T11:51:29Z</dcterms:created>
  <dcterms:modified xsi:type="dcterms:W3CDTF">2022-03-30T14:01:11Z</dcterms:modified>
</cp:coreProperties>
</file>