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552" r:id="rId2"/>
    <p:sldId id="555" r:id="rId3"/>
    <p:sldId id="557" r:id="rId4"/>
    <p:sldId id="556" r:id="rId5"/>
    <p:sldId id="322" r:id="rId6"/>
    <p:sldId id="559" r:id="rId7"/>
    <p:sldId id="558" r:id="rId8"/>
    <p:sldId id="554" r:id="rId9"/>
    <p:sldId id="561" r:id="rId10"/>
    <p:sldId id="560" r:id="rId11"/>
    <p:sldId id="553" r:id="rId12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4"/>
      <p:bold r:id="rId15"/>
      <p:italic r:id="rId16"/>
      <p:boldItalic r:id="rId17"/>
    </p:embeddedFont>
    <p:embeddedFont>
      <p:font typeface="IBM Plex Mono" panose="020B0509050203000203" pitchFamily="49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  <p:embeddedFont>
      <p:font typeface="PT Sans" panose="020B0503020203020204" pitchFamily="34" charset="0"/>
      <p:regular r:id="rId30"/>
      <p:bold r:id="rId31"/>
      <p:italic r:id="rId32"/>
      <p:boldItalic r:id="rId33"/>
    </p:embeddedFont>
    <p:embeddedFont>
      <p:font typeface="Roboto Condensed Light" panose="02000000000000000000" pitchFamily="2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277CCD"/>
    <a:srgbClr val="8A4FBD"/>
    <a:srgbClr val="7D3FAE"/>
    <a:srgbClr val="CC0099"/>
    <a:srgbClr val="2D0F99"/>
    <a:srgbClr val="42046C"/>
    <a:srgbClr val="485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8C8E4B-0D60-4E14-85D7-E9B0765E6608}">
  <a:tblStyle styleId="{2A8C8E4B-0D60-4E14-85D7-E9B0765E66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88183" autoAdjust="0"/>
  </p:normalViewPr>
  <p:slideViewPr>
    <p:cSldViewPr snapToGrid="0">
      <p:cViewPr varScale="1">
        <p:scale>
          <a:sx n="99" d="100"/>
          <a:sy n="99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470D2F-6C8D-4BA6-8369-947AB0CC4B3C}" type="doc">
      <dgm:prSet loTypeId="urn:microsoft.com/office/officeart/2005/8/layout/vList6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8A78F8-6A39-4482-9BB8-F7FE7101DBCD}">
      <dgm:prSet phldrT="[Text]" custT="1"/>
      <dgm:spPr/>
      <dgm:t>
        <a:bodyPr/>
        <a:lstStyle/>
        <a:p>
          <a:pPr algn="ctr"/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1. 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41B50DFE-F8E5-41A6-897E-39D76F5C8BBB}" type="parTrans" cxnId="{5D7195D3-9B3D-4F74-B974-0297D5906AA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4D41850-8FA7-4D62-9AEF-2EA073D2F808}" type="sibTrans" cxnId="{5D7195D3-9B3D-4F74-B974-0297D5906AA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D6F5553F-F90A-4CBC-81E1-B59EBF48143F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2.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A40CD958-61DB-4F1C-B70A-E74DF43BC5AF}" type="parTrans" cxnId="{980C8E4D-9453-438B-BDCB-E892229B8C7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F1059007-89B5-4AF6-9D07-5CF0B3E3DA9D}" type="sibTrans" cxnId="{980C8E4D-9453-438B-BDCB-E892229B8C7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783EE0AD-ECB3-4275-B6E0-6EB99C0B10F3}">
      <dgm:prSet phldrT="[Text]"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Scopul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obiectivele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proiectului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FDB8070-D341-4B20-A8F1-52C9B8576018}" type="sibTrans" cxnId="{69BD7EFA-433A-411C-98CF-E6379D4EABEE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1CF43E9C-DCC4-43D6-A7B0-BB7C84A5C3F4}" type="parTrans" cxnId="{69BD7EFA-433A-411C-98CF-E6379D4EABEE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2699B839-B09C-4D44-B8A3-A19DF662A392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3.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17D82DC1-6328-4E41-AB9A-B063752BEEC1}" type="parTrans" cxnId="{FE7FC907-4EC9-41AA-BBF5-2A0C0A86E7E1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105725CF-7974-47A5-9121-C95B18E6C92E}" type="sibTrans" cxnId="{FE7FC907-4EC9-41AA-BBF5-2A0C0A86E7E1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CC106A8-BFA8-4EC1-99B2-AFDDC540FFDC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Descrierea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aplicației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a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problemei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abordate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30175F26-3CBB-4CFB-8915-49CAB78C62F4}" type="parTrans" cxnId="{4E3D64F6-56F5-431A-BDF5-3D6F60EFD6E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252EBB5E-1970-47E8-9F7F-CA623FEF08EB}" type="sibTrans" cxnId="{4E3D64F6-56F5-431A-BDF5-3D6F60EFD6ED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5ABECEAE-81BF-4150-8DFD-B58E9379074B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4.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E08B2E77-E203-4CA4-8D0D-9508053E22BD}" type="parTrans" cxnId="{9A30C4E0-C887-4690-9BE6-D95679A4EA3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71ACE6B4-0A08-44B2-9D24-EB737566D867}" type="sibTrans" cxnId="{9A30C4E0-C887-4690-9BE6-D95679A4EA3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B1595A16-C190-49E6-8673-4D4ACFC84270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Tehnologii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utilizate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7EF8055B-465F-47BF-9DAF-6A5D66EB740F}" type="parTrans" cxnId="{0549F0DF-C29D-4CA5-B19A-9815D76236A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E2C4529F-002A-4F92-9BAB-28D7F9AF43C1}" type="sibTrans" cxnId="{0549F0DF-C29D-4CA5-B19A-9815D76236A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28B68330-830D-4C27-A6BA-A8FA73134268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5.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C3453716-3C20-4328-9B75-C90F06468A0B}" type="parTrans" cxnId="{4C2AD9A7-8DDB-44F2-9753-CF36612282A7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831D4A34-E14E-496F-9BAC-8319CF328ACE}" type="sibTrans" cxnId="{4C2AD9A7-8DDB-44F2-9753-CF36612282A7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A02E56C9-3962-4E3E-8C67-560385150168}">
      <dgm:prSet custT="1"/>
      <dgm:spPr/>
      <dgm:t>
        <a:bodyPr/>
        <a:lstStyle/>
        <a:p>
          <a:pPr>
            <a:buNone/>
          </a:pP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Arhitectura</a:t>
          </a:r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,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funcționarea</a:t>
          </a:r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metodologia</a:t>
          </a:r>
          <a:r>
            <a:rPr lang="ro-RO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aplicație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523C407B-946E-49E8-911F-57A8F37BDF5A}" type="parTrans" cxnId="{C67F042F-581B-4753-8A19-962FA9C0D7F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B5B15395-B9A9-4A02-9232-94900EEC0803}" type="sibTrans" cxnId="{C67F042F-581B-4753-8A19-962FA9C0D7F0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8527345-6FB7-49D8-A781-73A730BC31B5}">
      <dgm:prSet custT="1"/>
      <dgm:spPr/>
      <dgm:t>
        <a:bodyPr/>
        <a:lstStyle/>
        <a:p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6.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88E6336F-5391-4CFB-9207-CA192858979E}" type="parTrans" cxnId="{60D3B921-B45B-46F4-A9AE-27B644AFF6D9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50F03B8D-FDF8-46EB-80EB-D7758AAA7BCF}" type="sibTrans" cxnId="{60D3B921-B45B-46F4-A9AE-27B644AFF6D9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5458EBA4-B05E-4C2F-9E27-A4AFC050D474}">
      <dgm:prSet custT="1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Rezultate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obținute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9E12D30D-C839-49C4-A8FE-6E72597A6381}" type="parTrans" cxnId="{A9BA7AF9-2DFE-44BA-A3CF-1706CB51AC2A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312A43AA-18DA-4801-BAC2-94DA9EC6CBE7}" type="sibTrans" cxnId="{A9BA7AF9-2DFE-44BA-A3CF-1706CB51AC2A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4B5A5B58-CF64-45BD-BB73-26AC6C5F2738}">
      <dgm:prSet custT="1"/>
      <dgm:spPr/>
      <dgm:t>
        <a:bodyPr/>
        <a:lstStyle/>
        <a:p>
          <a:r>
            <a:rPr lang="en-US" altLang="en-US" sz="1600">
              <a:latin typeface="Cambria" panose="02040503050406030204" pitchFamily="18" charset="0"/>
              <a:ea typeface="Cambria" panose="02040503050406030204" pitchFamily="18" charset="0"/>
            </a:rPr>
            <a:t>7. </a:t>
          </a:r>
          <a:endParaRPr lang="ro-RO" alt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BA479879-131F-47A4-9B9B-18CC770852D1}" type="parTrans" cxnId="{17B01638-053E-464F-9F09-120D76EB5CE3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309A75E5-B030-4F72-ABEA-1F85DFDFB646}" type="sibTrans" cxnId="{17B01638-053E-464F-9F09-120D76EB5CE3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36CC0F7B-15B3-4D90-A1CE-27A83A78DBB7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Comparații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AI vs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algoritm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clasic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284FB53C-8853-4F43-A6FD-8654CCA6A45C}" type="parTrans" cxnId="{8B4801B4-99AD-4666-89B8-AD692A312D1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7075A71A-927B-4440-8F4B-AD63D5D7E333}" type="sibTrans" cxnId="{8B4801B4-99AD-4666-89B8-AD692A312D15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9677F976-21C2-4C99-A7C9-DB2D5BB49E64}">
      <dgm:prSet custT="1"/>
      <dgm:spPr/>
      <dgm:t>
        <a:bodyPr/>
        <a:lstStyle/>
        <a:p>
          <a:pPr>
            <a:buNone/>
          </a:pP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Concluzii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dirty="0">
              <a:latin typeface="Cambria" panose="02040503050406030204" pitchFamily="18" charset="0"/>
              <a:ea typeface="Cambria" panose="02040503050406030204" pitchFamily="18" charset="0"/>
            </a:rPr>
            <a:t> perspective de </a:t>
          </a:r>
          <a:r>
            <a:rPr lang="en-US" altLang="en-US" sz="1600" dirty="0" err="1">
              <a:latin typeface="Cambria" panose="02040503050406030204" pitchFamily="18" charset="0"/>
              <a:ea typeface="Cambria" panose="02040503050406030204" pitchFamily="18" charset="0"/>
            </a:rPr>
            <a:t>dezvoltare</a:t>
          </a:r>
          <a:endParaRPr lang="en-US" sz="1600" dirty="0">
            <a:latin typeface="Cambria" panose="02040503050406030204" pitchFamily="18" charset="0"/>
            <a:ea typeface="Cambria" panose="02040503050406030204" pitchFamily="18" charset="0"/>
          </a:endParaRPr>
        </a:p>
      </dgm:t>
    </dgm:pt>
    <dgm:pt modelId="{FCC6368D-0B7A-4D99-A8D2-688906AFE90C}" type="parTrans" cxnId="{3C592C94-1FCF-448D-BA52-3CE3F834C35F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A34965B1-9A80-4F5F-B75C-DA1B9B068886}" type="sibTrans" cxnId="{3C592C94-1FCF-448D-BA52-3CE3F834C35F}">
      <dgm:prSet/>
      <dgm:spPr/>
      <dgm:t>
        <a:bodyPr/>
        <a:lstStyle/>
        <a:p>
          <a:endParaRPr lang="en-US" sz="1600">
            <a:solidFill>
              <a:schemeClr val="bg2"/>
            </a:solidFill>
          </a:endParaRPr>
        </a:p>
      </dgm:t>
    </dgm:pt>
    <dgm:pt modelId="{AC0A96A7-1A0F-41EA-829A-811CF5554DBB}" type="pres">
      <dgm:prSet presAssocID="{3F470D2F-6C8D-4BA6-8369-947AB0CC4B3C}" presName="Name0" presStyleCnt="0">
        <dgm:presLayoutVars>
          <dgm:dir/>
          <dgm:animLvl val="lvl"/>
          <dgm:resizeHandles/>
        </dgm:presLayoutVars>
      </dgm:prSet>
      <dgm:spPr/>
    </dgm:pt>
    <dgm:pt modelId="{55E998AC-FA46-4347-8BBE-402800350903}" type="pres">
      <dgm:prSet presAssocID="{E98A78F8-6A39-4482-9BB8-F7FE7101DBCD}" presName="linNode" presStyleCnt="0"/>
      <dgm:spPr/>
    </dgm:pt>
    <dgm:pt modelId="{343462B7-1BFE-4B48-B3BD-A89E34754518}" type="pres">
      <dgm:prSet presAssocID="{E98A78F8-6A39-4482-9BB8-F7FE7101DBCD}" presName="parentShp" presStyleLbl="node1" presStyleIdx="0" presStyleCnt="7" custScaleX="33964">
        <dgm:presLayoutVars>
          <dgm:bulletEnabled val="1"/>
        </dgm:presLayoutVars>
      </dgm:prSet>
      <dgm:spPr/>
    </dgm:pt>
    <dgm:pt modelId="{56F4448C-4086-4E05-A583-8BB438545F90}" type="pres">
      <dgm:prSet presAssocID="{E98A78F8-6A39-4482-9BB8-F7FE7101DBCD}" presName="childShp" presStyleLbl="bgAccFollowNode1" presStyleIdx="0" presStyleCnt="7" custLinFactNeighborX="9600" custLinFactNeighborY="-669">
        <dgm:presLayoutVars>
          <dgm:bulletEnabled val="1"/>
        </dgm:presLayoutVars>
      </dgm:prSet>
      <dgm:spPr/>
    </dgm:pt>
    <dgm:pt modelId="{7E75DBFF-B523-4E5F-82DD-2A735CD0CBE5}" type="pres">
      <dgm:prSet presAssocID="{44D41850-8FA7-4D62-9AEF-2EA073D2F808}" presName="spacing" presStyleCnt="0"/>
      <dgm:spPr/>
    </dgm:pt>
    <dgm:pt modelId="{4B0D791F-C1B1-4BB4-AF2F-76A87294A430}" type="pres">
      <dgm:prSet presAssocID="{D6F5553F-F90A-4CBC-81E1-B59EBF48143F}" presName="linNode" presStyleCnt="0"/>
      <dgm:spPr/>
    </dgm:pt>
    <dgm:pt modelId="{F5E437EB-C010-45D8-A972-1892AF7C0925}" type="pres">
      <dgm:prSet presAssocID="{D6F5553F-F90A-4CBC-81E1-B59EBF48143F}" presName="parentShp" presStyleLbl="node1" presStyleIdx="1" presStyleCnt="7" custScaleX="33964">
        <dgm:presLayoutVars>
          <dgm:bulletEnabled val="1"/>
        </dgm:presLayoutVars>
      </dgm:prSet>
      <dgm:spPr/>
    </dgm:pt>
    <dgm:pt modelId="{D0C8C48E-0A2B-4561-9E79-F2C8E00F7B99}" type="pres">
      <dgm:prSet presAssocID="{D6F5553F-F90A-4CBC-81E1-B59EBF48143F}" presName="childShp" presStyleLbl="bgAccFollowNode1" presStyleIdx="1" presStyleCnt="7" custLinFactNeighborX="9600" custLinFactNeighborY="-669">
        <dgm:presLayoutVars>
          <dgm:bulletEnabled val="1"/>
        </dgm:presLayoutVars>
      </dgm:prSet>
      <dgm:spPr/>
    </dgm:pt>
    <dgm:pt modelId="{75DF1FE8-2D27-4DD3-BB57-313C7673EB58}" type="pres">
      <dgm:prSet presAssocID="{F1059007-89B5-4AF6-9D07-5CF0B3E3DA9D}" presName="spacing" presStyleCnt="0"/>
      <dgm:spPr/>
    </dgm:pt>
    <dgm:pt modelId="{5A3C600E-EBDA-49E0-9803-66BF9B605EC4}" type="pres">
      <dgm:prSet presAssocID="{2699B839-B09C-4D44-B8A3-A19DF662A392}" presName="linNode" presStyleCnt="0"/>
      <dgm:spPr/>
    </dgm:pt>
    <dgm:pt modelId="{88C5C20F-3435-4BB9-85EB-6A3B8DB9BFE7}" type="pres">
      <dgm:prSet presAssocID="{2699B839-B09C-4D44-B8A3-A19DF662A392}" presName="parentShp" presStyleLbl="node1" presStyleIdx="2" presStyleCnt="7" custScaleX="33964">
        <dgm:presLayoutVars>
          <dgm:bulletEnabled val="1"/>
        </dgm:presLayoutVars>
      </dgm:prSet>
      <dgm:spPr/>
    </dgm:pt>
    <dgm:pt modelId="{3B13AB06-0A55-4E5E-92B8-3BCE048D80FC}" type="pres">
      <dgm:prSet presAssocID="{2699B839-B09C-4D44-B8A3-A19DF662A392}" presName="childShp" presStyleLbl="bgAccFollowNode1" presStyleIdx="2" presStyleCnt="7" custLinFactNeighborX="9600" custLinFactNeighborY="-669">
        <dgm:presLayoutVars>
          <dgm:bulletEnabled val="1"/>
        </dgm:presLayoutVars>
      </dgm:prSet>
      <dgm:spPr/>
    </dgm:pt>
    <dgm:pt modelId="{0665F8A9-BD53-4F11-BE09-D7B66F2E8B59}" type="pres">
      <dgm:prSet presAssocID="{105725CF-7974-47A5-9121-C95B18E6C92E}" presName="spacing" presStyleCnt="0"/>
      <dgm:spPr/>
    </dgm:pt>
    <dgm:pt modelId="{36D8C6D5-A4EF-4359-B288-12133B8AE62D}" type="pres">
      <dgm:prSet presAssocID="{5ABECEAE-81BF-4150-8DFD-B58E9379074B}" presName="linNode" presStyleCnt="0"/>
      <dgm:spPr/>
    </dgm:pt>
    <dgm:pt modelId="{155ED7AB-46F5-460B-9865-075C170D21D2}" type="pres">
      <dgm:prSet presAssocID="{5ABECEAE-81BF-4150-8DFD-B58E9379074B}" presName="parentShp" presStyleLbl="node1" presStyleIdx="3" presStyleCnt="7" custScaleX="33964">
        <dgm:presLayoutVars>
          <dgm:bulletEnabled val="1"/>
        </dgm:presLayoutVars>
      </dgm:prSet>
      <dgm:spPr/>
    </dgm:pt>
    <dgm:pt modelId="{27D097F1-8FA8-4274-ABD6-46D0B986A75C}" type="pres">
      <dgm:prSet presAssocID="{5ABECEAE-81BF-4150-8DFD-B58E9379074B}" presName="childShp" presStyleLbl="bgAccFollowNode1" presStyleIdx="3" presStyleCnt="7" custLinFactNeighborX="9600" custLinFactNeighborY="-669">
        <dgm:presLayoutVars>
          <dgm:bulletEnabled val="1"/>
        </dgm:presLayoutVars>
      </dgm:prSet>
      <dgm:spPr/>
    </dgm:pt>
    <dgm:pt modelId="{37D50C36-13DB-468D-9320-9005A7C1B3B8}" type="pres">
      <dgm:prSet presAssocID="{71ACE6B4-0A08-44B2-9D24-EB737566D867}" presName="spacing" presStyleCnt="0"/>
      <dgm:spPr/>
    </dgm:pt>
    <dgm:pt modelId="{F9D1CAB7-3083-48CE-B2F2-444F4475D5AA}" type="pres">
      <dgm:prSet presAssocID="{28B68330-830D-4C27-A6BA-A8FA73134268}" presName="linNode" presStyleCnt="0"/>
      <dgm:spPr/>
    </dgm:pt>
    <dgm:pt modelId="{8EB56937-7D34-444D-96C1-F2B23476CB78}" type="pres">
      <dgm:prSet presAssocID="{28B68330-830D-4C27-A6BA-A8FA73134268}" presName="parentShp" presStyleLbl="node1" presStyleIdx="4" presStyleCnt="7" custScaleX="33964">
        <dgm:presLayoutVars>
          <dgm:bulletEnabled val="1"/>
        </dgm:presLayoutVars>
      </dgm:prSet>
      <dgm:spPr/>
    </dgm:pt>
    <dgm:pt modelId="{85793874-46DD-4B17-B316-2D16800D1CBF}" type="pres">
      <dgm:prSet presAssocID="{28B68330-830D-4C27-A6BA-A8FA73134268}" presName="childShp" presStyleLbl="bgAccFollowNode1" presStyleIdx="4" presStyleCnt="7" custLinFactNeighborX="9600" custLinFactNeighborY="-669">
        <dgm:presLayoutVars>
          <dgm:bulletEnabled val="1"/>
        </dgm:presLayoutVars>
      </dgm:prSet>
      <dgm:spPr/>
    </dgm:pt>
    <dgm:pt modelId="{10187A5A-24E1-4AD0-B860-264FA91CBD88}" type="pres">
      <dgm:prSet presAssocID="{831D4A34-E14E-496F-9BAC-8319CF328ACE}" presName="spacing" presStyleCnt="0"/>
      <dgm:spPr/>
    </dgm:pt>
    <dgm:pt modelId="{DAF61D2D-5C1D-4AC3-9178-9FDF34AC79DF}" type="pres">
      <dgm:prSet presAssocID="{48527345-6FB7-49D8-A781-73A730BC31B5}" presName="linNode" presStyleCnt="0"/>
      <dgm:spPr/>
    </dgm:pt>
    <dgm:pt modelId="{3379CFCB-F2DE-467B-B3EE-D3DA89304396}" type="pres">
      <dgm:prSet presAssocID="{48527345-6FB7-49D8-A781-73A730BC31B5}" presName="parentShp" presStyleLbl="node1" presStyleIdx="5" presStyleCnt="7" custScaleX="33964">
        <dgm:presLayoutVars>
          <dgm:bulletEnabled val="1"/>
        </dgm:presLayoutVars>
      </dgm:prSet>
      <dgm:spPr/>
    </dgm:pt>
    <dgm:pt modelId="{85D7C3F6-CD07-445E-91C9-9F91BCC7EB37}" type="pres">
      <dgm:prSet presAssocID="{48527345-6FB7-49D8-A781-73A730BC31B5}" presName="childShp" presStyleLbl="bgAccFollowNode1" presStyleIdx="5" presStyleCnt="7" custLinFactNeighborX="9600" custLinFactNeighborY="-669">
        <dgm:presLayoutVars>
          <dgm:bulletEnabled val="1"/>
        </dgm:presLayoutVars>
      </dgm:prSet>
      <dgm:spPr/>
    </dgm:pt>
    <dgm:pt modelId="{82BD56F0-AFF6-4FD8-9DAA-E8A1D8419A15}" type="pres">
      <dgm:prSet presAssocID="{50F03B8D-FDF8-46EB-80EB-D7758AAA7BCF}" presName="spacing" presStyleCnt="0"/>
      <dgm:spPr/>
    </dgm:pt>
    <dgm:pt modelId="{9E412384-8E8C-4EDE-8837-4510B9C14C3E}" type="pres">
      <dgm:prSet presAssocID="{4B5A5B58-CF64-45BD-BB73-26AC6C5F2738}" presName="linNode" presStyleCnt="0"/>
      <dgm:spPr/>
    </dgm:pt>
    <dgm:pt modelId="{5772C3EF-4DD6-42AA-9320-F2CE0D7D4058}" type="pres">
      <dgm:prSet presAssocID="{4B5A5B58-CF64-45BD-BB73-26AC6C5F2738}" presName="parentShp" presStyleLbl="node1" presStyleIdx="6" presStyleCnt="7" custScaleX="33964">
        <dgm:presLayoutVars>
          <dgm:bulletEnabled val="1"/>
        </dgm:presLayoutVars>
      </dgm:prSet>
      <dgm:spPr/>
    </dgm:pt>
    <dgm:pt modelId="{3C743542-6940-47ED-B9C5-D74A659A1C64}" type="pres">
      <dgm:prSet presAssocID="{4B5A5B58-CF64-45BD-BB73-26AC6C5F2738}" presName="childShp" presStyleLbl="bgAccFollowNode1" presStyleIdx="6" presStyleCnt="7" custLinFactNeighborX="9600" custLinFactNeighborY="-669">
        <dgm:presLayoutVars>
          <dgm:bulletEnabled val="1"/>
        </dgm:presLayoutVars>
      </dgm:prSet>
      <dgm:spPr/>
    </dgm:pt>
  </dgm:ptLst>
  <dgm:cxnLst>
    <dgm:cxn modelId="{FE7FC907-4EC9-41AA-BBF5-2A0C0A86E7E1}" srcId="{3F470D2F-6C8D-4BA6-8369-947AB0CC4B3C}" destId="{2699B839-B09C-4D44-B8A3-A19DF662A392}" srcOrd="2" destOrd="0" parTransId="{17D82DC1-6328-4E41-AB9A-B063752BEEC1}" sibTransId="{105725CF-7974-47A5-9121-C95B18E6C92E}"/>
    <dgm:cxn modelId="{28E95D08-5A75-48F1-86AE-F26AC5770F5E}" type="presOf" srcId="{28B68330-830D-4C27-A6BA-A8FA73134268}" destId="{8EB56937-7D34-444D-96C1-F2B23476CB78}" srcOrd="0" destOrd="0" presId="urn:microsoft.com/office/officeart/2005/8/layout/vList6"/>
    <dgm:cxn modelId="{23E77D21-69DD-4392-850E-73073B62AB8B}" type="presOf" srcId="{4CC106A8-BFA8-4EC1-99B2-AFDDC540FFDC}" destId="{D0C8C48E-0A2B-4561-9E79-F2C8E00F7B99}" srcOrd="0" destOrd="0" presId="urn:microsoft.com/office/officeart/2005/8/layout/vList6"/>
    <dgm:cxn modelId="{60D3B921-B45B-46F4-A9AE-27B644AFF6D9}" srcId="{3F470D2F-6C8D-4BA6-8369-947AB0CC4B3C}" destId="{48527345-6FB7-49D8-A781-73A730BC31B5}" srcOrd="5" destOrd="0" parTransId="{88E6336F-5391-4CFB-9207-CA192858979E}" sibTransId="{50F03B8D-FDF8-46EB-80EB-D7758AAA7BCF}"/>
    <dgm:cxn modelId="{1DFFCD2E-147C-450B-B131-15C46DBDD54D}" type="presOf" srcId="{2699B839-B09C-4D44-B8A3-A19DF662A392}" destId="{88C5C20F-3435-4BB9-85EB-6A3B8DB9BFE7}" srcOrd="0" destOrd="0" presId="urn:microsoft.com/office/officeart/2005/8/layout/vList6"/>
    <dgm:cxn modelId="{C67F042F-581B-4753-8A19-962FA9C0D7F0}" srcId="{5ABECEAE-81BF-4150-8DFD-B58E9379074B}" destId="{A02E56C9-3962-4E3E-8C67-560385150168}" srcOrd="0" destOrd="0" parTransId="{523C407B-946E-49E8-911F-57A8F37BDF5A}" sibTransId="{B5B15395-B9A9-4A02-9232-94900EEC0803}"/>
    <dgm:cxn modelId="{17B01638-053E-464F-9F09-120D76EB5CE3}" srcId="{3F470D2F-6C8D-4BA6-8369-947AB0CC4B3C}" destId="{4B5A5B58-CF64-45BD-BB73-26AC6C5F2738}" srcOrd="6" destOrd="0" parTransId="{BA479879-131F-47A4-9B9B-18CC770852D1}" sibTransId="{309A75E5-B030-4F72-ABEA-1F85DFDFB646}"/>
    <dgm:cxn modelId="{0A080F3C-8D6C-42C9-AFB3-90990F89D2AA}" type="presOf" srcId="{D6F5553F-F90A-4CBC-81E1-B59EBF48143F}" destId="{F5E437EB-C010-45D8-A972-1892AF7C0925}" srcOrd="0" destOrd="0" presId="urn:microsoft.com/office/officeart/2005/8/layout/vList6"/>
    <dgm:cxn modelId="{980C8E4D-9453-438B-BDCB-E892229B8C7D}" srcId="{3F470D2F-6C8D-4BA6-8369-947AB0CC4B3C}" destId="{D6F5553F-F90A-4CBC-81E1-B59EBF48143F}" srcOrd="1" destOrd="0" parTransId="{A40CD958-61DB-4F1C-B70A-E74DF43BC5AF}" sibTransId="{F1059007-89B5-4AF6-9D07-5CF0B3E3DA9D}"/>
    <dgm:cxn modelId="{2EC9DE52-6F54-4DFA-BA76-DF439587044D}" type="presOf" srcId="{4B5A5B58-CF64-45BD-BB73-26AC6C5F2738}" destId="{5772C3EF-4DD6-42AA-9320-F2CE0D7D4058}" srcOrd="0" destOrd="0" presId="urn:microsoft.com/office/officeart/2005/8/layout/vList6"/>
    <dgm:cxn modelId="{8128DF90-2398-4D39-8BBC-0F07CFA4316E}" type="presOf" srcId="{783EE0AD-ECB3-4275-B6E0-6EB99C0B10F3}" destId="{56F4448C-4086-4E05-A583-8BB438545F90}" srcOrd="0" destOrd="0" presId="urn:microsoft.com/office/officeart/2005/8/layout/vList6"/>
    <dgm:cxn modelId="{EE378C92-5343-429B-BECB-1D0351CD556F}" type="presOf" srcId="{48527345-6FB7-49D8-A781-73A730BC31B5}" destId="{3379CFCB-F2DE-467B-B3EE-D3DA89304396}" srcOrd="0" destOrd="0" presId="urn:microsoft.com/office/officeart/2005/8/layout/vList6"/>
    <dgm:cxn modelId="{3C592C94-1FCF-448D-BA52-3CE3F834C35F}" srcId="{4B5A5B58-CF64-45BD-BB73-26AC6C5F2738}" destId="{9677F976-21C2-4C99-A7C9-DB2D5BB49E64}" srcOrd="0" destOrd="0" parTransId="{FCC6368D-0B7A-4D99-A8D2-688906AFE90C}" sibTransId="{A34965B1-9A80-4F5F-B75C-DA1B9B068886}"/>
    <dgm:cxn modelId="{1225129F-F73B-42C6-8D03-7F57C877E45A}" type="presOf" srcId="{5ABECEAE-81BF-4150-8DFD-B58E9379074B}" destId="{155ED7AB-46F5-460B-9865-075C170D21D2}" srcOrd="0" destOrd="0" presId="urn:microsoft.com/office/officeart/2005/8/layout/vList6"/>
    <dgm:cxn modelId="{4C2AD9A7-8DDB-44F2-9753-CF36612282A7}" srcId="{3F470D2F-6C8D-4BA6-8369-947AB0CC4B3C}" destId="{28B68330-830D-4C27-A6BA-A8FA73134268}" srcOrd="4" destOrd="0" parTransId="{C3453716-3C20-4328-9B75-C90F06468A0B}" sibTransId="{831D4A34-E14E-496F-9BAC-8319CF328ACE}"/>
    <dgm:cxn modelId="{3FE363B3-102B-4129-91A5-3DC3B25AFD55}" type="presOf" srcId="{3F470D2F-6C8D-4BA6-8369-947AB0CC4B3C}" destId="{AC0A96A7-1A0F-41EA-829A-811CF5554DBB}" srcOrd="0" destOrd="0" presId="urn:microsoft.com/office/officeart/2005/8/layout/vList6"/>
    <dgm:cxn modelId="{8B4801B4-99AD-4666-89B8-AD692A312D15}" srcId="{48527345-6FB7-49D8-A781-73A730BC31B5}" destId="{36CC0F7B-15B3-4D90-A1CE-27A83A78DBB7}" srcOrd="0" destOrd="0" parTransId="{284FB53C-8853-4F43-A6FD-8654CCA6A45C}" sibTransId="{7075A71A-927B-4440-8F4B-AD63D5D7E333}"/>
    <dgm:cxn modelId="{86F31DBC-3118-46F8-B8AB-BD6D48B80ECB}" type="presOf" srcId="{9677F976-21C2-4C99-A7C9-DB2D5BB49E64}" destId="{3C743542-6940-47ED-B9C5-D74A659A1C64}" srcOrd="0" destOrd="0" presId="urn:microsoft.com/office/officeart/2005/8/layout/vList6"/>
    <dgm:cxn modelId="{6D831AC0-3E69-4B49-9EE7-4827822EADAE}" type="presOf" srcId="{E98A78F8-6A39-4482-9BB8-F7FE7101DBCD}" destId="{343462B7-1BFE-4B48-B3BD-A89E34754518}" srcOrd="0" destOrd="0" presId="urn:microsoft.com/office/officeart/2005/8/layout/vList6"/>
    <dgm:cxn modelId="{5D7195D3-9B3D-4F74-B974-0297D5906AAD}" srcId="{3F470D2F-6C8D-4BA6-8369-947AB0CC4B3C}" destId="{E98A78F8-6A39-4482-9BB8-F7FE7101DBCD}" srcOrd="0" destOrd="0" parTransId="{41B50DFE-F8E5-41A6-897E-39D76F5C8BBB}" sibTransId="{44D41850-8FA7-4D62-9AEF-2EA073D2F808}"/>
    <dgm:cxn modelId="{796B79DD-45AE-4F26-92D6-3997F5E0AAC0}" type="presOf" srcId="{A02E56C9-3962-4E3E-8C67-560385150168}" destId="{27D097F1-8FA8-4274-ABD6-46D0B986A75C}" srcOrd="0" destOrd="0" presId="urn:microsoft.com/office/officeart/2005/8/layout/vList6"/>
    <dgm:cxn modelId="{0DF1D8DD-AA3C-418E-8561-0EF84DB6F8FC}" type="presOf" srcId="{B1595A16-C190-49E6-8673-4D4ACFC84270}" destId="{3B13AB06-0A55-4E5E-92B8-3BCE048D80FC}" srcOrd="0" destOrd="0" presId="urn:microsoft.com/office/officeart/2005/8/layout/vList6"/>
    <dgm:cxn modelId="{0549F0DF-C29D-4CA5-B19A-9815D76236A5}" srcId="{2699B839-B09C-4D44-B8A3-A19DF662A392}" destId="{B1595A16-C190-49E6-8673-4D4ACFC84270}" srcOrd="0" destOrd="0" parTransId="{7EF8055B-465F-47BF-9DAF-6A5D66EB740F}" sibTransId="{E2C4529F-002A-4F92-9BAB-28D7F9AF43C1}"/>
    <dgm:cxn modelId="{9A30C4E0-C887-4690-9BE6-D95679A4EA30}" srcId="{3F470D2F-6C8D-4BA6-8369-947AB0CC4B3C}" destId="{5ABECEAE-81BF-4150-8DFD-B58E9379074B}" srcOrd="3" destOrd="0" parTransId="{E08B2E77-E203-4CA4-8D0D-9508053E22BD}" sibTransId="{71ACE6B4-0A08-44B2-9D24-EB737566D867}"/>
    <dgm:cxn modelId="{3AF4BCEF-C368-4499-A43C-952B4A4776B3}" type="presOf" srcId="{5458EBA4-B05E-4C2F-9E27-A4AFC050D474}" destId="{85793874-46DD-4B17-B316-2D16800D1CBF}" srcOrd="0" destOrd="0" presId="urn:microsoft.com/office/officeart/2005/8/layout/vList6"/>
    <dgm:cxn modelId="{4E3D64F6-56F5-431A-BDF5-3D6F60EFD6ED}" srcId="{D6F5553F-F90A-4CBC-81E1-B59EBF48143F}" destId="{4CC106A8-BFA8-4EC1-99B2-AFDDC540FFDC}" srcOrd="0" destOrd="0" parTransId="{30175F26-3CBB-4CFB-8915-49CAB78C62F4}" sibTransId="{252EBB5E-1970-47E8-9F7F-CA623FEF08EB}"/>
    <dgm:cxn modelId="{A9BA7AF9-2DFE-44BA-A3CF-1706CB51AC2A}" srcId="{28B68330-830D-4C27-A6BA-A8FA73134268}" destId="{5458EBA4-B05E-4C2F-9E27-A4AFC050D474}" srcOrd="0" destOrd="0" parTransId="{9E12D30D-C839-49C4-A8FE-6E72597A6381}" sibTransId="{312A43AA-18DA-4801-BAC2-94DA9EC6CBE7}"/>
    <dgm:cxn modelId="{69BD7EFA-433A-411C-98CF-E6379D4EABEE}" srcId="{E98A78F8-6A39-4482-9BB8-F7FE7101DBCD}" destId="{783EE0AD-ECB3-4275-B6E0-6EB99C0B10F3}" srcOrd="0" destOrd="0" parTransId="{1CF43E9C-DCC4-43D6-A7B0-BB7C84A5C3F4}" sibTransId="{9FDB8070-D341-4B20-A8F1-52C9B8576018}"/>
    <dgm:cxn modelId="{1DDC41FE-235E-4F3A-83C0-9EA8A8346A92}" type="presOf" srcId="{36CC0F7B-15B3-4D90-A1CE-27A83A78DBB7}" destId="{85D7C3F6-CD07-445E-91C9-9F91BCC7EB37}" srcOrd="0" destOrd="0" presId="urn:microsoft.com/office/officeart/2005/8/layout/vList6"/>
    <dgm:cxn modelId="{A2AD0E8C-538E-4A12-9DE6-C09A42142688}" type="presParOf" srcId="{AC0A96A7-1A0F-41EA-829A-811CF5554DBB}" destId="{55E998AC-FA46-4347-8BBE-402800350903}" srcOrd="0" destOrd="0" presId="urn:microsoft.com/office/officeart/2005/8/layout/vList6"/>
    <dgm:cxn modelId="{EE9FB9C6-61C1-4089-9F5A-497109CDE51D}" type="presParOf" srcId="{55E998AC-FA46-4347-8BBE-402800350903}" destId="{343462B7-1BFE-4B48-B3BD-A89E34754518}" srcOrd="0" destOrd="0" presId="urn:microsoft.com/office/officeart/2005/8/layout/vList6"/>
    <dgm:cxn modelId="{D59B434B-9D97-4779-A039-91ACE000A144}" type="presParOf" srcId="{55E998AC-FA46-4347-8BBE-402800350903}" destId="{56F4448C-4086-4E05-A583-8BB438545F90}" srcOrd="1" destOrd="0" presId="urn:microsoft.com/office/officeart/2005/8/layout/vList6"/>
    <dgm:cxn modelId="{638C89FE-3B59-4D6A-ACBB-112381B5CD75}" type="presParOf" srcId="{AC0A96A7-1A0F-41EA-829A-811CF5554DBB}" destId="{7E75DBFF-B523-4E5F-82DD-2A735CD0CBE5}" srcOrd="1" destOrd="0" presId="urn:microsoft.com/office/officeart/2005/8/layout/vList6"/>
    <dgm:cxn modelId="{BB60C199-4E3D-4C0B-BA2B-E21B4DEC10DA}" type="presParOf" srcId="{AC0A96A7-1A0F-41EA-829A-811CF5554DBB}" destId="{4B0D791F-C1B1-4BB4-AF2F-76A87294A430}" srcOrd="2" destOrd="0" presId="urn:microsoft.com/office/officeart/2005/8/layout/vList6"/>
    <dgm:cxn modelId="{D1578BC2-862C-46E6-80EE-D4CF72D30EE9}" type="presParOf" srcId="{4B0D791F-C1B1-4BB4-AF2F-76A87294A430}" destId="{F5E437EB-C010-45D8-A972-1892AF7C0925}" srcOrd="0" destOrd="0" presId="urn:microsoft.com/office/officeart/2005/8/layout/vList6"/>
    <dgm:cxn modelId="{C43747B1-8012-4FF2-B012-4C88FE5A2012}" type="presParOf" srcId="{4B0D791F-C1B1-4BB4-AF2F-76A87294A430}" destId="{D0C8C48E-0A2B-4561-9E79-F2C8E00F7B99}" srcOrd="1" destOrd="0" presId="urn:microsoft.com/office/officeart/2005/8/layout/vList6"/>
    <dgm:cxn modelId="{50215793-9C0D-4C10-B21B-D69AECF8B092}" type="presParOf" srcId="{AC0A96A7-1A0F-41EA-829A-811CF5554DBB}" destId="{75DF1FE8-2D27-4DD3-BB57-313C7673EB58}" srcOrd="3" destOrd="0" presId="urn:microsoft.com/office/officeart/2005/8/layout/vList6"/>
    <dgm:cxn modelId="{3D920FC5-7F10-4278-83FE-89F169269FB1}" type="presParOf" srcId="{AC0A96A7-1A0F-41EA-829A-811CF5554DBB}" destId="{5A3C600E-EBDA-49E0-9803-66BF9B605EC4}" srcOrd="4" destOrd="0" presId="urn:microsoft.com/office/officeart/2005/8/layout/vList6"/>
    <dgm:cxn modelId="{4CE7E6AE-3CB0-4A38-A36A-8897651D5E07}" type="presParOf" srcId="{5A3C600E-EBDA-49E0-9803-66BF9B605EC4}" destId="{88C5C20F-3435-4BB9-85EB-6A3B8DB9BFE7}" srcOrd="0" destOrd="0" presId="urn:microsoft.com/office/officeart/2005/8/layout/vList6"/>
    <dgm:cxn modelId="{7A816B43-CE37-4727-B4E9-8C7AC3819E51}" type="presParOf" srcId="{5A3C600E-EBDA-49E0-9803-66BF9B605EC4}" destId="{3B13AB06-0A55-4E5E-92B8-3BCE048D80FC}" srcOrd="1" destOrd="0" presId="urn:microsoft.com/office/officeart/2005/8/layout/vList6"/>
    <dgm:cxn modelId="{99BE4410-2125-4A0C-990D-604779D15F79}" type="presParOf" srcId="{AC0A96A7-1A0F-41EA-829A-811CF5554DBB}" destId="{0665F8A9-BD53-4F11-BE09-D7B66F2E8B59}" srcOrd="5" destOrd="0" presId="urn:microsoft.com/office/officeart/2005/8/layout/vList6"/>
    <dgm:cxn modelId="{A4FBCDFD-95F8-4886-BE68-97D762C9FF58}" type="presParOf" srcId="{AC0A96A7-1A0F-41EA-829A-811CF5554DBB}" destId="{36D8C6D5-A4EF-4359-B288-12133B8AE62D}" srcOrd="6" destOrd="0" presId="urn:microsoft.com/office/officeart/2005/8/layout/vList6"/>
    <dgm:cxn modelId="{B500AF9F-916D-4D3C-BD95-2045D6DE08D5}" type="presParOf" srcId="{36D8C6D5-A4EF-4359-B288-12133B8AE62D}" destId="{155ED7AB-46F5-460B-9865-075C170D21D2}" srcOrd="0" destOrd="0" presId="urn:microsoft.com/office/officeart/2005/8/layout/vList6"/>
    <dgm:cxn modelId="{3B73369D-7969-4D3A-9281-35A568B56661}" type="presParOf" srcId="{36D8C6D5-A4EF-4359-B288-12133B8AE62D}" destId="{27D097F1-8FA8-4274-ABD6-46D0B986A75C}" srcOrd="1" destOrd="0" presId="urn:microsoft.com/office/officeart/2005/8/layout/vList6"/>
    <dgm:cxn modelId="{06B9CA13-5F50-4D91-B3B4-5C20A898E8BA}" type="presParOf" srcId="{AC0A96A7-1A0F-41EA-829A-811CF5554DBB}" destId="{37D50C36-13DB-468D-9320-9005A7C1B3B8}" srcOrd="7" destOrd="0" presId="urn:microsoft.com/office/officeart/2005/8/layout/vList6"/>
    <dgm:cxn modelId="{1DE52DDB-206D-4812-B15F-663085630A5B}" type="presParOf" srcId="{AC0A96A7-1A0F-41EA-829A-811CF5554DBB}" destId="{F9D1CAB7-3083-48CE-B2F2-444F4475D5AA}" srcOrd="8" destOrd="0" presId="urn:microsoft.com/office/officeart/2005/8/layout/vList6"/>
    <dgm:cxn modelId="{8FC7E12C-60A8-4EC4-BD84-6A6FAB722BF3}" type="presParOf" srcId="{F9D1CAB7-3083-48CE-B2F2-444F4475D5AA}" destId="{8EB56937-7D34-444D-96C1-F2B23476CB78}" srcOrd="0" destOrd="0" presId="urn:microsoft.com/office/officeart/2005/8/layout/vList6"/>
    <dgm:cxn modelId="{67327DE1-D136-4E75-924F-6F036D51558F}" type="presParOf" srcId="{F9D1CAB7-3083-48CE-B2F2-444F4475D5AA}" destId="{85793874-46DD-4B17-B316-2D16800D1CBF}" srcOrd="1" destOrd="0" presId="urn:microsoft.com/office/officeart/2005/8/layout/vList6"/>
    <dgm:cxn modelId="{4E481E10-D734-4D24-AAC6-35B4D50D2212}" type="presParOf" srcId="{AC0A96A7-1A0F-41EA-829A-811CF5554DBB}" destId="{10187A5A-24E1-4AD0-B860-264FA91CBD88}" srcOrd="9" destOrd="0" presId="urn:microsoft.com/office/officeart/2005/8/layout/vList6"/>
    <dgm:cxn modelId="{42DDD2CE-B38E-4B35-8CF0-2CEA7D5B7988}" type="presParOf" srcId="{AC0A96A7-1A0F-41EA-829A-811CF5554DBB}" destId="{DAF61D2D-5C1D-4AC3-9178-9FDF34AC79DF}" srcOrd="10" destOrd="0" presId="urn:microsoft.com/office/officeart/2005/8/layout/vList6"/>
    <dgm:cxn modelId="{596BB14A-EF71-4ED0-9BD6-221BFD5B3B09}" type="presParOf" srcId="{DAF61D2D-5C1D-4AC3-9178-9FDF34AC79DF}" destId="{3379CFCB-F2DE-467B-B3EE-D3DA89304396}" srcOrd="0" destOrd="0" presId="urn:microsoft.com/office/officeart/2005/8/layout/vList6"/>
    <dgm:cxn modelId="{05801995-D235-4C3E-92E5-300DBD6571C1}" type="presParOf" srcId="{DAF61D2D-5C1D-4AC3-9178-9FDF34AC79DF}" destId="{85D7C3F6-CD07-445E-91C9-9F91BCC7EB37}" srcOrd="1" destOrd="0" presId="urn:microsoft.com/office/officeart/2005/8/layout/vList6"/>
    <dgm:cxn modelId="{4D450357-2298-4A70-87BE-C141B842876B}" type="presParOf" srcId="{AC0A96A7-1A0F-41EA-829A-811CF5554DBB}" destId="{82BD56F0-AFF6-4FD8-9DAA-E8A1D8419A15}" srcOrd="11" destOrd="0" presId="urn:microsoft.com/office/officeart/2005/8/layout/vList6"/>
    <dgm:cxn modelId="{6ED8E877-5716-42E9-B7C4-C70404CF8054}" type="presParOf" srcId="{AC0A96A7-1A0F-41EA-829A-811CF5554DBB}" destId="{9E412384-8E8C-4EDE-8837-4510B9C14C3E}" srcOrd="12" destOrd="0" presId="urn:microsoft.com/office/officeart/2005/8/layout/vList6"/>
    <dgm:cxn modelId="{735B0079-BA04-4520-B1FE-232AC73AD405}" type="presParOf" srcId="{9E412384-8E8C-4EDE-8837-4510B9C14C3E}" destId="{5772C3EF-4DD6-42AA-9320-F2CE0D7D4058}" srcOrd="0" destOrd="0" presId="urn:microsoft.com/office/officeart/2005/8/layout/vList6"/>
    <dgm:cxn modelId="{3940B853-C7E1-4AA1-85F5-19F30729CC90}" type="presParOf" srcId="{9E412384-8E8C-4EDE-8837-4510B9C14C3E}" destId="{3C743542-6940-47ED-B9C5-D74A659A1C64}" srcOrd="1" destOrd="0" presId="urn:microsoft.com/office/officeart/2005/8/layout/vList6"/>
  </dgm:cxnLst>
  <dgm:bg>
    <a:noFill/>
  </dgm:bg>
  <dgm:whole>
    <a:ln w="9525" cap="flat" cmpd="sng" algn="ctr">
      <a:noFill/>
      <a:prstDash val="solid"/>
      <a:round/>
      <a:headEnd type="none" w="med" len="med"/>
      <a:tailEnd type="none" w="med" len="med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F4448C-4086-4E05-A583-8BB438545F90}">
      <dsp:nvSpPr>
        <dsp:cNvPr id="0" name=""/>
        <dsp:cNvSpPr/>
      </dsp:nvSpPr>
      <dsp:spPr>
        <a:xfrm>
          <a:off x="2013466" y="0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Scopul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obiectivele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proiectului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60005"/>
        <a:ext cx="3763731" cy="360030"/>
      </dsp:txXfrm>
    </dsp:sp>
    <dsp:sp modelId="{343462B7-1BFE-4B48-B3BD-A89E34754518}">
      <dsp:nvSpPr>
        <dsp:cNvPr id="0" name=""/>
        <dsp:cNvSpPr/>
      </dsp:nvSpPr>
      <dsp:spPr>
        <a:xfrm>
          <a:off x="868097" y="3212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2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1. 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26646"/>
        <a:ext cx="846101" cy="433172"/>
      </dsp:txXfrm>
    </dsp:sp>
    <dsp:sp modelId="{D0C8C48E-0A2B-4561-9E79-F2C8E00F7B99}">
      <dsp:nvSpPr>
        <dsp:cNvPr id="0" name=""/>
        <dsp:cNvSpPr/>
      </dsp:nvSpPr>
      <dsp:spPr>
        <a:xfrm>
          <a:off x="2013466" y="528044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2409275"/>
            <a:satOff val="-12659"/>
            <a:lumOff val="85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2409275"/>
              <a:satOff val="-12659"/>
              <a:lumOff val="85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Descrierea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aplicației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a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problemei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abordate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588049"/>
        <a:ext cx="3763731" cy="360030"/>
      </dsp:txXfrm>
    </dsp:sp>
    <dsp:sp modelId="{F5E437EB-C010-45D8-A972-1892AF7C0925}">
      <dsp:nvSpPr>
        <dsp:cNvPr id="0" name=""/>
        <dsp:cNvSpPr/>
      </dsp:nvSpPr>
      <dsp:spPr>
        <a:xfrm>
          <a:off x="868097" y="531256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2410530"/>
                <a:satOff val="-13014"/>
                <a:lumOff val="2386"/>
                <a:alphaOff val="0"/>
                <a:tint val="50000"/>
                <a:satMod val="300000"/>
              </a:schemeClr>
            </a:gs>
            <a:gs pos="35000">
              <a:schemeClr val="accent2">
                <a:hueOff val="-2410530"/>
                <a:satOff val="-13014"/>
                <a:lumOff val="2386"/>
                <a:alphaOff val="0"/>
                <a:tint val="37000"/>
                <a:satMod val="300000"/>
              </a:schemeClr>
            </a:gs>
            <a:gs pos="100000">
              <a:schemeClr val="accent2">
                <a:hueOff val="-2410530"/>
                <a:satOff val="-13014"/>
                <a:lumOff val="238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2.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554690"/>
        <a:ext cx="846101" cy="433172"/>
      </dsp:txXfrm>
    </dsp:sp>
    <dsp:sp modelId="{3B13AB06-0A55-4E5E-92B8-3BCE048D80FC}">
      <dsp:nvSpPr>
        <dsp:cNvPr id="0" name=""/>
        <dsp:cNvSpPr/>
      </dsp:nvSpPr>
      <dsp:spPr>
        <a:xfrm>
          <a:off x="2013466" y="1056088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4818550"/>
            <a:satOff val="-25318"/>
            <a:lumOff val="171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4818550"/>
              <a:satOff val="-25318"/>
              <a:lumOff val="17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Tehnologii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utilizate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1116093"/>
        <a:ext cx="3763731" cy="360030"/>
      </dsp:txXfrm>
    </dsp:sp>
    <dsp:sp modelId="{88C5C20F-3435-4BB9-85EB-6A3B8DB9BFE7}">
      <dsp:nvSpPr>
        <dsp:cNvPr id="0" name=""/>
        <dsp:cNvSpPr/>
      </dsp:nvSpPr>
      <dsp:spPr>
        <a:xfrm>
          <a:off x="868097" y="1059300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4821060"/>
                <a:satOff val="-26027"/>
                <a:lumOff val="4771"/>
                <a:alphaOff val="0"/>
                <a:tint val="50000"/>
                <a:satMod val="300000"/>
              </a:schemeClr>
            </a:gs>
            <a:gs pos="35000">
              <a:schemeClr val="accent2">
                <a:hueOff val="-4821060"/>
                <a:satOff val="-26027"/>
                <a:lumOff val="4771"/>
                <a:alphaOff val="0"/>
                <a:tint val="37000"/>
                <a:satMod val="300000"/>
              </a:schemeClr>
            </a:gs>
            <a:gs pos="100000">
              <a:schemeClr val="accent2">
                <a:hueOff val="-4821060"/>
                <a:satOff val="-26027"/>
                <a:lumOff val="4771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3.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1082734"/>
        <a:ext cx="846101" cy="433172"/>
      </dsp:txXfrm>
    </dsp:sp>
    <dsp:sp modelId="{27D097F1-8FA8-4274-ABD6-46D0B986A75C}">
      <dsp:nvSpPr>
        <dsp:cNvPr id="0" name=""/>
        <dsp:cNvSpPr/>
      </dsp:nvSpPr>
      <dsp:spPr>
        <a:xfrm>
          <a:off x="2013466" y="1584132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7227826"/>
            <a:satOff val="-37977"/>
            <a:lumOff val="2577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7227826"/>
              <a:satOff val="-37977"/>
              <a:lumOff val="25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Arhitectura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,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funcționarea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metodologia</a:t>
          </a:r>
          <a:r>
            <a:rPr lang="ro-RO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aplicație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1644137"/>
        <a:ext cx="3763731" cy="360030"/>
      </dsp:txXfrm>
    </dsp:sp>
    <dsp:sp modelId="{155ED7AB-46F5-460B-9865-075C170D21D2}">
      <dsp:nvSpPr>
        <dsp:cNvPr id="0" name=""/>
        <dsp:cNvSpPr/>
      </dsp:nvSpPr>
      <dsp:spPr>
        <a:xfrm>
          <a:off x="868097" y="1587344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7231590"/>
                <a:satOff val="-39041"/>
                <a:lumOff val="7157"/>
                <a:alphaOff val="0"/>
                <a:tint val="50000"/>
                <a:satMod val="300000"/>
              </a:schemeClr>
            </a:gs>
            <a:gs pos="35000">
              <a:schemeClr val="accent2">
                <a:hueOff val="-7231590"/>
                <a:satOff val="-39041"/>
                <a:lumOff val="7157"/>
                <a:alphaOff val="0"/>
                <a:tint val="37000"/>
                <a:satMod val="300000"/>
              </a:schemeClr>
            </a:gs>
            <a:gs pos="100000">
              <a:schemeClr val="accent2">
                <a:hueOff val="-7231590"/>
                <a:satOff val="-39041"/>
                <a:lumOff val="7157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4.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1610778"/>
        <a:ext cx="846101" cy="433172"/>
      </dsp:txXfrm>
    </dsp:sp>
    <dsp:sp modelId="{85793874-46DD-4B17-B316-2D16800D1CBF}">
      <dsp:nvSpPr>
        <dsp:cNvPr id="0" name=""/>
        <dsp:cNvSpPr/>
      </dsp:nvSpPr>
      <dsp:spPr>
        <a:xfrm>
          <a:off x="2013466" y="2112177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9637101"/>
            <a:satOff val="-50637"/>
            <a:lumOff val="343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9637101"/>
              <a:satOff val="-50637"/>
              <a:lumOff val="34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Rezultate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obținute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2172182"/>
        <a:ext cx="3763731" cy="360030"/>
      </dsp:txXfrm>
    </dsp:sp>
    <dsp:sp modelId="{8EB56937-7D34-444D-96C1-F2B23476CB78}">
      <dsp:nvSpPr>
        <dsp:cNvPr id="0" name=""/>
        <dsp:cNvSpPr/>
      </dsp:nvSpPr>
      <dsp:spPr>
        <a:xfrm>
          <a:off x="868097" y="2115388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9642120"/>
                <a:satOff val="-52055"/>
                <a:lumOff val="9543"/>
                <a:alphaOff val="0"/>
                <a:tint val="50000"/>
                <a:satMod val="300000"/>
              </a:schemeClr>
            </a:gs>
            <a:gs pos="35000">
              <a:schemeClr val="accent2">
                <a:hueOff val="-9642120"/>
                <a:satOff val="-52055"/>
                <a:lumOff val="9543"/>
                <a:alphaOff val="0"/>
                <a:tint val="37000"/>
                <a:satMod val="300000"/>
              </a:schemeClr>
            </a:gs>
            <a:gs pos="100000">
              <a:schemeClr val="accent2">
                <a:hueOff val="-9642120"/>
                <a:satOff val="-52055"/>
                <a:lumOff val="9543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5.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2138822"/>
        <a:ext cx="846101" cy="433172"/>
      </dsp:txXfrm>
    </dsp:sp>
    <dsp:sp modelId="{85D7C3F6-CD07-445E-91C9-9F91BCC7EB37}">
      <dsp:nvSpPr>
        <dsp:cNvPr id="0" name=""/>
        <dsp:cNvSpPr/>
      </dsp:nvSpPr>
      <dsp:spPr>
        <a:xfrm>
          <a:off x="2013466" y="2640221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12046376"/>
            <a:satOff val="-63296"/>
            <a:lumOff val="429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2046376"/>
              <a:satOff val="-63296"/>
              <a:lumOff val="42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Comparații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AI vs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algoritm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clasic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2700226"/>
        <a:ext cx="3763731" cy="360030"/>
      </dsp:txXfrm>
    </dsp:sp>
    <dsp:sp modelId="{3379CFCB-F2DE-467B-B3EE-D3DA89304396}">
      <dsp:nvSpPr>
        <dsp:cNvPr id="0" name=""/>
        <dsp:cNvSpPr/>
      </dsp:nvSpPr>
      <dsp:spPr>
        <a:xfrm>
          <a:off x="868097" y="2643432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12052649"/>
                <a:satOff val="-65068"/>
                <a:lumOff val="11928"/>
                <a:alphaOff val="0"/>
                <a:tint val="50000"/>
                <a:satMod val="300000"/>
              </a:schemeClr>
            </a:gs>
            <a:gs pos="35000">
              <a:schemeClr val="accent2">
                <a:hueOff val="-12052649"/>
                <a:satOff val="-65068"/>
                <a:lumOff val="11928"/>
                <a:alphaOff val="0"/>
                <a:tint val="37000"/>
                <a:satMod val="300000"/>
              </a:schemeClr>
            </a:gs>
            <a:gs pos="100000">
              <a:schemeClr val="accent2">
                <a:hueOff val="-12052649"/>
                <a:satOff val="-65068"/>
                <a:lumOff val="119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6.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2666866"/>
        <a:ext cx="846101" cy="433172"/>
      </dsp:txXfrm>
    </dsp:sp>
    <dsp:sp modelId="{3C743542-6940-47ED-B9C5-D74A659A1C64}">
      <dsp:nvSpPr>
        <dsp:cNvPr id="0" name=""/>
        <dsp:cNvSpPr/>
      </dsp:nvSpPr>
      <dsp:spPr>
        <a:xfrm>
          <a:off x="2013466" y="3168265"/>
          <a:ext cx="3943746" cy="480040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-14455651"/>
            <a:satOff val="-75955"/>
            <a:lumOff val="5154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4455651"/>
              <a:satOff val="-75955"/>
              <a:lumOff val="515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Concluzii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și</a:t>
          </a:r>
          <a:r>
            <a:rPr lang="en-US" altLang="en-US" sz="1600" kern="1200" dirty="0">
              <a:latin typeface="Cambria" panose="02040503050406030204" pitchFamily="18" charset="0"/>
              <a:ea typeface="Cambria" panose="02040503050406030204" pitchFamily="18" charset="0"/>
            </a:rPr>
            <a:t> perspective de </a:t>
          </a:r>
          <a:r>
            <a:rPr lang="en-US" altLang="en-US" sz="1600" kern="1200" dirty="0" err="1">
              <a:latin typeface="Cambria" panose="02040503050406030204" pitchFamily="18" charset="0"/>
              <a:ea typeface="Cambria" panose="02040503050406030204" pitchFamily="18" charset="0"/>
            </a:rPr>
            <a:t>dezvoltare</a:t>
          </a:r>
          <a:endParaRPr 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2013466" y="3228270"/>
        <a:ext cx="3763731" cy="360030"/>
      </dsp:txXfrm>
    </dsp:sp>
    <dsp:sp modelId="{5772C3EF-4DD6-42AA-9320-F2CE0D7D4058}">
      <dsp:nvSpPr>
        <dsp:cNvPr id="0" name=""/>
        <dsp:cNvSpPr/>
      </dsp:nvSpPr>
      <dsp:spPr>
        <a:xfrm>
          <a:off x="868097" y="3171476"/>
          <a:ext cx="892969" cy="480040"/>
        </a:xfrm>
        <a:prstGeom prst="roundRect">
          <a:avLst/>
        </a:prstGeom>
        <a:gradFill rotWithShape="0">
          <a:gsLst>
            <a:gs pos="0">
              <a:schemeClr val="accent2">
                <a:hueOff val="-14463180"/>
                <a:satOff val="-78082"/>
                <a:lumOff val="14314"/>
                <a:alphaOff val="0"/>
                <a:tint val="50000"/>
                <a:satMod val="300000"/>
              </a:schemeClr>
            </a:gs>
            <a:gs pos="35000">
              <a:schemeClr val="accent2">
                <a:hueOff val="-14463180"/>
                <a:satOff val="-78082"/>
                <a:lumOff val="14314"/>
                <a:alphaOff val="0"/>
                <a:tint val="37000"/>
                <a:satMod val="300000"/>
              </a:schemeClr>
            </a:gs>
            <a:gs pos="100000">
              <a:schemeClr val="accent2">
                <a:hueOff val="-14463180"/>
                <a:satOff val="-78082"/>
                <a:lumOff val="1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>
              <a:latin typeface="Cambria" panose="02040503050406030204" pitchFamily="18" charset="0"/>
              <a:ea typeface="Cambria" panose="02040503050406030204" pitchFamily="18" charset="0"/>
            </a:rPr>
            <a:t>7. </a:t>
          </a:r>
          <a:endParaRPr lang="ro-RO" altLang="en-US" sz="1600" kern="1200" dirty="0">
            <a:latin typeface="Cambria" panose="02040503050406030204" pitchFamily="18" charset="0"/>
            <a:ea typeface="Cambria" panose="02040503050406030204" pitchFamily="18" charset="0"/>
          </a:endParaRPr>
        </a:p>
      </dsp:txBody>
      <dsp:txXfrm>
        <a:off x="891531" y="3194910"/>
        <a:ext cx="846101" cy="433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06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13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86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983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60" r:id="rId10"/>
    <p:sldLayoutId id="2147483661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81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AEBD99B-CD24-33F1-EE54-E6F500642057}"/>
              </a:ext>
            </a:extLst>
          </p:cNvPr>
          <p:cNvSpPr txBox="1"/>
          <p:nvPr/>
        </p:nvSpPr>
        <p:spPr>
          <a:xfrm>
            <a:off x="1827390" y="1450881"/>
            <a:ext cx="57262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 PENTRU PLANIFICARE INTELIGENTĂ UTILIZÂND TEHNICI DE 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25364B-9AB6-1A91-C962-C5C327A96BF0}"/>
              </a:ext>
            </a:extLst>
          </p:cNvPr>
          <p:cNvSpPr txBox="1"/>
          <p:nvPr/>
        </p:nvSpPr>
        <p:spPr>
          <a:xfrm>
            <a:off x="1148790" y="3466729"/>
            <a:ext cx="26917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Coordonator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științific</a:t>
            </a:r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</a:p>
          <a:p>
            <a:pPr algn="ctr"/>
            <a:r>
              <a:rPr lang="en-US" b="1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Conf.dr.ing</a:t>
            </a:r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Mihaela ȚIPLEA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8E22F0-3778-54A8-6FB9-28C8022E5348}"/>
              </a:ext>
            </a:extLst>
          </p:cNvPr>
          <p:cNvSpPr txBox="1"/>
          <p:nvPr/>
        </p:nvSpPr>
        <p:spPr>
          <a:xfrm>
            <a:off x="4200721" y="4331686"/>
            <a:ext cx="742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chemeClr val="bg2"/>
                </a:solidFill>
              </a:rPr>
              <a:t>Galați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chemeClr val="bg2"/>
                </a:solidFill>
              </a:rPr>
              <a:t>2025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031BBC-1220-708A-E830-E0C8DC14287B}"/>
              </a:ext>
            </a:extLst>
          </p:cNvPr>
          <p:cNvSpPr txBox="1"/>
          <p:nvPr/>
        </p:nvSpPr>
        <p:spPr>
          <a:xfrm>
            <a:off x="793544" y="81365"/>
            <a:ext cx="72009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UNIVERSITATEA „DUNĂREA DE JOS” DIN GALAȚI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FACULTATEA DE AUTOMATICĂ, CALCULATOARE, INGINERIE 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ELECTRICĂ ȘI ELECTRONICĂ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A7184-B1B7-1BD1-3E0E-96504F4E98B5}"/>
              </a:ext>
            </a:extLst>
          </p:cNvPr>
          <p:cNvSpPr txBox="1"/>
          <p:nvPr/>
        </p:nvSpPr>
        <p:spPr>
          <a:xfrm>
            <a:off x="6262824" y="3466729"/>
            <a:ext cx="2218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Absolvent, </a:t>
            </a:r>
          </a:p>
          <a:p>
            <a:pPr algn="ctr"/>
            <a:r>
              <a:rPr lang="en-US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Liliana- Petruța ZANFIR</a:t>
            </a:r>
          </a:p>
        </p:txBody>
      </p:sp>
      <p:pic>
        <p:nvPicPr>
          <p:cNvPr id="18" name="Picture 17" descr="A calendar and clock with books&#10;&#10;AI-generated content may be incorrect.">
            <a:extLst>
              <a:ext uri="{FF2B5EF4-FFF2-40B4-BE49-F238E27FC236}">
                <a16:creationId xmlns:a16="http://schemas.microsoft.com/office/drawing/2014/main" id="{CA8EF2AD-06CB-958D-AB4C-934D37D7A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444" y="3989949"/>
            <a:ext cx="925837" cy="92583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BBE9CD-46FB-7030-1583-E823AF97F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078" y="0"/>
            <a:ext cx="1242060" cy="12420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F6A5E83-FFA1-C03A-BD55-2BE509751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862" y="281211"/>
            <a:ext cx="1169670" cy="116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7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>
            <a:extLst>
              <a:ext uri="{FF2B5EF4-FFF2-40B4-BE49-F238E27FC236}">
                <a16:creationId xmlns:a16="http://schemas.microsoft.com/office/drawing/2014/main" id="{C9EF98BB-7909-42CE-B8FD-0D9C81729DA6}"/>
              </a:ext>
            </a:extLst>
          </p:cNvPr>
          <p:cNvGrpSpPr/>
          <p:nvPr/>
        </p:nvGrpSpPr>
        <p:grpSpPr>
          <a:xfrm>
            <a:off x="7787405" y="257227"/>
            <a:ext cx="1207911" cy="1207911"/>
            <a:chOff x="1259632" y="1927684"/>
            <a:chExt cx="2005372" cy="2005372"/>
          </a:xfrm>
          <a:noFill/>
          <a:effectLst>
            <a:outerShdw blurRad="50800" dist="50800" dir="5400000" algn="ctr" rotWithShape="0">
              <a:schemeClr val="accent1"/>
            </a:outerShdw>
          </a:effectLst>
        </p:grpSpPr>
        <p:sp>
          <p:nvSpPr>
            <p:cNvPr id="6" name="Oval 13">
              <a:extLst>
                <a:ext uri="{FF2B5EF4-FFF2-40B4-BE49-F238E27FC236}">
                  <a16:creationId xmlns:a16="http://schemas.microsoft.com/office/drawing/2014/main" id="{BB3A1286-099A-4F36-AAA0-00C0401AF47F}"/>
                </a:ext>
              </a:extLst>
            </p:cNvPr>
            <p:cNvSpPr/>
            <p:nvPr/>
          </p:nvSpPr>
          <p:spPr>
            <a:xfrm>
              <a:off x="1541124" y="2209176"/>
              <a:ext cx="1442389" cy="1442389"/>
            </a:xfrm>
            <a:prstGeom prst="ellipse">
              <a:avLst/>
            </a:prstGeom>
            <a:grpFill/>
            <a:ln w="1270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14">
              <a:extLst>
                <a:ext uri="{FF2B5EF4-FFF2-40B4-BE49-F238E27FC236}">
                  <a16:creationId xmlns:a16="http://schemas.microsoft.com/office/drawing/2014/main" id="{0764372B-9DB8-417E-91E5-CB096DA25098}"/>
                </a:ext>
              </a:extLst>
            </p:cNvPr>
            <p:cNvSpPr/>
            <p:nvPr/>
          </p:nvSpPr>
          <p:spPr>
            <a:xfrm>
              <a:off x="1832924" y="2500976"/>
              <a:ext cx="858789" cy="858789"/>
            </a:xfrm>
            <a:prstGeom prst="ellipse">
              <a:avLst/>
            </a:prstGeom>
            <a:grpFill/>
            <a:ln w="1270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15">
              <a:extLst>
                <a:ext uri="{FF2B5EF4-FFF2-40B4-BE49-F238E27FC236}">
                  <a16:creationId xmlns:a16="http://schemas.microsoft.com/office/drawing/2014/main" id="{CC2E453C-CD9F-4F59-9E5B-8943310A4596}"/>
                </a:ext>
              </a:extLst>
            </p:cNvPr>
            <p:cNvSpPr/>
            <p:nvPr/>
          </p:nvSpPr>
          <p:spPr>
            <a:xfrm>
              <a:off x="1259632" y="1927684"/>
              <a:ext cx="2005372" cy="2005372"/>
            </a:xfrm>
            <a:prstGeom prst="ellipse">
              <a:avLst/>
            </a:prstGeom>
            <a:grpFill/>
            <a:ln w="127000"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D3F37F54-FC8D-4F7D-8D0F-9FD0019792C6}"/>
              </a:ext>
            </a:extLst>
          </p:cNvPr>
          <p:cNvGrpSpPr/>
          <p:nvPr/>
        </p:nvGrpSpPr>
        <p:grpSpPr>
          <a:xfrm>
            <a:off x="5474421" y="739329"/>
            <a:ext cx="3669577" cy="3983639"/>
            <a:chOff x="5652279" y="1700808"/>
            <a:chExt cx="2653092" cy="4176464"/>
          </a:xfrm>
          <a:effectLst>
            <a:outerShdw blurRad="50800" dist="50800" dir="5400000" algn="ctr" rotWithShape="0">
              <a:schemeClr val="accent1"/>
            </a:outerShdw>
          </a:effectLst>
        </p:grpSpPr>
        <p:sp>
          <p:nvSpPr>
            <p:cNvPr id="10" name="Flowchart: Process 9">
              <a:extLst>
                <a:ext uri="{FF2B5EF4-FFF2-40B4-BE49-F238E27FC236}">
                  <a16:creationId xmlns:a16="http://schemas.microsoft.com/office/drawing/2014/main" id="{D4187C75-C129-426D-BE8C-EF807BE588F2}"/>
                </a:ext>
              </a:extLst>
            </p:cNvPr>
            <p:cNvSpPr/>
            <p:nvPr/>
          </p:nvSpPr>
          <p:spPr>
            <a:xfrm rot="19958372">
              <a:off x="5652279" y="4911423"/>
              <a:ext cx="2653092" cy="646469"/>
            </a:xfrm>
            <a:prstGeom prst="flowChartProcess">
              <a:avLst/>
            </a:prstGeom>
            <a:gradFill>
              <a:gsLst>
                <a:gs pos="99000">
                  <a:srgbClr val="8A4FBD"/>
                </a:gs>
                <a:gs pos="0">
                  <a:schemeClr val="bg1">
                    <a:lumMod val="95000"/>
                  </a:schemeClr>
                </a:gs>
              </a:gsLst>
              <a:lin ang="10800000" scaled="1"/>
            </a:gradFill>
            <a:ln>
              <a:solidFill>
                <a:srgbClr val="7D3FAE"/>
              </a:solidFill>
            </a:ln>
            <a:effectLst>
              <a:glow>
                <a:schemeClr val="bg1">
                  <a:lumMod val="65000"/>
                  <a:alpha val="48000"/>
                </a:schemeClr>
              </a:glow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1">
              <a:extLst>
                <a:ext uri="{FF2B5EF4-FFF2-40B4-BE49-F238E27FC236}">
                  <a16:creationId xmlns:a16="http://schemas.microsoft.com/office/drawing/2014/main" id="{9694F3B8-C4E5-4E67-B4A4-B0D06A1E2067}"/>
                </a:ext>
              </a:extLst>
            </p:cNvPr>
            <p:cNvGrpSpPr/>
            <p:nvPr/>
          </p:nvGrpSpPr>
          <p:grpSpPr>
            <a:xfrm>
              <a:off x="5710368" y="1700808"/>
              <a:ext cx="2528707" cy="4176464"/>
              <a:chOff x="5710368" y="1700808"/>
              <a:chExt cx="2528707" cy="4176464"/>
            </a:xfrm>
          </p:grpSpPr>
          <p:sp>
            <p:nvSpPr>
              <p:cNvPr id="13" name="Up Arrow 3">
                <a:extLst>
                  <a:ext uri="{FF2B5EF4-FFF2-40B4-BE49-F238E27FC236}">
                    <a16:creationId xmlns:a16="http://schemas.microsoft.com/office/drawing/2014/main" id="{A11B1411-8FA4-4D5E-8B57-D137B44C3D3C}"/>
                  </a:ext>
                </a:extLst>
              </p:cNvPr>
              <p:cNvSpPr/>
              <p:nvPr/>
            </p:nvSpPr>
            <p:spPr>
              <a:xfrm>
                <a:off x="6870923" y="1700808"/>
                <a:ext cx="1368152" cy="2035274"/>
              </a:xfrm>
              <a:prstGeom prst="upArrow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7D3FAE"/>
                </a:solidFill>
              </a:ln>
              <a:effectLst>
                <a:outerShdw blurRad="50800" dist="50800" dir="5400000" algn="ctr" rotWithShape="0">
                  <a:schemeClr val="accent1"/>
                </a:outerShdw>
              </a:effectLst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lowchart: Data 6">
                <a:extLst>
                  <a:ext uri="{FF2B5EF4-FFF2-40B4-BE49-F238E27FC236}">
                    <a16:creationId xmlns:a16="http://schemas.microsoft.com/office/drawing/2014/main" id="{16C98C62-3FD4-420D-BF0F-72099FAA9C22}"/>
                  </a:ext>
                </a:extLst>
              </p:cNvPr>
              <p:cNvSpPr/>
              <p:nvPr/>
            </p:nvSpPr>
            <p:spPr>
              <a:xfrm flipH="1">
                <a:off x="6592296" y="3500344"/>
                <a:ext cx="1030423" cy="154661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  <a:gd name="connsiteX0" fmla="*/ 0 w 9830"/>
                  <a:gd name="connsiteY0" fmla="*/ 8685 h 9420"/>
                  <a:gd name="connsiteX1" fmla="*/ 3898 w 9830"/>
                  <a:gd name="connsiteY1" fmla="*/ 580 h 9420"/>
                  <a:gd name="connsiteX2" fmla="*/ 9830 w 9830"/>
                  <a:gd name="connsiteY2" fmla="*/ 0 h 9420"/>
                  <a:gd name="connsiteX3" fmla="*/ 6661 w 9830"/>
                  <a:gd name="connsiteY3" fmla="*/ 9420 h 9420"/>
                  <a:gd name="connsiteX4" fmla="*/ 0 w 9830"/>
                  <a:gd name="connsiteY4" fmla="*/ 8685 h 9420"/>
                  <a:gd name="connsiteX0" fmla="*/ 0 w 10000"/>
                  <a:gd name="connsiteY0" fmla="*/ 9220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220 h 10000"/>
                  <a:gd name="connsiteX0" fmla="*/ 0 w 10000"/>
                  <a:gd name="connsiteY0" fmla="*/ 9499 h 10000"/>
                  <a:gd name="connsiteX1" fmla="*/ 3965 w 10000"/>
                  <a:gd name="connsiteY1" fmla="*/ 616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  <a:gd name="connsiteX0" fmla="*/ 0 w 10000"/>
                  <a:gd name="connsiteY0" fmla="*/ 9499 h 10000"/>
                  <a:gd name="connsiteX1" fmla="*/ 4601 w 10000"/>
                  <a:gd name="connsiteY1" fmla="*/ 58 h 10000"/>
                  <a:gd name="connsiteX2" fmla="*/ 10000 w 10000"/>
                  <a:gd name="connsiteY2" fmla="*/ 0 h 10000"/>
                  <a:gd name="connsiteX3" fmla="*/ 6776 w 10000"/>
                  <a:gd name="connsiteY3" fmla="*/ 10000 h 10000"/>
                  <a:gd name="connsiteX4" fmla="*/ 0 w 10000"/>
                  <a:gd name="connsiteY4" fmla="*/ 9499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9499"/>
                    </a:moveTo>
                    <a:lnTo>
                      <a:pt x="4601" y="58"/>
                    </a:lnTo>
                    <a:lnTo>
                      <a:pt x="10000" y="0"/>
                    </a:lnTo>
                    <a:lnTo>
                      <a:pt x="6776" y="10000"/>
                    </a:lnTo>
                    <a:cubicBezTo>
                      <a:pt x="4517" y="9740"/>
                      <a:pt x="2403" y="9480"/>
                      <a:pt x="0" y="9499"/>
                    </a:cubicBez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48000"/>
                    </a:schemeClr>
                  </a:gs>
                  <a:gs pos="0">
                    <a:schemeClr val="accent4">
                      <a:lumMod val="90000"/>
                    </a:schemeClr>
                  </a:gs>
                </a:gsLst>
                <a:lin ang="10800000" scaled="1"/>
              </a:gradFill>
              <a:ln>
                <a:solidFill>
                  <a:srgbClr val="7D3F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CF9B6646-F53A-42A5-A09A-3A4CCCF2DED3}"/>
                  </a:ext>
                </a:extLst>
              </p:cNvPr>
              <p:cNvSpPr/>
              <p:nvPr/>
            </p:nvSpPr>
            <p:spPr>
              <a:xfrm>
                <a:off x="6372200" y="342900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7D3FAE"/>
                </a:solidFill>
              </a:ln>
              <a:effectLst>
                <a:outerShdw blurRad="50800" dist="50800" dir="5400000" algn="ctr" rotWithShape="0">
                  <a:schemeClr val="accent1"/>
                </a:outerShdw>
              </a:effectLst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Data 6">
                <a:extLst>
                  <a:ext uri="{FF2B5EF4-FFF2-40B4-BE49-F238E27FC236}">
                    <a16:creationId xmlns:a16="http://schemas.microsoft.com/office/drawing/2014/main" id="{7BF97771-D5A8-4ADA-A0F0-71684CB89102}"/>
                  </a:ext>
                </a:extLst>
              </p:cNvPr>
              <p:cNvSpPr/>
              <p:nvPr/>
            </p:nvSpPr>
            <p:spPr>
              <a:xfrm flipH="1">
                <a:off x="5916298" y="4572715"/>
                <a:ext cx="954624" cy="164183"/>
              </a:xfrm>
              <a:custGeom>
                <a:avLst/>
                <a:gdLst>
                  <a:gd name="connsiteX0" fmla="*/ 0 w 10000"/>
                  <a:gd name="connsiteY0" fmla="*/ 10000 h 10000"/>
                  <a:gd name="connsiteX1" fmla="*/ 2000 w 10000"/>
                  <a:gd name="connsiteY1" fmla="*/ 0 h 10000"/>
                  <a:gd name="connsiteX2" fmla="*/ 10000 w 10000"/>
                  <a:gd name="connsiteY2" fmla="*/ 0 h 10000"/>
                  <a:gd name="connsiteX3" fmla="*/ 8000 w 10000"/>
                  <a:gd name="connsiteY3" fmla="*/ 10000 h 10000"/>
                  <a:gd name="connsiteX4" fmla="*/ 0 w 10000"/>
                  <a:gd name="connsiteY4" fmla="*/ 10000 h 10000"/>
                  <a:gd name="connsiteX0" fmla="*/ 0 w 10000"/>
                  <a:gd name="connsiteY0" fmla="*/ 12315 h 12315"/>
                  <a:gd name="connsiteX1" fmla="*/ 2000 w 10000"/>
                  <a:gd name="connsiteY1" fmla="*/ 0 h 12315"/>
                  <a:gd name="connsiteX2" fmla="*/ 10000 w 10000"/>
                  <a:gd name="connsiteY2" fmla="*/ 2315 h 12315"/>
                  <a:gd name="connsiteX3" fmla="*/ 8000 w 10000"/>
                  <a:gd name="connsiteY3" fmla="*/ 12315 h 12315"/>
                  <a:gd name="connsiteX4" fmla="*/ 0 w 10000"/>
                  <a:gd name="connsiteY4" fmla="*/ 12315 h 12315"/>
                  <a:gd name="connsiteX0" fmla="*/ 0 w 10000"/>
                  <a:gd name="connsiteY0" fmla="*/ 16614 h 16614"/>
                  <a:gd name="connsiteX1" fmla="*/ 4728 w 10000"/>
                  <a:gd name="connsiteY1" fmla="*/ 0 h 16614"/>
                  <a:gd name="connsiteX2" fmla="*/ 10000 w 10000"/>
                  <a:gd name="connsiteY2" fmla="*/ 6614 h 16614"/>
                  <a:gd name="connsiteX3" fmla="*/ 8000 w 10000"/>
                  <a:gd name="connsiteY3" fmla="*/ 16614 h 16614"/>
                  <a:gd name="connsiteX4" fmla="*/ 0 w 10000"/>
                  <a:gd name="connsiteY4" fmla="*/ 16614 h 16614"/>
                  <a:gd name="connsiteX0" fmla="*/ 0 w 8016"/>
                  <a:gd name="connsiteY0" fmla="*/ 5370 h 16614"/>
                  <a:gd name="connsiteX1" fmla="*/ 2744 w 8016"/>
                  <a:gd name="connsiteY1" fmla="*/ 0 h 16614"/>
                  <a:gd name="connsiteX2" fmla="*/ 8016 w 8016"/>
                  <a:gd name="connsiteY2" fmla="*/ 6614 h 16614"/>
                  <a:gd name="connsiteX3" fmla="*/ 6016 w 8016"/>
                  <a:gd name="connsiteY3" fmla="*/ 16614 h 16614"/>
                  <a:gd name="connsiteX4" fmla="*/ 0 w 8016"/>
                  <a:gd name="connsiteY4" fmla="*/ 5370 h 16614"/>
                  <a:gd name="connsiteX0" fmla="*/ 0 w 9175"/>
                  <a:gd name="connsiteY0" fmla="*/ 3431 h 10199"/>
                  <a:gd name="connsiteX1" fmla="*/ 3423 w 9175"/>
                  <a:gd name="connsiteY1" fmla="*/ 199 h 10199"/>
                  <a:gd name="connsiteX2" fmla="*/ 9175 w 9175"/>
                  <a:gd name="connsiteY2" fmla="*/ 0 h 10199"/>
                  <a:gd name="connsiteX3" fmla="*/ 7505 w 9175"/>
                  <a:gd name="connsiteY3" fmla="*/ 10199 h 10199"/>
                  <a:gd name="connsiteX4" fmla="*/ 0 w 9175"/>
                  <a:gd name="connsiteY4" fmla="*/ 3431 h 10199"/>
                  <a:gd name="connsiteX0" fmla="*/ 0 w 10000"/>
                  <a:gd name="connsiteY0" fmla="*/ 3364 h 3364"/>
                  <a:gd name="connsiteX1" fmla="*/ 3731 w 10000"/>
                  <a:gd name="connsiteY1" fmla="*/ 195 h 3364"/>
                  <a:gd name="connsiteX2" fmla="*/ 10000 w 10000"/>
                  <a:gd name="connsiteY2" fmla="*/ 0 h 3364"/>
                  <a:gd name="connsiteX3" fmla="*/ 6831 w 10000"/>
                  <a:gd name="connsiteY3" fmla="*/ 3169 h 3364"/>
                  <a:gd name="connsiteX4" fmla="*/ 0 w 10000"/>
                  <a:gd name="connsiteY4" fmla="*/ 3364 h 3364"/>
                  <a:gd name="connsiteX0" fmla="*/ 0 w 10000"/>
                  <a:gd name="connsiteY0" fmla="*/ 11741 h 11741"/>
                  <a:gd name="connsiteX1" fmla="*/ 4068 w 10000"/>
                  <a:gd name="connsiteY1" fmla="*/ 0 h 11741"/>
                  <a:gd name="connsiteX2" fmla="*/ 10000 w 10000"/>
                  <a:gd name="connsiteY2" fmla="*/ 1741 h 11741"/>
                  <a:gd name="connsiteX3" fmla="*/ 6831 w 10000"/>
                  <a:gd name="connsiteY3" fmla="*/ 11161 h 11741"/>
                  <a:gd name="connsiteX4" fmla="*/ 0 w 10000"/>
                  <a:gd name="connsiteY4" fmla="*/ 11741 h 11741"/>
                  <a:gd name="connsiteX0" fmla="*/ 0 w 10000"/>
                  <a:gd name="connsiteY0" fmla="*/ 10000 h 10000"/>
                  <a:gd name="connsiteX1" fmla="*/ 4068 w 10000"/>
                  <a:gd name="connsiteY1" fmla="*/ 580 h 10000"/>
                  <a:gd name="connsiteX2" fmla="*/ 10000 w 10000"/>
                  <a:gd name="connsiteY2" fmla="*/ 0 h 10000"/>
                  <a:gd name="connsiteX3" fmla="*/ 6831 w 10000"/>
                  <a:gd name="connsiteY3" fmla="*/ 9420 h 10000"/>
                  <a:gd name="connsiteX4" fmla="*/ 0 w 10000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0" y="10000"/>
                    </a:moveTo>
                    <a:lnTo>
                      <a:pt x="4068" y="580"/>
                    </a:lnTo>
                    <a:lnTo>
                      <a:pt x="10000" y="0"/>
                    </a:lnTo>
                    <a:lnTo>
                      <a:pt x="6831" y="9420"/>
                    </a:lnTo>
                    <a:lnTo>
                      <a:pt x="0" y="10000"/>
                    </a:lnTo>
                    <a:close/>
                  </a:path>
                </a:pathLst>
              </a:custGeom>
              <a:gradFill>
                <a:gsLst>
                  <a:gs pos="99000">
                    <a:schemeClr val="accent4">
                      <a:lumMod val="17000"/>
                    </a:schemeClr>
                  </a:gs>
                  <a:gs pos="0">
                    <a:schemeClr val="accent4">
                      <a:lumMod val="78000"/>
                    </a:schemeClr>
                  </a:gs>
                </a:gsLst>
                <a:lin ang="10800000" scaled="1"/>
              </a:gradFill>
              <a:ln>
                <a:solidFill>
                  <a:srgbClr val="7D3FA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7E5083B1-2F21-4727-A1A6-3A9BC5D897F5}"/>
                  </a:ext>
                </a:extLst>
              </p:cNvPr>
              <p:cNvSpPr/>
              <p:nvPr/>
            </p:nvSpPr>
            <p:spPr>
              <a:xfrm>
                <a:off x="5710368" y="4509120"/>
                <a:ext cx="720080" cy="1368152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  <a:ln>
                <a:solidFill>
                  <a:srgbClr val="7D3FAE"/>
                </a:solidFill>
              </a:ln>
              <a:effectLst>
                <a:outerShdw blurRad="50800" dist="50800" dir="5400000" algn="ctr" rotWithShape="0">
                  <a:schemeClr val="accent1"/>
                </a:outerShdw>
              </a:effectLst>
              <a:scene3d>
                <a:camera prst="orthographicFront">
                  <a:rot lat="20466618" lon="2567695" rev="20598856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8" name="Straight Connector 18">
            <a:extLst>
              <a:ext uri="{FF2B5EF4-FFF2-40B4-BE49-F238E27FC236}">
                <a16:creationId xmlns:a16="http://schemas.microsoft.com/office/drawing/2014/main" id="{7B6F3450-88B3-4D0F-917C-F79E6BE34DDB}"/>
              </a:ext>
            </a:extLst>
          </p:cNvPr>
          <p:cNvCxnSpPr>
            <a:cxnSpLocks/>
          </p:cNvCxnSpPr>
          <p:nvPr/>
        </p:nvCxnSpPr>
        <p:spPr>
          <a:xfrm flipV="1">
            <a:off x="1510680" y="1767720"/>
            <a:ext cx="5112000" cy="9524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22">
            <a:extLst>
              <a:ext uri="{FF2B5EF4-FFF2-40B4-BE49-F238E27FC236}">
                <a16:creationId xmlns:a16="http://schemas.microsoft.com/office/drawing/2014/main" id="{EFBAAB9F-689D-4B6F-B9B1-13FBF06AED87}"/>
              </a:ext>
            </a:extLst>
          </p:cNvPr>
          <p:cNvGrpSpPr/>
          <p:nvPr/>
        </p:nvGrpSpPr>
        <p:grpSpPr>
          <a:xfrm>
            <a:off x="1595657" y="782900"/>
            <a:ext cx="5124520" cy="993009"/>
            <a:chOff x="6368732" y="2011203"/>
            <a:chExt cx="2739773" cy="85241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576685F-89F2-43B4-835F-654AC5B34E70}"/>
                </a:ext>
              </a:extLst>
            </p:cNvPr>
            <p:cNvSpPr txBox="1"/>
            <p:nvPr/>
          </p:nvSpPr>
          <p:spPr>
            <a:xfrm>
              <a:off x="6368732" y="2278842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o-RO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rofiluri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utilizatori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(admin, 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profesor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student)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notificări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automate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6BB25B-5AC9-4D17-9CC7-8B45EAB64FE9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9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Extinderea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funcționalităților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aplicației</a:t>
              </a:r>
              <a:endParaRPr lang="ko-KR" alt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2" name="Rectangle 26">
            <a:extLst>
              <a:ext uri="{FF2B5EF4-FFF2-40B4-BE49-F238E27FC236}">
                <a16:creationId xmlns:a16="http://schemas.microsoft.com/office/drawing/2014/main" id="{BD81A988-177A-4E3E-96A1-E62897F91560}"/>
              </a:ext>
            </a:extLst>
          </p:cNvPr>
          <p:cNvSpPr/>
          <p:nvPr/>
        </p:nvSpPr>
        <p:spPr>
          <a:xfrm>
            <a:off x="646585" y="922972"/>
            <a:ext cx="864096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8">
            <a:extLst>
              <a:ext uri="{FF2B5EF4-FFF2-40B4-BE49-F238E27FC236}">
                <a16:creationId xmlns:a16="http://schemas.microsoft.com/office/drawing/2014/main" id="{64A9223E-FBC9-4121-9754-B2F5ED59252D}"/>
              </a:ext>
            </a:extLst>
          </p:cNvPr>
          <p:cNvCxnSpPr>
            <a:cxnSpLocks/>
          </p:cNvCxnSpPr>
          <p:nvPr/>
        </p:nvCxnSpPr>
        <p:spPr>
          <a:xfrm flipV="1">
            <a:off x="1183815" y="3076248"/>
            <a:ext cx="4451855" cy="19252"/>
          </a:xfrm>
          <a:prstGeom prst="line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9">
            <a:extLst>
              <a:ext uri="{FF2B5EF4-FFF2-40B4-BE49-F238E27FC236}">
                <a16:creationId xmlns:a16="http://schemas.microsoft.com/office/drawing/2014/main" id="{B9D3BDC9-B781-4E18-B254-F486A7002DE0}"/>
              </a:ext>
            </a:extLst>
          </p:cNvPr>
          <p:cNvGrpSpPr/>
          <p:nvPr/>
        </p:nvGrpSpPr>
        <p:grpSpPr>
          <a:xfrm>
            <a:off x="1408464" y="2091427"/>
            <a:ext cx="4322303" cy="1018443"/>
            <a:chOff x="6369394" y="2011203"/>
            <a:chExt cx="2739111" cy="87424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50866E-0F4B-40E2-8259-6053E0E9DD89}"/>
                </a:ext>
              </a:extLst>
            </p:cNvPr>
            <p:cNvSpPr txBox="1"/>
            <p:nvPr/>
          </p:nvSpPr>
          <p:spPr>
            <a:xfrm>
              <a:off x="6369394" y="2300675"/>
              <a:ext cx="27363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ro-RO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t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estare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modele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AI locale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600" i="0" u="none" strike="noStrike" cap="none" normalizeH="0" baseline="0" dirty="0" err="1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kumimoji="0" lang="en-US" altLang="en-US" sz="1600" i="0" u="none" strike="noStrike" cap="none" normalizeH="0" baseline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offline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260CC6-6193-4918-A39D-D4EC8CCCBA4C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9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Optimizare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tehnică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AI</a:t>
              </a:r>
              <a:endParaRPr lang="ko-KR" alt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27" name="Rectangle 32">
            <a:extLst>
              <a:ext uri="{FF2B5EF4-FFF2-40B4-BE49-F238E27FC236}">
                <a16:creationId xmlns:a16="http://schemas.microsoft.com/office/drawing/2014/main" id="{2F157EDF-832C-4BA5-8339-BEE4B10D7543}"/>
              </a:ext>
            </a:extLst>
          </p:cNvPr>
          <p:cNvSpPr/>
          <p:nvPr/>
        </p:nvSpPr>
        <p:spPr>
          <a:xfrm>
            <a:off x="356205" y="2231500"/>
            <a:ext cx="864000" cy="86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33">
            <a:extLst>
              <a:ext uri="{FF2B5EF4-FFF2-40B4-BE49-F238E27FC236}">
                <a16:creationId xmlns:a16="http://schemas.microsoft.com/office/drawing/2014/main" id="{6CF04826-7D88-4718-91BC-B2F9BCEEF38B}"/>
              </a:ext>
            </a:extLst>
          </p:cNvPr>
          <p:cNvCxnSpPr>
            <a:cxnSpLocks/>
          </p:cNvCxnSpPr>
          <p:nvPr/>
        </p:nvCxnSpPr>
        <p:spPr>
          <a:xfrm flipV="1">
            <a:off x="319815" y="4384775"/>
            <a:ext cx="4399156" cy="9729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34">
            <a:extLst>
              <a:ext uri="{FF2B5EF4-FFF2-40B4-BE49-F238E27FC236}">
                <a16:creationId xmlns:a16="http://schemas.microsoft.com/office/drawing/2014/main" id="{C96CCA6F-57D9-4256-B1E0-6E4237647F04}"/>
              </a:ext>
            </a:extLst>
          </p:cNvPr>
          <p:cNvGrpSpPr/>
          <p:nvPr/>
        </p:nvGrpSpPr>
        <p:grpSpPr>
          <a:xfrm>
            <a:off x="1280618" y="3359344"/>
            <a:ext cx="3455141" cy="1333319"/>
            <a:chOff x="6372201" y="2011203"/>
            <a:chExt cx="2736304" cy="114454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41939AF-A87B-4C45-8E74-DFB096AB7375}"/>
                </a:ext>
              </a:extLst>
            </p:cNvPr>
            <p:cNvSpPr txBox="1"/>
            <p:nvPr/>
          </p:nvSpPr>
          <p:spPr>
            <a:xfrm>
              <a:off x="6372201" y="2324748"/>
              <a:ext cx="273630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pentru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examene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/ extra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aplicație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Android / iOS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973CFBD-2766-4D47-AE0F-D7379F7DE512}"/>
                </a:ext>
              </a:extLst>
            </p:cNvPr>
            <p:cNvSpPr txBox="1"/>
            <p:nvPr/>
          </p:nvSpPr>
          <p:spPr>
            <a:xfrm>
              <a:off x="6372201" y="2011203"/>
              <a:ext cx="2736304" cy="2906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Adaptare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mobilitate</a:t>
              </a:r>
              <a:endParaRPr lang="ko-KR" alt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32" name="Rectangle 37">
            <a:extLst>
              <a:ext uri="{FF2B5EF4-FFF2-40B4-BE49-F238E27FC236}">
                <a16:creationId xmlns:a16="http://schemas.microsoft.com/office/drawing/2014/main" id="{913145F9-34FA-48EA-A59F-B21618D59D3C}"/>
              </a:ext>
            </a:extLst>
          </p:cNvPr>
          <p:cNvSpPr/>
          <p:nvPr/>
        </p:nvSpPr>
        <p:spPr>
          <a:xfrm>
            <a:off x="319815" y="3500293"/>
            <a:ext cx="864000" cy="86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51617B-0478-B9F1-F242-55793FF7AC60}"/>
              </a:ext>
            </a:extLst>
          </p:cNvPr>
          <p:cNvSpPr txBox="1"/>
          <p:nvPr/>
        </p:nvSpPr>
        <p:spPr>
          <a:xfrm>
            <a:off x="3195149" y="59018"/>
            <a:ext cx="47192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o-RO" altLang="en-US" sz="28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erspective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dezvoltare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5671947-AC6F-ED59-E92C-9A6B2522338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3822" y="948998"/>
            <a:ext cx="789622" cy="78962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A4EB5F3-E87A-FF7A-ED43-5748A098497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6889" y="2287924"/>
            <a:ext cx="729851" cy="72985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8C1CDC3-0624-221C-D99B-4AA229CDF12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3279" y="3500293"/>
            <a:ext cx="827764" cy="82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21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2ECD1-E656-0BD6-16DF-C17B4EF9B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19" y="3859902"/>
            <a:ext cx="7540801" cy="96007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Vă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mulțumesc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3600" dirty="0" err="1">
                <a:latin typeface="Cambria" panose="02040503050406030204" pitchFamily="18" charset="0"/>
                <a:ea typeface="Cambria" panose="02040503050406030204" pitchFamily="18" charset="0"/>
              </a:rPr>
              <a:t>atenție</a:t>
            </a:r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</p:txBody>
      </p:sp>
      <p:pic>
        <p:nvPicPr>
          <p:cNvPr id="9" name="Picture 8" descr="A cartoon character standing in front of a large screen&#10;&#10;AI-generated content may be incorrect.">
            <a:extLst>
              <a:ext uri="{FF2B5EF4-FFF2-40B4-BE49-F238E27FC236}">
                <a16:creationId xmlns:a16="http://schemas.microsoft.com/office/drawing/2014/main" id="{612E24D6-2962-A60A-50CC-29DFE166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t="15161"/>
          <a:stretch/>
        </p:blipFill>
        <p:spPr>
          <a:xfrm>
            <a:off x="3995242" y="123986"/>
            <a:ext cx="5148758" cy="436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7F06A-84E1-F139-CF22-1A74F92EC05B}"/>
              </a:ext>
            </a:extLst>
          </p:cNvPr>
          <p:cNvSpPr txBox="1"/>
          <p:nvPr/>
        </p:nvSpPr>
        <p:spPr>
          <a:xfrm>
            <a:off x="147234" y="945396"/>
            <a:ext cx="4424766" cy="223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„Success is the sum of small efforts, repeated day in and day out.”</a:t>
            </a:r>
            <a:b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— </a:t>
            </a:r>
            <a:r>
              <a:rPr lang="en-US" sz="24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Robert Collier</a:t>
            </a:r>
            <a:endParaRPr lang="en-US" sz="24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7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62E2ADF-9C4E-4BC4-ACE9-ED4AB286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220" y="961218"/>
            <a:ext cx="3221064" cy="322106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A4A6870-0CD3-8F25-1598-43CDBDA6F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191369"/>
              </p:ext>
            </p:extLst>
          </p:nvPr>
        </p:nvGraphicFramePr>
        <p:xfrm>
          <a:off x="-489826" y="653799"/>
          <a:ext cx="6572911" cy="3654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748B10B-3902-ED56-9D05-9FABAE2AB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220" y="3608"/>
            <a:ext cx="2815680" cy="572700"/>
          </a:xfrm>
        </p:spPr>
        <p:txBody>
          <a:bodyPr/>
          <a:lstStyle/>
          <a:p>
            <a:r>
              <a:rPr lang="en-US" sz="2400" i="0" u="none" strike="noStrik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Structura</a:t>
            </a:r>
            <a:r>
              <a:rPr lang="en-US" sz="2400" i="0" u="none" strike="noStrik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i="0" u="none" strike="noStrike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lucrării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370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903C40B-E1B9-4CA0-AB88-4D71D6A5F2B7}"/>
              </a:ext>
            </a:extLst>
          </p:cNvPr>
          <p:cNvGrpSpPr/>
          <p:nvPr/>
        </p:nvGrpSpPr>
        <p:grpSpPr>
          <a:xfrm>
            <a:off x="2986453" y="553932"/>
            <a:ext cx="1685515" cy="4334795"/>
            <a:chOff x="3736544" y="1720397"/>
            <a:chExt cx="1579250" cy="40615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9376356-9907-49A4-9B0B-9A75F630C22C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7628FC7C-F398-4692-9B7E-A1683197E411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BE2523FC-D116-43F7-ACDE-1B89764DED55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ECC77CFD-7D39-4E9C-B526-7CC70F45281C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5" name="Flowchart: Decision 24">
                <a:extLst>
                  <a:ext uri="{FF2B5EF4-FFF2-40B4-BE49-F238E27FC236}">
                    <a16:creationId xmlns:a16="http://schemas.microsoft.com/office/drawing/2014/main" id="{989DB3E8-0A5B-4141-870B-ECED6813B0EE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57BED3-2E15-46E2-B8D6-989364DEED6F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5B26C4B3-CB73-4B25-8886-42F6E8380A35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9E942509-38F9-46B8-B738-CEE8A322AD7E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B598D879-B146-4017-820D-3FE116697041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BDD93F75-E20E-481A-8298-11EC3589671A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A951961-DBF8-4A43-AB48-1BEE0DE91F2E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26E4D1EB-B62D-499E-9461-C479DF82CFD9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2A65FC57-072E-4BB2-AD33-CC0FC31739F3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AB51E0B7-1FAF-4A1A-83D8-E223D65A20C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C43D15A5-EF8E-47E8-A49E-3BAD7B9A0E51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63722D1-17E3-445B-A0E5-22384D96C4B4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23B4C5C6-96D1-44F5-8055-0370CE0147CD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1709B107-1ADA-41A7-A242-ECD24D1D4B4D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DA82BA05-DAC1-45B3-A394-0AFB4C841BA3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CB9C61CF-FE7E-4AF4-B1D4-DEC58A37DC7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7E5226-8323-40D7-A47E-D9DF35A5AFB2}"/>
              </a:ext>
            </a:extLst>
          </p:cNvPr>
          <p:cNvGrpSpPr/>
          <p:nvPr/>
        </p:nvGrpSpPr>
        <p:grpSpPr>
          <a:xfrm>
            <a:off x="4990392" y="678274"/>
            <a:ext cx="3215353" cy="1075150"/>
            <a:chOff x="3017859" y="4283314"/>
            <a:chExt cx="1886852" cy="60732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DC2C0FC-02A1-4F33-B84A-B1E76441281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330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>
                <a:spcAft>
                  <a:spcPts val="600"/>
                </a:spcAft>
                <a:buNone/>
              </a:pPr>
              <a:r>
                <a:rPr lang="it-IT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Integrarea unei soluții AI comparativ cu un algoritm clasic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D818B2-F9AB-4225-A3EB-3B6FE580953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19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Cum?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3BD0E8-2682-4A4F-A211-E08922A02A82}"/>
              </a:ext>
            </a:extLst>
          </p:cNvPr>
          <p:cNvGrpSpPr/>
          <p:nvPr/>
        </p:nvGrpSpPr>
        <p:grpSpPr>
          <a:xfrm>
            <a:off x="4969127" y="2838511"/>
            <a:ext cx="3188020" cy="1124836"/>
            <a:chOff x="3017859" y="4283314"/>
            <a:chExt cx="1886852" cy="57693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580046-CCF2-4A84-A0CB-A7D626D39F01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299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>
                <a:spcAft>
                  <a:spcPts val="600"/>
                </a:spcAft>
                <a:buNone/>
              </a:pPr>
              <a:r>
                <a:rPr lang="it-IT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Oferirea unei aplicații web moderne și scalabile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D9E098F-1441-4D9C-9BE0-FF3505CB5C0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180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Sub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ce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formă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2FE959B-63B3-48F9-834D-D42D9D133B8A}"/>
              </a:ext>
            </a:extLst>
          </p:cNvPr>
          <p:cNvGrpSpPr/>
          <p:nvPr/>
        </p:nvGrpSpPr>
        <p:grpSpPr>
          <a:xfrm>
            <a:off x="60240" y="1442561"/>
            <a:ext cx="2708799" cy="1198779"/>
            <a:chOff x="3017859" y="4283314"/>
            <a:chExt cx="1890849" cy="90287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D8318F2-ED14-4D17-95FE-2961352DA1C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25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 algn="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Automatizarea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procesului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orarului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universitar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9D75F56-0D61-4FC3-B11A-5DCBDF1C15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6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Pentru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ce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1D373CF-419B-40A0-B6C2-3E53C31D6CC3}"/>
              </a:ext>
            </a:extLst>
          </p:cNvPr>
          <p:cNvGrpSpPr/>
          <p:nvPr/>
        </p:nvGrpSpPr>
        <p:grpSpPr>
          <a:xfrm>
            <a:off x="152834" y="3565850"/>
            <a:ext cx="2519561" cy="1073439"/>
            <a:chOff x="3017859" y="4283314"/>
            <a:chExt cx="1890849" cy="70512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B110900-EAD8-42D4-8276-1CC03F50E6C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428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39700" indent="0" algn="r">
                <a:spcAft>
                  <a:spcPts val="600"/>
                </a:spcAft>
                <a:buNone/>
              </a:pP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Reducerea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timpului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a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erorilor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umane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în</a:t>
              </a:r>
              <a:r>
                <a:rPr lang="en-US" sz="1600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planificare</a:t>
              </a:r>
              <a:endPara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C48A1BD-E014-4400-909F-AE3AE7A497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1810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De </a:t>
              </a:r>
              <a:r>
                <a:rPr lang="en-US" sz="1600" b="1" dirty="0" err="1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ce</a:t>
              </a:r>
              <a:r>
                <a:rPr lang="en-US" sz="1600" b="1" dirty="0">
                  <a:solidFill>
                    <a:schemeClr val="bg2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?</a:t>
              </a:r>
              <a:endParaRPr lang="en-US" sz="12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IBM Plex Mono"/>
                <a:sym typeface="IBM Plex Mon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6CDC463-426C-7BFD-BF66-2E27C18B5575}"/>
              </a:ext>
            </a:extLst>
          </p:cNvPr>
          <p:cNvSpPr txBox="1"/>
          <p:nvPr/>
        </p:nvSpPr>
        <p:spPr>
          <a:xfrm>
            <a:off x="4307660" y="52030"/>
            <a:ext cx="434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Scopul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obiectivele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lucrării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04875F7-98C3-DA5B-3F93-1D9D6ADB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26045" y="2770125"/>
            <a:ext cx="730113" cy="720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BADFB45-F448-5996-A005-F7FE0B7C6B8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87926" y="619868"/>
            <a:ext cx="720219" cy="72021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FB8FBC4-1F71-85B4-9F30-A5A7279378A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106700" y="1808791"/>
            <a:ext cx="869223" cy="86922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88A20FF-ABFA-A332-DB3A-075A8A81E8D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34609" y="4038722"/>
            <a:ext cx="896302" cy="89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exagon 6">
            <a:extLst>
              <a:ext uri="{FF2B5EF4-FFF2-40B4-BE49-F238E27FC236}">
                <a16:creationId xmlns:a16="http://schemas.microsoft.com/office/drawing/2014/main" id="{680E1409-2BDF-4030-8A5E-32D8CB36C26A}"/>
              </a:ext>
            </a:extLst>
          </p:cNvPr>
          <p:cNvSpPr/>
          <p:nvPr/>
        </p:nvSpPr>
        <p:spPr>
          <a:xfrm rot="19623142">
            <a:off x="5562709" y="596596"/>
            <a:ext cx="653546" cy="578924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DB0F8FB2-A97D-47E0-9358-B30107B678B1}"/>
              </a:ext>
            </a:extLst>
          </p:cNvPr>
          <p:cNvSpPr/>
          <p:nvPr/>
        </p:nvSpPr>
        <p:spPr>
          <a:xfrm rot="19623142">
            <a:off x="3398692" y="1495823"/>
            <a:ext cx="611292" cy="482995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8594E0F-8D16-4896-A8B3-D01A7DCC3500}"/>
              </a:ext>
            </a:extLst>
          </p:cNvPr>
          <p:cNvCxnSpPr>
            <a:cxnSpLocks/>
          </p:cNvCxnSpPr>
          <p:nvPr/>
        </p:nvCxnSpPr>
        <p:spPr>
          <a:xfrm>
            <a:off x="584802" y="1822189"/>
            <a:ext cx="2591551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Hexagon 14">
            <a:extLst>
              <a:ext uri="{FF2B5EF4-FFF2-40B4-BE49-F238E27FC236}">
                <a16:creationId xmlns:a16="http://schemas.microsoft.com/office/drawing/2014/main" id="{29F4FC44-EA66-4FB3-9EF7-E4FEFDC7554F}"/>
              </a:ext>
            </a:extLst>
          </p:cNvPr>
          <p:cNvSpPr/>
          <p:nvPr/>
        </p:nvSpPr>
        <p:spPr>
          <a:xfrm rot="19702009">
            <a:off x="5842820" y="2243656"/>
            <a:ext cx="678423" cy="544673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9196A22C-E5CC-415B-8EAB-183C4A585C00}"/>
              </a:ext>
            </a:extLst>
          </p:cNvPr>
          <p:cNvSpPr/>
          <p:nvPr/>
        </p:nvSpPr>
        <p:spPr>
          <a:xfrm rot="19747498">
            <a:off x="3359196" y="2846703"/>
            <a:ext cx="637321" cy="513165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A50E977-FA38-4AF2-B76C-BAD9D8260759}"/>
              </a:ext>
            </a:extLst>
          </p:cNvPr>
          <p:cNvGrpSpPr/>
          <p:nvPr/>
        </p:nvGrpSpPr>
        <p:grpSpPr>
          <a:xfrm>
            <a:off x="4204742" y="528151"/>
            <a:ext cx="1402743" cy="3758132"/>
            <a:chOff x="2411760" y="1109886"/>
            <a:chExt cx="1752575" cy="469537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478F434-7970-4BE9-A73C-819DFDC2A37A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04B34B1-69BB-438A-8E42-C0E05D7547B8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B0A4FE-511F-40B0-990C-2D25F1CBC198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FE9BFF2-7ACF-4452-9DB5-CDBC6A995F4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519012-E653-4F17-97E2-63C19A0AD8E7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ln>
                  <a:solidFill>
                    <a:schemeClr val="bg2"/>
                  </a:solidFill>
                </a:ln>
                <a:solidFill>
                  <a:schemeClr val="bg2"/>
                </a:solidFill>
              </a:endParaRPr>
            </a:p>
          </p:txBody>
        </p:sp>
      </p:grpSp>
      <p:sp>
        <p:nvSpPr>
          <p:cNvPr id="29" name="Hexagon 28">
            <a:extLst>
              <a:ext uri="{FF2B5EF4-FFF2-40B4-BE49-F238E27FC236}">
                <a16:creationId xmlns:a16="http://schemas.microsoft.com/office/drawing/2014/main" id="{D7D3C59E-2726-4DFC-B460-20AEB61ACB97}"/>
              </a:ext>
            </a:extLst>
          </p:cNvPr>
          <p:cNvSpPr/>
          <p:nvPr/>
        </p:nvSpPr>
        <p:spPr>
          <a:xfrm rot="19623142">
            <a:off x="5544591" y="3845150"/>
            <a:ext cx="586366" cy="492432"/>
          </a:xfrm>
          <a:prstGeom prst="hexagon">
            <a:avLst>
              <a:gd name="adj" fmla="val 31328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A09B84-9D33-55C7-449C-79A05A1D7F8F}"/>
              </a:ext>
            </a:extLst>
          </p:cNvPr>
          <p:cNvSpPr txBox="1"/>
          <p:nvPr/>
        </p:nvSpPr>
        <p:spPr>
          <a:xfrm>
            <a:off x="537184" y="1440865"/>
            <a:ext cx="25136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Necesitatea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automatizări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ș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planificării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academice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95481C1-460D-2E4E-5482-F5EC3D9CEDB4}"/>
              </a:ext>
            </a:extLst>
          </p:cNvPr>
          <p:cNvSpPr txBox="1"/>
          <p:nvPr/>
        </p:nvSpPr>
        <p:spPr>
          <a:xfrm>
            <a:off x="6107319" y="278094"/>
            <a:ext cx="1932991" cy="84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Problemele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orarelor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realizate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manual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720926-B171-F096-460F-8E68D780A184}"/>
              </a:ext>
            </a:extLst>
          </p:cNvPr>
          <p:cNvSpPr txBox="1"/>
          <p:nvPr/>
        </p:nvSpPr>
        <p:spPr>
          <a:xfrm>
            <a:off x="313794" y="2755777"/>
            <a:ext cx="2525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Soluție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propusă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web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modernă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generarea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orarului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5E1874-0FA6-E9FE-8C37-4AE76F8D07AA}"/>
              </a:ext>
            </a:extLst>
          </p:cNvPr>
          <p:cNvSpPr txBox="1"/>
          <p:nvPr/>
        </p:nvSpPr>
        <p:spPr>
          <a:xfrm>
            <a:off x="6470103" y="3592940"/>
            <a:ext cx="1932991" cy="84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Gestionare completă: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t-IT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profesori, s</a:t>
            </a:r>
            <a:r>
              <a:rPr lang="ro-RO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ăli</a:t>
            </a:r>
            <a:r>
              <a:rPr lang="ro-RO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grupe, reguli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7E9696-3BA9-838B-03E6-BAC08C71B7C6}"/>
              </a:ext>
            </a:extLst>
          </p:cNvPr>
          <p:cNvSpPr txBox="1"/>
          <p:nvPr/>
        </p:nvSpPr>
        <p:spPr>
          <a:xfrm>
            <a:off x="6470103" y="1693311"/>
            <a:ext cx="154860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cu AI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algoritm</a:t>
            </a:r>
            <a:r>
              <a:rPr lang="en-US" sz="1600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clasic</a:t>
            </a:r>
            <a:endParaRPr lang="en-US" sz="1600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0EC692-BEA4-24BF-2D39-41967DD3B620}"/>
              </a:ext>
            </a:extLst>
          </p:cNvPr>
          <p:cNvSpPr txBox="1"/>
          <p:nvPr/>
        </p:nvSpPr>
        <p:spPr>
          <a:xfrm>
            <a:off x="161152" y="321318"/>
            <a:ext cx="35775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Descrierea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aplicației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kumimoji="0" lang="ro-RO" altLang="en-US" sz="2400" b="1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problemei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abordate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B996321-E22E-04E5-1241-1B1A0F99059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524133" y="1508278"/>
            <a:ext cx="370067" cy="37006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C41BE0F-AF36-CDEF-B8E0-3331D1235F1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12962" y="2807295"/>
            <a:ext cx="679738" cy="67973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0788789-072B-6B5D-FF7B-5A289AAD6C1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2948" y="2912184"/>
            <a:ext cx="382202" cy="382202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EB8FEF-4181-B1B1-B732-13715C52D8C5}"/>
              </a:ext>
            </a:extLst>
          </p:cNvPr>
          <p:cNvCxnSpPr/>
          <p:nvPr/>
        </p:nvCxnSpPr>
        <p:spPr>
          <a:xfrm flipH="1">
            <a:off x="2415540" y="2110740"/>
            <a:ext cx="1384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232E6CA0-BC63-B445-8A26-37D9963490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900639" y="1343602"/>
            <a:ext cx="664443" cy="664443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C2BDAFEE-5104-C6FC-B1B4-14E04237D28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58971" y="577991"/>
            <a:ext cx="640790" cy="64079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8940238-DA83-BD5F-E9AD-F37E7B65964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7201" y="713777"/>
            <a:ext cx="344561" cy="344561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E31B0A8-0780-3B72-F908-691917ABE71D}"/>
              </a:ext>
            </a:extLst>
          </p:cNvPr>
          <p:cNvCxnSpPr>
            <a:cxnSpLocks/>
          </p:cNvCxnSpPr>
          <p:nvPr/>
        </p:nvCxnSpPr>
        <p:spPr>
          <a:xfrm>
            <a:off x="6041840" y="1218781"/>
            <a:ext cx="9401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DDB3645C-F49C-556E-201F-FE6C4285E8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26547" y="2145097"/>
            <a:ext cx="505638" cy="505638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9A2F4F5-493D-4A54-F24D-ABFC9A18AD1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982095" y="2317829"/>
            <a:ext cx="396326" cy="396326"/>
          </a:xfrm>
          <a:prstGeom prst="rect">
            <a:avLst/>
          </a:prstGeom>
        </p:spPr>
      </p:pic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E48C56-3EFF-F356-DF77-9297F6E34114}"/>
              </a:ext>
            </a:extLst>
          </p:cNvPr>
          <p:cNvCxnSpPr>
            <a:stCxn id="15" idx="1"/>
          </p:cNvCxnSpPr>
          <p:nvPr/>
        </p:nvCxnSpPr>
        <p:spPr>
          <a:xfrm flipV="1">
            <a:off x="6470103" y="2650735"/>
            <a:ext cx="736489" cy="7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BC7F0B3-B579-DC8E-7744-8D67D09B0202}"/>
              </a:ext>
            </a:extLst>
          </p:cNvPr>
          <p:cNvCxnSpPr>
            <a:cxnSpLocks/>
          </p:cNvCxnSpPr>
          <p:nvPr/>
        </p:nvCxnSpPr>
        <p:spPr>
          <a:xfrm flipH="1">
            <a:off x="2681207" y="3487033"/>
            <a:ext cx="996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Picture 91">
            <a:extLst>
              <a:ext uri="{FF2B5EF4-FFF2-40B4-BE49-F238E27FC236}">
                <a16:creationId xmlns:a16="http://schemas.microsoft.com/office/drawing/2014/main" id="{B76C3EFE-6D1E-3C79-F232-8B8F99028B9B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292518" y="3592940"/>
            <a:ext cx="573695" cy="57369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10DCA9EB-B2C5-C6E1-689C-9033BF24A229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49332" y="3902924"/>
            <a:ext cx="376884" cy="376884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93AFB68-0B7E-78B8-7C52-3D58D322CFD6}"/>
              </a:ext>
            </a:extLst>
          </p:cNvPr>
          <p:cNvCxnSpPr/>
          <p:nvPr/>
        </p:nvCxnSpPr>
        <p:spPr>
          <a:xfrm>
            <a:off x="6041840" y="4488180"/>
            <a:ext cx="12025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66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1" y="0"/>
            <a:ext cx="2841171" cy="51435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bg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CF7126-969E-4563-A9D5-AC1E87A0A503}"/>
              </a:ext>
            </a:extLst>
          </p:cNvPr>
          <p:cNvGrpSpPr/>
          <p:nvPr/>
        </p:nvGrpSpPr>
        <p:grpSpPr>
          <a:xfrm>
            <a:off x="5403251" y="273169"/>
            <a:ext cx="1277845" cy="3915125"/>
            <a:chOff x="5287114" y="1124744"/>
            <a:chExt cx="1613972" cy="4392488"/>
          </a:xfrm>
          <a:solidFill>
            <a:schemeClr val="accent1"/>
          </a:solidFill>
          <a:effectLst>
            <a:outerShdw blurRad="50800" dist="38100" dir="5400000" algn="t" rotWithShape="0">
              <a:schemeClr val="accent1">
                <a:alpha val="40000"/>
              </a:schemeClr>
            </a:outerShdw>
          </a:effectLst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646B947A-4318-4C5B-9C4F-75166846BE60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3F010BFD-FB9B-4793-A730-0EADC210A5F1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69E25D4D-B5D0-49D1-9735-0A818758B94D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7C55B586-90BA-4C0F-AE83-5DBA363BE86F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BF7F6680-14AF-4DC3-8EEB-5CDB999C6012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grpFill/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AEA330B-9ED9-4D81-8742-6C91F14B35DA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25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5542497" y="1179691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5542497" y="1712095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5542497" y="2244499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5542497" y="2776903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5542497" y="3309307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5542497" y="3841712"/>
            <a:ext cx="697112" cy="307777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2000" dirty="0">
                <a:ln w="0"/>
                <a:solidFill>
                  <a:schemeClr val="bg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BB8688-4A50-41AD-91DA-FB0EA94D11F1}"/>
              </a:ext>
            </a:extLst>
          </p:cNvPr>
          <p:cNvGrpSpPr/>
          <p:nvPr/>
        </p:nvGrpSpPr>
        <p:grpSpPr>
          <a:xfrm>
            <a:off x="3064223" y="763427"/>
            <a:ext cx="2123521" cy="782310"/>
            <a:chOff x="5210294" y="837292"/>
            <a:chExt cx="1750034" cy="39040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EEE85-917C-43AA-ADB8-F3D3DFFC2FA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245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React + Bootstrap (UI modern, responsive)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B745FC-F08D-40A0-A2B3-6B507FF2E28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🖥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Frontend: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D4C098-0F98-40D0-B48B-FB288137A8D2}"/>
              </a:ext>
            </a:extLst>
          </p:cNvPr>
          <p:cNvGrpSpPr/>
          <p:nvPr/>
        </p:nvGrpSpPr>
        <p:grpSpPr>
          <a:xfrm>
            <a:off x="3064222" y="1940865"/>
            <a:ext cx="2123521" cy="1028530"/>
            <a:chOff x="5210294" y="837292"/>
            <a:chExt cx="1750034" cy="5132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5EC06-E82C-4311-BA14-7959B5A8554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Flask (Python) — API REST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pentru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logica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aplicației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13BFB-ACD3-4501-9111-FCD25815E46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🐍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Backend: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022FB-A5C3-4989-B3EE-19BC4485CA6B}"/>
              </a:ext>
            </a:extLst>
          </p:cNvPr>
          <p:cNvGrpSpPr/>
          <p:nvPr/>
        </p:nvGrpSpPr>
        <p:grpSpPr>
          <a:xfrm>
            <a:off x="3073866" y="3309307"/>
            <a:ext cx="2123521" cy="1028530"/>
            <a:chOff x="5210294" y="837292"/>
            <a:chExt cx="1750034" cy="51327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2D1A1A-C80B-4B23-9551-A8A4159420D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>
                <a:buNone/>
              </a:pP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MySQL —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stocare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profesori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săli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grupe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reguli,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orare</a:t>
              </a:r>
              <a:endPara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8A510-BD72-41F1-984E-7619BAA232D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🗄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Bază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de date: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8C69BF-83BD-4E95-8D0F-22578FA45B6E}"/>
              </a:ext>
            </a:extLst>
          </p:cNvPr>
          <p:cNvGrpSpPr/>
          <p:nvPr/>
        </p:nvGrpSpPr>
        <p:grpSpPr>
          <a:xfrm>
            <a:off x="6911262" y="1216199"/>
            <a:ext cx="1982250" cy="536089"/>
            <a:chOff x="5210294" y="837292"/>
            <a:chExt cx="1750034" cy="26752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3137D9-AA1A-4668-AF09-1F35ECBCBB5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OpenAI GPT-4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9AAB1B-24DE-456F-B0BB-F7DF692929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🤖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AI: 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F9A79C-2F11-4969-B757-C7EC27FE8C44}"/>
              </a:ext>
            </a:extLst>
          </p:cNvPr>
          <p:cNvGrpSpPr/>
          <p:nvPr/>
        </p:nvGrpSpPr>
        <p:grpSpPr>
          <a:xfrm>
            <a:off x="6943926" y="2166589"/>
            <a:ext cx="1982250" cy="1003703"/>
            <a:chOff x="5218242" y="837292"/>
            <a:chExt cx="1750034" cy="50088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E24C9-2BD2-47C2-AD85-8C0AB246D3E0}"/>
                </a:ext>
              </a:extLst>
            </p:cNvPr>
            <p:cNvSpPr txBox="1"/>
            <p:nvPr/>
          </p:nvSpPr>
          <p:spPr>
            <a:xfrm>
              <a:off x="5218242" y="1092432"/>
              <a:ext cx="1750034" cy="2457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algoritm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Python cu reguli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proprii</a:t>
              </a:r>
              <a:endParaRPr lang="en-US" altLang="ko-KR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8EBF26-62F7-462E-9359-86F0461217F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3686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🤖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b="1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lang="ro-RO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Clasic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: </a:t>
              </a:r>
              <a:endParaRPr lang="ro-RO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algn="ctr"/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5F28D3-2AC4-4580-B8F2-9A66FA7D691A}"/>
              </a:ext>
            </a:extLst>
          </p:cNvPr>
          <p:cNvGrpSpPr/>
          <p:nvPr/>
        </p:nvGrpSpPr>
        <p:grpSpPr>
          <a:xfrm>
            <a:off x="6911262" y="3431444"/>
            <a:ext cx="1982250" cy="1028530"/>
            <a:chOff x="5210294" y="837292"/>
            <a:chExt cx="1750034" cy="51327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7339D5-F8CF-4510-92C1-BCC16D5B2BF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86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PDF (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ReportLab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, PyPDF2) 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 Excel (</a:t>
              </a:r>
              <a:r>
                <a:rPr lang="en-US" sz="1600" dirty="0" err="1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xlsxwriter</a:t>
              </a:r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38DB6-EFDB-4B83-A915-DBCFE1F633C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228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📈 </a:t>
              </a:r>
              <a:r>
                <a:rPr lang="en-US" sz="1600" b="1" dirty="0"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Export:</a:t>
              </a:r>
              <a:endParaRPr lang="en-US" altLang="ko-KR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4" name="Title 5">
            <a:extLst>
              <a:ext uri="{FF2B5EF4-FFF2-40B4-BE49-F238E27FC236}">
                <a16:creationId xmlns:a16="http://schemas.microsoft.com/office/drawing/2014/main" id="{2CCD5AA6-98A3-463B-A2EE-32AA0516F9A8}"/>
              </a:ext>
            </a:extLst>
          </p:cNvPr>
          <p:cNvSpPr txBox="1">
            <a:spLocks/>
          </p:cNvSpPr>
          <p:nvPr/>
        </p:nvSpPr>
        <p:spPr>
          <a:xfrm>
            <a:off x="171835" y="281643"/>
            <a:ext cx="2617762" cy="1949088"/>
          </a:xfrm>
          <a:prstGeom prst="rect">
            <a:avLst/>
          </a:prstGeom>
        </p:spPr>
        <p:txBody>
          <a:bodyPr vert="horz" wrap="square" lIns="0" tIns="189000" rIns="0" bIns="8100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Tehnologii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utilizate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r>
              <a:rPr kumimoji="0" lang="en-US" altLang="en-US" sz="2400" b="1" i="0" u="none" strike="noStrike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sz="2400" b="1" i="0" u="none" strike="noStrike" cap="none" normalizeH="0" baseline="0" dirty="0" err="1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E9D43F-D1E6-A7AC-6A60-1299850119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6601" y="2613135"/>
            <a:ext cx="2111149" cy="211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D5DD142-11F7-4123-93E0-C2799FAE242E}"/>
              </a:ext>
            </a:extLst>
          </p:cNvPr>
          <p:cNvGrpSpPr/>
          <p:nvPr/>
        </p:nvGrpSpPr>
        <p:grpSpPr>
          <a:xfrm flipH="1">
            <a:off x="4402559" y="630999"/>
            <a:ext cx="3007844" cy="4262338"/>
            <a:chOff x="2698364" y="1806188"/>
            <a:chExt cx="3007844" cy="426233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5A5402-A71F-4F17-96DC-7A9B1C6DD1EA}"/>
                </a:ext>
              </a:extLst>
            </p:cNvPr>
            <p:cNvSpPr/>
            <p:nvPr/>
          </p:nvSpPr>
          <p:spPr>
            <a:xfrm>
              <a:off x="4777708" y="1837100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4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803F34-BCCB-4DBC-8D35-23A3E8CF7FC5}"/>
                </a:ext>
              </a:extLst>
            </p:cNvPr>
            <p:cNvSpPr/>
            <p:nvPr/>
          </p:nvSpPr>
          <p:spPr>
            <a:xfrm>
              <a:off x="4777708" y="2938384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3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1EDA4-0E19-45CF-A155-A62DBCE5A1A5}"/>
                </a:ext>
              </a:extLst>
            </p:cNvPr>
            <p:cNvSpPr/>
            <p:nvPr/>
          </p:nvSpPr>
          <p:spPr>
            <a:xfrm>
              <a:off x="4777708" y="4039668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2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DCCE70-02E9-4A99-9DEE-83C337B0AC84}"/>
                </a:ext>
              </a:extLst>
            </p:cNvPr>
            <p:cNvSpPr/>
            <p:nvPr/>
          </p:nvSpPr>
          <p:spPr>
            <a:xfrm>
              <a:off x="4777708" y="5140952"/>
              <a:ext cx="928500" cy="891459"/>
            </a:xfrm>
            <a:prstGeom prst="rect">
              <a:avLst/>
            </a:prstGeom>
            <a:solidFill>
              <a:schemeClr val="bg1"/>
            </a:solidFill>
            <a:ln w="63500">
              <a:solidFill>
                <a:schemeClr val="accent1"/>
              </a:solidFill>
            </a:ln>
            <a:effectLst>
              <a:innerShdw blurRad="127000" dist="127000" dir="13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  <a:cs typeface="Arial" pitchFamily="34" charset="0"/>
              </a:endParaRPr>
            </a:p>
          </p:txBody>
        </p:sp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1D59E512-1B5B-4F26-923A-9A9BC6BFBEB9}"/>
                </a:ext>
              </a:extLst>
            </p:cNvPr>
            <p:cNvSpPr/>
            <p:nvPr/>
          </p:nvSpPr>
          <p:spPr>
            <a:xfrm>
              <a:off x="2700682" y="2907813"/>
              <a:ext cx="2056195" cy="1032243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11762"/>
                <a:gd name="connsiteY0" fmla="*/ 0 h 979713"/>
                <a:gd name="connsiteX1" fmla="*/ 0 w 1611762"/>
                <a:gd name="connsiteY1" fmla="*/ 979713 h 979713"/>
                <a:gd name="connsiteX2" fmla="*/ 1611709 w 1611762"/>
                <a:gd name="connsiteY2" fmla="*/ 910146 h 979713"/>
                <a:gd name="connsiteX3" fmla="*/ 1603149 w 1611762"/>
                <a:gd name="connsiteY3" fmla="*/ 0 h 979713"/>
                <a:gd name="connsiteX0" fmla="*/ 1581944 w 1611727"/>
                <a:gd name="connsiteY0" fmla="*/ 0 h 979713"/>
                <a:gd name="connsiteX1" fmla="*/ 0 w 1611727"/>
                <a:gd name="connsiteY1" fmla="*/ 979713 h 979713"/>
                <a:gd name="connsiteX2" fmla="*/ 1611709 w 1611727"/>
                <a:gd name="connsiteY2" fmla="*/ 910146 h 979713"/>
                <a:gd name="connsiteX3" fmla="*/ 1581944 w 1611727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6350"/>
                <a:gd name="connsiteY0" fmla="*/ 0 h 979713"/>
                <a:gd name="connsiteX1" fmla="*/ 0 w 1586350"/>
                <a:gd name="connsiteY1" fmla="*/ 979713 h 979713"/>
                <a:gd name="connsiteX2" fmla="*/ 1586263 w 1586350"/>
                <a:gd name="connsiteY2" fmla="*/ 920382 h 979713"/>
                <a:gd name="connsiteX3" fmla="*/ 1581944 w 1586350"/>
                <a:gd name="connsiteY3" fmla="*/ 0 h 979713"/>
                <a:gd name="connsiteX0" fmla="*/ 1581944 w 1582267"/>
                <a:gd name="connsiteY0" fmla="*/ 0 h 979713"/>
                <a:gd name="connsiteX1" fmla="*/ 0 w 1582267"/>
                <a:gd name="connsiteY1" fmla="*/ 979713 h 979713"/>
                <a:gd name="connsiteX2" fmla="*/ 1582022 w 1582267"/>
                <a:gd name="connsiteY2" fmla="*/ 920382 h 979713"/>
                <a:gd name="connsiteX3" fmla="*/ 1581944 w 1582267"/>
                <a:gd name="connsiteY3" fmla="*/ 0 h 979713"/>
                <a:gd name="connsiteX0" fmla="*/ 1581944 w 1582267"/>
                <a:gd name="connsiteY0" fmla="*/ 0 h 972229"/>
                <a:gd name="connsiteX1" fmla="*/ 0 w 1582267"/>
                <a:gd name="connsiteY1" fmla="*/ 972229 h 972229"/>
                <a:gd name="connsiteX2" fmla="*/ 1582022 w 1582267"/>
                <a:gd name="connsiteY2" fmla="*/ 912898 h 972229"/>
                <a:gd name="connsiteX3" fmla="*/ 1581944 w 1582267"/>
                <a:gd name="connsiteY3" fmla="*/ 0 h 972229"/>
                <a:gd name="connsiteX0" fmla="*/ 1577945 w 1582112"/>
                <a:gd name="connsiteY0" fmla="*/ 0 h 974723"/>
                <a:gd name="connsiteX1" fmla="*/ 0 w 1582112"/>
                <a:gd name="connsiteY1" fmla="*/ 974723 h 974723"/>
                <a:gd name="connsiteX2" fmla="*/ 1582022 w 1582112"/>
                <a:gd name="connsiteY2" fmla="*/ 915392 h 974723"/>
                <a:gd name="connsiteX3" fmla="*/ 1577945 w 1582112"/>
                <a:gd name="connsiteY3" fmla="*/ 0 h 974723"/>
                <a:gd name="connsiteX0" fmla="*/ 1575945 w 1582091"/>
                <a:gd name="connsiteY0" fmla="*/ 0 h 969734"/>
                <a:gd name="connsiteX1" fmla="*/ 0 w 1582091"/>
                <a:gd name="connsiteY1" fmla="*/ 969734 h 969734"/>
                <a:gd name="connsiteX2" fmla="*/ 1582022 w 1582091"/>
                <a:gd name="connsiteY2" fmla="*/ 910403 h 969734"/>
                <a:gd name="connsiteX3" fmla="*/ 1575945 w 1582091"/>
                <a:gd name="connsiteY3" fmla="*/ 0 h 969734"/>
                <a:gd name="connsiteX0" fmla="*/ 1575945 w 1582091"/>
                <a:gd name="connsiteY0" fmla="*/ 0 h 972229"/>
                <a:gd name="connsiteX1" fmla="*/ 0 w 1582091"/>
                <a:gd name="connsiteY1" fmla="*/ 972229 h 972229"/>
                <a:gd name="connsiteX2" fmla="*/ 1582022 w 1582091"/>
                <a:gd name="connsiteY2" fmla="*/ 912898 h 972229"/>
                <a:gd name="connsiteX3" fmla="*/ 1575945 w 1582091"/>
                <a:gd name="connsiteY3" fmla="*/ 0 h 972229"/>
                <a:gd name="connsiteX0" fmla="*/ 1575945 w 1582091"/>
                <a:gd name="connsiteY0" fmla="*/ 0 h 974724"/>
                <a:gd name="connsiteX1" fmla="*/ 0 w 1582091"/>
                <a:gd name="connsiteY1" fmla="*/ 974724 h 974724"/>
                <a:gd name="connsiteX2" fmla="*/ 1582022 w 1582091"/>
                <a:gd name="connsiteY2" fmla="*/ 915393 h 974724"/>
                <a:gd name="connsiteX3" fmla="*/ 1575945 w 1582091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0382 h 974724"/>
                <a:gd name="connsiteX3" fmla="*/ 1575945 w 1578155"/>
                <a:gd name="connsiteY3" fmla="*/ 0 h 974724"/>
                <a:gd name="connsiteX0" fmla="*/ 1575945 w 1578155"/>
                <a:gd name="connsiteY0" fmla="*/ 0 h 974724"/>
                <a:gd name="connsiteX1" fmla="*/ 0 w 1578155"/>
                <a:gd name="connsiteY1" fmla="*/ 974724 h 974724"/>
                <a:gd name="connsiteX2" fmla="*/ 1578023 w 1578155"/>
                <a:gd name="connsiteY2" fmla="*/ 922875 h 974724"/>
                <a:gd name="connsiteX3" fmla="*/ 1575945 w 1578155"/>
                <a:gd name="connsiteY3" fmla="*/ 0 h 974724"/>
                <a:gd name="connsiteX0" fmla="*/ 1585943 w 1588153"/>
                <a:gd name="connsiteY0" fmla="*/ 0 h 972229"/>
                <a:gd name="connsiteX1" fmla="*/ 0 w 1588153"/>
                <a:gd name="connsiteY1" fmla="*/ 972229 h 972229"/>
                <a:gd name="connsiteX2" fmla="*/ 1588021 w 1588153"/>
                <a:gd name="connsiteY2" fmla="*/ 922875 h 972229"/>
                <a:gd name="connsiteX3" fmla="*/ 1585943 w 1588153"/>
                <a:gd name="connsiteY3" fmla="*/ 0 h 972229"/>
                <a:gd name="connsiteX0" fmla="*/ 1593941 w 1596151"/>
                <a:gd name="connsiteY0" fmla="*/ 0 h 999669"/>
                <a:gd name="connsiteX1" fmla="*/ 0 w 1596151"/>
                <a:gd name="connsiteY1" fmla="*/ 999669 h 999669"/>
                <a:gd name="connsiteX2" fmla="*/ 1596019 w 1596151"/>
                <a:gd name="connsiteY2" fmla="*/ 922875 h 999669"/>
                <a:gd name="connsiteX3" fmla="*/ 1593941 w 1596151"/>
                <a:gd name="connsiteY3" fmla="*/ 0 h 99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6151" h="999669">
                  <a:moveTo>
                    <a:pt x="1593941" y="0"/>
                  </a:moveTo>
                  <a:lnTo>
                    <a:pt x="0" y="999669"/>
                  </a:lnTo>
                  <a:lnTo>
                    <a:pt x="1596019" y="922875"/>
                  </a:lnTo>
                  <a:cubicBezTo>
                    <a:pt x="1596900" y="618075"/>
                    <a:pt x="1593060" y="304800"/>
                    <a:pt x="1593941" y="0"/>
                  </a:cubicBezTo>
                  <a:close/>
                </a:path>
              </a:pathLst>
            </a:custGeom>
            <a:gradFill>
              <a:gsLst>
                <a:gs pos="0">
                  <a:schemeClr val="accent3">
                    <a:lumMod val="85000"/>
                  </a:schemeClr>
                </a:gs>
                <a:gs pos="100000">
                  <a:schemeClr val="accent3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2"/>
                </a:solidFill>
              </a:endParaRPr>
            </a:p>
          </p:txBody>
        </p:sp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C747A239-1D55-47F6-A052-0F0BAA662369}"/>
                </a:ext>
              </a:extLst>
            </p:cNvPr>
            <p:cNvSpPr/>
            <p:nvPr/>
          </p:nvSpPr>
          <p:spPr>
            <a:xfrm>
              <a:off x="2698364" y="1806188"/>
              <a:ext cx="2063810" cy="213386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600197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600197 w 1654629"/>
                <a:gd name="connsiteY3" fmla="*/ 0 h 2002971"/>
                <a:gd name="connsiteX0" fmla="*/ 1605484 w 1654629"/>
                <a:gd name="connsiteY0" fmla="*/ 0 h 2007224"/>
                <a:gd name="connsiteX1" fmla="*/ 0 w 1654629"/>
                <a:gd name="connsiteY1" fmla="*/ 2007224 h 2007224"/>
                <a:gd name="connsiteX2" fmla="*/ 1654629 w 1654629"/>
                <a:gd name="connsiteY2" fmla="*/ 853338 h 2007224"/>
                <a:gd name="connsiteX3" fmla="*/ 1605484 w 1654629"/>
                <a:gd name="connsiteY3" fmla="*/ 0 h 2007224"/>
                <a:gd name="connsiteX0" fmla="*/ 1605484 w 1612337"/>
                <a:gd name="connsiteY0" fmla="*/ 0 h 2007224"/>
                <a:gd name="connsiteX1" fmla="*/ 0 w 1612337"/>
                <a:gd name="connsiteY1" fmla="*/ 2007224 h 2007224"/>
                <a:gd name="connsiteX2" fmla="*/ 1612337 w 1612337"/>
                <a:gd name="connsiteY2" fmla="*/ 870350 h 2007224"/>
                <a:gd name="connsiteX3" fmla="*/ 1605484 w 1612337"/>
                <a:gd name="connsiteY3" fmla="*/ 0 h 200722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04470 h 2041344"/>
                <a:gd name="connsiteX3" fmla="*/ 1605484 w 1612337"/>
                <a:gd name="connsiteY3" fmla="*/ 0 h 2041344"/>
                <a:gd name="connsiteX0" fmla="*/ 1605484 w 1612337"/>
                <a:gd name="connsiteY0" fmla="*/ 0 h 2041344"/>
                <a:gd name="connsiteX1" fmla="*/ 0 w 1612337"/>
                <a:gd name="connsiteY1" fmla="*/ 2041344 h 2041344"/>
                <a:gd name="connsiteX2" fmla="*/ 1612337 w 1612337"/>
                <a:gd name="connsiteY2" fmla="*/ 911293 h 2041344"/>
                <a:gd name="connsiteX3" fmla="*/ 1605484 w 1612337"/>
                <a:gd name="connsiteY3" fmla="*/ 0 h 2041344"/>
                <a:gd name="connsiteX0" fmla="*/ 1613967 w 1614481"/>
                <a:gd name="connsiteY0" fmla="*/ 0 h 2051579"/>
                <a:gd name="connsiteX1" fmla="*/ 0 w 1614481"/>
                <a:gd name="connsiteY1" fmla="*/ 2051579 h 2051579"/>
                <a:gd name="connsiteX2" fmla="*/ 1612337 w 1614481"/>
                <a:gd name="connsiteY2" fmla="*/ 921528 h 2051579"/>
                <a:gd name="connsiteX3" fmla="*/ 1613967 w 1614481"/>
                <a:gd name="connsiteY3" fmla="*/ 0 h 2051579"/>
                <a:gd name="connsiteX0" fmla="*/ 1597003 w 1612337"/>
                <a:gd name="connsiteY0" fmla="*/ 0 h 2048168"/>
                <a:gd name="connsiteX1" fmla="*/ 0 w 1612337"/>
                <a:gd name="connsiteY1" fmla="*/ 2048168 h 2048168"/>
                <a:gd name="connsiteX2" fmla="*/ 1612337 w 1612337"/>
                <a:gd name="connsiteY2" fmla="*/ 918117 h 2048168"/>
                <a:gd name="connsiteX3" fmla="*/ 1597003 w 1612337"/>
                <a:gd name="connsiteY3" fmla="*/ 0 h 2048168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3352 h 2043403"/>
                <a:gd name="connsiteX3" fmla="*/ 1600839 w 1612337"/>
                <a:gd name="connsiteY3" fmla="*/ 0 h 2043403"/>
                <a:gd name="connsiteX0" fmla="*/ 1600839 w 1612337"/>
                <a:gd name="connsiteY0" fmla="*/ 0 h 2043403"/>
                <a:gd name="connsiteX1" fmla="*/ 0 w 1612337"/>
                <a:gd name="connsiteY1" fmla="*/ 2043403 h 2043403"/>
                <a:gd name="connsiteX2" fmla="*/ 1612337 w 1612337"/>
                <a:gd name="connsiteY2" fmla="*/ 915735 h 2043403"/>
                <a:gd name="connsiteX3" fmla="*/ 1600839 w 1612337"/>
                <a:gd name="connsiteY3" fmla="*/ 0 h 2043403"/>
                <a:gd name="connsiteX0" fmla="*/ 1598829 w 1610327"/>
                <a:gd name="connsiteY0" fmla="*/ 0 h 2068370"/>
                <a:gd name="connsiteX1" fmla="*/ 0 w 1610327"/>
                <a:gd name="connsiteY1" fmla="*/ 2068370 h 2068370"/>
                <a:gd name="connsiteX2" fmla="*/ 1610327 w 1610327"/>
                <a:gd name="connsiteY2" fmla="*/ 915735 h 2068370"/>
                <a:gd name="connsiteX3" fmla="*/ 1598829 w 1610327"/>
                <a:gd name="connsiteY3" fmla="*/ 0 h 2068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0327" h="2068370">
                  <a:moveTo>
                    <a:pt x="1598829" y="0"/>
                  </a:moveTo>
                  <a:lnTo>
                    <a:pt x="0" y="2068370"/>
                  </a:lnTo>
                  <a:lnTo>
                    <a:pt x="1610327" y="915735"/>
                  </a:lnTo>
                  <a:cubicBezTo>
                    <a:pt x="1608043" y="625618"/>
                    <a:pt x="1601113" y="290117"/>
                    <a:pt x="1598829" y="0"/>
                  </a:cubicBezTo>
                  <a:close/>
                </a:path>
              </a:pathLst>
            </a:custGeom>
            <a:gradFill>
              <a:gsLst>
                <a:gs pos="0">
                  <a:schemeClr val="accent4">
                    <a:lumMod val="85000"/>
                  </a:schemeClr>
                </a:gs>
                <a:gs pos="100000">
                  <a:schemeClr val="accent4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bg2"/>
                </a:solidFill>
              </a:endParaRPr>
            </a:p>
          </p:txBody>
        </p:sp>
        <p:sp>
          <p:nvSpPr>
            <p:cNvPr id="11" name="Freeform 59">
              <a:extLst>
                <a:ext uri="{FF2B5EF4-FFF2-40B4-BE49-F238E27FC236}">
                  <a16:creationId xmlns:a16="http://schemas.microsoft.com/office/drawing/2014/main" id="{E2C0E29A-6185-4C01-9E9F-15B51C0BBDB2}"/>
                </a:ext>
              </a:extLst>
            </p:cNvPr>
            <p:cNvSpPr/>
            <p:nvPr/>
          </p:nvSpPr>
          <p:spPr>
            <a:xfrm flipV="1">
              <a:off x="2707979" y="3936415"/>
              <a:ext cx="2047004" cy="1029679"/>
            </a:xfrm>
            <a:custGeom>
              <a:avLst/>
              <a:gdLst>
                <a:gd name="connsiteX0" fmla="*/ 1621972 w 1621972"/>
                <a:gd name="connsiteY0" fmla="*/ 0 h 925286"/>
                <a:gd name="connsiteX1" fmla="*/ 0 w 1621972"/>
                <a:gd name="connsiteY1" fmla="*/ 925286 h 925286"/>
                <a:gd name="connsiteX2" fmla="*/ 1621972 w 1621972"/>
                <a:gd name="connsiteY2" fmla="*/ 849086 h 925286"/>
                <a:gd name="connsiteX3" fmla="*/ 1621972 w 1621972"/>
                <a:gd name="connsiteY3" fmla="*/ 0 h 925286"/>
                <a:gd name="connsiteX0" fmla="*/ 1632858 w 1632858"/>
                <a:gd name="connsiteY0" fmla="*/ 0 h 957943"/>
                <a:gd name="connsiteX1" fmla="*/ 0 w 1632858"/>
                <a:gd name="connsiteY1" fmla="*/ 957943 h 957943"/>
                <a:gd name="connsiteX2" fmla="*/ 1621972 w 1632858"/>
                <a:gd name="connsiteY2" fmla="*/ 881743 h 957943"/>
                <a:gd name="connsiteX3" fmla="*/ 1632858 w 1632858"/>
                <a:gd name="connsiteY3" fmla="*/ 0 h 957943"/>
                <a:gd name="connsiteX0" fmla="*/ 1632858 w 1654629"/>
                <a:gd name="connsiteY0" fmla="*/ 0 h 957943"/>
                <a:gd name="connsiteX1" fmla="*/ 0 w 1654629"/>
                <a:gd name="connsiteY1" fmla="*/ 957943 h 957943"/>
                <a:gd name="connsiteX2" fmla="*/ 1654629 w 1654629"/>
                <a:gd name="connsiteY2" fmla="*/ 903515 h 957943"/>
                <a:gd name="connsiteX3" fmla="*/ 1632858 w 1654629"/>
                <a:gd name="connsiteY3" fmla="*/ 0 h 957943"/>
                <a:gd name="connsiteX0" fmla="*/ 1643743 w 1654629"/>
                <a:gd name="connsiteY0" fmla="*/ 0 h 979714"/>
                <a:gd name="connsiteX1" fmla="*/ 0 w 1654629"/>
                <a:gd name="connsiteY1" fmla="*/ 979714 h 979714"/>
                <a:gd name="connsiteX2" fmla="*/ 1654629 w 1654629"/>
                <a:gd name="connsiteY2" fmla="*/ 925286 h 979714"/>
                <a:gd name="connsiteX3" fmla="*/ 1643743 w 1654629"/>
                <a:gd name="connsiteY3" fmla="*/ 0 h 979714"/>
                <a:gd name="connsiteX0" fmla="*/ 1630212 w 1654629"/>
                <a:gd name="connsiteY0" fmla="*/ 0 h 947057"/>
                <a:gd name="connsiteX1" fmla="*/ 0 w 1654629"/>
                <a:gd name="connsiteY1" fmla="*/ 947057 h 947057"/>
                <a:gd name="connsiteX2" fmla="*/ 1654629 w 1654629"/>
                <a:gd name="connsiteY2" fmla="*/ 892629 h 947057"/>
                <a:gd name="connsiteX3" fmla="*/ 1630212 w 1654629"/>
                <a:gd name="connsiteY3" fmla="*/ 0 h 947057"/>
                <a:gd name="connsiteX0" fmla="*/ 1657273 w 1657273"/>
                <a:gd name="connsiteY0" fmla="*/ 0 h 968828"/>
                <a:gd name="connsiteX1" fmla="*/ 0 w 1657273"/>
                <a:gd name="connsiteY1" fmla="*/ 968828 h 968828"/>
                <a:gd name="connsiteX2" fmla="*/ 1654629 w 1657273"/>
                <a:gd name="connsiteY2" fmla="*/ 914400 h 968828"/>
                <a:gd name="connsiteX3" fmla="*/ 1657273 w 1657273"/>
                <a:gd name="connsiteY3" fmla="*/ 0 h 968828"/>
                <a:gd name="connsiteX0" fmla="*/ 1684334 w 1684334"/>
                <a:gd name="connsiteY0" fmla="*/ 0 h 990599"/>
                <a:gd name="connsiteX1" fmla="*/ 0 w 1684334"/>
                <a:gd name="connsiteY1" fmla="*/ 990599 h 990599"/>
                <a:gd name="connsiteX2" fmla="*/ 1654629 w 1684334"/>
                <a:gd name="connsiteY2" fmla="*/ 936171 h 990599"/>
                <a:gd name="connsiteX3" fmla="*/ 1684334 w 1684334"/>
                <a:gd name="connsiteY3" fmla="*/ 0 h 990599"/>
                <a:gd name="connsiteX0" fmla="*/ 1589618 w 1654636"/>
                <a:gd name="connsiteY0" fmla="*/ 0 h 947056"/>
                <a:gd name="connsiteX1" fmla="*/ 0 w 1654636"/>
                <a:gd name="connsiteY1" fmla="*/ 947056 h 947056"/>
                <a:gd name="connsiteX2" fmla="*/ 1654629 w 1654636"/>
                <a:gd name="connsiteY2" fmla="*/ 892628 h 947056"/>
                <a:gd name="connsiteX3" fmla="*/ 1589618 w 1654636"/>
                <a:gd name="connsiteY3" fmla="*/ 0 h 947056"/>
                <a:gd name="connsiteX0" fmla="*/ 1603149 w 1654638"/>
                <a:gd name="connsiteY0" fmla="*/ 0 h 979713"/>
                <a:gd name="connsiteX1" fmla="*/ 0 w 1654638"/>
                <a:gd name="connsiteY1" fmla="*/ 979713 h 979713"/>
                <a:gd name="connsiteX2" fmla="*/ 1654629 w 1654638"/>
                <a:gd name="connsiteY2" fmla="*/ 925285 h 979713"/>
                <a:gd name="connsiteX3" fmla="*/ 1603149 w 1654638"/>
                <a:gd name="connsiteY3" fmla="*/ 0 h 979713"/>
                <a:gd name="connsiteX0" fmla="*/ 1603149 w 1627589"/>
                <a:gd name="connsiteY0" fmla="*/ 0 h 979713"/>
                <a:gd name="connsiteX1" fmla="*/ 0 w 1627589"/>
                <a:gd name="connsiteY1" fmla="*/ 979713 h 979713"/>
                <a:gd name="connsiteX2" fmla="*/ 1627568 w 1627589"/>
                <a:gd name="connsiteY2" fmla="*/ 914399 h 979713"/>
                <a:gd name="connsiteX3" fmla="*/ 1603149 w 1627589"/>
                <a:gd name="connsiteY3" fmla="*/ 0 h 979713"/>
                <a:gd name="connsiteX0" fmla="*/ 1603149 w 1606525"/>
                <a:gd name="connsiteY0" fmla="*/ 0 h 979713"/>
                <a:gd name="connsiteX1" fmla="*/ 0 w 1606525"/>
                <a:gd name="connsiteY1" fmla="*/ 979713 h 979713"/>
                <a:gd name="connsiteX2" fmla="*/ 1606422 w 1606525"/>
                <a:gd name="connsiteY2" fmla="*/ 910146 h 979713"/>
                <a:gd name="connsiteX3" fmla="*/ 1603149 w 1606525"/>
                <a:gd name="connsiteY3" fmla="*/ 0 h 979713"/>
                <a:gd name="connsiteX0" fmla="*/ 1603149 w 1603149"/>
                <a:gd name="connsiteY0" fmla="*/ 0 h 979713"/>
                <a:gd name="connsiteX1" fmla="*/ 0 w 1603149"/>
                <a:gd name="connsiteY1" fmla="*/ 979713 h 979713"/>
                <a:gd name="connsiteX2" fmla="*/ 1601135 w 1603149"/>
                <a:gd name="connsiteY2" fmla="*/ 914399 h 979713"/>
                <a:gd name="connsiteX3" fmla="*/ 1603149 w 1603149"/>
                <a:gd name="connsiteY3" fmla="*/ 0 h 979713"/>
                <a:gd name="connsiteX0" fmla="*/ 1608435 w 1608435"/>
                <a:gd name="connsiteY0" fmla="*/ 0 h 988219"/>
                <a:gd name="connsiteX1" fmla="*/ 0 w 1608435"/>
                <a:gd name="connsiteY1" fmla="*/ 988219 h 988219"/>
                <a:gd name="connsiteX2" fmla="*/ 1601135 w 1608435"/>
                <a:gd name="connsiteY2" fmla="*/ 922905 h 988219"/>
                <a:gd name="connsiteX3" fmla="*/ 1608435 w 1608435"/>
                <a:gd name="connsiteY3" fmla="*/ 0 h 988219"/>
                <a:gd name="connsiteX0" fmla="*/ 1591471 w 1601183"/>
                <a:gd name="connsiteY0" fmla="*/ 0 h 991631"/>
                <a:gd name="connsiteX1" fmla="*/ 0 w 1601183"/>
                <a:gd name="connsiteY1" fmla="*/ 991631 h 991631"/>
                <a:gd name="connsiteX2" fmla="*/ 1601135 w 1601183"/>
                <a:gd name="connsiteY2" fmla="*/ 926317 h 991631"/>
                <a:gd name="connsiteX3" fmla="*/ 1591471 w 1601183"/>
                <a:gd name="connsiteY3" fmla="*/ 0 h 991631"/>
                <a:gd name="connsiteX0" fmla="*/ 1587230 w 1601171"/>
                <a:gd name="connsiteY0" fmla="*/ 0 h 991631"/>
                <a:gd name="connsiteX1" fmla="*/ 0 w 1601171"/>
                <a:gd name="connsiteY1" fmla="*/ 991631 h 991631"/>
                <a:gd name="connsiteX2" fmla="*/ 1601135 w 1601171"/>
                <a:gd name="connsiteY2" fmla="*/ 926317 h 991631"/>
                <a:gd name="connsiteX3" fmla="*/ 1587230 w 1601171"/>
                <a:gd name="connsiteY3" fmla="*/ 0 h 991631"/>
                <a:gd name="connsiteX0" fmla="*/ 1587230 w 1601170"/>
                <a:gd name="connsiteY0" fmla="*/ 0 h 988219"/>
                <a:gd name="connsiteX1" fmla="*/ 0 w 1601170"/>
                <a:gd name="connsiteY1" fmla="*/ 988219 h 988219"/>
                <a:gd name="connsiteX2" fmla="*/ 1601135 w 1601170"/>
                <a:gd name="connsiteY2" fmla="*/ 922905 h 988219"/>
                <a:gd name="connsiteX3" fmla="*/ 1587230 w 1601170"/>
                <a:gd name="connsiteY3" fmla="*/ 0 h 988219"/>
                <a:gd name="connsiteX0" fmla="*/ 1587230 w 1601170"/>
                <a:gd name="connsiteY0" fmla="*/ 0 h 991631"/>
                <a:gd name="connsiteX1" fmla="*/ 0 w 1601170"/>
                <a:gd name="connsiteY1" fmla="*/ 991631 h 991631"/>
                <a:gd name="connsiteX2" fmla="*/ 1601135 w 1601170"/>
                <a:gd name="connsiteY2" fmla="*/ 926317 h 991631"/>
                <a:gd name="connsiteX3" fmla="*/ 1587230 w 1601170"/>
                <a:gd name="connsiteY3" fmla="*/ 0 h 991631"/>
                <a:gd name="connsiteX0" fmla="*/ 1589240 w 1603180"/>
                <a:gd name="connsiteY0" fmla="*/ 0 h 949187"/>
                <a:gd name="connsiteX1" fmla="*/ 0 w 1603180"/>
                <a:gd name="connsiteY1" fmla="*/ 949187 h 949187"/>
                <a:gd name="connsiteX2" fmla="*/ 1603145 w 1603180"/>
                <a:gd name="connsiteY2" fmla="*/ 926317 h 949187"/>
                <a:gd name="connsiteX3" fmla="*/ 1589240 w 1603180"/>
                <a:gd name="connsiteY3" fmla="*/ 0 h 949187"/>
                <a:gd name="connsiteX0" fmla="*/ 1589240 w 1603180"/>
                <a:gd name="connsiteY0" fmla="*/ 0 h 954181"/>
                <a:gd name="connsiteX1" fmla="*/ 0 w 1603180"/>
                <a:gd name="connsiteY1" fmla="*/ 954181 h 954181"/>
                <a:gd name="connsiteX2" fmla="*/ 1603145 w 1603180"/>
                <a:gd name="connsiteY2" fmla="*/ 926317 h 954181"/>
                <a:gd name="connsiteX3" fmla="*/ 1589240 w 1603180"/>
                <a:gd name="connsiteY3" fmla="*/ 0 h 954181"/>
                <a:gd name="connsiteX0" fmla="*/ 1591249 w 1605189"/>
                <a:gd name="connsiteY0" fmla="*/ 0 h 956677"/>
                <a:gd name="connsiteX1" fmla="*/ 0 w 1605189"/>
                <a:gd name="connsiteY1" fmla="*/ 956677 h 956677"/>
                <a:gd name="connsiteX2" fmla="*/ 1605154 w 1605189"/>
                <a:gd name="connsiteY2" fmla="*/ 926317 h 956677"/>
                <a:gd name="connsiteX3" fmla="*/ 1591249 w 1605189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2812 h 956677"/>
                <a:gd name="connsiteX3" fmla="*/ 1591249 w 1601181"/>
                <a:gd name="connsiteY3" fmla="*/ 0 h 956677"/>
                <a:gd name="connsiteX0" fmla="*/ 1591249 w 1607194"/>
                <a:gd name="connsiteY0" fmla="*/ 0 h 956677"/>
                <a:gd name="connsiteX1" fmla="*/ 0 w 1607194"/>
                <a:gd name="connsiteY1" fmla="*/ 956677 h 956677"/>
                <a:gd name="connsiteX2" fmla="*/ 1607163 w 1607194"/>
                <a:gd name="connsiteY2" fmla="*/ 892812 h 956677"/>
                <a:gd name="connsiteX3" fmla="*/ 1591249 w 1607194"/>
                <a:gd name="connsiteY3" fmla="*/ 0 h 956677"/>
                <a:gd name="connsiteX0" fmla="*/ 1591249 w 1603184"/>
                <a:gd name="connsiteY0" fmla="*/ 0 h 956677"/>
                <a:gd name="connsiteX1" fmla="*/ 0 w 1603184"/>
                <a:gd name="connsiteY1" fmla="*/ 956677 h 956677"/>
                <a:gd name="connsiteX2" fmla="*/ 1603144 w 1603184"/>
                <a:gd name="connsiteY2" fmla="*/ 890420 h 956677"/>
                <a:gd name="connsiteX3" fmla="*/ 1591249 w 1603184"/>
                <a:gd name="connsiteY3" fmla="*/ 0 h 956677"/>
                <a:gd name="connsiteX0" fmla="*/ 1591249 w 1601181"/>
                <a:gd name="connsiteY0" fmla="*/ 0 h 956677"/>
                <a:gd name="connsiteX1" fmla="*/ 0 w 1601181"/>
                <a:gd name="connsiteY1" fmla="*/ 956677 h 956677"/>
                <a:gd name="connsiteX2" fmla="*/ 1601134 w 1601181"/>
                <a:gd name="connsiteY2" fmla="*/ 890420 h 956677"/>
                <a:gd name="connsiteX3" fmla="*/ 1591249 w 1601181"/>
                <a:gd name="connsiteY3" fmla="*/ 0 h 956677"/>
                <a:gd name="connsiteX0" fmla="*/ 1591249 w 1597184"/>
                <a:gd name="connsiteY0" fmla="*/ 0 h 956677"/>
                <a:gd name="connsiteX1" fmla="*/ 0 w 1597184"/>
                <a:gd name="connsiteY1" fmla="*/ 956677 h 956677"/>
                <a:gd name="connsiteX2" fmla="*/ 1597114 w 1597184"/>
                <a:gd name="connsiteY2" fmla="*/ 890420 h 956677"/>
                <a:gd name="connsiteX3" fmla="*/ 1591249 w 1597184"/>
                <a:gd name="connsiteY3" fmla="*/ 0 h 956677"/>
                <a:gd name="connsiteX0" fmla="*/ 1593652 w 1597214"/>
                <a:gd name="connsiteY0" fmla="*/ 0 h 956677"/>
                <a:gd name="connsiteX1" fmla="*/ 0 w 1597214"/>
                <a:gd name="connsiteY1" fmla="*/ 956677 h 956677"/>
                <a:gd name="connsiteX2" fmla="*/ 1597114 w 1597214"/>
                <a:gd name="connsiteY2" fmla="*/ 890420 h 956677"/>
                <a:gd name="connsiteX3" fmla="*/ 1593652 w 1597214"/>
                <a:gd name="connsiteY3" fmla="*/ 0 h 95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97214" h="956677">
                  <a:moveTo>
                    <a:pt x="1593652" y="0"/>
                  </a:moveTo>
                  <a:lnTo>
                    <a:pt x="0" y="956677"/>
                  </a:lnTo>
                  <a:lnTo>
                    <a:pt x="1597114" y="890420"/>
                  </a:lnTo>
                  <a:cubicBezTo>
                    <a:pt x="1597995" y="585620"/>
                    <a:pt x="1592771" y="304800"/>
                    <a:pt x="1593652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85000"/>
                  </a:schemeClr>
                </a:gs>
                <a:gs pos="100000">
                  <a:schemeClr val="accent2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</a:endParaRPr>
            </a:p>
          </p:txBody>
        </p:sp>
        <p:sp>
          <p:nvSpPr>
            <p:cNvPr id="12" name="Freeform 60">
              <a:extLst>
                <a:ext uri="{FF2B5EF4-FFF2-40B4-BE49-F238E27FC236}">
                  <a16:creationId xmlns:a16="http://schemas.microsoft.com/office/drawing/2014/main" id="{AE67EC92-8718-44E2-BCE7-379A36B0109E}"/>
                </a:ext>
              </a:extLst>
            </p:cNvPr>
            <p:cNvSpPr/>
            <p:nvPr/>
          </p:nvSpPr>
          <p:spPr>
            <a:xfrm flipV="1">
              <a:off x="2706092" y="3936417"/>
              <a:ext cx="2058102" cy="2132109"/>
            </a:xfrm>
            <a:custGeom>
              <a:avLst/>
              <a:gdLst>
                <a:gd name="connsiteX0" fmla="*/ 1621972 w 1621972"/>
                <a:gd name="connsiteY0" fmla="*/ 0 h 2035628"/>
                <a:gd name="connsiteX1" fmla="*/ 0 w 1621972"/>
                <a:gd name="connsiteY1" fmla="*/ 2035628 h 2035628"/>
                <a:gd name="connsiteX2" fmla="*/ 1621972 w 1621972"/>
                <a:gd name="connsiteY2" fmla="*/ 892628 h 2035628"/>
                <a:gd name="connsiteX3" fmla="*/ 1621972 w 1621972"/>
                <a:gd name="connsiteY3" fmla="*/ 0 h 2035628"/>
                <a:gd name="connsiteX0" fmla="*/ 1621972 w 1654629"/>
                <a:gd name="connsiteY0" fmla="*/ 0 h 2035628"/>
                <a:gd name="connsiteX1" fmla="*/ 0 w 1654629"/>
                <a:gd name="connsiteY1" fmla="*/ 2035628 h 2035628"/>
                <a:gd name="connsiteX2" fmla="*/ 1654629 w 1654629"/>
                <a:gd name="connsiteY2" fmla="*/ 881742 h 2035628"/>
                <a:gd name="connsiteX3" fmla="*/ 1621972 w 1654629"/>
                <a:gd name="connsiteY3" fmla="*/ 0 h 2035628"/>
                <a:gd name="connsiteX0" fmla="*/ 1635503 w 1654629"/>
                <a:gd name="connsiteY0" fmla="*/ 0 h 2013857"/>
                <a:gd name="connsiteX1" fmla="*/ 0 w 1654629"/>
                <a:gd name="connsiteY1" fmla="*/ 2013857 h 2013857"/>
                <a:gd name="connsiteX2" fmla="*/ 1654629 w 1654629"/>
                <a:gd name="connsiteY2" fmla="*/ 859971 h 2013857"/>
                <a:gd name="connsiteX3" fmla="*/ 1635503 w 1654629"/>
                <a:gd name="connsiteY3" fmla="*/ 0 h 2013857"/>
                <a:gd name="connsiteX0" fmla="*/ 1594911 w 1654629"/>
                <a:gd name="connsiteY0" fmla="*/ 0 h 2002971"/>
                <a:gd name="connsiteX1" fmla="*/ 0 w 1654629"/>
                <a:gd name="connsiteY1" fmla="*/ 2002971 h 2002971"/>
                <a:gd name="connsiteX2" fmla="*/ 1654629 w 1654629"/>
                <a:gd name="connsiteY2" fmla="*/ 849085 h 2002971"/>
                <a:gd name="connsiteX3" fmla="*/ 1594911 w 1654629"/>
                <a:gd name="connsiteY3" fmla="*/ 0 h 2002971"/>
                <a:gd name="connsiteX0" fmla="*/ 1594911 w 1617624"/>
                <a:gd name="connsiteY0" fmla="*/ 0 h 2002971"/>
                <a:gd name="connsiteX1" fmla="*/ 0 w 1617624"/>
                <a:gd name="connsiteY1" fmla="*/ 2002971 h 2002971"/>
                <a:gd name="connsiteX2" fmla="*/ 1617624 w 1617624"/>
                <a:gd name="connsiteY2" fmla="*/ 870350 h 2002971"/>
                <a:gd name="connsiteX3" fmla="*/ 1594911 w 1617624"/>
                <a:gd name="connsiteY3" fmla="*/ 0 h 2002971"/>
                <a:gd name="connsiteX0" fmla="*/ 1594911 w 1596478"/>
                <a:gd name="connsiteY0" fmla="*/ 0 h 2002971"/>
                <a:gd name="connsiteX1" fmla="*/ 0 w 1596478"/>
                <a:gd name="connsiteY1" fmla="*/ 2002971 h 2002971"/>
                <a:gd name="connsiteX2" fmla="*/ 1596478 w 1596478"/>
                <a:gd name="connsiteY2" fmla="*/ 883110 h 2002971"/>
                <a:gd name="connsiteX3" fmla="*/ 1594911 w 1596478"/>
                <a:gd name="connsiteY3" fmla="*/ 0 h 2002971"/>
                <a:gd name="connsiteX0" fmla="*/ 1605483 w 1605502"/>
                <a:gd name="connsiteY0" fmla="*/ 0 h 2015730"/>
                <a:gd name="connsiteX1" fmla="*/ 0 w 1605502"/>
                <a:gd name="connsiteY1" fmla="*/ 2015730 h 2015730"/>
                <a:gd name="connsiteX2" fmla="*/ 1596478 w 1605502"/>
                <a:gd name="connsiteY2" fmla="*/ 895869 h 2015730"/>
                <a:gd name="connsiteX3" fmla="*/ 1605483 w 1605502"/>
                <a:gd name="connsiteY3" fmla="*/ 0 h 2015730"/>
                <a:gd name="connsiteX0" fmla="*/ 1605483 w 1605502"/>
                <a:gd name="connsiteY0" fmla="*/ 0 h 2032742"/>
                <a:gd name="connsiteX1" fmla="*/ 0 w 1605502"/>
                <a:gd name="connsiteY1" fmla="*/ 2032742 h 2032742"/>
                <a:gd name="connsiteX2" fmla="*/ 1596478 w 1605502"/>
                <a:gd name="connsiteY2" fmla="*/ 912881 h 2032742"/>
                <a:gd name="connsiteX3" fmla="*/ 1605483 w 1605502"/>
                <a:gd name="connsiteY3" fmla="*/ 0 h 2032742"/>
                <a:gd name="connsiteX0" fmla="*/ 1592760 w 1596478"/>
                <a:gd name="connsiteY0" fmla="*/ 0 h 2060037"/>
                <a:gd name="connsiteX1" fmla="*/ 0 w 1596478"/>
                <a:gd name="connsiteY1" fmla="*/ 2060037 h 2060037"/>
                <a:gd name="connsiteX2" fmla="*/ 1596478 w 1596478"/>
                <a:gd name="connsiteY2" fmla="*/ 940176 h 2060037"/>
                <a:gd name="connsiteX3" fmla="*/ 1592760 w 1596478"/>
                <a:gd name="connsiteY3" fmla="*/ 0 h 2060037"/>
                <a:gd name="connsiteX0" fmla="*/ 1592760 w 1596478"/>
                <a:gd name="connsiteY0" fmla="*/ 0 h 2042978"/>
                <a:gd name="connsiteX1" fmla="*/ 0 w 1596478"/>
                <a:gd name="connsiteY1" fmla="*/ 2042978 h 2042978"/>
                <a:gd name="connsiteX2" fmla="*/ 1596478 w 1596478"/>
                <a:gd name="connsiteY2" fmla="*/ 923117 h 2042978"/>
                <a:gd name="connsiteX3" fmla="*/ 1592760 w 1596478"/>
                <a:gd name="connsiteY3" fmla="*/ 0 h 2042978"/>
                <a:gd name="connsiteX0" fmla="*/ 1592760 w 1596478"/>
                <a:gd name="connsiteY0" fmla="*/ 0 h 2053214"/>
                <a:gd name="connsiteX1" fmla="*/ 0 w 1596478"/>
                <a:gd name="connsiteY1" fmla="*/ 2053214 h 2053214"/>
                <a:gd name="connsiteX2" fmla="*/ 1596478 w 1596478"/>
                <a:gd name="connsiteY2" fmla="*/ 933353 h 2053214"/>
                <a:gd name="connsiteX3" fmla="*/ 1592760 w 1596478"/>
                <a:gd name="connsiteY3" fmla="*/ 0 h 2053214"/>
                <a:gd name="connsiteX0" fmla="*/ 1614004 w 1614014"/>
                <a:gd name="connsiteY0" fmla="*/ 0 h 2053214"/>
                <a:gd name="connsiteX1" fmla="*/ 0 w 1614014"/>
                <a:gd name="connsiteY1" fmla="*/ 2053214 h 2053214"/>
                <a:gd name="connsiteX2" fmla="*/ 1596478 w 1614014"/>
                <a:gd name="connsiteY2" fmla="*/ 933353 h 2053214"/>
                <a:gd name="connsiteX3" fmla="*/ 1614004 w 1614014"/>
                <a:gd name="connsiteY3" fmla="*/ 0 h 2053214"/>
                <a:gd name="connsiteX0" fmla="*/ 1599936 w 1599946"/>
                <a:gd name="connsiteY0" fmla="*/ 0 h 2015763"/>
                <a:gd name="connsiteX1" fmla="*/ 0 w 1599946"/>
                <a:gd name="connsiteY1" fmla="*/ 2015763 h 2015763"/>
                <a:gd name="connsiteX2" fmla="*/ 1582410 w 1599946"/>
                <a:gd name="connsiteY2" fmla="*/ 933353 h 2015763"/>
                <a:gd name="connsiteX3" fmla="*/ 1599936 w 1599946"/>
                <a:gd name="connsiteY3" fmla="*/ 0 h 2015763"/>
                <a:gd name="connsiteX0" fmla="*/ 1605965 w 1605975"/>
                <a:gd name="connsiteY0" fmla="*/ 0 h 2025750"/>
                <a:gd name="connsiteX1" fmla="*/ 0 w 1605975"/>
                <a:gd name="connsiteY1" fmla="*/ 2025750 h 2025750"/>
                <a:gd name="connsiteX2" fmla="*/ 1588439 w 1605975"/>
                <a:gd name="connsiteY2" fmla="*/ 933353 h 2025750"/>
                <a:gd name="connsiteX3" fmla="*/ 1605965 w 1605975"/>
                <a:gd name="connsiteY3" fmla="*/ 0 h 2025750"/>
                <a:gd name="connsiteX0" fmla="*/ 1605965 w 1605975"/>
                <a:gd name="connsiteY0" fmla="*/ 0 h 2018259"/>
                <a:gd name="connsiteX1" fmla="*/ 0 w 1605975"/>
                <a:gd name="connsiteY1" fmla="*/ 2018259 h 2018259"/>
                <a:gd name="connsiteX2" fmla="*/ 1588439 w 1605975"/>
                <a:gd name="connsiteY2" fmla="*/ 933353 h 2018259"/>
                <a:gd name="connsiteX3" fmla="*/ 1605965 w 1605975"/>
                <a:gd name="connsiteY3" fmla="*/ 0 h 2018259"/>
                <a:gd name="connsiteX0" fmla="*/ 1605965 w 1608648"/>
                <a:gd name="connsiteY0" fmla="*/ 0 h 2018259"/>
                <a:gd name="connsiteX1" fmla="*/ 0 w 1608648"/>
                <a:gd name="connsiteY1" fmla="*/ 2018259 h 2018259"/>
                <a:gd name="connsiteX2" fmla="*/ 1608648 w 1608648"/>
                <a:gd name="connsiteY2" fmla="*/ 896780 h 2018259"/>
                <a:gd name="connsiteX3" fmla="*/ 1605965 w 1608648"/>
                <a:gd name="connsiteY3" fmla="*/ 0 h 2018259"/>
                <a:gd name="connsiteX0" fmla="*/ 1605965 w 1614711"/>
                <a:gd name="connsiteY0" fmla="*/ 0 h 2018259"/>
                <a:gd name="connsiteX1" fmla="*/ 0 w 1614711"/>
                <a:gd name="connsiteY1" fmla="*/ 2018259 h 2018259"/>
                <a:gd name="connsiteX2" fmla="*/ 1614711 w 1614711"/>
                <a:gd name="connsiteY2" fmla="*/ 908971 h 2018259"/>
                <a:gd name="connsiteX3" fmla="*/ 1605965 w 1614711"/>
                <a:gd name="connsiteY3" fmla="*/ 0 h 201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14711" h="2018259">
                  <a:moveTo>
                    <a:pt x="1605965" y="0"/>
                  </a:moveTo>
                  <a:lnTo>
                    <a:pt x="0" y="2018259"/>
                  </a:lnTo>
                  <a:lnTo>
                    <a:pt x="1614711" y="908971"/>
                  </a:lnTo>
                  <a:cubicBezTo>
                    <a:pt x="1614189" y="614601"/>
                    <a:pt x="1606487" y="294370"/>
                    <a:pt x="1605965" y="0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85000"/>
                  </a:schemeClr>
                </a:gs>
                <a:gs pos="100000">
                  <a:schemeClr val="accent1"/>
                </a:gs>
              </a:gsLst>
              <a:lin ang="19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bg2"/>
                </a:solidFill>
              </a:endParaRPr>
            </a:p>
          </p:txBody>
        </p:sp>
      </p:grpSp>
      <p:sp>
        <p:nvSpPr>
          <p:cNvPr id="13" name="Rectangle 30">
            <a:extLst>
              <a:ext uri="{FF2B5EF4-FFF2-40B4-BE49-F238E27FC236}">
                <a16:creationId xmlns:a16="http://schemas.microsoft.com/office/drawing/2014/main" id="{3C2EFFA2-3DDD-4CCE-8242-37B43A62D4A7}"/>
              </a:ext>
            </a:extLst>
          </p:cNvPr>
          <p:cNvSpPr/>
          <p:nvPr/>
        </p:nvSpPr>
        <p:spPr>
          <a:xfrm>
            <a:off x="4702828" y="2046070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⚙️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4" name="Rounded Rectangle 32">
            <a:extLst>
              <a:ext uri="{FF2B5EF4-FFF2-40B4-BE49-F238E27FC236}">
                <a16:creationId xmlns:a16="http://schemas.microsoft.com/office/drawing/2014/main" id="{FFB130AE-2D72-4D54-BF26-0B0CCA0031B1}"/>
              </a:ext>
            </a:extLst>
          </p:cNvPr>
          <p:cNvSpPr/>
          <p:nvPr/>
        </p:nvSpPr>
        <p:spPr>
          <a:xfrm>
            <a:off x="4702828" y="4228482"/>
            <a:ext cx="322637" cy="32263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✅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897E6DD-B893-45E7-9982-BCF9D7F6F4B9}"/>
              </a:ext>
            </a:extLst>
          </p:cNvPr>
          <p:cNvSpPr/>
          <p:nvPr/>
        </p:nvSpPr>
        <p:spPr>
          <a:xfrm rot="2700000">
            <a:off x="4763906" y="3037692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🔄</a:t>
            </a:r>
            <a:endParaRPr lang="ko-KR" altLang="en-US" dirty="0">
              <a:solidFill>
                <a:schemeClr val="bg2"/>
              </a:solidFill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47DBB73-57B1-4A07-B4EC-B34E345E9B0B}"/>
              </a:ext>
            </a:extLst>
          </p:cNvPr>
          <p:cNvSpPr/>
          <p:nvPr/>
        </p:nvSpPr>
        <p:spPr>
          <a:xfrm>
            <a:off x="4718135" y="96216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0" lang="en-US" altLang="en-US" sz="1800" b="0" i="0" u="none" strike="noStrike" kern="1200" cap="none" normalizeH="0" baseline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🗂️</a:t>
            </a:r>
            <a:endParaRPr lang="ko-KR" altLang="en-US" dirty="0">
              <a:solidFill>
                <a:schemeClr val="bg2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8F8FDD-10E0-4B72-B551-DE2CA10F2D7E}"/>
              </a:ext>
            </a:extLst>
          </p:cNvPr>
          <p:cNvGrpSpPr/>
          <p:nvPr/>
        </p:nvGrpSpPr>
        <p:grpSpPr>
          <a:xfrm flipH="1">
            <a:off x="79692" y="714164"/>
            <a:ext cx="4182340" cy="621709"/>
            <a:chOff x="6147657" y="2385508"/>
            <a:chExt cx="5371734" cy="81775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2E45FF-A16A-49A3-A946-28B8A5858C69}"/>
                </a:ext>
              </a:extLst>
            </p:cNvPr>
            <p:cNvSpPr txBox="1"/>
            <p:nvPr/>
          </p:nvSpPr>
          <p:spPr>
            <a:xfrm>
              <a:off x="6147657" y="2385508"/>
              <a:ext cx="1946990" cy="81775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Arhitectură</a:t>
              </a:r>
              <a:endParaRPr kumimoji="0" lang="ro-RO" altLang="en-US" sz="1600" b="1" i="0" u="none" strike="noStrike" kern="1200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pe 3 </a:t>
              </a: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niveluri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FCD858-444E-48E5-B6EC-E641950716F7}"/>
                </a:ext>
              </a:extLst>
            </p:cNvPr>
            <p:cNvSpPr txBox="1"/>
            <p:nvPr/>
          </p:nvSpPr>
          <p:spPr>
            <a:xfrm>
              <a:off x="8114598" y="2471752"/>
              <a:ext cx="3404793" cy="70440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lvl="1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React (UI) → Flask (API) → MySQL (DB)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5E0709B-A185-4A52-80A8-B90589FB5F0D}"/>
              </a:ext>
            </a:extLst>
          </p:cNvPr>
          <p:cNvGrpSpPr/>
          <p:nvPr/>
        </p:nvGrpSpPr>
        <p:grpSpPr>
          <a:xfrm flipH="1">
            <a:off x="139405" y="1732626"/>
            <a:ext cx="4220257" cy="787701"/>
            <a:chOff x="6147657" y="2385508"/>
            <a:chExt cx="5420434" cy="61930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71BC74-514F-4965-B924-ADFDF35423E8}"/>
                </a:ext>
              </a:extLst>
            </p:cNvPr>
            <p:cNvSpPr txBox="1"/>
            <p:nvPr/>
          </p:nvSpPr>
          <p:spPr>
            <a:xfrm>
              <a:off x="6147657" y="2385508"/>
              <a:ext cx="2072387" cy="24682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Metodologie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1B113E-506D-40C4-BE7C-38FB1B01DB0C}"/>
                </a:ext>
              </a:extLst>
            </p:cNvPr>
            <p:cNvSpPr txBox="1"/>
            <p:nvPr/>
          </p:nvSpPr>
          <p:spPr>
            <a:xfrm>
              <a:off x="8239990" y="2409544"/>
              <a:ext cx="3328101" cy="59527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ro-RO" altLang="en-US" sz="1600" kern="1200" dirty="0">
                  <a:ln/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G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enerare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fie cu AI (GPT-4</a:t>
              </a:r>
              <a:r>
                <a:rPr kumimoji="0" lang="ro-RO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)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, fie cu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algoritm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clasic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Python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1BD673-18CF-430E-95A0-BC12D30994D3}"/>
              </a:ext>
            </a:extLst>
          </p:cNvPr>
          <p:cNvGrpSpPr/>
          <p:nvPr/>
        </p:nvGrpSpPr>
        <p:grpSpPr>
          <a:xfrm flipH="1">
            <a:off x="79694" y="2919251"/>
            <a:ext cx="4182339" cy="1032434"/>
            <a:chOff x="6147656" y="2385508"/>
            <a:chExt cx="5371733" cy="135800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36CD76-9ACF-46CA-81EC-F9228C8689B6}"/>
                </a:ext>
              </a:extLst>
            </p:cNvPr>
            <p:cNvSpPr txBox="1"/>
            <p:nvPr/>
          </p:nvSpPr>
          <p:spPr>
            <a:xfrm>
              <a:off x="6147656" y="2385508"/>
              <a:ext cx="1946993" cy="4129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Flux principal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B8CA6B-B4F2-417A-95CA-6F7007393204}"/>
                </a:ext>
              </a:extLst>
            </p:cNvPr>
            <p:cNvSpPr txBox="1"/>
            <p:nvPr/>
          </p:nvSpPr>
          <p:spPr>
            <a:xfrm>
              <a:off x="8191288" y="2407568"/>
              <a:ext cx="3328101" cy="133594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ro-RO" altLang="en-US" sz="1600" kern="1200" dirty="0">
                  <a:ln/>
                  <a:solidFill>
                    <a:schemeClr val="bg2">
                      <a:lumMod val="75000"/>
                    </a:schemeClr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I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ntroducere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date →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generare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orar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→ </a:t>
              </a:r>
              <a:endParaRPr kumimoji="0" lang="ro-RO" altLang="en-US" sz="1600" b="0" i="0" u="none" strike="noStrike" kern="1200" cap="none" normalizeH="0" baseline="0" dirty="0">
                <a:ln/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endParaRPr>
            </a:p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validare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automată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→ export PDF/Excel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9E010C3-F27B-4BFE-901A-800830F20BD4}"/>
              </a:ext>
            </a:extLst>
          </p:cNvPr>
          <p:cNvGrpSpPr/>
          <p:nvPr/>
        </p:nvGrpSpPr>
        <p:grpSpPr>
          <a:xfrm flipH="1">
            <a:off x="79694" y="4021798"/>
            <a:ext cx="4182339" cy="822698"/>
            <a:chOff x="6147656" y="2385508"/>
            <a:chExt cx="5371733" cy="108212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7C9C61-09BE-4C62-B137-61BF7C34A290}"/>
                </a:ext>
              </a:extLst>
            </p:cNvPr>
            <p:cNvSpPr txBox="1"/>
            <p:nvPr/>
          </p:nvSpPr>
          <p:spPr>
            <a:xfrm>
              <a:off x="6147656" y="2385508"/>
              <a:ext cx="1946995" cy="41292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kumimoji="0" lang="en-US" altLang="en-US" sz="1600" b="1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Validare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E4E801D-40CE-4017-A9D2-64F615657729}"/>
                </a:ext>
              </a:extLst>
            </p:cNvPr>
            <p:cNvSpPr txBox="1"/>
            <p:nvPr/>
          </p:nvSpPr>
          <p:spPr>
            <a:xfrm>
              <a:off x="8191288" y="2471752"/>
              <a:ext cx="3328101" cy="99588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57150" lvl="1" indent="-5715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kumimoji="0" lang="ro-RO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S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tructură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JSON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și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reguli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academice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</a:t>
              </a:r>
              <a:r>
                <a:rPr kumimoji="0" lang="en-US" altLang="en-US" sz="1600" b="0" i="0" u="none" strike="noStrike" kern="1200" cap="none" normalizeH="0" baseline="0" dirty="0" err="1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aplicate</a:t>
              </a:r>
              <a:r>
                <a:rPr kumimoji="0" lang="en-US" altLang="en-US" sz="1600" b="0" i="0" u="none" strike="noStrike" kern="1200" cap="none" normalizeH="0" baseline="0" dirty="0">
                  <a:ln/>
                  <a:solidFill>
                    <a:schemeClr val="bg2">
                      <a:lumMod val="75000"/>
                    </a:schemeClr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rPr>
                <a:t> automat</a:t>
              </a:r>
              <a:endParaRPr lang="en-US" sz="1600" kern="12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A6A42C-3C35-3D08-D921-E41D74588BA9}"/>
              </a:ext>
            </a:extLst>
          </p:cNvPr>
          <p:cNvSpPr txBox="1"/>
          <p:nvPr/>
        </p:nvSpPr>
        <p:spPr>
          <a:xfrm>
            <a:off x="5796366" y="81820"/>
            <a:ext cx="33832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Arhitectura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funcționarea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metodologia</a:t>
            </a:r>
            <a:r>
              <a:rPr lang="en-US" sz="24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aplicație</a:t>
            </a:r>
            <a:endParaRPr lang="en-US" sz="2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B34B3DC-ED63-C998-6B47-8C28BAB8BA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75278" y="1937611"/>
            <a:ext cx="1810719" cy="181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2F63F7A-5843-894B-3993-08BA61266B9F}"/>
              </a:ext>
            </a:extLst>
          </p:cNvPr>
          <p:cNvSpPr/>
          <p:nvPr/>
        </p:nvSpPr>
        <p:spPr>
          <a:xfrm rot="16200000" flipH="1">
            <a:off x="2063574" y="478969"/>
            <a:ext cx="590496" cy="31225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3DB792-C683-B580-EF81-3B9CC1E447C0}"/>
              </a:ext>
            </a:extLst>
          </p:cNvPr>
          <p:cNvSpPr/>
          <p:nvPr/>
        </p:nvSpPr>
        <p:spPr>
          <a:xfrm rot="16200000" flipH="1">
            <a:off x="1961732" y="1696771"/>
            <a:ext cx="626469" cy="32694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8F3A2D79-9E43-94E9-6BFB-521E8CE985C0}"/>
              </a:ext>
            </a:extLst>
          </p:cNvPr>
          <p:cNvSpPr/>
          <p:nvPr/>
        </p:nvSpPr>
        <p:spPr>
          <a:xfrm rot="5400000">
            <a:off x="4507851" y="1723072"/>
            <a:ext cx="935168" cy="3694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29281 w 1021160"/>
              <a:gd name="connsiteY0" fmla="*/ 0 h 379959"/>
              <a:gd name="connsiteX1" fmla="*/ 1021160 w 1021160"/>
              <a:gd name="connsiteY1" fmla="*/ 2535 h 379959"/>
              <a:gd name="connsiteX2" fmla="*/ 910007 w 1021160"/>
              <a:gd name="connsiteY2" fmla="*/ 379959 h 379959"/>
              <a:gd name="connsiteX3" fmla="*/ 0 w 1021160"/>
              <a:gd name="connsiteY3" fmla="*/ 363975 h 379959"/>
              <a:gd name="connsiteX4" fmla="*/ 329281 w 1021160"/>
              <a:gd name="connsiteY4" fmla="*/ 0 h 379959"/>
              <a:gd name="connsiteX0" fmla="*/ 329278 w 1021157"/>
              <a:gd name="connsiteY0" fmla="*/ 0 h 379959"/>
              <a:gd name="connsiteX1" fmla="*/ 1021157 w 1021157"/>
              <a:gd name="connsiteY1" fmla="*/ 2535 h 379959"/>
              <a:gd name="connsiteX2" fmla="*/ 910004 w 1021157"/>
              <a:gd name="connsiteY2" fmla="*/ 379959 h 379959"/>
              <a:gd name="connsiteX3" fmla="*/ 0 w 1021157"/>
              <a:gd name="connsiteY3" fmla="*/ 363975 h 379959"/>
              <a:gd name="connsiteX4" fmla="*/ 329278 w 1021157"/>
              <a:gd name="connsiteY4" fmla="*/ 0 h 379959"/>
              <a:gd name="connsiteX0" fmla="*/ 329278 w 1021157"/>
              <a:gd name="connsiteY0" fmla="*/ 0 h 363975"/>
              <a:gd name="connsiteX1" fmla="*/ 1021157 w 1021157"/>
              <a:gd name="connsiteY1" fmla="*/ 2535 h 363975"/>
              <a:gd name="connsiteX2" fmla="*/ 921999 w 1021157"/>
              <a:gd name="connsiteY2" fmla="*/ 349662 h 363975"/>
              <a:gd name="connsiteX3" fmla="*/ 0 w 1021157"/>
              <a:gd name="connsiteY3" fmla="*/ 363975 h 363975"/>
              <a:gd name="connsiteX4" fmla="*/ 329278 w 1021157"/>
              <a:gd name="connsiteY4" fmla="*/ 0 h 363975"/>
              <a:gd name="connsiteX0" fmla="*/ 329278 w 1021157"/>
              <a:gd name="connsiteY0" fmla="*/ 0 h 366188"/>
              <a:gd name="connsiteX1" fmla="*/ 1021157 w 1021157"/>
              <a:gd name="connsiteY1" fmla="*/ 2535 h 366188"/>
              <a:gd name="connsiteX2" fmla="*/ 916002 w 1021157"/>
              <a:gd name="connsiteY2" fmla="*/ 366188 h 366188"/>
              <a:gd name="connsiteX3" fmla="*/ 0 w 1021157"/>
              <a:gd name="connsiteY3" fmla="*/ 363975 h 366188"/>
              <a:gd name="connsiteX4" fmla="*/ 329278 w 1021157"/>
              <a:gd name="connsiteY4" fmla="*/ 0 h 366188"/>
              <a:gd name="connsiteX0" fmla="*/ 311284 w 1003163"/>
              <a:gd name="connsiteY0" fmla="*/ 0 h 369483"/>
              <a:gd name="connsiteX1" fmla="*/ 1003163 w 1003163"/>
              <a:gd name="connsiteY1" fmla="*/ 2535 h 369483"/>
              <a:gd name="connsiteX2" fmla="*/ 898008 w 1003163"/>
              <a:gd name="connsiteY2" fmla="*/ 366188 h 369483"/>
              <a:gd name="connsiteX3" fmla="*/ 0 w 1003163"/>
              <a:gd name="connsiteY3" fmla="*/ 369483 h 369483"/>
              <a:gd name="connsiteX4" fmla="*/ 311284 w 1003163"/>
              <a:gd name="connsiteY4" fmla="*/ 0 h 369483"/>
              <a:gd name="connsiteX0" fmla="*/ 326274 w 1018153"/>
              <a:gd name="connsiteY0" fmla="*/ 0 h 369483"/>
              <a:gd name="connsiteX1" fmla="*/ 1018153 w 1018153"/>
              <a:gd name="connsiteY1" fmla="*/ 2535 h 369483"/>
              <a:gd name="connsiteX2" fmla="*/ 912998 w 1018153"/>
              <a:gd name="connsiteY2" fmla="*/ 366188 h 369483"/>
              <a:gd name="connsiteX3" fmla="*/ 0 w 1018153"/>
              <a:gd name="connsiteY3" fmla="*/ 369483 h 369483"/>
              <a:gd name="connsiteX4" fmla="*/ 326274 w 1018153"/>
              <a:gd name="connsiteY4" fmla="*/ 0 h 36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8153" h="369483">
                <a:moveTo>
                  <a:pt x="326274" y="0"/>
                </a:moveTo>
                <a:lnTo>
                  <a:pt x="1018153" y="2535"/>
                </a:lnTo>
                <a:lnTo>
                  <a:pt x="912998" y="366188"/>
                </a:lnTo>
                <a:lnTo>
                  <a:pt x="0" y="369483"/>
                </a:lnTo>
                <a:lnTo>
                  <a:pt x="326274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10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3B40851E-C2E2-2BFE-DDCC-0D4100905987}"/>
              </a:ext>
            </a:extLst>
          </p:cNvPr>
          <p:cNvSpPr/>
          <p:nvPr/>
        </p:nvSpPr>
        <p:spPr>
          <a:xfrm rot="16200000" flipH="1">
            <a:off x="3627803" y="1716829"/>
            <a:ext cx="950386" cy="380380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42154"/>
              <a:gd name="connsiteY0" fmla="*/ 3403 h 364194"/>
              <a:gd name="connsiteX1" fmla="*/ 1042154 w 1042154"/>
              <a:gd name="connsiteY1" fmla="*/ 0 h 364194"/>
              <a:gd name="connsiteX2" fmla="*/ 944648 w 1042154"/>
              <a:gd name="connsiteY2" fmla="*/ 356952 h 364194"/>
              <a:gd name="connsiteX3" fmla="*/ 0 w 1042154"/>
              <a:gd name="connsiteY3" fmla="*/ 364194 h 364194"/>
              <a:gd name="connsiteX4" fmla="*/ 344336 w 1042154"/>
              <a:gd name="connsiteY4" fmla="*/ 3403 h 364194"/>
              <a:gd name="connsiteX0" fmla="*/ 350274 w 1042154"/>
              <a:gd name="connsiteY0" fmla="*/ 0 h 366729"/>
              <a:gd name="connsiteX1" fmla="*/ 1042154 w 1042154"/>
              <a:gd name="connsiteY1" fmla="*/ 2535 h 366729"/>
              <a:gd name="connsiteX2" fmla="*/ 944648 w 1042154"/>
              <a:gd name="connsiteY2" fmla="*/ 359487 h 366729"/>
              <a:gd name="connsiteX3" fmla="*/ 0 w 1042154"/>
              <a:gd name="connsiteY3" fmla="*/ 366729 h 366729"/>
              <a:gd name="connsiteX4" fmla="*/ 350274 w 1042154"/>
              <a:gd name="connsiteY4" fmla="*/ 0 h 366729"/>
              <a:gd name="connsiteX0" fmla="*/ 350274 w 1054029"/>
              <a:gd name="connsiteY0" fmla="*/ 9340 h 376069"/>
              <a:gd name="connsiteX1" fmla="*/ 1054029 w 1054029"/>
              <a:gd name="connsiteY1" fmla="*/ 0 h 376069"/>
              <a:gd name="connsiteX2" fmla="*/ 944648 w 1054029"/>
              <a:gd name="connsiteY2" fmla="*/ 368827 h 376069"/>
              <a:gd name="connsiteX3" fmla="*/ 0 w 1054029"/>
              <a:gd name="connsiteY3" fmla="*/ 376069 h 376069"/>
              <a:gd name="connsiteX4" fmla="*/ 350274 w 1054029"/>
              <a:gd name="connsiteY4" fmla="*/ 9340 h 376069"/>
              <a:gd name="connsiteX0" fmla="*/ 350274 w 944648"/>
              <a:gd name="connsiteY0" fmla="*/ 0 h 366729"/>
              <a:gd name="connsiteX1" fmla="*/ 875899 w 944648"/>
              <a:gd name="connsiteY1" fmla="*/ 79725 h 366729"/>
              <a:gd name="connsiteX2" fmla="*/ 944648 w 944648"/>
              <a:gd name="connsiteY2" fmla="*/ 359487 h 366729"/>
              <a:gd name="connsiteX3" fmla="*/ 0 w 944648"/>
              <a:gd name="connsiteY3" fmla="*/ 366729 h 366729"/>
              <a:gd name="connsiteX4" fmla="*/ 350274 w 944648"/>
              <a:gd name="connsiteY4" fmla="*/ 0 h 366729"/>
              <a:gd name="connsiteX0" fmla="*/ 350274 w 1042153"/>
              <a:gd name="connsiteY0" fmla="*/ 0 h 366729"/>
              <a:gd name="connsiteX1" fmla="*/ 1042153 w 1042153"/>
              <a:gd name="connsiteY1" fmla="*/ 2535 h 366729"/>
              <a:gd name="connsiteX2" fmla="*/ 944648 w 1042153"/>
              <a:gd name="connsiteY2" fmla="*/ 359487 h 366729"/>
              <a:gd name="connsiteX3" fmla="*/ 0 w 1042153"/>
              <a:gd name="connsiteY3" fmla="*/ 366729 h 366729"/>
              <a:gd name="connsiteX4" fmla="*/ 350274 w 1042153"/>
              <a:gd name="connsiteY4" fmla="*/ 0 h 366729"/>
              <a:gd name="connsiteX0" fmla="*/ 350274 w 1042153"/>
              <a:gd name="connsiteY0" fmla="*/ 0 h 373135"/>
              <a:gd name="connsiteX1" fmla="*/ 1042153 w 1042153"/>
              <a:gd name="connsiteY1" fmla="*/ 2535 h 373135"/>
              <a:gd name="connsiteX2" fmla="*/ 937824 w 1042153"/>
              <a:gd name="connsiteY2" fmla="*/ 373135 h 373135"/>
              <a:gd name="connsiteX3" fmla="*/ 0 w 1042153"/>
              <a:gd name="connsiteY3" fmla="*/ 366729 h 373135"/>
              <a:gd name="connsiteX4" fmla="*/ 350274 w 1042153"/>
              <a:gd name="connsiteY4" fmla="*/ 0 h 373135"/>
              <a:gd name="connsiteX0" fmla="*/ 350274 w 1042153"/>
              <a:gd name="connsiteY0" fmla="*/ 0 h 379959"/>
              <a:gd name="connsiteX1" fmla="*/ 1042153 w 1042153"/>
              <a:gd name="connsiteY1" fmla="*/ 2535 h 379959"/>
              <a:gd name="connsiteX2" fmla="*/ 931000 w 1042153"/>
              <a:gd name="connsiteY2" fmla="*/ 379959 h 379959"/>
              <a:gd name="connsiteX3" fmla="*/ 0 w 1042153"/>
              <a:gd name="connsiteY3" fmla="*/ 366729 h 379959"/>
              <a:gd name="connsiteX4" fmla="*/ 350274 w 1042153"/>
              <a:gd name="connsiteY4" fmla="*/ 0 h 379959"/>
              <a:gd name="connsiteX0" fmla="*/ 342842 w 1034721"/>
              <a:gd name="connsiteY0" fmla="*/ 0 h 380380"/>
              <a:gd name="connsiteX1" fmla="*/ 1034721 w 1034721"/>
              <a:gd name="connsiteY1" fmla="*/ 2535 h 380380"/>
              <a:gd name="connsiteX2" fmla="*/ 923568 w 1034721"/>
              <a:gd name="connsiteY2" fmla="*/ 379959 h 380380"/>
              <a:gd name="connsiteX3" fmla="*/ 0 w 1034721"/>
              <a:gd name="connsiteY3" fmla="*/ 380380 h 380380"/>
              <a:gd name="connsiteX4" fmla="*/ 342842 w 1034721"/>
              <a:gd name="connsiteY4" fmla="*/ 0 h 38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721" h="380380">
                <a:moveTo>
                  <a:pt x="342842" y="0"/>
                </a:moveTo>
                <a:lnTo>
                  <a:pt x="1034721" y="2535"/>
                </a:lnTo>
                <a:lnTo>
                  <a:pt x="923568" y="379959"/>
                </a:lnTo>
                <a:lnTo>
                  <a:pt x="0" y="380380"/>
                </a:lnTo>
                <a:lnTo>
                  <a:pt x="342842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80000"/>
                  <a:lumOff val="2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4736CE-C02A-C022-90D8-ADBF2400EEAD}"/>
              </a:ext>
            </a:extLst>
          </p:cNvPr>
          <p:cNvSpPr/>
          <p:nvPr/>
        </p:nvSpPr>
        <p:spPr>
          <a:xfrm rot="16200000" flipH="1">
            <a:off x="4117906" y="1607617"/>
            <a:ext cx="847396" cy="504056"/>
          </a:xfrm>
          <a:prstGeom prst="rect">
            <a:avLst/>
          </a:prstGeom>
          <a:gradFill>
            <a:gsLst>
              <a:gs pos="0">
                <a:schemeClr val="accent3"/>
              </a:gs>
              <a:gs pos="68000">
                <a:schemeClr val="accent3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7F5E5964-78A4-F568-6FB7-1124E3F931B8}"/>
              </a:ext>
            </a:extLst>
          </p:cNvPr>
          <p:cNvSpPr/>
          <p:nvPr/>
        </p:nvSpPr>
        <p:spPr>
          <a:xfrm rot="5400000">
            <a:off x="4499025" y="3300884"/>
            <a:ext cx="954910" cy="37223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15983 w 1045638"/>
              <a:gd name="connsiteY3" fmla="*/ 361221 h 371362"/>
              <a:gd name="connsiteX4" fmla="*/ 0 w 1045638"/>
              <a:gd name="connsiteY4" fmla="*/ 0 h 371362"/>
              <a:gd name="connsiteX0" fmla="*/ 0 w 1030645"/>
              <a:gd name="connsiteY0" fmla="*/ 0 h 376871"/>
              <a:gd name="connsiteX1" fmla="*/ 682826 w 1030645"/>
              <a:gd name="connsiteY1" fmla="*/ 8043 h 376871"/>
              <a:gd name="connsiteX2" fmla="*/ 1030645 w 1030645"/>
              <a:gd name="connsiteY2" fmla="*/ 376871 h 376871"/>
              <a:gd name="connsiteX3" fmla="*/ 100990 w 1030645"/>
              <a:gd name="connsiteY3" fmla="*/ 366730 h 376871"/>
              <a:gd name="connsiteX4" fmla="*/ 0 w 1030645"/>
              <a:gd name="connsiteY4" fmla="*/ 0 h 376871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5983 w 1045638"/>
              <a:gd name="connsiteY3" fmla="*/ 372239 h 382380"/>
              <a:gd name="connsiteX4" fmla="*/ 0 w 1045638"/>
              <a:gd name="connsiteY4" fmla="*/ 0 h 382380"/>
              <a:gd name="connsiteX0" fmla="*/ 0 w 1045638"/>
              <a:gd name="connsiteY0" fmla="*/ 0 h 382380"/>
              <a:gd name="connsiteX1" fmla="*/ 697819 w 1045638"/>
              <a:gd name="connsiteY1" fmla="*/ 13552 h 382380"/>
              <a:gd name="connsiteX2" fmla="*/ 1045638 w 1045638"/>
              <a:gd name="connsiteY2" fmla="*/ 382380 h 382380"/>
              <a:gd name="connsiteX3" fmla="*/ 112985 w 1045638"/>
              <a:gd name="connsiteY3" fmla="*/ 372239 h 382380"/>
              <a:gd name="connsiteX4" fmla="*/ 0 w 1045638"/>
              <a:gd name="connsiteY4" fmla="*/ 0 h 382380"/>
              <a:gd name="connsiteX0" fmla="*/ 0 w 1027646"/>
              <a:gd name="connsiteY0" fmla="*/ 0 h 372239"/>
              <a:gd name="connsiteX1" fmla="*/ 697819 w 1027646"/>
              <a:gd name="connsiteY1" fmla="*/ 13552 h 372239"/>
              <a:gd name="connsiteX2" fmla="*/ 1027646 w 1027646"/>
              <a:gd name="connsiteY2" fmla="*/ 365855 h 372239"/>
              <a:gd name="connsiteX3" fmla="*/ 112985 w 1027646"/>
              <a:gd name="connsiteY3" fmla="*/ 372239 h 372239"/>
              <a:gd name="connsiteX4" fmla="*/ 0 w 1027646"/>
              <a:gd name="connsiteY4" fmla="*/ 0 h 372239"/>
              <a:gd name="connsiteX0" fmla="*/ 0 w 1030647"/>
              <a:gd name="connsiteY0" fmla="*/ 0 h 372239"/>
              <a:gd name="connsiteX1" fmla="*/ 697819 w 1030647"/>
              <a:gd name="connsiteY1" fmla="*/ 13552 h 372239"/>
              <a:gd name="connsiteX2" fmla="*/ 1030647 w 1030647"/>
              <a:gd name="connsiteY2" fmla="*/ 371363 h 372239"/>
              <a:gd name="connsiteX3" fmla="*/ 112985 w 1030647"/>
              <a:gd name="connsiteY3" fmla="*/ 372239 h 372239"/>
              <a:gd name="connsiteX4" fmla="*/ 0 w 1030647"/>
              <a:gd name="connsiteY4" fmla="*/ 0 h 372239"/>
              <a:gd name="connsiteX0" fmla="*/ 0 w 1039647"/>
              <a:gd name="connsiteY0" fmla="*/ 0 h 372239"/>
              <a:gd name="connsiteX1" fmla="*/ 697819 w 1039647"/>
              <a:gd name="connsiteY1" fmla="*/ 13552 h 372239"/>
              <a:gd name="connsiteX2" fmla="*/ 1039646 w 1039647"/>
              <a:gd name="connsiteY2" fmla="*/ 371363 h 372239"/>
              <a:gd name="connsiteX3" fmla="*/ 112985 w 1039647"/>
              <a:gd name="connsiteY3" fmla="*/ 372239 h 372239"/>
              <a:gd name="connsiteX4" fmla="*/ 0 w 1039647"/>
              <a:gd name="connsiteY4" fmla="*/ 0 h 37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9647" h="372239">
                <a:moveTo>
                  <a:pt x="0" y="0"/>
                </a:moveTo>
                <a:lnTo>
                  <a:pt x="697819" y="13552"/>
                </a:lnTo>
                <a:lnTo>
                  <a:pt x="1039646" y="371363"/>
                </a:lnTo>
                <a:lnTo>
                  <a:pt x="112985" y="372239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18F638DE-DCD9-BCAB-A826-AB93945BDCB8}"/>
              </a:ext>
            </a:extLst>
          </p:cNvPr>
          <p:cNvSpPr/>
          <p:nvPr/>
        </p:nvSpPr>
        <p:spPr>
          <a:xfrm rot="16200000" flipH="1">
            <a:off x="3638166" y="3298304"/>
            <a:ext cx="932332" cy="3768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045638"/>
              <a:gd name="connsiteY0" fmla="*/ 0 h 371362"/>
              <a:gd name="connsiteX1" fmla="*/ 697819 w 1045638"/>
              <a:gd name="connsiteY1" fmla="*/ 2534 h 371362"/>
              <a:gd name="connsiteX2" fmla="*/ 1045638 w 1045638"/>
              <a:gd name="connsiteY2" fmla="*/ 371362 h 371362"/>
              <a:gd name="connsiteX3" fmla="*/ 100990 w 1045638"/>
              <a:gd name="connsiteY3" fmla="*/ 366729 h 371362"/>
              <a:gd name="connsiteX4" fmla="*/ 0 w 1045638"/>
              <a:gd name="connsiteY4" fmla="*/ 0 h 371362"/>
              <a:gd name="connsiteX0" fmla="*/ 0 w 1027064"/>
              <a:gd name="connsiteY0" fmla="*/ 0 h 371362"/>
              <a:gd name="connsiteX1" fmla="*/ 697819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7064"/>
              <a:gd name="connsiteY0" fmla="*/ 0 h 371362"/>
              <a:gd name="connsiteX1" fmla="*/ 700818 w 1027064"/>
              <a:gd name="connsiteY1" fmla="*/ 2534 h 371362"/>
              <a:gd name="connsiteX2" fmla="*/ 1027064 w 1027064"/>
              <a:gd name="connsiteY2" fmla="*/ 371362 h 371362"/>
              <a:gd name="connsiteX3" fmla="*/ 100990 w 1027064"/>
              <a:gd name="connsiteY3" fmla="*/ 366729 h 371362"/>
              <a:gd name="connsiteX4" fmla="*/ 0 w 1027064"/>
              <a:gd name="connsiteY4" fmla="*/ 0 h 371362"/>
              <a:gd name="connsiteX0" fmla="*/ 0 w 1021066"/>
              <a:gd name="connsiteY0" fmla="*/ 220 h 368828"/>
              <a:gd name="connsiteX1" fmla="*/ 694820 w 1021066"/>
              <a:gd name="connsiteY1" fmla="*/ 0 h 368828"/>
              <a:gd name="connsiteX2" fmla="*/ 1021066 w 1021066"/>
              <a:gd name="connsiteY2" fmla="*/ 368828 h 368828"/>
              <a:gd name="connsiteX3" fmla="*/ 94992 w 1021066"/>
              <a:gd name="connsiteY3" fmla="*/ 364195 h 368828"/>
              <a:gd name="connsiteX4" fmla="*/ 0 w 1021066"/>
              <a:gd name="connsiteY4" fmla="*/ 220 h 368828"/>
              <a:gd name="connsiteX0" fmla="*/ 0 w 1012067"/>
              <a:gd name="connsiteY0" fmla="*/ 0 h 371360"/>
              <a:gd name="connsiteX1" fmla="*/ 685821 w 1012067"/>
              <a:gd name="connsiteY1" fmla="*/ 2532 h 371360"/>
              <a:gd name="connsiteX2" fmla="*/ 1012067 w 1012067"/>
              <a:gd name="connsiteY2" fmla="*/ 371360 h 371360"/>
              <a:gd name="connsiteX3" fmla="*/ 85993 w 1012067"/>
              <a:gd name="connsiteY3" fmla="*/ 366727 h 371360"/>
              <a:gd name="connsiteX4" fmla="*/ 0 w 1012067"/>
              <a:gd name="connsiteY4" fmla="*/ 0 h 371360"/>
              <a:gd name="connsiteX0" fmla="*/ 0 w 1012067"/>
              <a:gd name="connsiteY0" fmla="*/ 220 h 371580"/>
              <a:gd name="connsiteX1" fmla="*/ 685824 w 1012067"/>
              <a:gd name="connsiteY1" fmla="*/ 0 h 371580"/>
              <a:gd name="connsiteX2" fmla="*/ 1012067 w 1012067"/>
              <a:gd name="connsiteY2" fmla="*/ 371580 h 371580"/>
              <a:gd name="connsiteX3" fmla="*/ 85993 w 1012067"/>
              <a:gd name="connsiteY3" fmla="*/ 366947 h 371580"/>
              <a:gd name="connsiteX4" fmla="*/ 0 w 1012067"/>
              <a:gd name="connsiteY4" fmla="*/ 220 h 371580"/>
              <a:gd name="connsiteX0" fmla="*/ 0 w 1015064"/>
              <a:gd name="connsiteY0" fmla="*/ 0 h 376866"/>
              <a:gd name="connsiteX1" fmla="*/ 688821 w 1015064"/>
              <a:gd name="connsiteY1" fmla="*/ 5286 h 376866"/>
              <a:gd name="connsiteX2" fmla="*/ 1015064 w 1015064"/>
              <a:gd name="connsiteY2" fmla="*/ 376866 h 376866"/>
              <a:gd name="connsiteX3" fmla="*/ 88990 w 1015064"/>
              <a:gd name="connsiteY3" fmla="*/ 372233 h 376866"/>
              <a:gd name="connsiteX4" fmla="*/ 0 w 1015064"/>
              <a:gd name="connsiteY4" fmla="*/ 0 h 376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064" h="376866">
                <a:moveTo>
                  <a:pt x="0" y="0"/>
                </a:moveTo>
                <a:lnTo>
                  <a:pt x="688821" y="5286"/>
                </a:lnTo>
                <a:lnTo>
                  <a:pt x="1015064" y="376866"/>
                </a:lnTo>
                <a:lnTo>
                  <a:pt x="88990" y="3722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0000"/>
                  <a:lumOff val="2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AA4833-0D9F-A2D4-C1D9-D8B45F290A49}"/>
              </a:ext>
            </a:extLst>
          </p:cNvPr>
          <p:cNvSpPr/>
          <p:nvPr/>
        </p:nvSpPr>
        <p:spPr>
          <a:xfrm rot="16200000" flipH="1">
            <a:off x="4117906" y="3291217"/>
            <a:ext cx="847397" cy="504056"/>
          </a:xfrm>
          <a:prstGeom prst="rect">
            <a:avLst/>
          </a:prstGeom>
          <a:gradFill>
            <a:gsLst>
              <a:gs pos="0">
                <a:schemeClr val="accent1"/>
              </a:gs>
              <a:gs pos="68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8" name="Rectangle 15">
            <a:extLst>
              <a:ext uri="{FF2B5EF4-FFF2-40B4-BE49-F238E27FC236}">
                <a16:creationId xmlns:a16="http://schemas.microsoft.com/office/drawing/2014/main" id="{5B301F43-9BFB-B90D-CD19-5F897EDD3493}"/>
              </a:ext>
            </a:extLst>
          </p:cNvPr>
          <p:cNvSpPr/>
          <p:nvPr/>
        </p:nvSpPr>
        <p:spPr>
          <a:xfrm rot="5400000">
            <a:off x="4397761" y="985395"/>
            <a:ext cx="1156190" cy="370132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0968 w 1258787"/>
              <a:gd name="connsiteY0" fmla="*/ 9340 h 380703"/>
              <a:gd name="connsiteX1" fmla="*/ 1258787 w 1258787"/>
              <a:gd name="connsiteY1" fmla="*/ 0 h 380703"/>
              <a:gd name="connsiteX2" fmla="*/ 894085 w 1258787"/>
              <a:gd name="connsiteY2" fmla="*/ 380703 h 380703"/>
              <a:gd name="connsiteX3" fmla="*/ 0 w 1258787"/>
              <a:gd name="connsiteY3" fmla="*/ 370132 h 380703"/>
              <a:gd name="connsiteX4" fmla="*/ 560968 w 1258787"/>
              <a:gd name="connsiteY4" fmla="*/ 9340 h 380703"/>
              <a:gd name="connsiteX0" fmla="*/ 560968 w 1258787"/>
              <a:gd name="connsiteY0" fmla="*/ 9340 h 370132"/>
              <a:gd name="connsiteX1" fmla="*/ 1258787 w 1258787"/>
              <a:gd name="connsiteY1" fmla="*/ 0 h 370132"/>
              <a:gd name="connsiteX2" fmla="*/ 924074 w 1258787"/>
              <a:gd name="connsiteY2" fmla="*/ 369686 h 370132"/>
              <a:gd name="connsiteX3" fmla="*/ 0 w 1258787"/>
              <a:gd name="connsiteY3" fmla="*/ 370132 h 370132"/>
              <a:gd name="connsiteX4" fmla="*/ 560968 w 1258787"/>
              <a:gd name="connsiteY4" fmla="*/ 9340 h 37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8787" h="370132">
                <a:moveTo>
                  <a:pt x="560968" y="9340"/>
                </a:moveTo>
                <a:lnTo>
                  <a:pt x="1258787" y="0"/>
                </a:lnTo>
                <a:lnTo>
                  <a:pt x="924074" y="369686"/>
                </a:lnTo>
                <a:lnTo>
                  <a:pt x="0" y="370132"/>
                </a:lnTo>
                <a:lnTo>
                  <a:pt x="560968" y="934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49" name="Rectangle 15">
            <a:extLst>
              <a:ext uri="{FF2B5EF4-FFF2-40B4-BE49-F238E27FC236}">
                <a16:creationId xmlns:a16="http://schemas.microsoft.com/office/drawing/2014/main" id="{A13BC416-D78D-1459-5F70-645D95785F92}"/>
              </a:ext>
            </a:extLst>
          </p:cNvPr>
          <p:cNvSpPr/>
          <p:nvPr/>
        </p:nvSpPr>
        <p:spPr>
          <a:xfrm rot="16200000" flipH="1">
            <a:off x="3529976" y="976690"/>
            <a:ext cx="1150803" cy="38159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4115"/>
              <a:gd name="connsiteX1" fmla="*/ 1267786 w 1267786"/>
              <a:gd name="connsiteY1" fmla="*/ 0 h 384115"/>
              <a:gd name="connsiteX2" fmla="*/ 929089 w 1267786"/>
              <a:gd name="connsiteY2" fmla="*/ 384115 h 384115"/>
              <a:gd name="connsiteX3" fmla="*/ 0 w 1267786"/>
              <a:gd name="connsiteY3" fmla="*/ 370132 h 384115"/>
              <a:gd name="connsiteX4" fmla="*/ 569967 w 1267786"/>
              <a:gd name="connsiteY4" fmla="*/ 9340 h 384115"/>
              <a:gd name="connsiteX0" fmla="*/ 555105 w 1252924"/>
              <a:gd name="connsiteY0" fmla="*/ 9340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9340 h 384115"/>
              <a:gd name="connsiteX0" fmla="*/ 555105 w 1252924"/>
              <a:gd name="connsiteY0" fmla="*/ 2516 h 384115"/>
              <a:gd name="connsiteX1" fmla="*/ 1252924 w 1252924"/>
              <a:gd name="connsiteY1" fmla="*/ 0 h 384115"/>
              <a:gd name="connsiteX2" fmla="*/ 914227 w 1252924"/>
              <a:gd name="connsiteY2" fmla="*/ 384115 h 384115"/>
              <a:gd name="connsiteX3" fmla="*/ 0 w 1252924"/>
              <a:gd name="connsiteY3" fmla="*/ 380370 h 384115"/>
              <a:gd name="connsiteX4" fmla="*/ 555105 w 1252924"/>
              <a:gd name="connsiteY4" fmla="*/ 2516 h 384115"/>
              <a:gd name="connsiteX0" fmla="*/ 555105 w 1249926"/>
              <a:gd name="connsiteY0" fmla="*/ 0 h 381599"/>
              <a:gd name="connsiteX1" fmla="*/ 1249926 w 1249926"/>
              <a:gd name="connsiteY1" fmla="*/ 2993 h 381599"/>
              <a:gd name="connsiteX2" fmla="*/ 914227 w 1249926"/>
              <a:gd name="connsiteY2" fmla="*/ 381599 h 381599"/>
              <a:gd name="connsiteX3" fmla="*/ 0 w 1249926"/>
              <a:gd name="connsiteY3" fmla="*/ 377854 h 381599"/>
              <a:gd name="connsiteX4" fmla="*/ 555105 w 1249926"/>
              <a:gd name="connsiteY4" fmla="*/ 0 h 381599"/>
              <a:gd name="connsiteX0" fmla="*/ 546109 w 1240930"/>
              <a:gd name="connsiteY0" fmla="*/ 0 h 381599"/>
              <a:gd name="connsiteX1" fmla="*/ 1240930 w 1240930"/>
              <a:gd name="connsiteY1" fmla="*/ 2993 h 381599"/>
              <a:gd name="connsiteX2" fmla="*/ 905231 w 1240930"/>
              <a:gd name="connsiteY2" fmla="*/ 381599 h 381599"/>
              <a:gd name="connsiteX3" fmla="*/ 0 w 1240930"/>
              <a:gd name="connsiteY3" fmla="*/ 369592 h 381599"/>
              <a:gd name="connsiteX4" fmla="*/ 546109 w 1240930"/>
              <a:gd name="connsiteY4" fmla="*/ 0 h 381599"/>
              <a:gd name="connsiteX0" fmla="*/ 558101 w 1252922"/>
              <a:gd name="connsiteY0" fmla="*/ 0 h 381599"/>
              <a:gd name="connsiteX1" fmla="*/ 1252922 w 1252922"/>
              <a:gd name="connsiteY1" fmla="*/ 2993 h 381599"/>
              <a:gd name="connsiteX2" fmla="*/ 917223 w 1252922"/>
              <a:gd name="connsiteY2" fmla="*/ 381599 h 381599"/>
              <a:gd name="connsiteX3" fmla="*/ 0 w 1252922"/>
              <a:gd name="connsiteY3" fmla="*/ 375103 h 381599"/>
              <a:gd name="connsiteX4" fmla="*/ 558101 w 1252922"/>
              <a:gd name="connsiteY4" fmla="*/ 0 h 381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922" h="381599">
                <a:moveTo>
                  <a:pt x="558101" y="0"/>
                </a:moveTo>
                <a:lnTo>
                  <a:pt x="1252922" y="2993"/>
                </a:lnTo>
                <a:lnTo>
                  <a:pt x="917223" y="381599"/>
                </a:lnTo>
                <a:lnTo>
                  <a:pt x="0" y="375103"/>
                </a:lnTo>
                <a:lnTo>
                  <a:pt x="558101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80000"/>
                  <a:lumOff val="2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B62DB16-680D-3751-6687-30497519944D}"/>
              </a:ext>
            </a:extLst>
          </p:cNvPr>
          <p:cNvSpPr/>
          <p:nvPr/>
        </p:nvSpPr>
        <p:spPr>
          <a:xfrm rot="5400000">
            <a:off x="6574677" y="-320070"/>
            <a:ext cx="634879" cy="34813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9A2A5E-637C-CD0E-C30F-9E52FA683E8C}"/>
              </a:ext>
            </a:extLst>
          </p:cNvPr>
          <p:cNvSpPr/>
          <p:nvPr/>
        </p:nvSpPr>
        <p:spPr>
          <a:xfrm rot="5400000">
            <a:off x="4117906" y="761650"/>
            <a:ext cx="847397" cy="504056"/>
          </a:xfrm>
          <a:prstGeom prst="rect">
            <a:avLst/>
          </a:prstGeom>
          <a:gradFill>
            <a:gsLst>
              <a:gs pos="0">
                <a:schemeClr val="accent4"/>
              </a:gs>
              <a:gs pos="68000">
                <a:schemeClr val="accent4">
                  <a:lumMod val="90000"/>
                  <a:lumOff val="1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C4D09D-36D9-D38A-EDCE-0B762C5BF3F6}"/>
              </a:ext>
            </a:extLst>
          </p:cNvPr>
          <p:cNvSpPr/>
          <p:nvPr/>
        </p:nvSpPr>
        <p:spPr>
          <a:xfrm rot="5400000">
            <a:off x="6659921" y="866682"/>
            <a:ext cx="634878" cy="36518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3" name="Rectangle 15">
            <a:extLst>
              <a:ext uri="{FF2B5EF4-FFF2-40B4-BE49-F238E27FC236}">
                <a16:creationId xmlns:a16="http://schemas.microsoft.com/office/drawing/2014/main" id="{6C8F5653-207D-42E0-A643-193BED87ACF0}"/>
              </a:ext>
            </a:extLst>
          </p:cNvPr>
          <p:cNvSpPr/>
          <p:nvPr/>
        </p:nvSpPr>
        <p:spPr>
          <a:xfrm rot="5400000">
            <a:off x="4546389" y="2510480"/>
            <a:ext cx="848646" cy="36650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12766 w 920956"/>
              <a:gd name="connsiteY0" fmla="*/ 0 h 384541"/>
              <a:gd name="connsiteX1" fmla="*/ 810585 w 920956"/>
              <a:gd name="connsiteY1" fmla="*/ 2534 h 384541"/>
              <a:gd name="connsiteX2" fmla="*/ 920956 w 920956"/>
              <a:gd name="connsiteY2" fmla="*/ 377300 h 384541"/>
              <a:gd name="connsiteX3" fmla="*/ 0 w 920956"/>
              <a:gd name="connsiteY3" fmla="*/ 384541 h 384541"/>
              <a:gd name="connsiteX4" fmla="*/ 112766 w 920956"/>
              <a:gd name="connsiteY4" fmla="*/ 0 h 384541"/>
              <a:gd name="connsiteX0" fmla="*/ 115762 w 923952"/>
              <a:gd name="connsiteY0" fmla="*/ 0 h 377300"/>
              <a:gd name="connsiteX1" fmla="*/ 813581 w 923952"/>
              <a:gd name="connsiteY1" fmla="*/ 2534 h 377300"/>
              <a:gd name="connsiteX2" fmla="*/ 923952 w 923952"/>
              <a:gd name="connsiteY2" fmla="*/ 377300 h 377300"/>
              <a:gd name="connsiteX3" fmla="*/ 0 w 923952"/>
              <a:gd name="connsiteY3" fmla="*/ 373525 h 377300"/>
              <a:gd name="connsiteX4" fmla="*/ 115762 w 923952"/>
              <a:gd name="connsiteY4" fmla="*/ 0 h 377300"/>
              <a:gd name="connsiteX0" fmla="*/ 118760 w 923952"/>
              <a:gd name="connsiteY0" fmla="*/ 220 h 374766"/>
              <a:gd name="connsiteX1" fmla="*/ 813581 w 923952"/>
              <a:gd name="connsiteY1" fmla="*/ 0 h 374766"/>
              <a:gd name="connsiteX2" fmla="*/ 923952 w 923952"/>
              <a:gd name="connsiteY2" fmla="*/ 374766 h 374766"/>
              <a:gd name="connsiteX3" fmla="*/ 0 w 923952"/>
              <a:gd name="connsiteY3" fmla="*/ 370991 h 374766"/>
              <a:gd name="connsiteX4" fmla="*/ 118760 w 923952"/>
              <a:gd name="connsiteY4" fmla="*/ 220 h 374766"/>
              <a:gd name="connsiteX0" fmla="*/ 118760 w 923952"/>
              <a:gd name="connsiteY0" fmla="*/ 0 h 374546"/>
              <a:gd name="connsiteX1" fmla="*/ 813581 w 923952"/>
              <a:gd name="connsiteY1" fmla="*/ 8043 h 374546"/>
              <a:gd name="connsiteX2" fmla="*/ 923952 w 923952"/>
              <a:gd name="connsiteY2" fmla="*/ 374546 h 374546"/>
              <a:gd name="connsiteX3" fmla="*/ 0 w 923952"/>
              <a:gd name="connsiteY3" fmla="*/ 370771 h 374546"/>
              <a:gd name="connsiteX4" fmla="*/ 118760 w 923952"/>
              <a:gd name="connsiteY4" fmla="*/ 0 h 374546"/>
              <a:gd name="connsiteX0" fmla="*/ 124757 w 923952"/>
              <a:gd name="connsiteY0" fmla="*/ 0 h 371792"/>
              <a:gd name="connsiteX1" fmla="*/ 813581 w 923952"/>
              <a:gd name="connsiteY1" fmla="*/ 5289 h 371792"/>
              <a:gd name="connsiteX2" fmla="*/ 923952 w 923952"/>
              <a:gd name="connsiteY2" fmla="*/ 371792 h 371792"/>
              <a:gd name="connsiteX3" fmla="*/ 0 w 923952"/>
              <a:gd name="connsiteY3" fmla="*/ 368017 h 371792"/>
              <a:gd name="connsiteX4" fmla="*/ 124757 w 923952"/>
              <a:gd name="connsiteY4" fmla="*/ 0 h 371792"/>
              <a:gd name="connsiteX0" fmla="*/ 112763 w 923952"/>
              <a:gd name="connsiteY0" fmla="*/ 220 h 366503"/>
              <a:gd name="connsiteX1" fmla="*/ 813581 w 923952"/>
              <a:gd name="connsiteY1" fmla="*/ 0 h 366503"/>
              <a:gd name="connsiteX2" fmla="*/ 923952 w 923952"/>
              <a:gd name="connsiteY2" fmla="*/ 366503 h 366503"/>
              <a:gd name="connsiteX3" fmla="*/ 0 w 923952"/>
              <a:gd name="connsiteY3" fmla="*/ 362728 h 366503"/>
              <a:gd name="connsiteX4" fmla="*/ 112763 w 923952"/>
              <a:gd name="connsiteY4" fmla="*/ 220 h 36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52" h="366503">
                <a:moveTo>
                  <a:pt x="112763" y="220"/>
                </a:moveTo>
                <a:lnTo>
                  <a:pt x="813581" y="0"/>
                </a:lnTo>
                <a:lnTo>
                  <a:pt x="923952" y="366503"/>
                </a:lnTo>
                <a:lnTo>
                  <a:pt x="0" y="362728"/>
                </a:lnTo>
                <a:lnTo>
                  <a:pt x="112763" y="22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id="{DA122D5F-89DE-B56C-4B7E-FFB6716CE4FD}"/>
              </a:ext>
            </a:extLst>
          </p:cNvPr>
          <p:cNvSpPr/>
          <p:nvPr/>
        </p:nvSpPr>
        <p:spPr>
          <a:xfrm rot="16200000" flipH="1">
            <a:off x="3685421" y="2505200"/>
            <a:ext cx="833561" cy="381129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920896"/>
              <a:gd name="connsiteY0" fmla="*/ 0 h 389175"/>
              <a:gd name="connsiteX1" fmla="*/ 810585 w 920896"/>
              <a:gd name="connsiteY1" fmla="*/ 2534 h 389175"/>
              <a:gd name="connsiteX2" fmla="*/ 920896 w 920896"/>
              <a:gd name="connsiteY2" fmla="*/ 389175 h 389175"/>
              <a:gd name="connsiteX3" fmla="*/ 0 w 920896"/>
              <a:gd name="connsiteY3" fmla="*/ 384541 h 389175"/>
              <a:gd name="connsiteX4" fmla="*/ 112766 w 920896"/>
              <a:gd name="connsiteY4" fmla="*/ 0 h 389175"/>
              <a:gd name="connsiteX0" fmla="*/ 112766 w 825893"/>
              <a:gd name="connsiteY0" fmla="*/ 0 h 384541"/>
              <a:gd name="connsiteX1" fmla="*/ 810585 w 825893"/>
              <a:gd name="connsiteY1" fmla="*/ 2534 h 384541"/>
              <a:gd name="connsiteX2" fmla="*/ 825893 w 825893"/>
              <a:gd name="connsiteY2" fmla="*/ 383238 h 384541"/>
              <a:gd name="connsiteX3" fmla="*/ 0 w 825893"/>
              <a:gd name="connsiteY3" fmla="*/ 384541 h 384541"/>
              <a:gd name="connsiteX4" fmla="*/ 112766 w 825893"/>
              <a:gd name="connsiteY4" fmla="*/ 0 h 384541"/>
              <a:gd name="connsiteX0" fmla="*/ 112766 w 914958"/>
              <a:gd name="connsiteY0" fmla="*/ 0 h 384541"/>
              <a:gd name="connsiteX1" fmla="*/ 810585 w 914958"/>
              <a:gd name="connsiteY1" fmla="*/ 2534 h 384541"/>
              <a:gd name="connsiteX2" fmla="*/ 914958 w 914958"/>
              <a:gd name="connsiteY2" fmla="*/ 377300 h 384541"/>
              <a:gd name="connsiteX3" fmla="*/ 0 w 914958"/>
              <a:gd name="connsiteY3" fmla="*/ 384541 h 384541"/>
              <a:gd name="connsiteX4" fmla="*/ 112766 w 91495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77300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3155 w 907528"/>
              <a:gd name="connsiteY1" fmla="*/ 2534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4541"/>
              <a:gd name="connsiteX1" fmla="*/ 806870 w 907528"/>
              <a:gd name="connsiteY1" fmla="*/ 5946 h 384541"/>
              <a:gd name="connsiteX2" fmla="*/ 907528 w 907528"/>
              <a:gd name="connsiteY2" fmla="*/ 380712 h 384541"/>
              <a:gd name="connsiteX3" fmla="*/ 0 w 907528"/>
              <a:gd name="connsiteY3" fmla="*/ 384541 h 384541"/>
              <a:gd name="connsiteX4" fmla="*/ 105336 w 907528"/>
              <a:gd name="connsiteY4" fmla="*/ 0 h 384541"/>
              <a:gd name="connsiteX0" fmla="*/ 105336 w 907528"/>
              <a:gd name="connsiteY0" fmla="*/ 0 h 381129"/>
              <a:gd name="connsiteX1" fmla="*/ 806870 w 907528"/>
              <a:gd name="connsiteY1" fmla="*/ 2534 h 381129"/>
              <a:gd name="connsiteX2" fmla="*/ 907528 w 907528"/>
              <a:gd name="connsiteY2" fmla="*/ 377300 h 381129"/>
              <a:gd name="connsiteX3" fmla="*/ 0 w 907528"/>
              <a:gd name="connsiteY3" fmla="*/ 381129 h 381129"/>
              <a:gd name="connsiteX4" fmla="*/ 105336 w 907528"/>
              <a:gd name="connsiteY4" fmla="*/ 0 h 38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528" h="381129">
                <a:moveTo>
                  <a:pt x="105336" y="0"/>
                </a:moveTo>
                <a:lnTo>
                  <a:pt x="806870" y="2534"/>
                </a:lnTo>
                <a:lnTo>
                  <a:pt x="907528" y="377300"/>
                </a:lnTo>
                <a:lnTo>
                  <a:pt x="0" y="381129"/>
                </a:lnTo>
                <a:lnTo>
                  <a:pt x="10533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8160964-713E-6E1B-99F1-544E635CDC23}"/>
              </a:ext>
            </a:extLst>
          </p:cNvPr>
          <p:cNvSpPr/>
          <p:nvPr/>
        </p:nvSpPr>
        <p:spPr>
          <a:xfrm rot="5400000">
            <a:off x="4117906" y="2445610"/>
            <a:ext cx="847397" cy="504056"/>
          </a:xfrm>
          <a:prstGeom prst="rect">
            <a:avLst/>
          </a:prstGeom>
          <a:gradFill>
            <a:gsLst>
              <a:gs pos="0">
                <a:schemeClr val="accent2">
                  <a:lumMod val="100000"/>
                </a:schemeClr>
              </a:gs>
              <a:gs pos="68000">
                <a:schemeClr val="accent2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6" name="Rectangle 15">
            <a:extLst>
              <a:ext uri="{FF2B5EF4-FFF2-40B4-BE49-F238E27FC236}">
                <a16:creationId xmlns:a16="http://schemas.microsoft.com/office/drawing/2014/main" id="{2616DB36-7F0E-3B98-DB06-5F2737588656}"/>
              </a:ext>
            </a:extLst>
          </p:cNvPr>
          <p:cNvSpPr/>
          <p:nvPr/>
        </p:nvSpPr>
        <p:spPr>
          <a:xfrm rot="5400000">
            <a:off x="4388177" y="4036766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65424"/>
                </a:lnTo>
                <a:lnTo>
                  <a:pt x="350372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80000"/>
                  <a:lumOff val="2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7" name="Rectangle 15">
            <a:extLst>
              <a:ext uri="{FF2B5EF4-FFF2-40B4-BE49-F238E27FC236}">
                <a16:creationId xmlns:a16="http://schemas.microsoft.com/office/drawing/2014/main" id="{0273148B-4BED-FCAF-326D-85BBFFD89472}"/>
              </a:ext>
            </a:extLst>
          </p:cNvPr>
          <p:cNvSpPr/>
          <p:nvPr/>
        </p:nvSpPr>
        <p:spPr>
          <a:xfrm rot="16200000" flipH="1">
            <a:off x="3528058" y="4036766"/>
            <a:ext cx="1156748" cy="372666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72248 h 372666"/>
              <a:gd name="connsiteX3" fmla="*/ 335513 w 1259394"/>
              <a:gd name="connsiteY3" fmla="*/ 372666 h 372666"/>
              <a:gd name="connsiteX4" fmla="*/ 0 w 1259394"/>
              <a:gd name="connsiteY4" fmla="*/ 0 h 372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9394" h="372666">
                <a:moveTo>
                  <a:pt x="0" y="0"/>
                </a:moveTo>
                <a:lnTo>
                  <a:pt x="697819" y="2534"/>
                </a:lnTo>
                <a:lnTo>
                  <a:pt x="1259394" y="372248"/>
                </a:lnTo>
                <a:lnTo>
                  <a:pt x="335513" y="37266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6">
                  <a:lumMod val="90000"/>
                  <a:lumOff val="10000"/>
                </a:schemeClr>
              </a:gs>
              <a:gs pos="68000">
                <a:schemeClr val="accent6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3F3354F-88A0-AF4B-2809-450DEBF42D3D}"/>
              </a:ext>
            </a:extLst>
          </p:cNvPr>
          <p:cNvSpPr/>
          <p:nvPr/>
        </p:nvSpPr>
        <p:spPr>
          <a:xfrm rot="5400000">
            <a:off x="6659920" y="2136648"/>
            <a:ext cx="634880" cy="36518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D9C05A1-86C5-7A6C-028C-A306BB9E8DE5}"/>
              </a:ext>
            </a:extLst>
          </p:cNvPr>
          <p:cNvSpPr/>
          <p:nvPr/>
        </p:nvSpPr>
        <p:spPr>
          <a:xfrm rot="5400000">
            <a:off x="4117906" y="4125746"/>
            <a:ext cx="847397" cy="504056"/>
          </a:xfrm>
          <a:prstGeom prst="rect">
            <a:avLst/>
          </a:prstGeom>
          <a:gradFill>
            <a:gsLst>
              <a:gs pos="0">
                <a:schemeClr val="accent6"/>
              </a:gs>
              <a:gs pos="68000">
                <a:schemeClr val="accent6">
                  <a:lumMod val="9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bg2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BAE143-D4A9-3221-0E58-3B84A3B7236B}"/>
              </a:ext>
            </a:extLst>
          </p:cNvPr>
          <p:cNvSpPr txBox="1"/>
          <p:nvPr/>
        </p:nvSpPr>
        <p:spPr>
          <a:xfrm>
            <a:off x="4174856" y="4206404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5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517E536-29F9-81B2-C565-D20BCB1272E3}"/>
              </a:ext>
            </a:extLst>
          </p:cNvPr>
          <p:cNvSpPr txBox="1"/>
          <p:nvPr/>
        </p:nvSpPr>
        <p:spPr>
          <a:xfrm>
            <a:off x="4174856" y="3367051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4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ACF3531-D02A-6796-F3E3-95CD0B3DF577}"/>
              </a:ext>
            </a:extLst>
          </p:cNvPr>
          <p:cNvSpPr txBox="1"/>
          <p:nvPr/>
        </p:nvSpPr>
        <p:spPr>
          <a:xfrm>
            <a:off x="4174856" y="2527699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3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953524-F59F-30FE-C8D3-EC19BB69CB53}"/>
              </a:ext>
            </a:extLst>
          </p:cNvPr>
          <p:cNvSpPr txBox="1"/>
          <p:nvPr/>
        </p:nvSpPr>
        <p:spPr>
          <a:xfrm>
            <a:off x="4174856" y="1688347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2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B86AB2D-D9BF-17A4-932A-9AC5C9E654AB}"/>
              </a:ext>
            </a:extLst>
          </p:cNvPr>
          <p:cNvSpPr txBox="1"/>
          <p:nvPr/>
        </p:nvSpPr>
        <p:spPr>
          <a:xfrm>
            <a:off x="4174856" y="848995"/>
            <a:ext cx="7334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altLang="ko-KR" sz="16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itchFamily="34" charset="0"/>
              </a:rPr>
              <a:t>1</a:t>
            </a:r>
            <a:endParaRPr lang="ko-KR" altLang="en-US" sz="1600" b="1" dirty="0">
              <a:solidFill>
                <a:schemeClr val="bg2"/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6BF406B-EF32-5216-3F64-3C39E2CBCB63}"/>
              </a:ext>
            </a:extLst>
          </p:cNvPr>
          <p:cNvSpPr txBox="1"/>
          <p:nvPr/>
        </p:nvSpPr>
        <p:spPr>
          <a:xfrm>
            <a:off x="5454628" y="2431006"/>
            <a:ext cx="302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Validare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structurii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restricțiilor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4ECB8D-2CBD-0983-AB9B-1BF334871C1D}"/>
              </a:ext>
            </a:extLst>
          </p:cNvPr>
          <p:cNvSpPr txBox="1"/>
          <p:nvPr/>
        </p:nvSpPr>
        <p:spPr>
          <a:xfrm>
            <a:off x="5239988" y="1103181"/>
            <a:ext cx="339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Generare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orare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conforme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regulile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academice</a:t>
            </a:r>
            <a:endParaRPr lang="ro-RO" altLang="en-US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EE66092-BF89-D4EB-6393-43C63CFCB1A0}"/>
              </a:ext>
            </a:extLst>
          </p:cNvPr>
          <p:cNvSpPr txBox="1"/>
          <p:nvPr/>
        </p:nvSpPr>
        <p:spPr>
          <a:xfrm>
            <a:off x="883403" y="1777912"/>
            <a:ext cx="285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Reducere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semnificativă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timpului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față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planificarea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manuală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3A5ECB5-9A73-CC85-6AE0-3F55413BDE40}"/>
              </a:ext>
            </a:extLst>
          </p:cNvPr>
          <p:cNvSpPr txBox="1"/>
          <p:nvPr/>
        </p:nvSpPr>
        <p:spPr>
          <a:xfrm>
            <a:off x="869233" y="3054284"/>
            <a:ext cx="3117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Testare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funcțională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comparativă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ambele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metode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0FBE0B-75E7-AFE2-C81E-A3100C537B3D}"/>
              </a:ext>
            </a:extLst>
          </p:cNvPr>
          <p:cNvSpPr txBox="1"/>
          <p:nvPr/>
        </p:nvSpPr>
        <p:spPr>
          <a:xfrm>
            <a:off x="4773901" y="3788972"/>
            <a:ext cx="4384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Export rapid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PDF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Excel, gata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utilizat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663376" y="510504"/>
            <a:ext cx="3689835" cy="6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50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IBM Plex Mono"/>
              <a:buNone/>
              <a:defRPr sz="3600" b="1" i="0" u="none" strike="noStrike" cap="non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pPr eaLnBrk="0" fontAlgn="base" hangingPunct="0">
              <a:lnSpc>
                <a:spcPct val="150000"/>
              </a:lnSpc>
              <a:spcAft>
                <a:spcPts val="600"/>
              </a:spcAft>
              <a:buSzTx/>
            </a:pP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Rezultate</a:t>
            </a:r>
            <a:r>
              <a:rPr lang="en-US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obținut</a:t>
            </a:r>
            <a:r>
              <a:rPr lang="ro-RO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endParaRPr lang="en-US" alt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0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B136-91BA-51C9-902F-D49CD9A1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wrap="square" anchor="ctr">
            <a:normAutofit/>
          </a:bodyPr>
          <a:lstStyle/>
          <a:p>
            <a:r>
              <a:rPr lang="it-IT" sz="2900" dirty="0"/>
              <a:t>Comparație AI vs algoritm clasic</a:t>
            </a:r>
            <a:endParaRPr lang="en-US" sz="29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2350EF-9181-65CB-A37C-3A8BAC3E8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711499"/>
              </p:ext>
            </p:extLst>
          </p:nvPr>
        </p:nvGraphicFramePr>
        <p:xfrm>
          <a:off x="713225" y="1226770"/>
          <a:ext cx="7717501" cy="3227323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883004">
                  <a:extLst>
                    <a:ext uri="{9D8B030D-6E8A-4147-A177-3AD203B41FA5}">
                      <a16:colId xmlns:a16="http://schemas.microsoft.com/office/drawing/2014/main" val="138299953"/>
                    </a:ext>
                  </a:extLst>
                </a:gridCol>
                <a:gridCol w="2865833">
                  <a:extLst>
                    <a:ext uri="{9D8B030D-6E8A-4147-A177-3AD203B41FA5}">
                      <a16:colId xmlns:a16="http://schemas.microsoft.com/office/drawing/2014/main" val="1008769852"/>
                    </a:ext>
                  </a:extLst>
                </a:gridCol>
                <a:gridCol w="2968664">
                  <a:extLst>
                    <a:ext uri="{9D8B030D-6E8A-4147-A177-3AD203B41FA5}">
                      <a16:colId xmlns:a16="http://schemas.microsoft.com/office/drawing/2014/main" val="1889455011"/>
                    </a:ext>
                  </a:extLst>
                </a:gridCol>
              </a:tblGrid>
              <a:tr h="539153">
                <a:tc>
                  <a:txBody>
                    <a:bodyPr/>
                    <a:lstStyle/>
                    <a:p>
                      <a:r>
                        <a:rPr lang="en-US" sz="1700" b="1" cap="none" spc="0" dirty="0">
                          <a:solidFill>
                            <a:schemeClr val="bg2"/>
                          </a:solidFill>
                        </a:rPr>
                        <a:t>Aspect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AI (GPT-4 / Mistral)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Algoritm clasic Python</a:t>
                      </a: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2837965087"/>
                  </a:ext>
                </a:extLst>
              </a:tr>
              <a:tr h="804932">
                <a:tc>
                  <a:txBody>
                    <a:bodyPr/>
                    <a:lstStyle/>
                    <a:p>
                      <a:r>
                        <a:rPr lang="en-US" sz="1700" b="1" cap="none" spc="0" dirty="0" err="1">
                          <a:solidFill>
                            <a:schemeClr val="bg2"/>
                          </a:solidFill>
                        </a:rPr>
                        <a:t>Flexibilitate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🔵🔵🔵🔵🔵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adaptare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instantă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modificări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manuale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1363364087"/>
                  </a:ext>
                </a:extLst>
              </a:tr>
              <a:tr h="539153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2"/>
                          </a:solidFill>
                        </a:rPr>
                        <a:t>Timp execuție</a:t>
                      </a:r>
                      <a:endParaRPr lang="en-US" sz="1700" cap="none" spc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🔵🔵🔵🔵 rapid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🔵🔵🔵🔵 similar, static</a:t>
                      </a: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901378894"/>
                  </a:ext>
                </a:extLst>
              </a:tr>
              <a:tr h="804932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2"/>
                          </a:solidFill>
                        </a:rPr>
                        <a:t>Adaptabilitate</a:t>
                      </a:r>
                      <a:endParaRPr lang="en-US" sz="1700" cap="none" spc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🔵🔵🔵🔵🔵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scalabil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,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învață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pt-BR" sz="1700" cap="none" spc="0">
                          <a:solidFill>
                            <a:schemeClr val="bg2"/>
                          </a:solidFill>
                        </a:rPr>
                        <a:t>🔵 rigid, greu de extins</a:t>
                      </a: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305164710"/>
                  </a:ext>
                </a:extLst>
              </a:tr>
              <a:tr h="539153">
                <a:tc>
                  <a:txBody>
                    <a:bodyPr/>
                    <a:lstStyle/>
                    <a:p>
                      <a:r>
                        <a:rPr lang="en-US" sz="1700" b="1" cap="none" spc="0" dirty="0" err="1">
                          <a:solidFill>
                            <a:schemeClr val="bg2"/>
                          </a:solidFill>
                        </a:rPr>
                        <a:t>Mentenanță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bg2"/>
                          </a:solidFill>
                        </a:rPr>
                        <a:t>🔵🔵🔵🔵 simplu</a:t>
                      </a:r>
                    </a:p>
                  </a:txBody>
                  <a:tcPr marL="148077" marR="116916" marT="113905" marB="113905" anchor="ctr"/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🔵🔵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necesită</a:t>
                      </a:r>
                      <a:r>
                        <a:rPr lang="en-US" sz="1700" cap="none" spc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sz="1700" cap="none" spc="0" dirty="0" err="1">
                          <a:solidFill>
                            <a:schemeClr val="bg2"/>
                          </a:solidFill>
                        </a:rPr>
                        <a:t>rescriere</a:t>
                      </a:r>
                      <a:endParaRPr lang="en-US" sz="1700" cap="none" spc="0" dirty="0">
                        <a:solidFill>
                          <a:schemeClr val="bg2"/>
                        </a:solidFill>
                      </a:endParaRPr>
                    </a:p>
                  </a:txBody>
                  <a:tcPr marL="148077" marR="116916" marT="113905" marB="113905" anchor="ctr"/>
                </a:tc>
                <a:extLst>
                  <a:ext uri="{0D108BD9-81ED-4DB2-BD59-A6C34878D82A}">
                    <a16:rowId xmlns:a16="http://schemas.microsoft.com/office/drawing/2014/main" val="2090100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26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A9A2C3-BCE7-EB34-1630-A779DE707232}"/>
              </a:ext>
            </a:extLst>
          </p:cNvPr>
          <p:cNvCxnSpPr/>
          <p:nvPr/>
        </p:nvCxnSpPr>
        <p:spPr>
          <a:xfrm flipV="1">
            <a:off x="443527" y="1779812"/>
            <a:ext cx="11363" cy="1800000"/>
          </a:xfrm>
          <a:prstGeom prst="line">
            <a:avLst/>
          </a:prstGeom>
          <a:ln w="2540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51DF38-FCE7-5D50-5F96-8578CE51EC28}"/>
              </a:ext>
            </a:extLst>
          </p:cNvPr>
          <p:cNvCxnSpPr/>
          <p:nvPr/>
        </p:nvCxnSpPr>
        <p:spPr>
          <a:xfrm flipV="1">
            <a:off x="2763959" y="1135240"/>
            <a:ext cx="11363" cy="1800000"/>
          </a:xfrm>
          <a:prstGeom prst="line">
            <a:avLst/>
          </a:prstGeom>
          <a:ln w="2540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D35FC2-CB5A-A74F-3552-9BEBFBDCB2FA}"/>
              </a:ext>
            </a:extLst>
          </p:cNvPr>
          <p:cNvCxnSpPr/>
          <p:nvPr/>
        </p:nvCxnSpPr>
        <p:spPr>
          <a:xfrm flipV="1">
            <a:off x="5084391" y="490668"/>
            <a:ext cx="11363" cy="1800000"/>
          </a:xfrm>
          <a:prstGeom prst="line">
            <a:avLst/>
          </a:prstGeom>
          <a:ln w="25400">
            <a:solidFill>
              <a:schemeClr val="accent4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0475-746D-82BF-23CE-E20E9A3DD49C}"/>
              </a:ext>
            </a:extLst>
          </p:cNvPr>
          <p:cNvSpPr/>
          <p:nvPr/>
        </p:nvSpPr>
        <p:spPr>
          <a:xfrm>
            <a:off x="1792533" y="3592274"/>
            <a:ext cx="1656184" cy="360040"/>
          </a:xfrm>
          <a:prstGeom prst="rect">
            <a:avLst/>
          </a:prstGeom>
          <a:solidFill>
            <a:schemeClr val="accent2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2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CD69EA-3EF4-8FA4-BD27-13A07D55A6A4}"/>
              </a:ext>
            </a:extLst>
          </p:cNvPr>
          <p:cNvSpPr/>
          <p:nvPr/>
        </p:nvSpPr>
        <p:spPr>
          <a:xfrm>
            <a:off x="4112965" y="2944202"/>
            <a:ext cx="1656184" cy="360040"/>
          </a:xfrm>
          <a:prstGeom prst="rect">
            <a:avLst/>
          </a:prstGeom>
          <a:solidFill>
            <a:schemeClr val="accent3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3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DEEF953-E4B7-C7F3-A355-AAC8493FF783}"/>
              </a:ext>
            </a:extLst>
          </p:cNvPr>
          <p:cNvSpPr/>
          <p:nvPr/>
        </p:nvSpPr>
        <p:spPr>
          <a:xfrm>
            <a:off x="6433397" y="2296130"/>
            <a:ext cx="1656184" cy="360040"/>
          </a:xfrm>
          <a:prstGeom prst="rect">
            <a:avLst/>
          </a:prstGeom>
          <a:solidFill>
            <a:schemeClr val="accent4"/>
          </a:solidFill>
          <a:ln>
            <a:noFill/>
          </a:ln>
          <a:scene3d>
            <a:camera prst="orthographicFront">
              <a:rot lat="297669" lon="18624798" rev="52620"/>
            </a:camera>
            <a:lightRig rig="threePt" dir="t">
              <a:rot lat="0" lon="0" rev="1800000"/>
            </a:lightRig>
          </a:scene3d>
          <a:sp3d extrusionH="2171700">
            <a:extrusionClr>
              <a:schemeClr val="accent4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bg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A79E666-3DD9-F822-85E7-0D79BE567EAD}"/>
              </a:ext>
            </a:extLst>
          </p:cNvPr>
          <p:cNvSpPr txBox="1"/>
          <p:nvPr/>
        </p:nvSpPr>
        <p:spPr>
          <a:xfrm>
            <a:off x="551613" y="1829693"/>
            <a:ext cx="2262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Automatizarea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generării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orarului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universitar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eliminând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procesele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manuale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047097-0861-A287-88C3-E8B4C63E53C3}"/>
              </a:ext>
            </a:extLst>
          </p:cNvPr>
          <p:cNvSpPr txBox="1"/>
          <p:nvPr/>
        </p:nvSpPr>
        <p:spPr>
          <a:xfrm>
            <a:off x="2872045" y="1185121"/>
            <a:ext cx="2262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Economie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semnificativă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de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timp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eliminarea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erorilor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umane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0EFF71-036C-ADD0-031D-B346DFE37701}"/>
              </a:ext>
            </a:extLst>
          </p:cNvPr>
          <p:cNvSpPr txBox="1"/>
          <p:nvPr/>
        </p:nvSpPr>
        <p:spPr>
          <a:xfrm>
            <a:off x="5192477" y="540549"/>
            <a:ext cx="22628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sz="16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Flexibilitate și adaptabilitate superioară prin soluția AI comparativ cu algoritmul clasic.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C90D19-B6D9-160B-D88F-E1F31D1057C5}"/>
              </a:ext>
            </a:extLst>
          </p:cNvPr>
          <p:cNvSpPr txBox="1"/>
          <p:nvPr/>
        </p:nvSpPr>
        <p:spPr>
          <a:xfrm>
            <a:off x="1386457" y="4169163"/>
            <a:ext cx="2274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Digitalizare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completă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planificării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A9CB45-BE23-C6B3-2B5D-76D7DE654780}"/>
              </a:ext>
            </a:extLst>
          </p:cNvPr>
          <p:cNvSpPr txBox="1"/>
          <p:nvPr/>
        </p:nvSpPr>
        <p:spPr>
          <a:xfrm>
            <a:off x="5007669" y="3936085"/>
            <a:ext cx="13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Reducere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timp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și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erori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A0B119D-F2BA-2136-5647-1DE3DEE0A2F5}"/>
              </a:ext>
            </a:extLst>
          </p:cNvPr>
          <p:cNvSpPr txBox="1"/>
          <p:nvPr/>
        </p:nvSpPr>
        <p:spPr>
          <a:xfrm>
            <a:off x="7082921" y="3438387"/>
            <a:ext cx="13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Avantajele</a:t>
            </a:r>
            <a:r>
              <a:rPr lang="en-US" sz="1600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AI</a:t>
            </a:r>
            <a:endParaRPr lang="ko-KR" altLang="en-US" sz="1600" b="1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cs typeface="Arial" pitchFamily="34" charset="0"/>
            </a:endParaRPr>
          </a:p>
        </p:txBody>
      </p:sp>
      <p:sp>
        <p:nvSpPr>
          <p:cNvPr id="46" name="Arc 59">
            <a:extLst>
              <a:ext uri="{FF2B5EF4-FFF2-40B4-BE49-F238E27FC236}">
                <a16:creationId xmlns:a16="http://schemas.microsoft.com/office/drawing/2014/main" id="{2BE4B6C6-3EB1-18AC-6BFF-5B7A51CAB399}"/>
              </a:ext>
            </a:extLst>
          </p:cNvPr>
          <p:cNvSpPr/>
          <p:nvPr/>
        </p:nvSpPr>
        <p:spPr>
          <a:xfrm>
            <a:off x="2823324" y="3357241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47" name="Arc 59">
            <a:extLst>
              <a:ext uri="{FF2B5EF4-FFF2-40B4-BE49-F238E27FC236}">
                <a16:creationId xmlns:a16="http://schemas.microsoft.com/office/drawing/2014/main" id="{F50D4D8C-4498-D0D4-AADE-02ACE00D6FF7}"/>
              </a:ext>
            </a:extLst>
          </p:cNvPr>
          <p:cNvSpPr/>
          <p:nvPr/>
        </p:nvSpPr>
        <p:spPr>
          <a:xfrm>
            <a:off x="5118353" y="2711176"/>
            <a:ext cx="2274213" cy="777093"/>
          </a:xfrm>
          <a:prstGeom prst="arc">
            <a:avLst>
              <a:gd name="adj1" fmla="val 20633190"/>
              <a:gd name="adj2" fmla="val 9870224"/>
            </a:avLst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triangl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39A5FA-5279-07EE-F3B8-95F4D4FB4746}"/>
              </a:ext>
            </a:extLst>
          </p:cNvPr>
          <p:cNvSpPr txBox="1"/>
          <p:nvPr/>
        </p:nvSpPr>
        <p:spPr>
          <a:xfrm>
            <a:off x="1063483" y="178572"/>
            <a:ext cx="3172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ro-RO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Rezultate</a:t>
            </a:r>
            <a:endParaRPr lang="en-US" sz="2800" b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4B2314-A085-43DF-45D0-D68C189714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787579" y="1906743"/>
            <a:ext cx="662789" cy="6496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42A5DC-4FF0-5AA3-2428-4629AE8A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007" y="2450064"/>
            <a:ext cx="649658" cy="649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94BDA-BB40-0182-2A7F-99C5F5E51A0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274141" y="2952824"/>
            <a:ext cx="649658" cy="70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76186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7593</TotalTime>
  <Words>540</Words>
  <Application>Microsoft Office PowerPoint</Application>
  <PresentationFormat>On-screen Show (16:9)</PresentationFormat>
  <Paragraphs>121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Cambria</vt:lpstr>
      <vt:lpstr>PT Sans</vt:lpstr>
      <vt:lpstr>Open Sans</vt:lpstr>
      <vt:lpstr>Roboto Condensed Light</vt:lpstr>
      <vt:lpstr>Arial</vt:lpstr>
      <vt:lpstr>IBM Plex Mono</vt:lpstr>
      <vt:lpstr>Poppins</vt:lpstr>
      <vt:lpstr>Introduction to Coding Workshop by Slidesgo</vt:lpstr>
      <vt:lpstr>PowerPoint Presentation</vt:lpstr>
      <vt:lpstr>Structura lucrării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Comparație AI vs algoritm clasic</vt:lpstr>
      <vt:lpstr>PowerPoint Presentation</vt:lpstr>
      <vt:lpstr>PowerPoint Presentation</vt:lpstr>
      <vt:lpstr>Vă mulțumesc pentru atenție!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Zanfir Liliana-Petruța</cp:lastModifiedBy>
  <cp:revision>12</cp:revision>
  <dcterms:modified xsi:type="dcterms:W3CDTF">2025-07-07T16:40:05Z</dcterms:modified>
</cp:coreProperties>
</file>