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1" r:id="rId11"/>
    <p:sldId id="310" r:id="rId12"/>
    <p:sldId id="315" r:id="rId13"/>
    <p:sldId id="318" r:id="rId14"/>
    <p:sldId id="319" r:id="rId15"/>
    <p:sldId id="548" r:id="rId16"/>
    <p:sldId id="550" r:id="rId17"/>
    <p:sldId id="551" r:id="rId18"/>
    <p:sldId id="552" r:id="rId19"/>
    <p:sldId id="55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AE37-21B1-45D5-9913-CF2C2FDF523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17453-0F5D-41FE-8072-E55D3ABB3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9" name="Google Shape;3739;g1173cd25692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0" name="Google Shape;3740;g1173cd25692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Google Shape;3697;g138212783df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8" name="Google Shape;3698;g138212783df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3" name="Google Shape;3863;g1173cd2569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4" name="Google Shape;3864;g1173cd2569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0" name="Google Shape;4230;g1173cd25692_0_1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1" name="Google Shape;4231;g1173cd25692_0_1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" name="Google Shape;4239;g146bcd6a36f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0" name="Google Shape;4240;g146bcd6a36f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a0ca911f49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3" name="Google Shape;3013;ga0ca911f49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00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73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67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370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43"/>
          <p:cNvSpPr txBox="1">
            <a:spLocks noGrp="1"/>
          </p:cNvSpPr>
          <p:nvPr>
            <p:ph type="title" idx="2"/>
          </p:nvPr>
        </p:nvSpPr>
        <p:spPr>
          <a:xfrm>
            <a:off x="1722417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6" name="Google Shape;446;p43"/>
          <p:cNvSpPr txBox="1">
            <a:spLocks noGrp="1"/>
          </p:cNvSpPr>
          <p:nvPr>
            <p:ph type="subTitle" idx="1"/>
          </p:nvPr>
        </p:nvSpPr>
        <p:spPr>
          <a:xfrm>
            <a:off x="1722417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43"/>
          <p:cNvSpPr txBox="1">
            <a:spLocks noGrp="1"/>
          </p:cNvSpPr>
          <p:nvPr>
            <p:ph type="title" idx="3"/>
          </p:nvPr>
        </p:nvSpPr>
        <p:spPr>
          <a:xfrm>
            <a:off x="5026113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48" name="Google Shape;448;p43"/>
          <p:cNvSpPr txBox="1">
            <a:spLocks noGrp="1"/>
          </p:cNvSpPr>
          <p:nvPr>
            <p:ph type="subTitle" idx="4"/>
          </p:nvPr>
        </p:nvSpPr>
        <p:spPr>
          <a:xfrm>
            <a:off x="5026113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43"/>
          <p:cNvSpPr txBox="1">
            <a:spLocks noGrp="1"/>
          </p:cNvSpPr>
          <p:nvPr>
            <p:ph type="title" idx="5"/>
          </p:nvPr>
        </p:nvSpPr>
        <p:spPr>
          <a:xfrm>
            <a:off x="1722417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0" name="Google Shape;450;p43"/>
          <p:cNvSpPr txBox="1">
            <a:spLocks noGrp="1"/>
          </p:cNvSpPr>
          <p:nvPr>
            <p:ph type="subTitle" idx="6"/>
          </p:nvPr>
        </p:nvSpPr>
        <p:spPr>
          <a:xfrm>
            <a:off x="1722417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43"/>
          <p:cNvSpPr txBox="1">
            <a:spLocks noGrp="1"/>
          </p:cNvSpPr>
          <p:nvPr>
            <p:ph type="title" idx="7"/>
          </p:nvPr>
        </p:nvSpPr>
        <p:spPr>
          <a:xfrm>
            <a:off x="5026113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2" name="Google Shape;452;p43"/>
          <p:cNvSpPr txBox="1">
            <a:spLocks noGrp="1"/>
          </p:cNvSpPr>
          <p:nvPr>
            <p:ph type="subTitle" idx="8"/>
          </p:nvPr>
        </p:nvSpPr>
        <p:spPr>
          <a:xfrm>
            <a:off x="5026113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title" idx="9"/>
          </p:nvPr>
        </p:nvSpPr>
        <p:spPr>
          <a:xfrm>
            <a:off x="8329819" y="2422284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13"/>
          </p:nvPr>
        </p:nvSpPr>
        <p:spPr>
          <a:xfrm>
            <a:off x="8329819" y="3102717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title" idx="14"/>
          </p:nvPr>
        </p:nvSpPr>
        <p:spPr>
          <a:xfrm>
            <a:off x="8329819" y="4825000"/>
            <a:ext cx="264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15"/>
          </p:nvPr>
        </p:nvSpPr>
        <p:spPr>
          <a:xfrm>
            <a:off x="8329819" y="5505433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608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 txBox="1">
            <a:spLocks noGrp="1"/>
          </p:cNvSpPr>
          <p:nvPr>
            <p:ph type="title"/>
          </p:nvPr>
        </p:nvSpPr>
        <p:spPr>
          <a:xfrm>
            <a:off x="960000" y="500367"/>
            <a:ext cx="45796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667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51"/>
          <p:cNvSpPr txBox="1">
            <a:spLocks noGrp="1"/>
          </p:cNvSpPr>
          <p:nvPr>
            <p:ph type="subTitle" idx="1"/>
          </p:nvPr>
        </p:nvSpPr>
        <p:spPr>
          <a:xfrm>
            <a:off x="950800" y="1689100"/>
            <a:ext cx="45796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71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84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453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Ev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6">
            <a:extLst>
              <a:ext uri="{FF2B5EF4-FFF2-40B4-BE49-F238E27FC236}">
                <a16:creationId xmlns:a16="http://schemas.microsoft.com/office/drawing/2014/main" id="{2EBFE874-83CA-281E-D409-0B04D9B2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66517" y="609601"/>
            <a:ext cx="6406935" cy="5666667"/>
            <a:chOff x="472955" y="3856015"/>
            <a:chExt cx="2986757" cy="2642349"/>
          </a:xfrm>
        </p:grpSpPr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ACB0A363-317E-AFCC-FEB6-55CE5951C841}"/>
                </a:ext>
              </a:extLst>
            </p:cNvPr>
            <p:cNvGrpSpPr/>
            <p:nvPr/>
          </p:nvGrpSpPr>
          <p:grpSpPr>
            <a:xfrm>
              <a:off x="472955" y="3856015"/>
              <a:ext cx="2986757" cy="2347236"/>
              <a:chOff x="472955" y="3856015"/>
              <a:chExt cx="2986757" cy="2347236"/>
            </a:xfrm>
          </p:grpSpPr>
          <p:sp>
            <p:nvSpPr>
              <p:cNvPr id="81" name="Freeform 10">
                <a:extLst>
                  <a:ext uri="{FF2B5EF4-FFF2-40B4-BE49-F238E27FC236}">
                    <a16:creationId xmlns:a16="http://schemas.microsoft.com/office/drawing/2014/main" id="{39D25438-7A4D-8C48-9AA8-7D28BE7990D0}"/>
                  </a:ext>
                </a:extLst>
              </p:cNvPr>
              <p:cNvSpPr/>
              <p:nvPr/>
            </p:nvSpPr>
            <p:spPr>
              <a:xfrm>
                <a:off x="1361395" y="3856015"/>
                <a:ext cx="1552608" cy="575647"/>
              </a:xfrm>
              <a:custGeom>
                <a:avLst/>
                <a:gdLst>
                  <a:gd name="connsiteX0" fmla="*/ 685331 w 1552608"/>
                  <a:gd name="connsiteY0" fmla="*/ 0 h 575647"/>
                  <a:gd name="connsiteX1" fmla="*/ 570873 w 1552608"/>
                  <a:gd name="connsiteY1" fmla="*/ 6968 h 575647"/>
                  <a:gd name="connsiteX2" fmla="*/ 0 w 1552608"/>
                  <a:gd name="connsiteY2" fmla="*/ 294211 h 575647"/>
                  <a:gd name="connsiteX3" fmla="*/ 142976 w 1552608"/>
                  <a:gd name="connsiteY3" fmla="*/ 284404 h 575647"/>
                  <a:gd name="connsiteX4" fmla="*/ 848954 w 1552608"/>
                  <a:gd name="connsiteY4" fmla="*/ 563904 h 575647"/>
                  <a:gd name="connsiteX5" fmla="*/ 1186780 w 1552608"/>
                  <a:gd name="connsiteY5" fmla="*/ 499255 h 575647"/>
                  <a:gd name="connsiteX6" fmla="*/ 1552608 w 1552608"/>
                  <a:gd name="connsiteY6" fmla="*/ 575647 h 575647"/>
                  <a:gd name="connsiteX7" fmla="*/ 685202 w 1552608"/>
                  <a:gd name="connsiteY7" fmla="*/ 129 h 57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2608" h="575647">
                    <a:moveTo>
                      <a:pt x="685331" y="0"/>
                    </a:moveTo>
                    <a:cubicBezTo>
                      <a:pt x="647522" y="0"/>
                      <a:pt x="609327" y="2323"/>
                      <a:pt x="570873" y="6968"/>
                    </a:cubicBezTo>
                    <a:cubicBezTo>
                      <a:pt x="344020" y="34454"/>
                      <a:pt x="145686" y="140395"/>
                      <a:pt x="0" y="294211"/>
                    </a:cubicBezTo>
                    <a:cubicBezTo>
                      <a:pt x="46712" y="287759"/>
                      <a:pt x="94457" y="284404"/>
                      <a:pt x="142976" y="284404"/>
                    </a:cubicBezTo>
                    <a:cubicBezTo>
                      <a:pt x="416154" y="284404"/>
                      <a:pt x="664427" y="390604"/>
                      <a:pt x="848954" y="563904"/>
                    </a:cubicBezTo>
                    <a:cubicBezTo>
                      <a:pt x="953476" y="522225"/>
                      <a:pt x="1067418" y="499255"/>
                      <a:pt x="1186780" y="499255"/>
                    </a:cubicBezTo>
                    <a:cubicBezTo>
                      <a:pt x="1316853" y="499255"/>
                      <a:pt x="1440602" y="526483"/>
                      <a:pt x="1552608" y="575647"/>
                    </a:cubicBezTo>
                    <a:cubicBezTo>
                      <a:pt x="1407439" y="232014"/>
                      <a:pt x="1067289" y="129"/>
                      <a:pt x="68520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82" name="Freeform 11">
                <a:extLst>
                  <a:ext uri="{FF2B5EF4-FFF2-40B4-BE49-F238E27FC236}">
                    <a16:creationId xmlns:a16="http://schemas.microsoft.com/office/drawing/2014/main" id="{3346B538-3FB8-8C0C-F2B8-F6AAD0D21946}"/>
                  </a:ext>
                </a:extLst>
              </p:cNvPr>
              <p:cNvSpPr/>
              <p:nvPr/>
            </p:nvSpPr>
            <p:spPr>
              <a:xfrm>
                <a:off x="1636766" y="4355141"/>
                <a:ext cx="1822946" cy="1823076"/>
              </a:xfrm>
              <a:custGeom>
                <a:avLst/>
                <a:gdLst>
                  <a:gd name="connsiteX0" fmla="*/ 1822947 w 1822946"/>
                  <a:gd name="connsiteY0" fmla="*/ 911538 h 1823076"/>
                  <a:gd name="connsiteX1" fmla="*/ 911538 w 1822946"/>
                  <a:gd name="connsiteY1" fmla="*/ 1823076 h 1823076"/>
                  <a:gd name="connsiteX2" fmla="*/ 0 w 1822946"/>
                  <a:gd name="connsiteY2" fmla="*/ 911538 h 1823076"/>
                  <a:gd name="connsiteX3" fmla="*/ 911538 w 1822946"/>
                  <a:gd name="connsiteY3" fmla="*/ 0 h 1823076"/>
                  <a:gd name="connsiteX4" fmla="*/ 1822947 w 1822946"/>
                  <a:gd name="connsiteY4" fmla="*/ 911538 h 1823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2946" h="1823076">
                    <a:moveTo>
                      <a:pt x="1822947" y="911538"/>
                    </a:moveTo>
                    <a:cubicBezTo>
                      <a:pt x="1822947" y="1414923"/>
                      <a:pt x="1414923" y="1823076"/>
                      <a:pt x="911538" y="1823076"/>
                    </a:cubicBezTo>
                    <a:cubicBezTo>
                      <a:pt x="408153" y="1823076"/>
                      <a:pt x="0" y="1415052"/>
                      <a:pt x="0" y="911538"/>
                    </a:cubicBezTo>
                    <a:cubicBezTo>
                      <a:pt x="0" y="408024"/>
                      <a:pt x="408024" y="0"/>
                      <a:pt x="911538" y="0"/>
                    </a:cubicBezTo>
                    <a:cubicBezTo>
                      <a:pt x="1415052" y="0"/>
                      <a:pt x="1822947" y="408153"/>
                      <a:pt x="1822947" y="91153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83" name="Freeform 12">
                <a:extLst>
                  <a:ext uri="{FF2B5EF4-FFF2-40B4-BE49-F238E27FC236}">
                    <a16:creationId xmlns:a16="http://schemas.microsoft.com/office/drawing/2014/main" id="{8E7D12BA-A8AA-1D85-8B56-08093F8447E5}"/>
                  </a:ext>
                </a:extLst>
              </p:cNvPr>
              <p:cNvSpPr/>
              <p:nvPr/>
            </p:nvSpPr>
            <p:spPr>
              <a:xfrm>
                <a:off x="472955" y="4150226"/>
                <a:ext cx="1590546" cy="2053025"/>
              </a:xfrm>
              <a:custGeom>
                <a:avLst/>
                <a:gdLst>
                  <a:gd name="connsiteX0" fmla="*/ 888440 w 1590546"/>
                  <a:gd name="connsiteY0" fmla="*/ 0 h 2053025"/>
                  <a:gd name="connsiteX1" fmla="*/ 0 w 1590546"/>
                  <a:gd name="connsiteY1" fmla="*/ 1021609 h 2053025"/>
                  <a:gd name="connsiteX2" fmla="*/ 1031416 w 1590546"/>
                  <a:gd name="connsiteY2" fmla="*/ 2053025 h 2053025"/>
                  <a:gd name="connsiteX3" fmla="*/ 1590546 w 1590546"/>
                  <a:gd name="connsiteY3" fmla="*/ 1888499 h 2053025"/>
                  <a:gd name="connsiteX4" fmla="*/ 1268850 w 1590546"/>
                  <a:gd name="connsiteY4" fmla="*/ 1541640 h 2053025"/>
                  <a:gd name="connsiteX5" fmla="*/ 636425 w 1590546"/>
                  <a:gd name="connsiteY5" fmla="*/ 762239 h 2053025"/>
                  <a:gd name="connsiteX6" fmla="*/ 718365 w 1590546"/>
                  <a:gd name="connsiteY6" fmla="*/ 249305 h 2053025"/>
                  <a:gd name="connsiteX7" fmla="*/ 735270 w 1590546"/>
                  <a:gd name="connsiteY7" fmla="*/ 214981 h 2053025"/>
                  <a:gd name="connsiteX8" fmla="*/ 763400 w 1590546"/>
                  <a:gd name="connsiteY8" fmla="*/ 164526 h 2053025"/>
                  <a:gd name="connsiteX9" fmla="*/ 764433 w 1590546"/>
                  <a:gd name="connsiteY9" fmla="*/ 162848 h 2053025"/>
                  <a:gd name="connsiteX10" fmla="*/ 888182 w 1590546"/>
                  <a:gd name="connsiteY10" fmla="*/ 129 h 2053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90546" h="2053025">
                    <a:moveTo>
                      <a:pt x="888440" y="0"/>
                    </a:moveTo>
                    <a:cubicBezTo>
                      <a:pt x="386475" y="69682"/>
                      <a:pt x="0" y="500546"/>
                      <a:pt x="0" y="1021609"/>
                    </a:cubicBezTo>
                    <a:cubicBezTo>
                      <a:pt x="0" y="1591320"/>
                      <a:pt x="461834" y="2053025"/>
                      <a:pt x="1031416" y="2053025"/>
                    </a:cubicBezTo>
                    <a:cubicBezTo>
                      <a:pt x="1237493" y="2053025"/>
                      <a:pt x="1429504" y="1992635"/>
                      <a:pt x="1590546" y="1888499"/>
                    </a:cubicBezTo>
                    <a:cubicBezTo>
                      <a:pt x="1455183" y="1803333"/>
                      <a:pt x="1343822" y="1683584"/>
                      <a:pt x="1268850" y="1541640"/>
                    </a:cubicBezTo>
                    <a:cubicBezTo>
                      <a:pt x="936701" y="1428472"/>
                      <a:pt x="681460" y="1133745"/>
                      <a:pt x="636425" y="762239"/>
                    </a:cubicBezTo>
                    <a:cubicBezTo>
                      <a:pt x="614359" y="580164"/>
                      <a:pt x="645845" y="404024"/>
                      <a:pt x="718365" y="249305"/>
                    </a:cubicBezTo>
                    <a:cubicBezTo>
                      <a:pt x="723785" y="237692"/>
                      <a:pt x="729334" y="226207"/>
                      <a:pt x="735270" y="214981"/>
                    </a:cubicBezTo>
                    <a:cubicBezTo>
                      <a:pt x="744173" y="197818"/>
                      <a:pt x="753464" y="181043"/>
                      <a:pt x="763400" y="164526"/>
                    </a:cubicBezTo>
                    <a:lnTo>
                      <a:pt x="764433" y="162848"/>
                    </a:lnTo>
                    <a:cubicBezTo>
                      <a:pt x="799660" y="104264"/>
                      <a:pt x="841211" y="49680"/>
                      <a:pt x="888182" y="129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84" name="Freeform 13">
                <a:extLst>
                  <a:ext uri="{FF2B5EF4-FFF2-40B4-BE49-F238E27FC236}">
                    <a16:creationId xmlns:a16="http://schemas.microsoft.com/office/drawing/2014/main" id="{B4EFAC6A-AFF7-8C14-D065-B55DBF307C62}"/>
                  </a:ext>
                </a:extLst>
              </p:cNvPr>
              <p:cNvSpPr/>
              <p:nvPr/>
            </p:nvSpPr>
            <p:spPr>
              <a:xfrm>
                <a:off x="1102705" y="4140290"/>
                <a:ext cx="1107901" cy="1551446"/>
              </a:xfrm>
              <a:custGeom>
                <a:avLst/>
                <a:gdLst>
                  <a:gd name="connsiteX0" fmla="*/ 401666 w 1107901"/>
                  <a:gd name="connsiteY0" fmla="*/ 129 h 1551446"/>
                  <a:gd name="connsiteX1" fmla="*/ 258690 w 1107901"/>
                  <a:gd name="connsiteY1" fmla="*/ 9936 h 1551446"/>
                  <a:gd name="connsiteX2" fmla="*/ 134940 w 1107901"/>
                  <a:gd name="connsiteY2" fmla="*/ 172655 h 1551446"/>
                  <a:gd name="connsiteX3" fmla="*/ 133908 w 1107901"/>
                  <a:gd name="connsiteY3" fmla="*/ 174333 h 1551446"/>
                  <a:gd name="connsiteX4" fmla="*/ 105777 w 1107901"/>
                  <a:gd name="connsiteY4" fmla="*/ 224788 h 1551446"/>
                  <a:gd name="connsiteX5" fmla="*/ 88873 w 1107901"/>
                  <a:gd name="connsiteY5" fmla="*/ 259112 h 1551446"/>
                  <a:gd name="connsiteX6" fmla="*/ 6933 w 1107901"/>
                  <a:gd name="connsiteY6" fmla="*/ 772046 h 1551446"/>
                  <a:gd name="connsiteX7" fmla="*/ 639357 w 1107901"/>
                  <a:gd name="connsiteY7" fmla="*/ 1551447 h 1551446"/>
                  <a:gd name="connsiteX8" fmla="*/ 534319 w 1107901"/>
                  <a:gd name="connsiteY8" fmla="*/ 1126260 h 1551446"/>
                  <a:gd name="connsiteX9" fmla="*/ 1107901 w 1107901"/>
                  <a:gd name="connsiteY9" fmla="*/ 279501 h 1551446"/>
                  <a:gd name="connsiteX10" fmla="*/ 401924 w 1107901"/>
                  <a:gd name="connsiteY10" fmla="*/ 0 h 1551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7901" h="1551446">
                    <a:moveTo>
                      <a:pt x="401666" y="129"/>
                    </a:moveTo>
                    <a:cubicBezTo>
                      <a:pt x="353147" y="129"/>
                      <a:pt x="305402" y="3484"/>
                      <a:pt x="258690" y="9936"/>
                    </a:cubicBezTo>
                    <a:cubicBezTo>
                      <a:pt x="211719" y="59487"/>
                      <a:pt x="170168" y="114071"/>
                      <a:pt x="134940" y="172655"/>
                    </a:cubicBezTo>
                    <a:lnTo>
                      <a:pt x="133908" y="174333"/>
                    </a:lnTo>
                    <a:cubicBezTo>
                      <a:pt x="123972" y="190850"/>
                      <a:pt x="114681" y="207625"/>
                      <a:pt x="105777" y="224788"/>
                    </a:cubicBezTo>
                    <a:cubicBezTo>
                      <a:pt x="99842" y="236143"/>
                      <a:pt x="94164" y="247499"/>
                      <a:pt x="88873" y="259112"/>
                    </a:cubicBezTo>
                    <a:cubicBezTo>
                      <a:pt x="16353" y="413831"/>
                      <a:pt x="-15133" y="589971"/>
                      <a:pt x="6933" y="772046"/>
                    </a:cubicBezTo>
                    <a:cubicBezTo>
                      <a:pt x="51968" y="1143552"/>
                      <a:pt x="307209" y="1438408"/>
                      <a:pt x="639357" y="1551447"/>
                    </a:cubicBezTo>
                    <a:cubicBezTo>
                      <a:pt x="572257" y="1424472"/>
                      <a:pt x="534319" y="1279818"/>
                      <a:pt x="534319" y="1126260"/>
                    </a:cubicBezTo>
                    <a:cubicBezTo>
                      <a:pt x="534319" y="742238"/>
                      <a:pt x="771752" y="413702"/>
                      <a:pt x="1107901" y="279501"/>
                    </a:cubicBezTo>
                    <a:cubicBezTo>
                      <a:pt x="923374" y="106200"/>
                      <a:pt x="674972" y="0"/>
                      <a:pt x="401924" y="0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85" name="Freeform 14">
                <a:extLst>
                  <a:ext uri="{FF2B5EF4-FFF2-40B4-BE49-F238E27FC236}">
                    <a16:creationId xmlns:a16="http://schemas.microsoft.com/office/drawing/2014/main" id="{A3FDD252-0D31-9EAD-1E99-3B2A0903C35A}"/>
                  </a:ext>
                </a:extLst>
              </p:cNvPr>
              <p:cNvSpPr/>
              <p:nvPr/>
            </p:nvSpPr>
            <p:spPr>
              <a:xfrm>
                <a:off x="1636766" y="4419661"/>
                <a:ext cx="899021" cy="1618934"/>
              </a:xfrm>
              <a:custGeom>
                <a:avLst/>
                <a:gdLst>
                  <a:gd name="connsiteX0" fmla="*/ 573583 w 899021"/>
                  <a:gd name="connsiteY0" fmla="*/ 129 h 1618934"/>
                  <a:gd name="connsiteX1" fmla="*/ 0 w 899021"/>
                  <a:gd name="connsiteY1" fmla="*/ 846889 h 1618934"/>
                  <a:gd name="connsiteX2" fmla="*/ 105038 w 899021"/>
                  <a:gd name="connsiteY2" fmla="*/ 1272076 h 1618934"/>
                  <a:gd name="connsiteX3" fmla="*/ 426735 w 899021"/>
                  <a:gd name="connsiteY3" fmla="*/ 1618935 h 1618934"/>
                  <a:gd name="connsiteX4" fmla="*/ 899021 w 899021"/>
                  <a:gd name="connsiteY4" fmla="*/ 752045 h 1618934"/>
                  <a:gd name="connsiteX5" fmla="*/ 573583 w 899021"/>
                  <a:gd name="connsiteY5" fmla="*/ 0 h 161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9021" h="1618934">
                    <a:moveTo>
                      <a:pt x="573583" y="129"/>
                    </a:moveTo>
                    <a:cubicBezTo>
                      <a:pt x="237433" y="134331"/>
                      <a:pt x="0" y="462866"/>
                      <a:pt x="0" y="846889"/>
                    </a:cubicBezTo>
                    <a:cubicBezTo>
                      <a:pt x="0" y="1000447"/>
                      <a:pt x="37938" y="1145229"/>
                      <a:pt x="105038" y="1272076"/>
                    </a:cubicBezTo>
                    <a:cubicBezTo>
                      <a:pt x="180011" y="1414019"/>
                      <a:pt x="291372" y="1533768"/>
                      <a:pt x="426735" y="1618935"/>
                    </a:cubicBezTo>
                    <a:cubicBezTo>
                      <a:pt x="711010" y="1435311"/>
                      <a:pt x="899021" y="1115679"/>
                      <a:pt x="899021" y="752045"/>
                    </a:cubicBezTo>
                    <a:cubicBezTo>
                      <a:pt x="899021" y="455511"/>
                      <a:pt x="773852" y="188269"/>
                      <a:pt x="573583" y="0"/>
                    </a:cubicBez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99" name="Freeform 15">
                <a:extLst>
                  <a:ext uri="{FF2B5EF4-FFF2-40B4-BE49-F238E27FC236}">
                    <a16:creationId xmlns:a16="http://schemas.microsoft.com/office/drawing/2014/main" id="{0034552F-FC72-09D7-F511-B503821F9AB7}"/>
                  </a:ext>
                </a:extLst>
              </p:cNvPr>
              <p:cNvSpPr/>
              <p:nvPr/>
            </p:nvSpPr>
            <p:spPr>
              <a:xfrm>
                <a:off x="475038" y="5526011"/>
                <a:ext cx="265463" cy="265463"/>
              </a:xfrm>
              <a:custGeom>
                <a:avLst/>
                <a:gdLst>
                  <a:gd name="connsiteX0" fmla="*/ 218077 w 436154"/>
                  <a:gd name="connsiteY0" fmla="*/ 0 h 436154"/>
                  <a:gd name="connsiteX1" fmla="*/ 0 w 436154"/>
                  <a:gd name="connsiteY1" fmla="*/ 218077 h 436154"/>
                  <a:gd name="connsiteX2" fmla="*/ 218077 w 436154"/>
                  <a:gd name="connsiteY2" fmla="*/ 436155 h 436154"/>
                  <a:gd name="connsiteX3" fmla="*/ 436155 w 436154"/>
                  <a:gd name="connsiteY3" fmla="*/ 218077 h 436154"/>
                  <a:gd name="connsiteX4" fmla="*/ 218077 w 436154"/>
                  <a:gd name="connsiteY4" fmla="*/ 0 h 436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54" h="436154">
                    <a:moveTo>
                      <a:pt x="218077" y="0"/>
                    </a:moveTo>
                    <a:cubicBezTo>
                      <a:pt x="97554" y="0"/>
                      <a:pt x="0" y="97683"/>
                      <a:pt x="0" y="218077"/>
                    </a:cubicBezTo>
                    <a:cubicBezTo>
                      <a:pt x="0" y="338472"/>
                      <a:pt x="97683" y="436155"/>
                      <a:pt x="218077" y="436155"/>
                    </a:cubicBezTo>
                    <a:cubicBezTo>
                      <a:pt x="338472" y="436155"/>
                      <a:pt x="436155" y="338472"/>
                      <a:pt x="436155" y="218077"/>
                    </a:cubicBezTo>
                    <a:cubicBezTo>
                      <a:pt x="436155" y="97683"/>
                      <a:pt x="338472" y="0"/>
                      <a:pt x="218077" y="0"/>
                    </a:cubicBezTo>
                  </a:path>
                </a:pathLst>
              </a:custGeom>
              <a:solidFill>
                <a:schemeClr val="accent6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38DE2E4C-D35B-5F34-DFB7-EF122D04F903}"/>
                  </a:ext>
                </a:extLst>
              </p:cNvPr>
              <p:cNvSpPr/>
              <p:nvPr/>
            </p:nvSpPr>
            <p:spPr>
              <a:xfrm>
                <a:off x="2946650" y="5924654"/>
                <a:ext cx="215883" cy="161687"/>
              </a:xfrm>
              <a:custGeom>
                <a:avLst/>
                <a:gdLst>
                  <a:gd name="connsiteX0" fmla="*/ 149686 w 215883"/>
                  <a:gd name="connsiteY0" fmla="*/ 129 h 161687"/>
                  <a:gd name="connsiteX1" fmla="*/ 0 w 215883"/>
                  <a:gd name="connsiteY1" fmla="*/ 149815 h 161687"/>
                  <a:gd name="connsiteX2" fmla="*/ 516 w 215883"/>
                  <a:gd name="connsiteY2" fmla="*/ 161687 h 161687"/>
                  <a:gd name="connsiteX3" fmla="*/ 215884 w 215883"/>
                  <a:gd name="connsiteY3" fmla="*/ 15356 h 161687"/>
                  <a:gd name="connsiteX4" fmla="*/ 149815 w 215883"/>
                  <a:gd name="connsiteY4" fmla="*/ 0 h 161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883" h="161687">
                    <a:moveTo>
                      <a:pt x="149686" y="129"/>
                    </a:moveTo>
                    <a:cubicBezTo>
                      <a:pt x="66972" y="129"/>
                      <a:pt x="0" y="67230"/>
                      <a:pt x="0" y="149815"/>
                    </a:cubicBezTo>
                    <a:cubicBezTo>
                      <a:pt x="0" y="153816"/>
                      <a:pt x="129" y="157816"/>
                      <a:pt x="516" y="161687"/>
                    </a:cubicBezTo>
                    <a:cubicBezTo>
                      <a:pt x="79359" y="123233"/>
                      <a:pt x="151751" y="73811"/>
                      <a:pt x="215884" y="15356"/>
                    </a:cubicBezTo>
                    <a:cubicBezTo>
                      <a:pt x="196012" y="5549"/>
                      <a:pt x="173559" y="0"/>
                      <a:pt x="149815" y="0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</p:grpSp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73403CFE-641B-71D2-97C6-68E73C55EF4E}"/>
                </a:ext>
              </a:extLst>
            </p:cNvPr>
            <p:cNvSpPr/>
            <p:nvPr/>
          </p:nvSpPr>
          <p:spPr>
            <a:xfrm>
              <a:off x="1526050" y="6243124"/>
              <a:ext cx="26969" cy="22065"/>
            </a:xfrm>
            <a:custGeom>
              <a:avLst/>
              <a:gdLst>
                <a:gd name="connsiteX0" fmla="*/ 18324 w 26969"/>
                <a:gd name="connsiteY0" fmla="*/ 22066 h 22065"/>
                <a:gd name="connsiteX1" fmla="*/ 0 w 26969"/>
                <a:gd name="connsiteY1" fmla="*/ 0 h 22065"/>
                <a:gd name="connsiteX2" fmla="*/ 26969 w 26969"/>
                <a:gd name="connsiteY2" fmla="*/ 17162 h 22065"/>
                <a:gd name="connsiteX3" fmla="*/ 18195 w 26969"/>
                <a:gd name="connsiteY3" fmla="*/ 22066 h 2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69" h="22065">
                  <a:moveTo>
                    <a:pt x="18324" y="22066"/>
                  </a:moveTo>
                  <a:cubicBezTo>
                    <a:pt x="12130" y="14840"/>
                    <a:pt x="6065" y="7355"/>
                    <a:pt x="0" y="0"/>
                  </a:cubicBezTo>
                  <a:cubicBezTo>
                    <a:pt x="9807" y="5549"/>
                    <a:pt x="18840" y="11226"/>
                    <a:pt x="26969" y="17162"/>
                  </a:cubicBezTo>
                  <a:lnTo>
                    <a:pt x="18195" y="22066"/>
                  </a:lnTo>
                  <a:close/>
                </a:path>
              </a:pathLst>
            </a:custGeom>
            <a:solidFill>
              <a:srgbClr val="FFFFFF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grpSp>
          <p:nvGrpSpPr>
            <p:cNvPr id="14" name="Graphic 6">
              <a:extLst>
                <a:ext uri="{FF2B5EF4-FFF2-40B4-BE49-F238E27FC236}">
                  <a16:creationId xmlns:a16="http://schemas.microsoft.com/office/drawing/2014/main" id="{9C1238A7-B25D-7678-6830-C2FD9AFBAC15}"/>
                </a:ext>
              </a:extLst>
            </p:cNvPr>
            <p:cNvGrpSpPr/>
            <p:nvPr/>
          </p:nvGrpSpPr>
          <p:grpSpPr>
            <a:xfrm>
              <a:off x="2182347" y="4907925"/>
              <a:ext cx="448413" cy="151774"/>
              <a:chOff x="2182347" y="4907925"/>
              <a:chExt cx="448413" cy="151774"/>
            </a:xfrm>
          </p:grpSpPr>
          <p:grpSp>
            <p:nvGrpSpPr>
              <p:cNvPr id="56" name="Graphic 6">
                <a:extLst>
                  <a:ext uri="{FF2B5EF4-FFF2-40B4-BE49-F238E27FC236}">
                    <a16:creationId xmlns:a16="http://schemas.microsoft.com/office/drawing/2014/main" id="{F6BC9296-C0D3-9022-6435-B4412E5B2D26}"/>
                  </a:ext>
                </a:extLst>
              </p:cNvPr>
              <p:cNvGrpSpPr/>
              <p:nvPr/>
            </p:nvGrpSpPr>
            <p:grpSpPr>
              <a:xfrm>
                <a:off x="2182347" y="4907925"/>
                <a:ext cx="448413" cy="151774"/>
                <a:chOff x="2182347" y="4907925"/>
                <a:chExt cx="448413" cy="151774"/>
              </a:xfrm>
              <a:solidFill>
                <a:srgbClr val="7178AA"/>
              </a:solidFill>
            </p:grpSpPr>
            <p:sp>
              <p:nvSpPr>
                <p:cNvPr id="58" name="Freeform 149">
                  <a:extLst>
                    <a:ext uri="{FF2B5EF4-FFF2-40B4-BE49-F238E27FC236}">
                      <a16:creationId xmlns:a16="http://schemas.microsoft.com/office/drawing/2014/main" id="{F2AC83B6-ED74-4E1E-C41A-12F17CC5073C}"/>
                    </a:ext>
                  </a:extLst>
                </p:cNvPr>
                <p:cNvSpPr/>
                <p:nvPr/>
              </p:nvSpPr>
              <p:spPr>
                <a:xfrm>
                  <a:off x="2455587" y="5045696"/>
                  <a:ext cx="4582" cy="8454"/>
                </a:xfrm>
                <a:custGeom>
                  <a:avLst/>
                  <a:gdLst>
                    <a:gd name="connsiteX0" fmla="*/ 3034 w 4582"/>
                    <a:gd name="connsiteY0" fmla="*/ 1228 h 8454"/>
                    <a:gd name="connsiteX1" fmla="*/ 1228 w 4582"/>
                    <a:gd name="connsiteY1" fmla="*/ 66 h 8454"/>
                    <a:gd name="connsiteX2" fmla="*/ 66 w 4582"/>
                    <a:gd name="connsiteY2" fmla="*/ 2002 h 8454"/>
                    <a:gd name="connsiteX3" fmla="*/ 1486 w 4582"/>
                    <a:gd name="connsiteY3" fmla="*/ 8454 h 8454"/>
                    <a:gd name="connsiteX4" fmla="*/ 4583 w 4582"/>
                    <a:gd name="connsiteY4" fmla="*/ 7809 h 8454"/>
                    <a:gd name="connsiteX5" fmla="*/ 3163 w 4582"/>
                    <a:gd name="connsiteY5" fmla="*/ 1357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582" h="8454">
                      <a:moveTo>
                        <a:pt x="3034" y="1228"/>
                      </a:moveTo>
                      <a:cubicBezTo>
                        <a:pt x="2905" y="325"/>
                        <a:pt x="2002" y="-192"/>
                        <a:pt x="1228" y="66"/>
                      </a:cubicBezTo>
                      <a:cubicBezTo>
                        <a:pt x="325" y="325"/>
                        <a:pt x="-192" y="1099"/>
                        <a:pt x="66" y="2002"/>
                      </a:cubicBezTo>
                      <a:lnTo>
                        <a:pt x="1486" y="8454"/>
                      </a:lnTo>
                      <a:cubicBezTo>
                        <a:pt x="2518" y="8196"/>
                        <a:pt x="3551" y="7938"/>
                        <a:pt x="4583" y="7809"/>
                      </a:cubicBezTo>
                      <a:lnTo>
                        <a:pt x="3163" y="135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59" name="Freeform 150">
                  <a:extLst>
                    <a:ext uri="{FF2B5EF4-FFF2-40B4-BE49-F238E27FC236}">
                      <a16:creationId xmlns:a16="http://schemas.microsoft.com/office/drawing/2014/main" id="{8E23F577-4334-7FB4-3F0C-5C5865694FEF}"/>
                    </a:ext>
                  </a:extLst>
                </p:cNvPr>
                <p:cNvSpPr/>
                <p:nvPr/>
              </p:nvSpPr>
              <p:spPr>
                <a:xfrm>
                  <a:off x="2474426" y="5026824"/>
                  <a:ext cx="11422" cy="21003"/>
                </a:xfrm>
                <a:custGeom>
                  <a:avLst/>
                  <a:gdLst>
                    <a:gd name="connsiteX0" fmla="*/ 6390 w 11422"/>
                    <a:gd name="connsiteY0" fmla="*/ 3583 h 21003"/>
                    <a:gd name="connsiteX1" fmla="*/ 1873 w 11422"/>
                    <a:gd name="connsiteY1" fmla="*/ 99 h 21003"/>
                    <a:gd name="connsiteX2" fmla="*/ 325 w 11422"/>
                    <a:gd name="connsiteY2" fmla="*/ 5519 h 21003"/>
                    <a:gd name="connsiteX3" fmla="*/ 5487 w 11422"/>
                    <a:gd name="connsiteY3" fmla="*/ 21004 h 21003"/>
                    <a:gd name="connsiteX4" fmla="*/ 11422 w 11422"/>
                    <a:gd name="connsiteY4" fmla="*/ 19068 h 21003"/>
                    <a:gd name="connsiteX5" fmla="*/ 6261 w 11422"/>
                    <a:gd name="connsiteY5" fmla="*/ 3583 h 21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2" h="21003">
                      <a:moveTo>
                        <a:pt x="6390" y="3583"/>
                      </a:moveTo>
                      <a:cubicBezTo>
                        <a:pt x="5616" y="1132"/>
                        <a:pt x="3551" y="-417"/>
                        <a:pt x="1873" y="99"/>
                      </a:cubicBezTo>
                      <a:cubicBezTo>
                        <a:pt x="196" y="615"/>
                        <a:pt x="-449" y="3067"/>
                        <a:pt x="325" y="5519"/>
                      </a:cubicBezTo>
                      <a:lnTo>
                        <a:pt x="5487" y="21004"/>
                      </a:lnTo>
                      <a:cubicBezTo>
                        <a:pt x="7422" y="20358"/>
                        <a:pt x="9487" y="19713"/>
                        <a:pt x="11422" y="19068"/>
                      </a:cubicBezTo>
                      <a:lnTo>
                        <a:pt x="6261" y="358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0" name="Freeform 151">
                  <a:extLst>
                    <a:ext uri="{FF2B5EF4-FFF2-40B4-BE49-F238E27FC236}">
                      <a16:creationId xmlns:a16="http://schemas.microsoft.com/office/drawing/2014/main" id="{E2A158B3-37C3-6AE9-20C0-6BC3289F8564}"/>
                    </a:ext>
                  </a:extLst>
                </p:cNvPr>
                <p:cNvSpPr/>
                <p:nvPr/>
              </p:nvSpPr>
              <p:spPr>
                <a:xfrm>
                  <a:off x="2524808" y="5018396"/>
                  <a:ext cx="6333" cy="8139"/>
                </a:xfrm>
                <a:custGeom>
                  <a:avLst/>
                  <a:gdLst>
                    <a:gd name="connsiteX0" fmla="*/ 2978 w 6333"/>
                    <a:gd name="connsiteY0" fmla="*/ 785 h 8139"/>
                    <a:gd name="connsiteX1" fmla="*/ 785 w 6333"/>
                    <a:gd name="connsiteY1" fmla="*/ 269 h 8139"/>
                    <a:gd name="connsiteX2" fmla="*/ 269 w 6333"/>
                    <a:gd name="connsiteY2" fmla="*/ 2462 h 8139"/>
                    <a:gd name="connsiteX3" fmla="*/ 3624 w 6333"/>
                    <a:gd name="connsiteY3" fmla="*/ 8140 h 8139"/>
                    <a:gd name="connsiteX4" fmla="*/ 6333 w 6333"/>
                    <a:gd name="connsiteY4" fmla="*/ 6591 h 8139"/>
                    <a:gd name="connsiteX5" fmla="*/ 2978 w 6333"/>
                    <a:gd name="connsiteY5" fmla="*/ 914 h 8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33" h="8139">
                      <a:moveTo>
                        <a:pt x="2978" y="785"/>
                      </a:moveTo>
                      <a:cubicBezTo>
                        <a:pt x="2591" y="10"/>
                        <a:pt x="1559" y="-248"/>
                        <a:pt x="785" y="269"/>
                      </a:cubicBezTo>
                      <a:cubicBezTo>
                        <a:pt x="10" y="656"/>
                        <a:pt x="-248" y="1688"/>
                        <a:pt x="269" y="2462"/>
                      </a:cubicBezTo>
                      <a:lnTo>
                        <a:pt x="3624" y="8140"/>
                      </a:lnTo>
                      <a:cubicBezTo>
                        <a:pt x="4527" y="7624"/>
                        <a:pt x="5430" y="7108"/>
                        <a:pt x="6333" y="6591"/>
                      </a:cubicBezTo>
                      <a:lnTo>
                        <a:pt x="2978" y="914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1" name="Freeform 152">
                  <a:extLst>
                    <a:ext uri="{FF2B5EF4-FFF2-40B4-BE49-F238E27FC236}">
                      <a16:creationId xmlns:a16="http://schemas.microsoft.com/office/drawing/2014/main" id="{3FB8811A-7213-831C-16AC-1B468942F5E9}"/>
                    </a:ext>
                  </a:extLst>
                </p:cNvPr>
                <p:cNvSpPr/>
                <p:nvPr/>
              </p:nvSpPr>
              <p:spPr>
                <a:xfrm>
                  <a:off x="2502730" y="5029868"/>
                  <a:ext cx="5700" cy="8152"/>
                </a:xfrm>
                <a:custGeom>
                  <a:avLst/>
                  <a:gdLst>
                    <a:gd name="connsiteX0" fmla="*/ 2991 w 5700"/>
                    <a:gd name="connsiteY0" fmla="*/ 926 h 8152"/>
                    <a:gd name="connsiteX1" fmla="*/ 926 w 5700"/>
                    <a:gd name="connsiteY1" fmla="*/ 152 h 8152"/>
                    <a:gd name="connsiteX2" fmla="*/ 152 w 5700"/>
                    <a:gd name="connsiteY2" fmla="*/ 2217 h 8152"/>
                    <a:gd name="connsiteX3" fmla="*/ 2862 w 5700"/>
                    <a:gd name="connsiteY3" fmla="*/ 8152 h 8152"/>
                    <a:gd name="connsiteX4" fmla="*/ 5700 w 5700"/>
                    <a:gd name="connsiteY4" fmla="*/ 6862 h 8152"/>
                    <a:gd name="connsiteX5" fmla="*/ 2991 w 5700"/>
                    <a:gd name="connsiteY5" fmla="*/ 926 h 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00" h="8152">
                      <a:moveTo>
                        <a:pt x="2991" y="926"/>
                      </a:moveTo>
                      <a:cubicBezTo>
                        <a:pt x="2603" y="152"/>
                        <a:pt x="1700" y="-235"/>
                        <a:pt x="926" y="152"/>
                      </a:cubicBezTo>
                      <a:cubicBezTo>
                        <a:pt x="152" y="539"/>
                        <a:pt x="-235" y="1442"/>
                        <a:pt x="152" y="2217"/>
                      </a:cubicBezTo>
                      <a:lnTo>
                        <a:pt x="2862" y="8152"/>
                      </a:lnTo>
                      <a:cubicBezTo>
                        <a:pt x="3765" y="7765"/>
                        <a:pt x="4797" y="7378"/>
                        <a:pt x="5700" y="6862"/>
                      </a:cubicBezTo>
                      <a:lnTo>
                        <a:pt x="2991" y="92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2" name="Freeform 153">
                  <a:extLst>
                    <a:ext uri="{FF2B5EF4-FFF2-40B4-BE49-F238E27FC236}">
                      <a16:creationId xmlns:a16="http://schemas.microsoft.com/office/drawing/2014/main" id="{6CB63BF9-91B6-0331-D606-01A21408F221}"/>
                    </a:ext>
                  </a:extLst>
                </p:cNvPr>
                <p:cNvSpPr/>
                <p:nvPr/>
              </p:nvSpPr>
              <p:spPr>
                <a:xfrm>
                  <a:off x="2430861" y="5049876"/>
                  <a:ext cx="3887" cy="8404"/>
                </a:xfrm>
                <a:custGeom>
                  <a:avLst/>
                  <a:gdLst>
                    <a:gd name="connsiteX0" fmla="*/ 3113 w 3887"/>
                    <a:gd name="connsiteY0" fmla="*/ 1436 h 8404"/>
                    <a:gd name="connsiteX1" fmla="*/ 1436 w 3887"/>
                    <a:gd name="connsiteY1" fmla="*/ 16 h 8404"/>
                    <a:gd name="connsiteX2" fmla="*/ 16 w 3887"/>
                    <a:gd name="connsiteY2" fmla="*/ 1823 h 8404"/>
                    <a:gd name="connsiteX3" fmla="*/ 791 w 3887"/>
                    <a:gd name="connsiteY3" fmla="*/ 8404 h 8404"/>
                    <a:gd name="connsiteX4" fmla="*/ 3888 w 3887"/>
                    <a:gd name="connsiteY4" fmla="*/ 8017 h 8404"/>
                    <a:gd name="connsiteX5" fmla="*/ 3113 w 3887"/>
                    <a:gd name="connsiteY5" fmla="*/ 1436 h 8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87" h="8404">
                      <a:moveTo>
                        <a:pt x="3113" y="1436"/>
                      </a:moveTo>
                      <a:cubicBezTo>
                        <a:pt x="3113" y="533"/>
                        <a:pt x="2210" y="-113"/>
                        <a:pt x="1436" y="16"/>
                      </a:cubicBezTo>
                      <a:cubicBezTo>
                        <a:pt x="533" y="16"/>
                        <a:pt x="-113" y="920"/>
                        <a:pt x="16" y="1823"/>
                      </a:cubicBezTo>
                      <a:lnTo>
                        <a:pt x="791" y="8404"/>
                      </a:lnTo>
                      <a:cubicBezTo>
                        <a:pt x="1823" y="8404"/>
                        <a:pt x="2855" y="8146"/>
                        <a:pt x="3888" y="8017"/>
                      </a:cubicBezTo>
                      <a:lnTo>
                        <a:pt x="3113" y="143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3" name="Freeform 154">
                  <a:extLst>
                    <a:ext uri="{FF2B5EF4-FFF2-40B4-BE49-F238E27FC236}">
                      <a16:creationId xmlns:a16="http://schemas.microsoft.com/office/drawing/2014/main" id="{B78165E9-2A8B-F26E-B370-E3EE8E650C6D}"/>
                    </a:ext>
                  </a:extLst>
                </p:cNvPr>
                <p:cNvSpPr/>
                <p:nvPr/>
              </p:nvSpPr>
              <p:spPr>
                <a:xfrm>
                  <a:off x="2380423" y="5050279"/>
                  <a:ext cx="3742" cy="8258"/>
                </a:xfrm>
                <a:custGeom>
                  <a:avLst/>
                  <a:gdLst>
                    <a:gd name="connsiteX0" fmla="*/ 3742 w 3742"/>
                    <a:gd name="connsiteY0" fmla="*/ 1677 h 8258"/>
                    <a:gd name="connsiteX1" fmla="*/ 2323 w 3742"/>
                    <a:gd name="connsiteY1" fmla="*/ 0 h 8258"/>
                    <a:gd name="connsiteX2" fmla="*/ 645 w 3742"/>
                    <a:gd name="connsiteY2" fmla="*/ 1419 h 8258"/>
                    <a:gd name="connsiteX3" fmla="*/ 0 w 3742"/>
                    <a:gd name="connsiteY3" fmla="*/ 8000 h 8258"/>
                    <a:gd name="connsiteX4" fmla="*/ 3097 w 3742"/>
                    <a:gd name="connsiteY4" fmla="*/ 8259 h 8258"/>
                    <a:gd name="connsiteX5" fmla="*/ 3742 w 3742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42" h="8258">
                      <a:moveTo>
                        <a:pt x="3742" y="1677"/>
                      </a:moveTo>
                      <a:cubicBezTo>
                        <a:pt x="3742" y="774"/>
                        <a:pt x="3226" y="0"/>
                        <a:pt x="2323" y="0"/>
                      </a:cubicBezTo>
                      <a:cubicBezTo>
                        <a:pt x="1419" y="0"/>
                        <a:pt x="645" y="516"/>
                        <a:pt x="645" y="1419"/>
                      </a:cubicBezTo>
                      <a:lnTo>
                        <a:pt x="0" y="8000"/>
                      </a:lnTo>
                      <a:cubicBezTo>
                        <a:pt x="1032" y="8000"/>
                        <a:pt x="2065" y="8129"/>
                        <a:pt x="3097" y="8259"/>
                      </a:cubicBezTo>
                      <a:lnTo>
                        <a:pt x="3742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4" name="Freeform 155">
                  <a:extLst>
                    <a:ext uri="{FF2B5EF4-FFF2-40B4-BE49-F238E27FC236}">
                      <a16:creationId xmlns:a16="http://schemas.microsoft.com/office/drawing/2014/main" id="{D168F494-3023-223A-67DE-EAF7F10759BD}"/>
                    </a:ext>
                  </a:extLst>
                </p:cNvPr>
                <p:cNvSpPr/>
                <p:nvPr/>
              </p:nvSpPr>
              <p:spPr>
                <a:xfrm>
                  <a:off x="2405973" y="5051441"/>
                  <a:ext cx="3225" cy="8258"/>
                </a:xfrm>
                <a:custGeom>
                  <a:avLst/>
                  <a:gdLst>
                    <a:gd name="connsiteX0" fmla="*/ 3097 w 3225"/>
                    <a:gd name="connsiteY0" fmla="*/ 1549 h 8258"/>
                    <a:gd name="connsiteX1" fmla="*/ 1549 w 3225"/>
                    <a:gd name="connsiteY1" fmla="*/ 0 h 8258"/>
                    <a:gd name="connsiteX2" fmla="*/ 0 w 3225"/>
                    <a:gd name="connsiteY2" fmla="*/ 1549 h 8258"/>
                    <a:gd name="connsiteX3" fmla="*/ 0 w 3225"/>
                    <a:gd name="connsiteY3" fmla="*/ 8259 h 8258"/>
                    <a:gd name="connsiteX4" fmla="*/ 3226 w 3225"/>
                    <a:gd name="connsiteY4" fmla="*/ 8259 h 8258"/>
                    <a:gd name="connsiteX5" fmla="*/ 3226 w 3225"/>
                    <a:gd name="connsiteY5" fmla="*/ 1677 h 8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25" h="8258">
                      <a:moveTo>
                        <a:pt x="3097" y="1549"/>
                      </a:moveTo>
                      <a:cubicBezTo>
                        <a:pt x="3097" y="645"/>
                        <a:pt x="2323" y="0"/>
                        <a:pt x="1549" y="0"/>
                      </a:cubicBezTo>
                      <a:cubicBezTo>
                        <a:pt x="645" y="0"/>
                        <a:pt x="0" y="774"/>
                        <a:pt x="0" y="1549"/>
                      </a:cubicBezTo>
                      <a:lnTo>
                        <a:pt x="0" y="8259"/>
                      </a:lnTo>
                      <a:cubicBezTo>
                        <a:pt x="1032" y="8259"/>
                        <a:pt x="2194" y="8259"/>
                        <a:pt x="3226" y="8259"/>
                      </a:cubicBezTo>
                      <a:lnTo>
                        <a:pt x="3226" y="167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5" name="Freeform 156">
                  <a:extLst>
                    <a:ext uri="{FF2B5EF4-FFF2-40B4-BE49-F238E27FC236}">
                      <a16:creationId xmlns:a16="http://schemas.microsoft.com/office/drawing/2014/main" id="{1BCD1B2F-BD6C-03E5-E3A9-DC391D471072}"/>
                    </a:ext>
                  </a:extLst>
                </p:cNvPr>
                <p:cNvSpPr/>
                <p:nvPr/>
              </p:nvSpPr>
              <p:spPr>
                <a:xfrm>
                  <a:off x="2352163" y="5020248"/>
                  <a:ext cx="15320" cy="35192"/>
                </a:xfrm>
                <a:custGeom>
                  <a:avLst/>
                  <a:gdLst>
                    <a:gd name="connsiteX0" fmla="*/ 9162 w 15320"/>
                    <a:gd name="connsiteY0" fmla="*/ 35192 h 35192"/>
                    <a:gd name="connsiteX1" fmla="*/ 15227 w 15320"/>
                    <a:gd name="connsiteY1" fmla="*/ 5642 h 35192"/>
                    <a:gd name="connsiteX2" fmla="*/ 11614 w 15320"/>
                    <a:gd name="connsiteY2" fmla="*/ 94 h 35192"/>
                    <a:gd name="connsiteX3" fmla="*/ 6065 w 15320"/>
                    <a:gd name="connsiteY3" fmla="*/ 3707 h 35192"/>
                    <a:gd name="connsiteX4" fmla="*/ 0 w 15320"/>
                    <a:gd name="connsiteY4" fmla="*/ 33257 h 35192"/>
                    <a:gd name="connsiteX5" fmla="*/ 4516 w 15320"/>
                    <a:gd name="connsiteY5" fmla="*/ 34289 h 35192"/>
                    <a:gd name="connsiteX6" fmla="*/ 9162 w 15320"/>
                    <a:gd name="connsiteY6" fmla="*/ 35063 h 35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320" h="35192">
                      <a:moveTo>
                        <a:pt x="9162" y="35192"/>
                      </a:moveTo>
                      <a:lnTo>
                        <a:pt x="15227" y="5642"/>
                      </a:lnTo>
                      <a:cubicBezTo>
                        <a:pt x="15743" y="3061"/>
                        <a:pt x="14065" y="610"/>
                        <a:pt x="11614" y="94"/>
                      </a:cubicBezTo>
                      <a:cubicBezTo>
                        <a:pt x="9033" y="-423"/>
                        <a:pt x="6581" y="1255"/>
                        <a:pt x="6065" y="3707"/>
                      </a:cubicBezTo>
                      <a:lnTo>
                        <a:pt x="0" y="33257"/>
                      </a:lnTo>
                      <a:cubicBezTo>
                        <a:pt x="1548" y="33644"/>
                        <a:pt x="2968" y="34031"/>
                        <a:pt x="4516" y="34289"/>
                      </a:cubicBezTo>
                      <a:cubicBezTo>
                        <a:pt x="6065" y="34547"/>
                        <a:pt x="7613" y="34805"/>
                        <a:pt x="9162" y="35063"/>
                      </a:cubicBez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6" name="Freeform 157">
                  <a:extLst>
                    <a:ext uri="{FF2B5EF4-FFF2-40B4-BE49-F238E27FC236}">
                      <a16:creationId xmlns:a16="http://schemas.microsoft.com/office/drawing/2014/main" id="{44A30E81-DEEA-8E44-FCEC-0942600343A4}"/>
                    </a:ext>
                  </a:extLst>
                </p:cNvPr>
                <p:cNvSpPr/>
                <p:nvPr/>
              </p:nvSpPr>
              <p:spPr>
                <a:xfrm>
                  <a:off x="2622479" y="4907925"/>
                  <a:ext cx="8281" cy="5571"/>
                </a:xfrm>
                <a:custGeom>
                  <a:avLst/>
                  <a:gdLst>
                    <a:gd name="connsiteX0" fmla="*/ 2216 w 8281"/>
                    <a:gd name="connsiteY0" fmla="*/ 152 h 5571"/>
                    <a:gd name="connsiteX1" fmla="*/ 152 w 8281"/>
                    <a:gd name="connsiteY1" fmla="*/ 926 h 5571"/>
                    <a:gd name="connsiteX2" fmla="*/ 926 w 8281"/>
                    <a:gd name="connsiteY2" fmla="*/ 2991 h 5571"/>
                    <a:gd name="connsiteX3" fmla="*/ 6991 w 8281"/>
                    <a:gd name="connsiteY3" fmla="*/ 5572 h 5571"/>
                    <a:gd name="connsiteX4" fmla="*/ 8281 w 8281"/>
                    <a:gd name="connsiteY4" fmla="*/ 2733 h 5571"/>
                    <a:gd name="connsiteX5" fmla="*/ 2216 w 8281"/>
                    <a:gd name="connsiteY5" fmla="*/ 23 h 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281" h="5571">
                      <a:moveTo>
                        <a:pt x="2216" y="152"/>
                      </a:moveTo>
                      <a:cubicBezTo>
                        <a:pt x="1442" y="-235"/>
                        <a:pt x="539" y="152"/>
                        <a:pt x="152" y="926"/>
                      </a:cubicBezTo>
                      <a:cubicBezTo>
                        <a:pt x="-235" y="1700"/>
                        <a:pt x="152" y="2604"/>
                        <a:pt x="926" y="2991"/>
                      </a:cubicBezTo>
                      <a:lnTo>
                        <a:pt x="6991" y="5572"/>
                      </a:lnTo>
                      <a:cubicBezTo>
                        <a:pt x="7378" y="4668"/>
                        <a:pt x="7894" y="3636"/>
                        <a:pt x="8281" y="2733"/>
                      </a:cubicBezTo>
                      <a:lnTo>
                        <a:pt x="2216" y="2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7" name="Freeform 159">
                  <a:extLst>
                    <a:ext uri="{FF2B5EF4-FFF2-40B4-BE49-F238E27FC236}">
                      <a16:creationId xmlns:a16="http://schemas.microsoft.com/office/drawing/2014/main" id="{7C24E84C-C7C0-D8A9-F51E-D8F5CB5293BF}"/>
                    </a:ext>
                  </a:extLst>
                </p:cNvPr>
                <p:cNvSpPr/>
                <p:nvPr/>
              </p:nvSpPr>
              <p:spPr>
                <a:xfrm>
                  <a:off x="2545578" y="5004639"/>
                  <a:ext cx="6597" cy="7702"/>
                </a:xfrm>
                <a:custGeom>
                  <a:avLst/>
                  <a:gdLst>
                    <a:gd name="connsiteX0" fmla="*/ 2855 w 6597"/>
                    <a:gd name="connsiteY0" fmla="*/ 605 h 7702"/>
                    <a:gd name="connsiteX1" fmla="*/ 662 w 6597"/>
                    <a:gd name="connsiteY1" fmla="*/ 218 h 7702"/>
                    <a:gd name="connsiteX2" fmla="*/ 275 w 6597"/>
                    <a:gd name="connsiteY2" fmla="*/ 2411 h 7702"/>
                    <a:gd name="connsiteX3" fmla="*/ 4146 w 6597"/>
                    <a:gd name="connsiteY3" fmla="*/ 7702 h 7702"/>
                    <a:gd name="connsiteX4" fmla="*/ 6597 w 6597"/>
                    <a:gd name="connsiteY4" fmla="*/ 5766 h 7702"/>
                    <a:gd name="connsiteX5" fmla="*/ 2726 w 6597"/>
                    <a:gd name="connsiteY5" fmla="*/ 476 h 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97" h="7702">
                      <a:moveTo>
                        <a:pt x="2855" y="605"/>
                      </a:moveTo>
                      <a:cubicBezTo>
                        <a:pt x="2339" y="-40"/>
                        <a:pt x="1307" y="-169"/>
                        <a:pt x="662" y="218"/>
                      </a:cubicBezTo>
                      <a:cubicBezTo>
                        <a:pt x="17" y="734"/>
                        <a:pt x="-242" y="1766"/>
                        <a:pt x="275" y="2411"/>
                      </a:cubicBezTo>
                      <a:lnTo>
                        <a:pt x="4146" y="7702"/>
                      </a:lnTo>
                      <a:cubicBezTo>
                        <a:pt x="4920" y="7057"/>
                        <a:pt x="5823" y="6412"/>
                        <a:pt x="6597" y="5766"/>
                      </a:cubicBezTo>
                      <a:lnTo>
                        <a:pt x="2726" y="47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8" name="Freeform 161">
                  <a:extLst>
                    <a:ext uri="{FF2B5EF4-FFF2-40B4-BE49-F238E27FC236}">
                      <a16:creationId xmlns:a16="http://schemas.microsoft.com/office/drawing/2014/main" id="{3236BC62-EFE3-BB45-F3FA-9B2569D2A856}"/>
                    </a:ext>
                  </a:extLst>
                </p:cNvPr>
                <p:cNvSpPr/>
                <p:nvPr/>
              </p:nvSpPr>
              <p:spPr>
                <a:xfrm>
                  <a:off x="2564983" y="4988957"/>
                  <a:ext cx="7194" cy="7384"/>
                </a:xfrm>
                <a:custGeom>
                  <a:avLst/>
                  <a:gdLst>
                    <a:gd name="connsiteX0" fmla="*/ 2678 w 7194"/>
                    <a:gd name="connsiteY0" fmla="*/ 287 h 7384"/>
                    <a:gd name="connsiteX1" fmla="*/ 484 w 7194"/>
                    <a:gd name="connsiteY1" fmla="*/ 287 h 7384"/>
                    <a:gd name="connsiteX2" fmla="*/ 484 w 7194"/>
                    <a:gd name="connsiteY2" fmla="*/ 2480 h 7384"/>
                    <a:gd name="connsiteX3" fmla="*/ 4871 w 7194"/>
                    <a:gd name="connsiteY3" fmla="*/ 7384 h 7384"/>
                    <a:gd name="connsiteX4" fmla="*/ 7194 w 7194"/>
                    <a:gd name="connsiteY4" fmla="*/ 5190 h 7384"/>
                    <a:gd name="connsiteX5" fmla="*/ 2807 w 7194"/>
                    <a:gd name="connsiteY5" fmla="*/ 416 h 7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194" h="7384">
                      <a:moveTo>
                        <a:pt x="2678" y="287"/>
                      </a:moveTo>
                      <a:cubicBezTo>
                        <a:pt x="2678" y="287"/>
                        <a:pt x="1129" y="-358"/>
                        <a:pt x="484" y="287"/>
                      </a:cubicBezTo>
                      <a:cubicBezTo>
                        <a:pt x="-161" y="803"/>
                        <a:pt x="-161" y="1835"/>
                        <a:pt x="484" y="2480"/>
                      </a:cubicBezTo>
                      <a:lnTo>
                        <a:pt x="4871" y="7384"/>
                      </a:lnTo>
                      <a:cubicBezTo>
                        <a:pt x="5646" y="6739"/>
                        <a:pt x="6420" y="5965"/>
                        <a:pt x="7194" y="5190"/>
                      </a:cubicBezTo>
                      <a:lnTo>
                        <a:pt x="2807" y="4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69" name="Freeform 162">
                  <a:extLst>
                    <a:ext uri="{FF2B5EF4-FFF2-40B4-BE49-F238E27FC236}">
                      <a16:creationId xmlns:a16="http://schemas.microsoft.com/office/drawing/2014/main" id="{418BA4AF-0C4F-0DF0-836B-234826A67FF7}"/>
                    </a:ext>
                  </a:extLst>
                </p:cNvPr>
                <p:cNvSpPr/>
                <p:nvPr/>
              </p:nvSpPr>
              <p:spPr>
                <a:xfrm>
                  <a:off x="2597933" y="4951254"/>
                  <a:ext cx="7923" cy="6761"/>
                </a:xfrm>
                <a:custGeom>
                  <a:avLst/>
                  <a:gdLst>
                    <a:gd name="connsiteX0" fmla="*/ 2503 w 7923"/>
                    <a:gd name="connsiteY0" fmla="*/ 310 h 6761"/>
                    <a:gd name="connsiteX1" fmla="*/ 310 w 7923"/>
                    <a:gd name="connsiteY1" fmla="*/ 697 h 6761"/>
                    <a:gd name="connsiteX2" fmla="*/ 697 w 7923"/>
                    <a:gd name="connsiteY2" fmla="*/ 2890 h 6761"/>
                    <a:gd name="connsiteX3" fmla="*/ 6116 w 7923"/>
                    <a:gd name="connsiteY3" fmla="*/ 6762 h 6761"/>
                    <a:gd name="connsiteX4" fmla="*/ 7923 w 7923"/>
                    <a:gd name="connsiteY4" fmla="*/ 4181 h 6761"/>
                    <a:gd name="connsiteX5" fmla="*/ 2503 w 7923"/>
                    <a:gd name="connsiteY5" fmla="*/ 310 h 6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923" h="6761">
                      <a:moveTo>
                        <a:pt x="2503" y="310"/>
                      </a:moveTo>
                      <a:cubicBezTo>
                        <a:pt x="1729" y="-206"/>
                        <a:pt x="826" y="-77"/>
                        <a:pt x="310" y="697"/>
                      </a:cubicBezTo>
                      <a:cubicBezTo>
                        <a:pt x="-207" y="1471"/>
                        <a:pt x="-77" y="2374"/>
                        <a:pt x="697" y="2890"/>
                      </a:cubicBezTo>
                      <a:lnTo>
                        <a:pt x="6116" y="6762"/>
                      </a:lnTo>
                      <a:cubicBezTo>
                        <a:pt x="6762" y="5987"/>
                        <a:pt x="7407" y="5084"/>
                        <a:pt x="7923" y="4181"/>
                      </a:cubicBezTo>
                      <a:lnTo>
                        <a:pt x="2503" y="310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0" name="Freeform 163">
                  <a:extLst>
                    <a:ext uri="{FF2B5EF4-FFF2-40B4-BE49-F238E27FC236}">
                      <a16:creationId xmlns:a16="http://schemas.microsoft.com/office/drawing/2014/main" id="{BBC7BFB3-FF97-745D-9A8B-461608090494}"/>
                    </a:ext>
                  </a:extLst>
                </p:cNvPr>
                <p:cNvSpPr/>
                <p:nvPr/>
              </p:nvSpPr>
              <p:spPr>
                <a:xfrm>
                  <a:off x="2572501" y="4962280"/>
                  <a:ext cx="18385" cy="17027"/>
                </a:xfrm>
                <a:custGeom>
                  <a:avLst/>
                  <a:gdLst>
                    <a:gd name="connsiteX0" fmla="*/ 6127 w 18385"/>
                    <a:gd name="connsiteY0" fmla="*/ 1542 h 17027"/>
                    <a:gd name="connsiteX1" fmla="*/ 578 w 18385"/>
                    <a:gd name="connsiteY1" fmla="*/ 768 h 17027"/>
                    <a:gd name="connsiteX2" fmla="*/ 1998 w 18385"/>
                    <a:gd name="connsiteY2" fmla="*/ 6188 h 17027"/>
                    <a:gd name="connsiteX3" fmla="*/ 14257 w 18385"/>
                    <a:gd name="connsiteY3" fmla="*/ 17027 h 17027"/>
                    <a:gd name="connsiteX4" fmla="*/ 18386 w 18385"/>
                    <a:gd name="connsiteY4" fmla="*/ 12382 h 17027"/>
                    <a:gd name="connsiteX5" fmla="*/ 6127 w 18385"/>
                    <a:gd name="connsiteY5" fmla="*/ 1542 h 17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85" h="17027">
                      <a:moveTo>
                        <a:pt x="6127" y="1542"/>
                      </a:moveTo>
                      <a:cubicBezTo>
                        <a:pt x="4192" y="-135"/>
                        <a:pt x="1740" y="-522"/>
                        <a:pt x="578" y="768"/>
                      </a:cubicBezTo>
                      <a:cubicBezTo>
                        <a:pt x="-583" y="2058"/>
                        <a:pt x="62" y="4510"/>
                        <a:pt x="1998" y="6188"/>
                      </a:cubicBezTo>
                      <a:lnTo>
                        <a:pt x="14257" y="17027"/>
                      </a:lnTo>
                      <a:cubicBezTo>
                        <a:pt x="15676" y="15479"/>
                        <a:pt x="17096" y="13930"/>
                        <a:pt x="18386" y="12382"/>
                      </a:cubicBezTo>
                      <a:lnTo>
                        <a:pt x="6127" y="154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1" name="Freeform 164">
                  <a:extLst>
                    <a:ext uri="{FF2B5EF4-FFF2-40B4-BE49-F238E27FC236}">
                      <a16:creationId xmlns:a16="http://schemas.microsoft.com/office/drawing/2014/main" id="{3A58946D-AD7D-F989-EA1B-7486896A1E42}"/>
                    </a:ext>
                  </a:extLst>
                </p:cNvPr>
                <p:cNvSpPr/>
                <p:nvPr/>
              </p:nvSpPr>
              <p:spPr>
                <a:xfrm>
                  <a:off x="2611356" y="4930223"/>
                  <a:ext cx="8178" cy="6242"/>
                </a:xfrm>
                <a:custGeom>
                  <a:avLst/>
                  <a:gdLst>
                    <a:gd name="connsiteX0" fmla="*/ 2372 w 8178"/>
                    <a:gd name="connsiteY0" fmla="*/ 178 h 6242"/>
                    <a:gd name="connsiteX1" fmla="*/ 178 w 8178"/>
                    <a:gd name="connsiteY1" fmla="*/ 823 h 6242"/>
                    <a:gd name="connsiteX2" fmla="*/ 823 w 8178"/>
                    <a:gd name="connsiteY2" fmla="*/ 3017 h 6242"/>
                    <a:gd name="connsiteX3" fmla="*/ 6630 w 8178"/>
                    <a:gd name="connsiteY3" fmla="*/ 6243 h 6242"/>
                    <a:gd name="connsiteX4" fmla="*/ 8178 w 8178"/>
                    <a:gd name="connsiteY4" fmla="*/ 3533 h 6242"/>
                    <a:gd name="connsiteX5" fmla="*/ 2372 w 8178"/>
                    <a:gd name="connsiteY5" fmla="*/ 307 h 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78" h="6242">
                      <a:moveTo>
                        <a:pt x="2372" y="178"/>
                      </a:moveTo>
                      <a:cubicBezTo>
                        <a:pt x="1597" y="-209"/>
                        <a:pt x="694" y="49"/>
                        <a:pt x="178" y="823"/>
                      </a:cubicBezTo>
                      <a:cubicBezTo>
                        <a:pt x="-209" y="1597"/>
                        <a:pt x="49" y="2501"/>
                        <a:pt x="823" y="3017"/>
                      </a:cubicBezTo>
                      <a:lnTo>
                        <a:pt x="6630" y="6243"/>
                      </a:lnTo>
                      <a:cubicBezTo>
                        <a:pt x="7146" y="5339"/>
                        <a:pt x="7662" y="4436"/>
                        <a:pt x="8178" y="3533"/>
                      </a:cubicBezTo>
                      <a:lnTo>
                        <a:pt x="2372" y="3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2" name="Freeform 166">
                  <a:extLst>
                    <a:ext uri="{FF2B5EF4-FFF2-40B4-BE49-F238E27FC236}">
                      <a16:creationId xmlns:a16="http://schemas.microsoft.com/office/drawing/2014/main" id="{23C5D2E9-B6DB-2A86-2F10-9BA768AF4C74}"/>
                    </a:ext>
                  </a:extLst>
                </p:cNvPr>
                <p:cNvSpPr/>
                <p:nvPr/>
              </p:nvSpPr>
              <p:spPr>
                <a:xfrm>
                  <a:off x="2193831" y="4933617"/>
                  <a:ext cx="8140" cy="6333"/>
                </a:xfrm>
                <a:custGeom>
                  <a:avLst/>
                  <a:gdLst>
                    <a:gd name="connsiteX0" fmla="*/ 7355 w 8140"/>
                    <a:gd name="connsiteY0" fmla="*/ 2978 h 6333"/>
                    <a:gd name="connsiteX1" fmla="*/ 7871 w 8140"/>
                    <a:gd name="connsiteY1" fmla="*/ 785 h 6333"/>
                    <a:gd name="connsiteX2" fmla="*/ 5678 w 8140"/>
                    <a:gd name="connsiteY2" fmla="*/ 269 h 6333"/>
                    <a:gd name="connsiteX3" fmla="*/ 0 w 8140"/>
                    <a:gd name="connsiteY3" fmla="*/ 3624 h 6333"/>
                    <a:gd name="connsiteX4" fmla="*/ 1549 w 8140"/>
                    <a:gd name="connsiteY4" fmla="*/ 6333 h 6333"/>
                    <a:gd name="connsiteX5" fmla="*/ 7226 w 8140"/>
                    <a:gd name="connsiteY5" fmla="*/ 2978 h 6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40" h="6333">
                      <a:moveTo>
                        <a:pt x="7355" y="2978"/>
                      </a:moveTo>
                      <a:cubicBezTo>
                        <a:pt x="8130" y="2591"/>
                        <a:pt x="8388" y="1559"/>
                        <a:pt x="7871" y="785"/>
                      </a:cubicBezTo>
                      <a:cubicBezTo>
                        <a:pt x="7484" y="10"/>
                        <a:pt x="6452" y="-248"/>
                        <a:pt x="5678" y="269"/>
                      </a:cubicBezTo>
                      <a:lnTo>
                        <a:pt x="0" y="3624"/>
                      </a:lnTo>
                      <a:cubicBezTo>
                        <a:pt x="516" y="4527"/>
                        <a:pt x="1032" y="5430"/>
                        <a:pt x="1549" y="6333"/>
                      </a:cubicBezTo>
                      <a:lnTo>
                        <a:pt x="7226" y="2978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3" name="Freeform 167">
                  <a:extLst>
                    <a:ext uri="{FF2B5EF4-FFF2-40B4-BE49-F238E27FC236}">
                      <a16:creationId xmlns:a16="http://schemas.microsoft.com/office/drawing/2014/main" id="{C0DD95EC-BD56-7677-EE38-5C93FB02CAD0}"/>
                    </a:ext>
                  </a:extLst>
                </p:cNvPr>
                <p:cNvSpPr/>
                <p:nvPr/>
              </p:nvSpPr>
              <p:spPr>
                <a:xfrm>
                  <a:off x="2182347" y="4911538"/>
                  <a:ext cx="8152" cy="5700"/>
                </a:xfrm>
                <a:custGeom>
                  <a:avLst/>
                  <a:gdLst>
                    <a:gd name="connsiteX0" fmla="*/ 7226 w 8152"/>
                    <a:gd name="connsiteY0" fmla="*/ 2991 h 5700"/>
                    <a:gd name="connsiteX1" fmla="*/ 8001 w 8152"/>
                    <a:gd name="connsiteY1" fmla="*/ 926 h 5700"/>
                    <a:gd name="connsiteX2" fmla="*/ 5936 w 8152"/>
                    <a:gd name="connsiteY2" fmla="*/ 152 h 5700"/>
                    <a:gd name="connsiteX3" fmla="*/ 0 w 8152"/>
                    <a:gd name="connsiteY3" fmla="*/ 2862 h 5700"/>
                    <a:gd name="connsiteX4" fmla="*/ 1290 w 8152"/>
                    <a:gd name="connsiteY4" fmla="*/ 5701 h 5700"/>
                    <a:gd name="connsiteX5" fmla="*/ 7226 w 8152"/>
                    <a:gd name="connsiteY5" fmla="*/ 2991 h 5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52" h="5700">
                      <a:moveTo>
                        <a:pt x="7226" y="2991"/>
                      </a:moveTo>
                      <a:cubicBezTo>
                        <a:pt x="8001" y="2604"/>
                        <a:pt x="8388" y="1700"/>
                        <a:pt x="8001" y="926"/>
                      </a:cubicBezTo>
                      <a:cubicBezTo>
                        <a:pt x="7614" y="152"/>
                        <a:pt x="6710" y="-235"/>
                        <a:pt x="5936" y="152"/>
                      </a:cubicBezTo>
                      <a:lnTo>
                        <a:pt x="0" y="2862"/>
                      </a:lnTo>
                      <a:cubicBezTo>
                        <a:pt x="387" y="3765"/>
                        <a:pt x="774" y="4797"/>
                        <a:pt x="1290" y="5701"/>
                      </a:cubicBezTo>
                      <a:lnTo>
                        <a:pt x="7226" y="2991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4" name="Freeform 172">
                  <a:extLst>
                    <a:ext uri="{FF2B5EF4-FFF2-40B4-BE49-F238E27FC236}">
                      <a16:creationId xmlns:a16="http://schemas.microsoft.com/office/drawing/2014/main" id="{CB4E65A5-D1B0-8039-8247-EF7220BA2B0F}"/>
                    </a:ext>
                  </a:extLst>
                </p:cNvPr>
                <p:cNvSpPr/>
                <p:nvPr/>
              </p:nvSpPr>
              <p:spPr>
                <a:xfrm>
                  <a:off x="2241060" y="4981697"/>
                  <a:ext cx="17027" cy="18385"/>
                </a:xfrm>
                <a:custGeom>
                  <a:avLst/>
                  <a:gdLst>
                    <a:gd name="connsiteX0" fmla="*/ 15485 w 17027"/>
                    <a:gd name="connsiteY0" fmla="*/ 6127 h 18385"/>
                    <a:gd name="connsiteX1" fmla="*/ 16259 w 17027"/>
                    <a:gd name="connsiteY1" fmla="*/ 578 h 18385"/>
                    <a:gd name="connsiteX2" fmla="*/ 10839 w 17027"/>
                    <a:gd name="connsiteY2" fmla="*/ 1998 h 18385"/>
                    <a:gd name="connsiteX3" fmla="*/ 0 w 17027"/>
                    <a:gd name="connsiteY3" fmla="*/ 14257 h 18385"/>
                    <a:gd name="connsiteX4" fmla="*/ 4645 w 17027"/>
                    <a:gd name="connsiteY4" fmla="*/ 18386 h 18385"/>
                    <a:gd name="connsiteX5" fmla="*/ 15485 w 17027"/>
                    <a:gd name="connsiteY5" fmla="*/ 6127 h 18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027" h="18385">
                      <a:moveTo>
                        <a:pt x="15485" y="6127"/>
                      </a:moveTo>
                      <a:cubicBezTo>
                        <a:pt x="17162" y="4191"/>
                        <a:pt x="17549" y="1611"/>
                        <a:pt x="16259" y="578"/>
                      </a:cubicBezTo>
                      <a:cubicBezTo>
                        <a:pt x="14969" y="-583"/>
                        <a:pt x="12517" y="62"/>
                        <a:pt x="10839" y="1998"/>
                      </a:cubicBezTo>
                      <a:lnTo>
                        <a:pt x="0" y="14257"/>
                      </a:lnTo>
                      <a:cubicBezTo>
                        <a:pt x="1549" y="15676"/>
                        <a:pt x="3097" y="17095"/>
                        <a:pt x="4645" y="18386"/>
                      </a:cubicBezTo>
                      <a:lnTo>
                        <a:pt x="15485" y="612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5" name="Freeform 173">
                  <a:extLst>
                    <a:ext uri="{FF2B5EF4-FFF2-40B4-BE49-F238E27FC236}">
                      <a16:creationId xmlns:a16="http://schemas.microsoft.com/office/drawing/2014/main" id="{7BEE03B4-C6BF-1C32-E662-3FC78C56389A}"/>
                    </a:ext>
                  </a:extLst>
                </p:cNvPr>
                <p:cNvSpPr/>
                <p:nvPr/>
              </p:nvSpPr>
              <p:spPr>
                <a:xfrm>
                  <a:off x="2261965" y="5006870"/>
                  <a:ext cx="6761" cy="7923"/>
                </a:xfrm>
                <a:custGeom>
                  <a:avLst/>
                  <a:gdLst>
                    <a:gd name="connsiteX0" fmla="*/ 6452 w 6761"/>
                    <a:gd name="connsiteY0" fmla="*/ 2503 h 7923"/>
                    <a:gd name="connsiteX1" fmla="*/ 6065 w 6761"/>
                    <a:gd name="connsiteY1" fmla="*/ 310 h 7923"/>
                    <a:gd name="connsiteX2" fmla="*/ 3871 w 6761"/>
                    <a:gd name="connsiteY2" fmla="*/ 697 h 7923"/>
                    <a:gd name="connsiteX3" fmla="*/ 0 w 6761"/>
                    <a:gd name="connsiteY3" fmla="*/ 6116 h 7923"/>
                    <a:gd name="connsiteX4" fmla="*/ 2581 w 6761"/>
                    <a:gd name="connsiteY4" fmla="*/ 7923 h 7923"/>
                    <a:gd name="connsiteX5" fmla="*/ 6452 w 6761"/>
                    <a:gd name="connsiteY5" fmla="*/ 2503 h 7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61" h="7923">
                      <a:moveTo>
                        <a:pt x="6452" y="2503"/>
                      </a:moveTo>
                      <a:cubicBezTo>
                        <a:pt x="6968" y="1858"/>
                        <a:pt x="6839" y="826"/>
                        <a:pt x="6065" y="310"/>
                      </a:cubicBezTo>
                      <a:cubicBezTo>
                        <a:pt x="5420" y="-206"/>
                        <a:pt x="4387" y="-77"/>
                        <a:pt x="3871" y="697"/>
                      </a:cubicBezTo>
                      <a:lnTo>
                        <a:pt x="0" y="6116"/>
                      </a:lnTo>
                      <a:cubicBezTo>
                        <a:pt x="903" y="6762"/>
                        <a:pt x="1677" y="7278"/>
                        <a:pt x="2581" y="7923"/>
                      </a:cubicBezTo>
                      <a:lnTo>
                        <a:pt x="6452" y="2503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6" name="Freeform 174">
                  <a:extLst>
                    <a:ext uri="{FF2B5EF4-FFF2-40B4-BE49-F238E27FC236}">
                      <a16:creationId xmlns:a16="http://schemas.microsoft.com/office/drawing/2014/main" id="{D5B9BFDA-13C7-627A-D708-155E1AAB5615}"/>
                    </a:ext>
                  </a:extLst>
                </p:cNvPr>
                <p:cNvSpPr/>
                <p:nvPr/>
              </p:nvSpPr>
              <p:spPr>
                <a:xfrm>
                  <a:off x="2283514" y="5020293"/>
                  <a:ext cx="6242" cy="8178"/>
                </a:xfrm>
                <a:custGeom>
                  <a:avLst/>
                  <a:gdLst>
                    <a:gd name="connsiteX0" fmla="*/ 6065 w 6242"/>
                    <a:gd name="connsiteY0" fmla="*/ 2372 h 8178"/>
                    <a:gd name="connsiteX1" fmla="*/ 5420 w 6242"/>
                    <a:gd name="connsiteY1" fmla="*/ 178 h 8178"/>
                    <a:gd name="connsiteX2" fmla="*/ 3226 w 6242"/>
                    <a:gd name="connsiteY2" fmla="*/ 823 h 8178"/>
                    <a:gd name="connsiteX3" fmla="*/ 0 w 6242"/>
                    <a:gd name="connsiteY3" fmla="*/ 6630 h 8178"/>
                    <a:gd name="connsiteX4" fmla="*/ 2710 w 6242"/>
                    <a:gd name="connsiteY4" fmla="*/ 8178 h 8178"/>
                    <a:gd name="connsiteX5" fmla="*/ 5936 w 6242"/>
                    <a:gd name="connsiteY5" fmla="*/ 2372 h 8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2" h="8178">
                      <a:moveTo>
                        <a:pt x="6065" y="2372"/>
                      </a:moveTo>
                      <a:cubicBezTo>
                        <a:pt x="6452" y="1597"/>
                        <a:pt x="6194" y="694"/>
                        <a:pt x="5420" y="178"/>
                      </a:cubicBezTo>
                      <a:cubicBezTo>
                        <a:pt x="4645" y="-209"/>
                        <a:pt x="3742" y="49"/>
                        <a:pt x="3226" y="823"/>
                      </a:cubicBezTo>
                      <a:lnTo>
                        <a:pt x="0" y="6630"/>
                      </a:lnTo>
                      <a:cubicBezTo>
                        <a:pt x="903" y="7146"/>
                        <a:pt x="1807" y="7662"/>
                        <a:pt x="2710" y="8178"/>
                      </a:cubicBezTo>
                      <a:lnTo>
                        <a:pt x="5936" y="237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7" name="Freeform 175">
                  <a:extLst>
                    <a:ext uri="{FF2B5EF4-FFF2-40B4-BE49-F238E27FC236}">
                      <a16:creationId xmlns:a16="http://schemas.microsoft.com/office/drawing/2014/main" id="{2514BEAC-A3E8-8FEB-7719-4A1478EC3600}"/>
                    </a:ext>
                  </a:extLst>
                </p:cNvPr>
                <p:cNvSpPr/>
                <p:nvPr/>
              </p:nvSpPr>
              <p:spPr>
                <a:xfrm>
                  <a:off x="2306483" y="5031546"/>
                  <a:ext cx="5571" cy="8281"/>
                </a:xfrm>
                <a:custGeom>
                  <a:avLst/>
                  <a:gdLst>
                    <a:gd name="connsiteX0" fmla="*/ 5420 w 5571"/>
                    <a:gd name="connsiteY0" fmla="*/ 2216 h 8281"/>
                    <a:gd name="connsiteX1" fmla="*/ 4645 w 5571"/>
                    <a:gd name="connsiteY1" fmla="*/ 152 h 8281"/>
                    <a:gd name="connsiteX2" fmla="*/ 2581 w 5571"/>
                    <a:gd name="connsiteY2" fmla="*/ 926 h 8281"/>
                    <a:gd name="connsiteX3" fmla="*/ 0 w 5571"/>
                    <a:gd name="connsiteY3" fmla="*/ 6991 h 8281"/>
                    <a:gd name="connsiteX4" fmla="*/ 2839 w 5571"/>
                    <a:gd name="connsiteY4" fmla="*/ 8281 h 8281"/>
                    <a:gd name="connsiteX5" fmla="*/ 5549 w 5571"/>
                    <a:gd name="connsiteY5" fmla="*/ 2216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571" h="8281">
                      <a:moveTo>
                        <a:pt x="5420" y="2216"/>
                      </a:moveTo>
                      <a:cubicBezTo>
                        <a:pt x="5807" y="1442"/>
                        <a:pt x="5420" y="539"/>
                        <a:pt x="4645" y="152"/>
                      </a:cubicBezTo>
                      <a:cubicBezTo>
                        <a:pt x="3871" y="-235"/>
                        <a:pt x="2968" y="152"/>
                        <a:pt x="2581" y="926"/>
                      </a:cubicBezTo>
                      <a:lnTo>
                        <a:pt x="0" y="6991"/>
                      </a:lnTo>
                      <a:cubicBezTo>
                        <a:pt x="903" y="7378"/>
                        <a:pt x="1936" y="7894"/>
                        <a:pt x="2839" y="8281"/>
                      </a:cubicBezTo>
                      <a:lnTo>
                        <a:pt x="5549" y="2216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8" name="Freeform 176">
                  <a:extLst>
                    <a:ext uri="{FF2B5EF4-FFF2-40B4-BE49-F238E27FC236}">
                      <a16:creationId xmlns:a16="http://schemas.microsoft.com/office/drawing/2014/main" id="{654FEB86-201B-476E-6A6A-CBBB279D3118}"/>
                    </a:ext>
                  </a:extLst>
                </p:cNvPr>
                <p:cNvSpPr/>
                <p:nvPr/>
              </p:nvSpPr>
              <p:spPr>
                <a:xfrm>
                  <a:off x="2330485" y="5040276"/>
                  <a:ext cx="4981" cy="8454"/>
                </a:xfrm>
                <a:custGeom>
                  <a:avLst/>
                  <a:gdLst>
                    <a:gd name="connsiteX0" fmla="*/ 4903 w 4981"/>
                    <a:gd name="connsiteY0" fmla="*/ 2003 h 8454"/>
                    <a:gd name="connsiteX1" fmla="*/ 3871 w 4981"/>
                    <a:gd name="connsiteY1" fmla="*/ 67 h 8454"/>
                    <a:gd name="connsiteX2" fmla="*/ 1936 w 4981"/>
                    <a:gd name="connsiteY2" fmla="*/ 1099 h 8454"/>
                    <a:gd name="connsiteX3" fmla="*/ 0 w 4981"/>
                    <a:gd name="connsiteY3" fmla="*/ 7422 h 8454"/>
                    <a:gd name="connsiteX4" fmla="*/ 2968 w 4981"/>
                    <a:gd name="connsiteY4" fmla="*/ 8455 h 8454"/>
                    <a:gd name="connsiteX5" fmla="*/ 4903 w 4981"/>
                    <a:gd name="connsiteY5" fmla="*/ 2132 h 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" h="8454">
                      <a:moveTo>
                        <a:pt x="4903" y="2003"/>
                      </a:moveTo>
                      <a:cubicBezTo>
                        <a:pt x="5162" y="1229"/>
                        <a:pt x="4774" y="325"/>
                        <a:pt x="3871" y="67"/>
                      </a:cubicBezTo>
                      <a:cubicBezTo>
                        <a:pt x="3097" y="-191"/>
                        <a:pt x="2194" y="325"/>
                        <a:pt x="1936" y="1099"/>
                      </a:cubicBezTo>
                      <a:lnTo>
                        <a:pt x="0" y="7422"/>
                      </a:lnTo>
                      <a:cubicBezTo>
                        <a:pt x="1032" y="7681"/>
                        <a:pt x="1936" y="8068"/>
                        <a:pt x="2968" y="8455"/>
                      </a:cubicBezTo>
                      <a:lnTo>
                        <a:pt x="4903" y="2132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79" name="Freeform 177">
                  <a:extLst>
                    <a:ext uri="{FF2B5EF4-FFF2-40B4-BE49-F238E27FC236}">
                      <a16:creationId xmlns:a16="http://schemas.microsoft.com/office/drawing/2014/main" id="{87AD2B75-F5B3-587E-BA32-4088418AC55E}"/>
                    </a:ext>
                  </a:extLst>
                </p:cNvPr>
                <p:cNvSpPr/>
                <p:nvPr/>
              </p:nvSpPr>
              <p:spPr>
                <a:xfrm>
                  <a:off x="2207897" y="4954572"/>
                  <a:ext cx="7758" cy="6669"/>
                </a:xfrm>
                <a:custGeom>
                  <a:avLst/>
                  <a:gdLst>
                    <a:gd name="connsiteX0" fmla="*/ 7097 w 7758"/>
                    <a:gd name="connsiteY0" fmla="*/ 2799 h 6669"/>
                    <a:gd name="connsiteX1" fmla="*/ 7484 w 7758"/>
                    <a:gd name="connsiteY1" fmla="*/ 605 h 6669"/>
                    <a:gd name="connsiteX2" fmla="*/ 5290 w 7758"/>
                    <a:gd name="connsiteY2" fmla="*/ 218 h 6669"/>
                    <a:gd name="connsiteX3" fmla="*/ 0 w 7758"/>
                    <a:gd name="connsiteY3" fmla="*/ 4218 h 6669"/>
                    <a:gd name="connsiteX4" fmla="*/ 1936 w 7758"/>
                    <a:gd name="connsiteY4" fmla="*/ 6670 h 6669"/>
                    <a:gd name="connsiteX5" fmla="*/ 7226 w 7758"/>
                    <a:gd name="connsiteY5" fmla="*/ 2799 h 6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758" h="6669">
                      <a:moveTo>
                        <a:pt x="7097" y="2799"/>
                      </a:moveTo>
                      <a:cubicBezTo>
                        <a:pt x="7742" y="2282"/>
                        <a:pt x="8000" y="1250"/>
                        <a:pt x="7484" y="605"/>
                      </a:cubicBezTo>
                      <a:cubicBezTo>
                        <a:pt x="6968" y="-40"/>
                        <a:pt x="5936" y="-169"/>
                        <a:pt x="5290" y="218"/>
                      </a:cubicBezTo>
                      <a:lnTo>
                        <a:pt x="0" y="4218"/>
                      </a:lnTo>
                      <a:cubicBezTo>
                        <a:pt x="645" y="4992"/>
                        <a:pt x="1290" y="5895"/>
                        <a:pt x="1936" y="6670"/>
                      </a:cubicBezTo>
                      <a:lnTo>
                        <a:pt x="7226" y="2799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80" name="Freeform 178">
                  <a:extLst>
                    <a:ext uri="{FF2B5EF4-FFF2-40B4-BE49-F238E27FC236}">
                      <a16:creationId xmlns:a16="http://schemas.microsoft.com/office/drawing/2014/main" id="{BD633595-3816-DAC3-77D5-AD5666EBDBE0}"/>
                    </a:ext>
                  </a:extLst>
                </p:cNvPr>
                <p:cNvSpPr/>
                <p:nvPr/>
              </p:nvSpPr>
              <p:spPr>
                <a:xfrm>
                  <a:off x="2223898" y="4973920"/>
                  <a:ext cx="7384" cy="7193"/>
                </a:xfrm>
                <a:custGeom>
                  <a:avLst/>
                  <a:gdLst>
                    <a:gd name="connsiteX0" fmla="*/ 7097 w 7384"/>
                    <a:gd name="connsiteY0" fmla="*/ 2678 h 7193"/>
                    <a:gd name="connsiteX1" fmla="*/ 7097 w 7384"/>
                    <a:gd name="connsiteY1" fmla="*/ 484 h 7193"/>
                    <a:gd name="connsiteX2" fmla="*/ 4904 w 7384"/>
                    <a:gd name="connsiteY2" fmla="*/ 484 h 7193"/>
                    <a:gd name="connsiteX3" fmla="*/ 0 w 7384"/>
                    <a:gd name="connsiteY3" fmla="*/ 4871 h 7193"/>
                    <a:gd name="connsiteX4" fmla="*/ 2194 w 7384"/>
                    <a:gd name="connsiteY4" fmla="*/ 7194 h 7193"/>
                    <a:gd name="connsiteX5" fmla="*/ 6968 w 7384"/>
                    <a:gd name="connsiteY5" fmla="*/ 2807 h 7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84" h="7193">
                      <a:moveTo>
                        <a:pt x="7097" y="2678"/>
                      </a:moveTo>
                      <a:cubicBezTo>
                        <a:pt x="7097" y="2678"/>
                        <a:pt x="7742" y="1129"/>
                        <a:pt x="7097" y="484"/>
                      </a:cubicBezTo>
                      <a:cubicBezTo>
                        <a:pt x="6452" y="-161"/>
                        <a:pt x="5549" y="-161"/>
                        <a:pt x="4904" y="484"/>
                      </a:cubicBezTo>
                      <a:lnTo>
                        <a:pt x="0" y="4871"/>
                      </a:lnTo>
                      <a:cubicBezTo>
                        <a:pt x="645" y="5645"/>
                        <a:pt x="1419" y="6420"/>
                        <a:pt x="2194" y="7194"/>
                      </a:cubicBezTo>
                      <a:lnTo>
                        <a:pt x="6968" y="2807"/>
                      </a:lnTo>
                      <a:close/>
                    </a:path>
                  </a:pathLst>
                </a:custGeom>
                <a:solidFill>
                  <a:srgbClr val="7178AA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57" name="Freeform 181">
                <a:extLst>
                  <a:ext uri="{FF2B5EF4-FFF2-40B4-BE49-F238E27FC236}">
                    <a16:creationId xmlns:a16="http://schemas.microsoft.com/office/drawing/2014/main" id="{0D86CFFA-B9EC-34B8-78DE-F0240F9208D9}"/>
                  </a:ext>
                </a:extLst>
              </p:cNvPr>
              <p:cNvSpPr/>
              <p:nvPr/>
            </p:nvSpPr>
            <p:spPr>
              <a:xfrm>
                <a:off x="2358849" y="4951057"/>
                <a:ext cx="33691" cy="60107"/>
              </a:xfrm>
              <a:custGeom>
                <a:avLst/>
                <a:gdLst>
                  <a:gd name="connsiteX0" fmla="*/ 33187 w 33691"/>
                  <a:gd name="connsiteY0" fmla="*/ 17798 h 60107"/>
                  <a:gd name="connsiteX1" fmla="*/ 32929 w 33691"/>
                  <a:gd name="connsiteY1" fmla="*/ 18830 h 60107"/>
                  <a:gd name="connsiteX2" fmla="*/ 26864 w 33691"/>
                  <a:gd name="connsiteY2" fmla="*/ 17540 h 60107"/>
                  <a:gd name="connsiteX3" fmla="*/ 27122 w 33691"/>
                  <a:gd name="connsiteY3" fmla="*/ 15991 h 60107"/>
                  <a:gd name="connsiteX4" fmla="*/ 21961 w 33691"/>
                  <a:gd name="connsiteY4" fmla="*/ 6313 h 60107"/>
                  <a:gd name="connsiteX5" fmla="*/ 12928 w 33691"/>
                  <a:gd name="connsiteY5" fmla="*/ 14314 h 60107"/>
                  <a:gd name="connsiteX6" fmla="*/ 10218 w 33691"/>
                  <a:gd name="connsiteY6" fmla="*/ 27347 h 60107"/>
                  <a:gd name="connsiteX7" fmla="*/ 20929 w 33691"/>
                  <a:gd name="connsiteY7" fmla="*/ 22959 h 60107"/>
                  <a:gd name="connsiteX8" fmla="*/ 28929 w 33691"/>
                  <a:gd name="connsiteY8" fmla="*/ 38960 h 60107"/>
                  <a:gd name="connsiteX9" fmla="*/ 27122 w 33691"/>
                  <a:gd name="connsiteY9" fmla="*/ 47735 h 60107"/>
                  <a:gd name="connsiteX10" fmla="*/ 10863 w 33691"/>
                  <a:gd name="connsiteY10" fmla="*/ 59736 h 60107"/>
                  <a:gd name="connsiteX11" fmla="*/ 540 w 33691"/>
                  <a:gd name="connsiteY11" fmla="*/ 42315 h 60107"/>
                  <a:gd name="connsiteX12" fmla="*/ 6605 w 33691"/>
                  <a:gd name="connsiteY12" fmla="*/ 12636 h 60107"/>
                  <a:gd name="connsiteX13" fmla="*/ 22993 w 33691"/>
                  <a:gd name="connsiteY13" fmla="*/ 377 h 60107"/>
                  <a:gd name="connsiteX14" fmla="*/ 33187 w 33691"/>
                  <a:gd name="connsiteY14" fmla="*/ 17669 h 60107"/>
                  <a:gd name="connsiteX15" fmla="*/ 8670 w 33691"/>
                  <a:gd name="connsiteY15" fmla="*/ 35476 h 60107"/>
                  <a:gd name="connsiteX16" fmla="*/ 6863 w 33691"/>
                  <a:gd name="connsiteY16" fmla="*/ 44251 h 60107"/>
                  <a:gd name="connsiteX17" fmla="*/ 12025 w 33691"/>
                  <a:gd name="connsiteY17" fmla="*/ 54058 h 60107"/>
                  <a:gd name="connsiteX18" fmla="*/ 20670 w 33691"/>
                  <a:gd name="connsiteY18" fmla="*/ 47090 h 60107"/>
                  <a:gd name="connsiteX19" fmla="*/ 22477 w 33691"/>
                  <a:gd name="connsiteY19" fmla="*/ 38315 h 60107"/>
                  <a:gd name="connsiteX20" fmla="*/ 17315 w 33691"/>
                  <a:gd name="connsiteY20" fmla="*/ 28508 h 60107"/>
                  <a:gd name="connsiteX21" fmla="*/ 8670 w 33691"/>
                  <a:gd name="connsiteY21" fmla="*/ 35476 h 60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691" h="60107">
                    <a:moveTo>
                      <a:pt x="33187" y="17798"/>
                    </a:moveTo>
                    <a:lnTo>
                      <a:pt x="32929" y="18830"/>
                    </a:lnTo>
                    <a:lnTo>
                      <a:pt x="26864" y="17540"/>
                    </a:lnTo>
                    <a:lnTo>
                      <a:pt x="27122" y="15991"/>
                    </a:lnTo>
                    <a:cubicBezTo>
                      <a:pt x="28155" y="10701"/>
                      <a:pt x="26606" y="7217"/>
                      <a:pt x="21961" y="6313"/>
                    </a:cubicBezTo>
                    <a:cubicBezTo>
                      <a:pt x="17057" y="5281"/>
                      <a:pt x="14218" y="7991"/>
                      <a:pt x="12928" y="14314"/>
                    </a:cubicBezTo>
                    <a:lnTo>
                      <a:pt x="10218" y="27347"/>
                    </a:lnTo>
                    <a:cubicBezTo>
                      <a:pt x="12541" y="23734"/>
                      <a:pt x="16283" y="22056"/>
                      <a:pt x="20929" y="22959"/>
                    </a:cubicBezTo>
                    <a:cubicBezTo>
                      <a:pt x="28413" y="24508"/>
                      <a:pt x="30606" y="30573"/>
                      <a:pt x="28929" y="38960"/>
                    </a:cubicBezTo>
                    <a:lnTo>
                      <a:pt x="27122" y="47735"/>
                    </a:lnTo>
                    <a:cubicBezTo>
                      <a:pt x="25316" y="56639"/>
                      <a:pt x="19767" y="61542"/>
                      <a:pt x="10863" y="59736"/>
                    </a:cubicBezTo>
                    <a:cubicBezTo>
                      <a:pt x="1831" y="57929"/>
                      <a:pt x="-1395" y="51219"/>
                      <a:pt x="540" y="42315"/>
                    </a:cubicBezTo>
                    <a:lnTo>
                      <a:pt x="6605" y="12636"/>
                    </a:lnTo>
                    <a:cubicBezTo>
                      <a:pt x="8541" y="3345"/>
                      <a:pt x="13831" y="-1429"/>
                      <a:pt x="22993" y="377"/>
                    </a:cubicBezTo>
                    <a:cubicBezTo>
                      <a:pt x="32026" y="2184"/>
                      <a:pt x="34994" y="8765"/>
                      <a:pt x="33187" y="17669"/>
                    </a:cubicBezTo>
                    <a:close/>
                    <a:moveTo>
                      <a:pt x="8670" y="35476"/>
                    </a:moveTo>
                    <a:lnTo>
                      <a:pt x="6863" y="44251"/>
                    </a:lnTo>
                    <a:cubicBezTo>
                      <a:pt x="5831" y="49542"/>
                      <a:pt x="7250" y="53155"/>
                      <a:pt x="12025" y="54058"/>
                    </a:cubicBezTo>
                    <a:cubicBezTo>
                      <a:pt x="16670" y="54961"/>
                      <a:pt x="19509" y="52251"/>
                      <a:pt x="20670" y="47090"/>
                    </a:cubicBezTo>
                    <a:lnTo>
                      <a:pt x="22477" y="38315"/>
                    </a:lnTo>
                    <a:cubicBezTo>
                      <a:pt x="23509" y="33025"/>
                      <a:pt x="21961" y="29411"/>
                      <a:pt x="17315" y="28508"/>
                    </a:cubicBezTo>
                    <a:cubicBezTo>
                      <a:pt x="12541" y="27605"/>
                      <a:pt x="9831" y="30315"/>
                      <a:pt x="8670" y="35476"/>
                    </a:cubicBezTo>
                    <a:close/>
                  </a:path>
                </a:pathLst>
              </a:custGeom>
              <a:solidFill>
                <a:srgbClr val="7178AA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</p:grpSp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0B5B51C5-DD72-198D-1005-7D2A541BC4E2}"/>
                </a:ext>
              </a:extLst>
            </p:cNvPr>
            <p:cNvGrpSpPr/>
            <p:nvPr/>
          </p:nvGrpSpPr>
          <p:grpSpPr>
            <a:xfrm>
              <a:off x="1250808" y="4903045"/>
              <a:ext cx="1651581" cy="1438666"/>
              <a:chOff x="1250808" y="4903045"/>
              <a:chExt cx="1651581" cy="1438666"/>
            </a:xfrm>
          </p:grpSpPr>
          <p:sp>
            <p:nvSpPr>
              <p:cNvPr id="28" name="Freeform 194">
                <a:extLst>
                  <a:ext uri="{FF2B5EF4-FFF2-40B4-BE49-F238E27FC236}">
                    <a16:creationId xmlns:a16="http://schemas.microsoft.com/office/drawing/2014/main" id="{AAEDF02A-18F4-2191-A478-0CB530AF9C79}"/>
                  </a:ext>
                </a:extLst>
              </p:cNvPr>
              <p:cNvSpPr/>
              <p:nvPr/>
            </p:nvSpPr>
            <p:spPr>
              <a:xfrm>
                <a:off x="1697157" y="4903045"/>
                <a:ext cx="1205232" cy="1436472"/>
              </a:xfrm>
              <a:custGeom>
                <a:avLst/>
                <a:gdLst>
                  <a:gd name="connsiteX0" fmla="*/ 547387 w 1205232"/>
                  <a:gd name="connsiteY0" fmla="*/ 0 h 1436472"/>
                  <a:gd name="connsiteX1" fmla="*/ 0 w 1205232"/>
                  <a:gd name="connsiteY1" fmla="*/ 663523 h 1436472"/>
                  <a:gd name="connsiteX2" fmla="*/ 880826 w 1205232"/>
                  <a:gd name="connsiteY2" fmla="*/ 1428472 h 1436472"/>
                  <a:gd name="connsiteX3" fmla="*/ 1073354 w 1205232"/>
                  <a:gd name="connsiteY3" fmla="*/ 1436473 h 1436472"/>
                  <a:gd name="connsiteX4" fmla="*/ 1205233 w 1205232"/>
                  <a:gd name="connsiteY4" fmla="*/ 1278141 h 1436472"/>
                  <a:gd name="connsiteX5" fmla="*/ 1204072 w 1205232"/>
                  <a:gd name="connsiteY5" fmla="*/ 0 h 1436472"/>
                  <a:gd name="connsiteX6" fmla="*/ 547387 w 1205232"/>
                  <a:gd name="connsiteY6" fmla="*/ 0 h 1436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5232" h="1436472">
                    <a:moveTo>
                      <a:pt x="547387" y="0"/>
                    </a:moveTo>
                    <a:lnTo>
                      <a:pt x="0" y="663523"/>
                    </a:lnTo>
                    <a:lnTo>
                      <a:pt x="880826" y="1428472"/>
                    </a:lnTo>
                    <a:lnTo>
                      <a:pt x="1073354" y="1436473"/>
                    </a:lnTo>
                    <a:lnTo>
                      <a:pt x="1205233" y="1278141"/>
                    </a:lnTo>
                    <a:lnTo>
                      <a:pt x="1204072" y="0"/>
                    </a:lnTo>
                    <a:lnTo>
                      <a:pt x="54738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9" name="Freeform 195">
                <a:extLst>
                  <a:ext uri="{FF2B5EF4-FFF2-40B4-BE49-F238E27FC236}">
                    <a16:creationId xmlns:a16="http://schemas.microsoft.com/office/drawing/2014/main" id="{DC921598-1F00-DE50-5DA2-EA7E7478DA49}"/>
                  </a:ext>
                </a:extLst>
              </p:cNvPr>
              <p:cNvSpPr/>
              <p:nvPr/>
            </p:nvSpPr>
            <p:spPr>
              <a:xfrm>
                <a:off x="1253260" y="4998147"/>
                <a:ext cx="1534671" cy="1343563"/>
              </a:xfrm>
              <a:custGeom>
                <a:avLst/>
                <a:gdLst>
                  <a:gd name="connsiteX0" fmla="*/ 1534672 w 1534671"/>
                  <a:gd name="connsiteY0" fmla="*/ 1055288 h 1343563"/>
                  <a:gd name="connsiteX1" fmla="*/ 1533123 w 1534671"/>
                  <a:gd name="connsiteY1" fmla="*/ 0 h 1343563"/>
                  <a:gd name="connsiteX2" fmla="*/ 0 w 1534671"/>
                  <a:gd name="connsiteY2" fmla="*/ 2194 h 1343563"/>
                  <a:gd name="connsiteX3" fmla="*/ 1677 w 1534671"/>
                  <a:gd name="connsiteY3" fmla="*/ 1343564 h 1343563"/>
                  <a:gd name="connsiteX4" fmla="*/ 1228976 w 1534671"/>
                  <a:gd name="connsiteY4" fmla="*/ 1341757 h 1343563"/>
                  <a:gd name="connsiteX5" fmla="*/ 1227170 w 1534671"/>
                  <a:gd name="connsiteY5" fmla="*/ 1343564 h 1343563"/>
                  <a:gd name="connsiteX6" fmla="*/ 1534672 w 1534671"/>
                  <a:gd name="connsiteY6" fmla="*/ 1343047 h 1343563"/>
                  <a:gd name="connsiteX7" fmla="*/ 1534285 w 1534671"/>
                  <a:gd name="connsiteY7" fmla="*/ 1055676 h 1343563"/>
                  <a:gd name="connsiteX8" fmla="*/ 1534672 w 1534671"/>
                  <a:gd name="connsiteY8" fmla="*/ 1055288 h 1343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4671" h="1343563">
                    <a:moveTo>
                      <a:pt x="1534672" y="1055288"/>
                    </a:moveTo>
                    <a:lnTo>
                      <a:pt x="1533123" y="0"/>
                    </a:lnTo>
                    <a:lnTo>
                      <a:pt x="0" y="2194"/>
                    </a:lnTo>
                    <a:lnTo>
                      <a:pt x="1677" y="1343564"/>
                    </a:lnTo>
                    <a:lnTo>
                      <a:pt x="1228976" y="1341757"/>
                    </a:lnTo>
                    <a:lnTo>
                      <a:pt x="1227170" y="1343564"/>
                    </a:lnTo>
                    <a:lnTo>
                      <a:pt x="1534672" y="1343047"/>
                    </a:lnTo>
                    <a:lnTo>
                      <a:pt x="1534285" y="1055676"/>
                    </a:lnTo>
                    <a:lnTo>
                      <a:pt x="1534672" y="1055288"/>
                    </a:lnTo>
                    <a:close/>
                  </a:path>
                </a:pathLst>
              </a:custGeom>
              <a:solidFill>
                <a:srgbClr val="FFFFFF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grpSp>
            <p:nvGrpSpPr>
              <p:cNvPr id="30" name="Graphic 6">
                <a:extLst>
                  <a:ext uri="{FF2B5EF4-FFF2-40B4-BE49-F238E27FC236}">
                    <a16:creationId xmlns:a16="http://schemas.microsoft.com/office/drawing/2014/main" id="{56F9CC16-DA24-91C5-1216-91766555242C}"/>
                  </a:ext>
                </a:extLst>
              </p:cNvPr>
              <p:cNvGrpSpPr/>
              <p:nvPr/>
            </p:nvGrpSpPr>
            <p:grpSpPr>
              <a:xfrm>
                <a:off x="1370820" y="5293807"/>
                <a:ext cx="1016384" cy="146208"/>
                <a:chOff x="1370820" y="5293807"/>
                <a:chExt cx="1016384" cy="146208"/>
              </a:xfrm>
            </p:grpSpPr>
            <p:sp>
              <p:nvSpPr>
                <p:cNvPr id="52" name="Freeform 197">
                  <a:extLst>
                    <a:ext uri="{FF2B5EF4-FFF2-40B4-BE49-F238E27FC236}">
                      <a16:creationId xmlns:a16="http://schemas.microsoft.com/office/drawing/2014/main" id="{967FFE95-F05D-7771-07E1-091C1DBA254E}"/>
                    </a:ext>
                  </a:extLst>
                </p:cNvPr>
                <p:cNvSpPr/>
                <p:nvPr/>
              </p:nvSpPr>
              <p:spPr>
                <a:xfrm rot="-5377800">
                  <a:off x="1392044" y="5273615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53" name="Freeform 198">
                  <a:extLst>
                    <a:ext uri="{FF2B5EF4-FFF2-40B4-BE49-F238E27FC236}">
                      <a16:creationId xmlns:a16="http://schemas.microsoft.com/office/drawing/2014/main" id="{B88E74CE-ADD5-DB81-751A-1004C4158281}"/>
                    </a:ext>
                  </a:extLst>
                </p:cNvPr>
                <p:cNvSpPr/>
                <p:nvPr/>
              </p:nvSpPr>
              <p:spPr>
                <a:xfrm>
                  <a:off x="1649025" y="5295713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492 h 140653"/>
                    <a:gd name="connsiteX2" fmla="*/ 1032 w 181946"/>
                    <a:gd name="connsiteY2" fmla="*/ 0 h 140653"/>
                    <a:gd name="connsiteX3" fmla="*/ 181946 w 181946"/>
                    <a:gd name="connsiteY3" fmla="*/ 116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492"/>
                      </a:lnTo>
                      <a:lnTo>
                        <a:pt x="1032" y="0"/>
                      </a:lnTo>
                      <a:lnTo>
                        <a:pt x="181946" y="116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54" name="Freeform 199">
                  <a:extLst>
                    <a:ext uri="{FF2B5EF4-FFF2-40B4-BE49-F238E27FC236}">
                      <a16:creationId xmlns:a16="http://schemas.microsoft.com/office/drawing/2014/main" id="{4F8AE6BE-3B9F-8533-0AB1-B7DC9531E6DF}"/>
                    </a:ext>
                  </a:extLst>
                </p:cNvPr>
                <p:cNvSpPr/>
                <p:nvPr/>
              </p:nvSpPr>
              <p:spPr>
                <a:xfrm rot="-5376600">
                  <a:off x="1948270" y="5277255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55" name="Freeform 200">
                  <a:extLst>
                    <a:ext uri="{FF2B5EF4-FFF2-40B4-BE49-F238E27FC236}">
                      <a16:creationId xmlns:a16="http://schemas.microsoft.com/office/drawing/2014/main" id="{2AD9808A-413F-6E03-8DE5-938B8D3D1286}"/>
                    </a:ext>
                  </a:extLst>
                </p:cNvPr>
                <p:cNvSpPr/>
                <p:nvPr/>
              </p:nvSpPr>
              <p:spPr>
                <a:xfrm rot="-5377200">
                  <a:off x="2226476" y="5279150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</p:grpSp>
          <p:grpSp>
            <p:nvGrpSpPr>
              <p:cNvPr id="31" name="Graphic 6">
                <a:extLst>
                  <a:ext uri="{FF2B5EF4-FFF2-40B4-BE49-F238E27FC236}">
                    <a16:creationId xmlns:a16="http://schemas.microsoft.com/office/drawing/2014/main" id="{CD07D34D-A2C6-80BC-C4F5-A890D4791F47}"/>
                  </a:ext>
                </a:extLst>
              </p:cNvPr>
              <p:cNvGrpSpPr/>
              <p:nvPr/>
            </p:nvGrpSpPr>
            <p:grpSpPr>
              <a:xfrm>
                <a:off x="1369183" y="5526153"/>
                <a:ext cx="1016301" cy="146244"/>
                <a:chOff x="1369183" y="5526153"/>
                <a:chExt cx="1016301" cy="146244"/>
              </a:xfrm>
              <a:solidFill>
                <a:srgbClr val="BFD4F8"/>
              </a:solidFill>
            </p:grpSpPr>
            <p:sp>
              <p:nvSpPr>
                <p:cNvPr id="48" name="Freeform 202">
                  <a:extLst>
                    <a:ext uri="{FF2B5EF4-FFF2-40B4-BE49-F238E27FC236}">
                      <a16:creationId xmlns:a16="http://schemas.microsoft.com/office/drawing/2014/main" id="{F0471CD7-9B4F-BFF9-6725-B510B52CB937}"/>
                    </a:ext>
                  </a:extLst>
                </p:cNvPr>
                <p:cNvSpPr/>
                <p:nvPr/>
              </p:nvSpPr>
              <p:spPr>
                <a:xfrm rot="-5376000">
                  <a:off x="1390507" y="5505943"/>
                  <a:ext cx="139363" cy="181043"/>
                </a:xfrm>
                <a:custGeom>
                  <a:avLst/>
                  <a:gdLst>
                    <a:gd name="connsiteX0" fmla="*/ 0 w 139363"/>
                    <a:gd name="connsiteY0" fmla="*/ 0 h 181043"/>
                    <a:gd name="connsiteX1" fmla="*/ 139363 w 139363"/>
                    <a:gd name="connsiteY1" fmla="*/ 0 h 181043"/>
                    <a:gd name="connsiteX2" fmla="*/ 139363 w 139363"/>
                    <a:gd name="connsiteY2" fmla="*/ 181043 h 181043"/>
                    <a:gd name="connsiteX3" fmla="*/ 0 w 139363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363" h="181043">
                      <a:moveTo>
                        <a:pt x="0" y="0"/>
                      </a:moveTo>
                      <a:lnTo>
                        <a:pt x="139363" y="0"/>
                      </a:lnTo>
                      <a:lnTo>
                        <a:pt x="139363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9" name="Freeform 203">
                  <a:extLst>
                    <a:ext uri="{FF2B5EF4-FFF2-40B4-BE49-F238E27FC236}">
                      <a16:creationId xmlns:a16="http://schemas.microsoft.com/office/drawing/2014/main" id="{F69705E5-AABE-2B96-D602-ADDA435324CC}"/>
                    </a:ext>
                  </a:extLst>
                </p:cNvPr>
                <p:cNvSpPr/>
                <p:nvPr/>
              </p:nvSpPr>
              <p:spPr>
                <a:xfrm rot="-5375400">
                  <a:off x="1668779" y="5507936"/>
                  <a:ext cx="139492" cy="181042"/>
                </a:xfrm>
                <a:custGeom>
                  <a:avLst/>
                  <a:gdLst>
                    <a:gd name="connsiteX0" fmla="*/ 0 w 139492"/>
                    <a:gd name="connsiteY0" fmla="*/ 0 h 181042"/>
                    <a:gd name="connsiteX1" fmla="*/ 139492 w 139492"/>
                    <a:gd name="connsiteY1" fmla="*/ 0 h 181042"/>
                    <a:gd name="connsiteX2" fmla="*/ 139492 w 139492"/>
                    <a:gd name="connsiteY2" fmla="*/ 181043 h 181042"/>
                    <a:gd name="connsiteX3" fmla="*/ 0 w 139492"/>
                    <a:gd name="connsiteY3" fmla="*/ 181043 h 1810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2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50" name="Freeform 204">
                  <a:extLst>
                    <a:ext uri="{FF2B5EF4-FFF2-40B4-BE49-F238E27FC236}">
                      <a16:creationId xmlns:a16="http://schemas.microsoft.com/office/drawing/2014/main" id="{B7F6AD2A-6DA0-7AB1-36FF-1CCAB4A7DB7F}"/>
                    </a:ext>
                  </a:extLst>
                </p:cNvPr>
                <p:cNvSpPr/>
                <p:nvPr/>
              </p:nvSpPr>
              <p:spPr>
                <a:xfrm>
                  <a:off x="1925687" y="5529921"/>
                  <a:ext cx="181817" cy="140653"/>
                </a:xfrm>
                <a:custGeom>
                  <a:avLst/>
                  <a:gdLst>
                    <a:gd name="connsiteX0" fmla="*/ 181043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290 h 140653"/>
                    <a:gd name="connsiteX4" fmla="*/ 181043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1043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290"/>
                      </a:lnTo>
                      <a:lnTo>
                        <a:pt x="181043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51" name="Freeform 205">
                  <a:extLst>
                    <a:ext uri="{FF2B5EF4-FFF2-40B4-BE49-F238E27FC236}">
                      <a16:creationId xmlns:a16="http://schemas.microsoft.com/office/drawing/2014/main" id="{1F48F380-1B64-D56B-30CD-B9F3BE4C23D8}"/>
                    </a:ext>
                  </a:extLst>
                </p:cNvPr>
                <p:cNvSpPr/>
                <p:nvPr/>
              </p:nvSpPr>
              <p:spPr>
                <a:xfrm rot="-5376600">
                  <a:off x="2224809" y="5511580"/>
                  <a:ext cx="139492" cy="180914"/>
                </a:xfrm>
                <a:custGeom>
                  <a:avLst/>
                  <a:gdLst>
                    <a:gd name="connsiteX0" fmla="*/ 0 w 139492"/>
                    <a:gd name="connsiteY0" fmla="*/ 0 h 180914"/>
                    <a:gd name="connsiteX1" fmla="*/ 139492 w 139492"/>
                    <a:gd name="connsiteY1" fmla="*/ 0 h 180914"/>
                    <a:gd name="connsiteX2" fmla="*/ 139492 w 139492"/>
                    <a:gd name="connsiteY2" fmla="*/ 180914 h 180914"/>
                    <a:gd name="connsiteX3" fmla="*/ 0 w 139492"/>
                    <a:gd name="connsiteY3" fmla="*/ 180914 h 18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0914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0914"/>
                      </a:lnTo>
                      <a:lnTo>
                        <a:pt x="0" y="18091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</p:grp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F128069D-7CF9-E780-BFCD-1C7EA6948A8E}"/>
                  </a:ext>
                </a:extLst>
              </p:cNvPr>
              <p:cNvGrpSpPr/>
              <p:nvPr/>
            </p:nvGrpSpPr>
            <p:grpSpPr>
              <a:xfrm>
                <a:off x="1367718" y="5758708"/>
                <a:ext cx="1016562" cy="146281"/>
                <a:chOff x="1367718" y="5758708"/>
                <a:chExt cx="1016562" cy="146281"/>
              </a:xfrm>
            </p:grpSpPr>
            <p:sp>
              <p:nvSpPr>
                <p:cNvPr id="44" name="Freeform 207">
                  <a:extLst>
                    <a:ext uri="{FF2B5EF4-FFF2-40B4-BE49-F238E27FC236}">
                      <a16:creationId xmlns:a16="http://schemas.microsoft.com/office/drawing/2014/main" id="{FC352036-D00B-649D-C681-6D8943C843CF}"/>
                    </a:ext>
                  </a:extLst>
                </p:cNvPr>
                <p:cNvSpPr/>
                <p:nvPr/>
              </p:nvSpPr>
              <p:spPr>
                <a:xfrm>
                  <a:off x="1367718" y="5758708"/>
                  <a:ext cx="181946" cy="140653"/>
                </a:xfrm>
                <a:custGeom>
                  <a:avLst/>
                  <a:gdLst>
                    <a:gd name="connsiteX0" fmla="*/ 181043 w 181946"/>
                    <a:gd name="connsiteY0" fmla="*/ 140654 h 140653"/>
                    <a:gd name="connsiteX1" fmla="*/ 0 w 181946"/>
                    <a:gd name="connsiteY1" fmla="*/ 139363 h 140653"/>
                    <a:gd name="connsiteX2" fmla="*/ 774 w 181946"/>
                    <a:gd name="connsiteY2" fmla="*/ 0 h 140653"/>
                    <a:gd name="connsiteX3" fmla="*/ 181946 w 181946"/>
                    <a:gd name="connsiteY3" fmla="*/ 1032 h 140653"/>
                    <a:gd name="connsiteX4" fmla="*/ 181043 w 181946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653">
                      <a:moveTo>
                        <a:pt x="181043" y="140654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1946" y="1032"/>
                      </a:lnTo>
                      <a:lnTo>
                        <a:pt x="181043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5" name="Freeform 208">
                  <a:extLst>
                    <a:ext uri="{FF2B5EF4-FFF2-40B4-BE49-F238E27FC236}">
                      <a16:creationId xmlns:a16="http://schemas.microsoft.com/office/drawing/2014/main" id="{DCB5EE0A-0545-8E3C-65AE-BA01D87E4E5C}"/>
                    </a:ext>
                  </a:extLst>
                </p:cNvPr>
                <p:cNvSpPr/>
                <p:nvPr/>
              </p:nvSpPr>
              <p:spPr>
                <a:xfrm>
                  <a:off x="1645799" y="5760515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4 h 140653"/>
                    <a:gd name="connsiteX1" fmla="*/ 0 w 182075"/>
                    <a:gd name="connsiteY1" fmla="*/ 139363 h 140653"/>
                    <a:gd name="connsiteX2" fmla="*/ 1032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4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2075" y="1161"/>
                      </a:lnTo>
                      <a:lnTo>
                        <a:pt x="181172" y="14065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6" name="Freeform 209">
                  <a:extLst>
                    <a:ext uri="{FF2B5EF4-FFF2-40B4-BE49-F238E27FC236}">
                      <a16:creationId xmlns:a16="http://schemas.microsoft.com/office/drawing/2014/main" id="{8EF053B7-ED7E-E277-FDE6-4947E75E5CFB}"/>
                    </a:ext>
                  </a:extLst>
                </p:cNvPr>
                <p:cNvSpPr/>
                <p:nvPr/>
              </p:nvSpPr>
              <p:spPr>
                <a:xfrm>
                  <a:off x="1924009" y="5762451"/>
                  <a:ext cx="181946" cy="140524"/>
                </a:xfrm>
                <a:custGeom>
                  <a:avLst/>
                  <a:gdLst>
                    <a:gd name="connsiteX0" fmla="*/ 181043 w 181946"/>
                    <a:gd name="connsiteY0" fmla="*/ 140524 h 140524"/>
                    <a:gd name="connsiteX1" fmla="*/ 0 w 181946"/>
                    <a:gd name="connsiteY1" fmla="*/ 139363 h 140524"/>
                    <a:gd name="connsiteX2" fmla="*/ 1032 w 181946"/>
                    <a:gd name="connsiteY2" fmla="*/ 0 h 140524"/>
                    <a:gd name="connsiteX3" fmla="*/ 181946 w 181946"/>
                    <a:gd name="connsiteY3" fmla="*/ 1290 h 140524"/>
                    <a:gd name="connsiteX4" fmla="*/ 181043 w 181946"/>
                    <a:gd name="connsiteY4" fmla="*/ 140524 h 140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946" h="140524">
                      <a:moveTo>
                        <a:pt x="181043" y="140524"/>
                      </a:moveTo>
                      <a:lnTo>
                        <a:pt x="0" y="139363"/>
                      </a:lnTo>
                      <a:lnTo>
                        <a:pt x="1032" y="0"/>
                      </a:lnTo>
                      <a:lnTo>
                        <a:pt x="181946" y="1290"/>
                      </a:lnTo>
                      <a:lnTo>
                        <a:pt x="181043" y="140524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7" name="Freeform 210">
                  <a:extLst>
                    <a:ext uri="{FF2B5EF4-FFF2-40B4-BE49-F238E27FC236}">
                      <a16:creationId xmlns:a16="http://schemas.microsoft.com/office/drawing/2014/main" id="{0D898D1E-D93A-7736-D37B-25ED0A1C88C2}"/>
                    </a:ext>
                  </a:extLst>
                </p:cNvPr>
                <p:cNvSpPr/>
                <p:nvPr/>
              </p:nvSpPr>
              <p:spPr>
                <a:xfrm rot="-5376000">
                  <a:off x="2223528" y="5744092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33" name="Freeform 211">
                <a:extLst>
                  <a:ext uri="{FF2B5EF4-FFF2-40B4-BE49-F238E27FC236}">
                    <a16:creationId xmlns:a16="http://schemas.microsoft.com/office/drawing/2014/main" id="{BCB5D009-FC11-B4D8-4838-BE84A247BFF5}"/>
                  </a:ext>
                </a:extLst>
              </p:cNvPr>
              <p:cNvSpPr/>
              <p:nvPr/>
            </p:nvSpPr>
            <p:spPr>
              <a:xfrm rot="-5377800">
                <a:off x="2514454" y="5278573"/>
                <a:ext cx="139492" cy="181042"/>
              </a:xfrm>
              <a:custGeom>
                <a:avLst/>
                <a:gdLst>
                  <a:gd name="connsiteX0" fmla="*/ 0 w 139492"/>
                  <a:gd name="connsiteY0" fmla="*/ 0 h 181042"/>
                  <a:gd name="connsiteX1" fmla="*/ 139492 w 139492"/>
                  <a:gd name="connsiteY1" fmla="*/ 0 h 181042"/>
                  <a:gd name="connsiteX2" fmla="*/ 139492 w 139492"/>
                  <a:gd name="connsiteY2" fmla="*/ 181043 h 181042"/>
                  <a:gd name="connsiteX3" fmla="*/ 0 w 139492"/>
                  <a:gd name="connsiteY3" fmla="*/ 181043 h 181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492" h="181042">
                    <a:moveTo>
                      <a:pt x="0" y="0"/>
                    </a:moveTo>
                    <a:lnTo>
                      <a:pt x="139492" y="0"/>
                    </a:lnTo>
                    <a:lnTo>
                      <a:pt x="139492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34" name="Freeform 212">
                <a:extLst>
                  <a:ext uri="{FF2B5EF4-FFF2-40B4-BE49-F238E27FC236}">
                    <a16:creationId xmlns:a16="http://schemas.microsoft.com/office/drawing/2014/main" id="{177E361E-7A9C-6154-85D0-4A0EA6D6C44D}"/>
                  </a:ext>
                </a:extLst>
              </p:cNvPr>
              <p:cNvSpPr/>
              <p:nvPr/>
            </p:nvSpPr>
            <p:spPr>
              <a:xfrm rot="-5376000">
                <a:off x="2512990" y="5510779"/>
                <a:ext cx="139363" cy="181043"/>
              </a:xfrm>
              <a:custGeom>
                <a:avLst/>
                <a:gdLst>
                  <a:gd name="connsiteX0" fmla="*/ 0 w 139363"/>
                  <a:gd name="connsiteY0" fmla="*/ 0 h 181043"/>
                  <a:gd name="connsiteX1" fmla="*/ 139363 w 139363"/>
                  <a:gd name="connsiteY1" fmla="*/ 0 h 181043"/>
                  <a:gd name="connsiteX2" fmla="*/ 139363 w 139363"/>
                  <a:gd name="connsiteY2" fmla="*/ 181043 h 181043"/>
                  <a:gd name="connsiteX3" fmla="*/ 0 w 139363"/>
                  <a:gd name="connsiteY3" fmla="*/ 181043 h 181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63" h="181043">
                    <a:moveTo>
                      <a:pt x="0" y="0"/>
                    </a:moveTo>
                    <a:lnTo>
                      <a:pt x="139363" y="0"/>
                    </a:lnTo>
                    <a:lnTo>
                      <a:pt x="139363" y="181043"/>
                    </a:lnTo>
                    <a:lnTo>
                      <a:pt x="0" y="181043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35" name="Freeform 213">
                <a:extLst>
                  <a:ext uri="{FF2B5EF4-FFF2-40B4-BE49-F238E27FC236}">
                    <a16:creationId xmlns:a16="http://schemas.microsoft.com/office/drawing/2014/main" id="{56C3670A-1048-6AE4-04F1-DF2F5E4366CD}"/>
                  </a:ext>
                </a:extLst>
              </p:cNvPr>
              <p:cNvSpPr/>
              <p:nvPr/>
            </p:nvSpPr>
            <p:spPr>
              <a:xfrm>
                <a:off x="2490107" y="5763483"/>
                <a:ext cx="182075" cy="140653"/>
              </a:xfrm>
              <a:custGeom>
                <a:avLst/>
                <a:gdLst>
                  <a:gd name="connsiteX0" fmla="*/ 181172 w 182075"/>
                  <a:gd name="connsiteY0" fmla="*/ 140654 h 140653"/>
                  <a:gd name="connsiteX1" fmla="*/ 0 w 182075"/>
                  <a:gd name="connsiteY1" fmla="*/ 139363 h 140653"/>
                  <a:gd name="connsiteX2" fmla="*/ 774 w 182075"/>
                  <a:gd name="connsiteY2" fmla="*/ 0 h 140653"/>
                  <a:gd name="connsiteX3" fmla="*/ 182075 w 182075"/>
                  <a:gd name="connsiteY3" fmla="*/ 1162 h 140653"/>
                  <a:gd name="connsiteX4" fmla="*/ 181172 w 182075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075" h="140653">
                    <a:moveTo>
                      <a:pt x="181172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2075" y="1162"/>
                    </a:lnTo>
                    <a:lnTo>
                      <a:pt x="181172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grpSp>
            <p:nvGrpSpPr>
              <p:cNvPr id="36" name="Graphic 6">
                <a:extLst>
                  <a:ext uri="{FF2B5EF4-FFF2-40B4-BE49-F238E27FC236}">
                    <a16:creationId xmlns:a16="http://schemas.microsoft.com/office/drawing/2014/main" id="{46896D14-7C23-ED8B-04A0-CD1316AF3354}"/>
                  </a:ext>
                </a:extLst>
              </p:cNvPr>
              <p:cNvGrpSpPr/>
              <p:nvPr/>
            </p:nvGrpSpPr>
            <p:grpSpPr>
              <a:xfrm>
                <a:off x="1366557" y="6010852"/>
                <a:ext cx="1016676" cy="146493"/>
                <a:chOff x="1366557" y="6010852"/>
                <a:chExt cx="1016676" cy="146493"/>
              </a:xfrm>
              <a:solidFill>
                <a:srgbClr val="BFD4F8"/>
              </a:solidFill>
            </p:grpSpPr>
            <p:sp>
              <p:nvSpPr>
                <p:cNvPr id="40" name="Freeform 215">
                  <a:extLst>
                    <a:ext uri="{FF2B5EF4-FFF2-40B4-BE49-F238E27FC236}">
                      <a16:creationId xmlns:a16="http://schemas.microsoft.com/office/drawing/2014/main" id="{E0435BFE-0E93-71A8-1B7B-5A9CB41F3EC0}"/>
                    </a:ext>
                  </a:extLst>
                </p:cNvPr>
                <p:cNvSpPr/>
                <p:nvPr/>
              </p:nvSpPr>
              <p:spPr>
                <a:xfrm>
                  <a:off x="1366557" y="6010852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774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774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1" name="Freeform 216">
                  <a:extLst>
                    <a:ext uri="{FF2B5EF4-FFF2-40B4-BE49-F238E27FC236}">
                      <a16:creationId xmlns:a16="http://schemas.microsoft.com/office/drawing/2014/main" id="{D8F89491-4788-055C-813E-E82D2C96A7D9}"/>
                    </a:ext>
                  </a:extLst>
                </p:cNvPr>
                <p:cNvSpPr/>
                <p:nvPr/>
              </p:nvSpPr>
              <p:spPr>
                <a:xfrm>
                  <a:off x="1644638" y="6012788"/>
                  <a:ext cx="182075" cy="140653"/>
                </a:xfrm>
                <a:custGeom>
                  <a:avLst/>
                  <a:gdLst>
                    <a:gd name="connsiteX0" fmla="*/ 181172 w 182075"/>
                    <a:gd name="connsiteY0" fmla="*/ 140653 h 140653"/>
                    <a:gd name="connsiteX1" fmla="*/ 0 w 182075"/>
                    <a:gd name="connsiteY1" fmla="*/ 139363 h 140653"/>
                    <a:gd name="connsiteX2" fmla="*/ 1161 w 182075"/>
                    <a:gd name="connsiteY2" fmla="*/ 0 h 140653"/>
                    <a:gd name="connsiteX3" fmla="*/ 182075 w 182075"/>
                    <a:gd name="connsiteY3" fmla="*/ 1161 h 140653"/>
                    <a:gd name="connsiteX4" fmla="*/ 181172 w 182075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075" h="140653">
                      <a:moveTo>
                        <a:pt x="181172" y="140653"/>
                      </a:moveTo>
                      <a:lnTo>
                        <a:pt x="0" y="139363"/>
                      </a:lnTo>
                      <a:lnTo>
                        <a:pt x="1161" y="0"/>
                      </a:lnTo>
                      <a:lnTo>
                        <a:pt x="182075" y="1161"/>
                      </a:lnTo>
                      <a:lnTo>
                        <a:pt x="181172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2" name="Freeform 217">
                  <a:extLst>
                    <a:ext uri="{FF2B5EF4-FFF2-40B4-BE49-F238E27FC236}">
                      <a16:creationId xmlns:a16="http://schemas.microsoft.com/office/drawing/2014/main" id="{E73863B1-0445-35EF-315D-E895C00D4FDC}"/>
                    </a:ext>
                  </a:extLst>
                </p:cNvPr>
                <p:cNvSpPr/>
                <p:nvPr/>
              </p:nvSpPr>
              <p:spPr>
                <a:xfrm>
                  <a:off x="1922977" y="6014595"/>
                  <a:ext cx="181817" cy="140653"/>
                </a:xfrm>
                <a:custGeom>
                  <a:avLst/>
                  <a:gdLst>
                    <a:gd name="connsiteX0" fmla="*/ 180914 w 181817"/>
                    <a:gd name="connsiteY0" fmla="*/ 140653 h 140653"/>
                    <a:gd name="connsiteX1" fmla="*/ 0 w 181817"/>
                    <a:gd name="connsiteY1" fmla="*/ 139492 h 140653"/>
                    <a:gd name="connsiteX2" fmla="*/ 903 w 181817"/>
                    <a:gd name="connsiteY2" fmla="*/ 0 h 140653"/>
                    <a:gd name="connsiteX3" fmla="*/ 181817 w 181817"/>
                    <a:gd name="connsiteY3" fmla="*/ 1419 h 140653"/>
                    <a:gd name="connsiteX4" fmla="*/ 180914 w 181817"/>
                    <a:gd name="connsiteY4" fmla="*/ 140653 h 140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817" h="140653">
                      <a:moveTo>
                        <a:pt x="180914" y="140653"/>
                      </a:moveTo>
                      <a:lnTo>
                        <a:pt x="0" y="139492"/>
                      </a:lnTo>
                      <a:lnTo>
                        <a:pt x="903" y="0"/>
                      </a:lnTo>
                      <a:lnTo>
                        <a:pt x="181817" y="1419"/>
                      </a:lnTo>
                      <a:lnTo>
                        <a:pt x="180914" y="14065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  <p:sp>
              <p:nvSpPr>
                <p:cNvPr id="43" name="Freeform 218">
                  <a:extLst>
                    <a:ext uri="{FF2B5EF4-FFF2-40B4-BE49-F238E27FC236}">
                      <a16:creationId xmlns:a16="http://schemas.microsoft.com/office/drawing/2014/main" id="{69626309-A1C0-15E6-FBF3-2454850204F3}"/>
                    </a:ext>
                  </a:extLst>
                </p:cNvPr>
                <p:cNvSpPr/>
                <p:nvPr/>
              </p:nvSpPr>
              <p:spPr>
                <a:xfrm rot="-5376000">
                  <a:off x="2222481" y="5996449"/>
                  <a:ext cx="139492" cy="181043"/>
                </a:xfrm>
                <a:custGeom>
                  <a:avLst/>
                  <a:gdLst>
                    <a:gd name="connsiteX0" fmla="*/ 0 w 139492"/>
                    <a:gd name="connsiteY0" fmla="*/ 0 h 181043"/>
                    <a:gd name="connsiteX1" fmla="*/ 139492 w 139492"/>
                    <a:gd name="connsiteY1" fmla="*/ 0 h 181043"/>
                    <a:gd name="connsiteX2" fmla="*/ 139492 w 139492"/>
                    <a:gd name="connsiteY2" fmla="*/ 181043 h 181043"/>
                    <a:gd name="connsiteX3" fmla="*/ 0 w 139492"/>
                    <a:gd name="connsiteY3" fmla="*/ 181043 h 181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9492" h="181043">
                      <a:moveTo>
                        <a:pt x="0" y="0"/>
                      </a:moveTo>
                      <a:lnTo>
                        <a:pt x="139492" y="0"/>
                      </a:lnTo>
                      <a:lnTo>
                        <a:pt x="139492" y="181043"/>
                      </a:lnTo>
                      <a:lnTo>
                        <a:pt x="0" y="181043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128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37" name="Freeform 219">
                <a:extLst>
                  <a:ext uri="{FF2B5EF4-FFF2-40B4-BE49-F238E27FC236}">
                    <a16:creationId xmlns:a16="http://schemas.microsoft.com/office/drawing/2014/main" id="{0C583C69-9127-D101-394E-F46A251E1F48}"/>
                  </a:ext>
                </a:extLst>
              </p:cNvPr>
              <p:cNvSpPr/>
              <p:nvPr/>
            </p:nvSpPr>
            <p:spPr>
              <a:xfrm>
                <a:off x="2489075" y="6015756"/>
                <a:ext cx="181946" cy="140653"/>
              </a:xfrm>
              <a:custGeom>
                <a:avLst/>
                <a:gdLst>
                  <a:gd name="connsiteX0" fmla="*/ 181043 w 181946"/>
                  <a:gd name="connsiteY0" fmla="*/ 140654 h 140653"/>
                  <a:gd name="connsiteX1" fmla="*/ 0 w 181946"/>
                  <a:gd name="connsiteY1" fmla="*/ 139363 h 140653"/>
                  <a:gd name="connsiteX2" fmla="*/ 774 w 181946"/>
                  <a:gd name="connsiteY2" fmla="*/ 0 h 140653"/>
                  <a:gd name="connsiteX3" fmla="*/ 181946 w 181946"/>
                  <a:gd name="connsiteY3" fmla="*/ 1162 h 140653"/>
                  <a:gd name="connsiteX4" fmla="*/ 181043 w 181946"/>
                  <a:gd name="connsiteY4" fmla="*/ 140654 h 140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946" h="140653">
                    <a:moveTo>
                      <a:pt x="181043" y="140654"/>
                    </a:moveTo>
                    <a:lnTo>
                      <a:pt x="0" y="139363"/>
                    </a:lnTo>
                    <a:lnTo>
                      <a:pt x="774" y="0"/>
                    </a:lnTo>
                    <a:lnTo>
                      <a:pt x="181946" y="1162"/>
                    </a:lnTo>
                    <a:lnTo>
                      <a:pt x="181043" y="140654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38" name="Freeform 220">
                <a:extLst>
                  <a:ext uri="{FF2B5EF4-FFF2-40B4-BE49-F238E27FC236}">
                    <a16:creationId xmlns:a16="http://schemas.microsoft.com/office/drawing/2014/main" id="{8946269F-0E29-65A2-B543-5B21F59108B9}"/>
                  </a:ext>
                </a:extLst>
              </p:cNvPr>
              <p:cNvSpPr/>
              <p:nvPr/>
            </p:nvSpPr>
            <p:spPr>
              <a:xfrm>
                <a:off x="1250808" y="4903948"/>
                <a:ext cx="1537510" cy="217690"/>
              </a:xfrm>
              <a:custGeom>
                <a:avLst/>
                <a:gdLst>
                  <a:gd name="connsiteX0" fmla="*/ 0 w 1537510"/>
                  <a:gd name="connsiteY0" fmla="*/ 0 h 217690"/>
                  <a:gd name="connsiteX1" fmla="*/ 1537511 w 1537510"/>
                  <a:gd name="connsiteY1" fmla="*/ 0 h 217690"/>
                  <a:gd name="connsiteX2" fmla="*/ 1537511 w 1537510"/>
                  <a:gd name="connsiteY2" fmla="*/ 217690 h 217690"/>
                  <a:gd name="connsiteX3" fmla="*/ 0 w 1537510"/>
                  <a:gd name="connsiteY3" fmla="*/ 217690 h 217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217690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217690"/>
                    </a:lnTo>
                    <a:lnTo>
                      <a:pt x="0" y="217690"/>
                    </a:lnTo>
                    <a:close/>
                  </a:path>
                </a:pathLst>
              </a:custGeom>
              <a:solidFill>
                <a:schemeClr val="accent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39" name="Freeform 221">
                <a:extLst>
                  <a:ext uri="{FF2B5EF4-FFF2-40B4-BE49-F238E27FC236}">
                    <a16:creationId xmlns:a16="http://schemas.microsoft.com/office/drawing/2014/main" id="{FB198DB4-F480-4EE3-50C1-1955220AA5FF}"/>
                  </a:ext>
                </a:extLst>
              </p:cNvPr>
              <p:cNvSpPr/>
              <p:nvPr/>
            </p:nvSpPr>
            <p:spPr>
              <a:xfrm>
                <a:off x="1250808" y="5121638"/>
                <a:ext cx="1537510" cy="14839"/>
              </a:xfrm>
              <a:custGeom>
                <a:avLst/>
                <a:gdLst>
                  <a:gd name="connsiteX0" fmla="*/ 0 w 1537510"/>
                  <a:gd name="connsiteY0" fmla="*/ 0 h 14839"/>
                  <a:gd name="connsiteX1" fmla="*/ 1537511 w 1537510"/>
                  <a:gd name="connsiteY1" fmla="*/ 0 h 14839"/>
                  <a:gd name="connsiteX2" fmla="*/ 1537511 w 1537510"/>
                  <a:gd name="connsiteY2" fmla="*/ 14840 h 14839"/>
                  <a:gd name="connsiteX3" fmla="*/ 0 w 1537510"/>
                  <a:gd name="connsiteY3" fmla="*/ 14840 h 14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7510" h="14839">
                    <a:moveTo>
                      <a:pt x="0" y="0"/>
                    </a:moveTo>
                    <a:lnTo>
                      <a:pt x="1537511" y="0"/>
                    </a:lnTo>
                    <a:lnTo>
                      <a:pt x="1537511" y="14840"/>
                    </a:lnTo>
                    <a:lnTo>
                      <a:pt x="0" y="1484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</p:grpSp>
        <p:grpSp>
          <p:nvGrpSpPr>
            <p:cNvPr id="16" name="Graphic 6">
              <a:extLst>
                <a:ext uri="{FF2B5EF4-FFF2-40B4-BE49-F238E27FC236}">
                  <a16:creationId xmlns:a16="http://schemas.microsoft.com/office/drawing/2014/main" id="{BD288D81-4510-70C1-53FF-F70AB5607478}"/>
                </a:ext>
              </a:extLst>
            </p:cNvPr>
            <p:cNvGrpSpPr/>
            <p:nvPr/>
          </p:nvGrpSpPr>
          <p:grpSpPr>
            <a:xfrm>
              <a:off x="1340749" y="5384622"/>
              <a:ext cx="413122" cy="1113742"/>
              <a:chOff x="1340749" y="5384622"/>
              <a:chExt cx="413122" cy="1113742"/>
            </a:xfrm>
          </p:grpSpPr>
          <p:sp>
            <p:nvSpPr>
              <p:cNvPr id="17" name="Freeform 223">
                <a:extLst>
                  <a:ext uri="{FF2B5EF4-FFF2-40B4-BE49-F238E27FC236}">
                    <a16:creationId xmlns:a16="http://schemas.microsoft.com/office/drawing/2014/main" id="{5F0EBBF7-100B-8C2C-3F4E-DAA836EF37D8}"/>
                  </a:ext>
                </a:extLst>
              </p:cNvPr>
              <p:cNvSpPr/>
              <p:nvPr/>
            </p:nvSpPr>
            <p:spPr>
              <a:xfrm>
                <a:off x="1460712" y="5878040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20 h 620324"/>
                  <a:gd name="connsiteX7" fmla="*/ 45595 w 83016"/>
                  <a:gd name="connsiteY7" fmla="*/ 543804 h 620324"/>
                  <a:gd name="connsiteX8" fmla="*/ 52047 w 83016"/>
                  <a:gd name="connsiteY8" fmla="*/ 462896 h 620324"/>
                  <a:gd name="connsiteX9" fmla="*/ 64563 w 83016"/>
                  <a:gd name="connsiteY9" fmla="*/ 353987 h 620324"/>
                  <a:gd name="connsiteX10" fmla="*/ 75016 w 83016"/>
                  <a:gd name="connsiteY10" fmla="*/ 185202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054" y="65969"/>
                      <a:pt x="12044" y="161846"/>
                    </a:cubicBezTo>
                    <a:cubicBezTo>
                      <a:pt x="26109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20"/>
                    </a:cubicBezTo>
                    <a:cubicBezTo>
                      <a:pt x="45465" y="571032"/>
                      <a:pt x="45595" y="543804"/>
                      <a:pt x="45595" y="543804"/>
                    </a:cubicBezTo>
                    <a:cubicBezTo>
                      <a:pt x="47143" y="512705"/>
                      <a:pt x="52047" y="462896"/>
                      <a:pt x="52047" y="462896"/>
                    </a:cubicBezTo>
                    <a:cubicBezTo>
                      <a:pt x="52047" y="462896"/>
                      <a:pt x="53853" y="422894"/>
                      <a:pt x="64563" y="353987"/>
                    </a:cubicBezTo>
                    <a:cubicBezTo>
                      <a:pt x="75403" y="285079"/>
                      <a:pt x="77854" y="211656"/>
                      <a:pt x="75016" y="185202"/>
                    </a:cubicBezTo>
                    <a:cubicBezTo>
                      <a:pt x="72177" y="158620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18" name="Freeform 224">
                <a:extLst>
                  <a:ext uri="{FF2B5EF4-FFF2-40B4-BE49-F238E27FC236}">
                    <a16:creationId xmlns:a16="http://schemas.microsoft.com/office/drawing/2014/main" id="{3EFC753C-C10B-92DC-F46C-DACA144DD44F}"/>
                  </a:ext>
                </a:extLst>
              </p:cNvPr>
              <p:cNvSpPr/>
              <p:nvPr/>
            </p:nvSpPr>
            <p:spPr>
              <a:xfrm>
                <a:off x="1488112" y="6443723"/>
                <a:ext cx="52329" cy="54513"/>
              </a:xfrm>
              <a:custGeom>
                <a:avLst/>
                <a:gdLst>
                  <a:gd name="connsiteX0" fmla="*/ 129 w 52329"/>
                  <a:gd name="connsiteY0" fmla="*/ 34383 h 54513"/>
                  <a:gd name="connsiteX1" fmla="*/ 6839 w 52329"/>
                  <a:gd name="connsiteY1" fmla="*/ 39674 h 54513"/>
                  <a:gd name="connsiteX2" fmla="*/ 28647 w 52329"/>
                  <a:gd name="connsiteY2" fmla="*/ 21866 h 54513"/>
                  <a:gd name="connsiteX3" fmla="*/ 20517 w 52329"/>
                  <a:gd name="connsiteY3" fmla="*/ 16060 h 54513"/>
                  <a:gd name="connsiteX4" fmla="*/ 29034 w 52329"/>
                  <a:gd name="connsiteY4" fmla="*/ 4575 h 54513"/>
                  <a:gd name="connsiteX5" fmla="*/ 50971 w 52329"/>
                  <a:gd name="connsiteY5" fmla="*/ 2123 h 54513"/>
                  <a:gd name="connsiteX6" fmla="*/ 46196 w 52329"/>
                  <a:gd name="connsiteY6" fmla="*/ 24576 h 54513"/>
                  <a:gd name="connsiteX7" fmla="*/ 2194 w 52329"/>
                  <a:gd name="connsiteY7" fmla="*/ 54513 h 54513"/>
                  <a:gd name="connsiteX8" fmla="*/ 0 w 52329"/>
                  <a:gd name="connsiteY8" fmla="*/ 34383 h 5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513">
                    <a:moveTo>
                      <a:pt x="129" y="34383"/>
                    </a:moveTo>
                    <a:cubicBezTo>
                      <a:pt x="903" y="36190"/>
                      <a:pt x="2581" y="38642"/>
                      <a:pt x="6839" y="39674"/>
                    </a:cubicBezTo>
                    <a:cubicBezTo>
                      <a:pt x="13807" y="41609"/>
                      <a:pt x="24647" y="30641"/>
                      <a:pt x="28647" y="21866"/>
                    </a:cubicBezTo>
                    <a:cubicBezTo>
                      <a:pt x="31873" y="14640"/>
                      <a:pt x="23227" y="16060"/>
                      <a:pt x="20517" y="16060"/>
                    </a:cubicBezTo>
                    <a:cubicBezTo>
                      <a:pt x="22453" y="10769"/>
                      <a:pt x="25550" y="7027"/>
                      <a:pt x="29034" y="4575"/>
                    </a:cubicBezTo>
                    <a:cubicBezTo>
                      <a:pt x="34583" y="704"/>
                      <a:pt x="47229" y="-2135"/>
                      <a:pt x="50971" y="2123"/>
                    </a:cubicBezTo>
                    <a:cubicBezTo>
                      <a:pt x="54842" y="6382"/>
                      <a:pt x="49551" y="21221"/>
                      <a:pt x="46196" y="24576"/>
                    </a:cubicBezTo>
                    <a:cubicBezTo>
                      <a:pt x="34196" y="36577"/>
                      <a:pt x="17808" y="47287"/>
                      <a:pt x="2194" y="54513"/>
                    </a:cubicBezTo>
                    <a:cubicBezTo>
                      <a:pt x="1419" y="47803"/>
                      <a:pt x="774" y="41093"/>
                      <a:pt x="0" y="34383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19" name="Freeform 225">
                <a:extLst>
                  <a:ext uri="{FF2B5EF4-FFF2-40B4-BE49-F238E27FC236}">
                    <a16:creationId xmlns:a16="http://schemas.microsoft.com/office/drawing/2014/main" id="{5356AC35-E2E6-E815-E1EC-E04BEE80134D}"/>
                  </a:ext>
                </a:extLst>
              </p:cNvPr>
              <p:cNvSpPr/>
              <p:nvPr/>
            </p:nvSpPr>
            <p:spPr>
              <a:xfrm>
                <a:off x="1340749" y="5671736"/>
                <a:ext cx="67528" cy="235239"/>
              </a:xfrm>
              <a:custGeom>
                <a:avLst/>
                <a:gdLst>
                  <a:gd name="connsiteX0" fmla="*/ 25421 w 67528"/>
                  <a:gd name="connsiteY0" fmla="*/ 0 h 235239"/>
                  <a:gd name="connsiteX1" fmla="*/ 0 w 67528"/>
                  <a:gd name="connsiteY1" fmla="*/ 109942 h 235239"/>
                  <a:gd name="connsiteX2" fmla="*/ 57810 w 67528"/>
                  <a:gd name="connsiteY2" fmla="*/ 235240 h 235239"/>
                  <a:gd name="connsiteX3" fmla="*/ 25421 w 67528"/>
                  <a:gd name="connsiteY3" fmla="*/ 0 h 23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28" h="235239">
                    <a:moveTo>
                      <a:pt x="25421" y="0"/>
                    </a:moveTo>
                    <a:lnTo>
                      <a:pt x="0" y="109942"/>
                    </a:lnTo>
                    <a:lnTo>
                      <a:pt x="57810" y="235240"/>
                    </a:lnTo>
                    <a:cubicBezTo>
                      <a:pt x="57810" y="235240"/>
                      <a:pt x="94457" y="34583"/>
                      <a:pt x="25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0" name="Freeform 226">
                <a:extLst>
                  <a:ext uri="{FF2B5EF4-FFF2-40B4-BE49-F238E27FC236}">
                    <a16:creationId xmlns:a16="http://schemas.microsoft.com/office/drawing/2014/main" id="{52CAE687-D580-BE84-19A4-0574717B5226}"/>
                  </a:ext>
                </a:extLst>
              </p:cNvPr>
              <p:cNvSpPr/>
              <p:nvPr/>
            </p:nvSpPr>
            <p:spPr>
              <a:xfrm>
                <a:off x="1689963" y="5384622"/>
                <a:ext cx="63908" cy="89714"/>
              </a:xfrm>
              <a:custGeom>
                <a:avLst/>
                <a:gdLst>
                  <a:gd name="connsiteX0" fmla="*/ 6032 w 63908"/>
                  <a:gd name="connsiteY0" fmla="*/ 57681 h 89714"/>
                  <a:gd name="connsiteX1" fmla="*/ 16872 w 63908"/>
                  <a:gd name="connsiteY1" fmla="*/ 23356 h 89714"/>
                  <a:gd name="connsiteX2" fmla="*/ 17259 w 63908"/>
                  <a:gd name="connsiteY2" fmla="*/ 37680 h 89714"/>
                  <a:gd name="connsiteX3" fmla="*/ 36228 w 63908"/>
                  <a:gd name="connsiteY3" fmla="*/ 0 h 89714"/>
                  <a:gd name="connsiteX4" fmla="*/ 32614 w 63908"/>
                  <a:gd name="connsiteY4" fmla="*/ 33292 h 89714"/>
                  <a:gd name="connsiteX5" fmla="*/ 49132 w 63908"/>
                  <a:gd name="connsiteY5" fmla="*/ 1419 h 89714"/>
                  <a:gd name="connsiteX6" fmla="*/ 39583 w 63908"/>
                  <a:gd name="connsiteY6" fmla="*/ 33679 h 89714"/>
                  <a:gd name="connsiteX7" fmla="*/ 59326 w 63908"/>
                  <a:gd name="connsiteY7" fmla="*/ 9033 h 89714"/>
                  <a:gd name="connsiteX8" fmla="*/ 46680 w 63908"/>
                  <a:gd name="connsiteY8" fmla="*/ 34583 h 89714"/>
                  <a:gd name="connsiteX9" fmla="*/ 63326 w 63908"/>
                  <a:gd name="connsiteY9" fmla="*/ 20001 h 89714"/>
                  <a:gd name="connsiteX10" fmla="*/ 39196 w 63908"/>
                  <a:gd name="connsiteY10" fmla="*/ 58197 h 89714"/>
                  <a:gd name="connsiteX11" fmla="*/ 15581 w 63908"/>
                  <a:gd name="connsiteY11" fmla="*/ 84134 h 89714"/>
                  <a:gd name="connsiteX12" fmla="*/ 613 w 63908"/>
                  <a:gd name="connsiteY12" fmla="*/ 75359 h 89714"/>
                  <a:gd name="connsiteX13" fmla="*/ 6032 w 63908"/>
                  <a:gd name="connsiteY13" fmla="*/ 57423 h 8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3908" h="89714">
                    <a:moveTo>
                      <a:pt x="6032" y="57681"/>
                    </a:moveTo>
                    <a:cubicBezTo>
                      <a:pt x="7065" y="48261"/>
                      <a:pt x="11065" y="24130"/>
                      <a:pt x="16872" y="23356"/>
                    </a:cubicBezTo>
                    <a:cubicBezTo>
                      <a:pt x="22678" y="22582"/>
                      <a:pt x="13000" y="36776"/>
                      <a:pt x="17259" y="37680"/>
                    </a:cubicBezTo>
                    <a:cubicBezTo>
                      <a:pt x="21517" y="38583"/>
                      <a:pt x="32227" y="13162"/>
                      <a:pt x="36228" y="0"/>
                    </a:cubicBezTo>
                    <a:cubicBezTo>
                      <a:pt x="42809" y="7355"/>
                      <a:pt x="34550" y="25034"/>
                      <a:pt x="32614" y="33292"/>
                    </a:cubicBezTo>
                    <a:cubicBezTo>
                      <a:pt x="37518" y="22324"/>
                      <a:pt x="42292" y="10968"/>
                      <a:pt x="49132" y="1419"/>
                    </a:cubicBezTo>
                    <a:cubicBezTo>
                      <a:pt x="50164" y="11742"/>
                      <a:pt x="43970" y="24518"/>
                      <a:pt x="39583" y="33679"/>
                    </a:cubicBezTo>
                    <a:cubicBezTo>
                      <a:pt x="46293" y="25163"/>
                      <a:pt x="49777" y="14968"/>
                      <a:pt x="59326" y="9033"/>
                    </a:cubicBezTo>
                    <a:cubicBezTo>
                      <a:pt x="56100" y="18066"/>
                      <a:pt x="50422" y="25808"/>
                      <a:pt x="46680" y="34583"/>
                    </a:cubicBezTo>
                    <a:cubicBezTo>
                      <a:pt x="51841" y="30970"/>
                      <a:pt x="59197" y="18194"/>
                      <a:pt x="63326" y="20001"/>
                    </a:cubicBezTo>
                    <a:cubicBezTo>
                      <a:pt x="67455" y="21937"/>
                      <a:pt x="48615" y="45035"/>
                      <a:pt x="39196" y="58197"/>
                    </a:cubicBezTo>
                    <a:cubicBezTo>
                      <a:pt x="29776" y="71359"/>
                      <a:pt x="26421" y="79231"/>
                      <a:pt x="15581" y="84134"/>
                    </a:cubicBezTo>
                    <a:cubicBezTo>
                      <a:pt x="8226" y="94844"/>
                      <a:pt x="6677" y="89166"/>
                      <a:pt x="613" y="75359"/>
                    </a:cubicBezTo>
                    <a:cubicBezTo>
                      <a:pt x="-2097" y="69294"/>
                      <a:pt x="5000" y="66972"/>
                      <a:pt x="6032" y="57423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1" name="Freeform 227">
                <a:extLst>
                  <a:ext uri="{FF2B5EF4-FFF2-40B4-BE49-F238E27FC236}">
                    <a16:creationId xmlns:a16="http://schemas.microsoft.com/office/drawing/2014/main" id="{BEDFD4D3-3E3F-8DD1-5127-69B7E9173C32}"/>
                  </a:ext>
                </a:extLst>
              </p:cNvPr>
              <p:cNvSpPr/>
              <p:nvPr/>
            </p:nvSpPr>
            <p:spPr>
              <a:xfrm>
                <a:off x="1418547" y="5460952"/>
                <a:ext cx="104882" cy="177233"/>
              </a:xfrm>
              <a:custGeom>
                <a:avLst/>
                <a:gdLst>
                  <a:gd name="connsiteX0" fmla="*/ 22337 w 104882"/>
                  <a:gd name="connsiteY0" fmla="*/ 111165 h 177233"/>
                  <a:gd name="connsiteX1" fmla="*/ 24789 w 104882"/>
                  <a:gd name="connsiteY1" fmla="*/ 177234 h 177233"/>
                  <a:gd name="connsiteX2" fmla="*/ 93696 w 104882"/>
                  <a:gd name="connsiteY2" fmla="*/ 155297 h 177233"/>
                  <a:gd name="connsiteX3" fmla="*/ 74211 w 104882"/>
                  <a:gd name="connsiteY3" fmla="*/ 121101 h 177233"/>
                  <a:gd name="connsiteX4" fmla="*/ 102858 w 104882"/>
                  <a:gd name="connsiteY4" fmla="*/ 113617 h 177233"/>
                  <a:gd name="connsiteX5" fmla="*/ 84663 w 104882"/>
                  <a:gd name="connsiteY5" fmla="*/ 23418 h 177233"/>
                  <a:gd name="connsiteX6" fmla="*/ 3497 w 104882"/>
                  <a:gd name="connsiteY6" fmla="*/ 31290 h 177233"/>
                  <a:gd name="connsiteX7" fmla="*/ 22337 w 104882"/>
                  <a:gd name="connsiteY7" fmla="*/ 111294 h 17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882" h="177233">
                    <a:moveTo>
                      <a:pt x="22337" y="111165"/>
                    </a:moveTo>
                    <a:cubicBezTo>
                      <a:pt x="22337" y="111165"/>
                      <a:pt x="36402" y="150264"/>
                      <a:pt x="24789" y="177234"/>
                    </a:cubicBezTo>
                    <a:cubicBezTo>
                      <a:pt x="24789" y="177234"/>
                      <a:pt x="78856" y="173362"/>
                      <a:pt x="93696" y="155297"/>
                    </a:cubicBezTo>
                    <a:lnTo>
                      <a:pt x="74211" y="121101"/>
                    </a:lnTo>
                    <a:cubicBezTo>
                      <a:pt x="74211" y="121101"/>
                      <a:pt x="97180" y="125618"/>
                      <a:pt x="102858" y="113617"/>
                    </a:cubicBezTo>
                    <a:cubicBezTo>
                      <a:pt x="108536" y="101616"/>
                      <a:pt x="102213" y="48452"/>
                      <a:pt x="84663" y="23418"/>
                    </a:cubicBezTo>
                    <a:cubicBezTo>
                      <a:pt x="67114" y="-1616"/>
                      <a:pt x="17691" y="-16455"/>
                      <a:pt x="3497" y="31290"/>
                    </a:cubicBezTo>
                    <a:cubicBezTo>
                      <a:pt x="-10568" y="79034"/>
                      <a:pt x="22337" y="111294"/>
                      <a:pt x="22337" y="111294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2" name="Freeform 228">
                <a:extLst>
                  <a:ext uri="{FF2B5EF4-FFF2-40B4-BE49-F238E27FC236}">
                    <a16:creationId xmlns:a16="http://schemas.microsoft.com/office/drawing/2014/main" id="{0D3D1E18-416B-3F7F-2268-90DC7B155C49}"/>
                  </a:ext>
                </a:extLst>
              </p:cNvPr>
              <p:cNvSpPr/>
              <p:nvPr/>
            </p:nvSpPr>
            <p:spPr>
              <a:xfrm>
                <a:off x="1360010" y="5604057"/>
                <a:ext cx="194422" cy="309119"/>
              </a:xfrm>
              <a:custGeom>
                <a:avLst/>
                <a:gdLst>
                  <a:gd name="connsiteX0" fmla="*/ 180622 w 194422"/>
                  <a:gd name="connsiteY0" fmla="*/ 28063 h 309119"/>
                  <a:gd name="connsiteX1" fmla="*/ 155846 w 194422"/>
                  <a:gd name="connsiteY1" fmla="*/ 6771 h 309119"/>
                  <a:gd name="connsiteX2" fmla="*/ 92100 w 194422"/>
                  <a:gd name="connsiteY2" fmla="*/ 835 h 309119"/>
                  <a:gd name="connsiteX3" fmla="*/ 21645 w 194422"/>
                  <a:gd name="connsiteY3" fmla="*/ 31160 h 309119"/>
                  <a:gd name="connsiteX4" fmla="*/ 2676 w 194422"/>
                  <a:gd name="connsiteY4" fmla="*/ 123036 h 309119"/>
                  <a:gd name="connsiteX5" fmla="*/ 23064 w 194422"/>
                  <a:gd name="connsiteY5" fmla="*/ 219687 h 309119"/>
                  <a:gd name="connsiteX6" fmla="*/ 10934 w 194422"/>
                  <a:gd name="connsiteY6" fmla="*/ 306660 h 309119"/>
                  <a:gd name="connsiteX7" fmla="*/ 163718 w 194422"/>
                  <a:gd name="connsiteY7" fmla="*/ 271819 h 309119"/>
                  <a:gd name="connsiteX8" fmla="*/ 187590 w 194422"/>
                  <a:gd name="connsiteY8" fmla="*/ 140328 h 309119"/>
                  <a:gd name="connsiteX9" fmla="*/ 183203 w 194422"/>
                  <a:gd name="connsiteY9" fmla="*/ 33354 h 309119"/>
                  <a:gd name="connsiteX10" fmla="*/ 180622 w 194422"/>
                  <a:gd name="connsiteY10" fmla="*/ 28063 h 309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422" h="309119">
                    <a:moveTo>
                      <a:pt x="180622" y="28063"/>
                    </a:moveTo>
                    <a:cubicBezTo>
                      <a:pt x="175331" y="17869"/>
                      <a:pt x="167718" y="9481"/>
                      <a:pt x="155846" y="6771"/>
                    </a:cubicBezTo>
                    <a:cubicBezTo>
                      <a:pt x="137264" y="2513"/>
                      <a:pt x="111327" y="-1874"/>
                      <a:pt x="92100" y="835"/>
                    </a:cubicBezTo>
                    <a:cubicBezTo>
                      <a:pt x="51066" y="6384"/>
                      <a:pt x="21645" y="31160"/>
                      <a:pt x="21645" y="31160"/>
                    </a:cubicBezTo>
                    <a:cubicBezTo>
                      <a:pt x="21645" y="31160"/>
                      <a:pt x="-9067" y="72324"/>
                      <a:pt x="2676" y="123036"/>
                    </a:cubicBezTo>
                    <a:cubicBezTo>
                      <a:pt x="14289" y="173749"/>
                      <a:pt x="25645" y="201880"/>
                      <a:pt x="23064" y="219687"/>
                    </a:cubicBezTo>
                    <a:cubicBezTo>
                      <a:pt x="20483" y="237495"/>
                      <a:pt x="18935" y="287562"/>
                      <a:pt x="10934" y="306660"/>
                    </a:cubicBezTo>
                    <a:cubicBezTo>
                      <a:pt x="10934" y="306660"/>
                      <a:pt x="190300" y="322919"/>
                      <a:pt x="163718" y="271819"/>
                    </a:cubicBezTo>
                    <a:cubicBezTo>
                      <a:pt x="137264" y="220849"/>
                      <a:pt x="171847" y="201880"/>
                      <a:pt x="187590" y="140328"/>
                    </a:cubicBezTo>
                    <a:cubicBezTo>
                      <a:pt x="196494" y="105358"/>
                      <a:pt x="198300" y="67807"/>
                      <a:pt x="183203" y="33354"/>
                    </a:cubicBezTo>
                    <a:cubicBezTo>
                      <a:pt x="182428" y="31547"/>
                      <a:pt x="181525" y="29741"/>
                      <a:pt x="180622" y="28063"/>
                    </a:cubicBezTo>
                    <a:close/>
                  </a:path>
                </a:pathLst>
              </a:custGeom>
              <a:solidFill>
                <a:schemeClr val="accent5">
                  <a:lumMod val="9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3" name="Freeform 229">
                <a:extLst>
                  <a:ext uri="{FF2B5EF4-FFF2-40B4-BE49-F238E27FC236}">
                    <a16:creationId xmlns:a16="http://schemas.microsoft.com/office/drawing/2014/main" id="{5D04EB3A-467E-F775-E924-31F5B4807760}"/>
                  </a:ext>
                </a:extLst>
              </p:cNvPr>
              <p:cNvSpPr/>
              <p:nvPr/>
            </p:nvSpPr>
            <p:spPr>
              <a:xfrm>
                <a:off x="1486225" y="5447077"/>
                <a:ext cx="227964" cy="255591"/>
              </a:xfrm>
              <a:custGeom>
                <a:avLst/>
                <a:gdLst>
                  <a:gd name="connsiteX0" fmla="*/ 227965 w 227964"/>
                  <a:gd name="connsiteY0" fmla="*/ 16904 h 255591"/>
                  <a:gd name="connsiteX1" fmla="*/ 156218 w 227964"/>
                  <a:gd name="connsiteY1" fmla="*/ 167623 h 255591"/>
                  <a:gd name="connsiteX2" fmla="*/ 96344 w 227964"/>
                  <a:gd name="connsiteY2" fmla="*/ 214722 h 255591"/>
                  <a:gd name="connsiteX3" fmla="*/ 51825 w 227964"/>
                  <a:gd name="connsiteY3" fmla="*/ 254209 h 255591"/>
                  <a:gd name="connsiteX4" fmla="*/ 1371 w 227964"/>
                  <a:gd name="connsiteY4" fmla="*/ 236659 h 255591"/>
                  <a:gd name="connsiteX5" fmla="*/ 23695 w 227964"/>
                  <a:gd name="connsiteY5" fmla="*/ 187882 h 255591"/>
                  <a:gd name="connsiteX6" fmla="*/ 113893 w 227964"/>
                  <a:gd name="connsiteY6" fmla="*/ 118588 h 255591"/>
                  <a:gd name="connsiteX7" fmla="*/ 168994 w 227964"/>
                  <a:gd name="connsiteY7" fmla="*/ 57165 h 255591"/>
                  <a:gd name="connsiteX8" fmla="*/ 201382 w 227964"/>
                  <a:gd name="connsiteY8" fmla="*/ 0 h 255591"/>
                  <a:gd name="connsiteX9" fmla="*/ 227836 w 227964"/>
                  <a:gd name="connsiteY9" fmla="*/ 16775 h 25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964" h="255591">
                    <a:moveTo>
                      <a:pt x="227965" y="16904"/>
                    </a:moveTo>
                    <a:cubicBezTo>
                      <a:pt x="227965" y="16904"/>
                      <a:pt x="181252" y="143363"/>
                      <a:pt x="156218" y="167623"/>
                    </a:cubicBezTo>
                    <a:cubicBezTo>
                      <a:pt x="137895" y="185430"/>
                      <a:pt x="116603" y="199367"/>
                      <a:pt x="96344" y="214722"/>
                    </a:cubicBezTo>
                    <a:cubicBezTo>
                      <a:pt x="83440" y="224400"/>
                      <a:pt x="66665" y="248918"/>
                      <a:pt x="51825" y="254209"/>
                    </a:cubicBezTo>
                    <a:cubicBezTo>
                      <a:pt x="38534" y="258854"/>
                      <a:pt x="7306" y="251499"/>
                      <a:pt x="1371" y="236659"/>
                    </a:cubicBezTo>
                    <a:cubicBezTo>
                      <a:pt x="-5210" y="220013"/>
                      <a:pt x="13500" y="199496"/>
                      <a:pt x="23695" y="187882"/>
                    </a:cubicBezTo>
                    <a:cubicBezTo>
                      <a:pt x="48986" y="159364"/>
                      <a:pt x="83053" y="140137"/>
                      <a:pt x="113893" y="118588"/>
                    </a:cubicBezTo>
                    <a:cubicBezTo>
                      <a:pt x="139701" y="100651"/>
                      <a:pt x="153638" y="74843"/>
                      <a:pt x="168994" y="57165"/>
                    </a:cubicBezTo>
                    <a:cubicBezTo>
                      <a:pt x="184349" y="39357"/>
                      <a:pt x="191188" y="21033"/>
                      <a:pt x="201382" y="0"/>
                    </a:cubicBezTo>
                    <a:cubicBezTo>
                      <a:pt x="208093" y="2581"/>
                      <a:pt x="227836" y="16775"/>
                      <a:pt x="227836" y="1677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4" name="Freeform 230">
                <a:extLst>
                  <a:ext uri="{FF2B5EF4-FFF2-40B4-BE49-F238E27FC236}">
                    <a16:creationId xmlns:a16="http://schemas.microsoft.com/office/drawing/2014/main" id="{E8B963D2-B967-2E47-C5F4-9BD2CE41ED57}"/>
                  </a:ext>
                </a:extLst>
              </p:cNvPr>
              <p:cNvSpPr/>
              <p:nvPr/>
            </p:nvSpPr>
            <p:spPr>
              <a:xfrm>
                <a:off x="1364061" y="5876879"/>
                <a:ext cx="83016" cy="620324"/>
              </a:xfrm>
              <a:custGeom>
                <a:avLst/>
                <a:gdLst>
                  <a:gd name="connsiteX0" fmla="*/ 83016 w 83016"/>
                  <a:gd name="connsiteY0" fmla="*/ 83519 h 620324"/>
                  <a:gd name="connsiteX1" fmla="*/ 9463 w 83016"/>
                  <a:gd name="connsiteY1" fmla="*/ 675 h 620324"/>
                  <a:gd name="connsiteX2" fmla="*/ 12044 w 83016"/>
                  <a:gd name="connsiteY2" fmla="*/ 161846 h 620324"/>
                  <a:gd name="connsiteX3" fmla="*/ 43 w 83016"/>
                  <a:gd name="connsiteY3" fmla="*/ 291660 h 620324"/>
                  <a:gd name="connsiteX4" fmla="*/ 29723 w 83016"/>
                  <a:gd name="connsiteY4" fmla="*/ 620325 h 620324"/>
                  <a:gd name="connsiteX5" fmla="*/ 64950 w 83016"/>
                  <a:gd name="connsiteY5" fmla="*/ 593872 h 620324"/>
                  <a:gd name="connsiteX6" fmla="*/ 45853 w 83016"/>
                  <a:gd name="connsiteY6" fmla="*/ 583419 h 620324"/>
                  <a:gd name="connsiteX7" fmla="*/ 45595 w 83016"/>
                  <a:gd name="connsiteY7" fmla="*/ 543804 h 620324"/>
                  <a:gd name="connsiteX8" fmla="*/ 52046 w 83016"/>
                  <a:gd name="connsiteY8" fmla="*/ 462896 h 620324"/>
                  <a:gd name="connsiteX9" fmla="*/ 64563 w 83016"/>
                  <a:gd name="connsiteY9" fmla="*/ 354116 h 620324"/>
                  <a:gd name="connsiteX10" fmla="*/ 75016 w 83016"/>
                  <a:gd name="connsiteY10" fmla="*/ 185331 h 620324"/>
                  <a:gd name="connsiteX11" fmla="*/ 83016 w 83016"/>
                  <a:gd name="connsiteY11" fmla="*/ 83648 h 620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3016" h="620324">
                    <a:moveTo>
                      <a:pt x="83016" y="83519"/>
                    </a:moveTo>
                    <a:cubicBezTo>
                      <a:pt x="83016" y="83519"/>
                      <a:pt x="43659" y="-8745"/>
                      <a:pt x="9463" y="675"/>
                    </a:cubicBezTo>
                    <a:cubicBezTo>
                      <a:pt x="9463" y="675"/>
                      <a:pt x="-11183" y="65969"/>
                      <a:pt x="12044" y="161846"/>
                    </a:cubicBezTo>
                    <a:cubicBezTo>
                      <a:pt x="26110" y="220172"/>
                      <a:pt x="1334" y="254110"/>
                      <a:pt x="43" y="291660"/>
                    </a:cubicBezTo>
                    <a:cubicBezTo>
                      <a:pt x="-1247" y="329211"/>
                      <a:pt x="26626" y="595162"/>
                      <a:pt x="29723" y="620325"/>
                    </a:cubicBezTo>
                    <a:cubicBezTo>
                      <a:pt x="49595" y="611034"/>
                      <a:pt x="53079" y="610002"/>
                      <a:pt x="64950" y="593872"/>
                    </a:cubicBezTo>
                    <a:cubicBezTo>
                      <a:pt x="70499" y="579806"/>
                      <a:pt x="56047" y="573871"/>
                      <a:pt x="45853" y="583419"/>
                    </a:cubicBezTo>
                    <a:cubicBezTo>
                      <a:pt x="45466" y="571032"/>
                      <a:pt x="45595" y="543804"/>
                      <a:pt x="45595" y="543804"/>
                    </a:cubicBezTo>
                    <a:cubicBezTo>
                      <a:pt x="47143" y="512706"/>
                      <a:pt x="52046" y="462896"/>
                      <a:pt x="52046" y="462896"/>
                    </a:cubicBezTo>
                    <a:cubicBezTo>
                      <a:pt x="52046" y="462896"/>
                      <a:pt x="53724" y="422894"/>
                      <a:pt x="64563" y="354116"/>
                    </a:cubicBezTo>
                    <a:cubicBezTo>
                      <a:pt x="75403" y="285208"/>
                      <a:pt x="77854" y="211785"/>
                      <a:pt x="75016" y="185331"/>
                    </a:cubicBezTo>
                    <a:cubicBezTo>
                      <a:pt x="72177" y="158749"/>
                      <a:pt x="83016" y="83648"/>
                      <a:pt x="83016" y="83648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5" name="Freeform 231">
                <a:extLst>
                  <a:ext uri="{FF2B5EF4-FFF2-40B4-BE49-F238E27FC236}">
                    <a16:creationId xmlns:a16="http://schemas.microsoft.com/office/drawing/2014/main" id="{6CAD969B-36ED-ACA6-65C1-20A4F14F92AD}"/>
                  </a:ext>
                </a:extLst>
              </p:cNvPr>
              <p:cNvSpPr/>
              <p:nvPr/>
            </p:nvSpPr>
            <p:spPr>
              <a:xfrm>
                <a:off x="1344817" y="5439166"/>
                <a:ext cx="180393" cy="295985"/>
              </a:xfrm>
              <a:custGeom>
                <a:avLst/>
                <a:gdLst>
                  <a:gd name="connsiteX0" fmla="*/ 122133 w 180393"/>
                  <a:gd name="connsiteY0" fmla="*/ 3266 h 295985"/>
                  <a:gd name="connsiteX1" fmla="*/ 133359 w 180393"/>
                  <a:gd name="connsiteY1" fmla="*/ 5460 h 295985"/>
                  <a:gd name="connsiteX2" fmla="*/ 143941 w 180393"/>
                  <a:gd name="connsiteY2" fmla="*/ 5331 h 295985"/>
                  <a:gd name="connsiteX3" fmla="*/ 159425 w 180393"/>
                  <a:gd name="connsiteY3" fmla="*/ 40 h 295985"/>
                  <a:gd name="connsiteX4" fmla="*/ 159038 w 180393"/>
                  <a:gd name="connsiteY4" fmla="*/ 54753 h 295985"/>
                  <a:gd name="connsiteX5" fmla="*/ 144199 w 180393"/>
                  <a:gd name="connsiteY5" fmla="*/ 84174 h 295985"/>
                  <a:gd name="connsiteX6" fmla="*/ 159684 w 180393"/>
                  <a:gd name="connsiteY6" fmla="*/ 120950 h 295985"/>
                  <a:gd name="connsiteX7" fmla="*/ 169878 w 180393"/>
                  <a:gd name="connsiteY7" fmla="*/ 236957 h 295985"/>
                  <a:gd name="connsiteX8" fmla="*/ 138908 w 180393"/>
                  <a:gd name="connsiteY8" fmla="*/ 266249 h 295985"/>
                  <a:gd name="connsiteX9" fmla="*/ 106261 w 180393"/>
                  <a:gd name="connsiteY9" fmla="*/ 253861 h 295985"/>
                  <a:gd name="connsiteX10" fmla="*/ 104196 w 180393"/>
                  <a:gd name="connsiteY10" fmla="*/ 256829 h 295985"/>
                  <a:gd name="connsiteX11" fmla="*/ 96067 w 180393"/>
                  <a:gd name="connsiteY11" fmla="*/ 274766 h 295985"/>
                  <a:gd name="connsiteX12" fmla="*/ 81614 w 180393"/>
                  <a:gd name="connsiteY12" fmla="*/ 290251 h 295985"/>
                  <a:gd name="connsiteX13" fmla="*/ 32708 w 180393"/>
                  <a:gd name="connsiteY13" fmla="*/ 292315 h 295985"/>
                  <a:gd name="connsiteX14" fmla="*/ 8578 w 180393"/>
                  <a:gd name="connsiteY14" fmla="*/ 253216 h 295985"/>
                  <a:gd name="connsiteX15" fmla="*/ 9739 w 180393"/>
                  <a:gd name="connsiteY15" fmla="*/ 228957 h 295985"/>
                  <a:gd name="connsiteX16" fmla="*/ 17352 w 180393"/>
                  <a:gd name="connsiteY16" fmla="*/ 209988 h 295985"/>
                  <a:gd name="connsiteX17" fmla="*/ 2126 w 180393"/>
                  <a:gd name="connsiteY17" fmla="*/ 172566 h 295985"/>
                  <a:gd name="connsiteX18" fmla="*/ 29998 w 180393"/>
                  <a:gd name="connsiteY18" fmla="*/ 119531 h 295985"/>
                  <a:gd name="connsiteX19" fmla="*/ 32450 w 180393"/>
                  <a:gd name="connsiteY19" fmla="*/ 76303 h 295985"/>
                  <a:gd name="connsiteX20" fmla="*/ 73743 w 180393"/>
                  <a:gd name="connsiteY20" fmla="*/ 13460 h 295985"/>
                  <a:gd name="connsiteX21" fmla="*/ 122133 w 180393"/>
                  <a:gd name="connsiteY21" fmla="*/ 3395 h 295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393" h="295985">
                    <a:moveTo>
                      <a:pt x="122133" y="3266"/>
                    </a:moveTo>
                    <a:cubicBezTo>
                      <a:pt x="125746" y="3782"/>
                      <a:pt x="129488" y="4556"/>
                      <a:pt x="133359" y="5460"/>
                    </a:cubicBezTo>
                    <a:cubicBezTo>
                      <a:pt x="140328" y="7008"/>
                      <a:pt x="136714" y="7008"/>
                      <a:pt x="143941" y="5331"/>
                    </a:cubicBezTo>
                    <a:cubicBezTo>
                      <a:pt x="148844" y="4169"/>
                      <a:pt x="153361" y="-476"/>
                      <a:pt x="159425" y="40"/>
                    </a:cubicBezTo>
                    <a:cubicBezTo>
                      <a:pt x="192460" y="2492"/>
                      <a:pt x="170007" y="42881"/>
                      <a:pt x="159038" y="54753"/>
                    </a:cubicBezTo>
                    <a:cubicBezTo>
                      <a:pt x="148328" y="66366"/>
                      <a:pt x="142650" y="65076"/>
                      <a:pt x="144199" y="84174"/>
                    </a:cubicBezTo>
                    <a:cubicBezTo>
                      <a:pt x="145231" y="96949"/>
                      <a:pt x="151554" y="111143"/>
                      <a:pt x="159684" y="120950"/>
                    </a:cubicBezTo>
                    <a:cubicBezTo>
                      <a:pt x="182136" y="148178"/>
                      <a:pt x="187556" y="204955"/>
                      <a:pt x="169878" y="236957"/>
                    </a:cubicBezTo>
                    <a:cubicBezTo>
                      <a:pt x="162651" y="249990"/>
                      <a:pt x="152199" y="259797"/>
                      <a:pt x="138908" y="266249"/>
                    </a:cubicBezTo>
                    <a:cubicBezTo>
                      <a:pt x="123165" y="273992"/>
                      <a:pt x="114907" y="266249"/>
                      <a:pt x="106261" y="253861"/>
                    </a:cubicBezTo>
                    <a:cubicBezTo>
                      <a:pt x="106003" y="254248"/>
                      <a:pt x="104454" y="256571"/>
                      <a:pt x="104196" y="256829"/>
                    </a:cubicBezTo>
                    <a:cubicBezTo>
                      <a:pt x="99680" y="260313"/>
                      <a:pt x="99035" y="269991"/>
                      <a:pt x="96067" y="274766"/>
                    </a:cubicBezTo>
                    <a:cubicBezTo>
                      <a:pt x="92841" y="280185"/>
                      <a:pt x="87808" y="287025"/>
                      <a:pt x="81614" y="290251"/>
                    </a:cubicBezTo>
                    <a:cubicBezTo>
                      <a:pt x="69614" y="296574"/>
                      <a:pt x="44838" y="298251"/>
                      <a:pt x="32708" y="292315"/>
                    </a:cubicBezTo>
                    <a:cubicBezTo>
                      <a:pt x="20062" y="286250"/>
                      <a:pt x="9868" y="266120"/>
                      <a:pt x="8578" y="253216"/>
                    </a:cubicBezTo>
                    <a:cubicBezTo>
                      <a:pt x="7804" y="245732"/>
                      <a:pt x="8191" y="236183"/>
                      <a:pt x="9739" y="228957"/>
                    </a:cubicBezTo>
                    <a:cubicBezTo>
                      <a:pt x="11159" y="222376"/>
                      <a:pt x="16707" y="216440"/>
                      <a:pt x="17352" y="209988"/>
                    </a:cubicBezTo>
                    <a:cubicBezTo>
                      <a:pt x="-1358" y="209472"/>
                      <a:pt x="-2133" y="185341"/>
                      <a:pt x="2126" y="172566"/>
                    </a:cubicBezTo>
                    <a:cubicBezTo>
                      <a:pt x="8578" y="153597"/>
                      <a:pt x="23933" y="138887"/>
                      <a:pt x="29998" y="119531"/>
                    </a:cubicBezTo>
                    <a:cubicBezTo>
                      <a:pt x="34515" y="105078"/>
                      <a:pt x="32192" y="91013"/>
                      <a:pt x="32450" y="76303"/>
                    </a:cubicBezTo>
                    <a:cubicBezTo>
                      <a:pt x="33095" y="48301"/>
                      <a:pt x="50516" y="27138"/>
                      <a:pt x="73743" y="13460"/>
                    </a:cubicBezTo>
                    <a:cubicBezTo>
                      <a:pt x="90905" y="3395"/>
                      <a:pt x="105229" y="1072"/>
                      <a:pt x="122133" y="339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6" name="Freeform 232">
                <a:extLst>
                  <a:ext uri="{FF2B5EF4-FFF2-40B4-BE49-F238E27FC236}">
                    <a16:creationId xmlns:a16="http://schemas.microsoft.com/office/drawing/2014/main" id="{5A5DBEAF-8733-27D2-AB6E-CE19E603515E}"/>
                  </a:ext>
                </a:extLst>
              </p:cNvPr>
              <p:cNvSpPr/>
              <p:nvPr/>
            </p:nvSpPr>
            <p:spPr>
              <a:xfrm>
                <a:off x="1347198" y="5840262"/>
                <a:ext cx="212165" cy="361608"/>
              </a:xfrm>
              <a:custGeom>
                <a:avLst/>
                <a:gdLst>
                  <a:gd name="connsiteX0" fmla="*/ 201692 w 212165"/>
                  <a:gd name="connsiteY0" fmla="*/ 203754 h 361608"/>
                  <a:gd name="connsiteX1" fmla="*/ 192143 w 212165"/>
                  <a:gd name="connsiteY1" fmla="*/ 352924 h 361608"/>
                  <a:gd name="connsiteX2" fmla="*/ 17423 w 212165"/>
                  <a:gd name="connsiteY2" fmla="*/ 353569 h 361608"/>
                  <a:gd name="connsiteX3" fmla="*/ 519 w 212165"/>
                  <a:gd name="connsiteY3" fmla="*/ 74843 h 361608"/>
                  <a:gd name="connsiteX4" fmla="*/ 34457 w 212165"/>
                  <a:gd name="connsiteY4" fmla="*/ 0 h 361608"/>
                  <a:gd name="connsiteX5" fmla="*/ 94202 w 212165"/>
                  <a:gd name="connsiteY5" fmla="*/ 10452 h 361608"/>
                  <a:gd name="connsiteX6" fmla="*/ 168787 w 212165"/>
                  <a:gd name="connsiteY6" fmla="*/ 5936 h 361608"/>
                  <a:gd name="connsiteX7" fmla="*/ 209435 w 212165"/>
                  <a:gd name="connsiteY7" fmla="*/ 103748 h 361608"/>
                  <a:gd name="connsiteX8" fmla="*/ 201563 w 212165"/>
                  <a:gd name="connsiteY8" fmla="*/ 203625 h 361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165" h="361608">
                    <a:moveTo>
                      <a:pt x="201692" y="203754"/>
                    </a:moveTo>
                    <a:cubicBezTo>
                      <a:pt x="190853" y="253434"/>
                      <a:pt x="194982" y="302340"/>
                      <a:pt x="192143" y="352924"/>
                    </a:cubicBezTo>
                    <a:cubicBezTo>
                      <a:pt x="137430" y="372667"/>
                      <a:pt x="72781" y="352408"/>
                      <a:pt x="17423" y="353569"/>
                    </a:cubicBezTo>
                    <a:cubicBezTo>
                      <a:pt x="22585" y="261693"/>
                      <a:pt x="-3997" y="168268"/>
                      <a:pt x="519" y="74843"/>
                    </a:cubicBezTo>
                    <a:cubicBezTo>
                      <a:pt x="1680" y="50067"/>
                      <a:pt x="34457" y="0"/>
                      <a:pt x="34457" y="0"/>
                    </a:cubicBezTo>
                    <a:cubicBezTo>
                      <a:pt x="34457" y="0"/>
                      <a:pt x="64394" y="8516"/>
                      <a:pt x="94202" y="10452"/>
                    </a:cubicBezTo>
                    <a:cubicBezTo>
                      <a:pt x="124010" y="12517"/>
                      <a:pt x="168787" y="5936"/>
                      <a:pt x="168787" y="5936"/>
                    </a:cubicBezTo>
                    <a:cubicBezTo>
                      <a:pt x="168787" y="5936"/>
                      <a:pt x="203628" y="75488"/>
                      <a:pt x="209435" y="103748"/>
                    </a:cubicBezTo>
                    <a:cubicBezTo>
                      <a:pt x="216403" y="137556"/>
                      <a:pt x="208660" y="170978"/>
                      <a:pt x="201563" y="20362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  <p:sp>
            <p:nvSpPr>
              <p:cNvPr id="27" name="Freeform 233">
                <a:extLst>
                  <a:ext uri="{FF2B5EF4-FFF2-40B4-BE49-F238E27FC236}">
                    <a16:creationId xmlns:a16="http://schemas.microsoft.com/office/drawing/2014/main" id="{42A85216-C1EA-A716-6166-7F2FC60244F5}"/>
                  </a:ext>
                </a:extLst>
              </p:cNvPr>
              <p:cNvSpPr/>
              <p:nvPr/>
            </p:nvSpPr>
            <p:spPr>
              <a:xfrm>
                <a:off x="1391461" y="6442851"/>
                <a:ext cx="52329" cy="54482"/>
              </a:xfrm>
              <a:custGeom>
                <a:avLst/>
                <a:gdLst>
                  <a:gd name="connsiteX0" fmla="*/ 129 w 52329"/>
                  <a:gd name="connsiteY0" fmla="*/ 34223 h 54482"/>
                  <a:gd name="connsiteX1" fmla="*/ 6839 w 52329"/>
                  <a:gd name="connsiteY1" fmla="*/ 39643 h 54482"/>
                  <a:gd name="connsiteX2" fmla="*/ 28647 w 52329"/>
                  <a:gd name="connsiteY2" fmla="*/ 21835 h 54482"/>
                  <a:gd name="connsiteX3" fmla="*/ 20517 w 52329"/>
                  <a:gd name="connsiteY3" fmla="*/ 16029 h 54482"/>
                  <a:gd name="connsiteX4" fmla="*/ 29034 w 52329"/>
                  <a:gd name="connsiteY4" fmla="*/ 4544 h 54482"/>
                  <a:gd name="connsiteX5" fmla="*/ 50971 w 52329"/>
                  <a:gd name="connsiteY5" fmla="*/ 2092 h 54482"/>
                  <a:gd name="connsiteX6" fmla="*/ 46196 w 52329"/>
                  <a:gd name="connsiteY6" fmla="*/ 24545 h 54482"/>
                  <a:gd name="connsiteX7" fmla="*/ 2194 w 52329"/>
                  <a:gd name="connsiteY7" fmla="*/ 54482 h 54482"/>
                  <a:gd name="connsiteX8" fmla="*/ 0 w 52329"/>
                  <a:gd name="connsiteY8" fmla="*/ 34352 h 54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29" h="54482">
                    <a:moveTo>
                      <a:pt x="129" y="34223"/>
                    </a:moveTo>
                    <a:cubicBezTo>
                      <a:pt x="903" y="36030"/>
                      <a:pt x="2581" y="38481"/>
                      <a:pt x="6839" y="39643"/>
                    </a:cubicBezTo>
                    <a:cubicBezTo>
                      <a:pt x="13807" y="41578"/>
                      <a:pt x="24647" y="30610"/>
                      <a:pt x="28647" y="21835"/>
                    </a:cubicBezTo>
                    <a:cubicBezTo>
                      <a:pt x="31873" y="14609"/>
                      <a:pt x="23227" y="16029"/>
                      <a:pt x="20517" y="16029"/>
                    </a:cubicBezTo>
                    <a:cubicBezTo>
                      <a:pt x="22453" y="10738"/>
                      <a:pt x="25550" y="6996"/>
                      <a:pt x="29034" y="4544"/>
                    </a:cubicBezTo>
                    <a:cubicBezTo>
                      <a:pt x="34583" y="802"/>
                      <a:pt x="47229" y="-2166"/>
                      <a:pt x="50971" y="2092"/>
                    </a:cubicBezTo>
                    <a:cubicBezTo>
                      <a:pt x="54842" y="6351"/>
                      <a:pt x="49551" y="21190"/>
                      <a:pt x="46196" y="24545"/>
                    </a:cubicBezTo>
                    <a:cubicBezTo>
                      <a:pt x="34196" y="36546"/>
                      <a:pt x="17807" y="47256"/>
                      <a:pt x="2194" y="54482"/>
                    </a:cubicBezTo>
                    <a:cubicBezTo>
                      <a:pt x="1419" y="47772"/>
                      <a:pt x="774" y="41062"/>
                      <a:pt x="0" y="34352"/>
                    </a:cubicBezTo>
                    <a:close/>
                  </a:path>
                </a:pathLst>
              </a:custGeom>
              <a:solidFill>
                <a:schemeClr val="tx1"/>
              </a:solidFill>
              <a:ln w="128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E7741D8-6CC2-BF9F-E10C-28C810385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11255" y="3814258"/>
            <a:ext cx="986598" cy="986342"/>
            <a:chOff x="10258193" y="4288840"/>
            <a:chExt cx="1208952" cy="1208953"/>
          </a:xfrm>
        </p:grpSpPr>
        <p:sp>
          <p:nvSpPr>
            <p:cNvPr id="103" name="Freeform 66">
              <a:extLst>
                <a:ext uri="{FF2B5EF4-FFF2-40B4-BE49-F238E27FC236}">
                  <a16:creationId xmlns:a16="http://schemas.microsoft.com/office/drawing/2014/main" id="{0690DDEF-372F-8201-1C75-57A03BBB5FF8}"/>
                </a:ext>
              </a:extLst>
            </p:cNvPr>
            <p:cNvSpPr/>
            <p:nvPr/>
          </p:nvSpPr>
          <p:spPr>
            <a:xfrm>
              <a:off x="10258193" y="4288840"/>
              <a:ext cx="1208952" cy="1208953"/>
            </a:xfrm>
            <a:custGeom>
              <a:avLst/>
              <a:gdLst>
                <a:gd name="connsiteX0" fmla="*/ 557947 w 563731"/>
                <a:gd name="connsiteY0" fmla="*/ 338320 h 563731"/>
                <a:gd name="connsiteX1" fmla="*/ 225411 w 563731"/>
                <a:gd name="connsiteY1" fmla="*/ 557946 h 563731"/>
                <a:gd name="connsiteX2" fmla="*/ 5785 w 563731"/>
                <a:gd name="connsiteY2" fmla="*/ 225411 h 563731"/>
                <a:gd name="connsiteX3" fmla="*/ 338321 w 563731"/>
                <a:gd name="connsiteY3" fmla="*/ 5785 h 563731"/>
                <a:gd name="connsiteX4" fmla="*/ 557947 w 563731"/>
                <a:gd name="connsiteY4" fmla="*/ 338320 h 56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731" h="563731">
                  <a:moveTo>
                    <a:pt x="557947" y="338320"/>
                  </a:moveTo>
                  <a:cubicBezTo>
                    <a:pt x="526848" y="490846"/>
                    <a:pt x="377936" y="589174"/>
                    <a:pt x="225411" y="557946"/>
                  </a:cubicBezTo>
                  <a:cubicBezTo>
                    <a:pt x="72885" y="526848"/>
                    <a:pt x="-25443" y="377936"/>
                    <a:pt x="5785" y="225411"/>
                  </a:cubicBezTo>
                  <a:cubicBezTo>
                    <a:pt x="36883" y="72885"/>
                    <a:pt x="185795" y="-25443"/>
                    <a:pt x="338321" y="5785"/>
                  </a:cubicBezTo>
                  <a:cubicBezTo>
                    <a:pt x="490846" y="36883"/>
                    <a:pt x="589174" y="185795"/>
                    <a:pt x="557947" y="338320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4" name="Freeform 67">
              <a:extLst>
                <a:ext uri="{FF2B5EF4-FFF2-40B4-BE49-F238E27FC236}">
                  <a16:creationId xmlns:a16="http://schemas.microsoft.com/office/drawing/2014/main" id="{63C01FCD-A399-CBF3-E659-9F025F795C5C}"/>
                </a:ext>
              </a:extLst>
            </p:cNvPr>
            <p:cNvSpPr/>
            <p:nvPr/>
          </p:nvSpPr>
          <p:spPr>
            <a:xfrm>
              <a:off x="10317764" y="4339836"/>
              <a:ext cx="1093125" cy="1093125"/>
            </a:xfrm>
            <a:custGeom>
              <a:avLst/>
              <a:gdLst>
                <a:gd name="connsiteX0" fmla="*/ 504488 w 509721"/>
                <a:gd name="connsiteY0" fmla="*/ 305896 h 509721"/>
                <a:gd name="connsiteX1" fmla="*/ 203825 w 509721"/>
                <a:gd name="connsiteY1" fmla="*/ 504488 h 509721"/>
                <a:gd name="connsiteX2" fmla="*/ 5233 w 509721"/>
                <a:gd name="connsiteY2" fmla="*/ 203825 h 509721"/>
                <a:gd name="connsiteX3" fmla="*/ 305896 w 509721"/>
                <a:gd name="connsiteY3" fmla="*/ 5233 h 509721"/>
                <a:gd name="connsiteX4" fmla="*/ 504488 w 509721"/>
                <a:gd name="connsiteY4" fmla="*/ 305896 h 50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721" h="509721">
                  <a:moveTo>
                    <a:pt x="504488" y="305896"/>
                  </a:moveTo>
                  <a:cubicBezTo>
                    <a:pt x="476358" y="443711"/>
                    <a:pt x="341769" y="532748"/>
                    <a:pt x="203825" y="504488"/>
                  </a:cubicBezTo>
                  <a:cubicBezTo>
                    <a:pt x="66011" y="476358"/>
                    <a:pt x="-23027" y="341769"/>
                    <a:pt x="5233" y="203825"/>
                  </a:cubicBezTo>
                  <a:cubicBezTo>
                    <a:pt x="33364" y="66011"/>
                    <a:pt x="167952" y="-23027"/>
                    <a:pt x="305896" y="5233"/>
                  </a:cubicBezTo>
                  <a:cubicBezTo>
                    <a:pt x="443711" y="33364"/>
                    <a:pt x="532748" y="168081"/>
                    <a:pt x="504488" y="30589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5" name="Freeform 68">
              <a:extLst>
                <a:ext uri="{FF2B5EF4-FFF2-40B4-BE49-F238E27FC236}">
                  <a16:creationId xmlns:a16="http://schemas.microsoft.com/office/drawing/2014/main" id="{D0E729C2-9A03-31EA-DAD6-AEDD07028050}"/>
                </a:ext>
              </a:extLst>
            </p:cNvPr>
            <p:cNvSpPr/>
            <p:nvPr/>
          </p:nvSpPr>
          <p:spPr>
            <a:xfrm>
              <a:off x="10625922" y="4339265"/>
              <a:ext cx="781472" cy="1039303"/>
            </a:xfrm>
            <a:custGeom>
              <a:avLst/>
              <a:gdLst>
                <a:gd name="connsiteX0" fmla="*/ 164655 w 364398"/>
                <a:gd name="connsiteY0" fmla="*/ 5112 h 484624"/>
                <a:gd name="connsiteX1" fmla="*/ 0 w 364398"/>
                <a:gd name="connsiteY1" fmla="*/ 27952 h 484624"/>
                <a:gd name="connsiteX2" fmla="*/ 139363 w 364398"/>
                <a:gd name="connsiteY2" fmla="*/ 16467 h 484624"/>
                <a:gd name="connsiteX3" fmla="*/ 333955 w 364398"/>
                <a:gd name="connsiteY3" fmla="*/ 312098 h 484624"/>
                <a:gd name="connsiteX4" fmla="*/ 203496 w 364398"/>
                <a:gd name="connsiteY4" fmla="*/ 484624 h 484624"/>
                <a:gd name="connsiteX5" fmla="*/ 359247 w 364398"/>
                <a:gd name="connsiteY5" fmla="*/ 300742 h 484624"/>
                <a:gd name="connsiteX6" fmla="*/ 164655 w 364398"/>
                <a:gd name="connsiteY6" fmla="*/ 5112 h 48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398" h="484624">
                  <a:moveTo>
                    <a:pt x="164655" y="5112"/>
                  </a:moveTo>
                  <a:cubicBezTo>
                    <a:pt x="106458" y="-6760"/>
                    <a:pt x="48906" y="2531"/>
                    <a:pt x="0" y="27952"/>
                  </a:cubicBezTo>
                  <a:cubicBezTo>
                    <a:pt x="42970" y="11435"/>
                    <a:pt x="90973" y="6531"/>
                    <a:pt x="139363" y="16467"/>
                  </a:cubicBezTo>
                  <a:cubicBezTo>
                    <a:pt x="274597" y="44211"/>
                    <a:pt x="361699" y="176606"/>
                    <a:pt x="333955" y="312098"/>
                  </a:cubicBezTo>
                  <a:cubicBezTo>
                    <a:pt x="318084" y="389393"/>
                    <a:pt x="268403" y="450945"/>
                    <a:pt x="203496" y="484624"/>
                  </a:cubicBezTo>
                  <a:cubicBezTo>
                    <a:pt x="280533" y="454945"/>
                    <a:pt x="341440" y="387844"/>
                    <a:pt x="359247" y="300742"/>
                  </a:cubicBezTo>
                  <a:cubicBezTo>
                    <a:pt x="386991" y="165121"/>
                    <a:pt x="299889" y="32855"/>
                    <a:pt x="164655" y="5112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6" name="Freeform 69">
              <a:extLst>
                <a:ext uri="{FF2B5EF4-FFF2-40B4-BE49-F238E27FC236}">
                  <a16:creationId xmlns:a16="http://schemas.microsoft.com/office/drawing/2014/main" id="{A89DF600-A516-9BE4-3201-B75A46DF6BB2}"/>
                </a:ext>
              </a:extLst>
            </p:cNvPr>
            <p:cNvSpPr/>
            <p:nvPr/>
          </p:nvSpPr>
          <p:spPr>
            <a:xfrm>
              <a:off x="10399768" y="4657678"/>
              <a:ext cx="788750" cy="679850"/>
            </a:xfrm>
            <a:custGeom>
              <a:avLst/>
              <a:gdLst>
                <a:gd name="connsiteX0" fmla="*/ 267271 w 367792"/>
                <a:gd name="connsiteY0" fmla="*/ 304534 h 317012"/>
                <a:gd name="connsiteX1" fmla="*/ 367793 w 367792"/>
                <a:gd name="connsiteY1" fmla="*/ 220013 h 317012"/>
                <a:gd name="connsiteX2" fmla="*/ 279272 w 367792"/>
                <a:gd name="connsiteY2" fmla="*/ 286211 h 317012"/>
                <a:gd name="connsiteX3" fmla="*/ 24805 w 367792"/>
                <a:gd name="connsiteY3" fmla="*/ 170204 h 317012"/>
                <a:gd name="connsiteX4" fmla="*/ 39645 w 367792"/>
                <a:gd name="connsiteY4" fmla="*/ 0 h 317012"/>
                <a:gd name="connsiteX5" fmla="*/ 12675 w 367792"/>
                <a:gd name="connsiteY5" fmla="*/ 188398 h 317012"/>
                <a:gd name="connsiteX6" fmla="*/ 267142 w 367792"/>
                <a:gd name="connsiteY6" fmla="*/ 304405 h 317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2" h="317012">
                  <a:moveTo>
                    <a:pt x="267271" y="304534"/>
                  </a:moveTo>
                  <a:cubicBezTo>
                    <a:pt x="311144" y="288017"/>
                    <a:pt x="345727" y="257564"/>
                    <a:pt x="367793" y="220013"/>
                  </a:cubicBezTo>
                  <a:cubicBezTo>
                    <a:pt x="345985" y="249176"/>
                    <a:pt x="315919" y="272532"/>
                    <a:pt x="279272" y="286211"/>
                  </a:cubicBezTo>
                  <a:cubicBezTo>
                    <a:pt x="177201" y="324535"/>
                    <a:pt x="63259" y="272532"/>
                    <a:pt x="24805" y="170204"/>
                  </a:cubicBezTo>
                  <a:cubicBezTo>
                    <a:pt x="2868" y="111878"/>
                    <a:pt x="10352" y="49680"/>
                    <a:pt x="39645" y="0"/>
                  </a:cubicBezTo>
                  <a:cubicBezTo>
                    <a:pt x="545" y="52261"/>
                    <a:pt x="-11971" y="122717"/>
                    <a:pt x="12675" y="188398"/>
                  </a:cubicBezTo>
                  <a:cubicBezTo>
                    <a:pt x="51000" y="290727"/>
                    <a:pt x="164942" y="342730"/>
                    <a:pt x="267142" y="304405"/>
                  </a:cubicBezTo>
                  <a:close/>
                </a:path>
              </a:pathLst>
            </a:custGeom>
            <a:solidFill>
              <a:schemeClr val="bg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7" name="Freeform 70">
              <a:extLst>
                <a:ext uri="{FF2B5EF4-FFF2-40B4-BE49-F238E27FC236}">
                  <a16:creationId xmlns:a16="http://schemas.microsoft.com/office/drawing/2014/main" id="{D3A4DCE9-E3C4-04D3-27FF-342D11CBC6AD}"/>
                </a:ext>
              </a:extLst>
            </p:cNvPr>
            <p:cNvSpPr/>
            <p:nvPr/>
          </p:nvSpPr>
          <p:spPr>
            <a:xfrm>
              <a:off x="11217874" y="4902346"/>
              <a:ext cx="71624" cy="129531"/>
            </a:xfrm>
            <a:custGeom>
              <a:avLst/>
              <a:gdLst>
                <a:gd name="connsiteX0" fmla="*/ 32765 w 33398"/>
                <a:gd name="connsiteY0" fmla="*/ 17792 h 60400"/>
                <a:gd name="connsiteX1" fmla="*/ 32507 w 33398"/>
                <a:gd name="connsiteY1" fmla="*/ 19341 h 60400"/>
                <a:gd name="connsiteX2" fmla="*/ 22958 w 33398"/>
                <a:gd name="connsiteY2" fmla="*/ 29922 h 60400"/>
                <a:gd name="connsiteX3" fmla="*/ 27603 w 33398"/>
                <a:gd name="connsiteY3" fmla="*/ 43471 h 60400"/>
                <a:gd name="connsiteX4" fmla="*/ 26700 w 33398"/>
                <a:gd name="connsiteY4" fmla="*/ 47987 h 60400"/>
                <a:gd name="connsiteX5" fmla="*/ 10570 w 33398"/>
                <a:gd name="connsiteY5" fmla="*/ 59988 h 60400"/>
                <a:gd name="connsiteX6" fmla="*/ 505 w 33398"/>
                <a:gd name="connsiteY6" fmla="*/ 42568 h 60400"/>
                <a:gd name="connsiteX7" fmla="*/ 1279 w 33398"/>
                <a:gd name="connsiteY7" fmla="*/ 38567 h 60400"/>
                <a:gd name="connsiteX8" fmla="*/ 7344 w 33398"/>
                <a:gd name="connsiteY8" fmla="*/ 39858 h 60400"/>
                <a:gd name="connsiteX9" fmla="*/ 6441 w 33398"/>
                <a:gd name="connsiteY9" fmla="*/ 44245 h 60400"/>
                <a:gd name="connsiteX10" fmla="*/ 11603 w 33398"/>
                <a:gd name="connsiteY10" fmla="*/ 54052 h 60400"/>
                <a:gd name="connsiteX11" fmla="*/ 20248 w 33398"/>
                <a:gd name="connsiteY11" fmla="*/ 46439 h 60400"/>
                <a:gd name="connsiteX12" fmla="*/ 21151 w 33398"/>
                <a:gd name="connsiteY12" fmla="*/ 41923 h 60400"/>
                <a:gd name="connsiteX13" fmla="*/ 15603 w 33398"/>
                <a:gd name="connsiteY13" fmla="*/ 31728 h 60400"/>
                <a:gd name="connsiteX14" fmla="*/ 12119 w 33398"/>
                <a:gd name="connsiteY14" fmla="*/ 31083 h 60400"/>
                <a:gd name="connsiteX15" fmla="*/ 13280 w 33398"/>
                <a:gd name="connsiteY15" fmla="*/ 25276 h 60400"/>
                <a:gd name="connsiteX16" fmla="*/ 17151 w 33398"/>
                <a:gd name="connsiteY16" fmla="*/ 26051 h 60400"/>
                <a:gd name="connsiteX17" fmla="*/ 25797 w 33398"/>
                <a:gd name="connsiteY17" fmla="*/ 19470 h 60400"/>
                <a:gd name="connsiteX18" fmla="*/ 26313 w 33398"/>
                <a:gd name="connsiteY18" fmla="*/ 16760 h 60400"/>
                <a:gd name="connsiteX19" fmla="*/ 21409 w 33398"/>
                <a:gd name="connsiteY19" fmla="*/ 6308 h 60400"/>
                <a:gd name="connsiteX20" fmla="*/ 12893 w 33398"/>
                <a:gd name="connsiteY20" fmla="*/ 13405 h 60400"/>
                <a:gd name="connsiteX21" fmla="*/ 12248 w 33398"/>
                <a:gd name="connsiteY21" fmla="*/ 16373 h 60400"/>
                <a:gd name="connsiteX22" fmla="*/ 6183 w 33398"/>
                <a:gd name="connsiteY22" fmla="*/ 15082 h 60400"/>
                <a:gd name="connsiteX23" fmla="*/ 6699 w 33398"/>
                <a:gd name="connsiteY23" fmla="*/ 12372 h 60400"/>
                <a:gd name="connsiteX24" fmla="*/ 22700 w 33398"/>
                <a:gd name="connsiteY24" fmla="*/ 372 h 60400"/>
                <a:gd name="connsiteX25" fmla="*/ 32894 w 33398"/>
                <a:gd name="connsiteY25" fmla="*/ 17663 h 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3398" h="60400">
                  <a:moveTo>
                    <a:pt x="32765" y="17792"/>
                  </a:moveTo>
                  <a:lnTo>
                    <a:pt x="32507" y="19341"/>
                  </a:lnTo>
                  <a:cubicBezTo>
                    <a:pt x="31346" y="25276"/>
                    <a:pt x="27990" y="29148"/>
                    <a:pt x="22958" y="29922"/>
                  </a:cubicBezTo>
                  <a:cubicBezTo>
                    <a:pt x="27474" y="32761"/>
                    <a:pt x="28765" y="37664"/>
                    <a:pt x="27603" y="43471"/>
                  </a:cubicBezTo>
                  <a:lnTo>
                    <a:pt x="26700" y="47987"/>
                  </a:lnTo>
                  <a:cubicBezTo>
                    <a:pt x="24894" y="56891"/>
                    <a:pt x="19474" y="61924"/>
                    <a:pt x="10570" y="59988"/>
                  </a:cubicBezTo>
                  <a:cubicBezTo>
                    <a:pt x="1666" y="58182"/>
                    <a:pt x="-1301" y="51471"/>
                    <a:pt x="505" y="42568"/>
                  </a:cubicBezTo>
                  <a:lnTo>
                    <a:pt x="1279" y="38567"/>
                  </a:lnTo>
                  <a:lnTo>
                    <a:pt x="7344" y="39858"/>
                  </a:lnTo>
                  <a:lnTo>
                    <a:pt x="6441" y="44245"/>
                  </a:lnTo>
                  <a:cubicBezTo>
                    <a:pt x="5408" y="49536"/>
                    <a:pt x="6828" y="53020"/>
                    <a:pt x="11603" y="54052"/>
                  </a:cubicBezTo>
                  <a:cubicBezTo>
                    <a:pt x="16377" y="54956"/>
                    <a:pt x="19087" y="52375"/>
                    <a:pt x="20248" y="46439"/>
                  </a:cubicBezTo>
                  <a:lnTo>
                    <a:pt x="21151" y="41923"/>
                  </a:lnTo>
                  <a:cubicBezTo>
                    <a:pt x="22313" y="36245"/>
                    <a:pt x="20506" y="32890"/>
                    <a:pt x="15603" y="31728"/>
                  </a:cubicBezTo>
                  <a:lnTo>
                    <a:pt x="12119" y="31083"/>
                  </a:lnTo>
                  <a:lnTo>
                    <a:pt x="13280" y="25276"/>
                  </a:lnTo>
                  <a:lnTo>
                    <a:pt x="17151" y="26051"/>
                  </a:lnTo>
                  <a:cubicBezTo>
                    <a:pt x="21538" y="26825"/>
                    <a:pt x="24764" y="24631"/>
                    <a:pt x="25797" y="19470"/>
                  </a:cubicBezTo>
                  <a:lnTo>
                    <a:pt x="26313" y="16760"/>
                  </a:lnTo>
                  <a:cubicBezTo>
                    <a:pt x="27474" y="10824"/>
                    <a:pt x="26055" y="7211"/>
                    <a:pt x="21409" y="6308"/>
                  </a:cubicBezTo>
                  <a:cubicBezTo>
                    <a:pt x="16764" y="5404"/>
                    <a:pt x="13925" y="8114"/>
                    <a:pt x="12893" y="13405"/>
                  </a:cubicBezTo>
                  <a:lnTo>
                    <a:pt x="12248" y="16373"/>
                  </a:lnTo>
                  <a:lnTo>
                    <a:pt x="6183" y="15082"/>
                  </a:lnTo>
                  <a:lnTo>
                    <a:pt x="6699" y="12372"/>
                  </a:lnTo>
                  <a:cubicBezTo>
                    <a:pt x="8505" y="3469"/>
                    <a:pt x="13796" y="-1435"/>
                    <a:pt x="22700" y="372"/>
                  </a:cubicBezTo>
                  <a:cubicBezTo>
                    <a:pt x="31733" y="2178"/>
                    <a:pt x="34701" y="8759"/>
                    <a:pt x="32894" y="1766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8" name="Freeform 71">
              <a:extLst>
                <a:ext uri="{FF2B5EF4-FFF2-40B4-BE49-F238E27FC236}">
                  <a16:creationId xmlns:a16="http://schemas.microsoft.com/office/drawing/2014/main" id="{C94D06E6-9459-2FDA-E3FA-F2A124602169}"/>
                </a:ext>
              </a:extLst>
            </p:cNvPr>
            <p:cNvSpPr/>
            <p:nvPr/>
          </p:nvSpPr>
          <p:spPr>
            <a:xfrm>
              <a:off x="10475978" y="4753638"/>
              <a:ext cx="72381" cy="128815"/>
            </a:xfrm>
            <a:custGeom>
              <a:avLst/>
              <a:gdLst>
                <a:gd name="connsiteX0" fmla="*/ 33270 w 33751"/>
                <a:gd name="connsiteY0" fmla="*/ 17711 h 60066"/>
                <a:gd name="connsiteX1" fmla="*/ 27205 w 33751"/>
                <a:gd name="connsiteY1" fmla="*/ 47390 h 60066"/>
                <a:gd name="connsiteX2" fmla="*/ 10688 w 33751"/>
                <a:gd name="connsiteY2" fmla="*/ 59649 h 60066"/>
                <a:gd name="connsiteX3" fmla="*/ 494 w 33751"/>
                <a:gd name="connsiteY3" fmla="*/ 42357 h 60066"/>
                <a:gd name="connsiteX4" fmla="*/ 752 w 33751"/>
                <a:gd name="connsiteY4" fmla="*/ 41325 h 60066"/>
                <a:gd name="connsiteX5" fmla="*/ 6817 w 33751"/>
                <a:gd name="connsiteY5" fmla="*/ 42615 h 60066"/>
                <a:gd name="connsiteX6" fmla="*/ 6559 w 33751"/>
                <a:gd name="connsiteY6" fmla="*/ 44164 h 60066"/>
                <a:gd name="connsiteX7" fmla="*/ 11720 w 33751"/>
                <a:gd name="connsiteY7" fmla="*/ 53842 h 60066"/>
                <a:gd name="connsiteX8" fmla="*/ 20753 w 33751"/>
                <a:gd name="connsiteY8" fmla="*/ 45970 h 60066"/>
                <a:gd name="connsiteX9" fmla="*/ 23463 w 33751"/>
                <a:gd name="connsiteY9" fmla="*/ 32937 h 60066"/>
                <a:gd name="connsiteX10" fmla="*/ 12752 w 33751"/>
                <a:gd name="connsiteY10" fmla="*/ 37196 h 60066"/>
                <a:gd name="connsiteX11" fmla="*/ 4752 w 33751"/>
                <a:gd name="connsiteY11" fmla="*/ 21195 h 60066"/>
                <a:gd name="connsiteX12" fmla="*/ 6559 w 33751"/>
                <a:gd name="connsiteY12" fmla="*/ 12291 h 60066"/>
                <a:gd name="connsiteX13" fmla="*/ 22818 w 33751"/>
                <a:gd name="connsiteY13" fmla="*/ 419 h 60066"/>
                <a:gd name="connsiteX14" fmla="*/ 33270 w 33751"/>
                <a:gd name="connsiteY14" fmla="*/ 17840 h 60066"/>
                <a:gd name="connsiteX15" fmla="*/ 13011 w 33751"/>
                <a:gd name="connsiteY15" fmla="*/ 13194 h 60066"/>
                <a:gd name="connsiteX16" fmla="*/ 11204 w 33751"/>
                <a:gd name="connsiteY16" fmla="*/ 21969 h 60066"/>
                <a:gd name="connsiteX17" fmla="*/ 16366 w 33751"/>
                <a:gd name="connsiteY17" fmla="*/ 31776 h 60066"/>
                <a:gd name="connsiteX18" fmla="*/ 25011 w 33751"/>
                <a:gd name="connsiteY18" fmla="*/ 24808 h 60066"/>
                <a:gd name="connsiteX19" fmla="*/ 26818 w 33751"/>
                <a:gd name="connsiteY19" fmla="*/ 16033 h 60066"/>
                <a:gd name="connsiteX20" fmla="*/ 21656 w 33751"/>
                <a:gd name="connsiteY20" fmla="*/ 6226 h 60066"/>
                <a:gd name="connsiteX21" fmla="*/ 13011 w 33751"/>
                <a:gd name="connsiteY21" fmla="*/ 13194 h 6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751" h="60066">
                  <a:moveTo>
                    <a:pt x="33270" y="17711"/>
                  </a:moveTo>
                  <a:lnTo>
                    <a:pt x="27205" y="47390"/>
                  </a:lnTo>
                  <a:cubicBezTo>
                    <a:pt x="25269" y="56681"/>
                    <a:pt x="19979" y="61584"/>
                    <a:pt x="10688" y="59649"/>
                  </a:cubicBezTo>
                  <a:cubicBezTo>
                    <a:pt x="1784" y="57842"/>
                    <a:pt x="-1313" y="51261"/>
                    <a:pt x="494" y="42357"/>
                  </a:cubicBezTo>
                  <a:lnTo>
                    <a:pt x="752" y="41325"/>
                  </a:lnTo>
                  <a:lnTo>
                    <a:pt x="6817" y="42615"/>
                  </a:lnTo>
                  <a:lnTo>
                    <a:pt x="6559" y="44164"/>
                  </a:lnTo>
                  <a:cubicBezTo>
                    <a:pt x="5526" y="49454"/>
                    <a:pt x="7075" y="52939"/>
                    <a:pt x="11720" y="53842"/>
                  </a:cubicBezTo>
                  <a:cubicBezTo>
                    <a:pt x="16753" y="54874"/>
                    <a:pt x="19592" y="52164"/>
                    <a:pt x="20753" y="45970"/>
                  </a:cubicBezTo>
                  <a:lnTo>
                    <a:pt x="23463" y="32937"/>
                  </a:lnTo>
                  <a:cubicBezTo>
                    <a:pt x="21011" y="36679"/>
                    <a:pt x="17398" y="38099"/>
                    <a:pt x="12752" y="37196"/>
                  </a:cubicBezTo>
                  <a:cubicBezTo>
                    <a:pt x="5268" y="35647"/>
                    <a:pt x="3074" y="29711"/>
                    <a:pt x="4752" y="21195"/>
                  </a:cubicBezTo>
                  <a:lnTo>
                    <a:pt x="6559" y="12291"/>
                  </a:lnTo>
                  <a:cubicBezTo>
                    <a:pt x="8365" y="3387"/>
                    <a:pt x="13914" y="-1516"/>
                    <a:pt x="22818" y="419"/>
                  </a:cubicBezTo>
                  <a:cubicBezTo>
                    <a:pt x="31850" y="2226"/>
                    <a:pt x="35076" y="8936"/>
                    <a:pt x="33270" y="17840"/>
                  </a:cubicBezTo>
                  <a:close/>
                  <a:moveTo>
                    <a:pt x="13011" y="13194"/>
                  </a:moveTo>
                  <a:lnTo>
                    <a:pt x="11204" y="21969"/>
                  </a:lnTo>
                  <a:cubicBezTo>
                    <a:pt x="10172" y="27260"/>
                    <a:pt x="11720" y="30873"/>
                    <a:pt x="16366" y="31776"/>
                  </a:cubicBezTo>
                  <a:cubicBezTo>
                    <a:pt x="21140" y="32808"/>
                    <a:pt x="23979" y="29969"/>
                    <a:pt x="25011" y="24808"/>
                  </a:cubicBezTo>
                  <a:lnTo>
                    <a:pt x="26818" y="16033"/>
                  </a:lnTo>
                  <a:cubicBezTo>
                    <a:pt x="27850" y="10743"/>
                    <a:pt x="26302" y="7129"/>
                    <a:pt x="21656" y="6226"/>
                  </a:cubicBezTo>
                  <a:cubicBezTo>
                    <a:pt x="17011" y="5323"/>
                    <a:pt x="14172" y="7904"/>
                    <a:pt x="13011" y="1319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09" name="Freeform 72">
              <a:extLst>
                <a:ext uri="{FF2B5EF4-FFF2-40B4-BE49-F238E27FC236}">
                  <a16:creationId xmlns:a16="http://schemas.microsoft.com/office/drawing/2014/main" id="{8A48ED16-3158-C582-2858-ED759126DA4C}"/>
                </a:ext>
              </a:extLst>
            </p:cNvPr>
            <p:cNvSpPr/>
            <p:nvPr/>
          </p:nvSpPr>
          <p:spPr>
            <a:xfrm>
              <a:off x="10864643" y="4641570"/>
              <a:ext cx="426194" cy="283686"/>
            </a:xfrm>
            <a:custGeom>
              <a:avLst/>
              <a:gdLst>
                <a:gd name="connsiteX0" fmla="*/ 188186 w 198733"/>
                <a:gd name="connsiteY0" fmla="*/ 10351 h 132282"/>
                <a:gd name="connsiteX1" fmla="*/ 184960 w 198733"/>
                <a:gd name="connsiteY1" fmla="*/ 5189 h 132282"/>
                <a:gd name="connsiteX2" fmla="*/ 137216 w 198733"/>
                <a:gd name="connsiteY2" fmla="*/ 29191 h 132282"/>
                <a:gd name="connsiteX3" fmla="*/ 75534 w 198733"/>
                <a:gd name="connsiteY3" fmla="*/ 60160 h 132282"/>
                <a:gd name="connsiteX4" fmla="*/ 27790 w 198733"/>
                <a:gd name="connsiteY4" fmla="*/ 84162 h 132282"/>
                <a:gd name="connsiteX5" fmla="*/ 175 w 198733"/>
                <a:gd name="connsiteY5" fmla="*/ 104937 h 132282"/>
                <a:gd name="connsiteX6" fmla="*/ 5208 w 198733"/>
                <a:gd name="connsiteY6" fmla="*/ 113067 h 132282"/>
                <a:gd name="connsiteX7" fmla="*/ 11660 w 198733"/>
                <a:gd name="connsiteY7" fmla="*/ 123519 h 132282"/>
                <a:gd name="connsiteX8" fmla="*/ 16692 w 198733"/>
                <a:gd name="connsiteY8" fmla="*/ 131649 h 132282"/>
                <a:gd name="connsiteX9" fmla="*/ 47533 w 198733"/>
                <a:gd name="connsiteY9" fmla="*/ 116164 h 132282"/>
                <a:gd name="connsiteX10" fmla="*/ 90245 w 198733"/>
                <a:gd name="connsiteY10" fmla="*/ 84162 h 132282"/>
                <a:gd name="connsiteX11" fmla="*/ 145603 w 198733"/>
                <a:gd name="connsiteY11" fmla="*/ 42740 h 132282"/>
                <a:gd name="connsiteX12" fmla="*/ 188315 w 198733"/>
                <a:gd name="connsiteY12" fmla="*/ 10738 h 13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733" h="132282">
                  <a:moveTo>
                    <a:pt x="188186" y="10351"/>
                  </a:moveTo>
                  <a:cubicBezTo>
                    <a:pt x="203413" y="-1004"/>
                    <a:pt x="201993" y="-3456"/>
                    <a:pt x="184960" y="5189"/>
                  </a:cubicBezTo>
                  <a:lnTo>
                    <a:pt x="137216" y="29191"/>
                  </a:lnTo>
                  <a:cubicBezTo>
                    <a:pt x="120182" y="37708"/>
                    <a:pt x="92439" y="51644"/>
                    <a:pt x="75534" y="60160"/>
                  </a:cubicBezTo>
                  <a:lnTo>
                    <a:pt x="27790" y="84162"/>
                  </a:lnTo>
                  <a:cubicBezTo>
                    <a:pt x="10756" y="92678"/>
                    <a:pt x="-1632" y="101969"/>
                    <a:pt x="175" y="104937"/>
                  </a:cubicBezTo>
                  <a:lnTo>
                    <a:pt x="5208" y="113067"/>
                  </a:lnTo>
                  <a:cubicBezTo>
                    <a:pt x="7014" y="115906"/>
                    <a:pt x="9853" y="120680"/>
                    <a:pt x="11660" y="123519"/>
                  </a:cubicBezTo>
                  <a:lnTo>
                    <a:pt x="16692" y="131649"/>
                  </a:lnTo>
                  <a:cubicBezTo>
                    <a:pt x="18499" y="134488"/>
                    <a:pt x="32306" y="127519"/>
                    <a:pt x="47533" y="116164"/>
                  </a:cubicBezTo>
                  <a:lnTo>
                    <a:pt x="90245" y="84162"/>
                  </a:lnTo>
                  <a:cubicBezTo>
                    <a:pt x="105472" y="72806"/>
                    <a:pt x="130376" y="54096"/>
                    <a:pt x="145603" y="42740"/>
                  </a:cubicBezTo>
                  <a:lnTo>
                    <a:pt x="188315" y="10738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0" name="Freeform 73">
              <a:extLst>
                <a:ext uri="{FF2B5EF4-FFF2-40B4-BE49-F238E27FC236}">
                  <a16:creationId xmlns:a16="http://schemas.microsoft.com/office/drawing/2014/main" id="{07ECFDFE-8A31-107D-9153-8E4DC6440545}"/>
                </a:ext>
              </a:extLst>
            </p:cNvPr>
            <p:cNvSpPr/>
            <p:nvPr/>
          </p:nvSpPr>
          <p:spPr>
            <a:xfrm>
              <a:off x="10882728" y="4642460"/>
              <a:ext cx="407903" cy="281966"/>
            </a:xfrm>
            <a:custGeom>
              <a:avLst/>
              <a:gdLst>
                <a:gd name="connsiteX0" fmla="*/ 190205 w 190204"/>
                <a:gd name="connsiteY0" fmla="*/ 129 h 131480"/>
                <a:gd name="connsiteX1" fmla="*/ 179753 w 190204"/>
                <a:gd name="connsiteY1" fmla="*/ 9936 h 131480"/>
                <a:gd name="connsiteX2" fmla="*/ 137041 w 190204"/>
                <a:gd name="connsiteY2" fmla="*/ 41938 h 131480"/>
                <a:gd name="connsiteX3" fmla="*/ 81682 w 190204"/>
                <a:gd name="connsiteY3" fmla="*/ 83360 h 131480"/>
                <a:gd name="connsiteX4" fmla="*/ 38970 w 190204"/>
                <a:gd name="connsiteY4" fmla="*/ 115362 h 131480"/>
                <a:gd name="connsiteX5" fmla="*/ 8130 w 190204"/>
                <a:gd name="connsiteY5" fmla="*/ 130846 h 131480"/>
                <a:gd name="connsiteX6" fmla="*/ 0 w 190204"/>
                <a:gd name="connsiteY6" fmla="*/ 117684 h 131480"/>
                <a:gd name="connsiteX7" fmla="*/ 190205 w 190204"/>
                <a:gd name="connsiteY7" fmla="*/ 0 h 13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204" h="131480">
                  <a:moveTo>
                    <a:pt x="190205" y="129"/>
                  </a:moveTo>
                  <a:cubicBezTo>
                    <a:pt x="190205" y="1290"/>
                    <a:pt x="186850" y="4645"/>
                    <a:pt x="179753" y="9936"/>
                  </a:cubicBezTo>
                  <a:lnTo>
                    <a:pt x="137041" y="41938"/>
                  </a:lnTo>
                  <a:cubicBezTo>
                    <a:pt x="121814" y="53293"/>
                    <a:pt x="96909" y="72004"/>
                    <a:pt x="81682" y="83360"/>
                  </a:cubicBezTo>
                  <a:lnTo>
                    <a:pt x="38970" y="115362"/>
                  </a:lnTo>
                  <a:cubicBezTo>
                    <a:pt x="23743" y="126717"/>
                    <a:pt x="9807" y="133685"/>
                    <a:pt x="8130" y="130846"/>
                  </a:cubicBezTo>
                  <a:lnTo>
                    <a:pt x="0" y="117684"/>
                  </a:lnTo>
                  <a:lnTo>
                    <a:pt x="19020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1" name="Freeform 74">
              <a:extLst>
                <a:ext uri="{FF2B5EF4-FFF2-40B4-BE49-F238E27FC236}">
                  <a16:creationId xmlns:a16="http://schemas.microsoft.com/office/drawing/2014/main" id="{D9B0C464-180F-7713-3BAE-46CCB8AAC78F}"/>
                </a:ext>
              </a:extLst>
            </p:cNvPr>
            <p:cNvSpPr/>
            <p:nvPr/>
          </p:nvSpPr>
          <p:spPr>
            <a:xfrm>
              <a:off x="10640717" y="4674952"/>
              <a:ext cx="254443" cy="258398"/>
            </a:xfrm>
            <a:custGeom>
              <a:avLst/>
              <a:gdLst>
                <a:gd name="connsiteX0" fmla="*/ 8971 w 118646"/>
                <a:gd name="connsiteY0" fmla="*/ 5235 h 120490"/>
                <a:gd name="connsiteX1" fmla="*/ 5100 w 118646"/>
                <a:gd name="connsiteY1" fmla="*/ 9106 h 120490"/>
                <a:gd name="connsiteX2" fmla="*/ 27940 w 118646"/>
                <a:gd name="connsiteY2" fmla="*/ 38269 h 120490"/>
                <a:gd name="connsiteX3" fmla="*/ 57361 w 118646"/>
                <a:gd name="connsiteY3" fmla="*/ 75949 h 120490"/>
                <a:gd name="connsiteX4" fmla="*/ 80072 w 118646"/>
                <a:gd name="connsiteY4" fmla="*/ 105112 h 120490"/>
                <a:gd name="connsiteX5" fmla="*/ 98654 w 118646"/>
                <a:gd name="connsiteY5" fmla="*/ 120080 h 120490"/>
                <a:gd name="connsiteX6" fmla="*/ 104590 w 118646"/>
                <a:gd name="connsiteY6" fmla="*/ 114144 h 120490"/>
                <a:gd name="connsiteX7" fmla="*/ 112332 w 118646"/>
                <a:gd name="connsiteY7" fmla="*/ 106531 h 120490"/>
                <a:gd name="connsiteX8" fmla="*/ 118268 w 118646"/>
                <a:gd name="connsiteY8" fmla="*/ 100595 h 120490"/>
                <a:gd name="connsiteX9" fmla="*/ 103557 w 118646"/>
                <a:gd name="connsiteY9" fmla="*/ 81755 h 120490"/>
                <a:gd name="connsiteX10" fmla="*/ 74782 w 118646"/>
                <a:gd name="connsiteY10" fmla="*/ 58528 h 120490"/>
                <a:gd name="connsiteX11" fmla="*/ 37618 w 118646"/>
                <a:gd name="connsiteY11" fmla="*/ 28462 h 120490"/>
                <a:gd name="connsiteX12" fmla="*/ 8842 w 118646"/>
                <a:gd name="connsiteY12" fmla="*/ 5235 h 1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46" h="120490">
                  <a:moveTo>
                    <a:pt x="8971" y="5235"/>
                  </a:moveTo>
                  <a:cubicBezTo>
                    <a:pt x="-1223" y="-3024"/>
                    <a:pt x="-3030" y="-1346"/>
                    <a:pt x="5100" y="9106"/>
                  </a:cubicBezTo>
                  <a:lnTo>
                    <a:pt x="27940" y="38269"/>
                  </a:lnTo>
                  <a:cubicBezTo>
                    <a:pt x="36070" y="48592"/>
                    <a:pt x="49232" y="65625"/>
                    <a:pt x="57361" y="75949"/>
                  </a:cubicBezTo>
                  <a:lnTo>
                    <a:pt x="80072" y="105112"/>
                  </a:lnTo>
                  <a:cubicBezTo>
                    <a:pt x="88202" y="115435"/>
                    <a:pt x="96589" y="122274"/>
                    <a:pt x="98654" y="120080"/>
                  </a:cubicBezTo>
                  <a:lnTo>
                    <a:pt x="104590" y="114144"/>
                  </a:lnTo>
                  <a:cubicBezTo>
                    <a:pt x="106783" y="112080"/>
                    <a:pt x="110268" y="108596"/>
                    <a:pt x="112332" y="106531"/>
                  </a:cubicBezTo>
                  <a:lnTo>
                    <a:pt x="118268" y="100595"/>
                  </a:lnTo>
                  <a:cubicBezTo>
                    <a:pt x="120333" y="98531"/>
                    <a:pt x="113752" y="90014"/>
                    <a:pt x="103557" y="81755"/>
                  </a:cubicBezTo>
                  <a:lnTo>
                    <a:pt x="74782" y="58528"/>
                  </a:lnTo>
                  <a:cubicBezTo>
                    <a:pt x="64587" y="50270"/>
                    <a:pt x="47812" y="36720"/>
                    <a:pt x="37618" y="28462"/>
                  </a:cubicBezTo>
                  <a:lnTo>
                    <a:pt x="8842" y="5235"/>
                  </a:ln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2" name="Freeform 75">
              <a:extLst>
                <a:ext uri="{FF2B5EF4-FFF2-40B4-BE49-F238E27FC236}">
                  <a16:creationId xmlns:a16="http://schemas.microsoft.com/office/drawing/2014/main" id="{F8CF19FA-6A58-02D6-04F0-B5ECDFE3386E}"/>
                </a:ext>
              </a:extLst>
            </p:cNvPr>
            <p:cNvSpPr/>
            <p:nvPr/>
          </p:nvSpPr>
          <p:spPr>
            <a:xfrm>
              <a:off x="10641693" y="4674832"/>
              <a:ext cx="254102" cy="236330"/>
            </a:xfrm>
            <a:custGeom>
              <a:avLst/>
              <a:gdLst>
                <a:gd name="connsiteX0" fmla="*/ 0 w 118487"/>
                <a:gd name="connsiteY0" fmla="*/ 129 h 110200"/>
                <a:gd name="connsiteX1" fmla="*/ 8646 w 118487"/>
                <a:gd name="connsiteY1" fmla="*/ 5291 h 110200"/>
                <a:gd name="connsiteX2" fmla="*/ 37422 w 118487"/>
                <a:gd name="connsiteY2" fmla="*/ 28518 h 110200"/>
                <a:gd name="connsiteX3" fmla="*/ 74585 w 118487"/>
                <a:gd name="connsiteY3" fmla="*/ 58584 h 110200"/>
                <a:gd name="connsiteX4" fmla="*/ 103361 w 118487"/>
                <a:gd name="connsiteY4" fmla="*/ 81811 h 110200"/>
                <a:gd name="connsiteX5" fmla="*/ 118071 w 118487"/>
                <a:gd name="connsiteY5" fmla="*/ 100651 h 110200"/>
                <a:gd name="connsiteX6" fmla="*/ 108393 w 118487"/>
                <a:gd name="connsiteY6" fmla="*/ 110200 h 110200"/>
                <a:gd name="connsiteX7" fmla="*/ 0 w 118487"/>
                <a:gd name="connsiteY7" fmla="*/ 0 h 11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87" h="110200">
                  <a:moveTo>
                    <a:pt x="0" y="129"/>
                  </a:moveTo>
                  <a:cubicBezTo>
                    <a:pt x="903" y="-258"/>
                    <a:pt x="3871" y="1419"/>
                    <a:pt x="8646" y="5291"/>
                  </a:cubicBezTo>
                  <a:lnTo>
                    <a:pt x="37422" y="28518"/>
                  </a:lnTo>
                  <a:cubicBezTo>
                    <a:pt x="47616" y="36776"/>
                    <a:pt x="64391" y="50326"/>
                    <a:pt x="74585" y="58584"/>
                  </a:cubicBezTo>
                  <a:lnTo>
                    <a:pt x="103361" y="81811"/>
                  </a:lnTo>
                  <a:cubicBezTo>
                    <a:pt x="113555" y="90070"/>
                    <a:pt x="120265" y="98586"/>
                    <a:pt x="118071" y="100651"/>
                  </a:cubicBezTo>
                  <a:lnTo>
                    <a:pt x="108393" y="110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3" name="Freeform 76">
              <a:extLst>
                <a:ext uri="{FF2B5EF4-FFF2-40B4-BE49-F238E27FC236}">
                  <a16:creationId xmlns:a16="http://schemas.microsoft.com/office/drawing/2014/main" id="{5745C42E-E35F-8CDE-BBB1-C1ECD774F457}"/>
                </a:ext>
              </a:extLst>
            </p:cNvPr>
            <p:cNvSpPr/>
            <p:nvPr/>
          </p:nvSpPr>
          <p:spPr>
            <a:xfrm>
              <a:off x="10822495" y="4852190"/>
              <a:ext cx="94671" cy="95201"/>
            </a:xfrm>
            <a:custGeom>
              <a:avLst/>
              <a:gdLst>
                <a:gd name="connsiteX0" fmla="*/ 43687 w 44145"/>
                <a:gd name="connsiteY0" fmla="*/ 26648 h 44392"/>
                <a:gd name="connsiteX1" fmla="*/ 17621 w 44145"/>
                <a:gd name="connsiteY1" fmla="*/ 43940 h 44392"/>
                <a:gd name="connsiteX2" fmla="*/ 459 w 44145"/>
                <a:gd name="connsiteY2" fmla="*/ 17744 h 44392"/>
                <a:gd name="connsiteX3" fmla="*/ 26525 w 44145"/>
                <a:gd name="connsiteY3" fmla="*/ 453 h 44392"/>
                <a:gd name="connsiteX4" fmla="*/ 43687 w 44145"/>
                <a:gd name="connsiteY4" fmla="*/ 26648 h 4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5" h="44392">
                  <a:moveTo>
                    <a:pt x="43687" y="26648"/>
                  </a:moveTo>
                  <a:cubicBezTo>
                    <a:pt x="41235" y="38649"/>
                    <a:pt x="29622" y="46391"/>
                    <a:pt x="17621" y="43940"/>
                  </a:cubicBezTo>
                  <a:cubicBezTo>
                    <a:pt x="5620" y="41488"/>
                    <a:pt x="-1993" y="29745"/>
                    <a:pt x="459" y="17744"/>
                  </a:cubicBezTo>
                  <a:cubicBezTo>
                    <a:pt x="2911" y="5744"/>
                    <a:pt x="14524" y="-1999"/>
                    <a:pt x="26525" y="453"/>
                  </a:cubicBezTo>
                  <a:cubicBezTo>
                    <a:pt x="38525" y="2905"/>
                    <a:pt x="46139" y="14648"/>
                    <a:pt x="43687" y="266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4" name="Freeform 77">
              <a:extLst>
                <a:ext uri="{FF2B5EF4-FFF2-40B4-BE49-F238E27FC236}">
                  <a16:creationId xmlns:a16="http://schemas.microsoft.com/office/drawing/2014/main" id="{AF92FA75-FA55-D0D5-EBB9-64191A0ACAF9}"/>
                </a:ext>
              </a:extLst>
            </p:cNvPr>
            <p:cNvSpPr/>
            <p:nvPr/>
          </p:nvSpPr>
          <p:spPr>
            <a:xfrm>
              <a:off x="10858080" y="4888040"/>
              <a:ext cx="23500" cy="23500"/>
            </a:xfrm>
            <a:custGeom>
              <a:avLst/>
              <a:gdLst>
                <a:gd name="connsiteX0" fmla="*/ 124 w 10958"/>
                <a:gd name="connsiteY0" fmla="*/ 4383 h 10958"/>
                <a:gd name="connsiteX1" fmla="*/ 6576 w 10958"/>
                <a:gd name="connsiteY1" fmla="*/ 124 h 10958"/>
                <a:gd name="connsiteX2" fmla="*/ 10835 w 10958"/>
                <a:gd name="connsiteY2" fmla="*/ 6576 h 10958"/>
                <a:gd name="connsiteX3" fmla="*/ 4383 w 10958"/>
                <a:gd name="connsiteY3" fmla="*/ 10835 h 10958"/>
                <a:gd name="connsiteX4" fmla="*/ 124 w 10958"/>
                <a:gd name="connsiteY4" fmla="*/ 4383 h 1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58" h="10958">
                  <a:moveTo>
                    <a:pt x="124" y="4383"/>
                  </a:moveTo>
                  <a:cubicBezTo>
                    <a:pt x="769" y="1415"/>
                    <a:pt x="3608" y="-521"/>
                    <a:pt x="6576" y="124"/>
                  </a:cubicBezTo>
                  <a:cubicBezTo>
                    <a:pt x="9544" y="769"/>
                    <a:pt x="11480" y="3608"/>
                    <a:pt x="10835" y="6576"/>
                  </a:cubicBezTo>
                  <a:cubicBezTo>
                    <a:pt x="10189" y="9544"/>
                    <a:pt x="7350" y="11480"/>
                    <a:pt x="4383" y="10835"/>
                  </a:cubicBezTo>
                  <a:cubicBezTo>
                    <a:pt x="1414" y="10189"/>
                    <a:pt x="-521" y="7350"/>
                    <a:pt x="124" y="4383"/>
                  </a:cubicBezTo>
                  <a:close/>
                </a:path>
              </a:pathLst>
            </a:custGeom>
            <a:solidFill>
              <a:schemeClr val="accent1"/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5" name="Freeform 78">
              <a:extLst>
                <a:ext uri="{FF2B5EF4-FFF2-40B4-BE49-F238E27FC236}">
                  <a16:creationId xmlns:a16="http://schemas.microsoft.com/office/drawing/2014/main" id="{D9C85202-DF3E-EE7F-B4FA-7DE1FEA13998}"/>
                </a:ext>
              </a:extLst>
            </p:cNvPr>
            <p:cNvSpPr/>
            <p:nvPr/>
          </p:nvSpPr>
          <p:spPr>
            <a:xfrm>
              <a:off x="10283728" y="4308291"/>
              <a:ext cx="1160089" cy="1160089"/>
            </a:xfrm>
            <a:custGeom>
              <a:avLst/>
              <a:gdLst>
                <a:gd name="connsiteX0" fmla="*/ 216341 w 540946"/>
                <a:gd name="connsiteY0" fmla="*/ 535457 h 540946"/>
                <a:gd name="connsiteX1" fmla="*/ 5490 w 540946"/>
                <a:gd name="connsiteY1" fmla="*/ 216341 h 540946"/>
                <a:gd name="connsiteX2" fmla="*/ 324606 w 540946"/>
                <a:gd name="connsiteY2" fmla="*/ 5490 h 540946"/>
                <a:gd name="connsiteX3" fmla="*/ 535457 w 540946"/>
                <a:gd name="connsiteY3" fmla="*/ 324605 h 540946"/>
                <a:gd name="connsiteX4" fmla="*/ 216341 w 540946"/>
                <a:gd name="connsiteY4" fmla="*/ 535457 h 540946"/>
                <a:gd name="connsiteX5" fmla="*/ 319444 w 540946"/>
                <a:gd name="connsiteY5" fmla="*/ 30911 h 540946"/>
                <a:gd name="connsiteX6" fmla="*/ 30911 w 540946"/>
                <a:gd name="connsiteY6" fmla="*/ 221502 h 540946"/>
                <a:gd name="connsiteX7" fmla="*/ 221503 w 540946"/>
                <a:gd name="connsiteY7" fmla="*/ 510036 h 540946"/>
                <a:gd name="connsiteX8" fmla="*/ 510036 w 540946"/>
                <a:gd name="connsiteY8" fmla="*/ 319444 h 540946"/>
                <a:gd name="connsiteX9" fmla="*/ 319444 w 540946"/>
                <a:gd name="connsiteY9" fmla="*/ 30911 h 540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0946" h="540946">
                  <a:moveTo>
                    <a:pt x="216341" y="535457"/>
                  </a:moveTo>
                  <a:cubicBezTo>
                    <a:pt x="70268" y="505648"/>
                    <a:pt x="-24319" y="362414"/>
                    <a:pt x="5490" y="216341"/>
                  </a:cubicBezTo>
                  <a:cubicBezTo>
                    <a:pt x="35298" y="70268"/>
                    <a:pt x="178532" y="-24319"/>
                    <a:pt x="324606" y="5490"/>
                  </a:cubicBezTo>
                  <a:cubicBezTo>
                    <a:pt x="470679" y="35298"/>
                    <a:pt x="565265" y="178532"/>
                    <a:pt x="535457" y="324605"/>
                  </a:cubicBezTo>
                  <a:cubicBezTo>
                    <a:pt x="505649" y="470679"/>
                    <a:pt x="362414" y="565265"/>
                    <a:pt x="216341" y="535457"/>
                  </a:cubicBezTo>
                  <a:close/>
                  <a:moveTo>
                    <a:pt x="319444" y="30911"/>
                  </a:moveTo>
                  <a:cubicBezTo>
                    <a:pt x="187307" y="3941"/>
                    <a:pt x="57880" y="89366"/>
                    <a:pt x="30911" y="221502"/>
                  </a:cubicBezTo>
                  <a:cubicBezTo>
                    <a:pt x="3941" y="353639"/>
                    <a:pt x="89366" y="483066"/>
                    <a:pt x="221503" y="510036"/>
                  </a:cubicBezTo>
                  <a:cubicBezTo>
                    <a:pt x="353639" y="537005"/>
                    <a:pt x="483067" y="451581"/>
                    <a:pt x="510036" y="319444"/>
                  </a:cubicBezTo>
                  <a:cubicBezTo>
                    <a:pt x="537005" y="187307"/>
                    <a:pt x="451452" y="57880"/>
                    <a:pt x="319444" y="3091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6" name="Freeform 79">
              <a:extLst>
                <a:ext uri="{FF2B5EF4-FFF2-40B4-BE49-F238E27FC236}">
                  <a16:creationId xmlns:a16="http://schemas.microsoft.com/office/drawing/2014/main" id="{E96F2DA3-BAA3-A245-D993-35DD8E63A6BC}"/>
                </a:ext>
              </a:extLst>
            </p:cNvPr>
            <p:cNvSpPr/>
            <p:nvPr/>
          </p:nvSpPr>
          <p:spPr>
            <a:xfrm>
              <a:off x="10879103" y="4472376"/>
              <a:ext cx="39295" cy="126743"/>
            </a:xfrm>
            <a:custGeom>
              <a:avLst/>
              <a:gdLst>
                <a:gd name="connsiteX0" fmla="*/ 9678 w 18323"/>
                <a:gd name="connsiteY0" fmla="*/ 10065 h 59100"/>
                <a:gd name="connsiteX1" fmla="*/ 1162 w 18323"/>
                <a:gd name="connsiteY1" fmla="*/ 10968 h 59100"/>
                <a:gd name="connsiteX2" fmla="*/ 2194 w 18323"/>
                <a:gd name="connsiteY2" fmla="*/ 5678 h 59100"/>
                <a:gd name="connsiteX3" fmla="*/ 13807 w 18323"/>
                <a:gd name="connsiteY3" fmla="*/ 0 h 59100"/>
                <a:gd name="connsiteX4" fmla="*/ 18324 w 18323"/>
                <a:gd name="connsiteY4" fmla="*/ 903 h 59100"/>
                <a:gd name="connsiteX5" fmla="*/ 6452 w 18323"/>
                <a:gd name="connsiteY5" fmla="*/ 59100 h 59100"/>
                <a:gd name="connsiteX6" fmla="*/ 0 w 18323"/>
                <a:gd name="connsiteY6" fmla="*/ 57810 h 59100"/>
                <a:gd name="connsiteX7" fmla="*/ 9678 w 18323"/>
                <a:gd name="connsiteY7" fmla="*/ 10194 h 5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23" h="59100">
                  <a:moveTo>
                    <a:pt x="9678" y="10065"/>
                  </a:moveTo>
                  <a:cubicBezTo>
                    <a:pt x="7226" y="10968"/>
                    <a:pt x="4258" y="11355"/>
                    <a:pt x="1162" y="10968"/>
                  </a:cubicBezTo>
                  <a:lnTo>
                    <a:pt x="2194" y="5678"/>
                  </a:lnTo>
                  <a:cubicBezTo>
                    <a:pt x="8517" y="6710"/>
                    <a:pt x="11485" y="3742"/>
                    <a:pt x="13807" y="0"/>
                  </a:cubicBezTo>
                  <a:lnTo>
                    <a:pt x="18324" y="903"/>
                  </a:lnTo>
                  <a:lnTo>
                    <a:pt x="6452" y="59100"/>
                  </a:lnTo>
                  <a:lnTo>
                    <a:pt x="0" y="57810"/>
                  </a:lnTo>
                  <a:lnTo>
                    <a:pt x="9678" y="1019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117" name="Freeform 80">
              <a:extLst>
                <a:ext uri="{FF2B5EF4-FFF2-40B4-BE49-F238E27FC236}">
                  <a16:creationId xmlns:a16="http://schemas.microsoft.com/office/drawing/2014/main" id="{AF576723-D82A-8B1B-1370-7BC70468D7C1}"/>
                </a:ext>
              </a:extLst>
            </p:cNvPr>
            <p:cNvSpPr/>
            <p:nvPr/>
          </p:nvSpPr>
          <p:spPr>
            <a:xfrm>
              <a:off x="10913971" y="4481833"/>
              <a:ext cx="77183" cy="132506"/>
            </a:xfrm>
            <a:custGeom>
              <a:avLst/>
              <a:gdLst>
                <a:gd name="connsiteX0" fmla="*/ 35099 w 35990"/>
                <a:gd name="connsiteY0" fmla="*/ 17914 h 61787"/>
                <a:gd name="connsiteX1" fmla="*/ 7742 w 35990"/>
                <a:gd name="connsiteY1" fmla="*/ 51078 h 61787"/>
                <a:gd name="connsiteX2" fmla="*/ 7742 w 35990"/>
                <a:gd name="connsiteY2" fmla="*/ 51981 h 61787"/>
                <a:gd name="connsiteX3" fmla="*/ 26711 w 35990"/>
                <a:gd name="connsiteY3" fmla="*/ 55852 h 61787"/>
                <a:gd name="connsiteX4" fmla="*/ 25550 w 35990"/>
                <a:gd name="connsiteY4" fmla="*/ 61788 h 61787"/>
                <a:gd name="connsiteX5" fmla="*/ 0 w 35990"/>
                <a:gd name="connsiteY5" fmla="*/ 56626 h 61787"/>
                <a:gd name="connsiteX6" fmla="*/ 1032 w 35990"/>
                <a:gd name="connsiteY6" fmla="*/ 51594 h 61787"/>
                <a:gd name="connsiteX7" fmla="*/ 28647 w 35990"/>
                <a:gd name="connsiteY7" fmla="*/ 16753 h 61787"/>
                <a:gd name="connsiteX8" fmla="*/ 23743 w 35990"/>
                <a:gd name="connsiteY8" fmla="*/ 6172 h 61787"/>
                <a:gd name="connsiteX9" fmla="*/ 15227 w 35990"/>
                <a:gd name="connsiteY9" fmla="*/ 13398 h 61787"/>
                <a:gd name="connsiteX10" fmla="*/ 14194 w 35990"/>
                <a:gd name="connsiteY10" fmla="*/ 18560 h 61787"/>
                <a:gd name="connsiteX11" fmla="*/ 8129 w 35990"/>
                <a:gd name="connsiteY11" fmla="*/ 17269 h 61787"/>
                <a:gd name="connsiteX12" fmla="*/ 9162 w 35990"/>
                <a:gd name="connsiteY12" fmla="*/ 12495 h 61787"/>
                <a:gd name="connsiteX13" fmla="*/ 25292 w 35990"/>
                <a:gd name="connsiteY13" fmla="*/ 365 h 61787"/>
                <a:gd name="connsiteX14" fmla="*/ 35486 w 35990"/>
                <a:gd name="connsiteY14" fmla="*/ 17785 h 6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990" h="61787">
                  <a:moveTo>
                    <a:pt x="35099" y="17914"/>
                  </a:moveTo>
                  <a:cubicBezTo>
                    <a:pt x="31486" y="35464"/>
                    <a:pt x="10452" y="37787"/>
                    <a:pt x="7742" y="51078"/>
                  </a:cubicBezTo>
                  <a:lnTo>
                    <a:pt x="7742" y="51981"/>
                  </a:lnTo>
                  <a:lnTo>
                    <a:pt x="26711" y="55852"/>
                  </a:lnTo>
                  <a:lnTo>
                    <a:pt x="25550" y="61788"/>
                  </a:lnTo>
                  <a:lnTo>
                    <a:pt x="0" y="56626"/>
                  </a:lnTo>
                  <a:lnTo>
                    <a:pt x="1032" y="51594"/>
                  </a:lnTo>
                  <a:cubicBezTo>
                    <a:pt x="4903" y="32754"/>
                    <a:pt x="25292" y="33141"/>
                    <a:pt x="28647" y="16753"/>
                  </a:cubicBezTo>
                  <a:cubicBezTo>
                    <a:pt x="29808" y="10817"/>
                    <a:pt x="28647" y="7204"/>
                    <a:pt x="23743" y="6172"/>
                  </a:cubicBezTo>
                  <a:cubicBezTo>
                    <a:pt x="18969" y="5139"/>
                    <a:pt x="16259" y="8236"/>
                    <a:pt x="15227" y="13398"/>
                  </a:cubicBezTo>
                  <a:lnTo>
                    <a:pt x="14194" y="18560"/>
                  </a:lnTo>
                  <a:lnTo>
                    <a:pt x="8129" y="17269"/>
                  </a:lnTo>
                  <a:lnTo>
                    <a:pt x="9162" y="12495"/>
                  </a:lnTo>
                  <a:cubicBezTo>
                    <a:pt x="10968" y="3591"/>
                    <a:pt x="16259" y="-1442"/>
                    <a:pt x="25292" y="365"/>
                  </a:cubicBezTo>
                  <a:cubicBezTo>
                    <a:pt x="34324" y="2172"/>
                    <a:pt x="37293" y="8882"/>
                    <a:pt x="35486" y="1778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 dirty="0"/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6828FF9-1AE5-4934-EC2E-C8CE5640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158096"/>
            <a:ext cx="12192000" cy="169990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F0FB30F-64D3-BAB0-7515-5748697FA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80744" y="6355080"/>
            <a:ext cx="5030510" cy="0"/>
          </a:xfrm>
          <a:prstGeom prst="line">
            <a:avLst/>
          </a:prstGeom>
          <a:ln w="762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705FA4B-04BB-ABC3-2AB0-447F52FD0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9923" y="381000"/>
            <a:ext cx="11216345" cy="3048001"/>
            <a:chOff x="519788" y="533399"/>
            <a:chExt cx="11213424" cy="304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385D8C9-F518-0E25-BE5E-69FF451DF074}"/>
                </a:ext>
              </a:extLst>
            </p:cNvPr>
            <p:cNvGrpSpPr/>
            <p:nvPr/>
          </p:nvGrpSpPr>
          <p:grpSpPr>
            <a:xfrm>
              <a:off x="519788" y="533399"/>
              <a:ext cx="11213424" cy="3048001"/>
              <a:chOff x="519788" y="533399"/>
              <a:chExt cx="11213424" cy="3048001"/>
            </a:xfrm>
          </p:grpSpPr>
          <p:sp>
            <p:nvSpPr>
              <p:cNvPr id="161" name="Rounded Rectangle 47">
                <a:extLst>
                  <a:ext uri="{FF2B5EF4-FFF2-40B4-BE49-F238E27FC236}">
                    <a16:creationId xmlns:a16="http://schemas.microsoft.com/office/drawing/2014/main" id="{0DCCF4AA-6BA1-C991-2D68-AF08BB9D1CE7}"/>
                  </a:ext>
                </a:extLst>
              </p:cNvPr>
              <p:cNvSpPr/>
              <p:nvPr/>
            </p:nvSpPr>
            <p:spPr>
              <a:xfrm>
                <a:off x="5197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8" name="Rounded Rectangle 96">
                <a:extLst>
                  <a:ext uri="{FF2B5EF4-FFF2-40B4-BE49-F238E27FC236}">
                    <a16:creationId xmlns:a16="http://schemas.microsoft.com/office/drawing/2014/main" id="{2FACCB36-FF2D-2983-9EB4-6D02591881D4}"/>
                  </a:ext>
                </a:extLst>
              </p:cNvPr>
              <p:cNvSpPr/>
              <p:nvPr/>
            </p:nvSpPr>
            <p:spPr>
              <a:xfrm>
                <a:off x="306543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5" name="Rounded Rectangle 99">
                <a:extLst>
                  <a:ext uri="{FF2B5EF4-FFF2-40B4-BE49-F238E27FC236}">
                    <a16:creationId xmlns:a16="http://schemas.microsoft.com/office/drawing/2014/main" id="{EF96B627-AA0C-7BFD-5B24-BDEE7A7E4A40}"/>
                  </a:ext>
                </a:extLst>
              </p:cNvPr>
              <p:cNvSpPr/>
              <p:nvPr/>
            </p:nvSpPr>
            <p:spPr>
              <a:xfrm>
                <a:off x="5611088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2" name="Rounded Rectangle 104">
                <a:extLst>
                  <a:ext uri="{FF2B5EF4-FFF2-40B4-BE49-F238E27FC236}">
                    <a16:creationId xmlns:a16="http://schemas.microsoft.com/office/drawing/2014/main" id="{2ADB84A5-6C67-BEA1-FD23-6B59AB7004D2}"/>
                  </a:ext>
                </a:extLst>
              </p:cNvPr>
              <p:cNvSpPr/>
              <p:nvPr/>
            </p:nvSpPr>
            <p:spPr>
              <a:xfrm>
                <a:off x="8156737" y="533399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9" name="Rounded Rectangle 107">
                <a:extLst>
                  <a:ext uri="{FF2B5EF4-FFF2-40B4-BE49-F238E27FC236}">
                    <a16:creationId xmlns:a16="http://schemas.microsoft.com/office/drawing/2014/main" id="{EF712134-A104-354A-59E5-E057D20B4725}"/>
                  </a:ext>
                </a:extLst>
              </p:cNvPr>
              <p:cNvSpPr/>
              <p:nvPr/>
            </p:nvSpPr>
            <p:spPr>
              <a:xfrm>
                <a:off x="205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6" name="Rounded Rectangle 112">
                <a:extLst>
                  <a:ext uri="{FF2B5EF4-FFF2-40B4-BE49-F238E27FC236}">
                    <a16:creationId xmlns:a16="http://schemas.microsoft.com/office/drawing/2014/main" id="{6D12DE92-DA5A-44F4-FD11-2D7C52214666}"/>
                  </a:ext>
                </a:extLst>
              </p:cNvPr>
              <p:cNvSpPr/>
              <p:nvPr/>
            </p:nvSpPr>
            <p:spPr>
              <a:xfrm>
                <a:off x="4574420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6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3" name="Rounded Rectangle 117">
                <a:extLst>
                  <a:ext uri="{FF2B5EF4-FFF2-40B4-BE49-F238E27FC236}">
                    <a16:creationId xmlns:a16="http://schemas.microsoft.com/office/drawing/2014/main" id="{976EAB6C-087A-4241-8C85-979A2C0D6420}"/>
                  </a:ext>
                </a:extLst>
              </p:cNvPr>
              <p:cNvSpPr/>
              <p:nvPr/>
            </p:nvSpPr>
            <p:spPr>
              <a:xfrm>
                <a:off x="71612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0" name="Rounded Rectangle 118">
                <a:extLst>
                  <a:ext uri="{FF2B5EF4-FFF2-40B4-BE49-F238E27FC236}">
                    <a16:creationId xmlns:a16="http://schemas.microsoft.com/office/drawing/2014/main" id="{F3C8B1B9-D438-ACE1-065E-FB35FD6AD6B4}"/>
                  </a:ext>
                </a:extLst>
              </p:cNvPr>
              <p:cNvSpPr/>
              <p:nvPr/>
            </p:nvSpPr>
            <p:spPr>
              <a:xfrm>
                <a:off x="9675812" y="2667000"/>
                <a:ext cx="2057400" cy="914400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lIns="91440" tIns="45720" rIns="91440" bIns="45720" anchor="ctr" anchorCtr="0"/>
              <a:lstStyle/>
              <a:p>
                <a:pPr>
                  <a:spcBef>
                    <a:spcPts val="200"/>
                  </a:spcBef>
                  <a:spcAft>
                    <a:spcPts val="200"/>
                  </a:spcAft>
                </a:pPr>
                <a:endParaRPr lang="en-US" sz="900" dirty="0">
                  <a:solidFill>
                    <a:schemeClr val="accent3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D1D32E0E-7ECD-454E-3E1F-2984E194AB44}"/>
                </a:ext>
              </a:extLst>
            </p:cNvPr>
            <p:cNvGrpSpPr/>
            <p:nvPr/>
          </p:nvGrpSpPr>
          <p:grpSpPr>
            <a:xfrm>
              <a:off x="519788" y="1600200"/>
              <a:ext cx="11149248" cy="914400"/>
              <a:chOff x="519788" y="1600200"/>
              <a:chExt cx="11149248" cy="914400"/>
            </a:xfrm>
          </p:grpSpPr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B9A9475-194B-EF99-7BDE-0EF623436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88" y="2057400"/>
                <a:ext cx="11149248" cy="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0DE97B6C-F748-3D40-8E0A-13840881E0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84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113B93F-75DD-9EE6-81A7-7FA929D47D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413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030B087F-5A15-056C-E046-66CDD0CCE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9788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74D5357B-7E1C-8326-1299-0763B445C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5437" y="16002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CF0C81FD-14F7-FCE2-2544-4DD9A0784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8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6D7E809-8663-6877-4BC6-50D29DC3B7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2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C2CF26C-01B6-7EA7-4473-3FBE738A2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8FB4245-26CA-3872-DE8C-FCF05856B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04512" y="2057400"/>
                <a:ext cx="0" cy="457200"/>
              </a:xfrm>
              <a:prstGeom prst="line">
                <a:avLst/>
              </a:prstGeom>
              <a:ln w="3810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Freeform 81">
            <a:extLst>
              <a:ext uri="{FF2B5EF4-FFF2-40B4-BE49-F238E27FC236}">
                <a16:creationId xmlns:a16="http://schemas.microsoft.com/office/drawing/2014/main" id="{FA33C6F3-1F31-90E6-78E3-E00070132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2293" y="3830128"/>
            <a:ext cx="265232" cy="265163"/>
          </a:xfrm>
          <a:custGeom>
            <a:avLst/>
            <a:gdLst>
              <a:gd name="connsiteX0" fmla="*/ 218077 w 436154"/>
              <a:gd name="connsiteY0" fmla="*/ 0 h 436154"/>
              <a:gd name="connsiteX1" fmla="*/ 0 w 436154"/>
              <a:gd name="connsiteY1" fmla="*/ 218077 h 436154"/>
              <a:gd name="connsiteX2" fmla="*/ 218077 w 436154"/>
              <a:gd name="connsiteY2" fmla="*/ 436155 h 436154"/>
              <a:gd name="connsiteX3" fmla="*/ 436155 w 436154"/>
              <a:gd name="connsiteY3" fmla="*/ 218077 h 436154"/>
              <a:gd name="connsiteX4" fmla="*/ 218077 w 436154"/>
              <a:gd name="connsiteY4" fmla="*/ 0 h 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154" h="436154">
                <a:moveTo>
                  <a:pt x="218077" y="0"/>
                </a:moveTo>
                <a:cubicBezTo>
                  <a:pt x="97554" y="0"/>
                  <a:pt x="0" y="97683"/>
                  <a:pt x="0" y="218077"/>
                </a:cubicBezTo>
                <a:cubicBezTo>
                  <a:pt x="0" y="338472"/>
                  <a:pt x="97683" y="436155"/>
                  <a:pt x="218077" y="436155"/>
                </a:cubicBezTo>
                <a:cubicBezTo>
                  <a:pt x="338472" y="436155"/>
                  <a:pt x="436155" y="338472"/>
                  <a:pt x="436155" y="218077"/>
                </a:cubicBezTo>
                <a:cubicBezTo>
                  <a:pt x="436155" y="97683"/>
                  <a:pt x="338472" y="0"/>
                  <a:pt x="218077" y="0"/>
                </a:cubicBezTo>
              </a:path>
            </a:pathLst>
          </a:custGeom>
          <a:solidFill>
            <a:schemeClr val="accent6"/>
          </a:solidFill>
          <a:ln w="1287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167" name="Title 166">
            <a:extLst>
              <a:ext uri="{FF2B5EF4-FFF2-40B4-BE49-F238E27FC236}">
                <a16:creationId xmlns:a16="http://schemas.microsoft.com/office/drawing/2014/main" id="{B3FA8CB1-3EF2-6E13-208A-14326FDEAD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608640"/>
            <a:ext cx="10972801" cy="94456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8" name="Text Placeholder 125">
            <a:extLst>
              <a:ext uri="{FF2B5EF4-FFF2-40B4-BE49-F238E27FC236}">
                <a16:creationId xmlns:a16="http://schemas.microsoft.com/office/drawing/2014/main" id="{35E60FA7-EA70-DC00-E325-090A531039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471" y="4330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9" name="Text Placeholder 125">
            <a:extLst>
              <a:ext uri="{FF2B5EF4-FFF2-40B4-BE49-F238E27FC236}">
                <a16:creationId xmlns:a16="http://schemas.microsoft.com/office/drawing/2014/main" id="{E6E96EC9-76E7-99DB-5928-8F2FFE1047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9011" y="7923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0" name="Text Placeholder 125">
            <a:extLst>
              <a:ext uri="{FF2B5EF4-FFF2-40B4-BE49-F238E27FC236}">
                <a16:creationId xmlns:a16="http://schemas.microsoft.com/office/drawing/2014/main" id="{1C490C2D-6AB2-BD75-E55D-3F0034A87B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23426" y="4330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1" name="Text Placeholder 125">
            <a:extLst>
              <a:ext uri="{FF2B5EF4-FFF2-40B4-BE49-F238E27FC236}">
                <a16:creationId xmlns:a16="http://schemas.microsoft.com/office/drawing/2014/main" id="{6FE7948B-37A7-E47D-8889-65EB0B2531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2966" y="7923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2" name="Text Placeholder 125">
            <a:extLst>
              <a:ext uri="{FF2B5EF4-FFF2-40B4-BE49-F238E27FC236}">
                <a16:creationId xmlns:a16="http://schemas.microsoft.com/office/drawing/2014/main" id="{73F951C6-5B27-2423-17C5-CE9A996201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66201" y="4330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3" name="Text Placeholder 125">
            <a:extLst>
              <a:ext uri="{FF2B5EF4-FFF2-40B4-BE49-F238E27FC236}">
                <a16:creationId xmlns:a16="http://schemas.microsoft.com/office/drawing/2014/main" id="{E57B711E-3AF0-D599-049C-FE6F02E6346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15741" y="7923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4" name="Text Placeholder 125">
            <a:extLst>
              <a:ext uri="{FF2B5EF4-FFF2-40B4-BE49-F238E27FC236}">
                <a16:creationId xmlns:a16="http://schemas.microsoft.com/office/drawing/2014/main" id="{223DF404-B7B3-80FA-1558-C60EF6EEC2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30156" y="4330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5" name="Text Placeholder 125">
            <a:extLst>
              <a:ext uri="{FF2B5EF4-FFF2-40B4-BE49-F238E27FC236}">
                <a16:creationId xmlns:a16="http://schemas.microsoft.com/office/drawing/2014/main" id="{E8CE6B7B-B9CB-A5FB-0533-A35684106B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79696" y="7923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4" name="Text Placeholder 125">
            <a:extLst>
              <a:ext uri="{FF2B5EF4-FFF2-40B4-BE49-F238E27FC236}">
                <a16:creationId xmlns:a16="http://schemas.microsoft.com/office/drawing/2014/main" id="{427F0943-E8C1-42DF-3E1E-5E7FEC6F2A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3868" y="25666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5" name="Text Placeholder 125">
            <a:extLst>
              <a:ext uri="{FF2B5EF4-FFF2-40B4-BE49-F238E27FC236}">
                <a16:creationId xmlns:a16="http://schemas.microsoft.com/office/drawing/2014/main" id="{A15F89F6-042A-95AE-297F-9403D4E2BB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33408" y="29259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6" name="Text Placeholder 125">
            <a:extLst>
              <a:ext uri="{FF2B5EF4-FFF2-40B4-BE49-F238E27FC236}">
                <a16:creationId xmlns:a16="http://schemas.microsoft.com/office/drawing/2014/main" id="{C257DD67-1247-7458-7198-98266F8AFC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47823" y="25666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7" name="Text Placeholder 125">
            <a:extLst>
              <a:ext uri="{FF2B5EF4-FFF2-40B4-BE49-F238E27FC236}">
                <a16:creationId xmlns:a16="http://schemas.microsoft.com/office/drawing/2014/main" id="{DD75B376-0D1A-AF6F-42EA-CAF39FD54AD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797363" y="29259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8" name="Text Placeholder 125">
            <a:extLst>
              <a:ext uri="{FF2B5EF4-FFF2-40B4-BE49-F238E27FC236}">
                <a16:creationId xmlns:a16="http://schemas.microsoft.com/office/drawing/2014/main" id="{6FA1B487-4C46-DA1B-5D8F-81AE43463A6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0598" y="25666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9" name="Text Placeholder 125">
            <a:extLst>
              <a:ext uri="{FF2B5EF4-FFF2-40B4-BE49-F238E27FC236}">
                <a16:creationId xmlns:a16="http://schemas.microsoft.com/office/drawing/2014/main" id="{158ED509-5FEA-48E3-96DC-F8BABAFD0A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40138" y="29259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0" name="Text Placeholder 125">
            <a:extLst>
              <a:ext uri="{FF2B5EF4-FFF2-40B4-BE49-F238E27FC236}">
                <a16:creationId xmlns:a16="http://schemas.microsoft.com/office/drawing/2014/main" id="{48B6671D-DAB9-2AC6-D9ED-AF2804603D7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754553" y="2566668"/>
            <a:ext cx="1954196" cy="391581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1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91" name="Text Placeholder 125">
            <a:extLst>
              <a:ext uri="{FF2B5EF4-FFF2-40B4-BE49-F238E27FC236}">
                <a16:creationId xmlns:a16="http://schemas.microsoft.com/office/drawing/2014/main" id="{122985E9-0117-8B73-FFC9-18B128CAF7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904093" y="2925994"/>
            <a:ext cx="1655116" cy="274406"/>
          </a:xfrm>
        </p:spPr>
        <p:txBody>
          <a:bodyPr>
            <a:noAutofit/>
          </a:bodyPr>
          <a:lstStyle>
            <a:lvl1pPr marL="0" indent="0" algn="ctr">
              <a:buNone/>
              <a:defRPr sz="11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950942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5"/>
          <p:cNvSpPr/>
          <p:nvPr/>
        </p:nvSpPr>
        <p:spPr>
          <a:xfrm>
            <a:off x="11857333" y="221267"/>
            <a:ext cx="574000" cy="5740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15"/>
          <p:cNvSpPr/>
          <p:nvPr/>
        </p:nvSpPr>
        <p:spPr>
          <a:xfrm>
            <a:off x="11069767" y="1712133"/>
            <a:ext cx="239200" cy="239200"/>
          </a:xfrm>
          <a:prstGeom prst="ellipse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15"/>
          <p:cNvSpPr/>
          <p:nvPr/>
        </p:nvSpPr>
        <p:spPr>
          <a:xfrm rot="-7154550">
            <a:off x="814855" y="236376"/>
            <a:ext cx="379115" cy="379115"/>
          </a:xfrm>
          <a:prstGeom prst="arc">
            <a:avLst>
              <a:gd name="adj1" fmla="val 16200000"/>
              <a:gd name="adj2" fmla="val 537641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4" name="Google Shape;1024;p15"/>
          <p:cNvSpPr/>
          <p:nvPr/>
        </p:nvSpPr>
        <p:spPr>
          <a:xfrm rot="1540707">
            <a:off x="11119644" y="6297548"/>
            <a:ext cx="242776" cy="242776"/>
          </a:xfrm>
          <a:prstGeom prst="arc">
            <a:avLst>
              <a:gd name="adj1" fmla="val 16200000"/>
              <a:gd name="adj2" fmla="val 5376419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15"/>
          <p:cNvGrpSpPr/>
          <p:nvPr/>
        </p:nvGrpSpPr>
        <p:grpSpPr>
          <a:xfrm rot="10800000">
            <a:off x="7410734" y="101584"/>
            <a:ext cx="752833" cy="159133"/>
            <a:chOff x="7866150" y="389775"/>
            <a:chExt cx="564625" cy="119350"/>
          </a:xfrm>
        </p:grpSpPr>
        <p:sp>
          <p:nvSpPr>
            <p:cNvPr id="1026" name="Google Shape;1026;p15"/>
            <p:cNvSpPr/>
            <p:nvPr/>
          </p:nvSpPr>
          <p:spPr>
            <a:xfrm rot="10800000" flipH="1">
              <a:off x="8402625" y="48022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78" y="0"/>
                  </a:moveTo>
                  <a:cubicBezTo>
                    <a:pt x="244" y="0"/>
                    <a:pt x="0" y="274"/>
                    <a:pt x="0" y="578"/>
                  </a:cubicBezTo>
                  <a:cubicBezTo>
                    <a:pt x="0" y="881"/>
                    <a:pt x="244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15"/>
            <p:cNvSpPr/>
            <p:nvPr/>
          </p:nvSpPr>
          <p:spPr>
            <a:xfrm rot="10800000" flipH="1">
              <a:off x="8295475" y="48022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48" y="0"/>
                  </a:moveTo>
                  <a:cubicBezTo>
                    <a:pt x="244" y="0"/>
                    <a:pt x="1" y="274"/>
                    <a:pt x="1" y="578"/>
                  </a:cubicBezTo>
                  <a:cubicBezTo>
                    <a:pt x="1" y="881"/>
                    <a:pt x="244" y="1155"/>
                    <a:pt x="54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15"/>
            <p:cNvSpPr/>
            <p:nvPr/>
          </p:nvSpPr>
          <p:spPr>
            <a:xfrm rot="10800000" flipH="1">
              <a:off x="8188325" y="48022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48" y="0"/>
                  </a:moveTo>
                  <a:cubicBezTo>
                    <a:pt x="244" y="0"/>
                    <a:pt x="1" y="274"/>
                    <a:pt x="1" y="578"/>
                  </a:cubicBezTo>
                  <a:cubicBezTo>
                    <a:pt x="1" y="881"/>
                    <a:pt x="244" y="1155"/>
                    <a:pt x="54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15"/>
            <p:cNvSpPr/>
            <p:nvPr/>
          </p:nvSpPr>
          <p:spPr>
            <a:xfrm rot="10800000" flipH="1">
              <a:off x="8080425" y="48022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912" y="1155"/>
                    <a:pt x="1156" y="881"/>
                    <a:pt x="1156" y="578"/>
                  </a:cubicBezTo>
                  <a:cubicBezTo>
                    <a:pt x="1156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15"/>
            <p:cNvSpPr/>
            <p:nvPr/>
          </p:nvSpPr>
          <p:spPr>
            <a:xfrm rot="10800000" flipH="1">
              <a:off x="7973275" y="48022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15"/>
            <p:cNvSpPr/>
            <p:nvPr/>
          </p:nvSpPr>
          <p:spPr>
            <a:xfrm rot="10800000" flipH="1">
              <a:off x="7866150" y="48022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1" y="1155"/>
                    <a:pt x="1155" y="881"/>
                    <a:pt x="1155" y="578"/>
                  </a:cubicBezTo>
                  <a:cubicBezTo>
                    <a:pt x="1155" y="274"/>
                    <a:pt x="881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15"/>
            <p:cNvSpPr/>
            <p:nvPr/>
          </p:nvSpPr>
          <p:spPr>
            <a:xfrm rot="10800000" flipH="1">
              <a:off x="8402625" y="38977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78" y="0"/>
                  </a:moveTo>
                  <a:cubicBezTo>
                    <a:pt x="244" y="0"/>
                    <a:pt x="0" y="274"/>
                    <a:pt x="0" y="578"/>
                  </a:cubicBezTo>
                  <a:cubicBezTo>
                    <a:pt x="0" y="881"/>
                    <a:pt x="244" y="1155"/>
                    <a:pt x="57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15"/>
            <p:cNvSpPr/>
            <p:nvPr/>
          </p:nvSpPr>
          <p:spPr>
            <a:xfrm rot="10800000" flipH="1">
              <a:off x="8295475" y="38977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48" y="0"/>
                  </a:moveTo>
                  <a:cubicBezTo>
                    <a:pt x="244" y="0"/>
                    <a:pt x="1" y="274"/>
                    <a:pt x="1" y="578"/>
                  </a:cubicBezTo>
                  <a:cubicBezTo>
                    <a:pt x="1" y="881"/>
                    <a:pt x="244" y="1155"/>
                    <a:pt x="54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15"/>
            <p:cNvSpPr/>
            <p:nvPr/>
          </p:nvSpPr>
          <p:spPr>
            <a:xfrm rot="10800000" flipH="1">
              <a:off x="8188325" y="389775"/>
              <a:ext cx="28150" cy="28900"/>
            </a:xfrm>
            <a:custGeom>
              <a:avLst/>
              <a:gdLst/>
              <a:ahLst/>
              <a:cxnLst/>
              <a:rect l="l" t="t" r="r" b="b"/>
              <a:pathLst>
                <a:path w="1126" h="1156" extrusionOk="0">
                  <a:moveTo>
                    <a:pt x="548" y="0"/>
                  </a:moveTo>
                  <a:cubicBezTo>
                    <a:pt x="244" y="0"/>
                    <a:pt x="1" y="274"/>
                    <a:pt x="1" y="578"/>
                  </a:cubicBezTo>
                  <a:cubicBezTo>
                    <a:pt x="1" y="881"/>
                    <a:pt x="244" y="1155"/>
                    <a:pt x="548" y="1155"/>
                  </a:cubicBezTo>
                  <a:cubicBezTo>
                    <a:pt x="882" y="1155"/>
                    <a:pt x="1125" y="881"/>
                    <a:pt x="1125" y="578"/>
                  </a:cubicBezTo>
                  <a:cubicBezTo>
                    <a:pt x="1125" y="274"/>
                    <a:pt x="882" y="0"/>
                    <a:pt x="5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15"/>
            <p:cNvSpPr/>
            <p:nvPr/>
          </p:nvSpPr>
          <p:spPr>
            <a:xfrm rot="10800000" flipH="1">
              <a:off x="8080425" y="389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912" y="1155"/>
                    <a:pt x="1156" y="881"/>
                    <a:pt x="1156" y="578"/>
                  </a:cubicBezTo>
                  <a:cubicBezTo>
                    <a:pt x="1156" y="274"/>
                    <a:pt x="91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15"/>
            <p:cNvSpPr/>
            <p:nvPr/>
          </p:nvSpPr>
          <p:spPr>
            <a:xfrm rot="10800000" flipH="1">
              <a:off x="7973275" y="389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1" y="274"/>
                    <a:pt x="1" y="578"/>
                  </a:cubicBezTo>
                  <a:cubicBezTo>
                    <a:pt x="1" y="881"/>
                    <a:pt x="274" y="1155"/>
                    <a:pt x="578" y="1155"/>
                  </a:cubicBezTo>
                  <a:cubicBezTo>
                    <a:pt x="882" y="1155"/>
                    <a:pt x="1156" y="881"/>
                    <a:pt x="1156" y="578"/>
                  </a:cubicBezTo>
                  <a:cubicBezTo>
                    <a:pt x="1156" y="274"/>
                    <a:pt x="882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15"/>
            <p:cNvSpPr/>
            <p:nvPr/>
          </p:nvSpPr>
          <p:spPr>
            <a:xfrm rot="10800000" flipH="1">
              <a:off x="7866150" y="389775"/>
              <a:ext cx="28900" cy="28900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8" y="0"/>
                  </a:moveTo>
                  <a:cubicBezTo>
                    <a:pt x="274" y="0"/>
                    <a:pt x="0" y="274"/>
                    <a:pt x="0" y="578"/>
                  </a:cubicBezTo>
                  <a:cubicBezTo>
                    <a:pt x="0" y="881"/>
                    <a:pt x="274" y="1155"/>
                    <a:pt x="578" y="1155"/>
                  </a:cubicBezTo>
                  <a:cubicBezTo>
                    <a:pt x="881" y="1155"/>
                    <a:pt x="1155" y="881"/>
                    <a:pt x="1155" y="578"/>
                  </a:cubicBezTo>
                  <a:cubicBezTo>
                    <a:pt x="1155" y="274"/>
                    <a:pt x="881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8" name="Google Shape;1038;p15"/>
          <p:cNvSpPr txBox="1">
            <a:spLocks noGrp="1"/>
          </p:cNvSpPr>
          <p:nvPr>
            <p:ph type="subTitle" idx="1"/>
          </p:nvPr>
        </p:nvSpPr>
        <p:spPr>
          <a:xfrm>
            <a:off x="967287" y="3444697"/>
            <a:ext cx="2907200" cy="4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9" name="Google Shape;1039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118800" cy="9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40" name="Google Shape;1040;p15"/>
          <p:cNvCxnSpPr/>
          <p:nvPr/>
        </p:nvCxnSpPr>
        <p:spPr>
          <a:xfrm>
            <a:off x="950967" y="1681300"/>
            <a:ext cx="5291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1" name="Google Shape;1041;p15"/>
          <p:cNvSpPr txBox="1">
            <a:spLocks noGrp="1"/>
          </p:cNvSpPr>
          <p:nvPr>
            <p:ph type="title" idx="2" hasCustomPrompt="1"/>
          </p:nvPr>
        </p:nvSpPr>
        <p:spPr>
          <a:xfrm>
            <a:off x="978847" y="2873817"/>
            <a:ext cx="2907200" cy="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42" name="Google Shape;1042;p15"/>
          <p:cNvSpPr txBox="1">
            <a:spLocks noGrp="1"/>
          </p:cNvSpPr>
          <p:nvPr>
            <p:ph type="subTitle" idx="3"/>
          </p:nvPr>
        </p:nvSpPr>
        <p:spPr>
          <a:xfrm>
            <a:off x="4637761" y="3444697"/>
            <a:ext cx="2907200" cy="4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3" name="Google Shape;1043;p15"/>
          <p:cNvSpPr txBox="1">
            <a:spLocks noGrp="1"/>
          </p:cNvSpPr>
          <p:nvPr>
            <p:ph type="title" idx="4" hasCustomPrompt="1"/>
          </p:nvPr>
        </p:nvSpPr>
        <p:spPr>
          <a:xfrm>
            <a:off x="4644273" y="2873817"/>
            <a:ext cx="2907200" cy="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44" name="Google Shape;1044;p15"/>
          <p:cNvSpPr txBox="1">
            <a:spLocks noGrp="1"/>
          </p:cNvSpPr>
          <p:nvPr>
            <p:ph type="subTitle" idx="5"/>
          </p:nvPr>
        </p:nvSpPr>
        <p:spPr>
          <a:xfrm>
            <a:off x="8304107" y="3444697"/>
            <a:ext cx="2907200" cy="4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5"/>
          <p:cNvSpPr txBox="1">
            <a:spLocks noGrp="1"/>
          </p:cNvSpPr>
          <p:nvPr>
            <p:ph type="title" idx="6" hasCustomPrompt="1"/>
          </p:nvPr>
        </p:nvSpPr>
        <p:spPr>
          <a:xfrm>
            <a:off x="8308719" y="2873817"/>
            <a:ext cx="2907200" cy="3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t>xx%</a:t>
            </a:r>
          </a:p>
        </p:txBody>
      </p:sp>
      <p:sp>
        <p:nvSpPr>
          <p:cNvPr id="1046" name="Google Shape;1046;p15"/>
          <p:cNvSpPr txBox="1">
            <a:spLocks noGrp="1"/>
          </p:cNvSpPr>
          <p:nvPr>
            <p:ph type="subTitle" idx="7"/>
          </p:nvPr>
        </p:nvSpPr>
        <p:spPr>
          <a:xfrm>
            <a:off x="973267" y="3940365"/>
            <a:ext cx="2907200" cy="1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15"/>
          <p:cNvSpPr txBox="1">
            <a:spLocks noGrp="1"/>
          </p:cNvSpPr>
          <p:nvPr>
            <p:ph type="subTitle" idx="8"/>
          </p:nvPr>
        </p:nvSpPr>
        <p:spPr>
          <a:xfrm>
            <a:off x="4645067" y="3940797"/>
            <a:ext cx="2907200" cy="1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15"/>
          <p:cNvSpPr txBox="1">
            <a:spLocks noGrp="1"/>
          </p:cNvSpPr>
          <p:nvPr>
            <p:ph type="subTitle" idx="9"/>
          </p:nvPr>
        </p:nvSpPr>
        <p:spPr>
          <a:xfrm>
            <a:off x="8317633" y="3940797"/>
            <a:ext cx="2907200" cy="11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50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9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064A0F5-EEBC-47B0-9EA5-3C54975A607B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E6BD-0BEB-480F-B17D-B1B1DCDCB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9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  <p:sldLayoutId id="2147483765" r:id="rId21"/>
    <p:sldLayoutId id="2147483767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freepik.com/free-vector/abstract-artificial-intelligence-background_1533310.htm/?utm_source=slidesgo_template&amp;utm_medium=referral-link&amp;utm_campaign=sg_resources&amp;utm_content=freepik" TargetMode="External"/><Relationship Id="rId5" Type="http://schemas.openxmlformats.org/officeDocument/2006/relationships/hyperlink" Target="https://www.freepik.com/free-vector/landing-page-template-artificial-intelligence_6198594.htm/?utm_source=slidesgo_template&amp;utm_medium=referral-link&amp;utm_campaign=sg_resources&amp;utm_content=freepik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hyperlink" Target="https://www.freepik.com/premium-vector/artificial-intelligence-landing-page-template_6208402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premium-vector/flat-artificial-intelligence-background_1530253.htm/?utm_source=slidesgo_template&amp;utm_medium=referral-link&amp;utm_campaign=sg_resources&amp;utm_content=freepik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packs/networking-32?word=network/?utm_source=slidesgo_template&amp;utm_medium=referral-link&amp;utm_campaign=sg_resources&amp;utm_content=flatic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2" name="Google Shape;1772;p45"/>
          <p:cNvGrpSpPr/>
          <p:nvPr/>
        </p:nvGrpSpPr>
        <p:grpSpPr>
          <a:xfrm>
            <a:off x="2572242" y="3429000"/>
            <a:ext cx="1334868" cy="1244711"/>
            <a:chOff x="742339" y="1436604"/>
            <a:chExt cx="418402" cy="476366"/>
          </a:xfrm>
        </p:grpSpPr>
        <p:sp>
          <p:nvSpPr>
            <p:cNvPr id="1773" name="Google Shape;1773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5"/>
          <p:cNvGrpSpPr/>
          <p:nvPr/>
        </p:nvGrpSpPr>
        <p:grpSpPr>
          <a:xfrm>
            <a:off x="2551385" y="1727936"/>
            <a:ext cx="1520885" cy="1057221"/>
            <a:chOff x="7952725" y="749256"/>
            <a:chExt cx="476707" cy="404612"/>
          </a:xfrm>
        </p:grpSpPr>
        <p:sp>
          <p:nvSpPr>
            <p:cNvPr id="1786" name="Google Shape;1786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5"/>
          <p:cNvGrpSpPr/>
          <p:nvPr/>
        </p:nvGrpSpPr>
        <p:grpSpPr>
          <a:xfrm>
            <a:off x="8051137" y="3460925"/>
            <a:ext cx="1521487" cy="1196800"/>
            <a:chOff x="7163051" y="722585"/>
            <a:chExt cx="476896" cy="458030"/>
          </a:xfrm>
        </p:grpSpPr>
        <p:sp>
          <p:nvSpPr>
            <p:cNvPr id="1792" name="Google Shape;1792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5"/>
          <p:cNvGrpSpPr/>
          <p:nvPr/>
        </p:nvGrpSpPr>
        <p:grpSpPr>
          <a:xfrm>
            <a:off x="8051147" y="1721682"/>
            <a:ext cx="1521487" cy="1102957"/>
            <a:chOff x="6364624" y="740505"/>
            <a:chExt cx="476896" cy="422115"/>
          </a:xfrm>
        </p:grpSpPr>
        <p:sp>
          <p:nvSpPr>
            <p:cNvPr id="1797" name="Google Shape;1797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5"/>
          <p:cNvGrpSpPr/>
          <p:nvPr/>
        </p:nvGrpSpPr>
        <p:grpSpPr>
          <a:xfrm>
            <a:off x="5301279" y="3473785"/>
            <a:ext cx="1521006" cy="1102858"/>
            <a:chOff x="5553999" y="740543"/>
            <a:chExt cx="476745" cy="422077"/>
          </a:xfrm>
        </p:grpSpPr>
        <p:sp>
          <p:nvSpPr>
            <p:cNvPr id="1812" name="Google Shape;1812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5301266" y="1702160"/>
            <a:ext cx="840517" cy="1245405"/>
            <a:chOff x="4855778" y="713265"/>
            <a:chExt cx="263452" cy="476631"/>
          </a:xfrm>
        </p:grpSpPr>
        <p:sp>
          <p:nvSpPr>
            <p:cNvPr id="1825" name="Google Shape;1825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7626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Google Shape;3742;p1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Features</a:t>
            </a:r>
            <a:endParaRPr/>
          </a:p>
        </p:txBody>
      </p:sp>
      <p:sp>
        <p:nvSpPr>
          <p:cNvPr id="3743" name="Google Shape;3743;p116"/>
          <p:cNvSpPr txBox="1">
            <a:spLocks noGrp="1"/>
          </p:cNvSpPr>
          <p:nvPr>
            <p:ph type="title" idx="2"/>
          </p:nvPr>
        </p:nvSpPr>
        <p:spPr>
          <a:xfrm>
            <a:off x="1722351" y="2418833"/>
            <a:ext cx="2648000" cy="7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Mercury</a:t>
            </a:r>
            <a:endParaRPr/>
          </a:p>
        </p:txBody>
      </p:sp>
      <p:sp>
        <p:nvSpPr>
          <p:cNvPr id="3744" name="Google Shape;3744;p1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It’s the closest planet to the Sun</a:t>
            </a:r>
            <a:endParaRPr/>
          </a:p>
        </p:txBody>
      </p:sp>
      <p:sp>
        <p:nvSpPr>
          <p:cNvPr id="3745" name="Google Shape;3745;p116"/>
          <p:cNvSpPr txBox="1">
            <a:spLocks noGrp="1"/>
          </p:cNvSpPr>
          <p:nvPr>
            <p:ph type="title" idx="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Venus</a:t>
            </a:r>
            <a:endParaRPr/>
          </a:p>
        </p:txBody>
      </p:sp>
      <p:sp>
        <p:nvSpPr>
          <p:cNvPr id="3746" name="Google Shape;3746;p116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Venus is the second planet from the Sun</a:t>
            </a:r>
            <a:endParaRPr/>
          </a:p>
        </p:txBody>
      </p:sp>
      <p:sp>
        <p:nvSpPr>
          <p:cNvPr id="3747" name="Google Shape;3747;p116"/>
          <p:cNvSpPr txBox="1">
            <a:spLocks noGrp="1"/>
          </p:cNvSpPr>
          <p:nvPr>
            <p:ph type="title" idx="5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Jupiter</a:t>
            </a:r>
            <a:endParaRPr/>
          </a:p>
        </p:txBody>
      </p:sp>
      <p:sp>
        <p:nvSpPr>
          <p:cNvPr id="3748" name="Google Shape;3748;p116"/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Jupiter is the biggest planet of them all</a:t>
            </a:r>
            <a:endParaRPr/>
          </a:p>
        </p:txBody>
      </p:sp>
      <p:sp>
        <p:nvSpPr>
          <p:cNvPr id="3749" name="Google Shape;3749;p116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Saturn</a:t>
            </a:r>
            <a:endParaRPr/>
          </a:p>
        </p:txBody>
      </p:sp>
      <p:sp>
        <p:nvSpPr>
          <p:cNvPr id="3750" name="Google Shape;3750;p116"/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It’s composed of hydrogen and helium</a:t>
            </a:r>
            <a:endParaRPr/>
          </a:p>
        </p:txBody>
      </p:sp>
      <p:sp>
        <p:nvSpPr>
          <p:cNvPr id="3751" name="Google Shape;3751;p116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Mars</a:t>
            </a:r>
            <a:endParaRPr/>
          </a:p>
        </p:txBody>
      </p:sp>
      <p:sp>
        <p:nvSpPr>
          <p:cNvPr id="3752" name="Google Shape;3752;p116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Mars is actually a very cold place</a:t>
            </a:r>
            <a:endParaRPr/>
          </a:p>
        </p:txBody>
      </p:sp>
      <p:sp>
        <p:nvSpPr>
          <p:cNvPr id="3753" name="Google Shape;3753;p116"/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Neptune</a:t>
            </a:r>
            <a:endParaRPr/>
          </a:p>
        </p:txBody>
      </p:sp>
      <p:sp>
        <p:nvSpPr>
          <p:cNvPr id="3754" name="Google Shape;3754;p116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It’s the farthest planet from the Sun</a:t>
            </a:r>
            <a:endParaRPr/>
          </a:p>
        </p:txBody>
      </p:sp>
      <p:grpSp>
        <p:nvGrpSpPr>
          <p:cNvPr id="3755" name="Google Shape;3755;p116"/>
          <p:cNvGrpSpPr/>
          <p:nvPr/>
        </p:nvGrpSpPr>
        <p:grpSpPr>
          <a:xfrm>
            <a:off x="1214176" y="4026372"/>
            <a:ext cx="801857" cy="805053"/>
            <a:chOff x="2601750" y="1612625"/>
            <a:chExt cx="1123050" cy="1127525"/>
          </a:xfrm>
        </p:grpSpPr>
        <p:sp>
          <p:nvSpPr>
            <p:cNvPr id="3756" name="Google Shape;3756;p116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57" name="Google Shape;3757;p116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58" name="Google Shape;3758;p116"/>
          <p:cNvGrpSpPr/>
          <p:nvPr/>
        </p:nvGrpSpPr>
        <p:grpSpPr>
          <a:xfrm>
            <a:off x="4578309" y="4026372"/>
            <a:ext cx="801857" cy="805053"/>
            <a:chOff x="2601750" y="1612625"/>
            <a:chExt cx="1123050" cy="1127525"/>
          </a:xfrm>
        </p:grpSpPr>
        <p:sp>
          <p:nvSpPr>
            <p:cNvPr id="3759" name="Google Shape;3759;p116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0" name="Google Shape;3760;p116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61" name="Google Shape;3761;p116"/>
          <p:cNvGrpSpPr/>
          <p:nvPr/>
        </p:nvGrpSpPr>
        <p:grpSpPr>
          <a:xfrm>
            <a:off x="7882542" y="4116239"/>
            <a:ext cx="801857" cy="805053"/>
            <a:chOff x="2601750" y="1612625"/>
            <a:chExt cx="1123050" cy="1127525"/>
          </a:xfrm>
        </p:grpSpPr>
        <p:sp>
          <p:nvSpPr>
            <p:cNvPr id="3762" name="Google Shape;3762;p116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3" name="Google Shape;3763;p116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64" name="Google Shape;3764;p116"/>
          <p:cNvGrpSpPr/>
          <p:nvPr/>
        </p:nvGrpSpPr>
        <p:grpSpPr>
          <a:xfrm>
            <a:off x="1214176" y="1623655"/>
            <a:ext cx="801857" cy="805053"/>
            <a:chOff x="2601750" y="1612625"/>
            <a:chExt cx="1123050" cy="1127525"/>
          </a:xfrm>
        </p:grpSpPr>
        <p:sp>
          <p:nvSpPr>
            <p:cNvPr id="3765" name="Google Shape;3765;p116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6" name="Google Shape;3766;p116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67" name="Google Shape;3767;p116"/>
          <p:cNvGrpSpPr/>
          <p:nvPr/>
        </p:nvGrpSpPr>
        <p:grpSpPr>
          <a:xfrm>
            <a:off x="4578309" y="1623655"/>
            <a:ext cx="801857" cy="805053"/>
            <a:chOff x="2601750" y="1612625"/>
            <a:chExt cx="1123050" cy="1127525"/>
          </a:xfrm>
        </p:grpSpPr>
        <p:sp>
          <p:nvSpPr>
            <p:cNvPr id="3768" name="Google Shape;3768;p116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69" name="Google Shape;3769;p116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70" name="Google Shape;3770;p116"/>
          <p:cNvGrpSpPr/>
          <p:nvPr/>
        </p:nvGrpSpPr>
        <p:grpSpPr>
          <a:xfrm>
            <a:off x="7882542" y="1623655"/>
            <a:ext cx="801857" cy="805053"/>
            <a:chOff x="2601750" y="1612625"/>
            <a:chExt cx="1123050" cy="1127525"/>
          </a:xfrm>
        </p:grpSpPr>
        <p:sp>
          <p:nvSpPr>
            <p:cNvPr id="3771" name="Google Shape;3771;p116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72" name="Google Shape;3772;p116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73" name="Google Shape;3773;p116"/>
          <p:cNvGrpSpPr/>
          <p:nvPr/>
        </p:nvGrpSpPr>
        <p:grpSpPr>
          <a:xfrm>
            <a:off x="2016025" y="4109683"/>
            <a:ext cx="1787156" cy="434227"/>
            <a:chOff x="1512018" y="3082262"/>
            <a:chExt cx="1340367" cy="325670"/>
          </a:xfrm>
        </p:grpSpPr>
        <p:grpSp>
          <p:nvGrpSpPr>
            <p:cNvPr id="3774" name="Google Shape;3774;p116"/>
            <p:cNvGrpSpPr/>
            <p:nvPr/>
          </p:nvGrpSpPr>
          <p:grpSpPr>
            <a:xfrm rot="10800000" flipH="1">
              <a:off x="1512018" y="3235415"/>
              <a:ext cx="1340367" cy="172518"/>
              <a:chOff x="198225" y="4390550"/>
              <a:chExt cx="3765075" cy="484600"/>
            </a:xfrm>
          </p:grpSpPr>
          <p:sp>
            <p:nvSpPr>
              <p:cNvPr id="3775" name="Google Shape;3775;p116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76" name="Google Shape;3776;p116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777" name="Google Shape;3777;p116"/>
            <p:cNvSpPr/>
            <p:nvPr/>
          </p:nvSpPr>
          <p:spPr>
            <a:xfrm rot="5400000">
              <a:off x="2339826" y="3082712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78" name="Google Shape;3778;p116"/>
          <p:cNvGrpSpPr/>
          <p:nvPr/>
        </p:nvGrpSpPr>
        <p:grpSpPr>
          <a:xfrm>
            <a:off x="2016025" y="1911170"/>
            <a:ext cx="1787156" cy="447013"/>
            <a:chOff x="1512018" y="1433377"/>
            <a:chExt cx="1340367" cy="335260"/>
          </a:xfrm>
        </p:grpSpPr>
        <p:grpSp>
          <p:nvGrpSpPr>
            <p:cNvPr id="3779" name="Google Shape;3779;p116"/>
            <p:cNvGrpSpPr/>
            <p:nvPr/>
          </p:nvGrpSpPr>
          <p:grpSpPr>
            <a:xfrm>
              <a:off x="1512018" y="1433377"/>
              <a:ext cx="1340367" cy="172518"/>
              <a:chOff x="198225" y="4390550"/>
              <a:chExt cx="3765075" cy="484600"/>
            </a:xfrm>
          </p:grpSpPr>
          <p:sp>
            <p:nvSpPr>
              <p:cNvPr id="3780" name="Google Shape;3780;p116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81" name="Google Shape;3781;p116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782" name="Google Shape;3782;p116"/>
            <p:cNvSpPr/>
            <p:nvPr/>
          </p:nvSpPr>
          <p:spPr>
            <a:xfrm rot="5400000">
              <a:off x="1733376" y="1502987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83" name="Google Shape;3783;p116"/>
          <p:cNvGrpSpPr/>
          <p:nvPr/>
        </p:nvGrpSpPr>
        <p:grpSpPr>
          <a:xfrm>
            <a:off x="5380158" y="1911170"/>
            <a:ext cx="1837244" cy="584847"/>
            <a:chOff x="4035118" y="1433377"/>
            <a:chExt cx="1377933" cy="438635"/>
          </a:xfrm>
        </p:grpSpPr>
        <p:grpSp>
          <p:nvGrpSpPr>
            <p:cNvPr id="3784" name="Google Shape;3784;p116"/>
            <p:cNvGrpSpPr/>
            <p:nvPr/>
          </p:nvGrpSpPr>
          <p:grpSpPr>
            <a:xfrm rot="10800000" flipH="1">
              <a:off x="4035118" y="1433377"/>
              <a:ext cx="1340367" cy="172518"/>
              <a:chOff x="198225" y="4390550"/>
              <a:chExt cx="3765075" cy="484600"/>
            </a:xfrm>
          </p:grpSpPr>
          <p:sp>
            <p:nvSpPr>
              <p:cNvPr id="3785" name="Google Shape;3785;p116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86" name="Google Shape;3786;p116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787" name="Google Shape;3787;p116"/>
            <p:cNvSpPr/>
            <p:nvPr/>
          </p:nvSpPr>
          <p:spPr>
            <a:xfrm rot="5400000">
              <a:off x="5147401" y="1606362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88" name="Google Shape;3788;p116"/>
          <p:cNvGrpSpPr/>
          <p:nvPr/>
        </p:nvGrpSpPr>
        <p:grpSpPr>
          <a:xfrm>
            <a:off x="5380158" y="4313888"/>
            <a:ext cx="1787156" cy="430097"/>
            <a:chOff x="4035118" y="3235415"/>
            <a:chExt cx="1340367" cy="322573"/>
          </a:xfrm>
        </p:grpSpPr>
        <p:grpSp>
          <p:nvGrpSpPr>
            <p:cNvPr id="3789" name="Google Shape;3789;p116"/>
            <p:cNvGrpSpPr/>
            <p:nvPr/>
          </p:nvGrpSpPr>
          <p:grpSpPr>
            <a:xfrm>
              <a:off x="4035118" y="3235415"/>
              <a:ext cx="1340367" cy="172518"/>
              <a:chOff x="198225" y="4390550"/>
              <a:chExt cx="3765075" cy="484600"/>
            </a:xfrm>
          </p:grpSpPr>
          <p:sp>
            <p:nvSpPr>
              <p:cNvPr id="3790" name="Google Shape;3790;p116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91" name="Google Shape;3791;p116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792" name="Google Shape;3792;p116"/>
            <p:cNvSpPr/>
            <p:nvPr/>
          </p:nvSpPr>
          <p:spPr>
            <a:xfrm rot="5400000">
              <a:off x="4249089" y="3292337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93" name="Google Shape;3793;p116"/>
          <p:cNvGrpSpPr/>
          <p:nvPr/>
        </p:nvGrpSpPr>
        <p:grpSpPr>
          <a:xfrm>
            <a:off x="8684391" y="4109683"/>
            <a:ext cx="1787156" cy="434227"/>
            <a:chOff x="6513293" y="3082262"/>
            <a:chExt cx="1340367" cy="325670"/>
          </a:xfrm>
        </p:grpSpPr>
        <p:grpSp>
          <p:nvGrpSpPr>
            <p:cNvPr id="3794" name="Google Shape;3794;p116"/>
            <p:cNvGrpSpPr/>
            <p:nvPr/>
          </p:nvGrpSpPr>
          <p:grpSpPr>
            <a:xfrm rot="10800000" flipH="1">
              <a:off x="6513293" y="3235415"/>
              <a:ext cx="1340367" cy="172518"/>
              <a:chOff x="198225" y="4390550"/>
              <a:chExt cx="3765075" cy="484600"/>
            </a:xfrm>
          </p:grpSpPr>
          <p:sp>
            <p:nvSpPr>
              <p:cNvPr id="3795" name="Google Shape;3795;p116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796" name="Google Shape;3796;p116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797" name="Google Shape;3797;p116"/>
            <p:cNvSpPr/>
            <p:nvPr/>
          </p:nvSpPr>
          <p:spPr>
            <a:xfrm rot="5400000">
              <a:off x="7356062" y="3082712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98" name="Google Shape;3798;p116"/>
          <p:cNvGrpSpPr/>
          <p:nvPr/>
        </p:nvGrpSpPr>
        <p:grpSpPr>
          <a:xfrm>
            <a:off x="8684391" y="1911170"/>
            <a:ext cx="1787156" cy="447013"/>
            <a:chOff x="6513293" y="1433377"/>
            <a:chExt cx="1340367" cy="335260"/>
          </a:xfrm>
        </p:grpSpPr>
        <p:grpSp>
          <p:nvGrpSpPr>
            <p:cNvPr id="3799" name="Google Shape;3799;p116"/>
            <p:cNvGrpSpPr/>
            <p:nvPr/>
          </p:nvGrpSpPr>
          <p:grpSpPr>
            <a:xfrm>
              <a:off x="6513293" y="1433377"/>
              <a:ext cx="1340367" cy="172518"/>
              <a:chOff x="198225" y="4390550"/>
              <a:chExt cx="3765075" cy="484600"/>
            </a:xfrm>
          </p:grpSpPr>
          <p:sp>
            <p:nvSpPr>
              <p:cNvPr id="3800" name="Google Shape;3800;p116"/>
              <p:cNvSpPr/>
              <p:nvPr/>
            </p:nvSpPr>
            <p:spPr>
              <a:xfrm>
                <a:off x="198225" y="4390550"/>
                <a:ext cx="3580525" cy="392325"/>
              </a:xfrm>
              <a:custGeom>
                <a:avLst/>
                <a:gdLst/>
                <a:ahLst/>
                <a:cxnLst/>
                <a:rect l="l" t="t" r="r" b="b"/>
                <a:pathLst>
                  <a:path w="143221" h="15693" fill="none" extrusionOk="0">
                    <a:moveTo>
                      <a:pt x="1" y="7585"/>
                    </a:moveTo>
                    <a:lnTo>
                      <a:pt x="21063" y="7585"/>
                    </a:lnTo>
                    <a:lnTo>
                      <a:pt x="28659" y="1"/>
                    </a:lnTo>
                    <a:lnTo>
                      <a:pt x="118492" y="1"/>
                    </a:lnTo>
                    <a:lnTo>
                      <a:pt x="134172" y="15693"/>
                    </a:lnTo>
                    <a:lnTo>
                      <a:pt x="143221" y="15693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801" name="Google Shape;3801;p116"/>
              <p:cNvSpPr/>
              <p:nvPr/>
            </p:nvSpPr>
            <p:spPr>
              <a:xfrm>
                <a:off x="3778725" y="4690575"/>
                <a:ext cx="184575" cy="184575"/>
              </a:xfrm>
              <a:custGeom>
                <a:avLst/>
                <a:gdLst/>
                <a:ahLst/>
                <a:cxnLst/>
                <a:rect l="l" t="t" r="r" b="b"/>
                <a:pathLst>
                  <a:path w="7383" h="7383" fill="none" extrusionOk="0">
                    <a:moveTo>
                      <a:pt x="1" y="3692"/>
                    </a:moveTo>
                    <a:cubicBezTo>
                      <a:pt x="1" y="1656"/>
                      <a:pt x="1656" y="1"/>
                      <a:pt x="3692" y="1"/>
                    </a:cubicBezTo>
                    <a:cubicBezTo>
                      <a:pt x="5728" y="1"/>
                      <a:pt x="7383" y="1656"/>
                      <a:pt x="7383" y="3692"/>
                    </a:cubicBezTo>
                    <a:cubicBezTo>
                      <a:pt x="7383" y="5728"/>
                      <a:pt x="5728" y="7383"/>
                      <a:pt x="3692" y="7383"/>
                    </a:cubicBezTo>
                    <a:cubicBezTo>
                      <a:pt x="1656" y="7383"/>
                      <a:pt x="1" y="5728"/>
                      <a:pt x="1" y="369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11906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802" name="Google Shape;3802;p116"/>
            <p:cNvSpPr/>
            <p:nvPr/>
          </p:nvSpPr>
          <p:spPr>
            <a:xfrm rot="5400000">
              <a:off x="6742126" y="1502987"/>
              <a:ext cx="266100" cy="2652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03" name="Google Shape;3803;p116"/>
          <p:cNvGrpSpPr/>
          <p:nvPr/>
        </p:nvGrpSpPr>
        <p:grpSpPr>
          <a:xfrm>
            <a:off x="1398394" y="4229411"/>
            <a:ext cx="425785" cy="434407"/>
            <a:chOff x="-65129950" y="2646800"/>
            <a:chExt cx="311125" cy="317425"/>
          </a:xfrm>
        </p:grpSpPr>
        <p:sp>
          <p:nvSpPr>
            <p:cNvPr id="3804" name="Google Shape;3804;p116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5" name="Google Shape;3805;p116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06" name="Google Shape;3806;p116"/>
          <p:cNvGrpSpPr/>
          <p:nvPr/>
        </p:nvGrpSpPr>
        <p:grpSpPr>
          <a:xfrm>
            <a:off x="1403327" y="1811153"/>
            <a:ext cx="425789" cy="430067"/>
            <a:chOff x="-64764500" y="2280550"/>
            <a:chExt cx="316650" cy="319800"/>
          </a:xfrm>
        </p:grpSpPr>
        <p:sp>
          <p:nvSpPr>
            <p:cNvPr id="3807" name="Google Shape;3807;p116"/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08" name="Google Shape;3808;p116"/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09" name="Google Shape;3809;p116"/>
          <p:cNvGrpSpPr/>
          <p:nvPr/>
        </p:nvGrpSpPr>
        <p:grpSpPr>
          <a:xfrm>
            <a:off x="4767894" y="1821175"/>
            <a:ext cx="425759" cy="410204"/>
            <a:chOff x="-63665750" y="1914325"/>
            <a:chExt cx="328450" cy="316450"/>
          </a:xfrm>
        </p:grpSpPr>
        <p:sp>
          <p:nvSpPr>
            <p:cNvPr id="3810" name="Google Shape;3810;p116"/>
            <p:cNvSpPr/>
            <p:nvPr/>
          </p:nvSpPr>
          <p:spPr>
            <a:xfrm>
              <a:off x="-63665750" y="1914325"/>
              <a:ext cx="328450" cy="316450"/>
            </a:xfrm>
            <a:custGeom>
              <a:avLst/>
              <a:gdLst/>
              <a:ahLst/>
              <a:cxnLst/>
              <a:rect l="l" t="t" r="r" b="b"/>
              <a:pathLst>
                <a:path w="13138" h="12658" extrusionOk="0">
                  <a:moveTo>
                    <a:pt x="8144" y="835"/>
                  </a:moveTo>
                  <a:cubicBezTo>
                    <a:pt x="9097" y="835"/>
                    <a:pt x="10050" y="1197"/>
                    <a:pt x="10775" y="1922"/>
                  </a:cubicBezTo>
                  <a:cubicBezTo>
                    <a:pt x="12256" y="3371"/>
                    <a:pt x="12256" y="5734"/>
                    <a:pt x="10775" y="7183"/>
                  </a:cubicBezTo>
                  <a:cubicBezTo>
                    <a:pt x="10050" y="7908"/>
                    <a:pt x="9097" y="8270"/>
                    <a:pt x="8144" y="8270"/>
                  </a:cubicBezTo>
                  <a:cubicBezTo>
                    <a:pt x="7191" y="8270"/>
                    <a:pt x="6238" y="7908"/>
                    <a:pt x="5513" y="7183"/>
                  </a:cubicBezTo>
                  <a:cubicBezTo>
                    <a:pt x="4064" y="5734"/>
                    <a:pt x="4064" y="3371"/>
                    <a:pt x="5513" y="1922"/>
                  </a:cubicBezTo>
                  <a:cubicBezTo>
                    <a:pt x="6238" y="1197"/>
                    <a:pt x="7191" y="835"/>
                    <a:pt x="8144" y="835"/>
                  </a:cubicBezTo>
                  <a:close/>
                  <a:moveTo>
                    <a:pt x="3466" y="8632"/>
                  </a:moveTo>
                  <a:lnTo>
                    <a:pt x="4064" y="9231"/>
                  </a:lnTo>
                  <a:lnTo>
                    <a:pt x="1607" y="11688"/>
                  </a:lnTo>
                  <a:lnTo>
                    <a:pt x="1008" y="11090"/>
                  </a:lnTo>
                  <a:lnTo>
                    <a:pt x="3466" y="8632"/>
                  </a:lnTo>
                  <a:close/>
                  <a:moveTo>
                    <a:pt x="8172" y="0"/>
                  </a:moveTo>
                  <a:cubicBezTo>
                    <a:pt x="7010" y="0"/>
                    <a:pt x="5844" y="441"/>
                    <a:pt x="4946" y="1323"/>
                  </a:cubicBezTo>
                  <a:cubicBezTo>
                    <a:pt x="3277" y="3024"/>
                    <a:pt x="3182" y="5671"/>
                    <a:pt x="4694" y="7467"/>
                  </a:cubicBezTo>
                  <a:lnTo>
                    <a:pt x="4096" y="8065"/>
                  </a:lnTo>
                  <a:lnTo>
                    <a:pt x="3214" y="7183"/>
                  </a:lnTo>
                  <a:cubicBezTo>
                    <a:pt x="3151" y="7104"/>
                    <a:pt x="3048" y="7065"/>
                    <a:pt x="2942" y="7065"/>
                  </a:cubicBezTo>
                  <a:cubicBezTo>
                    <a:pt x="2836" y="7065"/>
                    <a:pt x="2725" y="7104"/>
                    <a:pt x="2646" y="7183"/>
                  </a:cubicBezTo>
                  <a:cubicBezTo>
                    <a:pt x="2489" y="7341"/>
                    <a:pt x="2489" y="7624"/>
                    <a:pt x="2646" y="7782"/>
                  </a:cubicBezTo>
                  <a:lnTo>
                    <a:pt x="2899" y="8065"/>
                  </a:lnTo>
                  <a:lnTo>
                    <a:pt x="158" y="10806"/>
                  </a:lnTo>
                  <a:cubicBezTo>
                    <a:pt x="0" y="10964"/>
                    <a:pt x="0" y="11247"/>
                    <a:pt x="158" y="11405"/>
                  </a:cubicBezTo>
                  <a:lnTo>
                    <a:pt x="1292" y="12539"/>
                  </a:lnTo>
                  <a:cubicBezTo>
                    <a:pt x="1371" y="12618"/>
                    <a:pt x="1481" y="12657"/>
                    <a:pt x="1591" y="12657"/>
                  </a:cubicBezTo>
                  <a:cubicBezTo>
                    <a:pt x="1701" y="12657"/>
                    <a:pt x="1812" y="12618"/>
                    <a:pt x="1890" y="12539"/>
                  </a:cubicBezTo>
                  <a:lnTo>
                    <a:pt x="4631" y="9798"/>
                  </a:lnTo>
                  <a:lnTo>
                    <a:pt x="4915" y="10050"/>
                  </a:lnTo>
                  <a:cubicBezTo>
                    <a:pt x="4994" y="10129"/>
                    <a:pt x="5104" y="10168"/>
                    <a:pt x="5214" y="10168"/>
                  </a:cubicBezTo>
                  <a:cubicBezTo>
                    <a:pt x="5324" y="10168"/>
                    <a:pt x="5435" y="10129"/>
                    <a:pt x="5513" y="10050"/>
                  </a:cubicBezTo>
                  <a:cubicBezTo>
                    <a:pt x="5671" y="9893"/>
                    <a:pt x="5671" y="9640"/>
                    <a:pt x="5513" y="9483"/>
                  </a:cubicBezTo>
                  <a:lnTo>
                    <a:pt x="4631" y="8601"/>
                  </a:lnTo>
                  <a:lnTo>
                    <a:pt x="5230" y="8034"/>
                  </a:lnTo>
                  <a:cubicBezTo>
                    <a:pt x="6059" y="8730"/>
                    <a:pt x="7090" y="9078"/>
                    <a:pt x="8127" y="9078"/>
                  </a:cubicBezTo>
                  <a:cubicBezTo>
                    <a:pt x="9296" y="9078"/>
                    <a:pt x="10472" y="8635"/>
                    <a:pt x="11373" y="7750"/>
                  </a:cubicBezTo>
                  <a:cubicBezTo>
                    <a:pt x="13138" y="5986"/>
                    <a:pt x="13138" y="3087"/>
                    <a:pt x="11373" y="1323"/>
                  </a:cubicBezTo>
                  <a:cubicBezTo>
                    <a:pt x="10491" y="441"/>
                    <a:pt x="9333" y="0"/>
                    <a:pt x="8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1" name="Google Shape;3811;p116"/>
            <p:cNvSpPr/>
            <p:nvPr/>
          </p:nvSpPr>
          <p:spPr>
            <a:xfrm>
              <a:off x="-63524775" y="1955275"/>
              <a:ext cx="123675" cy="134700"/>
            </a:xfrm>
            <a:custGeom>
              <a:avLst/>
              <a:gdLst/>
              <a:ahLst/>
              <a:cxnLst/>
              <a:rect l="l" t="t" r="r" b="b"/>
              <a:pathLst>
                <a:path w="4947" h="5388" extrusionOk="0">
                  <a:moveTo>
                    <a:pt x="2458" y="882"/>
                  </a:moveTo>
                  <a:cubicBezTo>
                    <a:pt x="2930" y="882"/>
                    <a:pt x="3308" y="1229"/>
                    <a:pt x="3308" y="1702"/>
                  </a:cubicBezTo>
                  <a:cubicBezTo>
                    <a:pt x="3308" y="2174"/>
                    <a:pt x="2962" y="2521"/>
                    <a:pt x="2458" y="2521"/>
                  </a:cubicBezTo>
                  <a:cubicBezTo>
                    <a:pt x="1985" y="2521"/>
                    <a:pt x="1639" y="2174"/>
                    <a:pt x="1639" y="1702"/>
                  </a:cubicBezTo>
                  <a:cubicBezTo>
                    <a:pt x="1639" y="1229"/>
                    <a:pt x="2048" y="882"/>
                    <a:pt x="2458" y="882"/>
                  </a:cubicBezTo>
                  <a:close/>
                  <a:moveTo>
                    <a:pt x="2458" y="3340"/>
                  </a:moveTo>
                  <a:cubicBezTo>
                    <a:pt x="3245" y="3340"/>
                    <a:pt x="3876" y="3875"/>
                    <a:pt x="4096" y="4600"/>
                  </a:cubicBezTo>
                  <a:lnTo>
                    <a:pt x="883" y="4600"/>
                  </a:lnTo>
                  <a:cubicBezTo>
                    <a:pt x="1040" y="3875"/>
                    <a:pt x="1733" y="3340"/>
                    <a:pt x="2458" y="3340"/>
                  </a:cubicBezTo>
                  <a:close/>
                  <a:moveTo>
                    <a:pt x="2458" y="0"/>
                  </a:moveTo>
                  <a:cubicBezTo>
                    <a:pt x="1576" y="0"/>
                    <a:pt x="820" y="756"/>
                    <a:pt x="820" y="1670"/>
                  </a:cubicBezTo>
                  <a:cubicBezTo>
                    <a:pt x="820" y="2080"/>
                    <a:pt x="977" y="2489"/>
                    <a:pt x="1292" y="2804"/>
                  </a:cubicBezTo>
                  <a:cubicBezTo>
                    <a:pt x="536" y="3245"/>
                    <a:pt x="0" y="4033"/>
                    <a:pt x="0" y="4978"/>
                  </a:cubicBezTo>
                  <a:cubicBezTo>
                    <a:pt x="0" y="5230"/>
                    <a:pt x="189" y="5388"/>
                    <a:pt x="410" y="5388"/>
                  </a:cubicBezTo>
                  <a:lnTo>
                    <a:pt x="4569" y="5388"/>
                  </a:lnTo>
                  <a:cubicBezTo>
                    <a:pt x="4789" y="5388"/>
                    <a:pt x="4947" y="5199"/>
                    <a:pt x="4947" y="4978"/>
                  </a:cubicBezTo>
                  <a:cubicBezTo>
                    <a:pt x="4947" y="4033"/>
                    <a:pt x="4443" y="3245"/>
                    <a:pt x="3655" y="2804"/>
                  </a:cubicBezTo>
                  <a:cubicBezTo>
                    <a:pt x="3939" y="2489"/>
                    <a:pt x="4128" y="2080"/>
                    <a:pt x="4128" y="1670"/>
                  </a:cubicBezTo>
                  <a:cubicBezTo>
                    <a:pt x="4128" y="756"/>
                    <a:pt x="3371" y="0"/>
                    <a:pt x="2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12" name="Google Shape;3812;p116"/>
          <p:cNvGrpSpPr/>
          <p:nvPr/>
        </p:nvGrpSpPr>
        <p:grpSpPr>
          <a:xfrm>
            <a:off x="8070691" y="1814415"/>
            <a:ext cx="425783" cy="423531"/>
            <a:chOff x="1412450" y="1954475"/>
            <a:chExt cx="297750" cy="296175"/>
          </a:xfrm>
        </p:grpSpPr>
        <p:sp>
          <p:nvSpPr>
            <p:cNvPr id="3813" name="Google Shape;3813;p116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4" name="Google Shape;3814;p116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15" name="Google Shape;3815;p116"/>
          <p:cNvSpPr/>
          <p:nvPr/>
        </p:nvSpPr>
        <p:spPr>
          <a:xfrm>
            <a:off x="8049851" y="4287060"/>
            <a:ext cx="467204" cy="463448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816" name="Google Shape;3816;p116"/>
          <p:cNvGrpSpPr/>
          <p:nvPr/>
        </p:nvGrpSpPr>
        <p:grpSpPr>
          <a:xfrm>
            <a:off x="4766569" y="4267930"/>
            <a:ext cx="425783" cy="321873"/>
            <a:chOff x="3962775" y="1990700"/>
            <a:chExt cx="296975" cy="224500"/>
          </a:xfrm>
        </p:grpSpPr>
        <p:sp>
          <p:nvSpPr>
            <p:cNvPr id="3817" name="Google Shape;3817;p116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8" name="Google Shape;3818;p116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19" name="Google Shape;3819;p116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20" name="Google Shape;3820;p116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0" name="Google Shape;3700;p115"/>
          <p:cNvGrpSpPr/>
          <p:nvPr/>
        </p:nvGrpSpPr>
        <p:grpSpPr>
          <a:xfrm>
            <a:off x="1754483" y="3543116"/>
            <a:ext cx="924644" cy="927877"/>
            <a:chOff x="2601750" y="1612625"/>
            <a:chExt cx="1123050" cy="1127525"/>
          </a:xfrm>
        </p:grpSpPr>
        <p:sp>
          <p:nvSpPr>
            <p:cNvPr id="3701" name="Google Shape;3701;p115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2" name="Google Shape;3702;p115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03" name="Google Shape;3703;p115"/>
          <p:cNvGrpSpPr/>
          <p:nvPr/>
        </p:nvGrpSpPr>
        <p:grpSpPr>
          <a:xfrm>
            <a:off x="6926661" y="3543116"/>
            <a:ext cx="924644" cy="927877"/>
            <a:chOff x="2601750" y="1612625"/>
            <a:chExt cx="1123050" cy="1127525"/>
          </a:xfrm>
        </p:grpSpPr>
        <p:sp>
          <p:nvSpPr>
            <p:cNvPr id="3704" name="Google Shape;3704;p115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5" name="Google Shape;3705;p115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06" name="Google Shape;3706;p115"/>
          <p:cNvGrpSpPr/>
          <p:nvPr/>
        </p:nvGrpSpPr>
        <p:grpSpPr>
          <a:xfrm>
            <a:off x="9512749" y="3543116"/>
            <a:ext cx="924644" cy="927877"/>
            <a:chOff x="2601750" y="1612625"/>
            <a:chExt cx="1123050" cy="1127525"/>
          </a:xfrm>
        </p:grpSpPr>
        <p:sp>
          <p:nvSpPr>
            <p:cNvPr id="3707" name="Google Shape;3707;p115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08" name="Google Shape;3708;p115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09" name="Google Shape;3709;p115"/>
          <p:cNvGrpSpPr/>
          <p:nvPr/>
        </p:nvGrpSpPr>
        <p:grpSpPr>
          <a:xfrm>
            <a:off x="4340573" y="3543116"/>
            <a:ext cx="924644" cy="927877"/>
            <a:chOff x="2601750" y="1612625"/>
            <a:chExt cx="1123050" cy="1127525"/>
          </a:xfrm>
        </p:grpSpPr>
        <p:sp>
          <p:nvSpPr>
            <p:cNvPr id="3710" name="Google Shape;3710;p115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11" name="Google Shape;3711;p115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12" name="Google Shape;3712;p115"/>
          <p:cNvSpPr/>
          <p:nvPr/>
        </p:nvSpPr>
        <p:spPr>
          <a:xfrm>
            <a:off x="4125900" y="1827733"/>
            <a:ext cx="3940400" cy="682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3333" b="1" dirty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Our model</a:t>
            </a:r>
            <a:endParaRPr sz="3333" b="1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13" name="Google Shape;3713;p115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Project timing</a:t>
            </a:r>
            <a:endParaRPr dirty="0"/>
          </a:p>
        </p:txBody>
      </p:sp>
      <p:sp>
        <p:nvSpPr>
          <p:cNvPr id="3717" name="Google Shape;3717;p115"/>
          <p:cNvSpPr txBox="1">
            <a:spLocks noGrp="1"/>
          </p:cNvSpPr>
          <p:nvPr>
            <p:ph type="subTitle" idx="4294967295"/>
          </p:nvPr>
        </p:nvSpPr>
        <p:spPr>
          <a:xfrm>
            <a:off x="9678988" y="4486275"/>
            <a:ext cx="2513012" cy="682625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800" b="1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Technology</a:t>
            </a:r>
            <a:endParaRPr sz="2800" b="1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18" name="Google Shape;3718;p115"/>
          <p:cNvSpPr txBox="1">
            <a:spLocks noGrp="1"/>
          </p:cNvSpPr>
          <p:nvPr>
            <p:ph type="subTitle" idx="4294967295"/>
          </p:nvPr>
        </p:nvSpPr>
        <p:spPr>
          <a:xfrm>
            <a:off x="0" y="4486275"/>
            <a:ext cx="2513013" cy="682625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800" b="1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Marketing</a:t>
            </a:r>
            <a:endParaRPr sz="2800" b="1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19" name="Google Shape;3719;p115"/>
          <p:cNvSpPr txBox="1">
            <a:spLocks noGrp="1"/>
          </p:cNvSpPr>
          <p:nvPr>
            <p:ph type="subTitle" idx="4294967295"/>
          </p:nvPr>
        </p:nvSpPr>
        <p:spPr>
          <a:xfrm>
            <a:off x="0" y="5164138"/>
            <a:ext cx="2513013" cy="682625"/>
          </a:xfrm>
          <a:prstGeom prst="rect">
            <a:avLst/>
          </a:prstGeom>
        </p:spPr>
        <p:txBody>
          <a:bodyPr spcFirstLastPara="1" vert="horz" wrap="square" lIns="121900" tIns="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/>
              <a:t>Venus has a beautiful name</a:t>
            </a:r>
            <a:endParaRPr/>
          </a:p>
        </p:txBody>
      </p:sp>
      <p:sp>
        <p:nvSpPr>
          <p:cNvPr id="3720" name="Google Shape;3720;p115"/>
          <p:cNvSpPr txBox="1">
            <a:spLocks noGrp="1"/>
          </p:cNvSpPr>
          <p:nvPr>
            <p:ph type="subTitle" idx="4294967295"/>
          </p:nvPr>
        </p:nvSpPr>
        <p:spPr>
          <a:xfrm>
            <a:off x="0" y="5164138"/>
            <a:ext cx="2513013" cy="682625"/>
          </a:xfrm>
          <a:prstGeom prst="rect">
            <a:avLst/>
          </a:prstGeom>
        </p:spPr>
        <p:txBody>
          <a:bodyPr spcFirstLastPara="1" vert="horz" wrap="square" lIns="121900" tIns="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3721" name="Google Shape;3721;p115"/>
          <p:cNvSpPr txBox="1">
            <a:spLocks noGrp="1"/>
          </p:cNvSpPr>
          <p:nvPr>
            <p:ph type="subTitle" idx="4294967295"/>
          </p:nvPr>
        </p:nvSpPr>
        <p:spPr>
          <a:xfrm>
            <a:off x="9678988" y="5164138"/>
            <a:ext cx="2513012" cy="682625"/>
          </a:xfrm>
          <a:prstGeom prst="rect">
            <a:avLst/>
          </a:prstGeom>
        </p:spPr>
        <p:txBody>
          <a:bodyPr spcFirstLastPara="1" vert="horz" wrap="square" lIns="121900" tIns="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/>
              <a:t>Mercury is quite a small planet</a:t>
            </a:r>
            <a:endParaRPr/>
          </a:p>
        </p:txBody>
      </p:sp>
      <p:sp>
        <p:nvSpPr>
          <p:cNvPr id="3722" name="Google Shape;3722;p115"/>
          <p:cNvSpPr txBox="1">
            <a:spLocks noGrp="1"/>
          </p:cNvSpPr>
          <p:nvPr>
            <p:ph type="subTitle" idx="4294967295"/>
          </p:nvPr>
        </p:nvSpPr>
        <p:spPr>
          <a:xfrm>
            <a:off x="0" y="4486275"/>
            <a:ext cx="2513013" cy="682625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800" b="1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Assessment</a:t>
            </a:r>
            <a:endParaRPr sz="2800" b="1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23" name="Google Shape;3723;p115"/>
          <p:cNvSpPr txBox="1">
            <a:spLocks noGrp="1"/>
          </p:cNvSpPr>
          <p:nvPr>
            <p:ph type="subTitle" idx="4294967295"/>
          </p:nvPr>
        </p:nvSpPr>
        <p:spPr>
          <a:xfrm>
            <a:off x="9678988" y="4486275"/>
            <a:ext cx="2513012" cy="682625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 sz="2800" b="1">
                <a:solidFill>
                  <a:schemeClr val="accent5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Training</a:t>
            </a:r>
            <a:endParaRPr sz="2800" b="1">
              <a:solidFill>
                <a:schemeClr val="accent5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24" name="Google Shape;3724;p115"/>
          <p:cNvSpPr txBox="1">
            <a:spLocks noGrp="1"/>
          </p:cNvSpPr>
          <p:nvPr>
            <p:ph type="subTitle" idx="4294967295"/>
          </p:nvPr>
        </p:nvSpPr>
        <p:spPr>
          <a:xfrm>
            <a:off x="9678988" y="5164138"/>
            <a:ext cx="2513012" cy="682625"/>
          </a:xfrm>
          <a:prstGeom prst="rect">
            <a:avLst/>
          </a:prstGeom>
        </p:spPr>
        <p:txBody>
          <a:bodyPr spcFirstLastPara="1" vert="horz" wrap="square" lIns="121900" tIns="0" rIns="121900" bIns="121900" rtlCol="0" anchor="t" anchorCtr="0"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"/>
              <a:t>Jupiter is the biggest planet of them all</a:t>
            </a:r>
            <a:endParaRPr/>
          </a:p>
        </p:txBody>
      </p:sp>
      <p:cxnSp>
        <p:nvCxnSpPr>
          <p:cNvPr id="3714" name="Google Shape;3714;p115"/>
          <p:cNvCxnSpPr>
            <a:stCxn id="3712" idx="1"/>
            <a:endCxn id="3710" idx="3"/>
          </p:cNvCxnSpPr>
          <p:nvPr/>
        </p:nvCxnSpPr>
        <p:spPr>
          <a:xfrm rot="5400000">
            <a:off x="4914900" y="2361733"/>
            <a:ext cx="1032400" cy="1330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5" name="Google Shape;3715;p115"/>
          <p:cNvCxnSpPr>
            <a:stCxn id="3701" idx="3"/>
            <a:endCxn id="3712" idx="1"/>
          </p:cNvCxnSpPr>
          <p:nvPr/>
        </p:nvCxnSpPr>
        <p:spPr>
          <a:xfrm rot="-5400000">
            <a:off x="3621817" y="1068716"/>
            <a:ext cx="1032400" cy="39164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16" name="Google Shape;3716;p115"/>
          <p:cNvCxnSpPr>
            <a:stCxn id="3712" idx="1"/>
            <a:endCxn id="3707" idx="3"/>
          </p:cNvCxnSpPr>
          <p:nvPr/>
        </p:nvCxnSpPr>
        <p:spPr>
          <a:xfrm rot="-5400000" flipH="1">
            <a:off x="7500900" y="1105733"/>
            <a:ext cx="1032400" cy="3842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25" name="Google Shape;3725;p115"/>
          <p:cNvCxnSpPr>
            <a:stCxn id="3704" idx="3"/>
            <a:endCxn id="3712" idx="1"/>
          </p:cNvCxnSpPr>
          <p:nvPr/>
        </p:nvCxnSpPr>
        <p:spPr>
          <a:xfrm rot="5400000" flipH="1">
            <a:off x="6207793" y="2398916"/>
            <a:ext cx="1032400" cy="12560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26" name="Google Shape;3726;p115"/>
          <p:cNvGrpSpPr/>
          <p:nvPr/>
        </p:nvGrpSpPr>
        <p:grpSpPr>
          <a:xfrm>
            <a:off x="4558715" y="3762869"/>
            <a:ext cx="488359" cy="488359"/>
            <a:chOff x="-65131525" y="2281350"/>
            <a:chExt cx="316650" cy="316650"/>
          </a:xfrm>
        </p:grpSpPr>
        <p:sp>
          <p:nvSpPr>
            <p:cNvPr id="3727" name="Google Shape;3727;p115"/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28" name="Google Shape;3728;p115"/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729" name="Google Shape;3729;p115"/>
          <p:cNvGrpSpPr/>
          <p:nvPr/>
        </p:nvGrpSpPr>
        <p:grpSpPr>
          <a:xfrm>
            <a:off x="7142991" y="3764603"/>
            <a:ext cx="491983" cy="484888"/>
            <a:chOff x="-64774725" y="1916550"/>
            <a:chExt cx="319000" cy="314400"/>
          </a:xfrm>
        </p:grpSpPr>
        <p:sp>
          <p:nvSpPr>
            <p:cNvPr id="3730" name="Google Shape;3730;p115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1" name="Google Shape;3731;p115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732" name="Google Shape;3732;p115"/>
          <p:cNvSpPr/>
          <p:nvPr/>
        </p:nvSpPr>
        <p:spPr>
          <a:xfrm>
            <a:off x="9731489" y="3763486"/>
            <a:ext cx="487164" cy="487125"/>
          </a:xfrm>
          <a:custGeom>
            <a:avLst/>
            <a:gdLst/>
            <a:ahLst/>
            <a:cxnLst/>
            <a:rect l="l" t="t" r="r" b="b"/>
            <a:pathLst>
              <a:path w="12635" h="12634" extrusionOk="0">
                <a:moveTo>
                  <a:pt x="6302" y="2741"/>
                </a:moveTo>
                <a:cubicBezTo>
                  <a:pt x="6774" y="2741"/>
                  <a:pt x="7152" y="3087"/>
                  <a:pt x="7152" y="3560"/>
                </a:cubicBezTo>
                <a:cubicBezTo>
                  <a:pt x="7152" y="4033"/>
                  <a:pt x="6774" y="4411"/>
                  <a:pt x="6302" y="4411"/>
                </a:cubicBezTo>
                <a:cubicBezTo>
                  <a:pt x="5861" y="4411"/>
                  <a:pt x="5483" y="4033"/>
                  <a:pt x="5483" y="3560"/>
                </a:cubicBezTo>
                <a:cubicBezTo>
                  <a:pt x="5483" y="3087"/>
                  <a:pt x="5829" y="2741"/>
                  <a:pt x="6302" y="2741"/>
                </a:cubicBezTo>
                <a:close/>
                <a:moveTo>
                  <a:pt x="11910" y="819"/>
                </a:moveTo>
                <a:lnTo>
                  <a:pt x="11910" y="5230"/>
                </a:lnTo>
                <a:lnTo>
                  <a:pt x="8161" y="5230"/>
                </a:lnTo>
                <a:cubicBezTo>
                  <a:pt x="7972" y="5041"/>
                  <a:pt x="7751" y="4820"/>
                  <a:pt x="7530" y="4726"/>
                </a:cubicBezTo>
                <a:cubicBezTo>
                  <a:pt x="7814" y="4411"/>
                  <a:pt x="8003" y="4001"/>
                  <a:pt x="8003" y="3560"/>
                </a:cubicBezTo>
                <a:cubicBezTo>
                  <a:pt x="8003" y="2678"/>
                  <a:pt x="7247" y="1922"/>
                  <a:pt x="6333" y="1922"/>
                </a:cubicBezTo>
                <a:cubicBezTo>
                  <a:pt x="5451" y="1922"/>
                  <a:pt x="4695" y="2678"/>
                  <a:pt x="4695" y="3560"/>
                </a:cubicBezTo>
                <a:cubicBezTo>
                  <a:pt x="4695" y="4001"/>
                  <a:pt x="4853" y="4411"/>
                  <a:pt x="5168" y="4726"/>
                </a:cubicBezTo>
                <a:cubicBezTo>
                  <a:pt x="4916" y="4820"/>
                  <a:pt x="4695" y="5041"/>
                  <a:pt x="4537" y="5230"/>
                </a:cubicBezTo>
                <a:lnTo>
                  <a:pt x="883" y="5230"/>
                </a:lnTo>
                <a:lnTo>
                  <a:pt x="883" y="819"/>
                </a:lnTo>
                <a:close/>
                <a:moveTo>
                  <a:pt x="6302" y="5230"/>
                </a:moveTo>
                <a:cubicBezTo>
                  <a:pt x="7215" y="5230"/>
                  <a:pt x="7972" y="5986"/>
                  <a:pt x="7972" y="6868"/>
                </a:cubicBezTo>
                <a:lnTo>
                  <a:pt x="4664" y="6868"/>
                </a:lnTo>
                <a:cubicBezTo>
                  <a:pt x="4664" y="5986"/>
                  <a:pt x="5388" y="5230"/>
                  <a:pt x="6302" y="5230"/>
                </a:cubicBezTo>
                <a:close/>
                <a:moveTo>
                  <a:pt x="8287" y="7719"/>
                </a:moveTo>
                <a:lnTo>
                  <a:pt x="7593" y="11846"/>
                </a:lnTo>
                <a:lnTo>
                  <a:pt x="5010" y="11846"/>
                </a:lnTo>
                <a:lnTo>
                  <a:pt x="4285" y="7719"/>
                </a:lnTo>
                <a:close/>
                <a:moveTo>
                  <a:pt x="410" y="0"/>
                </a:moveTo>
                <a:cubicBezTo>
                  <a:pt x="158" y="0"/>
                  <a:pt x="1" y="189"/>
                  <a:pt x="1" y="378"/>
                </a:cubicBezTo>
                <a:lnTo>
                  <a:pt x="1" y="5608"/>
                </a:lnTo>
                <a:cubicBezTo>
                  <a:pt x="1" y="5860"/>
                  <a:pt x="190" y="6017"/>
                  <a:pt x="410" y="6017"/>
                </a:cubicBezTo>
                <a:lnTo>
                  <a:pt x="3970" y="6017"/>
                </a:lnTo>
                <a:cubicBezTo>
                  <a:pt x="3907" y="6301"/>
                  <a:pt x="3813" y="6553"/>
                  <a:pt x="3813" y="6837"/>
                </a:cubicBezTo>
                <a:lnTo>
                  <a:pt x="2994" y="6837"/>
                </a:lnTo>
                <a:cubicBezTo>
                  <a:pt x="2773" y="6837"/>
                  <a:pt x="2616" y="7026"/>
                  <a:pt x="2616" y="7246"/>
                </a:cubicBezTo>
                <a:cubicBezTo>
                  <a:pt x="2616" y="7467"/>
                  <a:pt x="2805" y="7656"/>
                  <a:pt x="2994" y="7656"/>
                </a:cubicBezTo>
                <a:lnTo>
                  <a:pt x="3466" y="7656"/>
                </a:lnTo>
                <a:lnTo>
                  <a:pt x="4254" y="12255"/>
                </a:lnTo>
                <a:cubicBezTo>
                  <a:pt x="4285" y="12476"/>
                  <a:pt x="4443" y="12633"/>
                  <a:pt x="4664" y="12633"/>
                </a:cubicBezTo>
                <a:lnTo>
                  <a:pt x="7972" y="12633"/>
                </a:lnTo>
                <a:cubicBezTo>
                  <a:pt x="8161" y="12633"/>
                  <a:pt x="8350" y="12476"/>
                  <a:pt x="8350" y="12255"/>
                </a:cubicBezTo>
                <a:lnTo>
                  <a:pt x="9137" y="7656"/>
                </a:lnTo>
                <a:lnTo>
                  <a:pt x="9610" y="7656"/>
                </a:lnTo>
                <a:cubicBezTo>
                  <a:pt x="9862" y="7656"/>
                  <a:pt x="10019" y="7467"/>
                  <a:pt x="10019" y="7215"/>
                </a:cubicBezTo>
                <a:cubicBezTo>
                  <a:pt x="10019" y="6994"/>
                  <a:pt x="9799" y="6837"/>
                  <a:pt x="9610" y="6837"/>
                </a:cubicBezTo>
                <a:lnTo>
                  <a:pt x="8791" y="6837"/>
                </a:lnTo>
                <a:cubicBezTo>
                  <a:pt x="8791" y="6553"/>
                  <a:pt x="8759" y="6269"/>
                  <a:pt x="8633" y="6017"/>
                </a:cubicBezTo>
                <a:lnTo>
                  <a:pt x="12225" y="6017"/>
                </a:lnTo>
                <a:cubicBezTo>
                  <a:pt x="12445" y="6017"/>
                  <a:pt x="12603" y="5797"/>
                  <a:pt x="12603" y="5608"/>
                </a:cubicBezTo>
                <a:lnTo>
                  <a:pt x="12603" y="378"/>
                </a:lnTo>
                <a:cubicBezTo>
                  <a:pt x="12634" y="189"/>
                  <a:pt x="12445" y="0"/>
                  <a:pt x="1225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733" name="Google Shape;3733;p115"/>
          <p:cNvGrpSpPr/>
          <p:nvPr/>
        </p:nvGrpSpPr>
        <p:grpSpPr>
          <a:xfrm>
            <a:off x="1983206" y="3830456"/>
            <a:ext cx="467201" cy="353184"/>
            <a:chOff x="3962775" y="1990700"/>
            <a:chExt cx="296975" cy="224500"/>
          </a:xfrm>
        </p:grpSpPr>
        <p:sp>
          <p:nvSpPr>
            <p:cNvPr id="3734" name="Google Shape;3734;p115"/>
            <p:cNvSpPr/>
            <p:nvPr/>
          </p:nvSpPr>
          <p:spPr>
            <a:xfrm>
              <a:off x="4216400" y="2093100"/>
              <a:ext cx="43350" cy="18150"/>
            </a:xfrm>
            <a:custGeom>
              <a:avLst/>
              <a:gdLst/>
              <a:ahLst/>
              <a:cxnLst/>
              <a:rect l="l" t="t" r="r" b="b"/>
              <a:pathLst>
                <a:path w="1734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387" y="725"/>
                  </a:lnTo>
                  <a:cubicBezTo>
                    <a:pt x="1576" y="725"/>
                    <a:pt x="1733" y="568"/>
                    <a:pt x="1733" y="347"/>
                  </a:cubicBezTo>
                  <a:cubicBezTo>
                    <a:pt x="1702" y="158"/>
                    <a:pt x="1544" y="1"/>
                    <a:pt x="13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5" name="Google Shape;3735;p115"/>
            <p:cNvSpPr/>
            <p:nvPr/>
          </p:nvSpPr>
          <p:spPr>
            <a:xfrm>
              <a:off x="4206950" y="2129325"/>
              <a:ext cx="35475" cy="33900"/>
            </a:xfrm>
            <a:custGeom>
              <a:avLst/>
              <a:gdLst/>
              <a:ahLst/>
              <a:cxnLst/>
              <a:rect l="l" t="t" r="r" b="b"/>
              <a:pathLst>
                <a:path w="1419" h="1356" extrusionOk="0">
                  <a:moveTo>
                    <a:pt x="351" y="1"/>
                  </a:moveTo>
                  <a:cubicBezTo>
                    <a:pt x="260" y="1"/>
                    <a:pt x="174" y="32"/>
                    <a:pt x="127" y="95"/>
                  </a:cubicBezTo>
                  <a:cubicBezTo>
                    <a:pt x="1" y="221"/>
                    <a:pt x="1" y="410"/>
                    <a:pt x="127" y="568"/>
                  </a:cubicBezTo>
                  <a:lnTo>
                    <a:pt x="820" y="1261"/>
                  </a:lnTo>
                  <a:cubicBezTo>
                    <a:pt x="883" y="1324"/>
                    <a:pt x="969" y="1356"/>
                    <a:pt x="1056" y="1356"/>
                  </a:cubicBezTo>
                  <a:cubicBezTo>
                    <a:pt x="1143" y="1356"/>
                    <a:pt x="1229" y="1324"/>
                    <a:pt x="1292" y="1261"/>
                  </a:cubicBezTo>
                  <a:cubicBezTo>
                    <a:pt x="1418" y="1166"/>
                    <a:pt x="1418" y="914"/>
                    <a:pt x="1292" y="788"/>
                  </a:cubicBezTo>
                  <a:lnTo>
                    <a:pt x="599" y="95"/>
                  </a:lnTo>
                  <a:cubicBezTo>
                    <a:pt x="536" y="32"/>
                    <a:pt x="442" y="1"/>
                    <a:pt x="3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6" name="Google Shape;3736;p115"/>
            <p:cNvSpPr/>
            <p:nvPr/>
          </p:nvSpPr>
          <p:spPr>
            <a:xfrm>
              <a:off x="4207750" y="2041900"/>
              <a:ext cx="35450" cy="34500"/>
            </a:xfrm>
            <a:custGeom>
              <a:avLst/>
              <a:gdLst/>
              <a:ahLst/>
              <a:cxnLst/>
              <a:rect l="l" t="t" r="r" b="b"/>
              <a:pathLst>
                <a:path w="1418" h="1380" extrusionOk="0">
                  <a:moveTo>
                    <a:pt x="1067" y="1"/>
                  </a:moveTo>
                  <a:cubicBezTo>
                    <a:pt x="977" y="1"/>
                    <a:pt x="882" y="32"/>
                    <a:pt x="819" y="95"/>
                  </a:cubicBezTo>
                  <a:lnTo>
                    <a:pt x="126" y="788"/>
                  </a:lnTo>
                  <a:cubicBezTo>
                    <a:pt x="0" y="914"/>
                    <a:pt x="0" y="1135"/>
                    <a:pt x="126" y="1261"/>
                  </a:cubicBezTo>
                  <a:cubicBezTo>
                    <a:pt x="189" y="1340"/>
                    <a:pt x="268" y="1379"/>
                    <a:pt x="351" y="1379"/>
                  </a:cubicBezTo>
                  <a:cubicBezTo>
                    <a:pt x="433" y="1379"/>
                    <a:pt x="520" y="1340"/>
                    <a:pt x="599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5"/>
                  </a:cubicBezTo>
                  <a:cubicBezTo>
                    <a:pt x="1244" y="32"/>
                    <a:pt x="1158" y="1"/>
                    <a:pt x="10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37" name="Google Shape;3737;p115"/>
            <p:cNvSpPr/>
            <p:nvPr/>
          </p:nvSpPr>
          <p:spPr>
            <a:xfrm>
              <a:off x="3962775" y="1990700"/>
              <a:ext cx="226075" cy="224500"/>
            </a:xfrm>
            <a:custGeom>
              <a:avLst/>
              <a:gdLst/>
              <a:ahLst/>
              <a:cxnLst/>
              <a:rect l="l" t="t" r="r" b="b"/>
              <a:pathLst>
                <a:path w="9043" h="8980" extrusionOk="0">
                  <a:moveTo>
                    <a:pt x="1419" y="3403"/>
                  </a:moveTo>
                  <a:lnTo>
                    <a:pt x="1419" y="4790"/>
                  </a:lnTo>
                  <a:cubicBezTo>
                    <a:pt x="1009" y="4790"/>
                    <a:pt x="694" y="4506"/>
                    <a:pt x="694" y="4097"/>
                  </a:cubicBezTo>
                  <a:cubicBezTo>
                    <a:pt x="694" y="3719"/>
                    <a:pt x="1009" y="3403"/>
                    <a:pt x="1419" y="3403"/>
                  </a:cubicBezTo>
                  <a:close/>
                  <a:moveTo>
                    <a:pt x="4191" y="2710"/>
                  </a:moveTo>
                  <a:lnTo>
                    <a:pt x="4191" y="5483"/>
                  </a:lnTo>
                  <a:lnTo>
                    <a:pt x="2490" y="5483"/>
                  </a:lnTo>
                  <a:cubicBezTo>
                    <a:pt x="2269" y="5483"/>
                    <a:pt x="2112" y="5325"/>
                    <a:pt x="2112" y="5105"/>
                  </a:cubicBezTo>
                  <a:lnTo>
                    <a:pt x="2112" y="3088"/>
                  </a:lnTo>
                  <a:cubicBezTo>
                    <a:pt x="2112" y="2868"/>
                    <a:pt x="2269" y="2710"/>
                    <a:pt x="2490" y="2710"/>
                  </a:cubicBezTo>
                  <a:close/>
                  <a:moveTo>
                    <a:pt x="6995" y="1828"/>
                  </a:moveTo>
                  <a:lnTo>
                    <a:pt x="6995" y="6428"/>
                  </a:lnTo>
                  <a:cubicBezTo>
                    <a:pt x="6428" y="5924"/>
                    <a:pt x="5672" y="5609"/>
                    <a:pt x="4884" y="5514"/>
                  </a:cubicBezTo>
                  <a:lnTo>
                    <a:pt x="4884" y="2710"/>
                  </a:lnTo>
                  <a:cubicBezTo>
                    <a:pt x="5672" y="2647"/>
                    <a:pt x="6428" y="2332"/>
                    <a:pt x="6995" y="1828"/>
                  </a:cubicBezTo>
                  <a:close/>
                  <a:moveTo>
                    <a:pt x="8066" y="631"/>
                  </a:moveTo>
                  <a:cubicBezTo>
                    <a:pt x="8255" y="631"/>
                    <a:pt x="8413" y="789"/>
                    <a:pt x="8413" y="978"/>
                  </a:cubicBezTo>
                  <a:lnTo>
                    <a:pt x="8413" y="7216"/>
                  </a:lnTo>
                  <a:cubicBezTo>
                    <a:pt x="8413" y="7405"/>
                    <a:pt x="8255" y="7562"/>
                    <a:pt x="8066" y="7562"/>
                  </a:cubicBezTo>
                  <a:cubicBezTo>
                    <a:pt x="7877" y="7562"/>
                    <a:pt x="7720" y="7405"/>
                    <a:pt x="7720" y="7216"/>
                  </a:cubicBezTo>
                  <a:lnTo>
                    <a:pt x="7720" y="978"/>
                  </a:lnTo>
                  <a:cubicBezTo>
                    <a:pt x="7720" y="789"/>
                    <a:pt x="7877" y="631"/>
                    <a:pt x="8066" y="631"/>
                  </a:cubicBezTo>
                  <a:close/>
                  <a:moveTo>
                    <a:pt x="3498" y="6176"/>
                  </a:moveTo>
                  <a:lnTo>
                    <a:pt x="3498" y="7909"/>
                  </a:lnTo>
                  <a:cubicBezTo>
                    <a:pt x="3498" y="8129"/>
                    <a:pt x="3340" y="8287"/>
                    <a:pt x="3151" y="8287"/>
                  </a:cubicBezTo>
                  <a:cubicBezTo>
                    <a:pt x="2962" y="8287"/>
                    <a:pt x="2805" y="8129"/>
                    <a:pt x="2805" y="7909"/>
                  </a:cubicBezTo>
                  <a:lnTo>
                    <a:pt x="2805" y="6176"/>
                  </a:lnTo>
                  <a:close/>
                  <a:moveTo>
                    <a:pt x="8035" y="1"/>
                  </a:moveTo>
                  <a:cubicBezTo>
                    <a:pt x="7531" y="1"/>
                    <a:pt x="7090" y="411"/>
                    <a:pt x="6995" y="883"/>
                  </a:cubicBezTo>
                  <a:lnTo>
                    <a:pt x="6680" y="1198"/>
                  </a:lnTo>
                  <a:cubicBezTo>
                    <a:pt x="6144" y="1734"/>
                    <a:pt x="5325" y="2049"/>
                    <a:pt x="4538" y="2049"/>
                  </a:cubicBezTo>
                  <a:lnTo>
                    <a:pt x="2427" y="2049"/>
                  </a:lnTo>
                  <a:cubicBezTo>
                    <a:pt x="2017" y="2049"/>
                    <a:pt x="1608" y="2332"/>
                    <a:pt x="1450" y="2773"/>
                  </a:cubicBezTo>
                  <a:lnTo>
                    <a:pt x="1387" y="2773"/>
                  </a:lnTo>
                  <a:cubicBezTo>
                    <a:pt x="631" y="2773"/>
                    <a:pt x="1" y="3403"/>
                    <a:pt x="1" y="4128"/>
                  </a:cubicBezTo>
                  <a:cubicBezTo>
                    <a:pt x="1" y="4884"/>
                    <a:pt x="631" y="5514"/>
                    <a:pt x="1387" y="5514"/>
                  </a:cubicBezTo>
                  <a:lnTo>
                    <a:pt x="1450" y="5514"/>
                  </a:lnTo>
                  <a:cubicBezTo>
                    <a:pt x="1576" y="5798"/>
                    <a:pt x="1797" y="6018"/>
                    <a:pt x="2080" y="6144"/>
                  </a:cubicBezTo>
                  <a:lnTo>
                    <a:pt x="2080" y="7940"/>
                  </a:lnTo>
                  <a:cubicBezTo>
                    <a:pt x="2112" y="8507"/>
                    <a:pt x="2584" y="8980"/>
                    <a:pt x="3151" y="8980"/>
                  </a:cubicBezTo>
                  <a:cubicBezTo>
                    <a:pt x="3750" y="8980"/>
                    <a:pt x="4160" y="8507"/>
                    <a:pt x="4160" y="7972"/>
                  </a:cubicBezTo>
                  <a:lnTo>
                    <a:pt x="4160" y="6239"/>
                  </a:lnTo>
                  <a:lnTo>
                    <a:pt x="4538" y="6239"/>
                  </a:lnTo>
                  <a:cubicBezTo>
                    <a:pt x="5325" y="6239"/>
                    <a:pt x="6144" y="6554"/>
                    <a:pt x="6680" y="7090"/>
                  </a:cubicBezTo>
                  <a:lnTo>
                    <a:pt x="6995" y="7405"/>
                  </a:lnTo>
                  <a:cubicBezTo>
                    <a:pt x="7090" y="7909"/>
                    <a:pt x="7531" y="8287"/>
                    <a:pt x="8035" y="8287"/>
                  </a:cubicBezTo>
                  <a:cubicBezTo>
                    <a:pt x="8633" y="8287"/>
                    <a:pt x="9043" y="7814"/>
                    <a:pt x="9043" y="7247"/>
                  </a:cubicBezTo>
                  <a:lnTo>
                    <a:pt x="9043" y="1041"/>
                  </a:lnTo>
                  <a:cubicBezTo>
                    <a:pt x="9043" y="442"/>
                    <a:pt x="8570" y="1"/>
                    <a:pt x="80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6" name="Google Shape;3866;p120"/>
          <p:cNvGrpSpPr/>
          <p:nvPr/>
        </p:nvGrpSpPr>
        <p:grpSpPr>
          <a:xfrm>
            <a:off x="959996" y="3706604"/>
            <a:ext cx="775504" cy="778593"/>
            <a:chOff x="2601750" y="1612625"/>
            <a:chExt cx="1123050" cy="1127525"/>
          </a:xfrm>
        </p:grpSpPr>
        <p:sp>
          <p:nvSpPr>
            <p:cNvPr id="3867" name="Google Shape;3867;p120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68" name="Google Shape;3868;p120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69" name="Google Shape;3869;p120"/>
          <p:cNvGrpSpPr/>
          <p:nvPr/>
        </p:nvGrpSpPr>
        <p:grpSpPr>
          <a:xfrm>
            <a:off x="1859196" y="3706604"/>
            <a:ext cx="775504" cy="778593"/>
            <a:chOff x="2601750" y="1612625"/>
            <a:chExt cx="1123050" cy="1127525"/>
          </a:xfrm>
        </p:grpSpPr>
        <p:sp>
          <p:nvSpPr>
            <p:cNvPr id="3870" name="Google Shape;3870;p120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1" name="Google Shape;3871;p120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72" name="Google Shape;3872;p120"/>
          <p:cNvGrpSpPr/>
          <p:nvPr/>
        </p:nvGrpSpPr>
        <p:grpSpPr>
          <a:xfrm>
            <a:off x="2758396" y="3706604"/>
            <a:ext cx="775504" cy="778593"/>
            <a:chOff x="2601750" y="1612625"/>
            <a:chExt cx="1123050" cy="1127525"/>
          </a:xfrm>
        </p:grpSpPr>
        <p:sp>
          <p:nvSpPr>
            <p:cNvPr id="3873" name="Google Shape;3873;p120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4" name="Google Shape;3874;p120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875" name="Google Shape;3875;p120"/>
          <p:cNvGrpSpPr/>
          <p:nvPr/>
        </p:nvGrpSpPr>
        <p:grpSpPr>
          <a:xfrm>
            <a:off x="3657596" y="3706604"/>
            <a:ext cx="775504" cy="778593"/>
            <a:chOff x="2601750" y="1612625"/>
            <a:chExt cx="1123050" cy="1127525"/>
          </a:xfrm>
        </p:grpSpPr>
        <p:sp>
          <p:nvSpPr>
            <p:cNvPr id="3876" name="Google Shape;3876;p120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77" name="Google Shape;3877;p120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78" name="Google Shape;3878;p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3879" name="Google Shape;3879;p12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"/>
              <a:t>Do you have any questions?</a:t>
            </a:r>
            <a:endParaRPr/>
          </a:p>
          <a:p>
            <a:pPr marL="0" indent="0"/>
            <a:r>
              <a:rPr lang="en"/>
              <a:t>youremail@freepik.com </a:t>
            </a:r>
            <a:endParaRPr/>
          </a:p>
          <a:p>
            <a:pPr marL="0" indent="0"/>
            <a:r>
              <a:rPr lang="en"/>
              <a:t>+91  620 421 838 </a:t>
            </a:r>
            <a:endParaRPr/>
          </a:p>
          <a:p>
            <a:pPr marL="0" indent="0"/>
            <a:r>
              <a:rPr lang="en"/>
              <a:t>yourwebsite.com</a:t>
            </a:r>
            <a:endParaRPr/>
          </a:p>
        </p:txBody>
      </p:sp>
      <p:grpSp>
        <p:nvGrpSpPr>
          <p:cNvPr id="3880" name="Google Shape;3880;p120"/>
          <p:cNvGrpSpPr/>
          <p:nvPr/>
        </p:nvGrpSpPr>
        <p:grpSpPr>
          <a:xfrm>
            <a:off x="2094332" y="3965126"/>
            <a:ext cx="305232" cy="261548"/>
            <a:chOff x="1394410" y="2925166"/>
            <a:chExt cx="228924" cy="196161"/>
          </a:xfrm>
        </p:grpSpPr>
        <p:sp>
          <p:nvSpPr>
            <p:cNvPr id="3881" name="Google Shape;3881;p120"/>
            <p:cNvSpPr/>
            <p:nvPr/>
          </p:nvSpPr>
          <p:spPr>
            <a:xfrm>
              <a:off x="1411090" y="2998321"/>
              <a:ext cx="41273" cy="122594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2" name="Google Shape;3882;p120"/>
            <p:cNvSpPr/>
            <p:nvPr/>
          </p:nvSpPr>
          <p:spPr>
            <a:xfrm>
              <a:off x="1394410" y="2925166"/>
              <a:ext cx="57952" cy="49768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83" name="Google Shape;3883;p120"/>
            <p:cNvSpPr/>
            <p:nvPr/>
          </p:nvSpPr>
          <p:spPr>
            <a:xfrm>
              <a:off x="1492399" y="2998293"/>
              <a:ext cx="130935" cy="123033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884" name="Google Shape;3884;p120"/>
          <p:cNvSpPr/>
          <p:nvPr/>
        </p:nvSpPr>
        <p:spPr>
          <a:xfrm>
            <a:off x="2986998" y="3964894"/>
            <a:ext cx="318300" cy="262012"/>
          </a:xfrm>
          <a:custGeom>
            <a:avLst/>
            <a:gdLst/>
            <a:ahLst/>
            <a:cxnLst/>
            <a:rect l="l" t="t" r="r" b="b"/>
            <a:pathLst>
              <a:path w="8688" h="7151" extrusionOk="0">
                <a:moveTo>
                  <a:pt x="5678" y="0"/>
                </a:moveTo>
                <a:cubicBezTo>
                  <a:pt x="4639" y="0"/>
                  <a:pt x="3643" y="810"/>
                  <a:pt x="3652" y="2026"/>
                </a:cubicBezTo>
                <a:lnTo>
                  <a:pt x="3652" y="2070"/>
                </a:lnTo>
                <a:lnTo>
                  <a:pt x="3551" y="2070"/>
                </a:lnTo>
                <a:cubicBezTo>
                  <a:pt x="3219" y="2012"/>
                  <a:pt x="2887" y="1940"/>
                  <a:pt x="2570" y="1839"/>
                </a:cubicBezTo>
                <a:cubicBezTo>
                  <a:pt x="1819" y="1579"/>
                  <a:pt x="1155" y="1160"/>
                  <a:pt x="592" y="612"/>
                </a:cubicBezTo>
                <a:lnTo>
                  <a:pt x="390" y="410"/>
                </a:lnTo>
                <a:cubicBezTo>
                  <a:pt x="375" y="395"/>
                  <a:pt x="358" y="388"/>
                  <a:pt x="342" y="388"/>
                </a:cubicBezTo>
                <a:cubicBezTo>
                  <a:pt x="312" y="388"/>
                  <a:pt x="284" y="410"/>
                  <a:pt x="275" y="438"/>
                </a:cubicBezTo>
                <a:lnTo>
                  <a:pt x="202" y="727"/>
                </a:lnTo>
                <a:cubicBezTo>
                  <a:pt x="0" y="1492"/>
                  <a:pt x="318" y="2301"/>
                  <a:pt x="982" y="2734"/>
                </a:cubicBezTo>
                <a:cubicBezTo>
                  <a:pt x="852" y="2734"/>
                  <a:pt x="708" y="2719"/>
                  <a:pt x="578" y="2690"/>
                </a:cubicBezTo>
                <a:lnTo>
                  <a:pt x="332" y="2633"/>
                </a:lnTo>
                <a:cubicBezTo>
                  <a:pt x="327" y="2631"/>
                  <a:pt x="321" y="2630"/>
                  <a:pt x="315" y="2630"/>
                </a:cubicBezTo>
                <a:cubicBezTo>
                  <a:pt x="278" y="2630"/>
                  <a:pt x="246" y="2667"/>
                  <a:pt x="246" y="2705"/>
                </a:cubicBezTo>
                <a:lnTo>
                  <a:pt x="289" y="2950"/>
                </a:lnTo>
                <a:cubicBezTo>
                  <a:pt x="390" y="3513"/>
                  <a:pt x="751" y="3990"/>
                  <a:pt x="1256" y="4221"/>
                </a:cubicBezTo>
                <a:cubicBezTo>
                  <a:pt x="1314" y="4249"/>
                  <a:pt x="1299" y="4336"/>
                  <a:pt x="1242" y="4350"/>
                </a:cubicBezTo>
                <a:lnTo>
                  <a:pt x="967" y="4350"/>
                </a:lnTo>
                <a:cubicBezTo>
                  <a:pt x="910" y="4365"/>
                  <a:pt x="881" y="4408"/>
                  <a:pt x="910" y="4452"/>
                </a:cubicBezTo>
                <a:lnTo>
                  <a:pt x="1040" y="4697"/>
                </a:lnTo>
                <a:cubicBezTo>
                  <a:pt x="1314" y="5173"/>
                  <a:pt x="1790" y="5491"/>
                  <a:pt x="2324" y="5563"/>
                </a:cubicBezTo>
                <a:cubicBezTo>
                  <a:pt x="2382" y="5577"/>
                  <a:pt x="2397" y="5650"/>
                  <a:pt x="2353" y="5693"/>
                </a:cubicBezTo>
                <a:cubicBezTo>
                  <a:pt x="1891" y="6025"/>
                  <a:pt x="1357" y="6256"/>
                  <a:pt x="794" y="6357"/>
                </a:cubicBezTo>
                <a:lnTo>
                  <a:pt x="188" y="6458"/>
                </a:lnTo>
                <a:cubicBezTo>
                  <a:pt x="116" y="6472"/>
                  <a:pt x="116" y="6559"/>
                  <a:pt x="174" y="6588"/>
                </a:cubicBezTo>
                <a:lnTo>
                  <a:pt x="751" y="6804"/>
                </a:lnTo>
                <a:cubicBezTo>
                  <a:pt x="1328" y="7035"/>
                  <a:pt x="1949" y="7151"/>
                  <a:pt x="2570" y="7151"/>
                </a:cubicBezTo>
                <a:cubicBezTo>
                  <a:pt x="5385" y="7136"/>
                  <a:pt x="7680" y="4870"/>
                  <a:pt x="7694" y="2055"/>
                </a:cubicBezTo>
                <a:lnTo>
                  <a:pt x="7694" y="2026"/>
                </a:lnTo>
                <a:lnTo>
                  <a:pt x="7694" y="1983"/>
                </a:lnTo>
                <a:lnTo>
                  <a:pt x="7694" y="1969"/>
                </a:lnTo>
                <a:cubicBezTo>
                  <a:pt x="7896" y="1839"/>
                  <a:pt x="8070" y="1680"/>
                  <a:pt x="8243" y="1507"/>
                </a:cubicBezTo>
                <a:lnTo>
                  <a:pt x="8647" y="1088"/>
                </a:lnTo>
                <a:cubicBezTo>
                  <a:pt x="8687" y="1048"/>
                  <a:pt x="8653" y="971"/>
                  <a:pt x="8591" y="971"/>
                </a:cubicBezTo>
                <a:cubicBezTo>
                  <a:pt x="8586" y="971"/>
                  <a:pt x="8580" y="971"/>
                  <a:pt x="8575" y="973"/>
                </a:cubicBezTo>
                <a:lnTo>
                  <a:pt x="8012" y="1117"/>
                </a:lnTo>
                <a:lnTo>
                  <a:pt x="7824" y="1146"/>
                </a:lnTo>
                <a:cubicBezTo>
                  <a:pt x="7820" y="1147"/>
                  <a:pt x="7816" y="1147"/>
                  <a:pt x="7812" y="1147"/>
                </a:cubicBezTo>
                <a:cubicBezTo>
                  <a:pt x="7761" y="1147"/>
                  <a:pt x="7728" y="1070"/>
                  <a:pt x="7781" y="1030"/>
                </a:cubicBezTo>
                <a:cubicBezTo>
                  <a:pt x="7839" y="973"/>
                  <a:pt x="7896" y="915"/>
                  <a:pt x="7954" y="857"/>
                </a:cubicBezTo>
                <a:lnTo>
                  <a:pt x="8402" y="366"/>
                </a:lnTo>
                <a:cubicBezTo>
                  <a:pt x="8439" y="329"/>
                  <a:pt x="8401" y="259"/>
                  <a:pt x="8353" y="259"/>
                </a:cubicBezTo>
                <a:cubicBezTo>
                  <a:pt x="8346" y="259"/>
                  <a:pt x="8338" y="261"/>
                  <a:pt x="8330" y="265"/>
                </a:cubicBezTo>
                <a:lnTo>
                  <a:pt x="7709" y="467"/>
                </a:lnTo>
                <a:cubicBezTo>
                  <a:pt x="7521" y="525"/>
                  <a:pt x="7334" y="583"/>
                  <a:pt x="7131" y="612"/>
                </a:cubicBezTo>
                <a:cubicBezTo>
                  <a:pt x="7117" y="612"/>
                  <a:pt x="7088" y="597"/>
                  <a:pt x="7074" y="583"/>
                </a:cubicBezTo>
                <a:cubicBezTo>
                  <a:pt x="6667" y="180"/>
                  <a:pt x="6168" y="0"/>
                  <a:pt x="56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5" name="Google Shape;3885;p120"/>
          <p:cNvSpPr/>
          <p:nvPr/>
        </p:nvSpPr>
        <p:spPr>
          <a:xfrm>
            <a:off x="1237742" y="3937427"/>
            <a:ext cx="220012" cy="316947"/>
          </a:xfrm>
          <a:custGeom>
            <a:avLst/>
            <a:gdLst/>
            <a:ahLst/>
            <a:cxnLst/>
            <a:rect l="l" t="t" r="r" b="b"/>
            <a:pathLst>
              <a:path w="7407" h="10668" extrusionOk="0">
                <a:moveTo>
                  <a:pt x="6208" y="0"/>
                </a:moveTo>
                <a:cubicBezTo>
                  <a:pt x="4086" y="14"/>
                  <a:pt x="2079" y="1732"/>
                  <a:pt x="2079" y="3854"/>
                </a:cubicBezTo>
                <a:lnTo>
                  <a:pt x="2079" y="4114"/>
                </a:lnTo>
                <a:cubicBezTo>
                  <a:pt x="2079" y="4129"/>
                  <a:pt x="2051" y="4157"/>
                  <a:pt x="2036" y="4157"/>
                </a:cubicBezTo>
                <a:lnTo>
                  <a:pt x="174" y="4157"/>
                </a:lnTo>
                <a:cubicBezTo>
                  <a:pt x="73" y="4157"/>
                  <a:pt x="1" y="4230"/>
                  <a:pt x="1" y="4331"/>
                </a:cubicBezTo>
                <a:lnTo>
                  <a:pt x="1" y="6048"/>
                </a:lnTo>
                <a:cubicBezTo>
                  <a:pt x="1" y="6149"/>
                  <a:pt x="73" y="6236"/>
                  <a:pt x="174" y="6236"/>
                </a:cubicBezTo>
                <a:lnTo>
                  <a:pt x="2036" y="6236"/>
                </a:lnTo>
                <a:cubicBezTo>
                  <a:pt x="2051" y="6236"/>
                  <a:pt x="2079" y="6251"/>
                  <a:pt x="2079" y="6279"/>
                </a:cubicBezTo>
                <a:lnTo>
                  <a:pt x="2079" y="10220"/>
                </a:lnTo>
                <a:cubicBezTo>
                  <a:pt x="2079" y="10235"/>
                  <a:pt x="2079" y="10249"/>
                  <a:pt x="2108" y="10264"/>
                </a:cubicBezTo>
                <a:cubicBezTo>
                  <a:pt x="2743" y="10495"/>
                  <a:pt x="3422" y="10624"/>
                  <a:pt x="4100" y="10668"/>
                </a:cubicBezTo>
                <a:cubicBezTo>
                  <a:pt x="4129" y="10668"/>
                  <a:pt x="4144" y="10639"/>
                  <a:pt x="4144" y="10624"/>
                </a:cubicBezTo>
                <a:lnTo>
                  <a:pt x="4144" y="6279"/>
                </a:lnTo>
                <a:cubicBezTo>
                  <a:pt x="4144" y="6251"/>
                  <a:pt x="4158" y="6236"/>
                  <a:pt x="4187" y="6236"/>
                </a:cubicBezTo>
                <a:lnTo>
                  <a:pt x="7218" y="6236"/>
                </a:lnTo>
                <a:cubicBezTo>
                  <a:pt x="7319" y="6236"/>
                  <a:pt x="7406" y="6149"/>
                  <a:pt x="7406" y="6048"/>
                </a:cubicBezTo>
                <a:lnTo>
                  <a:pt x="7406" y="4331"/>
                </a:lnTo>
                <a:cubicBezTo>
                  <a:pt x="7406" y="4230"/>
                  <a:pt x="7319" y="4143"/>
                  <a:pt x="7218" y="4143"/>
                </a:cubicBezTo>
                <a:lnTo>
                  <a:pt x="4187" y="4143"/>
                </a:lnTo>
                <a:cubicBezTo>
                  <a:pt x="4158" y="4143"/>
                  <a:pt x="4144" y="4129"/>
                  <a:pt x="4144" y="4100"/>
                </a:cubicBezTo>
                <a:lnTo>
                  <a:pt x="4144" y="3854"/>
                </a:lnTo>
                <a:cubicBezTo>
                  <a:pt x="4144" y="2714"/>
                  <a:pt x="5068" y="2079"/>
                  <a:pt x="6208" y="2079"/>
                </a:cubicBezTo>
                <a:lnTo>
                  <a:pt x="7218" y="2079"/>
                </a:lnTo>
                <a:cubicBezTo>
                  <a:pt x="7319" y="2079"/>
                  <a:pt x="7406" y="1992"/>
                  <a:pt x="7406" y="1891"/>
                </a:cubicBezTo>
                <a:lnTo>
                  <a:pt x="7406" y="173"/>
                </a:lnTo>
                <a:cubicBezTo>
                  <a:pt x="7406" y="72"/>
                  <a:pt x="7319" y="0"/>
                  <a:pt x="72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6" name="Google Shape;3886;p120"/>
          <p:cNvSpPr/>
          <p:nvPr/>
        </p:nvSpPr>
        <p:spPr>
          <a:xfrm>
            <a:off x="3906128" y="3937385"/>
            <a:ext cx="278440" cy="317031"/>
          </a:xfrm>
          <a:custGeom>
            <a:avLst/>
            <a:gdLst/>
            <a:ahLst/>
            <a:cxnLst/>
            <a:rect l="l" t="t" r="r" b="b"/>
            <a:pathLst>
              <a:path w="130928" h="148841" extrusionOk="0">
                <a:moveTo>
                  <a:pt x="70184" y="0"/>
                </a:moveTo>
                <a:cubicBezTo>
                  <a:pt x="67749" y="0"/>
                  <a:pt x="65781" y="1968"/>
                  <a:pt x="65781" y="4370"/>
                </a:cubicBezTo>
                <a:lnTo>
                  <a:pt x="65781" y="100105"/>
                </a:lnTo>
                <a:cubicBezTo>
                  <a:pt x="65781" y="106844"/>
                  <a:pt x="61744" y="112915"/>
                  <a:pt x="55507" y="115483"/>
                </a:cubicBezTo>
                <a:cubicBezTo>
                  <a:pt x="53445" y="116348"/>
                  <a:pt x="51279" y="116767"/>
                  <a:pt x="49132" y="116767"/>
                </a:cubicBezTo>
                <a:cubicBezTo>
                  <a:pt x="44819" y="116767"/>
                  <a:pt x="40578" y="115076"/>
                  <a:pt x="37394" y="111914"/>
                </a:cubicBezTo>
                <a:cubicBezTo>
                  <a:pt x="32624" y="107177"/>
                  <a:pt x="31156" y="100039"/>
                  <a:pt x="33691" y="93801"/>
                </a:cubicBezTo>
                <a:cubicBezTo>
                  <a:pt x="36260" y="87563"/>
                  <a:pt x="42297" y="83493"/>
                  <a:pt x="49035" y="83460"/>
                </a:cubicBezTo>
                <a:cubicBezTo>
                  <a:pt x="51437" y="83460"/>
                  <a:pt x="53405" y="81492"/>
                  <a:pt x="53405" y="79090"/>
                </a:cubicBezTo>
                <a:lnTo>
                  <a:pt x="53405" y="55740"/>
                </a:lnTo>
                <a:cubicBezTo>
                  <a:pt x="53405" y="53305"/>
                  <a:pt x="51437" y="51370"/>
                  <a:pt x="49035" y="51370"/>
                </a:cubicBezTo>
                <a:cubicBezTo>
                  <a:pt x="21983" y="51370"/>
                  <a:pt x="0" y="73253"/>
                  <a:pt x="0" y="100105"/>
                </a:cubicBezTo>
                <a:cubicBezTo>
                  <a:pt x="0" y="126991"/>
                  <a:pt x="21949" y="148840"/>
                  <a:pt x="49002" y="148840"/>
                </a:cubicBezTo>
                <a:cubicBezTo>
                  <a:pt x="76021" y="148840"/>
                  <a:pt x="98037" y="126991"/>
                  <a:pt x="98037" y="100105"/>
                </a:cubicBezTo>
                <a:lnTo>
                  <a:pt x="98037" y="57742"/>
                </a:lnTo>
                <a:cubicBezTo>
                  <a:pt x="106751" y="62347"/>
                  <a:pt x="116484" y="64780"/>
                  <a:pt x="126356" y="64780"/>
                </a:cubicBezTo>
                <a:cubicBezTo>
                  <a:pt x="126423" y="64780"/>
                  <a:pt x="126490" y="64780"/>
                  <a:pt x="126557" y="64780"/>
                </a:cubicBezTo>
                <a:cubicBezTo>
                  <a:pt x="128959" y="64780"/>
                  <a:pt x="130927" y="62812"/>
                  <a:pt x="130927" y="60410"/>
                </a:cubicBezTo>
                <a:lnTo>
                  <a:pt x="130927" y="37094"/>
                </a:lnTo>
                <a:cubicBezTo>
                  <a:pt x="130927" y="34658"/>
                  <a:pt x="128959" y="32724"/>
                  <a:pt x="126557" y="32724"/>
                </a:cubicBezTo>
                <a:cubicBezTo>
                  <a:pt x="110813" y="32724"/>
                  <a:pt x="98037" y="19981"/>
                  <a:pt x="98037" y="4370"/>
                </a:cubicBezTo>
                <a:cubicBezTo>
                  <a:pt x="98037" y="1968"/>
                  <a:pt x="96069" y="0"/>
                  <a:pt x="936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87" name="Google Shape;3887;p120"/>
          <p:cNvSpPr txBox="1"/>
          <p:nvPr/>
        </p:nvSpPr>
        <p:spPr>
          <a:xfrm>
            <a:off x="960000" y="5687200"/>
            <a:ext cx="4776000" cy="4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Please keep this slide for attribution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3888" name="Google Shape;3888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833" y="566767"/>
            <a:ext cx="5673400" cy="5724460"/>
          </a:xfrm>
          <a:prstGeom prst="rect">
            <a:avLst/>
          </a:prstGeom>
          <a:noFill/>
          <a:ln>
            <a:noFill/>
          </a:ln>
        </p:spPr>
      </p:pic>
      <p:sp>
        <p:nvSpPr>
          <p:cNvPr id="3889" name="Google Shape;3889;p120"/>
          <p:cNvSpPr/>
          <p:nvPr/>
        </p:nvSpPr>
        <p:spPr>
          <a:xfrm rot="5400000">
            <a:off x="6328033" y="2057229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90" name="Google Shape;3890;p120"/>
          <p:cNvSpPr/>
          <p:nvPr/>
        </p:nvSpPr>
        <p:spPr>
          <a:xfrm rot="5400000">
            <a:off x="6328033" y="2626229"/>
            <a:ext cx="444400" cy="4428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3" name="Google Shape;4233;p123"/>
          <p:cNvSpPr txBox="1">
            <a:spLocks noGrp="1"/>
          </p:cNvSpPr>
          <p:nvPr>
            <p:ph type="title"/>
          </p:nvPr>
        </p:nvSpPr>
        <p:spPr>
          <a:xfrm>
            <a:off x="960000" y="5828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Alternative resources</a:t>
            </a:r>
            <a:endParaRPr/>
          </a:p>
        </p:txBody>
      </p:sp>
      <p:pic>
        <p:nvPicPr>
          <p:cNvPr id="4234" name="Google Shape;4234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651" y="2415200"/>
            <a:ext cx="4033576" cy="378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5" name="Google Shape;4235;p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321" y="2415201"/>
            <a:ext cx="3991031" cy="378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6" name="Google Shape;4236;p123"/>
          <p:cNvSpPr txBox="1"/>
          <p:nvPr/>
        </p:nvSpPr>
        <p:spPr>
          <a:xfrm>
            <a:off x="960000" y="1481467"/>
            <a:ext cx="45004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Here’s an assortment of alternative resources whose style fits that of this template: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237" name="Google Shape;4237;p123"/>
          <p:cNvSpPr txBox="1"/>
          <p:nvPr/>
        </p:nvSpPr>
        <p:spPr>
          <a:xfrm>
            <a:off x="5985933" y="1481467"/>
            <a:ext cx="5246000" cy="7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06390">
              <a:buClr>
                <a:schemeClr val="lt1"/>
              </a:buClr>
              <a:buSzPts val="1200"/>
              <a:buFont typeface="IBM Plex Sans Medium"/>
              <a:buChar char="●"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Landing page template artificial intelligence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609585" indent="-406390">
              <a:buClr>
                <a:schemeClr val="lt1"/>
              </a:buClr>
              <a:buSzPts val="1200"/>
              <a:buFont typeface="IBM Plex Sans Medium"/>
              <a:buChar char="●"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IBM Plex Sans Medium"/>
                <a:ea typeface="IBM Plex Sans Medium"/>
                <a:cs typeface="IBM Plex Sans Medium"/>
                <a:sym typeface="IBM Plex Sans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Abstract artificial intelligence background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p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Alternative resources</a:t>
            </a:r>
            <a:endParaRPr/>
          </a:p>
        </p:txBody>
      </p:sp>
      <p:pic>
        <p:nvPicPr>
          <p:cNvPr id="4243" name="Google Shape;4243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434" y="2223767"/>
            <a:ext cx="5568700" cy="3866533"/>
          </a:xfrm>
          <a:prstGeom prst="rect">
            <a:avLst/>
          </a:prstGeom>
          <a:noFill/>
          <a:ln>
            <a:noFill/>
          </a:ln>
        </p:spPr>
      </p:pic>
      <p:sp>
        <p:nvSpPr>
          <p:cNvPr id="4244" name="Google Shape;4244;p124"/>
          <p:cNvSpPr txBox="1"/>
          <p:nvPr/>
        </p:nvSpPr>
        <p:spPr>
          <a:xfrm>
            <a:off x="960033" y="1481467"/>
            <a:ext cx="45004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rPr>
              <a:t>Here’s an assortment of alternative resources whose style fits that of this template:</a:t>
            </a:r>
            <a:endParaRPr sz="16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4245" name="Google Shape;4245;p124"/>
          <p:cNvSpPr txBox="1"/>
          <p:nvPr/>
        </p:nvSpPr>
        <p:spPr>
          <a:xfrm>
            <a:off x="5663267" y="1481467"/>
            <a:ext cx="5568800" cy="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spcBef>
                <a:spcPts val="1067"/>
              </a:spcBef>
              <a:buClr>
                <a:schemeClr val="lt1"/>
              </a:buClr>
              <a:buSzPts val="1400"/>
              <a:buFont typeface="IBM Plex Sans Medium"/>
              <a:buChar char="●"/>
            </a:pPr>
            <a:r>
              <a:rPr lang="en" sz="2400">
                <a:solidFill>
                  <a:schemeClr val="hlink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4"/>
              </a:rPr>
              <a:t>Flat artificial intelligence background</a:t>
            </a:r>
            <a:endParaRPr sz="24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609585" indent="-423323">
              <a:buClr>
                <a:schemeClr val="lt1"/>
              </a:buClr>
              <a:buSzPts val="1400"/>
              <a:buFont typeface="IBM Plex Sans Medium"/>
              <a:buChar char="●"/>
            </a:pPr>
            <a:r>
              <a:rPr lang="en" sz="2400">
                <a:solidFill>
                  <a:schemeClr val="hlink"/>
                </a:solidFill>
                <a:uFill>
                  <a:noFill/>
                </a:uFill>
                <a:latin typeface="IBM Plex Sans"/>
                <a:ea typeface="IBM Plex Sans"/>
                <a:cs typeface="IBM Plex Sans"/>
                <a:sym typeface="IBM Plex Sans"/>
                <a:hlinkClick r:id="rId5"/>
              </a:rPr>
              <a:t>Artificial intelligence landing page template</a:t>
            </a:r>
            <a:endParaRPr sz="2400">
              <a:solidFill>
                <a:schemeClr val="lt1"/>
              </a:solidFill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pic>
        <p:nvPicPr>
          <p:cNvPr id="4246" name="Google Shape;4246;p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8833" y="2223767"/>
            <a:ext cx="3454144" cy="3866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2A8D-69B3-46BD-C415-D0E1C856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9BB03-2078-86C5-0475-59991F60AF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EVENT NUMBER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61814-B01F-894F-8C52-8D68988AE50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0410E-4135-902E-DA48-F895B45AEE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EVENT NUMBER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B10B16-45AC-2178-CA61-87625E0173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5E1B19-3634-D2F6-0558-2D4E11ECA9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EVENT NUMBER 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696B1-0830-8524-2552-EB8564E544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D24B05-BAE0-D83D-7312-A426F71ED9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EVENT NUMBER 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49D13C3-3425-AF02-07B9-1203AB47C47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C169BE-E221-6C37-C9EF-55B6FDB2C95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EVENT NUMBER 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A9DA384-4CFB-F82F-0507-66F2C9FD8A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3492F-0D2E-B9F2-03A5-79D2A2D8A8A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EVENT NUMBER 6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8E00FAA-457F-6CC6-97D9-A6E3A224031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8EE2F45-4BBF-9415-A840-F77BCC3B7B4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EVENT NUMBER 7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5CC47C-6E5A-741B-147F-35ACD88E4D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DA7864B-0C4C-F675-05DF-D079F062D35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EVENT NUMBER 8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2DEB7C5-CBE4-22E1-0B52-DDC29C62E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Add text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21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Google Shape;3015;p51"/>
          <p:cNvSpPr txBox="1">
            <a:spLocks noGrp="1"/>
          </p:cNvSpPr>
          <p:nvPr>
            <p:ph type="subTitle" idx="1"/>
          </p:nvPr>
        </p:nvSpPr>
        <p:spPr>
          <a:xfrm>
            <a:off x="967227" y="3444697"/>
            <a:ext cx="2907200" cy="458000"/>
          </a:xfrm>
          <a:prstGeom prst="rect">
            <a:avLst/>
          </a:prstGeom>
        </p:spPr>
        <p:txBody>
          <a:bodyPr spcFirstLastPara="1" vert="horz" wrap="square" lIns="121900" tIns="243833" rIns="121900" bIns="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Design review</a:t>
            </a:r>
            <a:endParaRPr/>
          </a:p>
        </p:txBody>
      </p:sp>
      <p:sp>
        <p:nvSpPr>
          <p:cNvPr id="3016" name="Google Shape;3016;p5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118800" cy="99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Day schedule</a:t>
            </a:r>
            <a:endParaRPr/>
          </a:p>
        </p:txBody>
      </p:sp>
      <p:graphicFrame>
        <p:nvGraphicFramePr>
          <p:cNvPr id="3017" name="Google Shape;3017;p51"/>
          <p:cNvGraphicFramePr/>
          <p:nvPr/>
        </p:nvGraphicFramePr>
        <p:xfrm>
          <a:off x="1017833" y="1989333"/>
          <a:ext cx="3325801" cy="568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23rd</a:t>
                      </a:r>
                      <a:endParaRPr sz="2100">
                        <a:solidFill>
                          <a:schemeClr val="accent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>
                          <a:solidFill>
                            <a:schemeClr val="accent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November</a:t>
                      </a:r>
                      <a:endParaRPr sz="2100">
                        <a:solidFill>
                          <a:schemeClr val="accent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 dirty="0">
                          <a:solidFill>
                            <a:schemeClr val="accent3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Monday</a:t>
                      </a:r>
                      <a:endParaRPr sz="2100" dirty="0">
                        <a:solidFill>
                          <a:schemeClr val="accent3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8" name="Google Shape;3018;p51"/>
          <p:cNvSpPr txBox="1">
            <a:spLocks noGrp="1"/>
          </p:cNvSpPr>
          <p:nvPr>
            <p:ph type="title" idx="2"/>
          </p:nvPr>
        </p:nvSpPr>
        <p:spPr>
          <a:xfrm>
            <a:off x="978787" y="2873817"/>
            <a:ext cx="2907200" cy="3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9.00 - 11.30</a:t>
            </a:r>
            <a:endParaRPr dirty="0"/>
          </a:p>
        </p:txBody>
      </p:sp>
      <p:sp>
        <p:nvSpPr>
          <p:cNvPr id="3019" name="Google Shape;3019;p51"/>
          <p:cNvSpPr/>
          <p:nvPr/>
        </p:nvSpPr>
        <p:spPr>
          <a:xfrm rot="-5400000">
            <a:off x="1115187" y="2704117"/>
            <a:ext cx="381200" cy="654000"/>
          </a:xfrm>
          <a:prstGeom prst="halfFrame">
            <a:avLst>
              <a:gd name="adj1" fmla="val 0"/>
              <a:gd name="adj2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0" name="Google Shape;3020;p51"/>
          <p:cNvSpPr txBox="1">
            <a:spLocks noGrp="1"/>
          </p:cNvSpPr>
          <p:nvPr>
            <p:ph type="subTitle" idx="3"/>
          </p:nvPr>
        </p:nvSpPr>
        <p:spPr>
          <a:xfrm>
            <a:off x="4637701" y="3444697"/>
            <a:ext cx="2907200" cy="458000"/>
          </a:xfrm>
          <a:prstGeom prst="rect">
            <a:avLst/>
          </a:prstGeom>
        </p:spPr>
        <p:txBody>
          <a:bodyPr spcFirstLastPara="1" vert="horz" wrap="square" lIns="121900" tIns="243833" rIns="121900" bIns="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International call</a:t>
            </a:r>
            <a:endParaRPr/>
          </a:p>
        </p:txBody>
      </p:sp>
      <p:sp>
        <p:nvSpPr>
          <p:cNvPr id="3021" name="Google Shape;3021;p51"/>
          <p:cNvSpPr txBox="1">
            <a:spLocks noGrp="1"/>
          </p:cNvSpPr>
          <p:nvPr>
            <p:ph type="title" idx="4"/>
          </p:nvPr>
        </p:nvSpPr>
        <p:spPr>
          <a:xfrm>
            <a:off x="4644213" y="2873817"/>
            <a:ext cx="2907200" cy="3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12.00 - 13.00</a:t>
            </a:r>
            <a:endParaRPr/>
          </a:p>
        </p:txBody>
      </p:sp>
      <p:sp>
        <p:nvSpPr>
          <p:cNvPr id="3022" name="Google Shape;3022;p51"/>
          <p:cNvSpPr txBox="1">
            <a:spLocks noGrp="1"/>
          </p:cNvSpPr>
          <p:nvPr>
            <p:ph type="subTitle" idx="5"/>
          </p:nvPr>
        </p:nvSpPr>
        <p:spPr>
          <a:xfrm>
            <a:off x="8304047" y="3444697"/>
            <a:ext cx="2907200" cy="458000"/>
          </a:xfrm>
          <a:prstGeom prst="rect">
            <a:avLst/>
          </a:prstGeom>
        </p:spPr>
        <p:txBody>
          <a:bodyPr spcFirstLastPara="1" vert="horz" wrap="square" lIns="121900" tIns="243833" rIns="121900" bIns="0" rtlCol="0" anchor="ctr" anchorCtr="0">
            <a:noAutofit/>
          </a:bodyPr>
          <a:lstStyle/>
          <a:p>
            <a:pPr marL="0" indent="0">
              <a:spcAft>
                <a:spcPts val="2133"/>
              </a:spcAft>
            </a:pPr>
            <a:r>
              <a:rPr lang="en"/>
              <a:t>Kick-off meeting</a:t>
            </a:r>
            <a:endParaRPr/>
          </a:p>
        </p:txBody>
      </p:sp>
      <p:sp>
        <p:nvSpPr>
          <p:cNvPr id="3023" name="Google Shape;3023;p51"/>
          <p:cNvSpPr txBox="1">
            <a:spLocks noGrp="1"/>
          </p:cNvSpPr>
          <p:nvPr>
            <p:ph type="title" idx="6"/>
          </p:nvPr>
        </p:nvSpPr>
        <p:spPr>
          <a:xfrm>
            <a:off x="8308659" y="2873817"/>
            <a:ext cx="2907200" cy="3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16.30 - 18.30</a:t>
            </a:r>
            <a:endParaRPr/>
          </a:p>
        </p:txBody>
      </p:sp>
      <p:sp>
        <p:nvSpPr>
          <p:cNvPr id="3024" name="Google Shape;3024;p51"/>
          <p:cNvSpPr/>
          <p:nvPr/>
        </p:nvSpPr>
        <p:spPr>
          <a:xfrm rot="-5400000">
            <a:off x="4786429" y="2704117"/>
            <a:ext cx="381200" cy="654000"/>
          </a:xfrm>
          <a:prstGeom prst="halfFrame">
            <a:avLst>
              <a:gd name="adj1" fmla="val 0"/>
              <a:gd name="adj2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25" name="Google Shape;3025;p51"/>
          <p:cNvSpPr/>
          <p:nvPr/>
        </p:nvSpPr>
        <p:spPr>
          <a:xfrm rot="-5400000">
            <a:off x="8452001" y="2704116"/>
            <a:ext cx="381200" cy="654000"/>
          </a:xfrm>
          <a:prstGeom prst="halfFrame">
            <a:avLst>
              <a:gd name="adj1" fmla="val 0"/>
              <a:gd name="adj2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3026" name="Google Shape;3026;p51"/>
          <p:cNvGrpSpPr/>
          <p:nvPr/>
        </p:nvGrpSpPr>
        <p:grpSpPr>
          <a:xfrm>
            <a:off x="1112767" y="5238092"/>
            <a:ext cx="307968" cy="307968"/>
            <a:chOff x="2569100" y="4088463"/>
            <a:chExt cx="490500" cy="490500"/>
          </a:xfrm>
        </p:grpSpPr>
        <p:grpSp>
          <p:nvGrpSpPr>
            <p:cNvPr id="3027" name="Google Shape;3027;p51"/>
            <p:cNvGrpSpPr/>
            <p:nvPr/>
          </p:nvGrpSpPr>
          <p:grpSpPr>
            <a:xfrm>
              <a:off x="2686733" y="4169987"/>
              <a:ext cx="255247" cy="327458"/>
              <a:chOff x="6974158" y="2789537"/>
              <a:chExt cx="255247" cy="327458"/>
            </a:xfrm>
          </p:grpSpPr>
          <p:sp>
            <p:nvSpPr>
              <p:cNvPr id="3028" name="Google Shape;3028;p51"/>
              <p:cNvSpPr/>
              <p:nvPr/>
            </p:nvSpPr>
            <p:spPr>
              <a:xfrm>
                <a:off x="7066407" y="2897282"/>
                <a:ext cx="9876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144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72" y="465"/>
                      <a:pt x="144" y="465"/>
                    </a:cubicBezTo>
                    <a:cubicBezTo>
                      <a:pt x="227" y="465"/>
                      <a:pt x="299" y="394"/>
                      <a:pt x="299" y="322"/>
                    </a:cubicBezTo>
                    <a:lnTo>
                      <a:pt x="299" y="155"/>
                    </a:lnTo>
                    <a:cubicBezTo>
                      <a:pt x="310" y="60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29" name="Google Shape;3029;p51"/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30" name="Google Shape;3030;p51"/>
              <p:cNvSpPr/>
              <p:nvPr/>
            </p:nvSpPr>
            <p:spPr>
              <a:xfrm>
                <a:off x="7081935" y="2933292"/>
                <a:ext cx="40837" cy="1470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463" extrusionOk="0">
                    <a:moveTo>
                      <a:pt x="162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105"/>
                      <a:pt x="0" y="200"/>
                      <a:pt x="60" y="260"/>
                    </a:cubicBezTo>
                    <a:cubicBezTo>
                      <a:pt x="191" y="391"/>
                      <a:pt x="417" y="462"/>
                      <a:pt x="655" y="462"/>
                    </a:cubicBezTo>
                    <a:cubicBezTo>
                      <a:pt x="893" y="462"/>
                      <a:pt x="1119" y="391"/>
                      <a:pt x="1250" y="260"/>
                    </a:cubicBezTo>
                    <a:cubicBezTo>
                      <a:pt x="1286" y="200"/>
                      <a:pt x="1286" y="105"/>
                      <a:pt x="1226" y="45"/>
                    </a:cubicBezTo>
                    <a:cubicBezTo>
                      <a:pt x="1197" y="16"/>
                      <a:pt x="1158" y="1"/>
                      <a:pt x="1119" y="1"/>
                    </a:cubicBezTo>
                    <a:cubicBezTo>
                      <a:pt x="1081" y="1"/>
                      <a:pt x="1042" y="16"/>
                      <a:pt x="1012" y="45"/>
                    </a:cubicBezTo>
                    <a:cubicBezTo>
                      <a:pt x="953" y="105"/>
                      <a:pt x="822" y="164"/>
                      <a:pt x="643" y="164"/>
                    </a:cubicBezTo>
                    <a:cubicBezTo>
                      <a:pt x="464" y="164"/>
                      <a:pt x="310" y="105"/>
                      <a:pt x="274" y="45"/>
                    </a:cubicBezTo>
                    <a:cubicBezTo>
                      <a:pt x="238" y="16"/>
                      <a:pt x="199" y="1"/>
                      <a:pt x="1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31" name="Google Shape;3031;p51"/>
              <p:cNvSpPr/>
              <p:nvPr/>
            </p:nvSpPr>
            <p:spPr>
              <a:xfrm>
                <a:off x="6974158" y="2789537"/>
                <a:ext cx="255247" cy="327458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32" name="Google Shape;3032;p51"/>
              <p:cNvSpPr/>
              <p:nvPr/>
            </p:nvSpPr>
            <p:spPr>
              <a:xfrm>
                <a:off x="7061135" y="2881785"/>
                <a:ext cx="20069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27"/>
                      <a:pt x="72" y="298"/>
                      <a:pt x="155" y="298"/>
                    </a:cubicBezTo>
                    <a:lnTo>
                      <a:pt x="476" y="298"/>
                    </a:lnTo>
                    <a:cubicBezTo>
                      <a:pt x="560" y="298"/>
                      <a:pt x="631" y="227"/>
                      <a:pt x="631" y="155"/>
                    </a:cubicBezTo>
                    <a:cubicBezTo>
                      <a:pt x="631" y="72"/>
                      <a:pt x="572" y="1"/>
                      <a:pt x="4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33" name="Google Shape;3033;p51"/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34" name="Google Shape;3034;p51"/>
            <p:cNvSpPr/>
            <p:nvPr/>
          </p:nvSpPr>
          <p:spPr>
            <a:xfrm>
              <a:off x="2569100" y="4088463"/>
              <a:ext cx="490500" cy="4905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35" name="Google Shape;3035;p51"/>
          <p:cNvGrpSpPr/>
          <p:nvPr/>
        </p:nvGrpSpPr>
        <p:grpSpPr>
          <a:xfrm>
            <a:off x="8449335" y="5238092"/>
            <a:ext cx="307968" cy="307968"/>
            <a:chOff x="3120175" y="4088463"/>
            <a:chExt cx="490500" cy="490500"/>
          </a:xfrm>
        </p:grpSpPr>
        <p:grpSp>
          <p:nvGrpSpPr>
            <p:cNvPr id="3036" name="Google Shape;3036;p51"/>
            <p:cNvGrpSpPr/>
            <p:nvPr/>
          </p:nvGrpSpPr>
          <p:grpSpPr>
            <a:xfrm>
              <a:off x="3243272" y="4170749"/>
              <a:ext cx="244291" cy="326314"/>
              <a:chOff x="7530697" y="2790299"/>
              <a:chExt cx="244291" cy="326314"/>
            </a:xfrm>
          </p:grpSpPr>
          <p:sp>
            <p:nvSpPr>
              <p:cNvPr id="3037" name="Google Shape;3037;p51"/>
              <p:cNvSpPr/>
              <p:nvPr/>
            </p:nvSpPr>
            <p:spPr>
              <a:xfrm>
                <a:off x="7616911" y="2907507"/>
                <a:ext cx="9463" cy="1438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3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43"/>
                    </a:cubicBezTo>
                    <a:lnTo>
                      <a:pt x="0" y="310"/>
                    </a:lnTo>
                    <a:cubicBezTo>
                      <a:pt x="0" y="393"/>
                      <a:pt x="72" y="453"/>
                      <a:pt x="155" y="453"/>
                    </a:cubicBezTo>
                    <a:cubicBezTo>
                      <a:pt x="227" y="453"/>
                      <a:pt x="298" y="381"/>
                      <a:pt x="298" y="310"/>
                    </a:cubicBezTo>
                    <a:lnTo>
                      <a:pt x="298" y="143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38" name="Google Shape;3038;p51"/>
              <p:cNvSpPr/>
              <p:nvPr/>
            </p:nvSpPr>
            <p:spPr>
              <a:xfrm>
                <a:off x="7678548" y="2907507"/>
                <a:ext cx="9463" cy="1438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3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43"/>
                    </a:cubicBezTo>
                    <a:lnTo>
                      <a:pt x="0" y="310"/>
                    </a:lnTo>
                    <a:cubicBezTo>
                      <a:pt x="0" y="393"/>
                      <a:pt x="72" y="453"/>
                      <a:pt x="143" y="453"/>
                    </a:cubicBezTo>
                    <a:cubicBezTo>
                      <a:pt x="214" y="453"/>
                      <a:pt x="298" y="381"/>
                      <a:pt x="298" y="310"/>
                    </a:cubicBezTo>
                    <a:lnTo>
                      <a:pt x="298" y="143"/>
                    </a:lnTo>
                    <a:cubicBezTo>
                      <a:pt x="298" y="72"/>
                      <a:pt x="238" y="0"/>
                      <a:pt x="1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39" name="Google Shape;3039;p51"/>
              <p:cNvSpPr/>
              <p:nvPr/>
            </p:nvSpPr>
            <p:spPr>
              <a:xfrm>
                <a:off x="7632408" y="2943136"/>
                <a:ext cx="40869" cy="14671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462" extrusionOk="0">
                    <a:moveTo>
                      <a:pt x="167" y="0"/>
                    </a:moveTo>
                    <a:cubicBezTo>
                      <a:pt x="129" y="0"/>
                      <a:pt x="90" y="15"/>
                      <a:pt x="60" y="45"/>
                    </a:cubicBezTo>
                    <a:cubicBezTo>
                      <a:pt x="1" y="104"/>
                      <a:pt x="1" y="200"/>
                      <a:pt x="60" y="259"/>
                    </a:cubicBezTo>
                    <a:cubicBezTo>
                      <a:pt x="203" y="390"/>
                      <a:pt x="417" y="462"/>
                      <a:pt x="655" y="462"/>
                    </a:cubicBezTo>
                    <a:cubicBezTo>
                      <a:pt x="893" y="462"/>
                      <a:pt x="1120" y="390"/>
                      <a:pt x="1251" y="259"/>
                    </a:cubicBezTo>
                    <a:cubicBezTo>
                      <a:pt x="1286" y="212"/>
                      <a:pt x="1286" y="104"/>
                      <a:pt x="1227" y="45"/>
                    </a:cubicBezTo>
                    <a:cubicBezTo>
                      <a:pt x="1197" y="15"/>
                      <a:pt x="1158" y="0"/>
                      <a:pt x="1120" y="0"/>
                    </a:cubicBezTo>
                    <a:cubicBezTo>
                      <a:pt x="1081" y="0"/>
                      <a:pt x="1042" y="15"/>
                      <a:pt x="1013" y="45"/>
                    </a:cubicBezTo>
                    <a:cubicBezTo>
                      <a:pt x="953" y="104"/>
                      <a:pt x="822" y="164"/>
                      <a:pt x="643" y="164"/>
                    </a:cubicBezTo>
                    <a:cubicBezTo>
                      <a:pt x="465" y="164"/>
                      <a:pt x="322" y="104"/>
                      <a:pt x="274" y="45"/>
                    </a:cubicBezTo>
                    <a:cubicBezTo>
                      <a:pt x="245" y="15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0" name="Google Shape;3040;p51"/>
              <p:cNvSpPr/>
              <p:nvPr/>
            </p:nvSpPr>
            <p:spPr>
              <a:xfrm>
                <a:off x="7530697" y="2790299"/>
                <a:ext cx="244291" cy="32631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276" extrusionOk="0">
                    <a:moveTo>
                      <a:pt x="3846" y="298"/>
                    </a:moveTo>
                    <a:cubicBezTo>
                      <a:pt x="5275" y="298"/>
                      <a:pt x="6442" y="1453"/>
                      <a:pt x="6442" y="2882"/>
                    </a:cubicBezTo>
                    <a:lnTo>
                      <a:pt x="6442" y="4013"/>
                    </a:lnTo>
                    <a:cubicBezTo>
                      <a:pt x="6442" y="4846"/>
                      <a:pt x="6633" y="5489"/>
                      <a:pt x="6799" y="5870"/>
                    </a:cubicBezTo>
                    <a:cubicBezTo>
                      <a:pt x="6811" y="5918"/>
                      <a:pt x="6811" y="5965"/>
                      <a:pt x="6799" y="6001"/>
                    </a:cubicBezTo>
                    <a:cubicBezTo>
                      <a:pt x="6775" y="6049"/>
                      <a:pt x="6752" y="6084"/>
                      <a:pt x="6704" y="6096"/>
                    </a:cubicBezTo>
                    <a:cubicBezTo>
                      <a:pt x="6359" y="6227"/>
                      <a:pt x="5692" y="6489"/>
                      <a:pt x="4978" y="6632"/>
                    </a:cubicBezTo>
                    <a:lnTo>
                      <a:pt x="4978" y="6132"/>
                    </a:lnTo>
                    <a:cubicBezTo>
                      <a:pt x="5644" y="5739"/>
                      <a:pt x="6109" y="5013"/>
                      <a:pt x="6109" y="4179"/>
                    </a:cubicBezTo>
                    <a:lnTo>
                      <a:pt x="6109" y="3536"/>
                    </a:lnTo>
                    <a:cubicBezTo>
                      <a:pt x="6109" y="3108"/>
                      <a:pt x="5751" y="2751"/>
                      <a:pt x="5323" y="2751"/>
                    </a:cubicBezTo>
                    <a:lnTo>
                      <a:pt x="5073" y="2751"/>
                    </a:lnTo>
                    <a:lnTo>
                      <a:pt x="4311" y="1989"/>
                    </a:lnTo>
                    <a:cubicBezTo>
                      <a:pt x="4282" y="1960"/>
                      <a:pt x="4249" y="1944"/>
                      <a:pt x="4214" y="1944"/>
                    </a:cubicBezTo>
                    <a:cubicBezTo>
                      <a:pt x="4191" y="1944"/>
                      <a:pt x="4168" y="1951"/>
                      <a:pt x="4144" y="1965"/>
                    </a:cubicBezTo>
                    <a:cubicBezTo>
                      <a:pt x="4085" y="1989"/>
                      <a:pt x="4061" y="2036"/>
                      <a:pt x="4061" y="2096"/>
                    </a:cubicBezTo>
                    <a:lnTo>
                      <a:pt x="4061" y="2751"/>
                    </a:lnTo>
                    <a:lnTo>
                      <a:pt x="3239" y="2751"/>
                    </a:lnTo>
                    <a:cubicBezTo>
                      <a:pt x="3144" y="2751"/>
                      <a:pt x="3084" y="2822"/>
                      <a:pt x="3084" y="2893"/>
                    </a:cubicBezTo>
                    <a:cubicBezTo>
                      <a:pt x="3084" y="2965"/>
                      <a:pt x="3168" y="3048"/>
                      <a:pt x="3239" y="3048"/>
                    </a:cubicBezTo>
                    <a:lnTo>
                      <a:pt x="4204" y="3048"/>
                    </a:lnTo>
                    <a:cubicBezTo>
                      <a:pt x="4299" y="3048"/>
                      <a:pt x="4358" y="2965"/>
                      <a:pt x="4358" y="2893"/>
                    </a:cubicBezTo>
                    <a:lnTo>
                      <a:pt x="4358" y="2453"/>
                    </a:lnTo>
                    <a:lnTo>
                      <a:pt x="4906" y="3001"/>
                    </a:lnTo>
                    <a:cubicBezTo>
                      <a:pt x="4930" y="3024"/>
                      <a:pt x="4966" y="3048"/>
                      <a:pt x="5013" y="3048"/>
                    </a:cubicBezTo>
                    <a:lnTo>
                      <a:pt x="5335" y="3048"/>
                    </a:lnTo>
                    <a:cubicBezTo>
                      <a:pt x="5609" y="3048"/>
                      <a:pt x="5823" y="3263"/>
                      <a:pt x="5823" y="3536"/>
                    </a:cubicBezTo>
                    <a:lnTo>
                      <a:pt x="5823" y="4179"/>
                    </a:lnTo>
                    <a:cubicBezTo>
                      <a:pt x="5823" y="5251"/>
                      <a:pt x="4954" y="6132"/>
                      <a:pt x="3882" y="6132"/>
                    </a:cubicBezTo>
                    <a:cubicBezTo>
                      <a:pt x="2811" y="6132"/>
                      <a:pt x="1930" y="5251"/>
                      <a:pt x="1930" y="4179"/>
                    </a:cubicBezTo>
                    <a:lnTo>
                      <a:pt x="1930" y="3536"/>
                    </a:lnTo>
                    <a:cubicBezTo>
                      <a:pt x="1930" y="3263"/>
                      <a:pt x="2156" y="3048"/>
                      <a:pt x="2418" y="3048"/>
                    </a:cubicBezTo>
                    <a:lnTo>
                      <a:pt x="2584" y="3048"/>
                    </a:lnTo>
                    <a:cubicBezTo>
                      <a:pt x="2668" y="3048"/>
                      <a:pt x="2727" y="2965"/>
                      <a:pt x="2727" y="2893"/>
                    </a:cubicBezTo>
                    <a:cubicBezTo>
                      <a:pt x="2727" y="2822"/>
                      <a:pt x="2656" y="2751"/>
                      <a:pt x="2584" y="2751"/>
                    </a:cubicBezTo>
                    <a:lnTo>
                      <a:pt x="2418" y="2751"/>
                    </a:lnTo>
                    <a:cubicBezTo>
                      <a:pt x="1989" y="2751"/>
                      <a:pt x="1632" y="3108"/>
                      <a:pt x="1632" y="3536"/>
                    </a:cubicBezTo>
                    <a:lnTo>
                      <a:pt x="1632" y="4179"/>
                    </a:lnTo>
                    <a:cubicBezTo>
                      <a:pt x="1632" y="5013"/>
                      <a:pt x="2096" y="5739"/>
                      <a:pt x="2763" y="6132"/>
                    </a:cubicBezTo>
                    <a:lnTo>
                      <a:pt x="2763" y="6632"/>
                    </a:lnTo>
                    <a:cubicBezTo>
                      <a:pt x="2001" y="6465"/>
                      <a:pt x="1334" y="6227"/>
                      <a:pt x="989" y="6096"/>
                    </a:cubicBezTo>
                    <a:cubicBezTo>
                      <a:pt x="941" y="6084"/>
                      <a:pt x="918" y="6049"/>
                      <a:pt x="906" y="6001"/>
                    </a:cubicBezTo>
                    <a:cubicBezTo>
                      <a:pt x="882" y="5965"/>
                      <a:pt x="882" y="5918"/>
                      <a:pt x="906" y="5870"/>
                    </a:cubicBezTo>
                    <a:cubicBezTo>
                      <a:pt x="1060" y="5489"/>
                      <a:pt x="1263" y="4846"/>
                      <a:pt x="1263" y="4013"/>
                    </a:cubicBezTo>
                    <a:lnTo>
                      <a:pt x="1263" y="2882"/>
                    </a:lnTo>
                    <a:cubicBezTo>
                      <a:pt x="1263" y="1453"/>
                      <a:pt x="2418" y="298"/>
                      <a:pt x="3846" y="298"/>
                    </a:cubicBezTo>
                    <a:close/>
                    <a:moveTo>
                      <a:pt x="4632" y="6275"/>
                    </a:moveTo>
                    <a:lnTo>
                      <a:pt x="4632" y="6787"/>
                    </a:lnTo>
                    <a:cubicBezTo>
                      <a:pt x="4632" y="7025"/>
                      <a:pt x="4739" y="7239"/>
                      <a:pt x="4918" y="7394"/>
                    </a:cubicBezTo>
                    <a:cubicBezTo>
                      <a:pt x="4894" y="7442"/>
                      <a:pt x="4858" y="7477"/>
                      <a:pt x="4835" y="7513"/>
                    </a:cubicBezTo>
                    <a:cubicBezTo>
                      <a:pt x="4787" y="7573"/>
                      <a:pt x="4787" y="7680"/>
                      <a:pt x="4858" y="7715"/>
                    </a:cubicBezTo>
                    <a:cubicBezTo>
                      <a:pt x="4894" y="7739"/>
                      <a:pt x="4918" y="7751"/>
                      <a:pt x="4954" y="7751"/>
                    </a:cubicBezTo>
                    <a:cubicBezTo>
                      <a:pt x="4989" y="7751"/>
                      <a:pt x="5037" y="7739"/>
                      <a:pt x="5073" y="7692"/>
                    </a:cubicBezTo>
                    <a:cubicBezTo>
                      <a:pt x="5109" y="7632"/>
                      <a:pt x="5156" y="7584"/>
                      <a:pt x="5192" y="7525"/>
                    </a:cubicBezTo>
                    <a:lnTo>
                      <a:pt x="5525" y="7644"/>
                    </a:lnTo>
                    <a:cubicBezTo>
                      <a:pt x="4918" y="8573"/>
                      <a:pt x="4299" y="8894"/>
                      <a:pt x="3882" y="9001"/>
                    </a:cubicBezTo>
                    <a:cubicBezTo>
                      <a:pt x="3864" y="9007"/>
                      <a:pt x="3849" y="9010"/>
                      <a:pt x="3835" y="9010"/>
                    </a:cubicBezTo>
                    <a:cubicBezTo>
                      <a:pt x="3820" y="9010"/>
                      <a:pt x="3805" y="9007"/>
                      <a:pt x="3787" y="9001"/>
                    </a:cubicBezTo>
                    <a:cubicBezTo>
                      <a:pt x="3370" y="8882"/>
                      <a:pt x="2751" y="8549"/>
                      <a:pt x="2120" y="7644"/>
                    </a:cubicBezTo>
                    <a:lnTo>
                      <a:pt x="2465" y="7525"/>
                    </a:lnTo>
                    <a:cubicBezTo>
                      <a:pt x="2763" y="7942"/>
                      <a:pt x="3204" y="8442"/>
                      <a:pt x="3787" y="8644"/>
                    </a:cubicBezTo>
                    <a:cubicBezTo>
                      <a:pt x="3799" y="8644"/>
                      <a:pt x="3823" y="8656"/>
                      <a:pt x="3835" y="8656"/>
                    </a:cubicBezTo>
                    <a:cubicBezTo>
                      <a:pt x="3846" y="8656"/>
                      <a:pt x="3858" y="8656"/>
                      <a:pt x="3882" y="8644"/>
                    </a:cubicBezTo>
                    <a:cubicBezTo>
                      <a:pt x="4144" y="8549"/>
                      <a:pt x="4418" y="8382"/>
                      <a:pt x="4668" y="8132"/>
                    </a:cubicBezTo>
                    <a:cubicBezTo>
                      <a:pt x="4728" y="8073"/>
                      <a:pt x="4728" y="7989"/>
                      <a:pt x="4668" y="7930"/>
                    </a:cubicBezTo>
                    <a:cubicBezTo>
                      <a:pt x="4638" y="7900"/>
                      <a:pt x="4600" y="7885"/>
                      <a:pt x="4561" y="7885"/>
                    </a:cubicBezTo>
                    <a:cubicBezTo>
                      <a:pt x="4522" y="7885"/>
                      <a:pt x="4483" y="7900"/>
                      <a:pt x="4454" y="7930"/>
                    </a:cubicBezTo>
                    <a:cubicBezTo>
                      <a:pt x="4251" y="8120"/>
                      <a:pt x="4025" y="8275"/>
                      <a:pt x="3823" y="8346"/>
                    </a:cubicBezTo>
                    <a:cubicBezTo>
                      <a:pt x="3358" y="8168"/>
                      <a:pt x="2965" y="7751"/>
                      <a:pt x="2715" y="7394"/>
                    </a:cubicBezTo>
                    <a:cubicBezTo>
                      <a:pt x="2894" y="7239"/>
                      <a:pt x="3001" y="7025"/>
                      <a:pt x="3001" y="6787"/>
                    </a:cubicBezTo>
                    <a:lnTo>
                      <a:pt x="3001" y="6275"/>
                    </a:lnTo>
                    <a:cubicBezTo>
                      <a:pt x="3251" y="6382"/>
                      <a:pt x="3525" y="6430"/>
                      <a:pt x="3823" y="6430"/>
                    </a:cubicBezTo>
                    <a:cubicBezTo>
                      <a:pt x="4120" y="6430"/>
                      <a:pt x="4382" y="6370"/>
                      <a:pt x="4632" y="6275"/>
                    </a:cubicBezTo>
                    <a:close/>
                    <a:moveTo>
                      <a:pt x="3846" y="0"/>
                    </a:moveTo>
                    <a:cubicBezTo>
                      <a:pt x="2251" y="0"/>
                      <a:pt x="953" y="1286"/>
                      <a:pt x="953" y="2882"/>
                    </a:cubicBezTo>
                    <a:lnTo>
                      <a:pt x="953" y="4013"/>
                    </a:lnTo>
                    <a:cubicBezTo>
                      <a:pt x="953" y="4846"/>
                      <a:pt x="751" y="5453"/>
                      <a:pt x="632" y="5775"/>
                    </a:cubicBezTo>
                    <a:cubicBezTo>
                      <a:pt x="584" y="5894"/>
                      <a:pt x="584" y="6013"/>
                      <a:pt x="632" y="6132"/>
                    </a:cubicBezTo>
                    <a:cubicBezTo>
                      <a:pt x="679" y="6251"/>
                      <a:pt x="775" y="6334"/>
                      <a:pt x="894" y="6382"/>
                    </a:cubicBezTo>
                    <a:cubicBezTo>
                      <a:pt x="1251" y="6525"/>
                      <a:pt x="1965" y="6787"/>
                      <a:pt x="2715" y="6930"/>
                    </a:cubicBezTo>
                    <a:cubicBezTo>
                      <a:pt x="2668" y="7084"/>
                      <a:pt x="2549" y="7180"/>
                      <a:pt x="2418" y="7239"/>
                    </a:cubicBezTo>
                    <a:lnTo>
                      <a:pt x="751" y="7823"/>
                    </a:lnTo>
                    <a:cubicBezTo>
                      <a:pt x="298" y="7989"/>
                      <a:pt x="1" y="8406"/>
                      <a:pt x="1" y="8882"/>
                    </a:cubicBezTo>
                    <a:lnTo>
                      <a:pt x="1" y="10132"/>
                    </a:lnTo>
                    <a:cubicBezTo>
                      <a:pt x="1" y="10216"/>
                      <a:pt x="84" y="10275"/>
                      <a:pt x="156" y="10275"/>
                    </a:cubicBezTo>
                    <a:cubicBezTo>
                      <a:pt x="227" y="10275"/>
                      <a:pt x="298" y="10204"/>
                      <a:pt x="298" y="10132"/>
                    </a:cubicBezTo>
                    <a:lnTo>
                      <a:pt x="298" y="8882"/>
                    </a:lnTo>
                    <a:cubicBezTo>
                      <a:pt x="298" y="8775"/>
                      <a:pt x="322" y="8692"/>
                      <a:pt x="358" y="8597"/>
                    </a:cubicBezTo>
                    <a:lnTo>
                      <a:pt x="1120" y="9251"/>
                    </a:lnTo>
                    <a:cubicBezTo>
                      <a:pt x="1227" y="9347"/>
                      <a:pt x="1299" y="9478"/>
                      <a:pt x="1299" y="9620"/>
                    </a:cubicBezTo>
                    <a:lnTo>
                      <a:pt x="1299" y="10132"/>
                    </a:lnTo>
                    <a:cubicBezTo>
                      <a:pt x="1299" y="10216"/>
                      <a:pt x="1370" y="10275"/>
                      <a:pt x="1453" y="10275"/>
                    </a:cubicBezTo>
                    <a:cubicBezTo>
                      <a:pt x="1525" y="10275"/>
                      <a:pt x="1596" y="10204"/>
                      <a:pt x="1596" y="10132"/>
                    </a:cubicBezTo>
                    <a:lnTo>
                      <a:pt x="1596" y="9609"/>
                    </a:lnTo>
                    <a:cubicBezTo>
                      <a:pt x="1596" y="9370"/>
                      <a:pt x="1489" y="9168"/>
                      <a:pt x="1310" y="9001"/>
                    </a:cubicBezTo>
                    <a:lnTo>
                      <a:pt x="513" y="8311"/>
                    </a:lnTo>
                    <a:cubicBezTo>
                      <a:pt x="596" y="8216"/>
                      <a:pt x="715" y="8132"/>
                      <a:pt x="834" y="8085"/>
                    </a:cubicBezTo>
                    <a:lnTo>
                      <a:pt x="1846" y="7739"/>
                    </a:lnTo>
                    <a:cubicBezTo>
                      <a:pt x="2537" y="8775"/>
                      <a:pt x="3251" y="9144"/>
                      <a:pt x="3727" y="9275"/>
                    </a:cubicBezTo>
                    <a:cubicBezTo>
                      <a:pt x="3775" y="9299"/>
                      <a:pt x="3799" y="9299"/>
                      <a:pt x="3846" y="9299"/>
                    </a:cubicBezTo>
                    <a:cubicBezTo>
                      <a:pt x="3894" y="9299"/>
                      <a:pt x="3930" y="9299"/>
                      <a:pt x="3966" y="9275"/>
                    </a:cubicBezTo>
                    <a:cubicBezTo>
                      <a:pt x="4442" y="9144"/>
                      <a:pt x="5156" y="8775"/>
                      <a:pt x="5835" y="7739"/>
                    </a:cubicBezTo>
                    <a:lnTo>
                      <a:pt x="6847" y="8085"/>
                    </a:lnTo>
                    <a:cubicBezTo>
                      <a:pt x="6990" y="8132"/>
                      <a:pt x="7085" y="8216"/>
                      <a:pt x="7180" y="8311"/>
                    </a:cubicBezTo>
                    <a:lnTo>
                      <a:pt x="6371" y="9001"/>
                    </a:lnTo>
                    <a:cubicBezTo>
                      <a:pt x="6192" y="9144"/>
                      <a:pt x="6097" y="9370"/>
                      <a:pt x="6097" y="9609"/>
                    </a:cubicBezTo>
                    <a:lnTo>
                      <a:pt x="6097" y="10120"/>
                    </a:lnTo>
                    <a:cubicBezTo>
                      <a:pt x="6097" y="10204"/>
                      <a:pt x="6168" y="10263"/>
                      <a:pt x="6240" y="10263"/>
                    </a:cubicBezTo>
                    <a:cubicBezTo>
                      <a:pt x="6311" y="10263"/>
                      <a:pt x="6394" y="10192"/>
                      <a:pt x="6394" y="10120"/>
                    </a:cubicBezTo>
                    <a:lnTo>
                      <a:pt x="6394" y="9609"/>
                    </a:lnTo>
                    <a:cubicBezTo>
                      <a:pt x="6394" y="9466"/>
                      <a:pt x="6454" y="9323"/>
                      <a:pt x="6573" y="9239"/>
                    </a:cubicBezTo>
                    <a:lnTo>
                      <a:pt x="7323" y="8585"/>
                    </a:lnTo>
                    <a:cubicBezTo>
                      <a:pt x="7359" y="8668"/>
                      <a:pt x="7383" y="8775"/>
                      <a:pt x="7383" y="8870"/>
                    </a:cubicBezTo>
                    <a:lnTo>
                      <a:pt x="7383" y="10120"/>
                    </a:lnTo>
                    <a:cubicBezTo>
                      <a:pt x="7383" y="10204"/>
                      <a:pt x="7466" y="10263"/>
                      <a:pt x="7537" y="10263"/>
                    </a:cubicBezTo>
                    <a:cubicBezTo>
                      <a:pt x="7609" y="10263"/>
                      <a:pt x="7680" y="10192"/>
                      <a:pt x="7680" y="10120"/>
                    </a:cubicBezTo>
                    <a:lnTo>
                      <a:pt x="7680" y="8870"/>
                    </a:lnTo>
                    <a:cubicBezTo>
                      <a:pt x="7692" y="8406"/>
                      <a:pt x="7395" y="7977"/>
                      <a:pt x="6942" y="7823"/>
                    </a:cubicBezTo>
                    <a:lnTo>
                      <a:pt x="5275" y="7239"/>
                    </a:lnTo>
                    <a:cubicBezTo>
                      <a:pt x="5132" y="7203"/>
                      <a:pt x="5025" y="7084"/>
                      <a:pt x="4978" y="6930"/>
                    </a:cubicBezTo>
                    <a:cubicBezTo>
                      <a:pt x="5740" y="6787"/>
                      <a:pt x="6442" y="6513"/>
                      <a:pt x="6799" y="6382"/>
                    </a:cubicBezTo>
                    <a:cubicBezTo>
                      <a:pt x="6918" y="6334"/>
                      <a:pt x="7002" y="6251"/>
                      <a:pt x="7061" y="6132"/>
                    </a:cubicBezTo>
                    <a:cubicBezTo>
                      <a:pt x="7109" y="6013"/>
                      <a:pt x="7109" y="5894"/>
                      <a:pt x="7061" y="5775"/>
                    </a:cubicBezTo>
                    <a:cubicBezTo>
                      <a:pt x="6942" y="5477"/>
                      <a:pt x="6740" y="4846"/>
                      <a:pt x="6740" y="4013"/>
                    </a:cubicBezTo>
                    <a:lnTo>
                      <a:pt x="6740" y="2882"/>
                    </a:lnTo>
                    <a:cubicBezTo>
                      <a:pt x="6740" y="1286"/>
                      <a:pt x="5442" y="0"/>
                      <a:pt x="3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1" name="Google Shape;3041;p51"/>
              <p:cNvSpPr/>
              <p:nvPr/>
            </p:nvSpPr>
            <p:spPr>
              <a:xfrm>
                <a:off x="7611608" y="2891630"/>
                <a:ext cx="20069" cy="946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8" extrusionOk="0">
                    <a:moveTo>
                      <a:pt x="155" y="0"/>
                    </a:moveTo>
                    <a:cubicBezTo>
                      <a:pt x="60" y="0"/>
                      <a:pt x="1" y="83"/>
                      <a:pt x="1" y="155"/>
                    </a:cubicBezTo>
                    <a:cubicBezTo>
                      <a:pt x="1" y="226"/>
                      <a:pt x="84" y="298"/>
                      <a:pt x="155" y="298"/>
                    </a:cubicBezTo>
                    <a:lnTo>
                      <a:pt x="477" y="298"/>
                    </a:lnTo>
                    <a:cubicBezTo>
                      <a:pt x="572" y="298"/>
                      <a:pt x="632" y="226"/>
                      <a:pt x="632" y="155"/>
                    </a:cubicBezTo>
                    <a:cubicBezTo>
                      <a:pt x="632" y="83"/>
                      <a:pt x="572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2" name="Google Shape;3042;p51"/>
              <p:cNvSpPr/>
              <p:nvPr/>
            </p:nvSpPr>
            <p:spPr>
              <a:xfrm>
                <a:off x="7673245" y="2891630"/>
                <a:ext cx="19688" cy="946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8" extrusionOk="0">
                    <a:moveTo>
                      <a:pt x="143" y="0"/>
                    </a:moveTo>
                    <a:cubicBezTo>
                      <a:pt x="60" y="0"/>
                      <a:pt x="0" y="83"/>
                      <a:pt x="0" y="155"/>
                    </a:cubicBezTo>
                    <a:cubicBezTo>
                      <a:pt x="0" y="226"/>
                      <a:pt x="72" y="298"/>
                      <a:pt x="143" y="298"/>
                    </a:cubicBezTo>
                    <a:lnTo>
                      <a:pt x="477" y="298"/>
                    </a:lnTo>
                    <a:cubicBezTo>
                      <a:pt x="560" y="298"/>
                      <a:pt x="620" y="226"/>
                      <a:pt x="620" y="155"/>
                    </a:cubicBezTo>
                    <a:cubicBezTo>
                      <a:pt x="620" y="83"/>
                      <a:pt x="548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43" name="Google Shape;3043;p51"/>
            <p:cNvSpPr/>
            <p:nvPr/>
          </p:nvSpPr>
          <p:spPr>
            <a:xfrm>
              <a:off x="3120175" y="4088463"/>
              <a:ext cx="490500" cy="4905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44" name="Google Shape;3044;p51"/>
          <p:cNvGrpSpPr/>
          <p:nvPr/>
        </p:nvGrpSpPr>
        <p:grpSpPr>
          <a:xfrm>
            <a:off x="8866467" y="5238092"/>
            <a:ext cx="307968" cy="307968"/>
            <a:chOff x="2569100" y="4088463"/>
            <a:chExt cx="490500" cy="490500"/>
          </a:xfrm>
        </p:grpSpPr>
        <p:grpSp>
          <p:nvGrpSpPr>
            <p:cNvPr id="3045" name="Google Shape;3045;p51"/>
            <p:cNvGrpSpPr/>
            <p:nvPr/>
          </p:nvGrpSpPr>
          <p:grpSpPr>
            <a:xfrm>
              <a:off x="2686733" y="4169987"/>
              <a:ext cx="255247" cy="327458"/>
              <a:chOff x="6974158" y="2789537"/>
              <a:chExt cx="255247" cy="327458"/>
            </a:xfrm>
          </p:grpSpPr>
          <p:sp>
            <p:nvSpPr>
              <p:cNvPr id="3046" name="Google Shape;3046;p51"/>
              <p:cNvSpPr/>
              <p:nvPr/>
            </p:nvSpPr>
            <p:spPr>
              <a:xfrm>
                <a:off x="7066407" y="2897282"/>
                <a:ext cx="9876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144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72" y="465"/>
                      <a:pt x="144" y="465"/>
                    </a:cubicBezTo>
                    <a:cubicBezTo>
                      <a:pt x="227" y="465"/>
                      <a:pt x="299" y="394"/>
                      <a:pt x="299" y="322"/>
                    </a:cubicBezTo>
                    <a:lnTo>
                      <a:pt x="299" y="155"/>
                    </a:lnTo>
                    <a:cubicBezTo>
                      <a:pt x="310" y="60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7" name="Google Shape;3047;p51"/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8" name="Google Shape;3048;p51"/>
              <p:cNvSpPr/>
              <p:nvPr/>
            </p:nvSpPr>
            <p:spPr>
              <a:xfrm>
                <a:off x="7081935" y="2933292"/>
                <a:ext cx="40837" cy="1470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463" extrusionOk="0">
                    <a:moveTo>
                      <a:pt x="162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105"/>
                      <a:pt x="0" y="200"/>
                      <a:pt x="60" y="260"/>
                    </a:cubicBezTo>
                    <a:cubicBezTo>
                      <a:pt x="191" y="391"/>
                      <a:pt x="417" y="462"/>
                      <a:pt x="655" y="462"/>
                    </a:cubicBezTo>
                    <a:cubicBezTo>
                      <a:pt x="893" y="462"/>
                      <a:pt x="1119" y="391"/>
                      <a:pt x="1250" y="260"/>
                    </a:cubicBezTo>
                    <a:cubicBezTo>
                      <a:pt x="1286" y="200"/>
                      <a:pt x="1286" y="105"/>
                      <a:pt x="1226" y="45"/>
                    </a:cubicBezTo>
                    <a:cubicBezTo>
                      <a:pt x="1197" y="16"/>
                      <a:pt x="1158" y="1"/>
                      <a:pt x="1119" y="1"/>
                    </a:cubicBezTo>
                    <a:cubicBezTo>
                      <a:pt x="1081" y="1"/>
                      <a:pt x="1042" y="16"/>
                      <a:pt x="1012" y="45"/>
                    </a:cubicBezTo>
                    <a:cubicBezTo>
                      <a:pt x="953" y="105"/>
                      <a:pt x="822" y="164"/>
                      <a:pt x="643" y="164"/>
                    </a:cubicBezTo>
                    <a:cubicBezTo>
                      <a:pt x="464" y="164"/>
                      <a:pt x="310" y="105"/>
                      <a:pt x="274" y="45"/>
                    </a:cubicBezTo>
                    <a:cubicBezTo>
                      <a:pt x="238" y="16"/>
                      <a:pt x="199" y="1"/>
                      <a:pt x="1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49" name="Google Shape;3049;p51"/>
              <p:cNvSpPr/>
              <p:nvPr/>
            </p:nvSpPr>
            <p:spPr>
              <a:xfrm>
                <a:off x="6974158" y="2789537"/>
                <a:ext cx="255247" cy="327458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50" name="Google Shape;3050;p51"/>
              <p:cNvSpPr/>
              <p:nvPr/>
            </p:nvSpPr>
            <p:spPr>
              <a:xfrm>
                <a:off x="7061135" y="2881785"/>
                <a:ext cx="20069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27"/>
                      <a:pt x="72" y="298"/>
                      <a:pt x="155" y="298"/>
                    </a:cubicBezTo>
                    <a:lnTo>
                      <a:pt x="476" y="298"/>
                    </a:lnTo>
                    <a:cubicBezTo>
                      <a:pt x="560" y="298"/>
                      <a:pt x="631" y="227"/>
                      <a:pt x="631" y="155"/>
                    </a:cubicBezTo>
                    <a:cubicBezTo>
                      <a:pt x="631" y="72"/>
                      <a:pt x="572" y="1"/>
                      <a:pt x="4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51" name="Google Shape;3051;p51"/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52" name="Google Shape;3052;p51"/>
            <p:cNvSpPr/>
            <p:nvPr/>
          </p:nvSpPr>
          <p:spPr>
            <a:xfrm>
              <a:off x="2569100" y="4088463"/>
              <a:ext cx="490500" cy="4905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53" name="Google Shape;3053;p51"/>
          <p:cNvGrpSpPr/>
          <p:nvPr/>
        </p:nvGrpSpPr>
        <p:grpSpPr>
          <a:xfrm>
            <a:off x="4783868" y="5238075"/>
            <a:ext cx="307968" cy="307968"/>
            <a:chOff x="3120175" y="4088463"/>
            <a:chExt cx="490500" cy="490500"/>
          </a:xfrm>
        </p:grpSpPr>
        <p:grpSp>
          <p:nvGrpSpPr>
            <p:cNvPr id="3054" name="Google Shape;3054;p51"/>
            <p:cNvGrpSpPr/>
            <p:nvPr/>
          </p:nvGrpSpPr>
          <p:grpSpPr>
            <a:xfrm>
              <a:off x="3243272" y="4170749"/>
              <a:ext cx="244291" cy="326314"/>
              <a:chOff x="7530697" y="2790299"/>
              <a:chExt cx="244291" cy="326314"/>
            </a:xfrm>
          </p:grpSpPr>
          <p:sp>
            <p:nvSpPr>
              <p:cNvPr id="3055" name="Google Shape;3055;p51"/>
              <p:cNvSpPr/>
              <p:nvPr/>
            </p:nvSpPr>
            <p:spPr>
              <a:xfrm>
                <a:off x="7616911" y="2907507"/>
                <a:ext cx="9463" cy="1438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3" extrusionOk="0">
                    <a:moveTo>
                      <a:pt x="155" y="0"/>
                    </a:moveTo>
                    <a:cubicBezTo>
                      <a:pt x="60" y="0"/>
                      <a:pt x="0" y="72"/>
                      <a:pt x="0" y="143"/>
                    </a:cubicBezTo>
                    <a:lnTo>
                      <a:pt x="0" y="310"/>
                    </a:lnTo>
                    <a:cubicBezTo>
                      <a:pt x="0" y="393"/>
                      <a:pt x="72" y="453"/>
                      <a:pt x="155" y="453"/>
                    </a:cubicBezTo>
                    <a:cubicBezTo>
                      <a:pt x="227" y="453"/>
                      <a:pt x="298" y="381"/>
                      <a:pt x="298" y="310"/>
                    </a:cubicBezTo>
                    <a:lnTo>
                      <a:pt x="298" y="143"/>
                    </a:lnTo>
                    <a:cubicBezTo>
                      <a:pt x="298" y="72"/>
                      <a:pt x="238" y="0"/>
                      <a:pt x="1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56" name="Google Shape;3056;p51"/>
              <p:cNvSpPr/>
              <p:nvPr/>
            </p:nvSpPr>
            <p:spPr>
              <a:xfrm>
                <a:off x="7678548" y="2907507"/>
                <a:ext cx="9463" cy="1438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53" extrusionOk="0">
                    <a:moveTo>
                      <a:pt x="143" y="0"/>
                    </a:moveTo>
                    <a:cubicBezTo>
                      <a:pt x="60" y="0"/>
                      <a:pt x="0" y="72"/>
                      <a:pt x="0" y="143"/>
                    </a:cubicBezTo>
                    <a:lnTo>
                      <a:pt x="0" y="310"/>
                    </a:lnTo>
                    <a:cubicBezTo>
                      <a:pt x="0" y="393"/>
                      <a:pt x="72" y="453"/>
                      <a:pt x="143" y="453"/>
                    </a:cubicBezTo>
                    <a:cubicBezTo>
                      <a:pt x="214" y="453"/>
                      <a:pt x="298" y="381"/>
                      <a:pt x="298" y="310"/>
                    </a:cubicBezTo>
                    <a:lnTo>
                      <a:pt x="298" y="143"/>
                    </a:lnTo>
                    <a:cubicBezTo>
                      <a:pt x="298" y="72"/>
                      <a:pt x="238" y="0"/>
                      <a:pt x="1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57" name="Google Shape;3057;p51"/>
              <p:cNvSpPr/>
              <p:nvPr/>
            </p:nvSpPr>
            <p:spPr>
              <a:xfrm>
                <a:off x="7632408" y="2943136"/>
                <a:ext cx="40869" cy="14671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462" extrusionOk="0">
                    <a:moveTo>
                      <a:pt x="167" y="0"/>
                    </a:moveTo>
                    <a:cubicBezTo>
                      <a:pt x="129" y="0"/>
                      <a:pt x="90" y="15"/>
                      <a:pt x="60" y="45"/>
                    </a:cubicBezTo>
                    <a:cubicBezTo>
                      <a:pt x="1" y="104"/>
                      <a:pt x="1" y="200"/>
                      <a:pt x="60" y="259"/>
                    </a:cubicBezTo>
                    <a:cubicBezTo>
                      <a:pt x="203" y="390"/>
                      <a:pt x="417" y="462"/>
                      <a:pt x="655" y="462"/>
                    </a:cubicBezTo>
                    <a:cubicBezTo>
                      <a:pt x="893" y="462"/>
                      <a:pt x="1120" y="390"/>
                      <a:pt x="1251" y="259"/>
                    </a:cubicBezTo>
                    <a:cubicBezTo>
                      <a:pt x="1286" y="212"/>
                      <a:pt x="1286" y="104"/>
                      <a:pt x="1227" y="45"/>
                    </a:cubicBezTo>
                    <a:cubicBezTo>
                      <a:pt x="1197" y="15"/>
                      <a:pt x="1158" y="0"/>
                      <a:pt x="1120" y="0"/>
                    </a:cubicBezTo>
                    <a:cubicBezTo>
                      <a:pt x="1081" y="0"/>
                      <a:pt x="1042" y="15"/>
                      <a:pt x="1013" y="45"/>
                    </a:cubicBezTo>
                    <a:cubicBezTo>
                      <a:pt x="953" y="104"/>
                      <a:pt x="822" y="164"/>
                      <a:pt x="643" y="164"/>
                    </a:cubicBezTo>
                    <a:cubicBezTo>
                      <a:pt x="465" y="164"/>
                      <a:pt x="322" y="104"/>
                      <a:pt x="274" y="45"/>
                    </a:cubicBezTo>
                    <a:cubicBezTo>
                      <a:pt x="245" y="15"/>
                      <a:pt x="206" y="0"/>
                      <a:pt x="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58" name="Google Shape;3058;p51"/>
              <p:cNvSpPr/>
              <p:nvPr/>
            </p:nvSpPr>
            <p:spPr>
              <a:xfrm>
                <a:off x="7530697" y="2790299"/>
                <a:ext cx="244291" cy="326314"/>
              </a:xfrm>
              <a:custGeom>
                <a:avLst/>
                <a:gdLst/>
                <a:ahLst/>
                <a:cxnLst/>
                <a:rect l="l" t="t" r="r" b="b"/>
                <a:pathLst>
                  <a:path w="7693" h="10276" extrusionOk="0">
                    <a:moveTo>
                      <a:pt x="3846" y="298"/>
                    </a:moveTo>
                    <a:cubicBezTo>
                      <a:pt x="5275" y="298"/>
                      <a:pt x="6442" y="1453"/>
                      <a:pt x="6442" y="2882"/>
                    </a:cubicBezTo>
                    <a:lnTo>
                      <a:pt x="6442" y="4013"/>
                    </a:lnTo>
                    <a:cubicBezTo>
                      <a:pt x="6442" y="4846"/>
                      <a:pt x="6633" y="5489"/>
                      <a:pt x="6799" y="5870"/>
                    </a:cubicBezTo>
                    <a:cubicBezTo>
                      <a:pt x="6811" y="5918"/>
                      <a:pt x="6811" y="5965"/>
                      <a:pt x="6799" y="6001"/>
                    </a:cubicBezTo>
                    <a:cubicBezTo>
                      <a:pt x="6775" y="6049"/>
                      <a:pt x="6752" y="6084"/>
                      <a:pt x="6704" y="6096"/>
                    </a:cubicBezTo>
                    <a:cubicBezTo>
                      <a:pt x="6359" y="6227"/>
                      <a:pt x="5692" y="6489"/>
                      <a:pt x="4978" y="6632"/>
                    </a:cubicBezTo>
                    <a:lnTo>
                      <a:pt x="4978" y="6132"/>
                    </a:lnTo>
                    <a:cubicBezTo>
                      <a:pt x="5644" y="5739"/>
                      <a:pt x="6109" y="5013"/>
                      <a:pt x="6109" y="4179"/>
                    </a:cubicBezTo>
                    <a:lnTo>
                      <a:pt x="6109" y="3536"/>
                    </a:lnTo>
                    <a:cubicBezTo>
                      <a:pt x="6109" y="3108"/>
                      <a:pt x="5751" y="2751"/>
                      <a:pt x="5323" y="2751"/>
                    </a:cubicBezTo>
                    <a:lnTo>
                      <a:pt x="5073" y="2751"/>
                    </a:lnTo>
                    <a:lnTo>
                      <a:pt x="4311" y="1989"/>
                    </a:lnTo>
                    <a:cubicBezTo>
                      <a:pt x="4282" y="1960"/>
                      <a:pt x="4249" y="1944"/>
                      <a:pt x="4214" y="1944"/>
                    </a:cubicBezTo>
                    <a:cubicBezTo>
                      <a:pt x="4191" y="1944"/>
                      <a:pt x="4168" y="1951"/>
                      <a:pt x="4144" y="1965"/>
                    </a:cubicBezTo>
                    <a:cubicBezTo>
                      <a:pt x="4085" y="1989"/>
                      <a:pt x="4061" y="2036"/>
                      <a:pt x="4061" y="2096"/>
                    </a:cubicBezTo>
                    <a:lnTo>
                      <a:pt x="4061" y="2751"/>
                    </a:lnTo>
                    <a:lnTo>
                      <a:pt x="3239" y="2751"/>
                    </a:lnTo>
                    <a:cubicBezTo>
                      <a:pt x="3144" y="2751"/>
                      <a:pt x="3084" y="2822"/>
                      <a:pt x="3084" y="2893"/>
                    </a:cubicBezTo>
                    <a:cubicBezTo>
                      <a:pt x="3084" y="2965"/>
                      <a:pt x="3168" y="3048"/>
                      <a:pt x="3239" y="3048"/>
                    </a:cubicBezTo>
                    <a:lnTo>
                      <a:pt x="4204" y="3048"/>
                    </a:lnTo>
                    <a:cubicBezTo>
                      <a:pt x="4299" y="3048"/>
                      <a:pt x="4358" y="2965"/>
                      <a:pt x="4358" y="2893"/>
                    </a:cubicBezTo>
                    <a:lnTo>
                      <a:pt x="4358" y="2453"/>
                    </a:lnTo>
                    <a:lnTo>
                      <a:pt x="4906" y="3001"/>
                    </a:lnTo>
                    <a:cubicBezTo>
                      <a:pt x="4930" y="3024"/>
                      <a:pt x="4966" y="3048"/>
                      <a:pt x="5013" y="3048"/>
                    </a:cubicBezTo>
                    <a:lnTo>
                      <a:pt x="5335" y="3048"/>
                    </a:lnTo>
                    <a:cubicBezTo>
                      <a:pt x="5609" y="3048"/>
                      <a:pt x="5823" y="3263"/>
                      <a:pt x="5823" y="3536"/>
                    </a:cubicBezTo>
                    <a:lnTo>
                      <a:pt x="5823" y="4179"/>
                    </a:lnTo>
                    <a:cubicBezTo>
                      <a:pt x="5823" y="5251"/>
                      <a:pt x="4954" y="6132"/>
                      <a:pt x="3882" y="6132"/>
                    </a:cubicBezTo>
                    <a:cubicBezTo>
                      <a:pt x="2811" y="6132"/>
                      <a:pt x="1930" y="5251"/>
                      <a:pt x="1930" y="4179"/>
                    </a:cubicBezTo>
                    <a:lnTo>
                      <a:pt x="1930" y="3536"/>
                    </a:lnTo>
                    <a:cubicBezTo>
                      <a:pt x="1930" y="3263"/>
                      <a:pt x="2156" y="3048"/>
                      <a:pt x="2418" y="3048"/>
                    </a:cubicBezTo>
                    <a:lnTo>
                      <a:pt x="2584" y="3048"/>
                    </a:lnTo>
                    <a:cubicBezTo>
                      <a:pt x="2668" y="3048"/>
                      <a:pt x="2727" y="2965"/>
                      <a:pt x="2727" y="2893"/>
                    </a:cubicBezTo>
                    <a:cubicBezTo>
                      <a:pt x="2727" y="2822"/>
                      <a:pt x="2656" y="2751"/>
                      <a:pt x="2584" y="2751"/>
                    </a:cubicBezTo>
                    <a:lnTo>
                      <a:pt x="2418" y="2751"/>
                    </a:lnTo>
                    <a:cubicBezTo>
                      <a:pt x="1989" y="2751"/>
                      <a:pt x="1632" y="3108"/>
                      <a:pt x="1632" y="3536"/>
                    </a:cubicBezTo>
                    <a:lnTo>
                      <a:pt x="1632" y="4179"/>
                    </a:lnTo>
                    <a:cubicBezTo>
                      <a:pt x="1632" y="5013"/>
                      <a:pt x="2096" y="5739"/>
                      <a:pt x="2763" y="6132"/>
                    </a:cubicBezTo>
                    <a:lnTo>
                      <a:pt x="2763" y="6632"/>
                    </a:lnTo>
                    <a:cubicBezTo>
                      <a:pt x="2001" y="6465"/>
                      <a:pt x="1334" y="6227"/>
                      <a:pt x="989" y="6096"/>
                    </a:cubicBezTo>
                    <a:cubicBezTo>
                      <a:pt x="941" y="6084"/>
                      <a:pt x="918" y="6049"/>
                      <a:pt x="906" y="6001"/>
                    </a:cubicBezTo>
                    <a:cubicBezTo>
                      <a:pt x="882" y="5965"/>
                      <a:pt x="882" y="5918"/>
                      <a:pt x="906" y="5870"/>
                    </a:cubicBezTo>
                    <a:cubicBezTo>
                      <a:pt x="1060" y="5489"/>
                      <a:pt x="1263" y="4846"/>
                      <a:pt x="1263" y="4013"/>
                    </a:cubicBezTo>
                    <a:lnTo>
                      <a:pt x="1263" y="2882"/>
                    </a:lnTo>
                    <a:cubicBezTo>
                      <a:pt x="1263" y="1453"/>
                      <a:pt x="2418" y="298"/>
                      <a:pt x="3846" y="298"/>
                    </a:cubicBezTo>
                    <a:close/>
                    <a:moveTo>
                      <a:pt x="4632" y="6275"/>
                    </a:moveTo>
                    <a:lnTo>
                      <a:pt x="4632" y="6787"/>
                    </a:lnTo>
                    <a:cubicBezTo>
                      <a:pt x="4632" y="7025"/>
                      <a:pt x="4739" y="7239"/>
                      <a:pt x="4918" y="7394"/>
                    </a:cubicBezTo>
                    <a:cubicBezTo>
                      <a:pt x="4894" y="7442"/>
                      <a:pt x="4858" y="7477"/>
                      <a:pt x="4835" y="7513"/>
                    </a:cubicBezTo>
                    <a:cubicBezTo>
                      <a:pt x="4787" y="7573"/>
                      <a:pt x="4787" y="7680"/>
                      <a:pt x="4858" y="7715"/>
                    </a:cubicBezTo>
                    <a:cubicBezTo>
                      <a:pt x="4894" y="7739"/>
                      <a:pt x="4918" y="7751"/>
                      <a:pt x="4954" y="7751"/>
                    </a:cubicBezTo>
                    <a:cubicBezTo>
                      <a:pt x="4989" y="7751"/>
                      <a:pt x="5037" y="7739"/>
                      <a:pt x="5073" y="7692"/>
                    </a:cubicBezTo>
                    <a:cubicBezTo>
                      <a:pt x="5109" y="7632"/>
                      <a:pt x="5156" y="7584"/>
                      <a:pt x="5192" y="7525"/>
                    </a:cubicBezTo>
                    <a:lnTo>
                      <a:pt x="5525" y="7644"/>
                    </a:lnTo>
                    <a:cubicBezTo>
                      <a:pt x="4918" y="8573"/>
                      <a:pt x="4299" y="8894"/>
                      <a:pt x="3882" y="9001"/>
                    </a:cubicBezTo>
                    <a:cubicBezTo>
                      <a:pt x="3864" y="9007"/>
                      <a:pt x="3849" y="9010"/>
                      <a:pt x="3835" y="9010"/>
                    </a:cubicBezTo>
                    <a:cubicBezTo>
                      <a:pt x="3820" y="9010"/>
                      <a:pt x="3805" y="9007"/>
                      <a:pt x="3787" y="9001"/>
                    </a:cubicBezTo>
                    <a:cubicBezTo>
                      <a:pt x="3370" y="8882"/>
                      <a:pt x="2751" y="8549"/>
                      <a:pt x="2120" y="7644"/>
                    </a:cubicBezTo>
                    <a:lnTo>
                      <a:pt x="2465" y="7525"/>
                    </a:lnTo>
                    <a:cubicBezTo>
                      <a:pt x="2763" y="7942"/>
                      <a:pt x="3204" y="8442"/>
                      <a:pt x="3787" y="8644"/>
                    </a:cubicBezTo>
                    <a:cubicBezTo>
                      <a:pt x="3799" y="8644"/>
                      <a:pt x="3823" y="8656"/>
                      <a:pt x="3835" y="8656"/>
                    </a:cubicBezTo>
                    <a:cubicBezTo>
                      <a:pt x="3846" y="8656"/>
                      <a:pt x="3858" y="8656"/>
                      <a:pt x="3882" y="8644"/>
                    </a:cubicBezTo>
                    <a:cubicBezTo>
                      <a:pt x="4144" y="8549"/>
                      <a:pt x="4418" y="8382"/>
                      <a:pt x="4668" y="8132"/>
                    </a:cubicBezTo>
                    <a:cubicBezTo>
                      <a:pt x="4728" y="8073"/>
                      <a:pt x="4728" y="7989"/>
                      <a:pt x="4668" y="7930"/>
                    </a:cubicBezTo>
                    <a:cubicBezTo>
                      <a:pt x="4638" y="7900"/>
                      <a:pt x="4600" y="7885"/>
                      <a:pt x="4561" y="7885"/>
                    </a:cubicBezTo>
                    <a:cubicBezTo>
                      <a:pt x="4522" y="7885"/>
                      <a:pt x="4483" y="7900"/>
                      <a:pt x="4454" y="7930"/>
                    </a:cubicBezTo>
                    <a:cubicBezTo>
                      <a:pt x="4251" y="8120"/>
                      <a:pt x="4025" y="8275"/>
                      <a:pt x="3823" y="8346"/>
                    </a:cubicBezTo>
                    <a:cubicBezTo>
                      <a:pt x="3358" y="8168"/>
                      <a:pt x="2965" y="7751"/>
                      <a:pt x="2715" y="7394"/>
                    </a:cubicBezTo>
                    <a:cubicBezTo>
                      <a:pt x="2894" y="7239"/>
                      <a:pt x="3001" y="7025"/>
                      <a:pt x="3001" y="6787"/>
                    </a:cubicBezTo>
                    <a:lnTo>
                      <a:pt x="3001" y="6275"/>
                    </a:lnTo>
                    <a:cubicBezTo>
                      <a:pt x="3251" y="6382"/>
                      <a:pt x="3525" y="6430"/>
                      <a:pt x="3823" y="6430"/>
                    </a:cubicBezTo>
                    <a:cubicBezTo>
                      <a:pt x="4120" y="6430"/>
                      <a:pt x="4382" y="6370"/>
                      <a:pt x="4632" y="6275"/>
                    </a:cubicBezTo>
                    <a:close/>
                    <a:moveTo>
                      <a:pt x="3846" y="0"/>
                    </a:moveTo>
                    <a:cubicBezTo>
                      <a:pt x="2251" y="0"/>
                      <a:pt x="953" y="1286"/>
                      <a:pt x="953" y="2882"/>
                    </a:cubicBezTo>
                    <a:lnTo>
                      <a:pt x="953" y="4013"/>
                    </a:lnTo>
                    <a:cubicBezTo>
                      <a:pt x="953" y="4846"/>
                      <a:pt x="751" y="5453"/>
                      <a:pt x="632" y="5775"/>
                    </a:cubicBezTo>
                    <a:cubicBezTo>
                      <a:pt x="584" y="5894"/>
                      <a:pt x="584" y="6013"/>
                      <a:pt x="632" y="6132"/>
                    </a:cubicBezTo>
                    <a:cubicBezTo>
                      <a:pt x="679" y="6251"/>
                      <a:pt x="775" y="6334"/>
                      <a:pt x="894" y="6382"/>
                    </a:cubicBezTo>
                    <a:cubicBezTo>
                      <a:pt x="1251" y="6525"/>
                      <a:pt x="1965" y="6787"/>
                      <a:pt x="2715" y="6930"/>
                    </a:cubicBezTo>
                    <a:cubicBezTo>
                      <a:pt x="2668" y="7084"/>
                      <a:pt x="2549" y="7180"/>
                      <a:pt x="2418" y="7239"/>
                    </a:cubicBezTo>
                    <a:lnTo>
                      <a:pt x="751" y="7823"/>
                    </a:lnTo>
                    <a:cubicBezTo>
                      <a:pt x="298" y="7989"/>
                      <a:pt x="1" y="8406"/>
                      <a:pt x="1" y="8882"/>
                    </a:cubicBezTo>
                    <a:lnTo>
                      <a:pt x="1" y="10132"/>
                    </a:lnTo>
                    <a:cubicBezTo>
                      <a:pt x="1" y="10216"/>
                      <a:pt x="84" y="10275"/>
                      <a:pt x="156" y="10275"/>
                    </a:cubicBezTo>
                    <a:cubicBezTo>
                      <a:pt x="227" y="10275"/>
                      <a:pt x="298" y="10204"/>
                      <a:pt x="298" y="10132"/>
                    </a:cubicBezTo>
                    <a:lnTo>
                      <a:pt x="298" y="8882"/>
                    </a:lnTo>
                    <a:cubicBezTo>
                      <a:pt x="298" y="8775"/>
                      <a:pt x="322" y="8692"/>
                      <a:pt x="358" y="8597"/>
                    </a:cubicBezTo>
                    <a:lnTo>
                      <a:pt x="1120" y="9251"/>
                    </a:lnTo>
                    <a:cubicBezTo>
                      <a:pt x="1227" y="9347"/>
                      <a:pt x="1299" y="9478"/>
                      <a:pt x="1299" y="9620"/>
                    </a:cubicBezTo>
                    <a:lnTo>
                      <a:pt x="1299" y="10132"/>
                    </a:lnTo>
                    <a:cubicBezTo>
                      <a:pt x="1299" y="10216"/>
                      <a:pt x="1370" y="10275"/>
                      <a:pt x="1453" y="10275"/>
                    </a:cubicBezTo>
                    <a:cubicBezTo>
                      <a:pt x="1525" y="10275"/>
                      <a:pt x="1596" y="10204"/>
                      <a:pt x="1596" y="10132"/>
                    </a:cubicBezTo>
                    <a:lnTo>
                      <a:pt x="1596" y="9609"/>
                    </a:lnTo>
                    <a:cubicBezTo>
                      <a:pt x="1596" y="9370"/>
                      <a:pt x="1489" y="9168"/>
                      <a:pt x="1310" y="9001"/>
                    </a:cubicBezTo>
                    <a:lnTo>
                      <a:pt x="513" y="8311"/>
                    </a:lnTo>
                    <a:cubicBezTo>
                      <a:pt x="596" y="8216"/>
                      <a:pt x="715" y="8132"/>
                      <a:pt x="834" y="8085"/>
                    </a:cubicBezTo>
                    <a:lnTo>
                      <a:pt x="1846" y="7739"/>
                    </a:lnTo>
                    <a:cubicBezTo>
                      <a:pt x="2537" y="8775"/>
                      <a:pt x="3251" y="9144"/>
                      <a:pt x="3727" y="9275"/>
                    </a:cubicBezTo>
                    <a:cubicBezTo>
                      <a:pt x="3775" y="9299"/>
                      <a:pt x="3799" y="9299"/>
                      <a:pt x="3846" y="9299"/>
                    </a:cubicBezTo>
                    <a:cubicBezTo>
                      <a:pt x="3894" y="9299"/>
                      <a:pt x="3930" y="9299"/>
                      <a:pt x="3966" y="9275"/>
                    </a:cubicBezTo>
                    <a:cubicBezTo>
                      <a:pt x="4442" y="9144"/>
                      <a:pt x="5156" y="8775"/>
                      <a:pt x="5835" y="7739"/>
                    </a:cubicBezTo>
                    <a:lnTo>
                      <a:pt x="6847" y="8085"/>
                    </a:lnTo>
                    <a:cubicBezTo>
                      <a:pt x="6990" y="8132"/>
                      <a:pt x="7085" y="8216"/>
                      <a:pt x="7180" y="8311"/>
                    </a:cubicBezTo>
                    <a:lnTo>
                      <a:pt x="6371" y="9001"/>
                    </a:lnTo>
                    <a:cubicBezTo>
                      <a:pt x="6192" y="9144"/>
                      <a:pt x="6097" y="9370"/>
                      <a:pt x="6097" y="9609"/>
                    </a:cubicBezTo>
                    <a:lnTo>
                      <a:pt x="6097" y="10120"/>
                    </a:lnTo>
                    <a:cubicBezTo>
                      <a:pt x="6097" y="10204"/>
                      <a:pt x="6168" y="10263"/>
                      <a:pt x="6240" y="10263"/>
                    </a:cubicBezTo>
                    <a:cubicBezTo>
                      <a:pt x="6311" y="10263"/>
                      <a:pt x="6394" y="10192"/>
                      <a:pt x="6394" y="10120"/>
                    </a:cubicBezTo>
                    <a:lnTo>
                      <a:pt x="6394" y="9609"/>
                    </a:lnTo>
                    <a:cubicBezTo>
                      <a:pt x="6394" y="9466"/>
                      <a:pt x="6454" y="9323"/>
                      <a:pt x="6573" y="9239"/>
                    </a:cubicBezTo>
                    <a:lnTo>
                      <a:pt x="7323" y="8585"/>
                    </a:lnTo>
                    <a:cubicBezTo>
                      <a:pt x="7359" y="8668"/>
                      <a:pt x="7383" y="8775"/>
                      <a:pt x="7383" y="8870"/>
                    </a:cubicBezTo>
                    <a:lnTo>
                      <a:pt x="7383" y="10120"/>
                    </a:lnTo>
                    <a:cubicBezTo>
                      <a:pt x="7383" y="10204"/>
                      <a:pt x="7466" y="10263"/>
                      <a:pt x="7537" y="10263"/>
                    </a:cubicBezTo>
                    <a:cubicBezTo>
                      <a:pt x="7609" y="10263"/>
                      <a:pt x="7680" y="10192"/>
                      <a:pt x="7680" y="10120"/>
                    </a:cubicBezTo>
                    <a:lnTo>
                      <a:pt x="7680" y="8870"/>
                    </a:lnTo>
                    <a:cubicBezTo>
                      <a:pt x="7692" y="8406"/>
                      <a:pt x="7395" y="7977"/>
                      <a:pt x="6942" y="7823"/>
                    </a:cubicBezTo>
                    <a:lnTo>
                      <a:pt x="5275" y="7239"/>
                    </a:lnTo>
                    <a:cubicBezTo>
                      <a:pt x="5132" y="7203"/>
                      <a:pt x="5025" y="7084"/>
                      <a:pt x="4978" y="6930"/>
                    </a:cubicBezTo>
                    <a:cubicBezTo>
                      <a:pt x="5740" y="6787"/>
                      <a:pt x="6442" y="6513"/>
                      <a:pt x="6799" y="6382"/>
                    </a:cubicBezTo>
                    <a:cubicBezTo>
                      <a:pt x="6918" y="6334"/>
                      <a:pt x="7002" y="6251"/>
                      <a:pt x="7061" y="6132"/>
                    </a:cubicBezTo>
                    <a:cubicBezTo>
                      <a:pt x="7109" y="6013"/>
                      <a:pt x="7109" y="5894"/>
                      <a:pt x="7061" y="5775"/>
                    </a:cubicBezTo>
                    <a:cubicBezTo>
                      <a:pt x="6942" y="5477"/>
                      <a:pt x="6740" y="4846"/>
                      <a:pt x="6740" y="4013"/>
                    </a:cubicBezTo>
                    <a:lnTo>
                      <a:pt x="6740" y="2882"/>
                    </a:lnTo>
                    <a:cubicBezTo>
                      <a:pt x="6740" y="1286"/>
                      <a:pt x="5442" y="0"/>
                      <a:pt x="3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59" name="Google Shape;3059;p51"/>
              <p:cNvSpPr/>
              <p:nvPr/>
            </p:nvSpPr>
            <p:spPr>
              <a:xfrm>
                <a:off x="7611608" y="2891630"/>
                <a:ext cx="20069" cy="946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8" extrusionOk="0">
                    <a:moveTo>
                      <a:pt x="155" y="0"/>
                    </a:moveTo>
                    <a:cubicBezTo>
                      <a:pt x="60" y="0"/>
                      <a:pt x="1" y="83"/>
                      <a:pt x="1" y="155"/>
                    </a:cubicBezTo>
                    <a:cubicBezTo>
                      <a:pt x="1" y="226"/>
                      <a:pt x="84" y="298"/>
                      <a:pt x="155" y="298"/>
                    </a:cubicBezTo>
                    <a:lnTo>
                      <a:pt x="477" y="298"/>
                    </a:lnTo>
                    <a:cubicBezTo>
                      <a:pt x="572" y="298"/>
                      <a:pt x="632" y="226"/>
                      <a:pt x="632" y="155"/>
                    </a:cubicBezTo>
                    <a:cubicBezTo>
                      <a:pt x="632" y="83"/>
                      <a:pt x="572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60" name="Google Shape;3060;p51"/>
              <p:cNvSpPr/>
              <p:nvPr/>
            </p:nvSpPr>
            <p:spPr>
              <a:xfrm>
                <a:off x="7673245" y="2891630"/>
                <a:ext cx="19688" cy="946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8" extrusionOk="0">
                    <a:moveTo>
                      <a:pt x="143" y="0"/>
                    </a:moveTo>
                    <a:cubicBezTo>
                      <a:pt x="60" y="0"/>
                      <a:pt x="0" y="83"/>
                      <a:pt x="0" y="155"/>
                    </a:cubicBezTo>
                    <a:cubicBezTo>
                      <a:pt x="0" y="226"/>
                      <a:pt x="72" y="298"/>
                      <a:pt x="143" y="298"/>
                    </a:cubicBezTo>
                    <a:lnTo>
                      <a:pt x="477" y="298"/>
                    </a:lnTo>
                    <a:cubicBezTo>
                      <a:pt x="560" y="298"/>
                      <a:pt x="620" y="226"/>
                      <a:pt x="620" y="155"/>
                    </a:cubicBezTo>
                    <a:cubicBezTo>
                      <a:pt x="620" y="83"/>
                      <a:pt x="548" y="0"/>
                      <a:pt x="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61" name="Google Shape;3061;p51"/>
            <p:cNvSpPr/>
            <p:nvPr/>
          </p:nvSpPr>
          <p:spPr>
            <a:xfrm>
              <a:off x="3120175" y="4088463"/>
              <a:ext cx="490500" cy="4905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62" name="Google Shape;3062;p51"/>
          <p:cNvGrpSpPr/>
          <p:nvPr/>
        </p:nvGrpSpPr>
        <p:grpSpPr>
          <a:xfrm>
            <a:off x="5201000" y="5238075"/>
            <a:ext cx="307968" cy="307968"/>
            <a:chOff x="2569100" y="4088463"/>
            <a:chExt cx="490500" cy="490500"/>
          </a:xfrm>
        </p:grpSpPr>
        <p:grpSp>
          <p:nvGrpSpPr>
            <p:cNvPr id="3063" name="Google Shape;3063;p51"/>
            <p:cNvGrpSpPr/>
            <p:nvPr/>
          </p:nvGrpSpPr>
          <p:grpSpPr>
            <a:xfrm>
              <a:off x="2686733" y="4169987"/>
              <a:ext cx="255247" cy="327458"/>
              <a:chOff x="6974158" y="2789537"/>
              <a:chExt cx="255247" cy="327458"/>
            </a:xfrm>
          </p:grpSpPr>
          <p:sp>
            <p:nvSpPr>
              <p:cNvPr id="3064" name="Google Shape;3064;p51"/>
              <p:cNvSpPr/>
              <p:nvPr/>
            </p:nvSpPr>
            <p:spPr>
              <a:xfrm>
                <a:off x="7066407" y="2897282"/>
                <a:ext cx="9876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466" extrusionOk="0">
                    <a:moveTo>
                      <a:pt x="144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72" y="465"/>
                      <a:pt x="144" y="465"/>
                    </a:cubicBezTo>
                    <a:cubicBezTo>
                      <a:pt x="227" y="465"/>
                      <a:pt x="299" y="394"/>
                      <a:pt x="299" y="322"/>
                    </a:cubicBezTo>
                    <a:lnTo>
                      <a:pt x="299" y="155"/>
                    </a:lnTo>
                    <a:cubicBezTo>
                      <a:pt x="310" y="60"/>
                      <a:pt x="239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65" name="Google Shape;3065;p51"/>
              <p:cNvSpPr/>
              <p:nvPr/>
            </p:nvSpPr>
            <p:spPr>
              <a:xfrm>
                <a:off x="7127662" y="2897282"/>
                <a:ext cx="9495" cy="1479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66" extrusionOk="0">
                    <a:moveTo>
                      <a:pt x="155" y="1"/>
                    </a:moveTo>
                    <a:cubicBezTo>
                      <a:pt x="60" y="1"/>
                      <a:pt x="1" y="84"/>
                      <a:pt x="1" y="155"/>
                    </a:cubicBezTo>
                    <a:lnTo>
                      <a:pt x="1" y="322"/>
                    </a:lnTo>
                    <a:cubicBezTo>
                      <a:pt x="1" y="405"/>
                      <a:pt x="84" y="465"/>
                      <a:pt x="155" y="465"/>
                    </a:cubicBezTo>
                    <a:cubicBezTo>
                      <a:pt x="227" y="465"/>
                      <a:pt x="298" y="394"/>
                      <a:pt x="298" y="322"/>
                    </a:cubicBezTo>
                    <a:lnTo>
                      <a:pt x="298" y="155"/>
                    </a:lnTo>
                    <a:cubicBezTo>
                      <a:pt x="298" y="60"/>
                      <a:pt x="239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66" name="Google Shape;3066;p51"/>
              <p:cNvSpPr/>
              <p:nvPr/>
            </p:nvSpPr>
            <p:spPr>
              <a:xfrm>
                <a:off x="7081935" y="2933292"/>
                <a:ext cx="40837" cy="14703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463" extrusionOk="0">
                    <a:moveTo>
                      <a:pt x="162" y="1"/>
                    </a:moveTo>
                    <a:cubicBezTo>
                      <a:pt x="125" y="1"/>
                      <a:pt x="89" y="16"/>
                      <a:pt x="60" y="45"/>
                    </a:cubicBezTo>
                    <a:cubicBezTo>
                      <a:pt x="0" y="105"/>
                      <a:pt x="0" y="200"/>
                      <a:pt x="60" y="260"/>
                    </a:cubicBezTo>
                    <a:cubicBezTo>
                      <a:pt x="191" y="391"/>
                      <a:pt x="417" y="462"/>
                      <a:pt x="655" y="462"/>
                    </a:cubicBezTo>
                    <a:cubicBezTo>
                      <a:pt x="893" y="462"/>
                      <a:pt x="1119" y="391"/>
                      <a:pt x="1250" y="260"/>
                    </a:cubicBezTo>
                    <a:cubicBezTo>
                      <a:pt x="1286" y="200"/>
                      <a:pt x="1286" y="105"/>
                      <a:pt x="1226" y="45"/>
                    </a:cubicBezTo>
                    <a:cubicBezTo>
                      <a:pt x="1197" y="16"/>
                      <a:pt x="1158" y="1"/>
                      <a:pt x="1119" y="1"/>
                    </a:cubicBezTo>
                    <a:cubicBezTo>
                      <a:pt x="1081" y="1"/>
                      <a:pt x="1042" y="16"/>
                      <a:pt x="1012" y="45"/>
                    </a:cubicBezTo>
                    <a:cubicBezTo>
                      <a:pt x="953" y="105"/>
                      <a:pt x="822" y="164"/>
                      <a:pt x="643" y="164"/>
                    </a:cubicBezTo>
                    <a:cubicBezTo>
                      <a:pt x="464" y="164"/>
                      <a:pt x="310" y="105"/>
                      <a:pt x="274" y="45"/>
                    </a:cubicBezTo>
                    <a:cubicBezTo>
                      <a:pt x="238" y="16"/>
                      <a:pt x="199" y="1"/>
                      <a:pt x="1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67" name="Google Shape;3067;p51"/>
              <p:cNvSpPr/>
              <p:nvPr/>
            </p:nvSpPr>
            <p:spPr>
              <a:xfrm>
                <a:off x="6974158" y="2789537"/>
                <a:ext cx="255247" cy="327458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10312" extrusionOk="0">
                    <a:moveTo>
                      <a:pt x="6228" y="2167"/>
                    </a:moveTo>
                    <a:lnTo>
                      <a:pt x="6132" y="3239"/>
                    </a:lnTo>
                    <a:lnTo>
                      <a:pt x="6121" y="3239"/>
                    </a:lnTo>
                    <a:cubicBezTo>
                      <a:pt x="6025" y="3239"/>
                      <a:pt x="5942" y="3156"/>
                      <a:pt x="5942" y="3060"/>
                    </a:cubicBezTo>
                    <a:lnTo>
                      <a:pt x="5942" y="2227"/>
                    </a:lnTo>
                    <a:cubicBezTo>
                      <a:pt x="6049" y="2227"/>
                      <a:pt x="6132" y="2191"/>
                      <a:pt x="6228" y="2167"/>
                    </a:cubicBezTo>
                    <a:close/>
                    <a:moveTo>
                      <a:pt x="5787" y="322"/>
                    </a:moveTo>
                    <a:cubicBezTo>
                      <a:pt x="6240" y="322"/>
                      <a:pt x="6609" y="691"/>
                      <a:pt x="6609" y="1131"/>
                    </a:cubicBezTo>
                    <a:cubicBezTo>
                      <a:pt x="6609" y="1584"/>
                      <a:pt x="6240" y="1953"/>
                      <a:pt x="5787" y="1953"/>
                    </a:cubicBezTo>
                    <a:cubicBezTo>
                      <a:pt x="5490" y="1953"/>
                      <a:pt x="5228" y="1786"/>
                      <a:pt x="5073" y="1536"/>
                    </a:cubicBezTo>
                    <a:cubicBezTo>
                      <a:pt x="5048" y="1487"/>
                      <a:pt x="4996" y="1455"/>
                      <a:pt x="4942" y="1455"/>
                    </a:cubicBezTo>
                    <a:cubicBezTo>
                      <a:pt x="4918" y="1455"/>
                      <a:pt x="4893" y="1462"/>
                      <a:pt x="4870" y="1477"/>
                    </a:cubicBezTo>
                    <a:cubicBezTo>
                      <a:pt x="4799" y="1524"/>
                      <a:pt x="4763" y="1608"/>
                      <a:pt x="4811" y="1691"/>
                    </a:cubicBezTo>
                    <a:cubicBezTo>
                      <a:pt x="4823" y="1703"/>
                      <a:pt x="4823" y="1715"/>
                      <a:pt x="4835" y="1727"/>
                    </a:cubicBezTo>
                    <a:cubicBezTo>
                      <a:pt x="4775" y="1763"/>
                      <a:pt x="4716" y="1786"/>
                      <a:pt x="4656" y="1786"/>
                    </a:cubicBezTo>
                    <a:cubicBezTo>
                      <a:pt x="4477" y="1786"/>
                      <a:pt x="4335" y="1643"/>
                      <a:pt x="4335" y="1465"/>
                    </a:cubicBezTo>
                    <a:cubicBezTo>
                      <a:pt x="4335" y="1370"/>
                      <a:pt x="4263" y="1310"/>
                      <a:pt x="4180" y="1310"/>
                    </a:cubicBezTo>
                    <a:cubicBezTo>
                      <a:pt x="4108" y="1310"/>
                      <a:pt x="4037" y="1393"/>
                      <a:pt x="4037" y="1465"/>
                    </a:cubicBezTo>
                    <a:cubicBezTo>
                      <a:pt x="4037" y="1810"/>
                      <a:pt x="4323" y="2108"/>
                      <a:pt x="4680" y="2108"/>
                    </a:cubicBezTo>
                    <a:cubicBezTo>
                      <a:pt x="4811" y="2108"/>
                      <a:pt x="4942" y="2060"/>
                      <a:pt x="5061" y="1965"/>
                    </a:cubicBezTo>
                    <a:cubicBezTo>
                      <a:pt x="5228" y="2120"/>
                      <a:pt x="5442" y="2227"/>
                      <a:pt x="5668" y="2251"/>
                    </a:cubicBezTo>
                    <a:lnTo>
                      <a:pt x="5668" y="3072"/>
                    </a:lnTo>
                    <a:cubicBezTo>
                      <a:pt x="5668" y="3334"/>
                      <a:pt x="5882" y="3548"/>
                      <a:pt x="6144" y="3548"/>
                    </a:cubicBezTo>
                    <a:lnTo>
                      <a:pt x="6382" y="3548"/>
                    </a:lnTo>
                    <a:cubicBezTo>
                      <a:pt x="6454" y="3548"/>
                      <a:pt x="6513" y="3572"/>
                      <a:pt x="6573" y="3632"/>
                    </a:cubicBezTo>
                    <a:cubicBezTo>
                      <a:pt x="6621" y="3691"/>
                      <a:pt x="6656" y="3751"/>
                      <a:pt x="6633" y="3834"/>
                    </a:cubicBezTo>
                    <a:cubicBezTo>
                      <a:pt x="6621" y="3953"/>
                      <a:pt x="6502" y="4049"/>
                      <a:pt x="6371" y="4049"/>
                    </a:cubicBezTo>
                    <a:lnTo>
                      <a:pt x="6299" y="4049"/>
                    </a:lnTo>
                    <a:lnTo>
                      <a:pt x="6299" y="4037"/>
                    </a:lnTo>
                    <a:cubicBezTo>
                      <a:pt x="6299" y="3953"/>
                      <a:pt x="6216" y="3894"/>
                      <a:pt x="6144" y="3894"/>
                    </a:cubicBezTo>
                    <a:cubicBezTo>
                      <a:pt x="6061" y="3894"/>
                      <a:pt x="6001" y="3965"/>
                      <a:pt x="6001" y="4037"/>
                    </a:cubicBezTo>
                    <a:cubicBezTo>
                      <a:pt x="6001" y="5108"/>
                      <a:pt x="5120" y="5977"/>
                      <a:pt x="4049" y="5977"/>
                    </a:cubicBezTo>
                    <a:cubicBezTo>
                      <a:pt x="2953" y="5977"/>
                      <a:pt x="2084" y="5096"/>
                      <a:pt x="2084" y="4025"/>
                    </a:cubicBezTo>
                    <a:cubicBezTo>
                      <a:pt x="2084" y="3929"/>
                      <a:pt x="2013" y="3870"/>
                      <a:pt x="1941" y="3870"/>
                    </a:cubicBezTo>
                    <a:cubicBezTo>
                      <a:pt x="1858" y="3870"/>
                      <a:pt x="1787" y="3953"/>
                      <a:pt x="1787" y="4025"/>
                    </a:cubicBezTo>
                    <a:lnTo>
                      <a:pt x="1787" y="4037"/>
                    </a:lnTo>
                    <a:lnTo>
                      <a:pt x="1703" y="4037"/>
                    </a:lnTo>
                    <a:cubicBezTo>
                      <a:pt x="1620" y="4037"/>
                      <a:pt x="1560" y="4013"/>
                      <a:pt x="1501" y="3953"/>
                    </a:cubicBezTo>
                    <a:cubicBezTo>
                      <a:pt x="1465" y="3894"/>
                      <a:pt x="1429" y="3834"/>
                      <a:pt x="1441" y="3751"/>
                    </a:cubicBezTo>
                    <a:cubicBezTo>
                      <a:pt x="1465" y="3632"/>
                      <a:pt x="1584" y="3537"/>
                      <a:pt x="1715" y="3537"/>
                    </a:cubicBezTo>
                    <a:lnTo>
                      <a:pt x="1941" y="3537"/>
                    </a:lnTo>
                    <a:cubicBezTo>
                      <a:pt x="2203" y="3537"/>
                      <a:pt x="2418" y="3322"/>
                      <a:pt x="2418" y="3060"/>
                    </a:cubicBezTo>
                    <a:lnTo>
                      <a:pt x="2418" y="2358"/>
                    </a:lnTo>
                    <a:cubicBezTo>
                      <a:pt x="2418" y="2084"/>
                      <a:pt x="2632" y="1870"/>
                      <a:pt x="2906" y="1870"/>
                    </a:cubicBezTo>
                    <a:lnTo>
                      <a:pt x="3525" y="1870"/>
                    </a:lnTo>
                    <a:cubicBezTo>
                      <a:pt x="3620" y="1870"/>
                      <a:pt x="3680" y="1786"/>
                      <a:pt x="3680" y="1715"/>
                    </a:cubicBezTo>
                    <a:cubicBezTo>
                      <a:pt x="3680" y="1632"/>
                      <a:pt x="3608" y="1572"/>
                      <a:pt x="3525" y="1572"/>
                    </a:cubicBezTo>
                    <a:lnTo>
                      <a:pt x="2906" y="1572"/>
                    </a:lnTo>
                    <a:cubicBezTo>
                      <a:pt x="2477" y="1572"/>
                      <a:pt x="2120" y="1929"/>
                      <a:pt x="2120" y="2358"/>
                    </a:cubicBezTo>
                    <a:lnTo>
                      <a:pt x="2120" y="3060"/>
                    </a:lnTo>
                    <a:cubicBezTo>
                      <a:pt x="2120" y="3144"/>
                      <a:pt x="2037" y="3239"/>
                      <a:pt x="1941" y="3239"/>
                    </a:cubicBezTo>
                    <a:lnTo>
                      <a:pt x="1906" y="3239"/>
                    </a:lnTo>
                    <a:lnTo>
                      <a:pt x="1739" y="1572"/>
                    </a:lnTo>
                    <a:cubicBezTo>
                      <a:pt x="1715" y="1251"/>
                      <a:pt x="1822" y="929"/>
                      <a:pt x="2025" y="691"/>
                    </a:cubicBezTo>
                    <a:cubicBezTo>
                      <a:pt x="2239" y="453"/>
                      <a:pt x="2549" y="322"/>
                      <a:pt x="2870" y="322"/>
                    </a:cubicBezTo>
                    <a:close/>
                    <a:moveTo>
                      <a:pt x="5013" y="6013"/>
                    </a:moveTo>
                    <a:lnTo>
                      <a:pt x="5013" y="6537"/>
                    </a:lnTo>
                    <a:cubicBezTo>
                      <a:pt x="5013" y="6823"/>
                      <a:pt x="5204" y="7073"/>
                      <a:pt x="5478" y="7144"/>
                    </a:cubicBezTo>
                    <a:lnTo>
                      <a:pt x="5740" y="7227"/>
                    </a:lnTo>
                    <a:cubicBezTo>
                      <a:pt x="5668" y="7478"/>
                      <a:pt x="5537" y="7716"/>
                      <a:pt x="5370" y="7906"/>
                    </a:cubicBezTo>
                    <a:cubicBezTo>
                      <a:pt x="5311" y="7966"/>
                      <a:pt x="5323" y="8073"/>
                      <a:pt x="5382" y="8120"/>
                    </a:cubicBezTo>
                    <a:cubicBezTo>
                      <a:pt x="5418" y="8144"/>
                      <a:pt x="5442" y="8156"/>
                      <a:pt x="5490" y="8156"/>
                    </a:cubicBezTo>
                    <a:cubicBezTo>
                      <a:pt x="5537" y="8156"/>
                      <a:pt x="5585" y="8144"/>
                      <a:pt x="5609" y="8120"/>
                    </a:cubicBezTo>
                    <a:cubicBezTo>
                      <a:pt x="5823" y="7882"/>
                      <a:pt x="5966" y="7608"/>
                      <a:pt x="6061" y="7311"/>
                    </a:cubicBezTo>
                    <a:lnTo>
                      <a:pt x="6382" y="7418"/>
                    </a:lnTo>
                    <a:cubicBezTo>
                      <a:pt x="6204" y="7906"/>
                      <a:pt x="5930" y="8335"/>
                      <a:pt x="5525" y="8668"/>
                    </a:cubicBezTo>
                    <a:cubicBezTo>
                      <a:pt x="5085" y="9013"/>
                      <a:pt x="4573" y="9204"/>
                      <a:pt x="4001" y="9204"/>
                    </a:cubicBezTo>
                    <a:cubicBezTo>
                      <a:pt x="3442" y="9204"/>
                      <a:pt x="2918" y="9025"/>
                      <a:pt x="2489" y="8668"/>
                    </a:cubicBezTo>
                    <a:cubicBezTo>
                      <a:pt x="2096" y="8359"/>
                      <a:pt x="1810" y="7918"/>
                      <a:pt x="1668" y="7442"/>
                    </a:cubicBezTo>
                    <a:lnTo>
                      <a:pt x="2001" y="7347"/>
                    </a:lnTo>
                    <a:cubicBezTo>
                      <a:pt x="2108" y="7739"/>
                      <a:pt x="2358" y="8097"/>
                      <a:pt x="2680" y="8370"/>
                    </a:cubicBezTo>
                    <a:cubicBezTo>
                      <a:pt x="3049" y="8668"/>
                      <a:pt x="3513" y="8847"/>
                      <a:pt x="4001" y="8847"/>
                    </a:cubicBezTo>
                    <a:cubicBezTo>
                      <a:pt x="4382" y="8847"/>
                      <a:pt x="4739" y="8751"/>
                      <a:pt x="5049" y="8561"/>
                    </a:cubicBezTo>
                    <a:cubicBezTo>
                      <a:pt x="5120" y="8513"/>
                      <a:pt x="5132" y="8430"/>
                      <a:pt x="5109" y="8359"/>
                    </a:cubicBezTo>
                    <a:cubicBezTo>
                      <a:pt x="5077" y="8304"/>
                      <a:pt x="5031" y="8280"/>
                      <a:pt x="4979" y="8280"/>
                    </a:cubicBezTo>
                    <a:cubicBezTo>
                      <a:pt x="4952" y="8280"/>
                      <a:pt x="4923" y="8287"/>
                      <a:pt x="4894" y="8299"/>
                    </a:cubicBezTo>
                    <a:cubicBezTo>
                      <a:pt x="4632" y="8442"/>
                      <a:pt x="4311" y="8537"/>
                      <a:pt x="4001" y="8537"/>
                    </a:cubicBezTo>
                    <a:cubicBezTo>
                      <a:pt x="3215" y="8537"/>
                      <a:pt x="2513" y="8001"/>
                      <a:pt x="2299" y="7239"/>
                    </a:cubicBezTo>
                    <a:lnTo>
                      <a:pt x="2596" y="7144"/>
                    </a:lnTo>
                    <a:cubicBezTo>
                      <a:pt x="2858" y="7073"/>
                      <a:pt x="3049" y="6823"/>
                      <a:pt x="3049" y="6537"/>
                    </a:cubicBezTo>
                    <a:lnTo>
                      <a:pt x="3049" y="6013"/>
                    </a:lnTo>
                    <a:cubicBezTo>
                      <a:pt x="3346" y="6168"/>
                      <a:pt x="3680" y="6239"/>
                      <a:pt x="4037" y="6239"/>
                    </a:cubicBezTo>
                    <a:cubicBezTo>
                      <a:pt x="4394" y="6239"/>
                      <a:pt x="4716" y="6168"/>
                      <a:pt x="5013" y="6013"/>
                    </a:cubicBezTo>
                    <a:close/>
                    <a:moveTo>
                      <a:pt x="2870" y="0"/>
                    </a:moveTo>
                    <a:cubicBezTo>
                      <a:pt x="2477" y="0"/>
                      <a:pt x="2084" y="179"/>
                      <a:pt x="1799" y="477"/>
                    </a:cubicBezTo>
                    <a:cubicBezTo>
                      <a:pt x="1537" y="774"/>
                      <a:pt x="1406" y="1179"/>
                      <a:pt x="1429" y="1596"/>
                    </a:cubicBezTo>
                    <a:lnTo>
                      <a:pt x="1596" y="3251"/>
                    </a:lnTo>
                    <a:cubicBezTo>
                      <a:pt x="1358" y="3298"/>
                      <a:pt x="1144" y="3489"/>
                      <a:pt x="1132" y="3739"/>
                    </a:cubicBezTo>
                    <a:cubicBezTo>
                      <a:pt x="1120" y="3894"/>
                      <a:pt x="1168" y="4049"/>
                      <a:pt x="1263" y="4168"/>
                    </a:cubicBezTo>
                    <a:cubicBezTo>
                      <a:pt x="1370" y="4287"/>
                      <a:pt x="1525" y="4346"/>
                      <a:pt x="1680" y="4346"/>
                    </a:cubicBezTo>
                    <a:lnTo>
                      <a:pt x="1799" y="4346"/>
                    </a:lnTo>
                    <a:cubicBezTo>
                      <a:pt x="1894" y="4989"/>
                      <a:pt x="2251" y="5525"/>
                      <a:pt x="2739" y="5882"/>
                    </a:cubicBezTo>
                    <a:lnTo>
                      <a:pt x="2739" y="6585"/>
                    </a:lnTo>
                    <a:cubicBezTo>
                      <a:pt x="2739" y="6727"/>
                      <a:pt x="2632" y="6870"/>
                      <a:pt x="2501" y="6894"/>
                    </a:cubicBezTo>
                    <a:lnTo>
                      <a:pt x="810" y="7406"/>
                    </a:lnTo>
                    <a:cubicBezTo>
                      <a:pt x="322" y="7537"/>
                      <a:pt x="1" y="7978"/>
                      <a:pt x="1" y="8478"/>
                    </a:cubicBezTo>
                    <a:lnTo>
                      <a:pt x="1" y="10168"/>
                    </a:lnTo>
                    <a:cubicBezTo>
                      <a:pt x="1" y="10252"/>
                      <a:pt x="72" y="10311"/>
                      <a:pt x="144" y="10311"/>
                    </a:cubicBezTo>
                    <a:cubicBezTo>
                      <a:pt x="227" y="10311"/>
                      <a:pt x="298" y="10240"/>
                      <a:pt x="298" y="10168"/>
                    </a:cubicBezTo>
                    <a:lnTo>
                      <a:pt x="298" y="8466"/>
                    </a:lnTo>
                    <a:cubicBezTo>
                      <a:pt x="298" y="8109"/>
                      <a:pt x="537" y="7787"/>
                      <a:pt x="882" y="7680"/>
                    </a:cubicBezTo>
                    <a:lnTo>
                      <a:pt x="1370" y="7537"/>
                    </a:lnTo>
                    <a:cubicBezTo>
                      <a:pt x="1513" y="8073"/>
                      <a:pt x="1846" y="8549"/>
                      <a:pt x="2275" y="8906"/>
                    </a:cubicBezTo>
                    <a:cubicBezTo>
                      <a:pt x="2751" y="9287"/>
                      <a:pt x="3358" y="9502"/>
                      <a:pt x="3989" y="9502"/>
                    </a:cubicBezTo>
                    <a:cubicBezTo>
                      <a:pt x="4608" y="9502"/>
                      <a:pt x="5204" y="9287"/>
                      <a:pt x="5704" y="8906"/>
                    </a:cubicBezTo>
                    <a:cubicBezTo>
                      <a:pt x="6144" y="8549"/>
                      <a:pt x="6454" y="8073"/>
                      <a:pt x="6621" y="7537"/>
                    </a:cubicBezTo>
                    <a:lnTo>
                      <a:pt x="7144" y="7680"/>
                    </a:lnTo>
                    <a:cubicBezTo>
                      <a:pt x="7490" y="7787"/>
                      <a:pt x="7728" y="8097"/>
                      <a:pt x="7728" y="8466"/>
                    </a:cubicBezTo>
                    <a:lnTo>
                      <a:pt x="7728" y="10168"/>
                    </a:lnTo>
                    <a:cubicBezTo>
                      <a:pt x="7728" y="10252"/>
                      <a:pt x="7799" y="10311"/>
                      <a:pt x="7871" y="10311"/>
                    </a:cubicBezTo>
                    <a:cubicBezTo>
                      <a:pt x="7966" y="10311"/>
                      <a:pt x="8026" y="10240"/>
                      <a:pt x="8026" y="10168"/>
                    </a:cubicBezTo>
                    <a:lnTo>
                      <a:pt x="8026" y="8466"/>
                    </a:lnTo>
                    <a:cubicBezTo>
                      <a:pt x="8037" y="7966"/>
                      <a:pt x="7716" y="7525"/>
                      <a:pt x="7240" y="7382"/>
                    </a:cubicBezTo>
                    <a:lnTo>
                      <a:pt x="5537" y="6882"/>
                    </a:lnTo>
                    <a:cubicBezTo>
                      <a:pt x="5406" y="6835"/>
                      <a:pt x="5299" y="6704"/>
                      <a:pt x="5299" y="6573"/>
                    </a:cubicBezTo>
                    <a:lnTo>
                      <a:pt x="5299" y="5870"/>
                    </a:lnTo>
                    <a:cubicBezTo>
                      <a:pt x="5811" y="5525"/>
                      <a:pt x="6168" y="4977"/>
                      <a:pt x="6240" y="4334"/>
                    </a:cubicBezTo>
                    <a:lnTo>
                      <a:pt x="6323" y="4334"/>
                    </a:lnTo>
                    <a:cubicBezTo>
                      <a:pt x="6621" y="4334"/>
                      <a:pt x="6871" y="4108"/>
                      <a:pt x="6906" y="3846"/>
                    </a:cubicBezTo>
                    <a:cubicBezTo>
                      <a:pt x="6918" y="3691"/>
                      <a:pt x="6871" y="3525"/>
                      <a:pt x="6775" y="3417"/>
                    </a:cubicBezTo>
                    <a:cubicBezTo>
                      <a:pt x="6680" y="3322"/>
                      <a:pt x="6561" y="3251"/>
                      <a:pt x="6442" y="3239"/>
                    </a:cubicBezTo>
                    <a:lnTo>
                      <a:pt x="6549" y="1941"/>
                    </a:lnTo>
                    <a:cubicBezTo>
                      <a:pt x="6775" y="1727"/>
                      <a:pt x="6906" y="1453"/>
                      <a:pt x="6906" y="1120"/>
                    </a:cubicBezTo>
                    <a:cubicBezTo>
                      <a:pt x="6906" y="512"/>
                      <a:pt x="6394" y="0"/>
                      <a:pt x="5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68" name="Google Shape;3068;p51"/>
              <p:cNvSpPr/>
              <p:nvPr/>
            </p:nvSpPr>
            <p:spPr>
              <a:xfrm>
                <a:off x="7061135" y="2881785"/>
                <a:ext cx="20069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99" extrusionOk="0">
                    <a:moveTo>
                      <a:pt x="155" y="1"/>
                    </a:moveTo>
                    <a:cubicBezTo>
                      <a:pt x="60" y="1"/>
                      <a:pt x="0" y="72"/>
                      <a:pt x="0" y="155"/>
                    </a:cubicBezTo>
                    <a:cubicBezTo>
                      <a:pt x="0" y="227"/>
                      <a:pt x="72" y="298"/>
                      <a:pt x="155" y="298"/>
                    </a:cubicBezTo>
                    <a:lnTo>
                      <a:pt x="476" y="298"/>
                    </a:lnTo>
                    <a:cubicBezTo>
                      <a:pt x="560" y="298"/>
                      <a:pt x="631" y="227"/>
                      <a:pt x="631" y="155"/>
                    </a:cubicBezTo>
                    <a:cubicBezTo>
                      <a:pt x="631" y="72"/>
                      <a:pt x="572" y="1"/>
                      <a:pt x="4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69" name="Google Shape;3069;p51"/>
              <p:cNvSpPr/>
              <p:nvPr/>
            </p:nvSpPr>
            <p:spPr>
              <a:xfrm>
                <a:off x="7122740" y="2881785"/>
                <a:ext cx="19688" cy="949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99" extrusionOk="0">
                    <a:moveTo>
                      <a:pt x="144" y="1"/>
                    </a:moveTo>
                    <a:cubicBezTo>
                      <a:pt x="60" y="1"/>
                      <a:pt x="1" y="72"/>
                      <a:pt x="1" y="155"/>
                    </a:cubicBezTo>
                    <a:cubicBezTo>
                      <a:pt x="1" y="227"/>
                      <a:pt x="72" y="298"/>
                      <a:pt x="144" y="298"/>
                    </a:cubicBezTo>
                    <a:lnTo>
                      <a:pt x="477" y="298"/>
                    </a:lnTo>
                    <a:cubicBezTo>
                      <a:pt x="560" y="298"/>
                      <a:pt x="620" y="227"/>
                      <a:pt x="620" y="155"/>
                    </a:cubicBezTo>
                    <a:cubicBezTo>
                      <a:pt x="620" y="72"/>
                      <a:pt x="560" y="1"/>
                      <a:pt x="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70" name="Google Shape;3070;p51"/>
            <p:cNvSpPr/>
            <p:nvPr/>
          </p:nvSpPr>
          <p:spPr>
            <a:xfrm>
              <a:off x="2569100" y="4088463"/>
              <a:ext cx="490500" cy="4905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71" name="Google Shape;3071;p51"/>
          <p:cNvGrpSpPr/>
          <p:nvPr/>
        </p:nvGrpSpPr>
        <p:grpSpPr>
          <a:xfrm>
            <a:off x="5618133" y="5238075"/>
            <a:ext cx="308000" cy="308000"/>
            <a:chOff x="4213645" y="3764769"/>
            <a:chExt cx="231000" cy="231000"/>
          </a:xfrm>
        </p:grpSpPr>
        <p:grpSp>
          <p:nvGrpSpPr>
            <p:cNvPr id="3072" name="Google Shape;3072;p51"/>
            <p:cNvGrpSpPr/>
            <p:nvPr/>
          </p:nvGrpSpPr>
          <p:grpSpPr>
            <a:xfrm>
              <a:off x="4256787" y="3802773"/>
              <a:ext cx="144741" cy="154591"/>
              <a:chOff x="5289631" y="1500214"/>
              <a:chExt cx="332355" cy="354974"/>
            </a:xfrm>
          </p:grpSpPr>
          <p:sp>
            <p:nvSpPr>
              <p:cNvPr id="3073" name="Google Shape;3073;p51"/>
              <p:cNvSpPr/>
              <p:nvPr/>
            </p:nvSpPr>
            <p:spPr>
              <a:xfrm>
                <a:off x="5432603" y="1667040"/>
                <a:ext cx="45651" cy="16157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510" extrusionOk="0">
                    <a:moveTo>
                      <a:pt x="183" y="0"/>
                    </a:moveTo>
                    <a:cubicBezTo>
                      <a:pt x="140" y="0"/>
                      <a:pt x="96" y="15"/>
                      <a:pt x="60" y="45"/>
                    </a:cubicBezTo>
                    <a:cubicBezTo>
                      <a:pt x="0" y="104"/>
                      <a:pt x="0" y="211"/>
                      <a:pt x="60" y="283"/>
                    </a:cubicBezTo>
                    <a:cubicBezTo>
                      <a:pt x="203" y="426"/>
                      <a:pt x="441" y="509"/>
                      <a:pt x="691" y="509"/>
                    </a:cubicBezTo>
                    <a:cubicBezTo>
                      <a:pt x="965" y="509"/>
                      <a:pt x="1203" y="426"/>
                      <a:pt x="1334" y="283"/>
                    </a:cubicBezTo>
                    <a:cubicBezTo>
                      <a:pt x="1441" y="223"/>
                      <a:pt x="1441" y="128"/>
                      <a:pt x="1370" y="45"/>
                    </a:cubicBezTo>
                    <a:cubicBezTo>
                      <a:pt x="1334" y="15"/>
                      <a:pt x="1292" y="0"/>
                      <a:pt x="1251" y="0"/>
                    </a:cubicBezTo>
                    <a:cubicBezTo>
                      <a:pt x="1209" y="0"/>
                      <a:pt x="1167" y="15"/>
                      <a:pt x="1131" y="45"/>
                    </a:cubicBezTo>
                    <a:cubicBezTo>
                      <a:pt x="1072" y="104"/>
                      <a:pt x="917" y="188"/>
                      <a:pt x="715" y="188"/>
                    </a:cubicBezTo>
                    <a:cubicBezTo>
                      <a:pt x="500" y="188"/>
                      <a:pt x="358" y="104"/>
                      <a:pt x="298" y="45"/>
                    </a:cubicBezTo>
                    <a:cubicBezTo>
                      <a:pt x="268" y="15"/>
                      <a:pt x="227" y="0"/>
                      <a:pt x="1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74" name="Google Shape;3074;p51"/>
              <p:cNvSpPr/>
              <p:nvPr/>
            </p:nvSpPr>
            <p:spPr>
              <a:xfrm>
                <a:off x="5416763" y="1628074"/>
                <a:ext cx="10581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34" h="501" extrusionOk="0">
                    <a:moveTo>
                      <a:pt x="167" y="1"/>
                    </a:moveTo>
                    <a:cubicBezTo>
                      <a:pt x="84" y="1"/>
                      <a:pt x="0" y="72"/>
                      <a:pt x="0" y="167"/>
                    </a:cubicBezTo>
                    <a:lnTo>
                      <a:pt x="0" y="346"/>
                    </a:lnTo>
                    <a:cubicBezTo>
                      <a:pt x="0" y="429"/>
                      <a:pt x="84" y="501"/>
                      <a:pt x="167" y="501"/>
                    </a:cubicBezTo>
                    <a:cubicBezTo>
                      <a:pt x="262" y="501"/>
                      <a:pt x="334" y="429"/>
                      <a:pt x="334" y="346"/>
                    </a:cubicBezTo>
                    <a:lnTo>
                      <a:pt x="334" y="167"/>
                    </a:lnTo>
                    <a:cubicBezTo>
                      <a:pt x="334" y="72"/>
                      <a:pt x="262" y="1"/>
                      <a:pt x="1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75" name="Google Shape;3075;p51"/>
              <p:cNvSpPr/>
              <p:nvPr/>
            </p:nvSpPr>
            <p:spPr>
              <a:xfrm>
                <a:off x="5483893" y="1628074"/>
                <a:ext cx="10233" cy="15872"/>
              </a:xfrm>
              <a:custGeom>
                <a:avLst/>
                <a:gdLst/>
                <a:ahLst/>
                <a:cxnLst/>
                <a:rect l="l" t="t" r="r" b="b"/>
                <a:pathLst>
                  <a:path w="323" h="501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7"/>
                    </a:cubicBezTo>
                    <a:lnTo>
                      <a:pt x="1" y="346"/>
                    </a:lnTo>
                    <a:cubicBezTo>
                      <a:pt x="1" y="429"/>
                      <a:pt x="72" y="501"/>
                      <a:pt x="155" y="501"/>
                    </a:cubicBezTo>
                    <a:cubicBezTo>
                      <a:pt x="251" y="501"/>
                      <a:pt x="322" y="429"/>
                      <a:pt x="322" y="346"/>
                    </a:cubicBezTo>
                    <a:lnTo>
                      <a:pt x="322" y="167"/>
                    </a:lnTo>
                    <a:cubicBezTo>
                      <a:pt x="322" y="72"/>
                      <a:pt x="251" y="1"/>
                      <a:pt x="1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76" name="Google Shape;3076;p51"/>
              <p:cNvSpPr/>
              <p:nvPr/>
            </p:nvSpPr>
            <p:spPr>
              <a:xfrm>
                <a:off x="5411093" y="1611474"/>
                <a:ext cx="21923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92" h="33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525" y="334"/>
                    </a:lnTo>
                    <a:cubicBezTo>
                      <a:pt x="608" y="334"/>
                      <a:pt x="691" y="251"/>
                      <a:pt x="691" y="168"/>
                    </a:cubicBezTo>
                    <a:cubicBezTo>
                      <a:pt x="691" y="72"/>
                      <a:pt x="620" y="1"/>
                      <a:pt x="5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77" name="Google Shape;3077;p51"/>
              <p:cNvSpPr/>
              <p:nvPr/>
            </p:nvSpPr>
            <p:spPr>
              <a:xfrm>
                <a:off x="5478254" y="1611474"/>
                <a:ext cx="21511" cy="1061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335" extrusionOk="0">
                    <a:moveTo>
                      <a:pt x="155" y="1"/>
                    </a:moveTo>
                    <a:cubicBezTo>
                      <a:pt x="71" y="1"/>
                      <a:pt x="0" y="72"/>
                      <a:pt x="0" y="168"/>
                    </a:cubicBezTo>
                    <a:cubicBezTo>
                      <a:pt x="0" y="251"/>
                      <a:pt x="71" y="334"/>
                      <a:pt x="155" y="334"/>
                    </a:cubicBezTo>
                    <a:lnTo>
                      <a:pt x="524" y="334"/>
                    </a:lnTo>
                    <a:cubicBezTo>
                      <a:pt x="607" y="334"/>
                      <a:pt x="679" y="251"/>
                      <a:pt x="679" y="168"/>
                    </a:cubicBezTo>
                    <a:cubicBezTo>
                      <a:pt x="679" y="72"/>
                      <a:pt x="607" y="1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78" name="Google Shape;3078;p51"/>
              <p:cNvSpPr/>
              <p:nvPr/>
            </p:nvSpPr>
            <p:spPr>
              <a:xfrm>
                <a:off x="5289631" y="1500214"/>
                <a:ext cx="332355" cy="354974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1205" extrusionOk="0">
                    <a:moveTo>
                      <a:pt x="5930" y="322"/>
                    </a:moveTo>
                    <a:cubicBezTo>
                      <a:pt x="6395" y="322"/>
                      <a:pt x="6978" y="596"/>
                      <a:pt x="7347" y="858"/>
                    </a:cubicBezTo>
                    <a:cubicBezTo>
                      <a:pt x="7752" y="1143"/>
                      <a:pt x="8240" y="1655"/>
                      <a:pt x="8335" y="2429"/>
                    </a:cubicBezTo>
                    <a:cubicBezTo>
                      <a:pt x="8395" y="2989"/>
                      <a:pt x="8550" y="3263"/>
                      <a:pt x="8716" y="3513"/>
                    </a:cubicBezTo>
                    <a:cubicBezTo>
                      <a:pt x="8812" y="3680"/>
                      <a:pt x="8895" y="3822"/>
                      <a:pt x="8966" y="4049"/>
                    </a:cubicBezTo>
                    <a:cubicBezTo>
                      <a:pt x="9073" y="4370"/>
                      <a:pt x="9073" y="4632"/>
                      <a:pt x="9073" y="4894"/>
                    </a:cubicBezTo>
                    <a:cubicBezTo>
                      <a:pt x="9073" y="5144"/>
                      <a:pt x="9073" y="5406"/>
                      <a:pt x="9169" y="5715"/>
                    </a:cubicBezTo>
                    <a:cubicBezTo>
                      <a:pt x="9228" y="5918"/>
                      <a:pt x="9300" y="6085"/>
                      <a:pt x="9371" y="6239"/>
                    </a:cubicBezTo>
                    <a:cubicBezTo>
                      <a:pt x="9526" y="6537"/>
                      <a:pt x="9657" y="6799"/>
                      <a:pt x="9645" y="7442"/>
                    </a:cubicBezTo>
                    <a:cubicBezTo>
                      <a:pt x="9621" y="8037"/>
                      <a:pt x="9800" y="8430"/>
                      <a:pt x="9919" y="8740"/>
                    </a:cubicBezTo>
                    <a:cubicBezTo>
                      <a:pt x="10062" y="9049"/>
                      <a:pt x="10145" y="9264"/>
                      <a:pt x="10026" y="9597"/>
                    </a:cubicBezTo>
                    <a:cubicBezTo>
                      <a:pt x="9931" y="9918"/>
                      <a:pt x="9645" y="10133"/>
                      <a:pt x="9454" y="10252"/>
                    </a:cubicBezTo>
                    <a:lnTo>
                      <a:pt x="9454" y="9692"/>
                    </a:lnTo>
                    <a:cubicBezTo>
                      <a:pt x="9454" y="9168"/>
                      <a:pt x="9121" y="8704"/>
                      <a:pt x="8633" y="8549"/>
                    </a:cubicBezTo>
                    <a:lnTo>
                      <a:pt x="6811" y="7906"/>
                    </a:lnTo>
                    <a:cubicBezTo>
                      <a:pt x="6609" y="7835"/>
                      <a:pt x="6454" y="7620"/>
                      <a:pt x="6454" y="7394"/>
                    </a:cubicBezTo>
                    <a:lnTo>
                      <a:pt x="6454" y="6680"/>
                    </a:lnTo>
                    <a:cubicBezTo>
                      <a:pt x="7180" y="6263"/>
                      <a:pt x="7692" y="5465"/>
                      <a:pt x="7692" y="4561"/>
                    </a:cubicBezTo>
                    <a:lnTo>
                      <a:pt x="7692" y="3977"/>
                    </a:lnTo>
                    <a:cubicBezTo>
                      <a:pt x="7704" y="3989"/>
                      <a:pt x="7716" y="3989"/>
                      <a:pt x="7716" y="4001"/>
                    </a:cubicBezTo>
                    <a:cubicBezTo>
                      <a:pt x="8073" y="4263"/>
                      <a:pt x="8300" y="4418"/>
                      <a:pt x="8347" y="4989"/>
                    </a:cubicBezTo>
                    <a:cubicBezTo>
                      <a:pt x="8347" y="5073"/>
                      <a:pt x="8419" y="5132"/>
                      <a:pt x="8514" y="5132"/>
                    </a:cubicBezTo>
                    <a:lnTo>
                      <a:pt x="8526" y="5132"/>
                    </a:lnTo>
                    <a:cubicBezTo>
                      <a:pt x="8609" y="5132"/>
                      <a:pt x="8692" y="5049"/>
                      <a:pt x="8669" y="4953"/>
                    </a:cubicBezTo>
                    <a:cubicBezTo>
                      <a:pt x="8609" y="4239"/>
                      <a:pt x="8276" y="3989"/>
                      <a:pt x="7895" y="3739"/>
                    </a:cubicBezTo>
                    <a:cubicBezTo>
                      <a:pt x="7633" y="3560"/>
                      <a:pt x="7359" y="3370"/>
                      <a:pt x="7121" y="2965"/>
                    </a:cubicBezTo>
                    <a:cubicBezTo>
                      <a:pt x="6728" y="2322"/>
                      <a:pt x="6287" y="2215"/>
                      <a:pt x="5954" y="2132"/>
                    </a:cubicBezTo>
                    <a:cubicBezTo>
                      <a:pt x="5787" y="2084"/>
                      <a:pt x="5633" y="2060"/>
                      <a:pt x="5513" y="1965"/>
                    </a:cubicBezTo>
                    <a:cubicBezTo>
                      <a:pt x="5442" y="1917"/>
                      <a:pt x="5418" y="1834"/>
                      <a:pt x="5418" y="1763"/>
                    </a:cubicBezTo>
                    <a:lnTo>
                      <a:pt x="5418" y="1417"/>
                    </a:lnTo>
                    <a:cubicBezTo>
                      <a:pt x="5418" y="1322"/>
                      <a:pt x="5335" y="1251"/>
                      <a:pt x="5252" y="1251"/>
                    </a:cubicBezTo>
                    <a:cubicBezTo>
                      <a:pt x="5156" y="1251"/>
                      <a:pt x="5085" y="1322"/>
                      <a:pt x="5085" y="1417"/>
                    </a:cubicBezTo>
                    <a:lnTo>
                      <a:pt x="5085" y="1763"/>
                    </a:lnTo>
                    <a:cubicBezTo>
                      <a:pt x="5085" y="1846"/>
                      <a:pt x="5037" y="1917"/>
                      <a:pt x="4978" y="1965"/>
                    </a:cubicBezTo>
                    <a:cubicBezTo>
                      <a:pt x="4859" y="2060"/>
                      <a:pt x="4716" y="2084"/>
                      <a:pt x="4549" y="2132"/>
                    </a:cubicBezTo>
                    <a:cubicBezTo>
                      <a:pt x="4204" y="2215"/>
                      <a:pt x="3763" y="2322"/>
                      <a:pt x="3370" y="2965"/>
                    </a:cubicBezTo>
                    <a:cubicBezTo>
                      <a:pt x="3120" y="3370"/>
                      <a:pt x="2858" y="3549"/>
                      <a:pt x="2596" y="3739"/>
                    </a:cubicBezTo>
                    <a:cubicBezTo>
                      <a:pt x="2227" y="3989"/>
                      <a:pt x="1882" y="4239"/>
                      <a:pt x="1823" y="4953"/>
                    </a:cubicBezTo>
                    <a:cubicBezTo>
                      <a:pt x="1823" y="5049"/>
                      <a:pt x="1882" y="5120"/>
                      <a:pt x="1977" y="5132"/>
                    </a:cubicBezTo>
                    <a:cubicBezTo>
                      <a:pt x="2061" y="5132"/>
                      <a:pt x="2144" y="5073"/>
                      <a:pt x="2156" y="4989"/>
                    </a:cubicBezTo>
                    <a:cubicBezTo>
                      <a:pt x="2204" y="4418"/>
                      <a:pt x="2442" y="4263"/>
                      <a:pt x="2775" y="4001"/>
                    </a:cubicBezTo>
                    <a:cubicBezTo>
                      <a:pt x="3049" y="3822"/>
                      <a:pt x="3358" y="3584"/>
                      <a:pt x="3644" y="3144"/>
                    </a:cubicBezTo>
                    <a:cubicBezTo>
                      <a:pt x="3966" y="2620"/>
                      <a:pt x="4287" y="2525"/>
                      <a:pt x="4621" y="2453"/>
                    </a:cubicBezTo>
                    <a:cubicBezTo>
                      <a:pt x="4835" y="2394"/>
                      <a:pt x="5061" y="2346"/>
                      <a:pt x="5263" y="2179"/>
                    </a:cubicBezTo>
                    <a:cubicBezTo>
                      <a:pt x="5454" y="2346"/>
                      <a:pt x="5680" y="2394"/>
                      <a:pt x="5906" y="2453"/>
                    </a:cubicBezTo>
                    <a:cubicBezTo>
                      <a:pt x="6252" y="2548"/>
                      <a:pt x="6561" y="2620"/>
                      <a:pt x="6883" y="3144"/>
                    </a:cubicBezTo>
                    <a:cubicBezTo>
                      <a:pt x="7049" y="3394"/>
                      <a:pt x="7216" y="3584"/>
                      <a:pt x="7395" y="3715"/>
                    </a:cubicBezTo>
                    <a:lnTo>
                      <a:pt x="7395" y="4525"/>
                    </a:lnTo>
                    <a:cubicBezTo>
                      <a:pt x="7395" y="5680"/>
                      <a:pt x="6454" y="6656"/>
                      <a:pt x="5299" y="6668"/>
                    </a:cubicBezTo>
                    <a:cubicBezTo>
                      <a:pt x="5292" y="6668"/>
                      <a:pt x="5285" y="6668"/>
                      <a:pt x="5277" y="6668"/>
                    </a:cubicBezTo>
                    <a:cubicBezTo>
                      <a:pt x="4109" y="6668"/>
                      <a:pt x="3156" y="5720"/>
                      <a:pt x="3156" y="4549"/>
                    </a:cubicBezTo>
                    <a:lnTo>
                      <a:pt x="3156" y="4489"/>
                    </a:lnTo>
                    <a:cubicBezTo>
                      <a:pt x="3156" y="4406"/>
                      <a:pt x="3073" y="4334"/>
                      <a:pt x="2989" y="4334"/>
                    </a:cubicBezTo>
                    <a:cubicBezTo>
                      <a:pt x="2894" y="4334"/>
                      <a:pt x="2823" y="4406"/>
                      <a:pt x="2823" y="4489"/>
                    </a:cubicBezTo>
                    <a:lnTo>
                      <a:pt x="2823" y="4549"/>
                    </a:lnTo>
                    <a:cubicBezTo>
                      <a:pt x="2823" y="5465"/>
                      <a:pt x="3311" y="6251"/>
                      <a:pt x="4061" y="6680"/>
                    </a:cubicBezTo>
                    <a:lnTo>
                      <a:pt x="4061" y="7394"/>
                    </a:lnTo>
                    <a:cubicBezTo>
                      <a:pt x="4061" y="7620"/>
                      <a:pt x="3906" y="7823"/>
                      <a:pt x="3704" y="7906"/>
                    </a:cubicBezTo>
                    <a:lnTo>
                      <a:pt x="1882" y="8537"/>
                    </a:lnTo>
                    <a:cubicBezTo>
                      <a:pt x="1394" y="8716"/>
                      <a:pt x="1072" y="9180"/>
                      <a:pt x="1072" y="9692"/>
                    </a:cubicBezTo>
                    <a:lnTo>
                      <a:pt x="1072" y="10252"/>
                    </a:lnTo>
                    <a:cubicBezTo>
                      <a:pt x="858" y="10133"/>
                      <a:pt x="596" y="9906"/>
                      <a:pt x="489" y="9597"/>
                    </a:cubicBezTo>
                    <a:cubicBezTo>
                      <a:pt x="370" y="9252"/>
                      <a:pt x="453" y="9049"/>
                      <a:pt x="608" y="8740"/>
                    </a:cubicBezTo>
                    <a:cubicBezTo>
                      <a:pt x="739" y="8418"/>
                      <a:pt x="906" y="8049"/>
                      <a:pt x="894" y="7442"/>
                    </a:cubicBezTo>
                    <a:cubicBezTo>
                      <a:pt x="870" y="6799"/>
                      <a:pt x="1025" y="6513"/>
                      <a:pt x="1156" y="6239"/>
                    </a:cubicBezTo>
                    <a:cubicBezTo>
                      <a:pt x="1227" y="6085"/>
                      <a:pt x="1311" y="5918"/>
                      <a:pt x="1370" y="5715"/>
                    </a:cubicBezTo>
                    <a:cubicBezTo>
                      <a:pt x="1453" y="5406"/>
                      <a:pt x="1453" y="5144"/>
                      <a:pt x="1453" y="4894"/>
                    </a:cubicBezTo>
                    <a:cubicBezTo>
                      <a:pt x="1453" y="4632"/>
                      <a:pt x="1453" y="4370"/>
                      <a:pt x="1561" y="4049"/>
                    </a:cubicBezTo>
                    <a:cubicBezTo>
                      <a:pt x="1632" y="3822"/>
                      <a:pt x="1727" y="3680"/>
                      <a:pt x="1811" y="3513"/>
                    </a:cubicBezTo>
                    <a:cubicBezTo>
                      <a:pt x="1965" y="3263"/>
                      <a:pt x="2120" y="2989"/>
                      <a:pt x="2204" y="2429"/>
                    </a:cubicBezTo>
                    <a:cubicBezTo>
                      <a:pt x="2287" y="1655"/>
                      <a:pt x="2775" y="1155"/>
                      <a:pt x="3180" y="858"/>
                    </a:cubicBezTo>
                    <a:cubicBezTo>
                      <a:pt x="3692" y="489"/>
                      <a:pt x="4251" y="322"/>
                      <a:pt x="4597" y="322"/>
                    </a:cubicBezTo>
                    <a:cubicBezTo>
                      <a:pt x="4763" y="322"/>
                      <a:pt x="4894" y="358"/>
                      <a:pt x="4978" y="429"/>
                    </a:cubicBezTo>
                    <a:cubicBezTo>
                      <a:pt x="5067" y="489"/>
                      <a:pt x="5168" y="518"/>
                      <a:pt x="5268" y="518"/>
                    </a:cubicBezTo>
                    <a:cubicBezTo>
                      <a:pt x="5368" y="518"/>
                      <a:pt x="5466" y="489"/>
                      <a:pt x="5549" y="429"/>
                    </a:cubicBezTo>
                    <a:cubicBezTo>
                      <a:pt x="5656" y="370"/>
                      <a:pt x="5775" y="322"/>
                      <a:pt x="5930" y="322"/>
                    </a:cubicBezTo>
                    <a:close/>
                    <a:moveTo>
                      <a:pt x="4585" y="0"/>
                    </a:moveTo>
                    <a:cubicBezTo>
                      <a:pt x="4109" y="0"/>
                      <a:pt x="3478" y="239"/>
                      <a:pt x="2977" y="596"/>
                    </a:cubicBezTo>
                    <a:cubicBezTo>
                      <a:pt x="2525" y="917"/>
                      <a:pt x="1965" y="1489"/>
                      <a:pt x="1858" y="2382"/>
                    </a:cubicBezTo>
                    <a:cubicBezTo>
                      <a:pt x="1799" y="2870"/>
                      <a:pt x="1668" y="3096"/>
                      <a:pt x="1513" y="3334"/>
                    </a:cubicBezTo>
                    <a:cubicBezTo>
                      <a:pt x="1418" y="3501"/>
                      <a:pt x="1311" y="3680"/>
                      <a:pt x="1239" y="3941"/>
                    </a:cubicBezTo>
                    <a:cubicBezTo>
                      <a:pt x="1132" y="4311"/>
                      <a:pt x="1120" y="4596"/>
                      <a:pt x="1120" y="4882"/>
                    </a:cubicBezTo>
                    <a:cubicBezTo>
                      <a:pt x="1120" y="5120"/>
                      <a:pt x="1120" y="5346"/>
                      <a:pt x="1037" y="5608"/>
                    </a:cubicBezTo>
                    <a:cubicBezTo>
                      <a:pt x="1001" y="5787"/>
                      <a:pt x="918" y="5918"/>
                      <a:pt x="846" y="6073"/>
                    </a:cubicBezTo>
                    <a:cubicBezTo>
                      <a:pt x="703" y="6382"/>
                      <a:pt x="537" y="6716"/>
                      <a:pt x="549" y="7430"/>
                    </a:cubicBezTo>
                    <a:cubicBezTo>
                      <a:pt x="560" y="7966"/>
                      <a:pt x="418" y="8287"/>
                      <a:pt x="287" y="8585"/>
                    </a:cubicBezTo>
                    <a:cubicBezTo>
                      <a:pt x="132" y="8918"/>
                      <a:pt x="1" y="9228"/>
                      <a:pt x="168" y="9692"/>
                    </a:cubicBezTo>
                    <a:cubicBezTo>
                      <a:pt x="346" y="10192"/>
                      <a:pt x="846" y="10514"/>
                      <a:pt x="1061" y="10609"/>
                    </a:cubicBezTo>
                    <a:lnTo>
                      <a:pt x="1061" y="11026"/>
                    </a:lnTo>
                    <a:cubicBezTo>
                      <a:pt x="1061" y="11121"/>
                      <a:pt x="1132" y="11192"/>
                      <a:pt x="1215" y="11192"/>
                    </a:cubicBezTo>
                    <a:cubicBezTo>
                      <a:pt x="1311" y="11192"/>
                      <a:pt x="1382" y="11121"/>
                      <a:pt x="1382" y="11026"/>
                    </a:cubicBezTo>
                    <a:lnTo>
                      <a:pt x="1382" y="9668"/>
                    </a:lnTo>
                    <a:cubicBezTo>
                      <a:pt x="1382" y="9514"/>
                      <a:pt x="1430" y="9359"/>
                      <a:pt x="1501" y="9228"/>
                    </a:cubicBezTo>
                    <a:lnTo>
                      <a:pt x="2275" y="9895"/>
                    </a:lnTo>
                    <a:cubicBezTo>
                      <a:pt x="2394" y="10002"/>
                      <a:pt x="2465" y="10145"/>
                      <a:pt x="2465" y="10299"/>
                    </a:cubicBezTo>
                    <a:lnTo>
                      <a:pt x="2465" y="11026"/>
                    </a:lnTo>
                    <a:cubicBezTo>
                      <a:pt x="2465" y="11121"/>
                      <a:pt x="2549" y="11192"/>
                      <a:pt x="2632" y="11192"/>
                    </a:cubicBezTo>
                    <a:cubicBezTo>
                      <a:pt x="2716" y="11192"/>
                      <a:pt x="2799" y="11121"/>
                      <a:pt x="2799" y="11026"/>
                    </a:cubicBezTo>
                    <a:lnTo>
                      <a:pt x="2799" y="10299"/>
                    </a:lnTo>
                    <a:cubicBezTo>
                      <a:pt x="2799" y="10049"/>
                      <a:pt x="2692" y="9811"/>
                      <a:pt x="2501" y="9645"/>
                    </a:cubicBezTo>
                    <a:lnTo>
                      <a:pt x="1727" y="8978"/>
                    </a:lnTo>
                    <a:cubicBezTo>
                      <a:pt x="1799" y="8918"/>
                      <a:pt x="1882" y="8871"/>
                      <a:pt x="1977" y="8823"/>
                    </a:cubicBezTo>
                    <a:lnTo>
                      <a:pt x="3013" y="8454"/>
                    </a:lnTo>
                    <a:cubicBezTo>
                      <a:pt x="3728" y="9371"/>
                      <a:pt x="4466" y="10002"/>
                      <a:pt x="5192" y="10299"/>
                    </a:cubicBezTo>
                    <a:cubicBezTo>
                      <a:pt x="5204" y="10311"/>
                      <a:pt x="5240" y="10311"/>
                      <a:pt x="5252" y="10311"/>
                    </a:cubicBezTo>
                    <a:cubicBezTo>
                      <a:pt x="5263" y="10311"/>
                      <a:pt x="5299" y="10311"/>
                      <a:pt x="5311" y="10299"/>
                    </a:cubicBezTo>
                    <a:cubicBezTo>
                      <a:pt x="5764" y="10121"/>
                      <a:pt x="6216" y="9811"/>
                      <a:pt x="6668" y="9395"/>
                    </a:cubicBezTo>
                    <a:cubicBezTo>
                      <a:pt x="6728" y="9335"/>
                      <a:pt x="6740" y="9228"/>
                      <a:pt x="6668" y="9156"/>
                    </a:cubicBezTo>
                    <a:cubicBezTo>
                      <a:pt x="6636" y="9124"/>
                      <a:pt x="6590" y="9102"/>
                      <a:pt x="6543" y="9102"/>
                    </a:cubicBezTo>
                    <a:cubicBezTo>
                      <a:pt x="6503" y="9102"/>
                      <a:pt x="6463" y="9118"/>
                      <a:pt x="6430" y="9156"/>
                    </a:cubicBezTo>
                    <a:cubicBezTo>
                      <a:pt x="6025" y="9525"/>
                      <a:pt x="5644" y="9811"/>
                      <a:pt x="5252" y="9966"/>
                    </a:cubicBezTo>
                    <a:cubicBezTo>
                      <a:pt x="4478" y="9633"/>
                      <a:pt x="3811" y="8930"/>
                      <a:pt x="3347" y="8347"/>
                    </a:cubicBezTo>
                    <a:lnTo>
                      <a:pt x="3799" y="8204"/>
                    </a:lnTo>
                    <a:cubicBezTo>
                      <a:pt x="4132" y="8085"/>
                      <a:pt x="4370" y="7751"/>
                      <a:pt x="4370" y="7382"/>
                    </a:cubicBezTo>
                    <a:lnTo>
                      <a:pt x="4370" y="6811"/>
                    </a:lnTo>
                    <a:cubicBezTo>
                      <a:pt x="4656" y="6918"/>
                      <a:pt x="4954" y="6978"/>
                      <a:pt x="5263" y="6978"/>
                    </a:cubicBezTo>
                    <a:cubicBezTo>
                      <a:pt x="5585" y="6978"/>
                      <a:pt x="5883" y="6918"/>
                      <a:pt x="6156" y="6811"/>
                    </a:cubicBezTo>
                    <a:lnTo>
                      <a:pt x="6156" y="7382"/>
                    </a:lnTo>
                    <a:cubicBezTo>
                      <a:pt x="6156" y="7751"/>
                      <a:pt x="6395" y="8085"/>
                      <a:pt x="6740" y="8204"/>
                    </a:cubicBezTo>
                    <a:lnTo>
                      <a:pt x="7192" y="8347"/>
                    </a:lnTo>
                    <a:cubicBezTo>
                      <a:pt x="7097" y="8466"/>
                      <a:pt x="7014" y="8573"/>
                      <a:pt x="6907" y="8692"/>
                    </a:cubicBezTo>
                    <a:cubicBezTo>
                      <a:pt x="6847" y="8763"/>
                      <a:pt x="6847" y="8871"/>
                      <a:pt x="6918" y="8930"/>
                    </a:cubicBezTo>
                    <a:cubicBezTo>
                      <a:pt x="6954" y="8954"/>
                      <a:pt x="6990" y="8978"/>
                      <a:pt x="7026" y="8978"/>
                    </a:cubicBezTo>
                    <a:cubicBezTo>
                      <a:pt x="7073" y="8978"/>
                      <a:pt x="7109" y="8954"/>
                      <a:pt x="7145" y="8918"/>
                    </a:cubicBezTo>
                    <a:cubicBezTo>
                      <a:pt x="7264" y="8787"/>
                      <a:pt x="7383" y="8633"/>
                      <a:pt x="7502" y="8490"/>
                    </a:cubicBezTo>
                    <a:lnTo>
                      <a:pt x="8538" y="8859"/>
                    </a:lnTo>
                    <a:cubicBezTo>
                      <a:pt x="8645" y="8883"/>
                      <a:pt x="8740" y="8942"/>
                      <a:pt x="8812" y="9002"/>
                    </a:cubicBezTo>
                    <a:lnTo>
                      <a:pt x="8038" y="9656"/>
                    </a:lnTo>
                    <a:cubicBezTo>
                      <a:pt x="7847" y="9823"/>
                      <a:pt x="7740" y="10061"/>
                      <a:pt x="7740" y="10311"/>
                    </a:cubicBezTo>
                    <a:lnTo>
                      <a:pt x="7740" y="11038"/>
                    </a:lnTo>
                    <a:cubicBezTo>
                      <a:pt x="7740" y="11133"/>
                      <a:pt x="7811" y="11204"/>
                      <a:pt x="7895" y="11204"/>
                    </a:cubicBezTo>
                    <a:cubicBezTo>
                      <a:pt x="7990" y="11204"/>
                      <a:pt x="8061" y="11133"/>
                      <a:pt x="8061" y="11038"/>
                    </a:cubicBezTo>
                    <a:lnTo>
                      <a:pt x="8061" y="10311"/>
                    </a:lnTo>
                    <a:cubicBezTo>
                      <a:pt x="8061" y="10145"/>
                      <a:pt x="8133" y="10002"/>
                      <a:pt x="8252" y="9918"/>
                    </a:cubicBezTo>
                    <a:lnTo>
                      <a:pt x="9014" y="9264"/>
                    </a:lnTo>
                    <a:cubicBezTo>
                      <a:pt x="9085" y="9395"/>
                      <a:pt x="9133" y="9537"/>
                      <a:pt x="9133" y="9692"/>
                    </a:cubicBezTo>
                    <a:lnTo>
                      <a:pt x="9133" y="11049"/>
                    </a:lnTo>
                    <a:cubicBezTo>
                      <a:pt x="9133" y="11133"/>
                      <a:pt x="9204" y="11204"/>
                      <a:pt x="9300" y="11204"/>
                    </a:cubicBezTo>
                    <a:cubicBezTo>
                      <a:pt x="9383" y="11204"/>
                      <a:pt x="9466" y="11133"/>
                      <a:pt x="9466" y="11049"/>
                    </a:cubicBezTo>
                    <a:lnTo>
                      <a:pt x="9466" y="10633"/>
                    </a:lnTo>
                    <a:cubicBezTo>
                      <a:pt x="9681" y="10514"/>
                      <a:pt x="10193" y="10216"/>
                      <a:pt x="10359" y="9704"/>
                    </a:cubicBezTo>
                    <a:cubicBezTo>
                      <a:pt x="10490" y="9240"/>
                      <a:pt x="10359" y="8930"/>
                      <a:pt x="10228" y="8585"/>
                    </a:cubicBezTo>
                    <a:cubicBezTo>
                      <a:pt x="10085" y="8287"/>
                      <a:pt x="9955" y="7966"/>
                      <a:pt x="9955" y="7430"/>
                    </a:cubicBezTo>
                    <a:cubicBezTo>
                      <a:pt x="9966" y="6716"/>
                      <a:pt x="9812" y="6382"/>
                      <a:pt x="9657" y="6073"/>
                    </a:cubicBezTo>
                    <a:cubicBezTo>
                      <a:pt x="9585" y="5918"/>
                      <a:pt x="9526" y="5787"/>
                      <a:pt x="9466" y="5608"/>
                    </a:cubicBezTo>
                    <a:cubicBezTo>
                      <a:pt x="9395" y="5346"/>
                      <a:pt x="9395" y="5120"/>
                      <a:pt x="9395" y="4882"/>
                    </a:cubicBezTo>
                    <a:cubicBezTo>
                      <a:pt x="9395" y="4596"/>
                      <a:pt x="9395" y="4311"/>
                      <a:pt x="9276" y="3941"/>
                    </a:cubicBezTo>
                    <a:cubicBezTo>
                      <a:pt x="9193" y="3680"/>
                      <a:pt x="9097" y="3513"/>
                      <a:pt x="8990" y="3334"/>
                    </a:cubicBezTo>
                    <a:cubicBezTo>
                      <a:pt x="8835" y="3096"/>
                      <a:pt x="8704" y="2870"/>
                      <a:pt x="8645" y="2382"/>
                    </a:cubicBezTo>
                    <a:cubicBezTo>
                      <a:pt x="8538" y="1489"/>
                      <a:pt x="7978" y="917"/>
                      <a:pt x="7526" y="596"/>
                    </a:cubicBezTo>
                    <a:cubicBezTo>
                      <a:pt x="7026" y="239"/>
                      <a:pt x="6395" y="0"/>
                      <a:pt x="5918" y="0"/>
                    </a:cubicBezTo>
                    <a:cubicBezTo>
                      <a:pt x="5704" y="0"/>
                      <a:pt x="5502" y="48"/>
                      <a:pt x="5359" y="143"/>
                    </a:cubicBezTo>
                    <a:cubicBezTo>
                      <a:pt x="5329" y="167"/>
                      <a:pt x="5290" y="179"/>
                      <a:pt x="5252" y="179"/>
                    </a:cubicBezTo>
                    <a:cubicBezTo>
                      <a:pt x="5213" y="179"/>
                      <a:pt x="5174" y="167"/>
                      <a:pt x="5144" y="143"/>
                    </a:cubicBezTo>
                    <a:cubicBezTo>
                      <a:pt x="5002" y="48"/>
                      <a:pt x="4811" y="0"/>
                      <a:pt x="4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079" name="Google Shape;3079;p51"/>
            <p:cNvSpPr/>
            <p:nvPr/>
          </p:nvSpPr>
          <p:spPr>
            <a:xfrm>
              <a:off x="4213645" y="3764769"/>
              <a:ext cx="231000" cy="231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3080" name="Google Shape;3080;p51"/>
          <p:cNvGrpSpPr/>
          <p:nvPr/>
        </p:nvGrpSpPr>
        <p:grpSpPr>
          <a:xfrm>
            <a:off x="8449340" y="5863733"/>
            <a:ext cx="1048467" cy="28467"/>
            <a:chOff x="3681713" y="4474000"/>
            <a:chExt cx="786350" cy="21350"/>
          </a:xfrm>
        </p:grpSpPr>
        <p:sp>
          <p:nvSpPr>
            <p:cNvPr id="3081" name="Google Shape;3081;p51"/>
            <p:cNvSpPr/>
            <p:nvPr/>
          </p:nvSpPr>
          <p:spPr>
            <a:xfrm rot="10800000">
              <a:off x="4443713" y="4474000"/>
              <a:ext cx="24350" cy="21350"/>
            </a:xfrm>
            <a:custGeom>
              <a:avLst/>
              <a:gdLst/>
              <a:ahLst/>
              <a:cxnLst/>
              <a:rect l="l" t="t" r="r" b="b"/>
              <a:pathLst>
                <a:path w="974" h="854" extrusionOk="0">
                  <a:moveTo>
                    <a:pt x="548" y="0"/>
                  </a:moveTo>
                  <a:cubicBezTo>
                    <a:pt x="183" y="0"/>
                    <a:pt x="1" y="456"/>
                    <a:pt x="244" y="730"/>
                  </a:cubicBezTo>
                  <a:cubicBezTo>
                    <a:pt x="330" y="816"/>
                    <a:pt x="435" y="854"/>
                    <a:pt x="537" y="854"/>
                  </a:cubicBezTo>
                  <a:cubicBezTo>
                    <a:pt x="760" y="854"/>
                    <a:pt x="974" y="675"/>
                    <a:pt x="974" y="426"/>
                  </a:cubicBezTo>
                  <a:cubicBezTo>
                    <a:pt x="974" y="213"/>
                    <a:pt x="791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82" name="Google Shape;3082;p51"/>
            <p:cNvSpPr/>
            <p:nvPr/>
          </p:nvSpPr>
          <p:spPr>
            <a:xfrm rot="10800000">
              <a:off x="4291313" y="4474000"/>
              <a:ext cx="24350" cy="21350"/>
            </a:xfrm>
            <a:custGeom>
              <a:avLst/>
              <a:gdLst/>
              <a:ahLst/>
              <a:cxnLst/>
              <a:rect l="l" t="t" r="r" b="b"/>
              <a:pathLst>
                <a:path w="974" h="854" extrusionOk="0">
                  <a:moveTo>
                    <a:pt x="548" y="0"/>
                  </a:moveTo>
                  <a:cubicBezTo>
                    <a:pt x="183" y="0"/>
                    <a:pt x="1" y="456"/>
                    <a:pt x="244" y="730"/>
                  </a:cubicBezTo>
                  <a:cubicBezTo>
                    <a:pt x="330" y="816"/>
                    <a:pt x="435" y="854"/>
                    <a:pt x="537" y="854"/>
                  </a:cubicBezTo>
                  <a:cubicBezTo>
                    <a:pt x="760" y="854"/>
                    <a:pt x="974" y="675"/>
                    <a:pt x="974" y="426"/>
                  </a:cubicBezTo>
                  <a:cubicBezTo>
                    <a:pt x="974" y="213"/>
                    <a:pt x="791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3083" name="Google Shape;3083;p51"/>
            <p:cNvGrpSpPr/>
            <p:nvPr/>
          </p:nvGrpSpPr>
          <p:grpSpPr>
            <a:xfrm rot="5400000">
              <a:off x="3911813" y="4243900"/>
              <a:ext cx="21350" cy="481550"/>
              <a:chOff x="1233713" y="3232350"/>
              <a:chExt cx="21350" cy="481550"/>
            </a:xfrm>
          </p:grpSpPr>
          <p:sp>
            <p:nvSpPr>
              <p:cNvPr id="3084" name="Google Shape;3084;p51"/>
              <p:cNvSpPr/>
              <p:nvPr/>
            </p:nvSpPr>
            <p:spPr>
              <a:xfrm rot="5400000">
                <a:off x="1232213" y="32338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85" name="Google Shape;3085;p51"/>
              <p:cNvSpPr/>
              <p:nvPr/>
            </p:nvSpPr>
            <p:spPr>
              <a:xfrm rot="5400000">
                <a:off x="1232213" y="33862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86" name="Google Shape;3086;p51"/>
              <p:cNvSpPr/>
              <p:nvPr/>
            </p:nvSpPr>
            <p:spPr>
              <a:xfrm rot="5400000">
                <a:off x="1232213" y="35386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87" name="Google Shape;3087;p51"/>
              <p:cNvSpPr/>
              <p:nvPr/>
            </p:nvSpPr>
            <p:spPr>
              <a:xfrm rot="5400000">
                <a:off x="1232213" y="36910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088" name="Google Shape;3088;p51"/>
          <p:cNvGrpSpPr/>
          <p:nvPr/>
        </p:nvGrpSpPr>
        <p:grpSpPr>
          <a:xfrm>
            <a:off x="4783857" y="5863733"/>
            <a:ext cx="1861267" cy="28467"/>
            <a:chOff x="2157713" y="4474000"/>
            <a:chExt cx="1395950" cy="21350"/>
          </a:xfrm>
        </p:grpSpPr>
        <p:grpSp>
          <p:nvGrpSpPr>
            <p:cNvPr id="3089" name="Google Shape;3089;p51"/>
            <p:cNvGrpSpPr/>
            <p:nvPr/>
          </p:nvGrpSpPr>
          <p:grpSpPr>
            <a:xfrm rot="5400000">
              <a:off x="3302213" y="4243900"/>
              <a:ext cx="21350" cy="481550"/>
              <a:chOff x="1233713" y="3232350"/>
              <a:chExt cx="21350" cy="481550"/>
            </a:xfrm>
          </p:grpSpPr>
          <p:sp>
            <p:nvSpPr>
              <p:cNvPr id="3090" name="Google Shape;3090;p51"/>
              <p:cNvSpPr/>
              <p:nvPr/>
            </p:nvSpPr>
            <p:spPr>
              <a:xfrm rot="5400000">
                <a:off x="1232213" y="32338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91" name="Google Shape;3091;p51"/>
              <p:cNvSpPr/>
              <p:nvPr/>
            </p:nvSpPr>
            <p:spPr>
              <a:xfrm rot="5400000">
                <a:off x="1232213" y="33862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92" name="Google Shape;3092;p51"/>
              <p:cNvSpPr/>
              <p:nvPr/>
            </p:nvSpPr>
            <p:spPr>
              <a:xfrm rot="5400000">
                <a:off x="1232213" y="35386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93" name="Google Shape;3093;p51"/>
              <p:cNvSpPr/>
              <p:nvPr/>
            </p:nvSpPr>
            <p:spPr>
              <a:xfrm rot="5400000">
                <a:off x="1232213" y="36910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094" name="Google Shape;3094;p51"/>
            <p:cNvGrpSpPr/>
            <p:nvPr/>
          </p:nvGrpSpPr>
          <p:grpSpPr>
            <a:xfrm rot="5400000">
              <a:off x="2692613" y="4243900"/>
              <a:ext cx="21350" cy="481550"/>
              <a:chOff x="1233713" y="3232350"/>
              <a:chExt cx="21350" cy="481550"/>
            </a:xfrm>
          </p:grpSpPr>
          <p:sp>
            <p:nvSpPr>
              <p:cNvPr id="3095" name="Google Shape;3095;p51"/>
              <p:cNvSpPr/>
              <p:nvPr/>
            </p:nvSpPr>
            <p:spPr>
              <a:xfrm rot="5400000">
                <a:off x="1232213" y="32338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96" name="Google Shape;3096;p51"/>
              <p:cNvSpPr/>
              <p:nvPr/>
            </p:nvSpPr>
            <p:spPr>
              <a:xfrm rot="5400000">
                <a:off x="1232213" y="33862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97" name="Google Shape;3097;p51"/>
              <p:cNvSpPr/>
              <p:nvPr/>
            </p:nvSpPr>
            <p:spPr>
              <a:xfrm rot="5400000">
                <a:off x="1232213" y="35386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098" name="Google Shape;3098;p51"/>
              <p:cNvSpPr/>
              <p:nvPr/>
            </p:nvSpPr>
            <p:spPr>
              <a:xfrm rot="5400000">
                <a:off x="1232213" y="36910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3099" name="Google Shape;3099;p51"/>
            <p:cNvGrpSpPr/>
            <p:nvPr/>
          </p:nvGrpSpPr>
          <p:grpSpPr>
            <a:xfrm rot="5400000">
              <a:off x="2235413" y="4396300"/>
              <a:ext cx="21350" cy="176750"/>
              <a:chOff x="1233713" y="3232350"/>
              <a:chExt cx="21350" cy="176750"/>
            </a:xfrm>
          </p:grpSpPr>
          <p:sp>
            <p:nvSpPr>
              <p:cNvPr id="3100" name="Google Shape;3100;p51"/>
              <p:cNvSpPr/>
              <p:nvPr/>
            </p:nvSpPr>
            <p:spPr>
              <a:xfrm rot="5400000">
                <a:off x="1232213" y="32338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01" name="Google Shape;3101;p51"/>
              <p:cNvSpPr/>
              <p:nvPr/>
            </p:nvSpPr>
            <p:spPr>
              <a:xfrm rot="5400000">
                <a:off x="1232213" y="33862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3102" name="Google Shape;3102;p51"/>
          <p:cNvGrpSpPr/>
          <p:nvPr/>
        </p:nvGrpSpPr>
        <p:grpSpPr>
          <a:xfrm>
            <a:off x="1112757" y="5863733"/>
            <a:ext cx="438867" cy="28467"/>
            <a:chOff x="1700513" y="4474000"/>
            <a:chExt cx="329150" cy="21350"/>
          </a:xfrm>
        </p:grpSpPr>
        <p:grpSp>
          <p:nvGrpSpPr>
            <p:cNvPr id="3103" name="Google Shape;3103;p51"/>
            <p:cNvGrpSpPr/>
            <p:nvPr/>
          </p:nvGrpSpPr>
          <p:grpSpPr>
            <a:xfrm rot="5400000">
              <a:off x="1930613" y="4396300"/>
              <a:ext cx="21350" cy="176750"/>
              <a:chOff x="1233713" y="3232350"/>
              <a:chExt cx="21350" cy="176750"/>
            </a:xfrm>
          </p:grpSpPr>
          <p:sp>
            <p:nvSpPr>
              <p:cNvPr id="3104" name="Google Shape;3104;p51"/>
              <p:cNvSpPr/>
              <p:nvPr/>
            </p:nvSpPr>
            <p:spPr>
              <a:xfrm rot="5400000">
                <a:off x="1232213" y="32338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3105" name="Google Shape;3105;p51"/>
              <p:cNvSpPr/>
              <p:nvPr/>
            </p:nvSpPr>
            <p:spPr>
              <a:xfrm rot="5400000">
                <a:off x="1232213" y="3386250"/>
                <a:ext cx="24350" cy="2135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854" extrusionOk="0">
                    <a:moveTo>
                      <a:pt x="548" y="0"/>
                    </a:moveTo>
                    <a:cubicBezTo>
                      <a:pt x="183" y="0"/>
                      <a:pt x="1" y="456"/>
                      <a:pt x="244" y="730"/>
                    </a:cubicBezTo>
                    <a:cubicBezTo>
                      <a:pt x="330" y="816"/>
                      <a:pt x="435" y="854"/>
                      <a:pt x="537" y="854"/>
                    </a:cubicBezTo>
                    <a:cubicBezTo>
                      <a:pt x="760" y="854"/>
                      <a:pt x="974" y="675"/>
                      <a:pt x="974" y="426"/>
                    </a:cubicBezTo>
                    <a:cubicBezTo>
                      <a:pt x="974" y="213"/>
                      <a:pt x="791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sp>
          <p:nvSpPr>
            <p:cNvPr id="3106" name="Google Shape;3106;p51"/>
            <p:cNvSpPr/>
            <p:nvPr/>
          </p:nvSpPr>
          <p:spPr>
            <a:xfrm rot="10800000">
              <a:off x="1700513" y="4474000"/>
              <a:ext cx="24350" cy="21350"/>
            </a:xfrm>
            <a:custGeom>
              <a:avLst/>
              <a:gdLst/>
              <a:ahLst/>
              <a:cxnLst/>
              <a:rect l="l" t="t" r="r" b="b"/>
              <a:pathLst>
                <a:path w="974" h="854" extrusionOk="0">
                  <a:moveTo>
                    <a:pt x="548" y="0"/>
                  </a:moveTo>
                  <a:cubicBezTo>
                    <a:pt x="183" y="0"/>
                    <a:pt x="1" y="456"/>
                    <a:pt x="244" y="730"/>
                  </a:cubicBezTo>
                  <a:cubicBezTo>
                    <a:pt x="330" y="816"/>
                    <a:pt x="435" y="854"/>
                    <a:pt x="537" y="854"/>
                  </a:cubicBezTo>
                  <a:cubicBezTo>
                    <a:pt x="760" y="854"/>
                    <a:pt x="974" y="675"/>
                    <a:pt x="974" y="426"/>
                  </a:cubicBezTo>
                  <a:cubicBezTo>
                    <a:pt x="974" y="213"/>
                    <a:pt x="791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07" name="Google Shape;3107;p51"/>
          <p:cNvSpPr txBox="1">
            <a:spLocks noGrp="1"/>
          </p:cNvSpPr>
          <p:nvPr>
            <p:ph type="subTitle" idx="7"/>
          </p:nvPr>
        </p:nvSpPr>
        <p:spPr>
          <a:xfrm>
            <a:off x="973207" y="3940365"/>
            <a:ext cx="2907200" cy="11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/>
              <a:t>Mercury is the closest planet to the Sun and the smallest</a:t>
            </a:r>
            <a:endParaRPr/>
          </a:p>
        </p:txBody>
      </p:sp>
      <p:sp>
        <p:nvSpPr>
          <p:cNvPr id="3108" name="Google Shape;3108;p51"/>
          <p:cNvSpPr txBox="1">
            <a:spLocks noGrp="1"/>
          </p:cNvSpPr>
          <p:nvPr>
            <p:ph type="subTitle" idx="8"/>
          </p:nvPr>
        </p:nvSpPr>
        <p:spPr>
          <a:xfrm>
            <a:off x="4645007" y="3940797"/>
            <a:ext cx="2907200" cy="11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/>
              <a:t>Despite being red, Mars is a cold place, not hot</a:t>
            </a:r>
            <a:endParaRPr/>
          </a:p>
        </p:txBody>
      </p:sp>
      <p:sp>
        <p:nvSpPr>
          <p:cNvPr id="3109" name="Google Shape;3109;p51"/>
          <p:cNvSpPr txBox="1">
            <a:spLocks noGrp="1"/>
          </p:cNvSpPr>
          <p:nvPr>
            <p:ph type="subTitle" idx="9"/>
          </p:nvPr>
        </p:nvSpPr>
        <p:spPr>
          <a:xfrm>
            <a:off x="8317573" y="3940797"/>
            <a:ext cx="2907200" cy="113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</a:pPr>
            <a:r>
              <a:rPr lang="en"/>
              <a:t>Jupiter is the biggest in our Solar System and a gas giant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935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89CA7E-6183-29C6-2DCD-C5B462ED7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04FAA-271B-2329-EAEA-A00118E0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B38139-65B6-9871-1EF8-576ADA62530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4BC53B-C702-F882-28DB-76F1EFF01A8D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49AB991-A99D-7FE4-7CD4-453E4FA9BE67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04CB2BD-7EDF-6FEE-C5DA-B1DC94BF7014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888E2A-C72B-92B0-3A81-CA4666D1CB9B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0DFF1E0-25D5-3804-9F21-5875170A9FE5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B21979C-153A-0EF4-7BB9-C0B3867DC0F8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3E43CE7-0A5F-900A-9556-06D31BD98730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7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91F7-4DBC-6947-8C25-2915FA49E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161E-BD29-4541-1598-6B253EFB13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2"/>
          <p:cNvSpPr txBox="1"/>
          <p:nvPr/>
        </p:nvSpPr>
        <p:spPr>
          <a:xfrm>
            <a:off x="786313" y="2659275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 1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1" name="Google Shape;2081;p52"/>
          <p:cNvSpPr txBox="1"/>
          <p:nvPr/>
        </p:nvSpPr>
        <p:spPr>
          <a:xfrm>
            <a:off x="2874688" y="1786075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375887" y="1359912"/>
            <a:ext cx="3167505" cy="1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smallest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963088" y="1431775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/>
          <p:cNvSpPr txBox="1"/>
          <p:nvPr/>
        </p:nvSpPr>
        <p:spPr>
          <a:xfrm>
            <a:off x="6375887" y="2068512"/>
            <a:ext cx="3167505" cy="1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5" name="Google Shape;2085;p52"/>
          <p:cNvSpPr txBox="1"/>
          <p:nvPr/>
        </p:nvSpPr>
        <p:spPr>
          <a:xfrm>
            <a:off x="4963088" y="2140375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6" name="Google Shape;2086;p52"/>
          <p:cNvSpPr txBox="1"/>
          <p:nvPr/>
        </p:nvSpPr>
        <p:spPr>
          <a:xfrm>
            <a:off x="2874688" y="3532500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7" name="Google Shape;2087;p52"/>
          <p:cNvSpPr txBox="1"/>
          <p:nvPr/>
        </p:nvSpPr>
        <p:spPr>
          <a:xfrm>
            <a:off x="6375887" y="3106337"/>
            <a:ext cx="3167505" cy="1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8" name="Google Shape;2088;p52"/>
          <p:cNvSpPr txBox="1"/>
          <p:nvPr/>
        </p:nvSpPr>
        <p:spPr>
          <a:xfrm>
            <a:off x="4963088" y="3178200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9" name="Google Shape;2089;p52"/>
          <p:cNvSpPr txBox="1"/>
          <p:nvPr/>
        </p:nvSpPr>
        <p:spPr>
          <a:xfrm>
            <a:off x="6375887" y="3814937"/>
            <a:ext cx="3167505" cy="13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0" name="Google Shape;2090;p52"/>
          <p:cNvSpPr txBox="1"/>
          <p:nvPr/>
        </p:nvSpPr>
        <p:spPr>
          <a:xfrm>
            <a:off x="4963088" y="3886800"/>
            <a:ext cx="2040706" cy="1000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091" name="Google Shape;2091;p52"/>
          <p:cNvCxnSpPr>
            <a:stCxn id="2080" idx="3"/>
            <a:endCxn id="2081" idx="1"/>
          </p:cNvCxnSpPr>
          <p:nvPr/>
        </p:nvCxnSpPr>
        <p:spPr>
          <a:xfrm flipV="1">
            <a:off x="2827019" y="2286137"/>
            <a:ext cx="47669" cy="87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stCxn id="2080" idx="3"/>
            <a:endCxn id="2086" idx="1"/>
          </p:cNvCxnSpPr>
          <p:nvPr/>
        </p:nvCxnSpPr>
        <p:spPr>
          <a:xfrm>
            <a:off x="2827019" y="3159337"/>
            <a:ext cx="47669" cy="873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stCxn id="2081" idx="3"/>
            <a:endCxn id="2083" idx="1"/>
          </p:cNvCxnSpPr>
          <p:nvPr/>
        </p:nvCxnSpPr>
        <p:spPr>
          <a:xfrm flipV="1">
            <a:off x="4915394" y="1931837"/>
            <a:ext cx="47694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52"/>
          <p:cNvCxnSpPr>
            <a:stCxn id="2081" idx="3"/>
            <a:endCxn id="2085" idx="1"/>
          </p:cNvCxnSpPr>
          <p:nvPr/>
        </p:nvCxnSpPr>
        <p:spPr>
          <a:xfrm>
            <a:off x="4915394" y="2286137"/>
            <a:ext cx="47694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/>
          <p:cNvCxnSpPr>
            <a:stCxn id="2086" idx="3"/>
            <a:endCxn id="2088" idx="1"/>
          </p:cNvCxnSpPr>
          <p:nvPr/>
        </p:nvCxnSpPr>
        <p:spPr>
          <a:xfrm flipV="1">
            <a:off x="4915394" y="3678262"/>
            <a:ext cx="47694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/>
          <p:cNvCxnSpPr>
            <a:stCxn id="2086" idx="3"/>
            <a:endCxn id="2090" idx="1"/>
          </p:cNvCxnSpPr>
          <p:nvPr/>
        </p:nvCxnSpPr>
        <p:spPr>
          <a:xfrm>
            <a:off x="4915394" y="4032562"/>
            <a:ext cx="47694" cy="35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284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01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9"/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coding</a:t>
            </a:r>
            <a:endParaRPr/>
          </a:p>
        </p:txBody>
      </p:sp>
      <p:grpSp>
        <p:nvGrpSpPr>
          <p:cNvPr id="2229" name="Google Shape;2229;p59"/>
          <p:cNvGrpSpPr/>
          <p:nvPr/>
        </p:nvGrpSpPr>
        <p:grpSpPr>
          <a:xfrm>
            <a:off x="3423378" y="2320987"/>
            <a:ext cx="263073" cy="341227"/>
            <a:chOff x="2390298" y="2185817"/>
            <a:chExt cx="367522" cy="476707"/>
          </a:xfrm>
        </p:grpSpPr>
        <p:sp>
          <p:nvSpPr>
            <p:cNvPr id="2230" name="Google Shape;2230;p59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4" name="Google Shape;2234;p59"/>
          <p:cNvSpPr/>
          <p:nvPr/>
        </p:nvSpPr>
        <p:spPr>
          <a:xfrm>
            <a:off x="5418484" y="2343233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59"/>
          <p:cNvGrpSpPr/>
          <p:nvPr/>
        </p:nvGrpSpPr>
        <p:grpSpPr>
          <a:xfrm>
            <a:off x="7491709" y="2321047"/>
            <a:ext cx="263073" cy="341145"/>
            <a:chOff x="1612822" y="1436414"/>
            <a:chExt cx="367522" cy="476593"/>
          </a:xfrm>
        </p:grpSpPr>
        <p:sp>
          <p:nvSpPr>
            <p:cNvPr id="2236" name="Google Shape;2236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59"/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1" name="Google Shape;2241;p59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9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9"/>
          <p:cNvSpPr txBox="1"/>
          <p:nvPr/>
        </p:nvSpPr>
        <p:spPr>
          <a:xfrm>
            <a:off x="73415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0" name="Google Shape;2260;p59"/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only planet known to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harbor life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1" name="Google Shape;2261;p59"/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2" name="Google Shape;2262;p59"/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3" name="Google Shape;2263;p59"/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480251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5" name="Google Shape;2265;p59"/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biggest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7" name="Google Shape;2267;p59"/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59"/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3" name="Google Shape;2273;p59"/>
          <p:cNvCxnSpPr>
            <a:stCxn id="2263" idx="2"/>
            <a:endCxn id="2227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4" name="Google Shape;2274;p59"/>
          <p:cNvCxnSpPr>
            <a:stCxn id="2227" idx="2"/>
            <a:endCxn id="2259" idx="0"/>
          </p:cNvCxnSpPr>
          <p:nvPr/>
        </p:nvCxnSpPr>
        <p:spPr>
          <a:xfrm rot="-5400000" flipH="1">
            <a:off x="1286600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5" name="Google Shape;2275;p59"/>
          <p:cNvCxnSpPr>
            <a:stCxn id="2226" idx="2"/>
            <a:endCxn id="2261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>
            <a:stCxn id="2271" idx="2"/>
            <a:endCxn id="2264" idx="0"/>
          </p:cNvCxnSpPr>
          <p:nvPr/>
        </p:nvCxnSpPr>
        <p:spPr>
          <a:xfrm rot="-5400000" flipH="1">
            <a:off x="5354912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  <a:endCxn id="2266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stCxn id="2268" idx="2"/>
            <a:endCxn id="2226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59"/>
          <p:cNvCxnSpPr>
            <a:stCxn id="2269" idx="2"/>
            <a:endCxn id="2271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261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1" name="Google Shape;2471;p65"/>
          <p:cNvGrpSpPr/>
          <p:nvPr/>
        </p:nvGrpSpPr>
        <p:grpSpPr>
          <a:xfrm>
            <a:off x="932842" y="1339588"/>
            <a:ext cx="449582" cy="398132"/>
            <a:chOff x="713167" y="740543"/>
            <a:chExt cx="476707" cy="422153"/>
          </a:xfrm>
        </p:grpSpPr>
        <p:sp>
          <p:nvSpPr>
            <p:cNvPr id="2472" name="Google Shape;2472;p65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5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5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5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5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5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5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5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5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5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5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5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5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5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5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5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5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5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6" name="Google Shape;2496;p65"/>
          <p:cNvGrpSpPr/>
          <p:nvPr/>
        </p:nvGrpSpPr>
        <p:grpSpPr>
          <a:xfrm>
            <a:off x="7067391" y="4158991"/>
            <a:ext cx="346539" cy="449439"/>
            <a:chOff x="7217832" y="3730048"/>
            <a:chExt cx="367447" cy="476555"/>
          </a:xfrm>
        </p:grpSpPr>
        <p:sp>
          <p:nvSpPr>
            <p:cNvPr id="2497" name="Google Shape;2497;p65"/>
            <p:cNvSpPr/>
            <p:nvPr/>
          </p:nvSpPr>
          <p:spPr>
            <a:xfrm>
              <a:off x="7217832" y="3730048"/>
              <a:ext cx="367447" cy="476555"/>
            </a:xfrm>
            <a:custGeom>
              <a:avLst/>
              <a:gdLst/>
              <a:ahLst/>
              <a:cxnLst/>
              <a:rect l="l" t="t" r="r" b="b"/>
              <a:pathLst>
                <a:path w="9699" h="12579" extrusionOk="0">
                  <a:moveTo>
                    <a:pt x="7274" y="362"/>
                  </a:moveTo>
                  <a:lnTo>
                    <a:pt x="7274" y="2551"/>
                  </a:lnTo>
                  <a:cubicBezTo>
                    <a:pt x="7274" y="2551"/>
                    <a:pt x="7359" y="2734"/>
                    <a:pt x="7459" y="2753"/>
                  </a:cubicBezTo>
                  <a:lnTo>
                    <a:pt x="7940" y="2753"/>
                  </a:lnTo>
                  <a:cubicBezTo>
                    <a:pt x="8042" y="2735"/>
                    <a:pt x="8123" y="2652"/>
                    <a:pt x="8123" y="2551"/>
                  </a:cubicBezTo>
                  <a:cubicBezTo>
                    <a:pt x="8123" y="2448"/>
                    <a:pt x="8041" y="2367"/>
                    <a:pt x="7940" y="2359"/>
                  </a:cubicBezTo>
                  <a:lnTo>
                    <a:pt x="7632" y="2359"/>
                  </a:lnTo>
                  <a:lnTo>
                    <a:pt x="7632" y="674"/>
                  </a:lnTo>
                  <a:lnTo>
                    <a:pt x="9119" y="2359"/>
                  </a:lnTo>
                  <a:lnTo>
                    <a:pt x="8798" y="2359"/>
                  </a:lnTo>
                  <a:cubicBezTo>
                    <a:pt x="8695" y="2365"/>
                    <a:pt x="8615" y="2448"/>
                    <a:pt x="8615" y="2551"/>
                  </a:cubicBezTo>
                  <a:cubicBezTo>
                    <a:pt x="8615" y="2652"/>
                    <a:pt x="8798" y="2753"/>
                    <a:pt x="8798" y="2753"/>
                  </a:cubicBezTo>
                  <a:lnTo>
                    <a:pt x="9337" y="2753"/>
                  </a:lnTo>
                  <a:lnTo>
                    <a:pt x="9337" y="12221"/>
                  </a:lnTo>
                  <a:lnTo>
                    <a:pt x="1081" y="12221"/>
                  </a:lnTo>
                  <a:lnTo>
                    <a:pt x="1081" y="10419"/>
                  </a:lnTo>
                  <a:lnTo>
                    <a:pt x="7450" y="10419"/>
                  </a:lnTo>
                  <a:cubicBezTo>
                    <a:pt x="7553" y="10419"/>
                    <a:pt x="7633" y="10338"/>
                    <a:pt x="7633" y="10236"/>
                  </a:cubicBezTo>
                  <a:lnTo>
                    <a:pt x="7633" y="6637"/>
                  </a:lnTo>
                  <a:cubicBezTo>
                    <a:pt x="7633" y="6537"/>
                    <a:pt x="7553" y="6455"/>
                    <a:pt x="7452" y="6455"/>
                  </a:cubicBezTo>
                  <a:lnTo>
                    <a:pt x="3196" y="6455"/>
                  </a:lnTo>
                  <a:cubicBezTo>
                    <a:pt x="3100" y="6455"/>
                    <a:pt x="3014" y="6525"/>
                    <a:pt x="3007" y="6620"/>
                  </a:cubicBezTo>
                  <a:cubicBezTo>
                    <a:pt x="2998" y="6726"/>
                    <a:pt x="3081" y="6815"/>
                    <a:pt x="3186" y="6815"/>
                  </a:cubicBezTo>
                  <a:lnTo>
                    <a:pt x="7274" y="6815"/>
                  </a:lnTo>
                  <a:lnTo>
                    <a:pt x="7274" y="10060"/>
                  </a:lnTo>
                  <a:lnTo>
                    <a:pt x="359" y="10060"/>
                  </a:lnTo>
                  <a:lnTo>
                    <a:pt x="359" y="6815"/>
                  </a:lnTo>
                  <a:lnTo>
                    <a:pt x="2227" y="6815"/>
                  </a:lnTo>
                  <a:cubicBezTo>
                    <a:pt x="2310" y="6815"/>
                    <a:pt x="2386" y="6763"/>
                    <a:pt x="2410" y="6683"/>
                  </a:cubicBezTo>
                  <a:cubicBezTo>
                    <a:pt x="2451" y="6547"/>
                    <a:pt x="2357" y="6423"/>
                    <a:pt x="2236" y="6423"/>
                  </a:cubicBezTo>
                  <a:lnTo>
                    <a:pt x="1081" y="6423"/>
                  </a:lnTo>
                  <a:lnTo>
                    <a:pt x="1081" y="362"/>
                  </a:lnTo>
                  <a:close/>
                  <a:moveTo>
                    <a:pt x="904" y="0"/>
                  </a:moveTo>
                  <a:cubicBezTo>
                    <a:pt x="802" y="0"/>
                    <a:pt x="720" y="82"/>
                    <a:pt x="720" y="184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1" y="6454"/>
                    <a:pt x="0" y="6537"/>
                    <a:pt x="0" y="6637"/>
                  </a:cubicBezTo>
                  <a:lnTo>
                    <a:pt x="0" y="10234"/>
                  </a:lnTo>
                  <a:cubicBezTo>
                    <a:pt x="0" y="10336"/>
                    <a:pt x="82" y="10417"/>
                    <a:pt x="183" y="10417"/>
                  </a:cubicBezTo>
                  <a:lnTo>
                    <a:pt x="720" y="10417"/>
                  </a:lnTo>
                  <a:lnTo>
                    <a:pt x="720" y="12396"/>
                  </a:lnTo>
                  <a:cubicBezTo>
                    <a:pt x="720" y="12497"/>
                    <a:pt x="802" y="12579"/>
                    <a:pt x="903" y="12579"/>
                  </a:cubicBezTo>
                  <a:lnTo>
                    <a:pt x="9512" y="12579"/>
                  </a:lnTo>
                  <a:cubicBezTo>
                    <a:pt x="9615" y="12579"/>
                    <a:pt x="9695" y="12496"/>
                    <a:pt x="9695" y="12396"/>
                  </a:cubicBezTo>
                  <a:lnTo>
                    <a:pt x="9695" y="2547"/>
                  </a:lnTo>
                  <a:cubicBezTo>
                    <a:pt x="9699" y="2505"/>
                    <a:pt x="9683" y="2462"/>
                    <a:pt x="9654" y="2428"/>
                  </a:cubicBezTo>
                  <a:lnTo>
                    <a:pt x="7588" y="63"/>
                  </a:lnTo>
                  <a:cubicBezTo>
                    <a:pt x="7553" y="22"/>
                    <a:pt x="7502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5"/>
            <p:cNvSpPr/>
            <p:nvPr/>
          </p:nvSpPr>
          <p:spPr>
            <a:xfrm>
              <a:off x="7362136" y="4018315"/>
              <a:ext cx="66905" cy="63041"/>
            </a:xfrm>
            <a:custGeom>
              <a:avLst/>
              <a:gdLst/>
              <a:ahLst/>
              <a:cxnLst/>
              <a:rect l="l" t="t" r="r" b="b"/>
              <a:pathLst>
                <a:path w="1766" h="1664" extrusionOk="0">
                  <a:moveTo>
                    <a:pt x="455" y="1"/>
                  </a:moveTo>
                  <a:cubicBezTo>
                    <a:pt x="451" y="1"/>
                    <a:pt x="446" y="1"/>
                    <a:pt x="441" y="1"/>
                  </a:cubicBezTo>
                  <a:cubicBezTo>
                    <a:pt x="345" y="8"/>
                    <a:pt x="265" y="79"/>
                    <a:pt x="246" y="175"/>
                  </a:cubicBezTo>
                  <a:lnTo>
                    <a:pt x="19" y="1438"/>
                  </a:lnTo>
                  <a:cubicBezTo>
                    <a:pt x="0" y="1537"/>
                    <a:pt x="67" y="1632"/>
                    <a:pt x="167" y="1650"/>
                  </a:cubicBezTo>
                  <a:cubicBezTo>
                    <a:pt x="178" y="1652"/>
                    <a:pt x="188" y="1653"/>
                    <a:pt x="199" y="1653"/>
                  </a:cubicBezTo>
                  <a:cubicBezTo>
                    <a:pt x="286" y="1653"/>
                    <a:pt x="364" y="1590"/>
                    <a:pt x="380" y="1501"/>
                  </a:cubicBezTo>
                  <a:lnTo>
                    <a:pt x="493" y="881"/>
                  </a:lnTo>
                  <a:lnTo>
                    <a:pt x="679" y="1512"/>
                  </a:lnTo>
                  <a:cubicBezTo>
                    <a:pt x="679" y="1515"/>
                    <a:pt x="680" y="1516"/>
                    <a:pt x="681" y="1519"/>
                  </a:cubicBezTo>
                  <a:cubicBezTo>
                    <a:pt x="710" y="1606"/>
                    <a:pt x="791" y="1663"/>
                    <a:pt x="883" y="1663"/>
                  </a:cubicBezTo>
                  <a:lnTo>
                    <a:pt x="884" y="1663"/>
                  </a:lnTo>
                  <a:cubicBezTo>
                    <a:pt x="979" y="1663"/>
                    <a:pt x="1063" y="1603"/>
                    <a:pt x="1088" y="1511"/>
                  </a:cubicBezTo>
                  <a:lnTo>
                    <a:pt x="1267" y="881"/>
                  </a:lnTo>
                  <a:lnTo>
                    <a:pt x="1386" y="1505"/>
                  </a:lnTo>
                  <a:cubicBezTo>
                    <a:pt x="1403" y="1593"/>
                    <a:pt x="1480" y="1655"/>
                    <a:pt x="1567" y="1655"/>
                  </a:cubicBezTo>
                  <a:cubicBezTo>
                    <a:pt x="1578" y="1655"/>
                    <a:pt x="1589" y="1654"/>
                    <a:pt x="1601" y="1652"/>
                  </a:cubicBezTo>
                  <a:cubicBezTo>
                    <a:pt x="1700" y="1632"/>
                    <a:pt x="1765" y="1537"/>
                    <a:pt x="1747" y="1437"/>
                  </a:cubicBezTo>
                  <a:lnTo>
                    <a:pt x="1504" y="171"/>
                  </a:lnTo>
                  <a:cubicBezTo>
                    <a:pt x="1486" y="77"/>
                    <a:pt x="1404" y="7"/>
                    <a:pt x="1309" y="1"/>
                  </a:cubicBezTo>
                  <a:cubicBezTo>
                    <a:pt x="1305" y="1"/>
                    <a:pt x="1301" y="1"/>
                    <a:pt x="1297" y="1"/>
                  </a:cubicBezTo>
                  <a:cubicBezTo>
                    <a:pt x="1204" y="1"/>
                    <a:pt x="1123" y="60"/>
                    <a:pt x="1094" y="148"/>
                  </a:cubicBezTo>
                  <a:cubicBezTo>
                    <a:pt x="1093" y="150"/>
                    <a:pt x="1093" y="152"/>
                    <a:pt x="1093" y="154"/>
                  </a:cubicBezTo>
                  <a:lnTo>
                    <a:pt x="880" y="898"/>
                  </a:lnTo>
                  <a:lnTo>
                    <a:pt x="660" y="153"/>
                  </a:lnTo>
                  <a:cubicBezTo>
                    <a:pt x="660" y="150"/>
                    <a:pt x="659" y="149"/>
                    <a:pt x="658" y="147"/>
                  </a:cubicBezTo>
                  <a:cubicBezTo>
                    <a:pt x="629" y="59"/>
                    <a:pt x="547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5"/>
            <p:cNvSpPr/>
            <p:nvPr/>
          </p:nvSpPr>
          <p:spPr>
            <a:xfrm>
              <a:off x="7442452" y="4017292"/>
              <a:ext cx="32013" cy="63116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180" y="0"/>
                  </a:moveTo>
                  <a:cubicBezTo>
                    <a:pt x="80" y="0"/>
                    <a:pt x="0" y="82"/>
                    <a:pt x="0" y="184"/>
                  </a:cubicBezTo>
                  <a:lnTo>
                    <a:pt x="0" y="1480"/>
                  </a:lnTo>
                  <a:cubicBezTo>
                    <a:pt x="1" y="1570"/>
                    <a:pt x="64" y="1647"/>
                    <a:pt x="151" y="1662"/>
                  </a:cubicBezTo>
                  <a:cubicBezTo>
                    <a:pt x="160" y="1664"/>
                    <a:pt x="322" y="1665"/>
                    <a:pt x="467" y="1665"/>
                  </a:cubicBezTo>
                  <a:cubicBezTo>
                    <a:pt x="527" y="1665"/>
                    <a:pt x="585" y="1665"/>
                    <a:pt x="628" y="1664"/>
                  </a:cubicBezTo>
                  <a:cubicBezTo>
                    <a:pt x="750" y="1663"/>
                    <a:pt x="844" y="1538"/>
                    <a:pt x="791" y="1405"/>
                  </a:cubicBezTo>
                  <a:cubicBezTo>
                    <a:pt x="765" y="1338"/>
                    <a:pt x="697" y="1297"/>
                    <a:pt x="624" y="1297"/>
                  </a:cubicBezTo>
                  <a:cubicBezTo>
                    <a:pt x="545" y="1297"/>
                    <a:pt x="444" y="1298"/>
                    <a:pt x="359" y="1298"/>
                  </a:cubicBezTo>
                  <a:lnTo>
                    <a:pt x="359" y="191"/>
                  </a:lnTo>
                  <a:cubicBezTo>
                    <a:pt x="359" y="95"/>
                    <a:pt x="290" y="9"/>
                    <a:pt x="196" y="1"/>
                  </a:cubicBezTo>
                  <a:cubicBezTo>
                    <a:pt x="191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5"/>
            <p:cNvSpPr/>
            <p:nvPr/>
          </p:nvSpPr>
          <p:spPr>
            <a:xfrm>
              <a:off x="7251360" y="4018353"/>
              <a:ext cx="48417" cy="61828"/>
            </a:xfrm>
            <a:custGeom>
              <a:avLst/>
              <a:gdLst/>
              <a:ahLst/>
              <a:cxnLst/>
              <a:rect l="l" t="t" r="r" b="b"/>
              <a:pathLst>
                <a:path w="1278" h="1632" extrusionOk="0">
                  <a:moveTo>
                    <a:pt x="1097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14"/>
                  </a:lnTo>
                  <a:lnTo>
                    <a:pt x="359" y="614"/>
                  </a:lnTo>
                  <a:lnTo>
                    <a:pt x="359" y="190"/>
                  </a:lnTo>
                  <a:cubicBezTo>
                    <a:pt x="359" y="95"/>
                    <a:pt x="290" y="10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ubicBezTo>
                    <a:pt x="80" y="1"/>
                    <a:pt x="0" y="81"/>
                    <a:pt x="0" y="180"/>
                  </a:cubicBezTo>
                  <a:lnTo>
                    <a:pt x="0" y="1443"/>
                  </a:lnTo>
                  <a:cubicBezTo>
                    <a:pt x="0" y="1539"/>
                    <a:pt x="69" y="1624"/>
                    <a:pt x="164" y="1631"/>
                  </a:cubicBezTo>
                  <a:cubicBezTo>
                    <a:pt x="169" y="1632"/>
                    <a:pt x="175" y="1632"/>
                    <a:pt x="180" y="1632"/>
                  </a:cubicBezTo>
                  <a:cubicBezTo>
                    <a:pt x="279" y="1632"/>
                    <a:pt x="359" y="1551"/>
                    <a:pt x="359" y="1452"/>
                  </a:cubicBezTo>
                  <a:lnTo>
                    <a:pt x="359" y="974"/>
                  </a:lnTo>
                  <a:lnTo>
                    <a:pt x="917" y="974"/>
                  </a:lnTo>
                  <a:lnTo>
                    <a:pt x="917" y="1442"/>
                  </a:lnTo>
                  <a:cubicBezTo>
                    <a:pt x="917" y="1537"/>
                    <a:pt x="986" y="1623"/>
                    <a:pt x="1080" y="1630"/>
                  </a:cubicBezTo>
                  <a:cubicBezTo>
                    <a:pt x="1086" y="1631"/>
                    <a:pt x="1091" y="1631"/>
                    <a:pt x="1096" y="1631"/>
                  </a:cubicBezTo>
                  <a:cubicBezTo>
                    <a:pt x="1196" y="1631"/>
                    <a:pt x="1276" y="1550"/>
                    <a:pt x="1276" y="1451"/>
                  </a:cubicBezTo>
                  <a:lnTo>
                    <a:pt x="1276" y="179"/>
                  </a:lnTo>
                  <a:cubicBezTo>
                    <a:pt x="1278" y="80"/>
                    <a:pt x="1196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5"/>
            <p:cNvSpPr/>
            <p:nvPr/>
          </p:nvSpPr>
          <p:spPr>
            <a:xfrm>
              <a:off x="7313833" y="4018012"/>
              <a:ext cx="40575" cy="61904"/>
            </a:xfrm>
            <a:custGeom>
              <a:avLst/>
              <a:gdLst/>
              <a:ahLst/>
              <a:cxnLst/>
              <a:rect l="l" t="t" r="r" b="b"/>
              <a:pathLst>
                <a:path w="1071" h="1634" extrusionOk="0">
                  <a:moveTo>
                    <a:pt x="178" y="1"/>
                  </a:moveTo>
                  <a:cubicBezTo>
                    <a:pt x="79" y="1"/>
                    <a:pt x="1" y="82"/>
                    <a:pt x="1" y="181"/>
                  </a:cubicBezTo>
                  <a:cubicBezTo>
                    <a:pt x="1" y="281"/>
                    <a:pt x="81" y="361"/>
                    <a:pt x="181" y="361"/>
                  </a:cubicBezTo>
                  <a:lnTo>
                    <a:pt x="350" y="361"/>
                  </a:lnTo>
                  <a:lnTo>
                    <a:pt x="350" y="1444"/>
                  </a:lnTo>
                  <a:cubicBezTo>
                    <a:pt x="350" y="1540"/>
                    <a:pt x="420" y="1624"/>
                    <a:pt x="514" y="1633"/>
                  </a:cubicBezTo>
                  <a:cubicBezTo>
                    <a:pt x="519" y="1633"/>
                    <a:pt x="525" y="1633"/>
                    <a:pt x="530" y="1633"/>
                  </a:cubicBezTo>
                  <a:cubicBezTo>
                    <a:pt x="630" y="1633"/>
                    <a:pt x="710" y="1552"/>
                    <a:pt x="710" y="1453"/>
                  </a:cubicBezTo>
                  <a:lnTo>
                    <a:pt x="710" y="361"/>
                  </a:lnTo>
                  <a:lnTo>
                    <a:pt x="872" y="361"/>
                  </a:lnTo>
                  <a:cubicBezTo>
                    <a:pt x="967" y="361"/>
                    <a:pt x="1052" y="292"/>
                    <a:pt x="1061" y="198"/>
                  </a:cubicBezTo>
                  <a:cubicBezTo>
                    <a:pt x="1070" y="90"/>
                    <a:pt x="986" y="1"/>
                    <a:pt x="882" y="1"/>
                  </a:cubicBezTo>
                  <a:lnTo>
                    <a:pt x="180" y="1"/>
                  </a:lnTo>
                  <a:cubicBezTo>
                    <a:pt x="179" y="1"/>
                    <a:pt x="179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2" name="Google Shape;2502;p65"/>
          <p:cNvSpPr/>
          <p:nvPr/>
        </p:nvSpPr>
        <p:spPr>
          <a:xfrm>
            <a:off x="7760889" y="4158832"/>
            <a:ext cx="448452" cy="449595"/>
          </a:xfrm>
          <a:custGeom>
            <a:avLst/>
            <a:gdLst/>
            <a:ahLst/>
            <a:cxnLst/>
            <a:rect l="l" t="t" r="r" b="b"/>
            <a:pathLst>
              <a:path w="12552" h="12584" extrusionOk="0">
                <a:moveTo>
                  <a:pt x="6958" y="362"/>
                </a:moveTo>
                <a:cubicBezTo>
                  <a:pt x="7113" y="362"/>
                  <a:pt x="7276" y="485"/>
                  <a:pt x="7305" y="639"/>
                </a:cubicBezTo>
                <a:cubicBezTo>
                  <a:pt x="7346" y="854"/>
                  <a:pt x="7207" y="1066"/>
                  <a:pt x="6986" y="1082"/>
                </a:cubicBezTo>
                <a:cubicBezTo>
                  <a:pt x="6976" y="1083"/>
                  <a:pt x="6969" y="1083"/>
                  <a:pt x="6959" y="1083"/>
                </a:cubicBezTo>
                <a:lnTo>
                  <a:pt x="5486" y="1083"/>
                </a:lnTo>
                <a:cubicBezTo>
                  <a:pt x="5477" y="1083"/>
                  <a:pt x="5470" y="1083"/>
                  <a:pt x="5463" y="1082"/>
                </a:cubicBezTo>
                <a:cubicBezTo>
                  <a:pt x="5268" y="1068"/>
                  <a:pt x="5135" y="903"/>
                  <a:pt x="5135" y="714"/>
                </a:cubicBezTo>
                <a:cubicBezTo>
                  <a:pt x="5135" y="521"/>
                  <a:pt x="5293" y="362"/>
                  <a:pt x="5487" y="362"/>
                </a:cubicBezTo>
                <a:close/>
                <a:moveTo>
                  <a:pt x="7666" y="2852"/>
                </a:moveTo>
                <a:lnTo>
                  <a:pt x="7666" y="3540"/>
                </a:lnTo>
                <a:lnTo>
                  <a:pt x="4784" y="3540"/>
                </a:lnTo>
                <a:lnTo>
                  <a:pt x="4784" y="2852"/>
                </a:lnTo>
                <a:close/>
                <a:moveTo>
                  <a:pt x="3242" y="7012"/>
                </a:moveTo>
                <a:lnTo>
                  <a:pt x="3242" y="7701"/>
                </a:lnTo>
                <a:lnTo>
                  <a:pt x="360" y="7701"/>
                </a:lnTo>
                <a:lnTo>
                  <a:pt x="360" y="7012"/>
                </a:lnTo>
                <a:close/>
                <a:moveTo>
                  <a:pt x="12189" y="7012"/>
                </a:moveTo>
                <a:lnTo>
                  <a:pt x="12189" y="7701"/>
                </a:lnTo>
                <a:lnTo>
                  <a:pt x="9306" y="7701"/>
                </a:lnTo>
                <a:lnTo>
                  <a:pt x="9306" y="7012"/>
                </a:lnTo>
                <a:close/>
                <a:moveTo>
                  <a:pt x="3242" y="9273"/>
                </a:moveTo>
                <a:lnTo>
                  <a:pt x="3242" y="9963"/>
                </a:lnTo>
                <a:lnTo>
                  <a:pt x="360" y="9963"/>
                </a:lnTo>
                <a:lnTo>
                  <a:pt x="360" y="9273"/>
                </a:lnTo>
                <a:close/>
                <a:moveTo>
                  <a:pt x="2553" y="11502"/>
                </a:moveTo>
                <a:cubicBezTo>
                  <a:pt x="2651" y="11502"/>
                  <a:pt x="2747" y="11544"/>
                  <a:pt x="2813" y="11616"/>
                </a:cubicBezTo>
                <a:cubicBezTo>
                  <a:pt x="2960" y="11778"/>
                  <a:pt x="2923" y="12049"/>
                  <a:pt x="2742" y="12166"/>
                </a:cubicBezTo>
                <a:cubicBezTo>
                  <a:pt x="2685" y="12203"/>
                  <a:pt x="2619" y="12222"/>
                  <a:pt x="2554" y="12222"/>
                </a:cubicBezTo>
                <a:lnTo>
                  <a:pt x="1080" y="12222"/>
                </a:lnTo>
                <a:cubicBezTo>
                  <a:pt x="852" y="12222"/>
                  <a:pt x="696" y="12009"/>
                  <a:pt x="734" y="11787"/>
                </a:cubicBezTo>
                <a:cubicBezTo>
                  <a:pt x="762" y="11621"/>
                  <a:pt x="912" y="11502"/>
                  <a:pt x="1082" y="11502"/>
                </a:cubicBezTo>
                <a:close/>
                <a:moveTo>
                  <a:pt x="5505" y="0"/>
                </a:moveTo>
                <a:cubicBezTo>
                  <a:pt x="5331" y="0"/>
                  <a:pt x="5159" y="68"/>
                  <a:pt x="5031" y="191"/>
                </a:cubicBezTo>
                <a:cubicBezTo>
                  <a:pt x="4902" y="312"/>
                  <a:pt x="4823" y="480"/>
                  <a:pt x="4809" y="658"/>
                </a:cubicBezTo>
                <a:cubicBezTo>
                  <a:pt x="4796" y="843"/>
                  <a:pt x="4846" y="1029"/>
                  <a:pt x="4961" y="1175"/>
                </a:cubicBezTo>
                <a:cubicBezTo>
                  <a:pt x="5070" y="1314"/>
                  <a:pt x="5230" y="1408"/>
                  <a:pt x="5402" y="1434"/>
                </a:cubicBezTo>
                <a:cubicBezTo>
                  <a:pt x="5436" y="1439"/>
                  <a:pt x="5470" y="1442"/>
                  <a:pt x="5505" y="1442"/>
                </a:cubicBezTo>
                <a:lnTo>
                  <a:pt x="6030" y="1442"/>
                </a:lnTo>
                <a:lnTo>
                  <a:pt x="6030" y="2491"/>
                </a:lnTo>
                <a:lnTo>
                  <a:pt x="4577" y="2491"/>
                </a:lnTo>
                <a:cubicBezTo>
                  <a:pt x="4475" y="2491"/>
                  <a:pt x="4392" y="2574"/>
                  <a:pt x="4392" y="2675"/>
                </a:cubicBezTo>
                <a:lnTo>
                  <a:pt x="4392" y="3748"/>
                </a:lnTo>
                <a:cubicBezTo>
                  <a:pt x="4392" y="3849"/>
                  <a:pt x="4474" y="3932"/>
                  <a:pt x="4577" y="3932"/>
                </a:cubicBezTo>
                <a:lnTo>
                  <a:pt x="6030" y="3932"/>
                </a:lnTo>
                <a:lnTo>
                  <a:pt x="6030" y="4753"/>
                </a:lnTo>
                <a:lnTo>
                  <a:pt x="3368" y="5570"/>
                </a:lnTo>
                <a:lnTo>
                  <a:pt x="1823" y="5570"/>
                </a:lnTo>
                <a:cubicBezTo>
                  <a:pt x="1722" y="5570"/>
                  <a:pt x="1639" y="5653"/>
                  <a:pt x="1639" y="5754"/>
                </a:cubicBezTo>
                <a:lnTo>
                  <a:pt x="1639" y="6651"/>
                </a:lnTo>
                <a:lnTo>
                  <a:pt x="186" y="6651"/>
                </a:lnTo>
                <a:cubicBezTo>
                  <a:pt x="84" y="6651"/>
                  <a:pt x="1" y="6734"/>
                  <a:pt x="1" y="6836"/>
                </a:cubicBezTo>
                <a:lnTo>
                  <a:pt x="1" y="7908"/>
                </a:lnTo>
                <a:cubicBezTo>
                  <a:pt x="1" y="8010"/>
                  <a:pt x="84" y="8093"/>
                  <a:pt x="186" y="8093"/>
                </a:cubicBezTo>
                <a:lnTo>
                  <a:pt x="1639" y="8093"/>
                </a:lnTo>
                <a:lnTo>
                  <a:pt x="1639" y="8880"/>
                </a:lnTo>
                <a:lnTo>
                  <a:pt x="186" y="8880"/>
                </a:lnTo>
                <a:cubicBezTo>
                  <a:pt x="84" y="8880"/>
                  <a:pt x="1" y="8962"/>
                  <a:pt x="1" y="9064"/>
                </a:cubicBezTo>
                <a:lnTo>
                  <a:pt x="1" y="10136"/>
                </a:lnTo>
                <a:cubicBezTo>
                  <a:pt x="1" y="10238"/>
                  <a:pt x="84" y="10321"/>
                  <a:pt x="186" y="10321"/>
                </a:cubicBezTo>
                <a:lnTo>
                  <a:pt x="1639" y="10321"/>
                </a:lnTo>
                <a:lnTo>
                  <a:pt x="1639" y="11141"/>
                </a:lnTo>
                <a:lnTo>
                  <a:pt x="1041" y="11141"/>
                </a:lnTo>
                <a:cubicBezTo>
                  <a:pt x="834" y="11141"/>
                  <a:pt x="588" y="11291"/>
                  <a:pt x="503" y="11478"/>
                </a:cubicBezTo>
                <a:cubicBezTo>
                  <a:pt x="351" y="11802"/>
                  <a:pt x="403" y="12170"/>
                  <a:pt x="644" y="12396"/>
                </a:cubicBezTo>
                <a:cubicBezTo>
                  <a:pt x="772" y="12515"/>
                  <a:pt x="941" y="12583"/>
                  <a:pt x="1114" y="12583"/>
                </a:cubicBezTo>
                <a:lnTo>
                  <a:pt x="2537" y="12583"/>
                </a:lnTo>
                <a:cubicBezTo>
                  <a:pt x="2605" y="12583"/>
                  <a:pt x="2673" y="12574"/>
                  <a:pt x="2739" y="12551"/>
                </a:cubicBezTo>
                <a:cubicBezTo>
                  <a:pt x="3202" y="12385"/>
                  <a:pt x="3340" y="11865"/>
                  <a:pt x="3121" y="11451"/>
                </a:cubicBezTo>
                <a:cubicBezTo>
                  <a:pt x="3031" y="11279"/>
                  <a:pt x="2792" y="11142"/>
                  <a:pt x="2598" y="11142"/>
                </a:cubicBezTo>
                <a:lnTo>
                  <a:pt x="2000" y="11142"/>
                </a:lnTo>
                <a:lnTo>
                  <a:pt x="2000" y="10322"/>
                </a:lnTo>
                <a:lnTo>
                  <a:pt x="3453" y="10322"/>
                </a:lnTo>
                <a:cubicBezTo>
                  <a:pt x="3556" y="10322"/>
                  <a:pt x="3638" y="10240"/>
                  <a:pt x="3638" y="10138"/>
                </a:cubicBezTo>
                <a:lnTo>
                  <a:pt x="3638" y="9065"/>
                </a:lnTo>
                <a:cubicBezTo>
                  <a:pt x="3638" y="8963"/>
                  <a:pt x="3556" y="8881"/>
                  <a:pt x="3453" y="8881"/>
                </a:cubicBezTo>
                <a:lnTo>
                  <a:pt x="2000" y="8881"/>
                </a:lnTo>
                <a:lnTo>
                  <a:pt x="2000" y="8094"/>
                </a:lnTo>
                <a:lnTo>
                  <a:pt x="3453" y="8094"/>
                </a:lnTo>
                <a:cubicBezTo>
                  <a:pt x="3556" y="8094"/>
                  <a:pt x="3638" y="8011"/>
                  <a:pt x="3638" y="7910"/>
                </a:cubicBezTo>
                <a:lnTo>
                  <a:pt x="3638" y="6837"/>
                </a:lnTo>
                <a:cubicBezTo>
                  <a:pt x="3638" y="6735"/>
                  <a:pt x="3556" y="6653"/>
                  <a:pt x="3453" y="6653"/>
                </a:cubicBezTo>
                <a:lnTo>
                  <a:pt x="2000" y="6653"/>
                </a:lnTo>
                <a:lnTo>
                  <a:pt x="2000" y="5931"/>
                </a:lnTo>
                <a:lnTo>
                  <a:pt x="3367" y="5931"/>
                </a:lnTo>
                <a:lnTo>
                  <a:pt x="4567" y="6313"/>
                </a:lnTo>
                <a:cubicBezTo>
                  <a:pt x="4585" y="6318"/>
                  <a:pt x="4604" y="6321"/>
                  <a:pt x="4622" y="6321"/>
                </a:cubicBezTo>
                <a:cubicBezTo>
                  <a:pt x="4719" y="6321"/>
                  <a:pt x="4808" y="6241"/>
                  <a:pt x="4807" y="6126"/>
                </a:cubicBezTo>
                <a:cubicBezTo>
                  <a:pt x="4807" y="6044"/>
                  <a:pt x="4751" y="5975"/>
                  <a:pt x="4673" y="5951"/>
                </a:cubicBezTo>
                <a:lnTo>
                  <a:pt x="4016" y="5743"/>
                </a:lnTo>
                <a:lnTo>
                  <a:pt x="6221" y="5043"/>
                </a:lnTo>
                <a:lnTo>
                  <a:pt x="8426" y="5743"/>
                </a:lnTo>
                <a:lnTo>
                  <a:pt x="6221" y="6441"/>
                </a:lnTo>
                <a:lnTo>
                  <a:pt x="5498" y="6213"/>
                </a:lnTo>
                <a:cubicBezTo>
                  <a:pt x="5480" y="6207"/>
                  <a:pt x="5461" y="6204"/>
                  <a:pt x="5443" y="6204"/>
                </a:cubicBezTo>
                <a:cubicBezTo>
                  <a:pt x="5365" y="6204"/>
                  <a:pt x="5293" y="6256"/>
                  <a:pt x="5268" y="6337"/>
                </a:cubicBezTo>
                <a:cubicBezTo>
                  <a:pt x="5238" y="6436"/>
                  <a:pt x="5291" y="6543"/>
                  <a:pt x="5389" y="6572"/>
                </a:cubicBezTo>
                <a:lnTo>
                  <a:pt x="6166" y="6818"/>
                </a:lnTo>
                <a:cubicBezTo>
                  <a:pt x="6184" y="6824"/>
                  <a:pt x="6203" y="6827"/>
                  <a:pt x="6221" y="6827"/>
                </a:cubicBezTo>
                <a:cubicBezTo>
                  <a:pt x="6240" y="6827"/>
                  <a:pt x="6258" y="6824"/>
                  <a:pt x="6276" y="6818"/>
                </a:cubicBezTo>
                <a:lnTo>
                  <a:pt x="9076" y="5931"/>
                </a:lnTo>
                <a:lnTo>
                  <a:pt x="10553" y="5931"/>
                </a:lnTo>
                <a:lnTo>
                  <a:pt x="10553" y="6653"/>
                </a:lnTo>
                <a:lnTo>
                  <a:pt x="9100" y="6653"/>
                </a:lnTo>
                <a:cubicBezTo>
                  <a:pt x="8998" y="6653"/>
                  <a:pt x="8915" y="6735"/>
                  <a:pt x="8915" y="6837"/>
                </a:cubicBezTo>
                <a:lnTo>
                  <a:pt x="8915" y="7910"/>
                </a:lnTo>
                <a:cubicBezTo>
                  <a:pt x="8915" y="8011"/>
                  <a:pt x="8998" y="8094"/>
                  <a:pt x="9100" y="8094"/>
                </a:cubicBezTo>
                <a:lnTo>
                  <a:pt x="10553" y="8094"/>
                </a:lnTo>
                <a:lnTo>
                  <a:pt x="10553" y="8881"/>
                </a:lnTo>
                <a:lnTo>
                  <a:pt x="10017" y="8881"/>
                </a:lnTo>
                <a:cubicBezTo>
                  <a:pt x="9795" y="8881"/>
                  <a:pt x="9582" y="8986"/>
                  <a:pt x="9448" y="9165"/>
                </a:cubicBezTo>
                <a:cubicBezTo>
                  <a:pt x="9400" y="9229"/>
                  <a:pt x="9362" y="9303"/>
                  <a:pt x="9337" y="9379"/>
                </a:cubicBezTo>
                <a:cubicBezTo>
                  <a:pt x="9264" y="9613"/>
                  <a:pt x="9312" y="9879"/>
                  <a:pt x="9469" y="10065"/>
                </a:cubicBezTo>
                <a:cubicBezTo>
                  <a:pt x="9604" y="10227"/>
                  <a:pt x="9807" y="10324"/>
                  <a:pt x="10017" y="10324"/>
                </a:cubicBezTo>
                <a:lnTo>
                  <a:pt x="10103" y="10324"/>
                </a:lnTo>
                <a:cubicBezTo>
                  <a:pt x="10198" y="10324"/>
                  <a:pt x="10284" y="10254"/>
                  <a:pt x="10291" y="10160"/>
                </a:cubicBezTo>
                <a:cubicBezTo>
                  <a:pt x="10301" y="10053"/>
                  <a:pt x="10217" y="9964"/>
                  <a:pt x="10112" y="9964"/>
                </a:cubicBezTo>
                <a:lnTo>
                  <a:pt x="10004" y="9964"/>
                </a:lnTo>
                <a:cubicBezTo>
                  <a:pt x="9756" y="9964"/>
                  <a:pt x="9593" y="9706"/>
                  <a:pt x="9673" y="9477"/>
                </a:cubicBezTo>
                <a:cubicBezTo>
                  <a:pt x="9721" y="9342"/>
                  <a:pt x="9861" y="9242"/>
                  <a:pt x="10004" y="9242"/>
                </a:cubicBezTo>
                <a:lnTo>
                  <a:pt x="11479" y="9242"/>
                </a:lnTo>
                <a:cubicBezTo>
                  <a:pt x="11673" y="9242"/>
                  <a:pt x="11831" y="9399"/>
                  <a:pt x="11831" y="9594"/>
                </a:cubicBezTo>
                <a:cubicBezTo>
                  <a:pt x="11831" y="9792"/>
                  <a:pt x="11684" y="9964"/>
                  <a:pt x="11479" y="9964"/>
                </a:cubicBezTo>
                <a:lnTo>
                  <a:pt x="10977" y="9964"/>
                </a:lnTo>
                <a:cubicBezTo>
                  <a:pt x="10882" y="9964"/>
                  <a:pt x="10797" y="10033"/>
                  <a:pt x="10789" y="10127"/>
                </a:cubicBezTo>
                <a:cubicBezTo>
                  <a:pt x="10779" y="10235"/>
                  <a:pt x="10863" y="10324"/>
                  <a:pt x="10968" y="10324"/>
                </a:cubicBezTo>
                <a:lnTo>
                  <a:pt x="11449" y="10324"/>
                </a:lnTo>
                <a:cubicBezTo>
                  <a:pt x="11610" y="10324"/>
                  <a:pt x="11767" y="10268"/>
                  <a:pt x="11891" y="10169"/>
                </a:cubicBezTo>
                <a:cubicBezTo>
                  <a:pt x="12067" y="10029"/>
                  <a:pt x="12161" y="9817"/>
                  <a:pt x="12162" y="9593"/>
                </a:cubicBezTo>
                <a:cubicBezTo>
                  <a:pt x="12162" y="9200"/>
                  <a:pt x="11842" y="8881"/>
                  <a:pt x="11449" y="8881"/>
                </a:cubicBezTo>
                <a:lnTo>
                  <a:pt x="10913" y="8881"/>
                </a:lnTo>
                <a:lnTo>
                  <a:pt x="10913" y="8094"/>
                </a:lnTo>
                <a:lnTo>
                  <a:pt x="12366" y="8094"/>
                </a:lnTo>
                <a:cubicBezTo>
                  <a:pt x="12469" y="8094"/>
                  <a:pt x="12551" y="8011"/>
                  <a:pt x="12551" y="7910"/>
                </a:cubicBezTo>
                <a:lnTo>
                  <a:pt x="12551" y="6837"/>
                </a:lnTo>
                <a:cubicBezTo>
                  <a:pt x="12548" y="6737"/>
                  <a:pt x="12466" y="6653"/>
                  <a:pt x="12364" y="6653"/>
                </a:cubicBezTo>
                <a:lnTo>
                  <a:pt x="10911" y="6653"/>
                </a:lnTo>
                <a:lnTo>
                  <a:pt x="10911" y="5755"/>
                </a:lnTo>
                <a:cubicBezTo>
                  <a:pt x="10911" y="5654"/>
                  <a:pt x="10828" y="5571"/>
                  <a:pt x="10726" y="5571"/>
                </a:cubicBezTo>
                <a:lnTo>
                  <a:pt x="9064" y="5571"/>
                </a:lnTo>
                <a:lnTo>
                  <a:pt x="6390" y="4737"/>
                </a:lnTo>
                <a:lnTo>
                  <a:pt x="6390" y="3933"/>
                </a:lnTo>
                <a:lnTo>
                  <a:pt x="7843" y="3933"/>
                </a:lnTo>
                <a:cubicBezTo>
                  <a:pt x="7945" y="3933"/>
                  <a:pt x="8028" y="3851"/>
                  <a:pt x="8028" y="3749"/>
                </a:cubicBezTo>
                <a:lnTo>
                  <a:pt x="8028" y="2676"/>
                </a:lnTo>
                <a:cubicBezTo>
                  <a:pt x="8028" y="2575"/>
                  <a:pt x="7945" y="2492"/>
                  <a:pt x="7843" y="2492"/>
                </a:cubicBezTo>
                <a:lnTo>
                  <a:pt x="6390" y="2492"/>
                </a:lnTo>
                <a:lnTo>
                  <a:pt x="6390" y="1443"/>
                </a:lnTo>
                <a:lnTo>
                  <a:pt x="6915" y="1443"/>
                </a:lnTo>
                <a:cubicBezTo>
                  <a:pt x="6937" y="1443"/>
                  <a:pt x="6961" y="1441"/>
                  <a:pt x="6984" y="1439"/>
                </a:cubicBezTo>
                <a:cubicBezTo>
                  <a:pt x="7157" y="1422"/>
                  <a:pt x="7320" y="1336"/>
                  <a:pt x="7436" y="1203"/>
                </a:cubicBezTo>
                <a:cubicBezTo>
                  <a:pt x="7554" y="1066"/>
                  <a:pt x="7613" y="894"/>
                  <a:pt x="7612" y="712"/>
                </a:cubicBezTo>
                <a:cubicBezTo>
                  <a:pt x="7612" y="320"/>
                  <a:pt x="7299" y="0"/>
                  <a:pt x="691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3" name="Google Shape;2503;p65"/>
          <p:cNvGrpSpPr/>
          <p:nvPr/>
        </p:nvGrpSpPr>
        <p:grpSpPr>
          <a:xfrm>
            <a:off x="6263017" y="4168745"/>
            <a:ext cx="449475" cy="429645"/>
            <a:chOff x="6364927" y="3740390"/>
            <a:chExt cx="476593" cy="455567"/>
          </a:xfrm>
        </p:grpSpPr>
        <p:sp>
          <p:nvSpPr>
            <p:cNvPr id="2504" name="Google Shape;2504;p65"/>
            <p:cNvSpPr/>
            <p:nvPr/>
          </p:nvSpPr>
          <p:spPr>
            <a:xfrm>
              <a:off x="6465929" y="4095562"/>
              <a:ext cx="27201" cy="13676"/>
            </a:xfrm>
            <a:custGeom>
              <a:avLst/>
              <a:gdLst/>
              <a:ahLst/>
              <a:cxnLst/>
              <a:rect l="l" t="t" r="r" b="b"/>
              <a:pathLst>
                <a:path w="718" h="361" extrusionOk="0">
                  <a:moveTo>
                    <a:pt x="197" y="0"/>
                  </a:moveTo>
                  <a:cubicBezTo>
                    <a:pt x="102" y="0"/>
                    <a:pt x="17" y="70"/>
                    <a:pt x="8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19" y="361"/>
                  </a:lnTo>
                  <a:cubicBezTo>
                    <a:pt x="615" y="361"/>
                    <a:pt x="700" y="292"/>
                    <a:pt x="708" y="197"/>
                  </a:cubicBezTo>
                  <a:cubicBezTo>
                    <a:pt x="717" y="90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5"/>
            <p:cNvSpPr/>
            <p:nvPr/>
          </p:nvSpPr>
          <p:spPr>
            <a:xfrm>
              <a:off x="6713090" y="4148980"/>
              <a:ext cx="27239" cy="13676"/>
            </a:xfrm>
            <a:custGeom>
              <a:avLst/>
              <a:gdLst/>
              <a:ahLst/>
              <a:cxnLst/>
              <a:rect l="l" t="t" r="r" b="b"/>
              <a:pathLst>
                <a:path w="719" h="361" extrusionOk="0">
                  <a:moveTo>
                    <a:pt x="198" y="0"/>
                  </a:moveTo>
                  <a:cubicBezTo>
                    <a:pt x="103" y="0"/>
                    <a:pt x="18" y="70"/>
                    <a:pt x="9" y="165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20" y="361"/>
                  </a:lnTo>
                  <a:cubicBezTo>
                    <a:pt x="616" y="361"/>
                    <a:pt x="701" y="291"/>
                    <a:pt x="709" y="197"/>
                  </a:cubicBezTo>
                  <a:cubicBezTo>
                    <a:pt x="718" y="89"/>
                    <a:pt x="634" y="0"/>
                    <a:pt x="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5"/>
            <p:cNvSpPr/>
            <p:nvPr/>
          </p:nvSpPr>
          <p:spPr>
            <a:xfrm>
              <a:off x="6364927" y="3740390"/>
              <a:ext cx="476593" cy="455567"/>
            </a:xfrm>
            <a:custGeom>
              <a:avLst/>
              <a:gdLst/>
              <a:ahLst/>
              <a:cxnLst/>
              <a:rect l="l" t="t" r="r" b="b"/>
              <a:pathLst>
                <a:path w="12580" h="12025" extrusionOk="0">
                  <a:moveTo>
                    <a:pt x="7995" y="2735"/>
                  </a:moveTo>
                  <a:cubicBezTo>
                    <a:pt x="8050" y="2735"/>
                    <a:pt x="8105" y="2753"/>
                    <a:pt x="8151" y="2791"/>
                  </a:cubicBezTo>
                  <a:lnTo>
                    <a:pt x="9383" y="3794"/>
                  </a:lnTo>
                  <a:cubicBezTo>
                    <a:pt x="9472" y="3867"/>
                    <a:pt x="9502" y="3995"/>
                    <a:pt x="9442" y="4108"/>
                  </a:cubicBezTo>
                  <a:cubicBezTo>
                    <a:pt x="9429" y="4132"/>
                    <a:pt x="9411" y="4153"/>
                    <a:pt x="9390" y="4170"/>
                  </a:cubicBezTo>
                  <a:lnTo>
                    <a:pt x="8149" y="5156"/>
                  </a:lnTo>
                  <a:cubicBezTo>
                    <a:pt x="8104" y="5191"/>
                    <a:pt x="8051" y="5209"/>
                    <a:pt x="7995" y="5209"/>
                  </a:cubicBezTo>
                  <a:cubicBezTo>
                    <a:pt x="7968" y="5209"/>
                    <a:pt x="7941" y="5205"/>
                    <a:pt x="7914" y="5197"/>
                  </a:cubicBezTo>
                  <a:cubicBezTo>
                    <a:pt x="7903" y="5192"/>
                    <a:pt x="7890" y="5187"/>
                    <a:pt x="7879" y="5181"/>
                  </a:cubicBezTo>
                  <a:cubicBezTo>
                    <a:pt x="7785" y="5127"/>
                    <a:pt x="7740" y="5033"/>
                    <a:pt x="7752" y="4936"/>
                  </a:cubicBezTo>
                  <a:cubicBezTo>
                    <a:pt x="7759" y="4871"/>
                    <a:pt x="7791" y="4812"/>
                    <a:pt x="7843" y="4771"/>
                  </a:cubicBezTo>
                  <a:lnTo>
                    <a:pt x="8110" y="4559"/>
                  </a:lnTo>
                  <a:cubicBezTo>
                    <a:pt x="8200" y="4486"/>
                    <a:pt x="8210" y="4342"/>
                    <a:pt x="8099" y="4259"/>
                  </a:cubicBezTo>
                  <a:cubicBezTo>
                    <a:pt x="8072" y="4239"/>
                    <a:pt x="8041" y="4230"/>
                    <a:pt x="8008" y="4230"/>
                  </a:cubicBezTo>
                  <a:lnTo>
                    <a:pt x="5386" y="4230"/>
                  </a:lnTo>
                  <a:cubicBezTo>
                    <a:pt x="5322" y="4230"/>
                    <a:pt x="5260" y="4202"/>
                    <a:pt x="5224" y="4148"/>
                  </a:cubicBezTo>
                  <a:cubicBezTo>
                    <a:pt x="5088" y="3950"/>
                    <a:pt x="5228" y="3740"/>
                    <a:pt x="5416" y="3740"/>
                  </a:cubicBezTo>
                  <a:lnTo>
                    <a:pt x="8034" y="3740"/>
                  </a:lnTo>
                  <a:cubicBezTo>
                    <a:pt x="8066" y="3740"/>
                    <a:pt x="8097" y="3730"/>
                    <a:pt x="8124" y="3710"/>
                  </a:cubicBezTo>
                  <a:cubicBezTo>
                    <a:pt x="8234" y="3629"/>
                    <a:pt x="8225" y="3484"/>
                    <a:pt x="8136" y="3412"/>
                  </a:cubicBezTo>
                  <a:lnTo>
                    <a:pt x="7841" y="3171"/>
                  </a:lnTo>
                  <a:cubicBezTo>
                    <a:pt x="7736" y="3086"/>
                    <a:pt x="7720" y="2930"/>
                    <a:pt x="7805" y="2825"/>
                  </a:cubicBezTo>
                  <a:cubicBezTo>
                    <a:pt x="7853" y="2766"/>
                    <a:pt x="7924" y="2735"/>
                    <a:pt x="7995" y="2735"/>
                  </a:cubicBezTo>
                  <a:close/>
                  <a:moveTo>
                    <a:pt x="6517" y="4592"/>
                  </a:moveTo>
                  <a:lnTo>
                    <a:pt x="6517" y="5739"/>
                  </a:lnTo>
                  <a:lnTo>
                    <a:pt x="6059" y="5739"/>
                  </a:lnTo>
                  <a:lnTo>
                    <a:pt x="6059" y="4592"/>
                  </a:lnTo>
                  <a:close/>
                  <a:moveTo>
                    <a:pt x="5224" y="366"/>
                  </a:moveTo>
                  <a:cubicBezTo>
                    <a:pt x="5465" y="366"/>
                    <a:pt x="5662" y="562"/>
                    <a:pt x="5662" y="804"/>
                  </a:cubicBezTo>
                  <a:lnTo>
                    <a:pt x="5662" y="3380"/>
                  </a:lnTo>
                  <a:lnTo>
                    <a:pt x="5413" y="3380"/>
                  </a:lnTo>
                  <a:cubicBezTo>
                    <a:pt x="5085" y="3380"/>
                    <a:pt x="4804" y="3636"/>
                    <a:pt x="4792" y="3965"/>
                  </a:cubicBezTo>
                  <a:cubicBezTo>
                    <a:pt x="4779" y="4309"/>
                    <a:pt x="5056" y="4593"/>
                    <a:pt x="5397" y="4593"/>
                  </a:cubicBezTo>
                  <a:lnTo>
                    <a:pt x="5662" y="4593"/>
                  </a:lnTo>
                  <a:lnTo>
                    <a:pt x="5662" y="5740"/>
                  </a:lnTo>
                  <a:lnTo>
                    <a:pt x="5044" y="5740"/>
                  </a:lnTo>
                  <a:cubicBezTo>
                    <a:pt x="5119" y="5650"/>
                    <a:pt x="5165" y="5538"/>
                    <a:pt x="5177" y="5420"/>
                  </a:cubicBezTo>
                  <a:cubicBezTo>
                    <a:pt x="5193" y="5259"/>
                    <a:pt x="5148" y="5103"/>
                    <a:pt x="5046" y="4980"/>
                  </a:cubicBezTo>
                  <a:cubicBezTo>
                    <a:pt x="4927" y="4834"/>
                    <a:pt x="4753" y="4758"/>
                    <a:pt x="4578" y="4758"/>
                  </a:cubicBezTo>
                  <a:cubicBezTo>
                    <a:pt x="4445" y="4758"/>
                    <a:pt x="4311" y="4802"/>
                    <a:pt x="4200" y="4893"/>
                  </a:cubicBezTo>
                  <a:lnTo>
                    <a:pt x="3892" y="5143"/>
                  </a:lnTo>
                  <a:cubicBezTo>
                    <a:pt x="3811" y="5210"/>
                    <a:pt x="3802" y="5332"/>
                    <a:pt x="3878" y="5409"/>
                  </a:cubicBezTo>
                  <a:cubicBezTo>
                    <a:pt x="3912" y="5444"/>
                    <a:pt x="3958" y="5461"/>
                    <a:pt x="4004" y="5461"/>
                  </a:cubicBezTo>
                  <a:cubicBezTo>
                    <a:pt x="4048" y="5461"/>
                    <a:pt x="4092" y="5446"/>
                    <a:pt x="4128" y="5417"/>
                  </a:cubicBezTo>
                  <a:lnTo>
                    <a:pt x="4428" y="5171"/>
                  </a:lnTo>
                  <a:cubicBezTo>
                    <a:pt x="4472" y="5135"/>
                    <a:pt x="4525" y="5118"/>
                    <a:pt x="4578" y="5118"/>
                  </a:cubicBezTo>
                  <a:cubicBezTo>
                    <a:pt x="4657" y="5118"/>
                    <a:pt x="4736" y="5157"/>
                    <a:pt x="4783" y="5231"/>
                  </a:cubicBezTo>
                  <a:cubicBezTo>
                    <a:pt x="4848" y="5336"/>
                    <a:pt x="4818" y="5473"/>
                    <a:pt x="4722" y="5552"/>
                  </a:cubicBezTo>
                  <a:lnTo>
                    <a:pt x="4442" y="5781"/>
                  </a:lnTo>
                  <a:cubicBezTo>
                    <a:pt x="4373" y="5836"/>
                    <a:pt x="4354" y="5936"/>
                    <a:pt x="4402" y="6017"/>
                  </a:cubicBezTo>
                  <a:cubicBezTo>
                    <a:pt x="4437" y="6071"/>
                    <a:pt x="4500" y="6101"/>
                    <a:pt x="4564" y="6101"/>
                  </a:cubicBezTo>
                  <a:lnTo>
                    <a:pt x="7156" y="6101"/>
                  </a:lnTo>
                  <a:cubicBezTo>
                    <a:pt x="7272" y="6101"/>
                    <a:pt x="7379" y="6179"/>
                    <a:pt x="7403" y="6292"/>
                  </a:cubicBezTo>
                  <a:cubicBezTo>
                    <a:pt x="7439" y="6452"/>
                    <a:pt x="7317" y="6594"/>
                    <a:pt x="7164" y="6594"/>
                  </a:cubicBezTo>
                  <a:lnTo>
                    <a:pt x="4579" y="6594"/>
                  </a:lnTo>
                  <a:lnTo>
                    <a:pt x="4579" y="6591"/>
                  </a:lnTo>
                  <a:cubicBezTo>
                    <a:pt x="4501" y="6606"/>
                    <a:pt x="4432" y="6657"/>
                    <a:pt x="4406" y="6731"/>
                  </a:cubicBezTo>
                  <a:cubicBezTo>
                    <a:pt x="4379" y="6805"/>
                    <a:pt x="4402" y="6887"/>
                    <a:pt x="4464" y="6936"/>
                  </a:cubicBezTo>
                  <a:lnTo>
                    <a:pt x="4731" y="7149"/>
                  </a:lnTo>
                  <a:cubicBezTo>
                    <a:pt x="4837" y="7233"/>
                    <a:pt x="4855" y="7389"/>
                    <a:pt x="4771" y="7494"/>
                  </a:cubicBezTo>
                  <a:cubicBezTo>
                    <a:pt x="4724" y="7553"/>
                    <a:pt x="4654" y="7588"/>
                    <a:pt x="4578" y="7588"/>
                  </a:cubicBezTo>
                  <a:cubicBezTo>
                    <a:pt x="4522" y="7588"/>
                    <a:pt x="4469" y="7569"/>
                    <a:pt x="4424" y="7533"/>
                  </a:cubicBezTo>
                  <a:lnTo>
                    <a:pt x="3193" y="6554"/>
                  </a:lnTo>
                  <a:cubicBezTo>
                    <a:pt x="3134" y="6509"/>
                    <a:pt x="3100" y="6438"/>
                    <a:pt x="3100" y="6363"/>
                  </a:cubicBezTo>
                  <a:cubicBezTo>
                    <a:pt x="3100" y="6289"/>
                    <a:pt x="3133" y="6219"/>
                    <a:pt x="3191" y="6171"/>
                  </a:cubicBezTo>
                  <a:lnTo>
                    <a:pt x="3447" y="5961"/>
                  </a:lnTo>
                  <a:cubicBezTo>
                    <a:pt x="3526" y="5897"/>
                    <a:pt x="3537" y="5781"/>
                    <a:pt x="3473" y="5702"/>
                  </a:cubicBezTo>
                  <a:cubicBezTo>
                    <a:pt x="3437" y="5658"/>
                    <a:pt x="3383" y="5635"/>
                    <a:pt x="3330" y="5635"/>
                  </a:cubicBezTo>
                  <a:cubicBezTo>
                    <a:pt x="3289" y="5635"/>
                    <a:pt x="3248" y="5648"/>
                    <a:pt x="3214" y="5676"/>
                  </a:cubicBezTo>
                  <a:lnTo>
                    <a:pt x="2956" y="5886"/>
                  </a:lnTo>
                  <a:cubicBezTo>
                    <a:pt x="2810" y="6003"/>
                    <a:pt x="2728" y="6179"/>
                    <a:pt x="2730" y="6365"/>
                  </a:cubicBezTo>
                  <a:cubicBezTo>
                    <a:pt x="2731" y="6553"/>
                    <a:pt x="2815" y="6726"/>
                    <a:pt x="2961" y="6842"/>
                  </a:cubicBezTo>
                  <a:lnTo>
                    <a:pt x="4193" y="7821"/>
                  </a:lnTo>
                  <a:cubicBezTo>
                    <a:pt x="4302" y="7908"/>
                    <a:pt x="4437" y="7955"/>
                    <a:pt x="4575" y="7955"/>
                  </a:cubicBezTo>
                  <a:cubicBezTo>
                    <a:pt x="4764" y="7955"/>
                    <a:pt x="4940" y="7870"/>
                    <a:pt x="5056" y="7724"/>
                  </a:cubicBezTo>
                  <a:cubicBezTo>
                    <a:pt x="5233" y="7502"/>
                    <a:pt x="5230" y="7195"/>
                    <a:pt x="5070" y="6985"/>
                  </a:cubicBezTo>
                  <a:lnTo>
                    <a:pt x="5661" y="6985"/>
                  </a:lnTo>
                  <a:lnTo>
                    <a:pt x="5661" y="8525"/>
                  </a:lnTo>
                  <a:lnTo>
                    <a:pt x="353" y="8525"/>
                  </a:lnTo>
                  <a:lnTo>
                    <a:pt x="353" y="804"/>
                  </a:lnTo>
                  <a:cubicBezTo>
                    <a:pt x="353" y="562"/>
                    <a:pt x="550" y="366"/>
                    <a:pt x="792" y="366"/>
                  </a:cubicBezTo>
                  <a:close/>
                  <a:moveTo>
                    <a:pt x="5663" y="8884"/>
                  </a:moveTo>
                  <a:lnTo>
                    <a:pt x="5663" y="9789"/>
                  </a:lnTo>
                  <a:cubicBezTo>
                    <a:pt x="5664" y="10031"/>
                    <a:pt x="5469" y="10228"/>
                    <a:pt x="5227" y="10228"/>
                  </a:cubicBezTo>
                  <a:lnTo>
                    <a:pt x="794" y="10228"/>
                  </a:lnTo>
                  <a:cubicBezTo>
                    <a:pt x="552" y="10228"/>
                    <a:pt x="357" y="10031"/>
                    <a:pt x="357" y="9789"/>
                  </a:cubicBezTo>
                  <a:lnTo>
                    <a:pt x="357" y="8884"/>
                  </a:lnTo>
                  <a:close/>
                  <a:moveTo>
                    <a:pt x="12218" y="10293"/>
                  </a:moveTo>
                  <a:lnTo>
                    <a:pt x="12218" y="11198"/>
                  </a:lnTo>
                  <a:cubicBezTo>
                    <a:pt x="12218" y="11440"/>
                    <a:pt x="12022" y="11637"/>
                    <a:pt x="11780" y="11637"/>
                  </a:cubicBezTo>
                  <a:lnTo>
                    <a:pt x="7349" y="11637"/>
                  </a:lnTo>
                  <a:cubicBezTo>
                    <a:pt x="7107" y="11637"/>
                    <a:pt x="6910" y="11440"/>
                    <a:pt x="6910" y="11198"/>
                  </a:cubicBezTo>
                  <a:lnTo>
                    <a:pt x="6910" y="10293"/>
                  </a:lnTo>
                  <a:close/>
                  <a:moveTo>
                    <a:pt x="807" y="1"/>
                  </a:moveTo>
                  <a:cubicBezTo>
                    <a:pt x="362" y="1"/>
                    <a:pt x="0" y="362"/>
                    <a:pt x="0" y="807"/>
                  </a:cubicBezTo>
                  <a:lnTo>
                    <a:pt x="0" y="9776"/>
                  </a:lnTo>
                  <a:cubicBezTo>
                    <a:pt x="0" y="10221"/>
                    <a:pt x="362" y="10582"/>
                    <a:pt x="807" y="10582"/>
                  </a:cubicBezTo>
                  <a:lnTo>
                    <a:pt x="5254" y="10582"/>
                  </a:lnTo>
                  <a:cubicBezTo>
                    <a:pt x="5699" y="10582"/>
                    <a:pt x="6060" y="10221"/>
                    <a:pt x="6060" y="9776"/>
                  </a:cubicBezTo>
                  <a:lnTo>
                    <a:pt x="6060" y="6978"/>
                  </a:lnTo>
                  <a:lnTo>
                    <a:pt x="6518" y="6978"/>
                  </a:lnTo>
                  <a:lnTo>
                    <a:pt x="6518" y="11218"/>
                  </a:lnTo>
                  <a:cubicBezTo>
                    <a:pt x="6518" y="11663"/>
                    <a:pt x="6879" y="12024"/>
                    <a:pt x="7325" y="12024"/>
                  </a:cubicBezTo>
                  <a:lnTo>
                    <a:pt x="11773" y="12024"/>
                  </a:lnTo>
                  <a:cubicBezTo>
                    <a:pt x="12218" y="12024"/>
                    <a:pt x="12579" y="11663"/>
                    <a:pt x="12579" y="11218"/>
                  </a:cubicBezTo>
                  <a:lnTo>
                    <a:pt x="12579" y="2248"/>
                  </a:lnTo>
                  <a:cubicBezTo>
                    <a:pt x="12579" y="1808"/>
                    <a:pt x="12216" y="1447"/>
                    <a:pt x="11771" y="1447"/>
                  </a:cubicBezTo>
                  <a:lnTo>
                    <a:pt x="11318" y="1447"/>
                  </a:lnTo>
                  <a:cubicBezTo>
                    <a:pt x="11223" y="1447"/>
                    <a:pt x="11137" y="1516"/>
                    <a:pt x="11130" y="1610"/>
                  </a:cubicBezTo>
                  <a:cubicBezTo>
                    <a:pt x="11120" y="1718"/>
                    <a:pt x="11204" y="1807"/>
                    <a:pt x="11309" y="1807"/>
                  </a:cubicBezTo>
                  <a:lnTo>
                    <a:pt x="11780" y="1807"/>
                  </a:lnTo>
                  <a:cubicBezTo>
                    <a:pt x="12022" y="1807"/>
                    <a:pt x="12219" y="2003"/>
                    <a:pt x="12219" y="2246"/>
                  </a:cubicBezTo>
                  <a:lnTo>
                    <a:pt x="12219" y="9966"/>
                  </a:lnTo>
                  <a:lnTo>
                    <a:pt x="6911" y="9966"/>
                  </a:lnTo>
                  <a:lnTo>
                    <a:pt x="6911" y="6952"/>
                  </a:lnTo>
                  <a:lnTo>
                    <a:pt x="7170" y="6952"/>
                  </a:lnTo>
                  <a:cubicBezTo>
                    <a:pt x="7497" y="6952"/>
                    <a:pt x="7779" y="6697"/>
                    <a:pt x="7791" y="6369"/>
                  </a:cubicBezTo>
                  <a:cubicBezTo>
                    <a:pt x="7803" y="6024"/>
                    <a:pt x="7527" y="5740"/>
                    <a:pt x="7185" y="5740"/>
                  </a:cubicBezTo>
                  <a:lnTo>
                    <a:pt x="6910" y="5740"/>
                  </a:lnTo>
                  <a:lnTo>
                    <a:pt x="6910" y="4593"/>
                  </a:lnTo>
                  <a:lnTo>
                    <a:pt x="7513" y="4593"/>
                  </a:lnTo>
                  <a:cubicBezTo>
                    <a:pt x="7428" y="4708"/>
                    <a:pt x="7385" y="4852"/>
                    <a:pt x="7397" y="5004"/>
                  </a:cubicBezTo>
                  <a:cubicBezTo>
                    <a:pt x="7402" y="5075"/>
                    <a:pt x="7421" y="5145"/>
                    <a:pt x="7452" y="5210"/>
                  </a:cubicBezTo>
                  <a:cubicBezTo>
                    <a:pt x="7557" y="5429"/>
                    <a:pt x="7770" y="5559"/>
                    <a:pt x="8002" y="5559"/>
                  </a:cubicBezTo>
                  <a:cubicBezTo>
                    <a:pt x="8138" y="5559"/>
                    <a:pt x="8271" y="5512"/>
                    <a:pt x="8379" y="5427"/>
                  </a:cubicBezTo>
                  <a:lnTo>
                    <a:pt x="9594" y="4461"/>
                  </a:lnTo>
                  <a:cubicBezTo>
                    <a:pt x="9738" y="4346"/>
                    <a:pt x="9821" y="4174"/>
                    <a:pt x="9822" y="3990"/>
                  </a:cubicBezTo>
                  <a:cubicBezTo>
                    <a:pt x="9825" y="3805"/>
                    <a:pt x="9743" y="3632"/>
                    <a:pt x="9600" y="3516"/>
                  </a:cubicBezTo>
                  <a:lnTo>
                    <a:pt x="8386" y="2525"/>
                  </a:lnTo>
                  <a:cubicBezTo>
                    <a:pt x="8273" y="2433"/>
                    <a:pt x="8137" y="2388"/>
                    <a:pt x="8002" y="2388"/>
                  </a:cubicBezTo>
                  <a:cubicBezTo>
                    <a:pt x="7826" y="2388"/>
                    <a:pt x="7652" y="2464"/>
                    <a:pt x="7533" y="2611"/>
                  </a:cubicBezTo>
                  <a:cubicBezTo>
                    <a:pt x="7431" y="2736"/>
                    <a:pt x="7384" y="2893"/>
                    <a:pt x="7400" y="3055"/>
                  </a:cubicBezTo>
                  <a:cubicBezTo>
                    <a:pt x="7411" y="3175"/>
                    <a:pt x="7459" y="3286"/>
                    <a:pt x="7534" y="3378"/>
                  </a:cubicBezTo>
                  <a:lnTo>
                    <a:pt x="6911" y="3378"/>
                  </a:lnTo>
                  <a:lnTo>
                    <a:pt x="6911" y="1996"/>
                  </a:lnTo>
                  <a:cubicBezTo>
                    <a:pt x="6911" y="1891"/>
                    <a:pt x="6997" y="1804"/>
                    <a:pt x="7103" y="1804"/>
                  </a:cubicBezTo>
                  <a:lnTo>
                    <a:pt x="10469" y="1804"/>
                  </a:lnTo>
                  <a:cubicBezTo>
                    <a:pt x="10492" y="1804"/>
                    <a:pt x="10514" y="1795"/>
                    <a:pt x="10529" y="1777"/>
                  </a:cubicBezTo>
                  <a:cubicBezTo>
                    <a:pt x="10670" y="1623"/>
                    <a:pt x="10564" y="1443"/>
                    <a:pt x="10414" y="1443"/>
                  </a:cubicBezTo>
                  <a:lnTo>
                    <a:pt x="7325" y="1443"/>
                  </a:lnTo>
                  <a:cubicBezTo>
                    <a:pt x="6879" y="1443"/>
                    <a:pt x="6518" y="1804"/>
                    <a:pt x="6518" y="2249"/>
                  </a:cubicBezTo>
                  <a:lnTo>
                    <a:pt x="6518" y="3375"/>
                  </a:lnTo>
                  <a:lnTo>
                    <a:pt x="6060" y="3375"/>
                  </a:lnTo>
                  <a:lnTo>
                    <a:pt x="6060" y="807"/>
                  </a:lnTo>
                  <a:cubicBezTo>
                    <a:pt x="6060" y="362"/>
                    <a:pt x="5699" y="1"/>
                    <a:pt x="5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5"/>
            <p:cNvSpPr/>
            <p:nvPr/>
          </p:nvSpPr>
          <p:spPr>
            <a:xfrm>
              <a:off x="6681646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5"/>
            <p:cNvSpPr/>
            <p:nvPr/>
          </p:nvSpPr>
          <p:spPr>
            <a:xfrm>
              <a:off x="6717334" y="3953456"/>
              <a:ext cx="18715" cy="18715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5"/>
            <p:cNvSpPr/>
            <p:nvPr/>
          </p:nvSpPr>
          <p:spPr>
            <a:xfrm>
              <a:off x="6753059" y="3953456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cubicBezTo>
                    <a:pt x="112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5"/>
          <p:cNvGrpSpPr/>
          <p:nvPr/>
        </p:nvGrpSpPr>
        <p:grpSpPr>
          <a:xfrm>
            <a:off x="5498302" y="4197007"/>
            <a:ext cx="449547" cy="373372"/>
            <a:chOff x="5554075" y="3770358"/>
            <a:chExt cx="476669" cy="395898"/>
          </a:xfrm>
        </p:grpSpPr>
        <p:sp>
          <p:nvSpPr>
            <p:cNvPr id="2511" name="Google Shape;2511;p65"/>
            <p:cNvSpPr/>
            <p:nvPr/>
          </p:nvSpPr>
          <p:spPr>
            <a:xfrm>
              <a:off x="5554075" y="3770358"/>
              <a:ext cx="476669" cy="395898"/>
            </a:xfrm>
            <a:custGeom>
              <a:avLst/>
              <a:gdLst/>
              <a:ahLst/>
              <a:cxnLst/>
              <a:rect l="l" t="t" r="r" b="b"/>
              <a:pathLst>
                <a:path w="12582" h="10450" extrusionOk="0">
                  <a:moveTo>
                    <a:pt x="11938" y="360"/>
                  </a:moveTo>
                  <a:cubicBezTo>
                    <a:pt x="12096" y="360"/>
                    <a:pt x="12224" y="488"/>
                    <a:pt x="12224" y="647"/>
                  </a:cubicBezTo>
                  <a:lnTo>
                    <a:pt x="12224" y="7111"/>
                  </a:lnTo>
                  <a:lnTo>
                    <a:pt x="11764" y="7111"/>
                  </a:lnTo>
                  <a:lnTo>
                    <a:pt x="11764" y="1043"/>
                  </a:lnTo>
                  <a:cubicBezTo>
                    <a:pt x="11764" y="938"/>
                    <a:pt x="11679" y="851"/>
                    <a:pt x="11572" y="851"/>
                  </a:cubicBezTo>
                  <a:lnTo>
                    <a:pt x="9914" y="851"/>
                  </a:lnTo>
                  <a:cubicBezTo>
                    <a:pt x="9890" y="851"/>
                    <a:pt x="9867" y="860"/>
                    <a:pt x="9851" y="879"/>
                  </a:cubicBezTo>
                  <a:cubicBezTo>
                    <a:pt x="9711" y="1032"/>
                    <a:pt x="9817" y="1211"/>
                    <a:pt x="9966" y="1211"/>
                  </a:cubicBezTo>
                  <a:lnTo>
                    <a:pt x="11307" y="1211"/>
                  </a:lnTo>
                  <a:cubicBezTo>
                    <a:pt x="11342" y="1211"/>
                    <a:pt x="11371" y="1240"/>
                    <a:pt x="11371" y="1275"/>
                  </a:cubicBezTo>
                  <a:lnTo>
                    <a:pt x="11371" y="7109"/>
                  </a:lnTo>
                  <a:lnTo>
                    <a:pt x="1181" y="7109"/>
                  </a:lnTo>
                  <a:lnTo>
                    <a:pt x="1181" y="1280"/>
                  </a:lnTo>
                  <a:cubicBezTo>
                    <a:pt x="1181" y="1280"/>
                    <a:pt x="1228" y="1216"/>
                    <a:pt x="1264" y="1212"/>
                  </a:cubicBezTo>
                  <a:lnTo>
                    <a:pt x="9053" y="1212"/>
                  </a:lnTo>
                  <a:cubicBezTo>
                    <a:pt x="9056" y="1212"/>
                    <a:pt x="9058" y="1212"/>
                    <a:pt x="9061" y="1212"/>
                  </a:cubicBezTo>
                  <a:cubicBezTo>
                    <a:pt x="9160" y="1212"/>
                    <a:pt x="9238" y="1131"/>
                    <a:pt x="9238" y="1033"/>
                  </a:cubicBezTo>
                  <a:cubicBezTo>
                    <a:pt x="9238" y="932"/>
                    <a:pt x="9159" y="852"/>
                    <a:pt x="9059" y="852"/>
                  </a:cubicBezTo>
                  <a:cubicBezTo>
                    <a:pt x="9057" y="852"/>
                    <a:pt x="9055" y="852"/>
                    <a:pt x="9053" y="852"/>
                  </a:cubicBezTo>
                  <a:lnTo>
                    <a:pt x="1264" y="852"/>
                  </a:lnTo>
                  <a:cubicBezTo>
                    <a:pt x="1263" y="852"/>
                    <a:pt x="1262" y="852"/>
                    <a:pt x="1261" y="852"/>
                  </a:cubicBezTo>
                  <a:cubicBezTo>
                    <a:pt x="1024" y="852"/>
                    <a:pt x="820" y="1281"/>
                    <a:pt x="820" y="1281"/>
                  </a:cubicBezTo>
                  <a:lnTo>
                    <a:pt x="820" y="7110"/>
                  </a:lnTo>
                  <a:lnTo>
                    <a:pt x="361" y="7110"/>
                  </a:lnTo>
                  <a:lnTo>
                    <a:pt x="361" y="647"/>
                  </a:lnTo>
                  <a:cubicBezTo>
                    <a:pt x="361" y="488"/>
                    <a:pt x="490" y="360"/>
                    <a:pt x="648" y="360"/>
                  </a:cubicBezTo>
                  <a:close/>
                  <a:moveTo>
                    <a:pt x="12220" y="7470"/>
                  </a:moveTo>
                  <a:lnTo>
                    <a:pt x="12220" y="8036"/>
                  </a:lnTo>
                  <a:cubicBezTo>
                    <a:pt x="12221" y="8195"/>
                    <a:pt x="12094" y="8323"/>
                    <a:pt x="11935" y="8323"/>
                  </a:cubicBezTo>
                  <a:lnTo>
                    <a:pt x="646" y="8323"/>
                  </a:lnTo>
                  <a:cubicBezTo>
                    <a:pt x="488" y="8323"/>
                    <a:pt x="359" y="8195"/>
                    <a:pt x="359" y="8036"/>
                  </a:cubicBezTo>
                  <a:lnTo>
                    <a:pt x="359" y="7470"/>
                  </a:lnTo>
                  <a:close/>
                  <a:moveTo>
                    <a:pt x="655" y="0"/>
                  </a:moveTo>
                  <a:cubicBezTo>
                    <a:pt x="294" y="0"/>
                    <a:pt x="1" y="294"/>
                    <a:pt x="1" y="655"/>
                  </a:cubicBezTo>
                  <a:lnTo>
                    <a:pt x="1" y="8028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2" y="8683"/>
                  </a:lnTo>
                  <a:cubicBezTo>
                    <a:pt x="5160" y="8752"/>
                    <a:pt x="5144" y="8836"/>
                    <a:pt x="5125" y="8928"/>
                  </a:cubicBezTo>
                  <a:cubicBezTo>
                    <a:pt x="5104" y="9028"/>
                    <a:pt x="5167" y="9124"/>
                    <a:pt x="5267" y="9145"/>
                  </a:cubicBezTo>
                  <a:cubicBezTo>
                    <a:pt x="5280" y="9148"/>
                    <a:pt x="5292" y="9149"/>
                    <a:pt x="5305" y="9149"/>
                  </a:cubicBezTo>
                  <a:cubicBezTo>
                    <a:pt x="5390" y="9149"/>
                    <a:pt x="5467" y="9089"/>
                    <a:pt x="5485" y="9002"/>
                  </a:cubicBezTo>
                  <a:cubicBezTo>
                    <a:pt x="5511" y="8876"/>
                    <a:pt x="5531" y="8766"/>
                    <a:pt x="5545" y="8683"/>
                  </a:cubicBezTo>
                  <a:lnTo>
                    <a:pt x="7019" y="8683"/>
                  </a:lnTo>
                  <a:cubicBezTo>
                    <a:pt x="7067" y="8973"/>
                    <a:pt x="7189" y="9601"/>
                    <a:pt x="7400" y="10092"/>
                  </a:cubicBezTo>
                  <a:lnTo>
                    <a:pt x="5171" y="10092"/>
                  </a:lnTo>
                  <a:cubicBezTo>
                    <a:pt x="5201" y="10023"/>
                    <a:pt x="5230" y="9947"/>
                    <a:pt x="5260" y="9868"/>
                  </a:cubicBezTo>
                  <a:cubicBezTo>
                    <a:pt x="5293" y="9773"/>
                    <a:pt x="5244" y="9672"/>
                    <a:pt x="5147" y="9637"/>
                  </a:cubicBezTo>
                  <a:cubicBezTo>
                    <a:pt x="5126" y="9630"/>
                    <a:pt x="5106" y="9627"/>
                    <a:pt x="5086" y="9627"/>
                  </a:cubicBezTo>
                  <a:cubicBezTo>
                    <a:pt x="5010" y="9627"/>
                    <a:pt x="4938" y="9673"/>
                    <a:pt x="4911" y="9747"/>
                  </a:cubicBezTo>
                  <a:cubicBezTo>
                    <a:pt x="4864" y="9879"/>
                    <a:pt x="4813" y="9994"/>
                    <a:pt x="4762" y="10091"/>
                  </a:cubicBezTo>
                  <a:lnTo>
                    <a:pt x="3743" y="10091"/>
                  </a:lnTo>
                  <a:cubicBezTo>
                    <a:pt x="3648" y="10091"/>
                    <a:pt x="3563" y="10160"/>
                    <a:pt x="3553" y="10254"/>
                  </a:cubicBezTo>
                  <a:cubicBezTo>
                    <a:pt x="3544" y="10361"/>
                    <a:pt x="3630" y="10450"/>
                    <a:pt x="3737" y="10450"/>
                  </a:cubicBezTo>
                  <a:lnTo>
                    <a:pt x="8833" y="10450"/>
                  </a:lnTo>
                  <a:cubicBezTo>
                    <a:pt x="8930" y="10450"/>
                    <a:pt x="9014" y="10381"/>
                    <a:pt x="9024" y="10286"/>
                  </a:cubicBezTo>
                  <a:cubicBezTo>
                    <a:pt x="9032" y="10180"/>
                    <a:pt x="8947" y="10091"/>
                    <a:pt x="8841" y="10091"/>
                  </a:cubicBezTo>
                  <a:lnTo>
                    <a:pt x="7816" y="10091"/>
                  </a:lnTo>
                  <a:cubicBezTo>
                    <a:pt x="7596" y="9667"/>
                    <a:pt x="7460" y="9014"/>
                    <a:pt x="7402" y="8682"/>
                  </a:cubicBezTo>
                  <a:lnTo>
                    <a:pt x="11926" y="8682"/>
                  </a:lnTo>
                  <a:cubicBezTo>
                    <a:pt x="12287" y="8682"/>
                    <a:pt x="12581" y="8389"/>
                    <a:pt x="12581" y="8027"/>
                  </a:cubicBezTo>
                  <a:lnTo>
                    <a:pt x="12581" y="654"/>
                  </a:lnTo>
                  <a:cubicBezTo>
                    <a:pt x="12582" y="294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5"/>
            <p:cNvSpPr/>
            <p:nvPr/>
          </p:nvSpPr>
          <p:spPr>
            <a:xfrm>
              <a:off x="5674359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2" y="361"/>
                  </a:lnTo>
                  <a:lnTo>
                    <a:pt x="232" y="1213"/>
                  </a:lnTo>
                  <a:cubicBezTo>
                    <a:pt x="232" y="1309"/>
                    <a:pt x="301" y="1393"/>
                    <a:pt x="395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1" y="1402"/>
                    <a:pt x="592" y="1322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5"/>
            <p:cNvSpPr/>
            <p:nvPr/>
          </p:nvSpPr>
          <p:spPr>
            <a:xfrm>
              <a:off x="5725315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4" y="1402"/>
                  </a:cubicBezTo>
                  <a:cubicBezTo>
                    <a:pt x="400" y="1402"/>
                    <a:pt x="405" y="1402"/>
                    <a:pt x="410" y="1402"/>
                  </a:cubicBezTo>
                  <a:cubicBezTo>
                    <a:pt x="510" y="1402"/>
                    <a:pt x="590" y="1322"/>
                    <a:pt x="590" y="1223"/>
                  </a:cubicBezTo>
                  <a:lnTo>
                    <a:pt x="590" y="180"/>
                  </a:lnTo>
                  <a:cubicBezTo>
                    <a:pt x="592" y="82"/>
                    <a:pt x="510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5"/>
            <p:cNvSpPr/>
            <p:nvPr/>
          </p:nvSpPr>
          <p:spPr>
            <a:xfrm>
              <a:off x="5809685" y="3971413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2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3" y="82"/>
                    <a:pt x="512" y="0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5"/>
            <p:cNvSpPr/>
            <p:nvPr/>
          </p:nvSpPr>
          <p:spPr>
            <a:xfrm>
              <a:off x="5848176" y="3971413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9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8"/>
                    <a:pt x="300" y="1393"/>
                    <a:pt x="395" y="1402"/>
                  </a:cubicBezTo>
                  <a:cubicBezTo>
                    <a:pt x="400" y="1402"/>
                    <a:pt x="406" y="1402"/>
                    <a:pt x="411" y="1402"/>
                  </a:cubicBezTo>
                  <a:cubicBezTo>
                    <a:pt x="511" y="1402"/>
                    <a:pt x="592" y="1322"/>
                    <a:pt x="592" y="1223"/>
                  </a:cubicBezTo>
                  <a:lnTo>
                    <a:pt x="592" y="180"/>
                  </a:lnTo>
                  <a:cubicBezTo>
                    <a:pt x="592" y="82"/>
                    <a:pt x="512" y="0"/>
                    <a:pt x="4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5"/>
            <p:cNvSpPr/>
            <p:nvPr/>
          </p:nvSpPr>
          <p:spPr>
            <a:xfrm>
              <a:off x="5760055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8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5"/>
            <p:cNvSpPr/>
            <p:nvPr/>
          </p:nvSpPr>
          <p:spPr>
            <a:xfrm>
              <a:off x="5628557" y="3900796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3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1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5" y="1474"/>
                    <a:pt x="474" y="1475"/>
                    <a:pt x="492" y="1475"/>
                  </a:cubicBezTo>
                  <a:cubicBezTo>
                    <a:pt x="763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5"/>
            <p:cNvSpPr/>
            <p:nvPr/>
          </p:nvSpPr>
          <p:spPr>
            <a:xfrm>
              <a:off x="5628557" y="397031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3" y="1115"/>
                  </a:cubicBezTo>
                  <a:cubicBezTo>
                    <a:pt x="388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8" y="377"/>
                    <a:pt x="433" y="357"/>
                  </a:cubicBezTo>
                  <a:cubicBezTo>
                    <a:pt x="453" y="348"/>
                    <a:pt x="473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1" y="1475"/>
                  </a:cubicBezTo>
                  <a:cubicBezTo>
                    <a:pt x="763" y="1475"/>
                    <a:pt x="984" y="1253"/>
                    <a:pt x="984" y="982"/>
                  </a:cubicBezTo>
                  <a:lnTo>
                    <a:pt x="984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5"/>
            <p:cNvSpPr/>
            <p:nvPr/>
          </p:nvSpPr>
          <p:spPr>
            <a:xfrm>
              <a:off x="5678186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5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2" y="1128"/>
                  </a:cubicBezTo>
                  <a:cubicBezTo>
                    <a:pt x="473" y="1128"/>
                    <a:pt x="453" y="1124"/>
                    <a:pt x="434" y="1115"/>
                  </a:cubicBezTo>
                  <a:cubicBezTo>
                    <a:pt x="389" y="1096"/>
                    <a:pt x="361" y="1048"/>
                    <a:pt x="361" y="1000"/>
                  </a:cubicBezTo>
                  <a:lnTo>
                    <a:pt x="361" y="472"/>
                  </a:lnTo>
                  <a:cubicBezTo>
                    <a:pt x="361" y="424"/>
                    <a:pt x="389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2" y="0"/>
                  </a:moveTo>
                  <a:cubicBezTo>
                    <a:pt x="221" y="0"/>
                    <a:pt x="1" y="219"/>
                    <a:pt x="1" y="490"/>
                  </a:cubicBezTo>
                  <a:lnTo>
                    <a:pt x="1" y="969"/>
                  </a:lnTo>
                  <a:cubicBezTo>
                    <a:pt x="1" y="1221"/>
                    <a:pt x="186" y="1442"/>
                    <a:pt x="436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5"/>
            <p:cNvSpPr/>
            <p:nvPr/>
          </p:nvSpPr>
          <p:spPr>
            <a:xfrm>
              <a:off x="5761343" y="397031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4"/>
                  </a:moveTo>
                  <a:cubicBezTo>
                    <a:pt x="566" y="344"/>
                    <a:pt x="623" y="402"/>
                    <a:pt x="623" y="474"/>
                  </a:cubicBezTo>
                  <a:lnTo>
                    <a:pt x="623" y="997"/>
                  </a:lnTo>
                  <a:cubicBezTo>
                    <a:pt x="623" y="1070"/>
                    <a:pt x="564" y="1128"/>
                    <a:pt x="493" y="1128"/>
                  </a:cubicBezTo>
                  <a:cubicBezTo>
                    <a:pt x="474" y="1128"/>
                    <a:pt x="454" y="1124"/>
                    <a:pt x="434" y="1115"/>
                  </a:cubicBezTo>
                  <a:cubicBezTo>
                    <a:pt x="390" y="1096"/>
                    <a:pt x="362" y="1048"/>
                    <a:pt x="362" y="1000"/>
                  </a:cubicBezTo>
                  <a:lnTo>
                    <a:pt x="362" y="472"/>
                  </a:lnTo>
                  <a:cubicBezTo>
                    <a:pt x="362" y="424"/>
                    <a:pt x="390" y="377"/>
                    <a:pt x="434" y="357"/>
                  </a:cubicBezTo>
                  <a:cubicBezTo>
                    <a:pt x="454" y="348"/>
                    <a:pt x="474" y="344"/>
                    <a:pt x="493" y="344"/>
                  </a:cubicBezTo>
                  <a:close/>
                  <a:moveTo>
                    <a:pt x="491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6" y="1442"/>
                    <a:pt x="435" y="1472"/>
                  </a:cubicBezTo>
                  <a:cubicBezTo>
                    <a:pt x="453" y="1474"/>
                    <a:pt x="472" y="1475"/>
                    <a:pt x="490" y="1475"/>
                  </a:cubicBezTo>
                  <a:cubicBezTo>
                    <a:pt x="762" y="1475"/>
                    <a:pt x="983" y="1253"/>
                    <a:pt x="983" y="982"/>
                  </a:cubicBezTo>
                  <a:lnTo>
                    <a:pt x="983" y="490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5"/>
            <p:cNvSpPr/>
            <p:nvPr/>
          </p:nvSpPr>
          <p:spPr>
            <a:xfrm>
              <a:off x="5933834" y="3971413"/>
              <a:ext cx="22428" cy="53191"/>
            </a:xfrm>
            <a:custGeom>
              <a:avLst/>
              <a:gdLst/>
              <a:ahLst/>
              <a:cxnLst/>
              <a:rect l="l" t="t" r="r" b="b"/>
              <a:pathLst>
                <a:path w="592" h="1404" extrusionOk="0">
                  <a:moveTo>
                    <a:pt x="197" y="0"/>
                  </a:moveTo>
                  <a:cubicBezTo>
                    <a:pt x="102" y="0"/>
                    <a:pt x="17" y="71"/>
                    <a:pt x="8" y="165"/>
                  </a:cubicBezTo>
                  <a:cubicBezTo>
                    <a:pt x="0" y="272"/>
                    <a:pt x="84" y="362"/>
                    <a:pt x="190" y="362"/>
                  </a:cubicBezTo>
                  <a:lnTo>
                    <a:pt x="231" y="362"/>
                  </a:lnTo>
                  <a:lnTo>
                    <a:pt x="231" y="1214"/>
                  </a:lnTo>
                  <a:cubicBezTo>
                    <a:pt x="231" y="1310"/>
                    <a:pt x="301" y="1395"/>
                    <a:pt x="395" y="1403"/>
                  </a:cubicBezTo>
                  <a:cubicBezTo>
                    <a:pt x="400" y="1403"/>
                    <a:pt x="406" y="1403"/>
                    <a:pt x="411" y="1403"/>
                  </a:cubicBezTo>
                  <a:cubicBezTo>
                    <a:pt x="512" y="1403"/>
                    <a:pt x="592" y="1323"/>
                    <a:pt x="592" y="1224"/>
                  </a:cubicBezTo>
                  <a:lnTo>
                    <a:pt x="592" y="183"/>
                  </a:lnTo>
                  <a:cubicBezTo>
                    <a:pt x="592" y="82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5"/>
            <p:cNvSpPr/>
            <p:nvPr/>
          </p:nvSpPr>
          <p:spPr>
            <a:xfrm>
              <a:off x="5887993" y="397031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4"/>
                  </a:moveTo>
                  <a:cubicBezTo>
                    <a:pt x="564" y="344"/>
                    <a:pt x="621" y="402"/>
                    <a:pt x="621" y="474"/>
                  </a:cubicBezTo>
                  <a:lnTo>
                    <a:pt x="621" y="997"/>
                  </a:lnTo>
                  <a:cubicBezTo>
                    <a:pt x="621" y="1070"/>
                    <a:pt x="562" y="1128"/>
                    <a:pt x="491" y="1128"/>
                  </a:cubicBezTo>
                  <a:cubicBezTo>
                    <a:pt x="472" y="1128"/>
                    <a:pt x="452" y="1124"/>
                    <a:pt x="432" y="1115"/>
                  </a:cubicBezTo>
                  <a:cubicBezTo>
                    <a:pt x="388" y="1096"/>
                    <a:pt x="360" y="1048"/>
                    <a:pt x="360" y="1000"/>
                  </a:cubicBezTo>
                  <a:lnTo>
                    <a:pt x="360" y="472"/>
                  </a:lnTo>
                  <a:cubicBezTo>
                    <a:pt x="360" y="424"/>
                    <a:pt x="388" y="377"/>
                    <a:pt x="432" y="357"/>
                  </a:cubicBezTo>
                  <a:cubicBezTo>
                    <a:pt x="452" y="348"/>
                    <a:pt x="472" y="344"/>
                    <a:pt x="491" y="344"/>
                  </a:cubicBezTo>
                  <a:close/>
                  <a:moveTo>
                    <a:pt x="490" y="0"/>
                  </a:moveTo>
                  <a:cubicBezTo>
                    <a:pt x="220" y="0"/>
                    <a:pt x="0" y="219"/>
                    <a:pt x="0" y="490"/>
                  </a:cubicBezTo>
                  <a:lnTo>
                    <a:pt x="0" y="969"/>
                  </a:lnTo>
                  <a:cubicBezTo>
                    <a:pt x="0" y="1221"/>
                    <a:pt x="185" y="1442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3"/>
                    <a:pt x="982" y="982"/>
                  </a:cubicBezTo>
                  <a:lnTo>
                    <a:pt x="982" y="490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5"/>
            <p:cNvSpPr/>
            <p:nvPr/>
          </p:nvSpPr>
          <p:spPr>
            <a:xfrm>
              <a:off x="5725315" y="3831125"/>
              <a:ext cx="22428" cy="53153"/>
            </a:xfrm>
            <a:custGeom>
              <a:avLst/>
              <a:gdLst/>
              <a:ahLst/>
              <a:cxnLst/>
              <a:rect l="l" t="t" r="r" b="b"/>
              <a:pathLst>
                <a:path w="592" h="1403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14"/>
                  </a:lnTo>
                  <a:cubicBezTo>
                    <a:pt x="231" y="1309"/>
                    <a:pt x="300" y="1394"/>
                    <a:pt x="394" y="1402"/>
                  </a:cubicBezTo>
                  <a:cubicBezTo>
                    <a:pt x="399" y="1403"/>
                    <a:pt x="405" y="1403"/>
                    <a:pt x="410" y="1403"/>
                  </a:cubicBezTo>
                  <a:cubicBezTo>
                    <a:pt x="510" y="1403"/>
                    <a:pt x="590" y="1322"/>
                    <a:pt x="590" y="1222"/>
                  </a:cubicBezTo>
                  <a:lnTo>
                    <a:pt x="590" y="180"/>
                  </a:lnTo>
                  <a:cubicBezTo>
                    <a:pt x="592" y="83"/>
                    <a:pt x="510" y="1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5"/>
            <p:cNvSpPr/>
            <p:nvPr/>
          </p:nvSpPr>
          <p:spPr>
            <a:xfrm>
              <a:off x="5809685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5"/>
            <p:cNvSpPr/>
            <p:nvPr/>
          </p:nvSpPr>
          <p:spPr>
            <a:xfrm>
              <a:off x="5848176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8" y="0"/>
                  </a:moveTo>
                  <a:cubicBezTo>
                    <a:pt x="101" y="0"/>
                    <a:pt x="17" y="69"/>
                    <a:pt x="9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0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1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5"/>
            <p:cNvSpPr/>
            <p:nvPr/>
          </p:nvSpPr>
          <p:spPr>
            <a:xfrm>
              <a:off x="5628557" y="3829875"/>
              <a:ext cx="37317" cy="55880"/>
            </a:xfrm>
            <a:custGeom>
              <a:avLst/>
              <a:gdLst/>
              <a:ahLst/>
              <a:cxnLst/>
              <a:rect l="l" t="t" r="r" b="b"/>
              <a:pathLst>
                <a:path w="985" h="1475" extrusionOk="0">
                  <a:moveTo>
                    <a:pt x="492" y="346"/>
                  </a:moveTo>
                  <a:cubicBezTo>
                    <a:pt x="565" y="346"/>
                    <a:pt x="623" y="404"/>
                    <a:pt x="623" y="477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6"/>
                  </a:cubicBezTo>
                  <a:cubicBezTo>
                    <a:pt x="388" y="1096"/>
                    <a:pt x="361" y="1049"/>
                    <a:pt x="361" y="1001"/>
                  </a:cubicBezTo>
                  <a:lnTo>
                    <a:pt x="361" y="474"/>
                  </a:lnTo>
                  <a:cubicBezTo>
                    <a:pt x="361" y="426"/>
                    <a:pt x="388" y="379"/>
                    <a:pt x="433" y="359"/>
                  </a:cubicBezTo>
                  <a:cubicBezTo>
                    <a:pt x="453" y="350"/>
                    <a:pt x="473" y="346"/>
                    <a:pt x="492" y="346"/>
                  </a:cubicBezTo>
                  <a:close/>
                  <a:moveTo>
                    <a:pt x="492" y="0"/>
                  </a:moveTo>
                  <a:cubicBezTo>
                    <a:pt x="221" y="0"/>
                    <a:pt x="1" y="220"/>
                    <a:pt x="1" y="492"/>
                  </a:cubicBezTo>
                  <a:lnTo>
                    <a:pt x="1" y="969"/>
                  </a:lnTo>
                  <a:cubicBezTo>
                    <a:pt x="1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1" y="1475"/>
                  </a:cubicBezTo>
                  <a:cubicBezTo>
                    <a:pt x="763" y="1475"/>
                    <a:pt x="984" y="1255"/>
                    <a:pt x="984" y="984"/>
                  </a:cubicBezTo>
                  <a:lnTo>
                    <a:pt x="984" y="492"/>
                  </a:lnTo>
                  <a:cubicBezTo>
                    <a:pt x="983" y="220"/>
                    <a:pt x="763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5"/>
            <p:cNvSpPr/>
            <p:nvPr/>
          </p:nvSpPr>
          <p:spPr>
            <a:xfrm>
              <a:off x="5678148" y="3829837"/>
              <a:ext cx="37317" cy="55918"/>
            </a:xfrm>
            <a:custGeom>
              <a:avLst/>
              <a:gdLst/>
              <a:ahLst/>
              <a:cxnLst/>
              <a:rect l="l" t="t" r="r" b="b"/>
              <a:pathLst>
                <a:path w="985" h="1476" extrusionOk="0">
                  <a:moveTo>
                    <a:pt x="493" y="347"/>
                  </a:moveTo>
                  <a:cubicBezTo>
                    <a:pt x="512" y="347"/>
                    <a:pt x="532" y="351"/>
                    <a:pt x="552" y="360"/>
                  </a:cubicBezTo>
                  <a:cubicBezTo>
                    <a:pt x="597" y="380"/>
                    <a:pt x="624" y="427"/>
                    <a:pt x="624" y="475"/>
                  </a:cubicBezTo>
                  <a:lnTo>
                    <a:pt x="624" y="1002"/>
                  </a:lnTo>
                  <a:cubicBezTo>
                    <a:pt x="624" y="1050"/>
                    <a:pt x="597" y="1097"/>
                    <a:pt x="552" y="1117"/>
                  </a:cubicBezTo>
                  <a:cubicBezTo>
                    <a:pt x="532" y="1126"/>
                    <a:pt x="512" y="1130"/>
                    <a:pt x="493" y="1130"/>
                  </a:cubicBezTo>
                  <a:cubicBezTo>
                    <a:pt x="421" y="1130"/>
                    <a:pt x="362" y="1071"/>
                    <a:pt x="362" y="999"/>
                  </a:cubicBezTo>
                  <a:lnTo>
                    <a:pt x="362" y="478"/>
                  </a:lnTo>
                  <a:cubicBezTo>
                    <a:pt x="362" y="405"/>
                    <a:pt x="421" y="347"/>
                    <a:pt x="493" y="347"/>
                  </a:cubicBezTo>
                  <a:close/>
                  <a:moveTo>
                    <a:pt x="494" y="0"/>
                  </a:moveTo>
                  <a:cubicBezTo>
                    <a:pt x="223" y="0"/>
                    <a:pt x="1" y="221"/>
                    <a:pt x="1" y="493"/>
                  </a:cubicBezTo>
                  <a:lnTo>
                    <a:pt x="1" y="985"/>
                  </a:lnTo>
                  <a:cubicBezTo>
                    <a:pt x="1" y="1255"/>
                    <a:pt x="222" y="1475"/>
                    <a:pt x="493" y="1475"/>
                  </a:cubicBezTo>
                  <a:cubicBezTo>
                    <a:pt x="764" y="1475"/>
                    <a:pt x="984" y="1255"/>
                    <a:pt x="984" y="985"/>
                  </a:cubicBezTo>
                  <a:lnTo>
                    <a:pt x="984" y="506"/>
                  </a:lnTo>
                  <a:cubicBezTo>
                    <a:pt x="984" y="254"/>
                    <a:pt x="800" y="33"/>
                    <a:pt x="550" y="4"/>
                  </a:cubicBezTo>
                  <a:cubicBezTo>
                    <a:pt x="531" y="1"/>
                    <a:pt x="513" y="0"/>
                    <a:pt x="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5"/>
            <p:cNvSpPr/>
            <p:nvPr/>
          </p:nvSpPr>
          <p:spPr>
            <a:xfrm>
              <a:off x="5761343" y="3829875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3" y="345"/>
                  </a:moveTo>
                  <a:cubicBezTo>
                    <a:pt x="566" y="345"/>
                    <a:pt x="623" y="403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4" y="1129"/>
                    <a:pt x="493" y="1129"/>
                  </a:cubicBezTo>
                  <a:cubicBezTo>
                    <a:pt x="474" y="1129"/>
                    <a:pt x="454" y="1125"/>
                    <a:pt x="434" y="1116"/>
                  </a:cubicBezTo>
                  <a:cubicBezTo>
                    <a:pt x="390" y="1096"/>
                    <a:pt x="362" y="1049"/>
                    <a:pt x="362" y="1001"/>
                  </a:cubicBezTo>
                  <a:lnTo>
                    <a:pt x="362" y="473"/>
                  </a:lnTo>
                  <a:cubicBezTo>
                    <a:pt x="362" y="425"/>
                    <a:pt x="390" y="377"/>
                    <a:pt x="434" y="358"/>
                  </a:cubicBezTo>
                  <a:cubicBezTo>
                    <a:pt x="454" y="349"/>
                    <a:pt x="474" y="345"/>
                    <a:pt x="493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6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2" y="1475"/>
                    <a:pt x="983" y="1255"/>
                    <a:pt x="983" y="984"/>
                  </a:cubicBezTo>
                  <a:lnTo>
                    <a:pt x="983" y="492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5"/>
            <p:cNvSpPr/>
            <p:nvPr/>
          </p:nvSpPr>
          <p:spPr>
            <a:xfrm>
              <a:off x="5933834" y="3831239"/>
              <a:ext cx="22428" cy="53115"/>
            </a:xfrm>
            <a:custGeom>
              <a:avLst/>
              <a:gdLst/>
              <a:ahLst/>
              <a:cxnLst/>
              <a:rect l="l" t="t" r="r" b="b"/>
              <a:pathLst>
                <a:path w="592" h="1402" extrusionOk="0">
                  <a:moveTo>
                    <a:pt x="197" y="0"/>
                  </a:moveTo>
                  <a:cubicBezTo>
                    <a:pt x="102" y="0"/>
                    <a:pt x="17" y="69"/>
                    <a:pt x="8" y="163"/>
                  </a:cubicBezTo>
                  <a:cubicBezTo>
                    <a:pt x="0" y="269"/>
                    <a:pt x="84" y="359"/>
                    <a:pt x="190" y="359"/>
                  </a:cubicBezTo>
                  <a:lnTo>
                    <a:pt x="231" y="359"/>
                  </a:lnTo>
                  <a:lnTo>
                    <a:pt x="231" y="1212"/>
                  </a:lnTo>
                  <a:cubicBezTo>
                    <a:pt x="231" y="1307"/>
                    <a:pt x="301" y="1393"/>
                    <a:pt x="395" y="1400"/>
                  </a:cubicBezTo>
                  <a:cubicBezTo>
                    <a:pt x="400" y="1401"/>
                    <a:pt x="406" y="1401"/>
                    <a:pt x="411" y="1401"/>
                  </a:cubicBezTo>
                  <a:cubicBezTo>
                    <a:pt x="512" y="1401"/>
                    <a:pt x="592" y="1321"/>
                    <a:pt x="592" y="1221"/>
                  </a:cubicBezTo>
                  <a:lnTo>
                    <a:pt x="592" y="181"/>
                  </a:lnTo>
                  <a:cubicBezTo>
                    <a:pt x="592" y="81"/>
                    <a:pt x="510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5"/>
            <p:cNvSpPr/>
            <p:nvPr/>
          </p:nvSpPr>
          <p:spPr>
            <a:xfrm>
              <a:off x="5887993" y="3829875"/>
              <a:ext cx="37241" cy="55880"/>
            </a:xfrm>
            <a:custGeom>
              <a:avLst/>
              <a:gdLst/>
              <a:ahLst/>
              <a:cxnLst/>
              <a:rect l="l" t="t" r="r" b="b"/>
              <a:pathLst>
                <a:path w="983" h="1475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0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0" y="0"/>
                  </a:moveTo>
                  <a:cubicBezTo>
                    <a:pt x="220" y="0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0"/>
                    <a:pt x="4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5"/>
            <p:cNvSpPr/>
            <p:nvPr/>
          </p:nvSpPr>
          <p:spPr>
            <a:xfrm>
              <a:off x="5710464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5" y="345"/>
                    <a:pt x="623" y="404"/>
                    <a:pt x="623" y="476"/>
                  </a:cubicBezTo>
                  <a:lnTo>
                    <a:pt x="623" y="998"/>
                  </a:lnTo>
                  <a:cubicBezTo>
                    <a:pt x="623" y="1070"/>
                    <a:pt x="563" y="1129"/>
                    <a:pt x="491" y="1129"/>
                  </a:cubicBezTo>
                  <a:cubicBezTo>
                    <a:pt x="472" y="1129"/>
                    <a:pt x="452" y="1125"/>
                    <a:pt x="432" y="1115"/>
                  </a:cubicBezTo>
                  <a:cubicBezTo>
                    <a:pt x="388" y="1097"/>
                    <a:pt x="361" y="1049"/>
                    <a:pt x="361" y="1000"/>
                  </a:cubicBezTo>
                  <a:lnTo>
                    <a:pt x="361" y="473"/>
                  </a:lnTo>
                  <a:cubicBezTo>
                    <a:pt x="361" y="424"/>
                    <a:pt x="388" y="377"/>
                    <a:pt x="432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2" y="1475"/>
                    <a:pt x="984" y="1254"/>
                    <a:pt x="984" y="984"/>
                  </a:cubicBezTo>
                  <a:lnTo>
                    <a:pt x="984" y="491"/>
                  </a:lnTo>
                  <a:cubicBezTo>
                    <a:pt x="984" y="220"/>
                    <a:pt x="762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5"/>
            <p:cNvSpPr/>
            <p:nvPr/>
          </p:nvSpPr>
          <p:spPr>
            <a:xfrm>
              <a:off x="5899093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31" y="361"/>
                  </a:lnTo>
                  <a:lnTo>
                    <a:pt x="231" y="1222"/>
                  </a:lnTo>
                  <a:cubicBezTo>
                    <a:pt x="231" y="1321"/>
                    <a:pt x="312" y="1403"/>
                    <a:pt x="411" y="1403"/>
                  </a:cubicBezTo>
                  <a:cubicBezTo>
                    <a:pt x="511" y="1403"/>
                    <a:pt x="592" y="1321"/>
                    <a:pt x="592" y="1222"/>
                  </a:cubicBezTo>
                  <a:lnTo>
                    <a:pt x="592" y="183"/>
                  </a:lnTo>
                  <a:cubicBezTo>
                    <a:pt x="592" y="82"/>
                    <a:pt x="511" y="0"/>
                    <a:pt x="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5"/>
            <p:cNvSpPr/>
            <p:nvPr/>
          </p:nvSpPr>
          <p:spPr>
            <a:xfrm>
              <a:off x="5933834" y="3901932"/>
              <a:ext cx="22466" cy="53153"/>
            </a:xfrm>
            <a:custGeom>
              <a:avLst/>
              <a:gdLst/>
              <a:ahLst/>
              <a:cxnLst/>
              <a:rect l="l" t="t" r="r" b="b"/>
              <a:pathLst>
                <a:path w="593" h="1403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231" y="361"/>
                  </a:lnTo>
                  <a:lnTo>
                    <a:pt x="231" y="1213"/>
                  </a:lnTo>
                  <a:cubicBezTo>
                    <a:pt x="231" y="1309"/>
                    <a:pt x="301" y="1393"/>
                    <a:pt x="396" y="1402"/>
                  </a:cubicBezTo>
                  <a:cubicBezTo>
                    <a:pt x="401" y="1402"/>
                    <a:pt x="406" y="1402"/>
                    <a:pt x="411" y="1402"/>
                  </a:cubicBezTo>
                  <a:cubicBezTo>
                    <a:pt x="512" y="1402"/>
                    <a:pt x="593" y="1322"/>
                    <a:pt x="593" y="1222"/>
                  </a:cubicBezTo>
                  <a:lnTo>
                    <a:pt x="593" y="183"/>
                  </a:lnTo>
                  <a:cubicBezTo>
                    <a:pt x="593" y="82"/>
                    <a:pt x="511" y="0"/>
                    <a:pt x="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5"/>
            <p:cNvSpPr/>
            <p:nvPr/>
          </p:nvSpPr>
          <p:spPr>
            <a:xfrm>
              <a:off x="5799835" y="3900796"/>
              <a:ext cx="37279" cy="55880"/>
            </a:xfrm>
            <a:custGeom>
              <a:avLst/>
              <a:gdLst/>
              <a:ahLst/>
              <a:cxnLst/>
              <a:rect l="l" t="t" r="r" b="b"/>
              <a:pathLst>
                <a:path w="984" h="1475" extrusionOk="0">
                  <a:moveTo>
                    <a:pt x="492" y="345"/>
                  </a:moveTo>
                  <a:cubicBezTo>
                    <a:pt x="564" y="345"/>
                    <a:pt x="622" y="404"/>
                    <a:pt x="622" y="476"/>
                  </a:cubicBezTo>
                  <a:lnTo>
                    <a:pt x="622" y="998"/>
                  </a:lnTo>
                  <a:cubicBezTo>
                    <a:pt x="622" y="1070"/>
                    <a:pt x="564" y="1129"/>
                    <a:pt x="492" y="1129"/>
                  </a:cubicBezTo>
                  <a:cubicBezTo>
                    <a:pt x="473" y="1129"/>
                    <a:pt x="453" y="1125"/>
                    <a:pt x="433" y="1115"/>
                  </a:cubicBezTo>
                  <a:cubicBezTo>
                    <a:pt x="388" y="1097"/>
                    <a:pt x="360" y="1049"/>
                    <a:pt x="360" y="1000"/>
                  </a:cubicBezTo>
                  <a:lnTo>
                    <a:pt x="360" y="473"/>
                  </a:lnTo>
                  <a:cubicBezTo>
                    <a:pt x="360" y="424"/>
                    <a:pt x="388" y="377"/>
                    <a:pt x="433" y="358"/>
                  </a:cubicBezTo>
                  <a:cubicBezTo>
                    <a:pt x="453" y="349"/>
                    <a:pt x="473" y="345"/>
                    <a:pt x="492" y="345"/>
                  </a:cubicBezTo>
                  <a:close/>
                  <a:moveTo>
                    <a:pt x="491" y="0"/>
                  </a:moveTo>
                  <a:cubicBezTo>
                    <a:pt x="220" y="0"/>
                    <a:pt x="0" y="220"/>
                    <a:pt x="0" y="491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3" y="1475"/>
                    <a:pt x="492" y="1475"/>
                  </a:cubicBezTo>
                  <a:cubicBezTo>
                    <a:pt x="763" y="1475"/>
                    <a:pt x="983" y="1254"/>
                    <a:pt x="983" y="984"/>
                  </a:cubicBezTo>
                  <a:lnTo>
                    <a:pt x="983" y="491"/>
                  </a:lnTo>
                  <a:cubicBezTo>
                    <a:pt x="984" y="220"/>
                    <a:pt x="763" y="0"/>
                    <a:pt x="4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5"/>
            <p:cNvSpPr/>
            <p:nvPr/>
          </p:nvSpPr>
          <p:spPr>
            <a:xfrm>
              <a:off x="5849502" y="3899507"/>
              <a:ext cx="37241" cy="55918"/>
            </a:xfrm>
            <a:custGeom>
              <a:avLst/>
              <a:gdLst/>
              <a:ahLst/>
              <a:cxnLst/>
              <a:rect l="l" t="t" r="r" b="b"/>
              <a:pathLst>
                <a:path w="983" h="1476" extrusionOk="0">
                  <a:moveTo>
                    <a:pt x="491" y="346"/>
                  </a:moveTo>
                  <a:cubicBezTo>
                    <a:pt x="564" y="346"/>
                    <a:pt x="621" y="404"/>
                    <a:pt x="621" y="477"/>
                  </a:cubicBezTo>
                  <a:lnTo>
                    <a:pt x="621" y="998"/>
                  </a:lnTo>
                  <a:cubicBezTo>
                    <a:pt x="621" y="1071"/>
                    <a:pt x="562" y="1129"/>
                    <a:pt x="491" y="1129"/>
                  </a:cubicBezTo>
                  <a:cubicBezTo>
                    <a:pt x="472" y="1129"/>
                    <a:pt x="452" y="1125"/>
                    <a:pt x="432" y="1116"/>
                  </a:cubicBezTo>
                  <a:cubicBezTo>
                    <a:pt x="388" y="1096"/>
                    <a:pt x="360" y="1049"/>
                    <a:pt x="360" y="1001"/>
                  </a:cubicBezTo>
                  <a:lnTo>
                    <a:pt x="360" y="474"/>
                  </a:lnTo>
                  <a:cubicBezTo>
                    <a:pt x="360" y="426"/>
                    <a:pt x="388" y="379"/>
                    <a:pt x="432" y="359"/>
                  </a:cubicBezTo>
                  <a:cubicBezTo>
                    <a:pt x="452" y="350"/>
                    <a:pt x="472" y="346"/>
                    <a:pt x="491" y="346"/>
                  </a:cubicBezTo>
                  <a:close/>
                  <a:moveTo>
                    <a:pt x="491" y="1"/>
                  </a:moveTo>
                  <a:cubicBezTo>
                    <a:pt x="219" y="1"/>
                    <a:pt x="0" y="220"/>
                    <a:pt x="0" y="492"/>
                  </a:cubicBezTo>
                  <a:lnTo>
                    <a:pt x="0" y="969"/>
                  </a:lnTo>
                  <a:cubicBezTo>
                    <a:pt x="0" y="1222"/>
                    <a:pt x="185" y="1443"/>
                    <a:pt x="435" y="1472"/>
                  </a:cubicBezTo>
                  <a:cubicBezTo>
                    <a:pt x="454" y="1474"/>
                    <a:pt x="472" y="1475"/>
                    <a:pt x="490" y="1475"/>
                  </a:cubicBezTo>
                  <a:cubicBezTo>
                    <a:pt x="761" y="1475"/>
                    <a:pt x="982" y="1255"/>
                    <a:pt x="982" y="984"/>
                  </a:cubicBezTo>
                  <a:lnTo>
                    <a:pt x="982" y="492"/>
                  </a:lnTo>
                  <a:cubicBezTo>
                    <a:pt x="983" y="220"/>
                    <a:pt x="762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6" name="Google Shape;2536;p65"/>
          <p:cNvGrpSpPr/>
          <p:nvPr/>
        </p:nvGrpSpPr>
        <p:grpSpPr>
          <a:xfrm>
            <a:off x="4739232" y="4189360"/>
            <a:ext cx="449547" cy="388878"/>
            <a:chOff x="4749208" y="3762250"/>
            <a:chExt cx="476669" cy="412340"/>
          </a:xfrm>
        </p:grpSpPr>
        <p:sp>
          <p:nvSpPr>
            <p:cNvPr id="2537" name="Google Shape;2537;p65"/>
            <p:cNvSpPr/>
            <p:nvPr/>
          </p:nvSpPr>
          <p:spPr>
            <a:xfrm>
              <a:off x="4796981" y="3845824"/>
              <a:ext cx="39476" cy="84067"/>
            </a:xfrm>
            <a:custGeom>
              <a:avLst/>
              <a:gdLst/>
              <a:ahLst/>
              <a:cxnLst/>
              <a:rect l="l" t="t" r="r" b="b"/>
              <a:pathLst>
                <a:path w="1042" h="2219" extrusionOk="0">
                  <a:moveTo>
                    <a:pt x="855" y="0"/>
                  </a:moveTo>
                  <a:cubicBezTo>
                    <a:pt x="520" y="0"/>
                    <a:pt x="248" y="244"/>
                    <a:pt x="248" y="543"/>
                  </a:cubicBezTo>
                  <a:lnTo>
                    <a:pt x="248" y="814"/>
                  </a:lnTo>
                  <a:cubicBezTo>
                    <a:pt x="230" y="890"/>
                    <a:pt x="197" y="919"/>
                    <a:pt x="146" y="937"/>
                  </a:cubicBezTo>
                  <a:cubicBezTo>
                    <a:pt x="86" y="959"/>
                    <a:pt x="36" y="1006"/>
                    <a:pt x="22" y="1068"/>
                  </a:cubicBezTo>
                  <a:cubicBezTo>
                    <a:pt x="0" y="1161"/>
                    <a:pt x="53" y="1251"/>
                    <a:pt x="140" y="1280"/>
                  </a:cubicBezTo>
                  <a:cubicBezTo>
                    <a:pt x="193" y="1298"/>
                    <a:pt x="230" y="1325"/>
                    <a:pt x="248" y="1406"/>
                  </a:cubicBezTo>
                  <a:lnTo>
                    <a:pt x="248" y="1676"/>
                  </a:lnTo>
                  <a:cubicBezTo>
                    <a:pt x="248" y="1973"/>
                    <a:pt x="515" y="2214"/>
                    <a:pt x="845" y="2219"/>
                  </a:cubicBezTo>
                  <a:cubicBezTo>
                    <a:pt x="845" y="2219"/>
                    <a:pt x="846" y="2219"/>
                    <a:pt x="847" y="2219"/>
                  </a:cubicBezTo>
                  <a:cubicBezTo>
                    <a:pt x="942" y="2219"/>
                    <a:pt x="1029" y="2146"/>
                    <a:pt x="1035" y="2050"/>
                  </a:cubicBezTo>
                  <a:cubicBezTo>
                    <a:pt x="1042" y="1945"/>
                    <a:pt x="960" y="1857"/>
                    <a:pt x="856" y="1857"/>
                  </a:cubicBezTo>
                  <a:cubicBezTo>
                    <a:pt x="722" y="1857"/>
                    <a:pt x="609" y="1774"/>
                    <a:pt x="609" y="1675"/>
                  </a:cubicBezTo>
                  <a:lnTo>
                    <a:pt x="609" y="1387"/>
                  </a:lnTo>
                  <a:cubicBezTo>
                    <a:pt x="609" y="1377"/>
                    <a:pt x="607" y="1366"/>
                    <a:pt x="606" y="1356"/>
                  </a:cubicBezTo>
                  <a:cubicBezTo>
                    <a:pt x="588" y="1251"/>
                    <a:pt x="549" y="1170"/>
                    <a:pt x="501" y="1109"/>
                  </a:cubicBezTo>
                  <a:cubicBezTo>
                    <a:pt x="548" y="1047"/>
                    <a:pt x="586" y="967"/>
                    <a:pt x="606" y="862"/>
                  </a:cubicBezTo>
                  <a:cubicBezTo>
                    <a:pt x="606" y="856"/>
                    <a:pt x="607" y="844"/>
                    <a:pt x="607" y="833"/>
                  </a:cubicBezTo>
                  <a:lnTo>
                    <a:pt x="607" y="544"/>
                  </a:lnTo>
                  <a:cubicBezTo>
                    <a:pt x="607" y="446"/>
                    <a:pt x="719" y="364"/>
                    <a:pt x="851" y="362"/>
                  </a:cubicBezTo>
                  <a:cubicBezTo>
                    <a:pt x="946" y="361"/>
                    <a:pt x="1029" y="287"/>
                    <a:pt x="1034" y="192"/>
                  </a:cubicBezTo>
                  <a:cubicBezTo>
                    <a:pt x="1040" y="87"/>
                    <a:pt x="957" y="0"/>
                    <a:pt x="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5"/>
            <p:cNvSpPr/>
            <p:nvPr/>
          </p:nvSpPr>
          <p:spPr>
            <a:xfrm>
              <a:off x="5043082" y="3887422"/>
              <a:ext cx="39476" cy="84067"/>
            </a:xfrm>
            <a:custGeom>
              <a:avLst/>
              <a:gdLst/>
              <a:ahLst/>
              <a:cxnLst/>
              <a:rect l="l" t="t" r="r" b="b"/>
              <a:pathLst>
                <a:path w="1042" h="2219" extrusionOk="0">
                  <a:moveTo>
                    <a:pt x="193" y="0"/>
                  </a:moveTo>
                  <a:cubicBezTo>
                    <a:pt x="98" y="0"/>
                    <a:pt x="13" y="74"/>
                    <a:pt x="6" y="169"/>
                  </a:cubicBezTo>
                  <a:cubicBezTo>
                    <a:pt x="0" y="273"/>
                    <a:pt x="82" y="361"/>
                    <a:pt x="185" y="361"/>
                  </a:cubicBezTo>
                  <a:cubicBezTo>
                    <a:pt x="320" y="361"/>
                    <a:pt x="433" y="445"/>
                    <a:pt x="433" y="544"/>
                  </a:cubicBezTo>
                  <a:lnTo>
                    <a:pt x="433" y="832"/>
                  </a:lnTo>
                  <a:cubicBezTo>
                    <a:pt x="433" y="841"/>
                    <a:pt x="435" y="853"/>
                    <a:pt x="436" y="861"/>
                  </a:cubicBezTo>
                  <a:cubicBezTo>
                    <a:pt x="454" y="966"/>
                    <a:pt x="492" y="1047"/>
                    <a:pt x="541" y="1108"/>
                  </a:cubicBezTo>
                  <a:cubicBezTo>
                    <a:pt x="493" y="1170"/>
                    <a:pt x="454" y="1252"/>
                    <a:pt x="436" y="1356"/>
                  </a:cubicBezTo>
                  <a:cubicBezTo>
                    <a:pt x="435" y="1367"/>
                    <a:pt x="433" y="1377"/>
                    <a:pt x="433" y="1388"/>
                  </a:cubicBezTo>
                  <a:lnTo>
                    <a:pt x="433" y="1676"/>
                  </a:lnTo>
                  <a:cubicBezTo>
                    <a:pt x="433" y="1773"/>
                    <a:pt x="322" y="1856"/>
                    <a:pt x="190" y="1857"/>
                  </a:cubicBezTo>
                  <a:cubicBezTo>
                    <a:pt x="94" y="1859"/>
                    <a:pt x="12" y="1932"/>
                    <a:pt x="6" y="2028"/>
                  </a:cubicBezTo>
                  <a:cubicBezTo>
                    <a:pt x="0" y="2132"/>
                    <a:pt x="84" y="2218"/>
                    <a:pt x="185" y="2218"/>
                  </a:cubicBezTo>
                  <a:cubicBezTo>
                    <a:pt x="521" y="2218"/>
                    <a:pt x="793" y="1975"/>
                    <a:pt x="793" y="1677"/>
                  </a:cubicBezTo>
                  <a:lnTo>
                    <a:pt x="793" y="1406"/>
                  </a:lnTo>
                  <a:cubicBezTo>
                    <a:pt x="810" y="1330"/>
                    <a:pt x="843" y="1302"/>
                    <a:pt x="892" y="1284"/>
                  </a:cubicBezTo>
                  <a:cubicBezTo>
                    <a:pt x="953" y="1262"/>
                    <a:pt x="1002" y="1215"/>
                    <a:pt x="1017" y="1153"/>
                  </a:cubicBezTo>
                  <a:cubicBezTo>
                    <a:pt x="1041" y="1058"/>
                    <a:pt x="989" y="968"/>
                    <a:pt x="902" y="939"/>
                  </a:cubicBezTo>
                  <a:cubicBezTo>
                    <a:pt x="848" y="921"/>
                    <a:pt x="812" y="892"/>
                    <a:pt x="794" y="813"/>
                  </a:cubicBezTo>
                  <a:lnTo>
                    <a:pt x="794" y="542"/>
                  </a:lnTo>
                  <a:cubicBezTo>
                    <a:pt x="794" y="246"/>
                    <a:pt x="527" y="5"/>
                    <a:pt x="197" y="0"/>
                  </a:cubicBezTo>
                  <a:cubicBezTo>
                    <a:pt x="196" y="0"/>
                    <a:pt x="194" y="0"/>
                    <a:pt x="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5"/>
            <p:cNvSpPr/>
            <p:nvPr/>
          </p:nvSpPr>
          <p:spPr>
            <a:xfrm>
              <a:off x="4853392" y="3860372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99" y="360"/>
                  </a:lnTo>
                  <a:cubicBezTo>
                    <a:pt x="795" y="360"/>
                    <a:pt x="881" y="291"/>
                    <a:pt x="888" y="197"/>
                  </a:cubicBezTo>
                  <a:cubicBezTo>
                    <a:pt x="897" y="90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5"/>
            <p:cNvSpPr/>
            <p:nvPr/>
          </p:nvSpPr>
          <p:spPr>
            <a:xfrm>
              <a:off x="4854377" y="3993159"/>
              <a:ext cx="121535" cy="13676"/>
            </a:xfrm>
            <a:custGeom>
              <a:avLst/>
              <a:gdLst/>
              <a:ahLst/>
              <a:cxnLst/>
              <a:rect l="l" t="t" r="r" b="b"/>
              <a:pathLst>
                <a:path w="3208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3011" y="361"/>
                  </a:lnTo>
                  <a:cubicBezTo>
                    <a:pt x="3106" y="361"/>
                    <a:pt x="3191" y="290"/>
                    <a:pt x="3200" y="196"/>
                  </a:cubicBezTo>
                  <a:cubicBezTo>
                    <a:pt x="3208" y="90"/>
                    <a:pt x="3124" y="0"/>
                    <a:pt x="30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5"/>
            <p:cNvSpPr/>
            <p:nvPr/>
          </p:nvSpPr>
          <p:spPr>
            <a:xfrm>
              <a:off x="4853392" y="3913752"/>
              <a:ext cx="34021" cy="13639"/>
            </a:xfrm>
            <a:custGeom>
              <a:avLst/>
              <a:gdLst/>
              <a:ahLst/>
              <a:cxnLst/>
              <a:rect l="l" t="t" r="r" b="b"/>
              <a:pathLst>
                <a:path w="898" h="360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99" y="360"/>
                  </a:lnTo>
                  <a:cubicBezTo>
                    <a:pt x="795" y="360"/>
                    <a:pt x="881" y="291"/>
                    <a:pt x="888" y="196"/>
                  </a:cubicBezTo>
                  <a:cubicBezTo>
                    <a:pt x="897" y="89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5"/>
            <p:cNvSpPr/>
            <p:nvPr/>
          </p:nvSpPr>
          <p:spPr>
            <a:xfrm>
              <a:off x="4853429" y="3939817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700" y="361"/>
                  </a:lnTo>
                  <a:cubicBezTo>
                    <a:pt x="796" y="361"/>
                    <a:pt x="881" y="292"/>
                    <a:pt x="889" y="198"/>
                  </a:cubicBezTo>
                  <a:cubicBezTo>
                    <a:pt x="897" y="90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5"/>
            <p:cNvSpPr/>
            <p:nvPr/>
          </p:nvSpPr>
          <p:spPr>
            <a:xfrm>
              <a:off x="4942876" y="3967132"/>
              <a:ext cx="34021" cy="13639"/>
            </a:xfrm>
            <a:custGeom>
              <a:avLst/>
              <a:gdLst/>
              <a:ahLst/>
              <a:cxnLst/>
              <a:rect l="l" t="t" r="r" b="b"/>
              <a:pathLst>
                <a:path w="898" h="360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699" y="359"/>
                  </a:lnTo>
                  <a:cubicBezTo>
                    <a:pt x="795" y="359"/>
                    <a:pt x="880" y="290"/>
                    <a:pt x="888" y="196"/>
                  </a:cubicBezTo>
                  <a:cubicBezTo>
                    <a:pt x="897" y="89"/>
                    <a:pt x="813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5"/>
            <p:cNvSpPr/>
            <p:nvPr/>
          </p:nvSpPr>
          <p:spPr>
            <a:xfrm>
              <a:off x="4853846" y="3967132"/>
              <a:ext cx="72853" cy="13639"/>
            </a:xfrm>
            <a:custGeom>
              <a:avLst/>
              <a:gdLst/>
              <a:ahLst/>
              <a:cxnLst/>
              <a:rect l="l" t="t" r="r" b="b"/>
              <a:pathLst>
                <a:path w="1923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724" y="359"/>
                  </a:lnTo>
                  <a:cubicBezTo>
                    <a:pt x="1820" y="359"/>
                    <a:pt x="1905" y="290"/>
                    <a:pt x="1913" y="196"/>
                  </a:cubicBezTo>
                  <a:cubicBezTo>
                    <a:pt x="1922" y="89"/>
                    <a:pt x="1838" y="0"/>
                    <a:pt x="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5"/>
            <p:cNvSpPr/>
            <p:nvPr/>
          </p:nvSpPr>
          <p:spPr>
            <a:xfrm>
              <a:off x="4903362" y="3913752"/>
              <a:ext cx="33983" cy="13639"/>
            </a:xfrm>
            <a:custGeom>
              <a:avLst/>
              <a:gdLst/>
              <a:ahLst/>
              <a:cxnLst/>
              <a:rect l="l" t="t" r="r" b="b"/>
              <a:pathLst>
                <a:path w="897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08" y="360"/>
                  </a:lnTo>
                  <a:cubicBezTo>
                    <a:pt x="813" y="360"/>
                    <a:pt x="897" y="271"/>
                    <a:pt x="888" y="164"/>
                  </a:cubicBezTo>
                  <a:cubicBezTo>
                    <a:pt x="880" y="70"/>
                    <a:pt x="793" y="1"/>
                    <a:pt x="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5"/>
            <p:cNvSpPr/>
            <p:nvPr/>
          </p:nvSpPr>
          <p:spPr>
            <a:xfrm>
              <a:off x="4948445" y="3913752"/>
              <a:ext cx="69746" cy="13639"/>
            </a:xfrm>
            <a:custGeom>
              <a:avLst/>
              <a:gdLst/>
              <a:ahLst/>
              <a:cxnLst/>
              <a:rect l="l" t="t" r="r" b="b"/>
              <a:pathLst>
                <a:path w="184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660" y="360"/>
                  </a:lnTo>
                  <a:cubicBezTo>
                    <a:pt x="1760" y="360"/>
                    <a:pt x="1840" y="279"/>
                    <a:pt x="1840" y="180"/>
                  </a:cubicBezTo>
                  <a:cubicBezTo>
                    <a:pt x="1839" y="80"/>
                    <a:pt x="1760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5"/>
            <p:cNvSpPr/>
            <p:nvPr/>
          </p:nvSpPr>
          <p:spPr>
            <a:xfrm>
              <a:off x="4853429" y="4024187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00" y="361"/>
                  </a:lnTo>
                  <a:cubicBezTo>
                    <a:pt x="796" y="361"/>
                    <a:pt x="881" y="291"/>
                    <a:pt x="889" y="197"/>
                  </a:cubicBezTo>
                  <a:cubicBezTo>
                    <a:pt x="897" y="91"/>
                    <a:pt x="814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5"/>
            <p:cNvSpPr/>
            <p:nvPr/>
          </p:nvSpPr>
          <p:spPr>
            <a:xfrm>
              <a:off x="4853429" y="4051502"/>
              <a:ext cx="34021" cy="13714"/>
            </a:xfrm>
            <a:custGeom>
              <a:avLst/>
              <a:gdLst/>
              <a:ahLst/>
              <a:cxnLst/>
              <a:rect l="l" t="t" r="r" b="b"/>
              <a:pathLst>
                <a:path w="898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00" y="361"/>
                  </a:lnTo>
                  <a:cubicBezTo>
                    <a:pt x="796" y="361"/>
                    <a:pt x="881" y="292"/>
                    <a:pt x="889" y="198"/>
                  </a:cubicBezTo>
                  <a:cubicBezTo>
                    <a:pt x="897" y="90"/>
                    <a:pt x="814" y="1"/>
                    <a:pt x="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5"/>
            <p:cNvSpPr/>
            <p:nvPr/>
          </p:nvSpPr>
          <p:spPr>
            <a:xfrm>
              <a:off x="4903324" y="4024187"/>
              <a:ext cx="34021" cy="13676"/>
            </a:xfrm>
            <a:custGeom>
              <a:avLst/>
              <a:gdLst/>
              <a:ahLst/>
              <a:cxnLst/>
              <a:rect l="l" t="t" r="r" b="b"/>
              <a:pathLst>
                <a:path w="898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0" y="272"/>
                    <a:pt x="85" y="361"/>
                    <a:pt x="190" y="361"/>
                  </a:cubicBezTo>
                  <a:lnTo>
                    <a:pt x="700" y="361"/>
                  </a:lnTo>
                  <a:cubicBezTo>
                    <a:pt x="795" y="361"/>
                    <a:pt x="881" y="291"/>
                    <a:pt x="889" y="197"/>
                  </a:cubicBezTo>
                  <a:cubicBezTo>
                    <a:pt x="898" y="91"/>
                    <a:pt x="814" y="0"/>
                    <a:pt x="7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5"/>
            <p:cNvSpPr/>
            <p:nvPr/>
          </p:nvSpPr>
          <p:spPr>
            <a:xfrm>
              <a:off x="4947990" y="4024187"/>
              <a:ext cx="28944" cy="13676"/>
            </a:xfrm>
            <a:custGeom>
              <a:avLst/>
              <a:gdLst/>
              <a:ahLst/>
              <a:cxnLst/>
              <a:rect l="l" t="t" r="r" b="b"/>
              <a:pathLst>
                <a:path w="764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566" y="361"/>
                  </a:lnTo>
                  <a:cubicBezTo>
                    <a:pt x="662" y="361"/>
                    <a:pt x="746" y="291"/>
                    <a:pt x="755" y="197"/>
                  </a:cubicBezTo>
                  <a:cubicBezTo>
                    <a:pt x="763" y="91"/>
                    <a:pt x="679" y="0"/>
                    <a:pt x="5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5"/>
            <p:cNvSpPr/>
            <p:nvPr/>
          </p:nvSpPr>
          <p:spPr>
            <a:xfrm>
              <a:off x="4904536" y="3860372"/>
              <a:ext cx="150517" cy="13676"/>
            </a:xfrm>
            <a:custGeom>
              <a:avLst/>
              <a:gdLst/>
              <a:ahLst/>
              <a:cxnLst/>
              <a:rect l="l" t="t" r="r" b="b"/>
              <a:pathLst>
                <a:path w="3973" h="361" extrusionOk="0">
                  <a:moveTo>
                    <a:pt x="199" y="1"/>
                  </a:moveTo>
                  <a:cubicBezTo>
                    <a:pt x="103" y="1"/>
                    <a:pt x="19" y="70"/>
                    <a:pt x="11" y="164"/>
                  </a:cubicBezTo>
                  <a:cubicBezTo>
                    <a:pt x="1" y="271"/>
                    <a:pt x="86" y="360"/>
                    <a:pt x="190" y="360"/>
                  </a:cubicBezTo>
                  <a:lnTo>
                    <a:pt x="3774" y="360"/>
                  </a:lnTo>
                  <a:cubicBezTo>
                    <a:pt x="3870" y="360"/>
                    <a:pt x="3956" y="291"/>
                    <a:pt x="3963" y="197"/>
                  </a:cubicBezTo>
                  <a:cubicBezTo>
                    <a:pt x="3972" y="90"/>
                    <a:pt x="3889" y="1"/>
                    <a:pt x="37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5"/>
            <p:cNvSpPr/>
            <p:nvPr/>
          </p:nvSpPr>
          <p:spPr>
            <a:xfrm>
              <a:off x="4854831" y="3886399"/>
              <a:ext cx="162640" cy="13714"/>
            </a:xfrm>
            <a:custGeom>
              <a:avLst/>
              <a:gdLst/>
              <a:ahLst/>
              <a:cxnLst/>
              <a:rect l="l" t="t" r="r" b="b"/>
              <a:pathLst>
                <a:path w="4293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095" y="361"/>
                  </a:lnTo>
                  <a:cubicBezTo>
                    <a:pt x="4190" y="361"/>
                    <a:pt x="4275" y="291"/>
                    <a:pt x="4283" y="197"/>
                  </a:cubicBezTo>
                  <a:cubicBezTo>
                    <a:pt x="4293" y="90"/>
                    <a:pt x="4208" y="1"/>
                    <a:pt x="41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5"/>
            <p:cNvSpPr/>
            <p:nvPr/>
          </p:nvSpPr>
          <p:spPr>
            <a:xfrm>
              <a:off x="4749208" y="3762250"/>
              <a:ext cx="476669" cy="412340"/>
            </a:xfrm>
            <a:custGeom>
              <a:avLst/>
              <a:gdLst/>
              <a:ahLst/>
              <a:cxnLst/>
              <a:rect l="l" t="t" r="r" b="b"/>
              <a:pathLst>
                <a:path w="12582" h="10884" extrusionOk="0">
                  <a:moveTo>
                    <a:pt x="10457" y="6457"/>
                  </a:moveTo>
                  <a:cubicBezTo>
                    <a:pt x="10523" y="6457"/>
                    <a:pt x="10582" y="6489"/>
                    <a:pt x="10618" y="6542"/>
                  </a:cubicBezTo>
                  <a:lnTo>
                    <a:pt x="10908" y="6980"/>
                  </a:lnTo>
                  <a:lnTo>
                    <a:pt x="9146" y="6980"/>
                  </a:lnTo>
                  <a:lnTo>
                    <a:pt x="8798" y="6457"/>
                  </a:lnTo>
                  <a:close/>
                  <a:moveTo>
                    <a:pt x="9699" y="1639"/>
                  </a:moveTo>
                  <a:lnTo>
                    <a:pt x="9699" y="6095"/>
                  </a:lnTo>
                  <a:lnTo>
                    <a:pt x="6988" y="6095"/>
                  </a:lnTo>
                  <a:cubicBezTo>
                    <a:pt x="6675" y="6095"/>
                    <a:pt x="6422" y="6349"/>
                    <a:pt x="6422" y="6662"/>
                  </a:cubicBezTo>
                  <a:lnTo>
                    <a:pt x="6422" y="8552"/>
                  </a:lnTo>
                  <a:lnTo>
                    <a:pt x="522" y="8552"/>
                  </a:lnTo>
                  <a:cubicBezTo>
                    <a:pt x="433" y="8552"/>
                    <a:pt x="360" y="8480"/>
                    <a:pt x="360" y="8390"/>
                  </a:cubicBezTo>
                  <a:lnTo>
                    <a:pt x="360" y="1639"/>
                  </a:lnTo>
                  <a:close/>
                  <a:moveTo>
                    <a:pt x="2737" y="1"/>
                  </a:moveTo>
                  <a:cubicBezTo>
                    <a:pt x="2717" y="1"/>
                    <a:pt x="2699" y="9"/>
                    <a:pt x="2686" y="23"/>
                  </a:cubicBezTo>
                  <a:cubicBezTo>
                    <a:pt x="2536" y="178"/>
                    <a:pt x="2644" y="362"/>
                    <a:pt x="2799" y="362"/>
                  </a:cubicBezTo>
                  <a:lnTo>
                    <a:pt x="9538" y="362"/>
                  </a:lnTo>
                  <a:cubicBezTo>
                    <a:pt x="9627" y="362"/>
                    <a:pt x="9700" y="435"/>
                    <a:pt x="9700" y="524"/>
                  </a:cubicBezTo>
                  <a:lnTo>
                    <a:pt x="9700" y="1247"/>
                  </a:lnTo>
                  <a:lnTo>
                    <a:pt x="362" y="1247"/>
                  </a:lnTo>
                  <a:lnTo>
                    <a:pt x="362" y="523"/>
                  </a:lnTo>
                  <a:cubicBezTo>
                    <a:pt x="362" y="434"/>
                    <a:pt x="433" y="363"/>
                    <a:pt x="521" y="363"/>
                  </a:cubicBezTo>
                  <a:lnTo>
                    <a:pt x="1887" y="363"/>
                  </a:lnTo>
                  <a:cubicBezTo>
                    <a:pt x="1982" y="363"/>
                    <a:pt x="2067" y="294"/>
                    <a:pt x="2075" y="200"/>
                  </a:cubicBezTo>
                  <a:cubicBezTo>
                    <a:pt x="2085" y="93"/>
                    <a:pt x="2000" y="4"/>
                    <a:pt x="1895" y="4"/>
                  </a:cubicBezTo>
                  <a:lnTo>
                    <a:pt x="530" y="4"/>
                  </a:lnTo>
                  <a:cubicBezTo>
                    <a:pt x="237" y="4"/>
                    <a:pt x="0" y="241"/>
                    <a:pt x="0" y="534"/>
                  </a:cubicBezTo>
                  <a:lnTo>
                    <a:pt x="0" y="8385"/>
                  </a:lnTo>
                  <a:cubicBezTo>
                    <a:pt x="0" y="8678"/>
                    <a:pt x="237" y="8915"/>
                    <a:pt x="530" y="8915"/>
                  </a:cubicBezTo>
                  <a:lnTo>
                    <a:pt x="6454" y="8915"/>
                  </a:lnTo>
                  <a:lnTo>
                    <a:pt x="6454" y="10690"/>
                  </a:lnTo>
                  <a:cubicBezTo>
                    <a:pt x="6454" y="10795"/>
                    <a:pt x="6539" y="10882"/>
                    <a:pt x="6646" y="10882"/>
                  </a:cubicBezTo>
                  <a:lnTo>
                    <a:pt x="9623" y="10882"/>
                  </a:lnTo>
                  <a:cubicBezTo>
                    <a:pt x="9637" y="10882"/>
                    <a:pt x="9650" y="10876"/>
                    <a:pt x="9659" y="10867"/>
                  </a:cubicBezTo>
                  <a:cubicBezTo>
                    <a:pt x="9817" y="10710"/>
                    <a:pt x="9710" y="10521"/>
                    <a:pt x="9557" y="10521"/>
                  </a:cubicBezTo>
                  <a:lnTo>
                    <a:pt x="6906" y="10521"/>
                  </a:lnTo>
                  <a:cubicBezTo>
                    <a:pt x="6856" y="10521"/>
                    <a:pt x="6814" y="10481"/>
                    <a:pt x="6814" y="10430"/>
                  </a:cubicBezTo>
                  <a:lnTo>
                    <a:pt x="6814" y="6657"/>
                  </a:lnTo>
                  <a:cubicBezTo>
                    <a:pt x="6814" y="6547"/>
                    <a:pt x="6904" y="6459"/>
                    <a:pt x="7012" y="6459"/>
                  </a:cubicBezTo>
                  <a:lnTo>
                    <a:pt x="8223" y="6459"/>
                  </a:lnTo>
                  <a:cubicBezTo>
                    <a:pt x="8290" y="6459"/>
                    <a:pt x="8351" y="6493"/>
                    <a:pt x="8388" y="6548"/>
                  </a:cubicBezTo>
                  <a:lnTo>
                    <a:pt x="8877" y="7293"/>
                  </a:lnTo>
                  <a:cubicBezTo>
                    <a:pt x="8910" y="7346"/>
                    <a:pt x="8968" y="7377"/>
                    <a:pt x="9030" y="7377"/>
                  </a:cubicBezTo>
                  <a:lnTo>
                    <a:pt x="11883" y="7377"/>
                  </a:lnTo>
                  <a:cubicBezTo>
                    <a:pt x="12068" y="7377"/>
                    <a:pt x="12220" y="7527"/>
                    <a:pt x="12220" y="7714"/>
                  </a:cubicBezTo>
                  <a:lnTo>
                    <a:pt x="12220" y="10431"/>
                  </a:lnTo>
                  <a:cubicBezTo>
                    <a:pt x="12220" y="10481"/>
                    <a:pt x="12179" y="10522"/>
                    <a:pt x="12129" y="10522"/>
                  </a:cubicBezTo>
                  <a:lnTo>
                    <a:pt x="10446" y="10522"/>
                  </a:lnTo>
                  <a:cubicBezTo>
                    <a:pt x="10433" y="10522"/>
                    <a:pt x="10419" y="10528"/>
                    <a:pt x="10411" y="10537"/>
                  </a:cubicBezTo>
                  <a:cubicBezTo>
                    <a:pt x="10251" y="10693"/>
                    <a:pt x="10360" y="10884"/>
                    <a:pt x="10513" y="10884"/>
                  </a:cubicBezTo>
                  <a:lnTo>
                    <a:pt x="12390" y="10884"/>
                  </a:lnTo>
                  <a:cubicBezTo>
                    <a:pt x="12494" y="10884"/>
                    <a:pt x="12581" y="10799"/>
                    <a:pt x="12581" y="10693"/>
                  </a:cubicBezTo>
                  <a:lnTo>
                    <a:pt x="12581" y="7730"/>
                  </a:lnTo>
                  <a:cubicBezTo>
                    <a:pt x="12581" y="7333"/>
                    <a:pt x="12265" y="7013"/>
                    <a:pt x="11875" y="7013"/>
                  </a:cubicBezTo>
                  <a:lnTo>
                    <a:pt x="11378" y="7013"/>
                  </a:lnTo>
                  <a:lnTo>
                    <a:pt x="10945" y="6352"/>
                  </a:lnTo>
                  <a:cubicBezTo>
                    <a:pt x="10840" y="6191"/>
                    <a:pt x="10661" y="6095"/>
                    <a:pt x="10472" y="6095"/>
                  </a:cubicBezTo>
                  <a:lnTo>
                    <a:pt x="10058" y="6095"/>
                  </a:lnTo>
                  <a:lnTo>
                    <a:pt x="10058" y="192"/>
                  </a:lnTo>
                  <a:cubicBezTo>
                    <a:pt x="10058" y="86"/>
                    <a:pt x="9973" y="1"/>
                    <a:pt x="9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4" name="Google Shape;2554;p65"/>
          <p:cNvGrpSpPr/>
          <p:nvPr/>
        </p:nvGrpSpPr>
        <p:grpSpPr>
          <a:xfrm>
            <a:off x="3941788" y="4158991"/>
            <a:ext cx="449547" cy="449547"/>
            <a:chOff x="3903652" y="3730048"/>
            <a:chExt cx="476669" cy="476669"/>
          </a:xfrm>
        </p:grpSpPr>
        <p:sp>
          <p:nvSpPr>
            <p:cNvPr id="2555" name="Google Shape;2555;p65"/>
            <p:cNvSpPr/>
            <p:nvPr/>
          </p:nvSpPr>
          <p:spPr>
            <a:xfrm>
              <a:off x="3971315" y="3980733"/>
              <a:ext cx="53039" cy="13676"/>
            </a:xfrm>
            <a:custGeom>
              <a:avLst/>
              <a:gdLst/>
              <a:ahLst/>
              <a:cxnLst/>
              <a:rect l="l" t="t" r="r" b="b"/>
              <a:pathLst>
                <a:path w="1400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02" y="361"/>
                  </a:lnTo>
                  <a:cubicBezTo>
                    <a:pt x="1297" y="361"/>
                    <a:pt x="1383" y="292"/>
                    <a:pt x="1390" y="197"/>
                  </a:cubicBezTo>
                  <a:cubicBezTo>
                    <a:pt x="1399" y="89"/>
                    <a:pt x="131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5"/>
            <p:cNvSpPr/>
            <p:nvPr/>
          </p:nvSpPr>
          <p:spPr>
            <a:xfrm>
              <a:off x="3972717" y="4010586"/>
              <a:ext cx="151426" cy="13639"/>
            </a:xfrm>
            <a:custGeom>
              <a:avLst/>
              <a:gdLst/>
              <a:ahLst/>
              <a:cxnLst/>
              <a:rect l="l" t="t" r="r" b="b"/>
              <a:pathLst>
                <a:path w="3997" h="360" extrusionOk="0">
                  <a:moveTo>
                    <a:pt x="181" y="0"/>
                  </a:moveTo>
                  <a:cubicBezTo>
                    <a:pt x="82" y="0"/>
                    <a:pt x="1" y="80"/>
                    <a:pt x="1" y="179"/>
                  </a:cubicBezTo>
                  <a:cubicBezTo>
                    <a:pt x="1" y="279"/>
                    <a:pt x="82" y="359"/>
                    <a:pt x="181" y="359"/>
                  </a:cubicBezTo>
                  <a:lnTo>
                    <a:pt x="3799" y="359"/>
                  </a:lnTo>
                  <a:cubicBezTo>
                    <a:pt x="3894" y="359"/>
                    <a:pt x="3980" y="290"/>
                    <a:pt x="3987" y="196"/>
                  </a:cubicBezTo>
                  <a:cubicBezTo>
                    <a:pt x="3997" y="89"/>
                    <a:pt x="3913" y="0"/>
                    <a:pt x="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5"/>
            <p:cNvSpPr/>
            <p:nvPr/>
          </p:nvSpPr>
          <p:spPr>
            <a:xfrm>
              <a:off x="4078037" y="4039076"/>
              <a:ext cx="47280" cy="13676"/>
            </a:xfrm>
            <a:custGeom>
              <a:avLst/>
              <a:gdLst/>
              <a:ahLst/>
              <a:cxnLst/>
              <a:rect l="l" t="t" r="r" b="b"/>
              <a:pathLst>
                <a:path w="1248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050" y="360"/>
                  </a:lnTo>
                  <a:cubicBezTo>
                    <a:pt x="1145" y="360"/>
                    <a:pt x="1231" y="291"/>
                    <a:pt x="1239" y="197"/>
                  </a:cubicBezTo>
                  <a:cubicBezTo>
                    <a:pt x="1248" y="91"/>
                    <a:pt x="1164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5"/>
            <p:cNvSpPr/>
            <p:nvPr/>
          </p:nvSpPr>
          <p:spPr>
            <a:xfrm>
              <a:off x="3971694" y="4039152"/>
              <a:ext cx="87173" cy="13639"/>
            </a:xfrm>
            <a:custGeom>
              <a:avLst/>
              <a:gdLst/>
              <a:ahLst/>
              <a:cxnLst/>
              <a:rect l="l" t="t" r="r" b="b"/>
              <a:pathLst>
                <a:path w="2301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69"/>
                    <a:pt x="84" y="359"/>
                    <a:pt x="189" y="359"/>
                  </a:cubicBezTo>
                  <a:lnTo>
                    <a:pt x="2103" y="359"/>
                  </a:lnTo>
                  <a:cubicBezTo>
                    <a:pt x="2198" y="359"/>
                    <a:pt x="2284" y="290"/>
                    <a:pt x="2291" y="196"/>
                  </a:cubicBezTo>
                  <a:cubicBezTo>
                    <a:pt x="2301" y="89"/>
                    <a:pt x="2217" y="0"/>
                    <a:pt x="2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5"/>
            <p:cNvSpPr/>
            <p:nvPr/>
          </p:nvSpPr>
          <p:spPr>
            <a:xfrm>
              <a:off x="3972414" y="4068891"/>
              <a:ext cx="151729" cy="13639"/>
            </a:xfrm>
            <a:custGeom>
              <a:avLst/>
              <a:gdLst/>
              <a:ahLst/>
              <a:cxnLst/>
              <a:rect l="l" t="t" r="r" b="b"/>
              <a:pathLst>
                <a:path w="4005" h="360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3807" y="360"/>
                  </a:lnTo>
                  <a:cubicBezTo>
                    <a:pt x="3902" y="360"/>
                    <a:pt x="3988" y="291"/>
                    <a:pt x="3995" y="197"/>
                  </a:cubicBezTo>
                  <a:cubicBezTo>
                    <a:pt x="4005" y="90"/>
                    <a:pt x="3921" y="1"/>
                    <a:pt x="3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5"/>
            <p:cNvSpPr/>
            <p:nvPr/>
          </p:nvSpPr>
          <p:spPr>
            <a:xfrm>
              <a:off x="3972414" y="4098707"/>
              <a:ext cx="151729" cy="13676"/>
            </a:xfrm>
            <a:custGeom>
              <a:avLst/>
              <a:gdLst/>
              <a:ahLst/>
              <a:cxnLst/>
              <a:rect l="l" t="t" r="r" b="b"/>
              <a:pathLst>
                <a:path w="4005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4" y="361"/>
                    <a:pt x="189" y="361"/>
                  </a:cubicBezTo>
                  <a:lnTo>
                    <a:pt x="3807" y="361"/>
                  </a:lnTo>
                  <a:cubicBezTo>
                    <a:pt x="3902" y="361"/>
                    <a:pt x="3988" y="290"/>
                    <a:pt x="3995" y="196"/>
                  </a:cubicBezTo>
                  <a:cubicBezTo>
                    <a:pt x="4005" y="89"/>
                    <a:pt x="3921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5"/>
            <p:cNvSpPr/>
            <p:nvPr/>
          </p:nvSpPr>
          <p:spPr>
            <a:xfrm>
              <a:off x="4032727" y="4128447"/>
              <a:ext cx="92098" cy="13714"/>
            </a:xfrm>
            <a:custGeom>
              <a:avLst/>
              <a:gdLst/>
              <a:ahLst/>
              <a:cxnLst/>
              <a:rect l="l" t="t" r="r" b="b"/>
              <a:pathLst>
                <a:path w="2431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233" y="361"/>
                  </a:lnTo>
                  <a:cubicBezTo>
                    <a:pt x="2329" y="361"/>
                    <a:pt x="2414" y="291"/>
                    <a:pt x="2422" y="197"/>
                  </a:cubicBezTo>
                  <a:cubicBezTo>
                    <a:pt x="2430" y="91"/>
                    <a:pt x="2347" y="1"/>
                    <a:pt x="2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5"/>
            <p:cNvSpPr/>
            <p:nvPr/>
          </p:nvSpPr>
          <p:spPr>
            <a:xfrm>
              <a:off x="3971201" y="4128484"/>
              <a:ext cx="41749" cy="13714"/>
            </a:xfrm>
            <a:custGeom>
              <a:avLst/>
              <a:gdLst/>
              <a:ahLst/>
              <a:cxnLst/>
              <a:rect l="l" t="t" r="r" b="b"/>
              <a:pathLst>
                <a:path w="1102" h="362" extrusionOk="0">
                  <a:moveTo>
                    <a:pt x="198" y="1"/>
                  </a:moveTo>
                  <a:cubicBezTo>
                    <a:pt x="103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905" y="361"/>
                  </a:lnTo>
                  <a:cubicBezTo>
                    <a:pt x="1000" y="361"/>
                    <a:pt x="1085" y="292"/>
                    <a:pt x="1093" y="198"/>
                  </a:cubicBezTo>
                  <a:cubicBezTo>
                    <a:pt x="1102" y="90"/>
                    <a:pt x="1019" y="1"/>
                    <a:pt x="9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5"/>
            <p:cNvSpPr/>
            <p:nvPr/>
          </p:nvSpPr>
          <p:spPr>
            <a:xfrm>
              <a:off x="3972414" y="4158262"/>
              <a:ext cx="151729" cy="13676"/>
            </a:xfrm>
            <a:custGeom>
              <a:avLst/>
              <a:gdLst/>
              <a:ahLst/>
              <a:cxnLst/>
              <a:rect l="l" t="t" r="r" b="b"/>
              <a:pathLst>
                <a:path w="4005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3807" y="361"/>
                  </a:lnTo>
                  <a:cubicBezTo>
                    <a:pt x="3902" y="361"/>
                    <a:pt x="3988" y="291"/>
                    <a:pt x="3995" y="197"/>
                  </a:cubicBezTo>
                  <a:cubicBezTo>
                    <a:pt x="4005" y="89"/>
                    <a:pt x="3921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5"/>
            <p:cNvSpPr/>
            <p:nvPr/>
          </p:nvSpPr>
          <p:spPr>
            <a:xfrm>
              <a:off x="4159717" y="4128484"/>
              <a:ext cx="151729" cy="13714"/>
            </a:xfrm>
            <a:custGeom>
              <a:avLst/>
              <a:gdLst/>
              <a:ahLst/>
              <a:cxnLst/>
              <a:rect l="l" t="t" r="r" b="b"/>
              <a:pathLst>
                <a:path w="4005" h="362" extrusionOk="0">
                  <a:moveTo>
                    <a:pt x="198" y="1"/>
                  </a:moveTo>
                  <a:cubicBezTo>
                    <a:pt x="103" y="1"/>
                    <a:pt x="18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3806" y="361"/>
                  </a:lnTo>
                  <a:cubicBezTo>
                    <a:pt x="3901" y="361"/>
                    <a:pt x="3987" y="292"/>
                    <a:pt x="3995" y="198"/>
                  </a:cubicBezTo>
                  <a:cubicBezTo>
                    <a:pt x="4004" y="90"/>
                    <a:pt x="3920" y="1"/>
                    <a:pt x="3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5"/>
            <p:cNvSpPr/>
            <p:nvPr/>
          </p:nvSpPr>
          <p:spPr>
            <a:xfrm>
              <a:off x="4225940" y="4158262"/>
              <a:ext cx="86264" cy="13676"/>
            </a:xfrm>
            <a:custGeom>
              <a:avLst/>
              <a:gdLst/>
              <a:ahLst/>
              <a:cxnLst/>
              <a:rect l="l" t="t" r="r" b="b"/>
              <a:pathLst>
                <a:path w="2277" h="361" extrusionOk="0">
                  <a:moveTo>
                    <a:pt x="198" y="0"/>
                  </a:moveTo>
                  <a:cubicBezTo>
                    <a:pt x="103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078" y="361"/>
                  </a:lnTo>
                  <a:cubicBezTo>
                    <a:pt x="2173" y="361"/>
                    <a:pt x="2258" y="291"/>
                    <a:pt x="2266" y="197"/>
                  </a:cubicBezTo>
                  <a:cubicBezTo>
                    <a:pt x="2277" y="89"/>
                    <a:pt x="2193" y="0"/>
                    <a:pt x="2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5"/>
            <p:cNvSpPr/>
            <p:nvPr/>
          </p:nvSpPr>
          <p:spPr>
            <a:xfrm>
              <a:off x="4158505" y="4158262"/>
              <a:ext cx="47887" cy="13676"/>
            </a:xfrm>
            <a:custGeom>
              <a:avLst/>
              <a:gdLst/>
              <a:ahLst/>
              <a:cxnLst/>
              <a:rect l="l" t="t" r="r" b="b"/>
              <a:pathLst>
                <a:path w="1264" h="361" extrusionOk="0">
                  <a:moveTo>
                    <a:pt x="200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1" y="272"/>
                    <a:pt x="84" y="361"/>
                    <a:pt x="191" y="361"/>
                  </a:cubicBezTo>
                  <a:lnTo>
                    <a:pt x="1067" y="361"/>
                  </a:lnTo>
                  <a:cubicBezTo>
                    <a:pt x="1162" y="361"/>
                    <a:pt x="1247" y="291"/>
                    <a:pt x="1255" y="197"/>
                  </a:cubicBezTo>
                  <a:cubicBezTo>
                    <a:pt x="1264" y="89"/>
                    <a:pt x="1181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65"/>
            <p:cNvSpPr/>
            <p:nvPr/>
          </p:nvSpPr>
          <p:spPr>
            <a:xfrm>
              <a:off x="4158619" y="3980733"/>
              <a:ext cx="53039" cy="13676"/>
            </a:xfrm>
            <a:custGeom>
              <a:avLst/>
              <a:gdLst/>
              <a:ahLst/>
              <a:cxnLst/>
              <a:rect l="l" t="t" r="r" b="b"/>
              <a:pathLst>
                <a:path w="1400" h="361" extrusionOk="0">
                  <a:moveTo>
                    <a:pt x="199" y="0"/>
                  </a:moveTo>
                  <a:cubicBezTo>
                    <a:pt x="102" y="0"/>
                    <a:pt x="17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202" y="361"/>
                  </a:lnTo>
                  <a:cubicBezTo>
                    <a:pt x="1298" y="361"/>
                    <a:pt x="1383" y="292"/>
                    <a:pt x="1391" y="197"/>
                  </a:cubicBezTo>
                  <a:cubicBezTo>
                    <a:pt x="1400" y="89"/>
                    <a:pt x="131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65"/>
            <p:cNvSpPr/>
            <p:nvPr/>
          </p:nvSpPr>
          <p:spPr>
            <a:xfrm>
              <a:off x="4217795" y="4010586"/>
              <a:ext cx="94258" cy="13639"/>
            </a:xfrm>
            <a:custGeom>
              <a:avLst/>
              <a:gdLst/>
              <a:ahLst/>
              <a:cxnLst/>
              <a:rect l="l" t="t" r="r" b="b"/>
              <a:pathLst>
                <a:path w="2488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2290" y="359"/>
                  </a:lnTo>
                  <a:cubicBezTo>
                    <a:pt x="2386" y="359"/>
                    <a:pt x="2471" y="290"/>
                    <a:pt x="2478" y="196"/>
                  </a:cubicBezTo>
                  <a:cubicBezTo>
                    <a:pt x="2488" y="89"/>
                    <a:pt x="2404" y="0"/>
                    <a:pt x="2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5"/>
            <p:cNvSpPr/>
            <p:nvPr/>
          </p:nvSpPr>
          <p:spPr>
            <a:xfrm>
              <a:off x="4158467" y="4010586"/>
              <a:ext cx="40120" cy="13639"/>
            </a:xfrm>
            <a:custGeom>
              <a:avLst/>
              <a:gdLst/>
              <a:ahLst/>
              <a:cxnLst/>
              <a:rect l="l" t="t" r="r" b="b"/>
              <a:pathLst>
                <a:path w="1059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860" y="359"/>
                  </a:lnTo>
                  <a:cubicBezTo>
                    <a:pt x="957" y="359"/>
                    <a:pt x="1042" y="290"/>
                    <a:pt x="1049" y="196"/>
                  </a:cubicBezTo>
                  <a:cubicBezTo>
                    <a:pt x="1058" y="89"/>
                    <a:pt x="975" y="0"/>
                    <a:pt x="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5"/>
            <p:cNvSpPr/>
            <p:nvPr/>
          </p:nvSpPr>
          <p:spPr>
            <a:xfrm>
              <a:off x="4159717" y="4039152"/>
              <a:ext cx="151729" cy="13639"/>
            </a:xfrm>
            <a:custGeom>
              <a:avLst/>
              <a:gdLst/>
              <a:ahLst/>
              <a:cxnLst/>
              <a:rect l="l" t="t" r="r" b="b"/>
              <a:pathLst>
                <a:path w="4005" h="360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0" y="269"/>
                    <a:pt x="84" y="359"/>
                    <a:pt x="189" y="359"/>
                  </a:cubicBezTo>
                  <a:lnTo>
                    <a:pt x="3806" y="359"/>
                  </a:lnTo>
                  <a:cubicBezTo>
                    <a:pt x="3901" y="359"/>
                    <a:pt x="3987" y="290"/>
                    <a:pt x="3995" y="196"/>
                  </a:cubicBezTo>
                  <a:cubicBezTo>
                    <a:pt x="4004" y="89"/>
                    <a:pt x="3920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5"/>
            <p:cNvSpPr/>
            <p:nvPr/>
          </p:nvSpPr>
          <p:spPr>
            <a:xfrm>
              <a:off x="4267765" y="4068891"/>
              <a:ext cx="44894" cy="13639"/>
            </a:xfrm>
            <a:custGeom>
              <a:avLst/>
              <a:gdLst/>
              <a:ahLst/>
              <a:cxnLst/>
              <a:rect l="l" t="t" r="r" b="b"/>
              <a:pathLst>
                <a:path w="1185" h="360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1"/>
                    <a:pt x="85" y="360"/>
                    <a:pt x="190" y="360"/>
                  </a:cubicBezTo>
                  <a:lnTo>
                    <a:pt x="987" y="360"/>
                  </a:lnTo>
                  <a:cubicBezTo>
                    <a:pt x="1083" y="360"/>
                    <a:pt x="1168" y="291"/>
                    <a:pt x="1175" y="197"/>
                  </a:cubicBezTo>
                  <a:cubicBezTo>
                    <a:pt x="1184" y="90"/>
                    <a:pt x="1101" y="1"/>
                    <a:pt x="9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5"/>
            <p:cNvSpPr/>
            <p:nvPr/>
          </p:nvSpPr>
          <p:spPr>
            <a:xfrm>
              <a:off x="4159035" y="4068891"/>
              <a:ext cx="89333" cy="13639"/>
            </a:xfrm>
            <a:custGeom>
              <a:avLst/>
              <a:gdLst/>
              <a:ahLst/>
              <a:cxnLst/>
              <a:rect l="l" t="t" r="r" b="b"/>
              <a:pathLst>
                <a:path w="2358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160" y="360"/>
                  </a:lnTo>
                  <a:cubicBezTo>
                    <a:pt x="2256" y="360"/>
                    <a:pt x="2341" y="291"/>
                    <a:pt x="2348" y="197"/>
                  </a:cubicBezTo>
                  <a:cubicBezTo>
                    <a:pt x="2358" y="90"/>
                    <a:pt x="2274" y="1"/>
                    <a:pt x="2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5"/>
            <p:cNvSpPr/>
            <p:nvPr/>
          </p:nvSpPr>
          <p:spPr>
            <a:xfrm>
              <a:off x="4159717" y="4098707"/>
              <a:ext cx="151729" cy="13676"/>
            </a:xfrm>
            <a:custGeom>
              <a:avLst/>
              <a:gdLst/>
              <a:ahLst/>
              <a:cxnLst/>
              <a:rect l="l" t="t" r="r" b="b"/>
              <a:pathLst>
                <a:path w="4005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0" y="269"/>
                    <a:pt x="84" y="361"/>
                    <a:pt x="189" y="361"/>
                  </a:cubicBezTo>
                  <a:lnTo>
                    <a:pt x="3806" y="361"/>
                  </a:lnTo>
                  <a:cubicBezTo>
                    <a:pt x="3901" y="361"/>
                    <a:pt x="3987" y="290"/>
                    <a:pt x="3995" y="196"/>
                  </a:cubicBezTo>
                  <a:cubicBezTo>
                    <a:pt x="4004" y="89"/>
                    <a:pt x="3920" y="0"/>
                    <a:pt x="38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5"/>
            <p:cNvSpPr/>
            <p:nvPr/>
          </p:nvSpPr>
          <p:spPr>
            <a:xfrm>
              <a:off x="3971808" y="3820593"/>
              <a:ext cx="154003" cy="104335"/>
            </a:xfrm>
            <a:custGeom>
              <a:avLst/>
              <a:gdLst/>
              <a:ahLst/>
              <a:cxnLst/>
              <a:rect l="l" t="t" r="r" b="b"/>
              <a:pathLst>
                <a:path w="4065" h="2754" extrusionOk="0">
                  <a:moveTo>
                    <a:pt x="3242" y="394"/>
                  </a:moveTo>
                  <a:lnTo>
                    <a:pt x="2019" y="1178"/>
                  </a:lnTo>
                  <a:lnTo>
                    <a:pt x="795" y="394"/>
                  </a:lnTo>
                  <a:close/>
                  <a:moveTo>
                    <a:pt x="362" y="532"/>
                  </a:moveTo>
                  <a:lnTo>
                    <a:pt x="1690" y="1381"/>
                  </a:lnTo>
                  <a:lnTo>
                    <a:pt x="362" y="2229"/>
                  </a:lnTo>
                  <a:lnTo>
                    <a:pt x="362" y="532"/>
                  </a:lnTo>
                  <a:close/>
                  <a:moveTo>
                    <a:pt x="3705" y="533"/>
                  </a:moveTo>
                  <a:lnTo>
                    <a:pt x="3705" y="2230"/>
                  </a:lnTo>
                  <a:lnTo>
                    <a:pt x="2377" y="1382"/>
                  </a:lnTo>
                  <a:lnTo>
                    <a:pt x="3705" y="533"/>
                  </a:lnTo>
                  <a:close/>
                  <a:moveTo>
                    <a:pt x="2019" y="1611"/>
                  </a:moveTo>
                  <a:lnTo>
                    <a:pt x="3242" y="2394"/>
                  </a:lnTo>
                  <a:lnTo>
                    <a:pt x="795" y="2394"/>
                  </a:lnTo>
                  <a:lnTo>
                    <a:pt x="2019" y="1611"/>
                  </a:lnTo>
                  <a:close/>
                  <a:moveTo>
                    <a:pt x="186" y="0"/>
                  </a:moveTo>
                  <a:cubicBezTo>
                    <a:pt x="84" y="0"/>
                    <a:pt x="1" y="83"/>
                    <a:pt x="1" y="185"/>
                  </a:cubicBezTo>
                  <a:lnTo>
                    <a:pt x="1" y="2567"/>
                  </a:lnTo>
                  <a:cubicBezTo>
                    <a:pt x="3" y="2671"/>
                    <a:pt x="84" y="2754"/>
                    <a:pt x="186" y="2754"/>
                  </a:cubicBezTo>
                  <a:lnTo>
                    <a:pt x="3880" y="2754"/>
                  </a:lnTo>
                  <a:cubicBezTo>
                    <a:pt x="3983" y="2754"/>
                    <a:pt x="4065" y="2671"/>
                    <a:pt x="4065" y="2569"/>
                  </a:cubicBezTo>
                  <a:lnTo>
                    <a:pt x="4065" y="185"/>
                  </a:lnTo>
                  <a:cubicBezTo>
                    <a:pt x="4065" y="83"/>
                    <a:pt x="3983" y="0"/>
                    <a:pt x="3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5"/>
            <p:cNvSpPr/>
            <p:nvPr/>
          </p:nvSpPr>
          <p:spPr>
            <a:xfrm>
              <a:off x="4158050" y="3820593"/>
              <a:ext cx="153965" cy="104335"/>
            </a:xfrm>
            <a:custGeom>
              <a:avLst/>
              <a:gdLst/>
              <a:ahLst/>
              <a:cxnLst/>
              <a:rect l="l" t="t" r="r" b="b"/>
              <a:pathLst>
                <a:path w="4064" h="2754" extrusionOk="0">
                  <a:moveTo>
                    <a:pt x="3270" y="394"/>
                  </a:moveTo>
                  <a:lnTo>
                    <a:pt x="2047" y="1178"/>
                  </a:lnTo>
                  <a:lnTo>
                    <a:pt x="822" y="394"/>
                  </a:lnTo>
                  <a:close/>
                  <a:moveTo>
                    <a:pt x="361" y="532"/>
                  </a:moveTo>
                  <a:lnTo>
                    <a:pt x="1688" y="1381"/>
                  </a:lnTo>
                  <a:lnTo>
                    <a:pt x="361" y="2229"/>
                  </a:lnTo>
                  <a:lnTo>
                    <a:pt x="361" y="532"/>
                  </a:lnTo>
                  <a:close/>
                  <a:moveTo>
                    <a:pt x="3703" y="533"/>
                  </a:moveTo>
                  <a:lnTo>
                    <a:pt x="3703" y="2230"/>
                  </a:lnTo>
                  <a:lnTo>
                    <a:pt x="2376" y="1382"/>
                  </a:lnTo>
                  <a:lnTo>
                    <a:pt x="3703" y="533"/>
                  </a:lnTo>
                  <a:close/>
                  <a:moveTo>
                    <a:pt x="2048" y="1611"/>
                  </a:moveTo>
                  <a:lnTo>
                    <a:pt x="3272" y="2394"/>
                  </a:lnTo>
                  <a:lnTo>
                    <a:pt x="823" y="2394"/>
                  </a:lnTo>
                  <a:lnTo>
                    <a:pt x="2048" y="1611"/>
                  </a:lnTo>
                  <a:close/>
                  <a:moveTo>
                    <a:pt x="184" y="0"/>
                  </a:moveTo>
                  <a:cubicBezTo>
                    <a:pt x="83" y="0"/>
                    <a:pt x="0" y="83"/>
                    <a:pt x="0" y="185"/>
                  </a:cubicBezTo>
                  <a:lnTo>
                    <a:pt x="0" y="2567"/>
                  </a:lnTo>
                  <a:cubicBezTo>
                    <a:pt x="1" y="2671"/>
                    <a:pt x="83" y="2754"/>
                    <a:pt x="184" y="2754"/>
                  </a:cubicBezTo>
                  <a:lnTo>
                    <a:pt x="3879" y="2754"/>
                  </a:lnTo>
                  <a:cubicBezTo>
                    <a:pt x="3981" y="2754"/>
                    <a:pt x="4064" y="2671"/>
                    <a:pt x="4064" y="2569"/>
                  </a:cubicBezTo>
                  <a:lnTo>
                    <a:pt x="4064" y="185"/>
                  </a:lnTo>
                  <a:cubicBezTo>
                    <a:pt x="4064" y="83"/>
                    <a:pt x="3981" y="0"/>
                    <a:pt x="3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5"/>
            <p:cNvSpPr/>
            <p:nvPr/>
          </p:nvSpPr>
          <p:spPr>
            <a:xfrm>
              <a:off x="3903652" y="3730048"/>
              <a:ext cx="476669" cy="476669"/>
            </a:xfrm>
            <a:custGeom>
              <a:avLst/>
              <a:gdLst/>
              <a:ahLst/>
              <a:cxnLst/>
              <a:rect l="l" t="t" r="r" b="b"/>
              <a:pathLst>
                <a:path w="12582" h="12582" extrusionOk="0">
                  <a:moveTo>
                    <a:pt x="11967" y="360"/>
                  </a:moveTo>
                  <a:cubicBezTo>
                    <a:pt x="12106" y="360"/>
                    <a:pt x="12219" y="473"/>
                    <a:pt x="12219" y="611"/>
                  </a:cubicBezTo>
                  <a:lnTo>
                    <a:pt x="12219" y="1572"/>
                  </a:lnTo>
                  <a:lnTo>
                    <a:pt x="359" y="1572"/>
                  </a:lnTo>
                  <a:lnTo>
                    <a:pt x="359" y="611"/>
                  </a:lnTo>
                  <a:cubicBezTo>
                    <a:pt x="359" y="473"/>
                    <a:pt x="472" y="360"/>
                    <a:pt x="610" y="360"/>
                  </a:cubicBezTo>
                  <a:close/>
                  <a:moveTo>
                    <a:pt x="12220" y="1965"/>
                  </a:moveTo>
                  <a:lnTo>
                    <a:pt x="12220" y="5602"/>
                  </a:lnTo>
                  <a:lnTo>
                    <a:pt x="3523" y="5602"/>
                  </a:lnTo>
                  <a:cubicBezTo>
                    <a:pt x="3427" y="5602"/>
                    <a:pt x="3343" y="5671"/>
                    <a:pt x="3334" y="5766"/>
                  </a:cubicBezTo>
                  <a:cubicBezTo>
                    <a:pt x="3326" y="5873"/>
                    <a:pt x="3410" y="5962"/>
                    <a:pt x="3514" y="5962"/>
                  </a:cubicBezTo>
                  <a:lnTo>
                    <a:pt x="12220" y="5962"/>
                  </a:lnTo>
                  <a:lnTo>
                    <a:pt x="12220" y="11936"/>
                  </a:lnTo>
                  <a:cubicBezTo>
                    <a:pt x="12220" y="12074"/>
                    <a:pt x="12108" y="12187"/>
                    <a:pt x="11969" y="12187"/>
                  </a:cubicBezTo>
                  <a:lnTo>
                    <a:pt x="611" y="12187"/>
                  </a:lnTo>
                  <a:cubicBezTo>
                    <a:pt x="473" y="12187"/>
                    <a:pt x="360" y="12074"/>
                    <a:pt x="360" y="11936"/>
                  </a:cubicBezTo>
                  <a:lnTo>
                    <a:pt x="360" y="5962"/>
                  </a:lnTo>
                  <a:lnTo>
                    <a:pt x="2599" y="5962"/>
                  </a:lnTo>
                  <a:cubicBezTo>
                    <a:pt x="2694" y="5962"/>
                    <a:pt x="2779" y="5893"/>
                    <a:pt x="2787" y="5798"/>
                  </a:cubicBezTo>
                  <a:cubicBezTo>
                    <a:pt x="2797" y="5691"/>
                    <a:pt x="2713" y="5602"/>
                    <a:pt x="2608" y="5602"/>
                  </a:cubicBezTo>
                  <a:lnTo>
                    <a:pt x="359" y="5602"/>
                  </a:lnTo>
                  <a:lnTo>
                    <a:pt x="359" y="1965"/>
                  </a:lnTo>
                  <a:close/>
                  <a:moveTo>
                    <a:pt x="621" y="0"/>
                  </a:moveTo>
                  <a:cubicBezTo>
                    <a:pt x="278" y="0"/>
                    <a:pt x="0" y="278"/>
                    <a:pt x="0" y="620"/>
                  </a:cubicBezTo>
                  <a:lnTo>
                    <a:pt x="0" y="11961"/>
                  </a:lnTo>
                  <a:cubicBezTo>
                    <a:pt x="0" y="12304"/>
                    <a:pt x="278" y="12581"/>
                    <a:pt x="621" y="12581"/>
                  </a:cubicBezTo>
                  <a:lnTo>
                    <a:pt x="11961" y="12581"/>
                  </a:lnTo>
                  <a:cubicBezTo>
                    <a:pt x="12304" y="12581"/>
                    <a:pt x="12581" y="12304"/>
                    <a:pt x="12581" y="11961"/>
                  </a:cubicBezTo>
                  <a:lnTo>
                    <a:pt x="12581" y="620"/>
                  </a:lnTo>
                  <a:cubicBezTo>
                    <a:pt x="12580" y="278"/>
                    <a:pt x="12303" y="0"/>
                    <a:pt x="11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5"/>
            <p:cNvSpPr/>
            <p:nvPr/>
          </p:nvSpPr>
          <p:spPr>
            <a:xfrm>
              <a:off x="3952069" y="3757590"/>
              <a:ext cx="20079" cy="18715"/>
            </a:xfrm>
            <a:custGeom>
              <a:avLst/>
              <a:gdLst/>
              <a:ahLst/>
              <a:cxnLst/>
              <a:rect l="l" t="t" r="r" b="b"/>
              <a:pathLst>
                <a:path w="530" h="494" extrusionOk="0">
                  <a:moveTo>
                    <a:pt x="264" y="0"/>
                  </a:moveTo>
                  <a:cubicBezTo>
                    <a:pt x="146" y="0"/>
                    <a:pt x="41" y="86"/>
                    <a:pt x="20" y="208"/>
                  </a:cubicBezTo>
                  <a:cubicBezTo>
                    <a:pt x="0" y="343"/>
                    <a:pt x="90" y="468"/>
                    <a:pt x="225" y="490"/>
                  </a:cubicBezTo>
                  <a:cubicBezTo>
                    <a:pt x="238" y="492"/>
                    <a:pt x="251" y="493"/>
                    <a:pt x="264" y="493"/>
                  </a:cubicBezTo>
                  <a:cubicBezTo>
                    <a:pt x="383" y="493"/>
                    <a:pt x="487" y="408"/>
                    <a:pt x="508" y="286"/>
                  </a:cubicBezTo>
                  <a:cubicBezTo>
                    <a:pt x="529" y="151"/>
                    <a:pt x="438" y="25"/>
                    <a:pt x="304" y="3"/>
                  </a:cubicBezTo>
                  <a:cubicBezTo>
                    <a:pt x="291" y="1"/>
                    <a:pt x="277" y="0"/>
                    <a:pt x="2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5"/>
            <p:cNvSpPr/>
            <p:nvPr/>
          </p:nvSpPr>
          <p:spPr>
            <a:xfrm>
              <a:off x="3988515" y="3757628"/>
              <a:ext cx="18753" cy="18639"/>
            </a:xfrm>
            <a:custGeom>
              <a:avLst/>
              <a:gdLst/>
              <a:ahLst/>
              <a:cxnLst/>
              <a:rect l="l" t="t" r="r" b="b"/>
              <a:pathLst>
                <a:path w="495" h="492" extrusionOk="0">
                  <a:moveTo>
                    <a:pt x="252" y="0"/>
                  </a:moveTo>
                  <a:cubicBezTo>
                    <a:pt x="250" y="0"/>
                    <a:pt x="249" y="0"/>
                    <a:pt x="248" y="0"/>
                  </a:cubicBezTo>
                  <a:cubicBezTo>
                    <a:pt x="111" y="0"/>
                    <a:pt x="1" y="110"/>
                    <a:pt x="1" y="246"/>
                  </a:cubicBezTo>
                  <a:cubicBezTo>
                    <a:pt x="1" y="382"/>
                    <a:pt x="112" y="491"/>
                    <a:pt x="248" y="491"/>
                  </a:cubicBezTo>
                  <a:cubicBezTo>
                    <a:pt x="384" y="491"/>
                    <a:pt x="494" y="382"/>
                    <a:pt x="494" y="246"/>
                  </a:cubicBezTo>
                  <a:cubicBezTo>
                    <a:pt x="494" y="111"/>
                    <a:pt x="384" y="0"/>
                    <a:pt x="2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5"/>
            <p:cNvSpPr/>
            <p:nvPr/>
          </p:nvSpPr>
          <p:spPr>
            <a:xfrm>
              <a:off x="4024240" y="3757628"/>
              <a:ext cx="18715" cy="18639"/>
            </a:xfrm>
            <a:custGeom>
              <a:avLst/>
              <a:gdLst/>
              <a:ahLst/>
              <a:cxnLst/>
              <a:rect l="l" t="t" r="r" b="b"/>
              <a:pathLst>
                <a:path w="494" h="492" extrusionOk="0">
                  <a:moveTo>
                    <a:pt x="251" y="0"/>
                  </a:moveTo>
                  <a:cubicBezTo>
                    <a:pt x="250" y="0"/>
                    <a:pt x="249" y="0"/>
                    <a:pt x="248" y="0"/>
                  </a:cubicBezTo>
                  <a:cubicBezTo>
                    <a:pt x="110" y="0"/>
                    <a:pt x="0" y="110"/>
                    <a:pt x="0" y="246"/>
                  </a:cubicBezTo>
                  <a:cubicBezTo>
                    <a:pt x="0" y="382"/>
                    <a:pt x="111" y="491"/>
                    <a:pt x="248" y="491"/>
                  </a:cubicBezTo>
                  <a:cubicBezTo>
                    <a:pt x="384" y="491"/>
                    <a:pt x="494" y="382"/>
                    <a:pt x="494" y="246"/>
                  </a:cubicBezTo>
                  <a:cubicBezTo>
                    <a:pt x="494" y="111"/>
                    <a:pt x="386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0" name="Google Shape;2580;p65"/>
          <p:cNvGrpSpPr/>
          <p:nvPr/>
        </p:nvGrpSpPr>
        <p:grpSpPr>
          <a:xfrm>
            <a:off x="2463058" y="4195220"/>
            <a:ext cx="449582" cy="377016"/>
            <a:chOff x="2335706" y="3768463"/>
            <a:chExt cx="476707" cy="399763"/>
          </a:xfrm>
        </p:grpSpPr>
        <p:sp>
          <p:nvSpPr>
            <p:cNvPr id="2581" name="Google Shape;2581;p65"/>
            <p:cNvSpPr/>
            <p:nvPr/>
          </p:nvSpPr>
          <p:spPr>
            <a:xfrm>
              <a:off x="2373629" y="3851697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0"/>
                  </a:moveTo>
                  <a:cubicBezTo>
                    <a:pt x="81" y="0"/>
                    <a:pt x="1" y="81"/>
                    <a:pt x="1" y="181"/>
                  </a:cubicBezTo>
                  <a:cubicBezTo>
                    <a:pt x="1" y="279"/>
                    <a:pt x="81" y="361"/>
                    <a:pt x="181" y="361"/>
                  </a:cubicBezTo>
                  <a:lnTo>
                    <a:pt x="711" y="361"/>
                  </a:lnTo>
                  <a:cubicBezTo>
                    <a:pt x="807" y="361"/>
                    <a:pt x="892" y="291"/>
                    <a:pt x="899" y="196"/>
                  </a:cubicBezTo>
                  <a:cubicBezTo>
                    <a:pt x="909" y="89"/>
                    <a:pt x="825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5"/>
            <p:cNvSpPr/>
            <p:nvPr/>
          </p:nvSpPr>
          <p:spPr>
            <a:xfrm>
              <a:off x="2373288" y="3881436"/>
              <a:ext cx="34778" cy="13714"/>
            </a:xfrm>
            <a:custGeom>
              <a:avLst/>
              <a:gdLst/>
              <a:ahLst/>
              <a:cxnLst/>
              <a:rect l="l" t="t" r="r" b="b"/>
              <a:pathLst>
                <a:path w="918" h="362" extrusionOk="0">
                  <a:moveTo>
                    <a:pt x="199" y="1"/>
                  </a:moveTo>
                  <a:cubicBezTo>
                    <a:pt x="104" y="1"/>
                    <a:pt x="18" y="70"/>
                    <a:pt x="11" y="164"/>
                  </a:cubicBezTo>
                  <a:cubicBezTo>
                    <a:pt x="0" y="272"/>
                    <a:pt x="85" y="361"/>
                    <a:pt x="190" y="361"/>
                  </a:cubicBezTo>
                  <a:lnTo>
                    <a:pt x="720" y="361"/>
                  </a:lnTo>
                  <a:cubicBezTo>
                    <a:pt x="816" y="361"/>
                    <a:pt x="901" y="291"/>
                    <a:pt x="908" y="197"/>
                  </a:cubicBezTo>
                  <a:cubicBezTo>
                    <a:pt x="918" y="90"/>
                    <a:pt x="834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5"/>
            <p:cNvSpPr/>
            <p:nvPr/>
          </p:nvSpPr>
          <p:spPr>
            <a:xfrm>
              <a:off x="2373629" y="3912502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0"/>
                  </a:moveTo>
                  <a:cubicBezTo>
                    <a:pt x="81" y="0"/>
                    <a:pt x="1" y="82"/>
                    <a:pt x="1" y="181"/>
                  </a:cubicBezTo>
                  <a:cubicBezTo>
                    <a:pt x="1" y="280"/>
                    <a:pt x="81" y="360"/>
                    <a:pt x="181" y="360"/>
                  </a:cubicBezTo>
                  <a:lnTo>
                    <a:pt x="711" y="360"/>
                  </a:lnTo>
                  <a:cubicBezTo>
                    <a:pt x="807" y="360"/>
                    <a:pt x="892" y="291"/>
                    <a:pt x="899" y="197"/>
                  </a:cubicBezTo>
                  <a:cubicBezTo>
                    <a:pt x="909" y="89"/>
                    <a:pt x="825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5"/>
            <p:cNvSpPr/>
            <p:nvPr/>
          </p:nvSpPr>
          <p:spPr>
            <a:xfrm>
              <a:off x="2373326" y="3943568"/>
              <a:ext cx="34741" cy="13676"/>
            </a:xfrm>
            <a:custGeom>
              <a:avLst/>
              <a:gdLst/>
              <a:ahLst/>
              <a:cxnLst/>
              <a:rect l="l" t="t" r="r" b="b"/>
              <a:pathLst>
                <a:path w="917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69"/>
                    <a:pt x="84" y="360"/>
                    <a:pt x="189" y="360"/>
                  </a:cubicBezTo>
                  <a:lnTo>
                    <a:pt x="719" y="360"/>
                  </a:lnTo>
                  <a:cubicBezTo>
                    <a:pt x="815" y="360"/>
                    <a:pt x="900" y="290"/>
                    <a:pt x="907" y="196"/>
                  </a:cubicBezTo>
                  <a:cubicBezTo>
                    <a:pt x="917" y="89"/>
                    <a:pt x="833" y="0"/>
                    <a:pt x="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5"/>
            <p:cNvSpPr/>
            <p:nvPr/>
          </p:nvSpPr>
          <p:spPr>
            <a:xfrm>
              <a:off x="2373629" y="3974558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0"/>
                  </a:moveTo>
                  <a:cubicBezTo>
                    <a:pt x="81" y="0"/>
                    <a:pt x="1" y="82"/>
                    <a:pt x="1" y="181"/>
                  </a:cubicBezTo>
                  <a:cubicBezTo>
                    <a:pt x="1" y="281"/>
                    <a:pt x="81" y="360"/>
                    <a:pt x="181" y="360"/>
                  </a:cubicBezTo>
                  <a:lnTo>
                    <a:pt x="711" y="360"/>
                  </a:lnTo>
                  <a:cubicBezTo>
                    <a:pt x="807" y="360"/>
                    <a:pt x="892" y="291"/>
                    <a:pt x="899" y="197"/>
                  </a:cubicBezTo>
                  <a:cubicBezTo>
                    <a:pt x="909" y="89"/>
                    <a:pt x="825" y="0"/>
                    <a:pt x="7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65"/>
            <p:cNvSpPr/>
            <p:nvPr/>
          </p:nvSpPr>
          <p:spPr>
            <a:xfrm>
              <a:off x="2373288" y="4005623"/>
              <a:ext cx="34778" cy="13639"/>
            </a:xfrm>
            <a:custGeom>
              <a:avLst/>
              <a:gdLst/>
              <a:ahLst/>
              <a:cxnLst/>
              <a:rect l="l" t="t" r="r" b="b"/>
              <a:pathLst>
                <a:path w="918" h="360" extrusionOk="0">
                  <a:moveTo>
                    <a:pt x="199" y="0"/>
                  </a:moveTo>
                  <a:cubicBezTo>
                    <a:pt x="104" y="0"/>
                    <a:pt x="18" y="69"/>
                    <a:pt x="11" y="164"/>
                  </a:cubicBezTo>
                  <a:cubicBezTo>
                    <a:pt x="0" y="270"/>
                    <a:pt x="85" y="359"/>
                    <a:pt x="190" y="359"/>
                  </a:cubicBezTo>
                  <a:lnTo>
                    <a:pt x="720" y="359"/>
                  </a:lnTo>
                  <a:cubicBezTo>
                    <a:pt x="816" y="359"/>
                    <a:pt x="901" y="290"/>
                    <a:pt x="908" y="196"/>
                  </a:cubicBezTo>
                  <a:cubicBezTo>
                    <a:pt x="918" y="89"/>
                    <a:pt x="834" y="0"/>
                    <a:pt x="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65"/>
            <p:cNvSpPr/>
            <p:nvPr/>
          </p:nvSpPr>
          <p:spPr>
            <a:xfrm>
              <a:off x="2373629" y="4035401"/>
              <a:ext cx="34437" cy="13676"/>
            </a:xfrm>
            <a:custGeom>
              <a:avLst/>
              <a:gdLst/>
              <a:ahLst/>
              <a:cxnLst/>
              <a:rect l="l" t="t" r="r" b="b"/>
              <a:pathLst>
                <a:path w="909" h="361" extrusionOk="0">
                  <a:moveTo>
                    <a:pt x="181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79"/>
                    <a:pt x="81" y="361"/>
                    <a:pt x="181" y="361"/>
                  </a:cubicBezTo>
                  <a:lnTo>
                    <a:pt x="711" y="361"/>
                  </a:lnTo>
                  <a:cubicBezTo>
                    <a:pt x="807" y="361"/>
                    <a:pt x="892" y="291"/>
                    <a:pt x="899" y="197"/>
                  </a:cubicBezTo>
                  <a:cubicBezTo>
                    <a:pt x="909" y="90"/>
                    <a:pt x="825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5"/>
            <p:cNvSpPr/>
            <p:nvPr/>
          </p:nvSpPr>
          <p:spPr>
            <a:xfrm>
              <a:off x="2373288" y="4066391"/>
              <a:ext cx="34778" cy="13676"/>
            </a:xfrm>
            <a:custGeom>
              <a:avLst/>
              <a:gdLst/>
              <a:ahLst/>
              <a:cxnLst/>
              <a:rect l="l" t="t" r="r" b="b"/>
              <a:pathLst>
                <a:path w="918" h="361" extrusionOk="0">
                  <a:moveTo>
                    <a:pt x="199" y="1"/>
                  </a:moveTo>
                  <a:cubicBezTo>
                    <a:pt x="104" y="1"/>
                    <a:pt x="18" y="70"/>
                    <a:pt x="11" y="164"/>
                  </a:cubicBezTo>
                  <a:cubicBezTo>
                    <a:pt x="0" y="272"/>
                    <a:pt x="85" y="361"/>
                    <a:pt x="190" y="361"/>
                  </a:cubicBezTo>
                  <a:lnTo>
                    <a:pt x="720" y="361"/>
                  </a:lnTo>
                  <a:cubicBezTo>
                    <a:pt x="816" y="361"/>
                    <a:pt x="901" y="292"/>
                    <a:pt x="908" y="198"/>
                  </a:cubicBezTo>
                  <a:cubicBezTo>
                    <a:pt x="918" y="90"/>
                    <a:pt x="834" y="1"/>
                    <a:pt x="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5"/>
            <p:cNvSpPr/>
            <p:nvPr/>
          </p:nvSpPr>
          <p:spPr>
            <a:xfrm>
              <a:off x="2373629" y="4097457"/>
              <a:ext cx="34437" cy="13639"/>
            </a:xfrm>
            <a:custGeom>
              <a:avLst/>
              <a:gdLst/>
              <a:ahLst/>
              <a:cxnLst/>
              <a:rect l="l" t="t" r="r" b="b"/>
              <a:pathLst>
                <a:path w="909" h="360" extrusionOk="0">
                  <a:moveTo>
                    <a:pt x="181" y="1"/>
                  </a:moveTo>
                  <a:cubicBezTo>
                    <a:pt x="81" y="1"/>
                    <a:pt x="1" y="81"/>
                    <a:pt x="1" y="181"/>
                  </a:cubicBezTo>
                  <a:cubicBezTo>
                    <a:pt x="1" y="279"/>
                    <a:pt x="81" y="360"/>
                    <a:pt x="181" y="360"/>
                  </a:cubicBezTo>
                  <a:lnTo>
                    <a:pt x="711" y="360"/>
                  </a:lnTo>
                  <a:cubicBezTo>
                    <a:pt x="807" y="360"/>
                    <a:pt x="892" y="291"/>
                    <a:pt x="899" y="197"/>
                  </a:cubicBezTo>
                  <a:cubicBezTo>
                    <a:pt x="909" y="90"/>
                    <a:pt x="825" y="1"/>
                    <a:pt x="7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5"/>
            <p:cNvSpPr/>
            <p:nvPr/>
          </p:nvSpPr>
          <p:spPr>
            <a:xfrm>
              <a:off x="2488383" y="3943568"/>
              <a:ext cx="64367" cy="13676"/>
            </a:xfrm>
            <a:custGeom>
              <a:avLst/>
              <a:gdLst/>
              <a:ahLst/>
              <a:cxnLst/>
              <a:rect l="l" t="t" r="r" b="b"/>
              <a:pathLst>
                <a:path w="1699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1" y="269"/>
                    <a:pt x="84" y="360"/>
                    <a:pt x="189" y="360"/>
                  </a:cubicBezTo>
                  <a:lnTo>
                    <a:pt x="1502" y="360"/>
                  </a:lnTo>
                  <a:cubicBezTo>
                    <a:pt x="1597" y="360"/>
                    <a:pt x="1682" y="290"/>
                    <a:pt x="1690" y="196"/>
                  </a:cubicBezTo>
                  <a:cubicBezTo>
                    <a:pt x="1698" y="89"/>
                    <a:pt x="1615" y="0"/>
                    <a:pt x="1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5"/>
            <p:cNvSpPr/>
            <p:nvPr/>
          </p:nvSpPr>
          <p:spPr>
            <a:xfrm>
              <a:off x="2488155" y="3974558"/>
              <a:ext cx="40954" cy="13676"/>
            </a:xfrm>
            <a:custGeom>
              <a:avLst/>
              <a:gdLst/>
              <a:ahLst/>
              <a:cxnLst/>
              <a:rect l="l" t="t" r="r" b="b"/>
              <a:pathLst>
                <a:path w="1081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882" y="360"/>
                  </a:lnTo>
                  <a:cubicBezTo>
                    <a:pt x="979" y="360"/>
                    <a:pt x="1063" y="291"/>
                    <a:pt x="1071" y="197"/>
                  </a:cubicBezTo>
                  <a:cubicBezTo>
                    <a:pt x="1080" y="89"/>
                    <a:pt x="996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5"/>
            <p:cNvSpPr/>
            <p:nvPr/>
          </p:nvSpPr>
          <p:spPr>
            <a:xfrm>
              <a:off x="2488155" y="3912502"/>
              <a:ext cx="40954" cy="13676"/>
            </a:xfrm>
            <a:custGeom>
              <a:avLst/>
              <a:gdLst/>
              <a:ahLst/>
              <a:cxnLst/>
              <a:rect l="l" t="t" r="r" b="b"/>
              <a:pathLst>
                <a:path w="1081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882" y="360"/>
                  </a:lnTo>
                  <a:cubicBezTo>
                    <a:pt x="979" y="360"/>
                    <a:pt x="1063" y="291"/>
                    <a:pt x="1071" y="197"/>
                  </a:cubicBezTo>
                  <a:cubicBezTo>
                    <a:pt x="1080" y="89"/>
                    <a:pt x="996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5"/>
            <p:cNvSpPr/>
            <p:nvPr/>
          </p:nvSpPr>
          <p:spPr>
            <a:xfrm>
              <a:off x="2547938" y="3912426"/>
              <a:ext cx="92402" cy="13714"/>
            </a:xfrm>
            <a:custGeom>
              <a:avLst/>
              <a:gdLst/>
              <a:ahLst/>
              <a:cxnLst/>
              <a:rect l="l" t="t" r="r" b="b"/>
              <a:pathLst>
                <a:path w="2439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258" y="361"/>
                  </a:lnTo>
                  <a:cubicBezTo>
                    <a:pt x="2258" y="361"/>
                    <a:pt x="2259" y="361"/>
                    <a:pt x="2260" y="361"/>
                  </a:cubicBezTo>
                  <a:cubicBezTo>
                    <a:pt x="2358" y="361"/>
                    <a:pt x="2439" y="281"/>
                    <a:pt x="2439" y="182"/>
                  </a:cubicBezTo>
                  <a:cubicBezTo>
                    <a:pt x="2439" y="83"/>
                    <a:pt x="2357" y="1"/>
                    <a:pt x="2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5"/>
            <p:cNvSpPr/>
            <p:nvPr/>
          </p:nvSpPr>
          <p:spPr>
            <a:xfrm>
              <a:off x="2488761" y="3881436"/>
              <a:ext cx="99031" cy="13714"/>
            </a:xfrm>
            <a:custGeom>
              <a:avLst/>
              <a:gdLst/>
              <a:ahLst/>
              <a:cxnLst/>
              <a:rect l="l" t="t" r="r" b="b"/>
              <a:pathLst>
                <a:path w="261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2415" y="361"/>
                  </a:lnTo>
                  <a:cubicBezTo>
                    <a:pt x="2511" y="361"/>
                    <a:pt x="2596" y="291"/>
                    <a:pt x="2604" y="197"/>
                  </a:cubicBezTo>
                  <a:cubicBezTo>
                    <a:pt x="2613" y="90"/>
                    <a:pt x="2529" y="1"/>
                    <a:pt x="2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5"/>
            <p:cNvSpPr/>
            <p:nvPr/>
          </p:nvSpPr>
          <p:spPr>
            <a:xfrm>
              <a:off x="2488155" y="3851697"/>
              <a:ext cx="40954" cy="13676"/>
            </a:xfrm>
            <a:custGeom>
              <a:avLst/>
              <a:gdLst/>
              <a:ahLst/>
              <a:cxnLst/>
              <a:rect l="l" t="t" r="r" b="b"/>
              <a:pathLst>
                <a:path w="1081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882" y="361"/>
                  </a:lnTo>
                  <a:cubicBezTo>
                    <a:pt x="979" y="361"/>
                    <a:pt x="1063" y="291"/>
                    <a:pt x="1071" y="196"/>
                  </a:cubicBezTo>
                  <a:cubicBezTo>
                    <a:pt x="1080" y="89"/>
                    <a:pt x="996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5"/>
            <p:cNvSpPr/>
            <p:nvPr/>
          </p:nvSpPr>
          <p:spPr>
            <a:xfrm>
              <a:off x="2548847" y="3851659"/>
              <a:ext cx="175521" cy="13639"/>
            </a:xfrm>
            <a:custGeom>
              <a:avLst/>
              <a:gdLst/>
              <a:ahLst/>
              <a:cxnLst/>
              <a:rect l="l" t="t" r="r" b="b"/>
              <a:pathLst>
                <a:path w="4633" h="360" extrusionOk="0">
                  <a:moveTo>
                    <a:pt x="198" y="0"/>
                  </a:moveTo>
                  <a:cubicBezTo>
                    <a:pt x="102" y="0"/>
                    <a:pt x="18" y="70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4453" y="360"/>
                  </a:lnTo>
                  <a:cubicBezTo>
                    <a:pt x="4454" y="360"/>
                    <a:pt x="4456" y="360"/>
                    <a:pt x="4457" y="360"/>
                  </a:cubicBezTo>
                  <a:cubicBezTo>
                    <a:pt x="4555" y="360"/>
                    <a:pt x="4632" y="279"/>
                    <a:pt x="4632" y="181"/>
                  </a:cubicBezTo>
                  <a:cubicBezTo>
                    <a:pt x="4632" y="81"/>
                    <a:pt x="4552" y="0"/>
                    <a:pt x="4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5"/>
            <p:cNvSpPr/>
            <p:nvPr/>
          </p:nvSpPr>
          <p:spPr>
            <a:xfrm>
              <a:off x="2488383" y="4097457"/>
              <a:ext cx="64367" cy="13639"/>
            </a:xfrm>
            <a:custGeom>
              <a:avLst/>
              <a:gdLst/>
              <a:ahLst/>
              <a:cxnLst/>
              <a:rect l="l" t="t" r="r" b="b"/>
              <a:pathLst>
                <a:path w="169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502" y="360"/>
                  </a:lnTo>
                  <a:cubicBezTo>
                    <a:pt x="1597" y="360"/>
                    <a:pt x="1682" y="291"/>
                    <a:pt x="1690" y="197"/>
                  </a:cubicBezTo>
                  <a:cubicBezTo>
                    <a:pt x="1698" y="90"/>
                    <a:pt x="1615" y="1"/>
                    <a:pt x="1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5"/>
            <p:cNvSpPr/>
            <p:nvPr/>
          </p:nvSpPr>
          <p:spPr>
            <a:xfrm>
              <a:off x="2488420" y="4005548"/>
              <a:ext cx="71641" cy="13676"/>
            </a:xfrm>
            <a:custGeom>
              <a:avLst/>
              <a:gdLst/>
              <a:ahLst/>
              <a:cxnLst/>
              <a:rect l="l" t="t" r="r" b="b"/>
              <a:pathLst>
                <a:path w="1891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709" y="360"/>
                  </a:lnTo>
                  <a:cubicBezTo>
                    <a:pt x="1710" y="360"/>
                    <a:pt x="1710" y="360"/>
                    <a:pt x="1711" y="360"/>
                  </a:cubicBezTo>
                  <a:cubicBezTo>
                    <a:pt x="1811" y="360"/>
                    <a:pt x="1890" y="280"/>
                    <a:pt x="1890" y="181"/>
                  </a:cubicBezTo>
                  <a:cubicBezTo>
                    <a:pt x="1890" y="82"/>
                    <a:pt x="1810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5"/>
            <p:cNvSpPr/>
            <p:nvPr/>
          </p:nvSpPr>
          <p:spPr>
            <a:xfrm>
              <a:off x="2488042" y="4035401"/>
              <a:ext cx="30384" cy="13676"/>
            </a:xfrm>
            <a:custGeom>
              <a:avLst/>
              <a:gdLst/>
              <a:ahLst/>
              <a:cxnLst/>
              <a:rect l="l" t="t" r="r" b="b"/>
              <a:pathLst>
                <a:path w="802" h="361" extrusionOk="0">
                  <a:moveTo>
                    <a:pt x="197" y="1"/>
                  </a:moveTo>
                  <a:cubicBezTo>
                    <a:pt x="102" y="1"/>
                    <a:pt x="16" y="70"/>
                    <a:pt x="9" y="164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605" y="361"/>
                  </a:lnTo>
                  <a:cubicBezTo>
                    <a:pt x="700" y="361"/>
                    <a:pt x="785" y="291"/>
                    <a:pt x="793" y="197"/>
                  </a:cubicBezTo>
                  <a:cubicBezTo>
                    <a:pt x="801" y="90"/>
                    <a:pt x="718" y="1"/>
                    <a:pt x="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5"/>
            <p:cNvSpPr/>
            <p:nvPr/>
          </p:nvSpPr>
          <p:spPr>
            <a:xfrm>
              <a:off x="2488383" y="4066391"/>
              <a:ext cx="64367" cy="13676"/>
            </a:xfrm>
            <a:custGeom>
              <a:avLst/>
              <a:gdLst/>
              <a:ahLst/>
              <a:cxnLst/>
              <a:rect l="l" t="t" r="r" b="b"/>
              <a:pathLst>
                <a:path w="1699" h="361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502" y="361"/>
                  </a:lnTo>
                  <a:cubicBezTo>
                    <a:pt x="1597" y="361"/>
                    <a:pt x="1682" y="292"/>
                    <a:pt x="1690" y="198"/>
                  </a:cubicBezTo>
                  <a:cubicBezTo>
                    <a:pt x="1698" y="90"/>
                    <a:pt x="1615" y="1"/>
                    <a:pt x="1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5"/>
            <p:cNvSpPr/>
            <p:nvPr/>
          </p:nvSpPr>
          <p:spPr>
            <a:xfrm>
              <a:off x="2725050" y="3973952"/>
              <a:ext cx="56979" cy="56979"/>
            </a:xfrm>
            <a:custGeom>
              <a:avLst/>
              <a:gdLst/>
              <a:ahLst/>
              <a:cxnLst/>
              <a:rect l="l" t="t" r="r" b="b"/>
              <a:pathLst>
                <a:path w="1504" h="1504" extrusionOk="0">
                  <a:moveTo>
                    <a:pt x="751" y="368"/>
                  </a:moveTo>
                  <a:cubicBezTo>
                    <a:pt x="964" y="368"/>
                    <a:pt x="1135" y="540"/>
                    <a:pt x="1135" y="752"/>
                  </a:cubicBezTo>
                  <a:cubicBezTo>
                    <a:pt x="1135" y="964"/>
                    <a:pt x="964" y="1136"/>
                    <a:pt x="751" y="1136"/>
                  </a:cubicBezTo>
                  <a:cubicBezTo>
                    <a:pt x="539" y="1136"/>
                    <a:pt x="368" y="964"/>
                    <a:pt x="368" y="752"/>
                  </a:cubicBezTo>
                  <a:cubicBezTo>
                    <a:pt x="368" y="540"/>
                    <a:pt x="539" y="368"/>
                    <a:pt x="751" y="368"/>
                  </a:cubicBezTo>
                  <a:close/>
                  <a:moveTo>
                    <a:pt x="751" y="0"/>
                  </a:moveTo>
                  <a:cubicBezTo>
                    <a:pt x="337" y="0"/>
                    <a:pt x="0" y="339"/>
                    <a:pt x="0" y="752"/>
                  </a:cubicBezTo>
                  <a:cubicBezTo>
                    <a:pt x="0" y="1166"/>
                    <a:pt x="337" y="1503"/>
                    <a:pt x="751" y="1503"/>
                  </a:cubicBezTo>
                  <a:cubicBezTo>
                    <a:pt x="1165" y="1503"/>
                    <a:pt x="1503" y="1166"/>
                    <a:pt x="1503" y="752"/>
                  </a:cubicBezTo>
                  <a:cubicBezTo>
                    <a:pt x="1503" y="339"/>
                    <a:pt x="1165" y="0"/>
                    <a:pt x="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5"/>
            <p:cNvSpPr/>
            <p:nvPr/>
          </p:nvSpPr>
          <p:spPr>
            <a:xfrm>
              <a:off x="2335706" y="3768463"/>
              <a:ext cx="476707" cy="399763"/>
            </a:xfrm>
            <a:custGeom>
              <a:avLst/>
              <a:gdLst/>
              <a:ahLst/>
              <a:cxnLst/>
              <a:rect l="l" t="t" r="r" b="b"/>
              <a:pathLst>
                <a:path w="12583" h="10552" extrusionOk="0">
                  <a:moveTo>
                    <a:pt x="10548" y="361"/>
                  </a:moveTo>
                  <a:cubicBezTo>
                    <a:pt x="10657" y="361"/>
                    <a:pt x="10747" y="450"/>
                    <a:pt x="10747" y="560"/>
                  </a:cubicBezTo>
                  <a:lnTo>
                    <a:pt x="10747" y="1376"/>
                  </a:lnTo>
                  <a:lnTo>
                    <a:pt x="360" y="1376"/>
                  </a:lnTo>
                  <a:lnTo>
                    <a:pt x="360" y="560"/>
                  </a:lnTo>
                  <a:cubicBezTo>
                    <a:pt x="361" y="450"/>
                    <a:pt x="450" y="361"/>
                    <a:pt x="562" y="361"/>
                  </a:cubicBezTo>
                  <a:close/>
                  <a:moveTo>
                    <a:pt x="3210" y="1769"/>
                  </a:moveTo>
                  <a:lnTo>
                    <a:pt x="3210" y="9470"/>
                  </a:lnTo>
                  <a:lnTo>
                    <a:pt x="560" y="9470"/>
                  </a:lnTo>
                  <a:cubicBezTo>
                    <a:pt x="450" y="9470"/>
                    <a:pt x="360" y="9381"/>
                    <a:pt x="360" y="9269"/>
                  </a:cubicBezTo>
                  <a:lnTo>
                    <a:pt x="360" y="1769"/>
                  </a:lnTo>
                  <a:close/>
                  <a:moveTo>
                    <a:pt x="12079" y="4982"/>
                  </a:moveTo>
                  <a:cubicBezTo>
                    <a:pt x="12158" y="4982"/>
                    <a:pt x="12222" y="5047"/>
                    <a:pt x="12222" y="5126"/>
                  </a:cubicBezTo>
                  <a:lnTo>
                    <a:pt x="12222" y="8729"/>
                  </a:lnTo>
                  <a:lnTo>
                    <a:pt x="11000" y="7419"/>
                  </a:lnTo>
                  <a:cubicBezTo>
                    <a:pt x="10964" y="7380"/>
                    <a:pt x="10914" y="7360"/>
                    <a:pt x="10865" y="7360"/>
                  </a:cubicBezTo>
                  <a:cubicBezTo>
                    <a:pt x="10820" y="7360"/>
                    <a:pt x="10775" y="7376"/>
                    <a:pt x="10740" y="7409"/>
                  </a:cubicBezTo>
                  <a:lnTo>
                    <a:pt x="9308" y="8734"/>
                  </a:lnTo>
                  <a:lnTo>
                    <a:pt x="8082" y="7419"/>
                  </a:lnTo>
                  <a:cubicBezTo>
                    <a:pt x="8045" y="7380"/>
                    <a:pt x="7996" y="7360"/>
                    <a:pt x="7947" y="7360"/>
                  </a:cubicBezTo>
                  <a:cubicBezTo>
                    <a:pt x="7902" y="7360"/>
                    <a:pt x="7858" y="7376"/>
                    <a:pt x="7822" y="7409"/>
                  </a:cubicBezTo>
                  <a:lnTo>
                    <a:pt x="7423" y="7779"/>
                  </a:lnTo>
                  <a:cubicBezTo>
                    <a:pt x="7349" y="7848"/>
                    <a:pt x="7345" y="7964"/>
                    <a:pt x="7413" y="8039"/>
                  </a:cubicBezTo>
                  <a:cubicBezTo>
                    <a:pt x="7449" y="8078"/>
                    <a:pt x="7498" y="8098"/>
                    <a:pt x="7547" y="8098"/>
                  </a:cubicBezTo>
                  <a:cubicBezTo>
                    <a:pt x="7592" y="8098"/>
                    <a:pt x="7637" y="8081"/>
                    <a:pt x="7672" y="8049"/>
                  </a:cubicBezTo>
                  <a:lnTo>
                    <a:pt x="7937" y="7804"/>
                  </a:lnTo>
                  <a:lnTo>
                    <a:pt x="9776" y="9777"/>
                  </a:lnTo>
                  <a:cubicBezTo>
                    <a:pt x="9813" y="9817"/>
                    <a:pt x="9861" y="9837"/>
                    <a:pt x="9912" y="9837"/>
                  </a:cubicBezTo>
                  <a:cubicBezTo>
                    <a:pt x="10070" y="9837"/>
                    <a:pt x="10156" y="9644"/>
                    <a:pt x="10047" y="9527"/>
                  </a:cubicBezTo>
                  <a:lnTo>
                    <a:pt x="9560" y="9005"/>
                  </a:lnTo>
                  <a:lnTo>
                    <a:pt x="10855" y="7806"/>
                  </a:lnTo>
                  <a:lnTo>
                    <a:pt x="12222" y="9270"/>
                  </a:lnTo>
                  <a:lnTo>
                    <a:pt x="12222" y="10048"/>
                  </a:lnTo>
                  <a:cubicBezTo>
                    <a:pt x="12222" y="10128"/>
                    <a:pt x="12157" y="10192"/>
                    <a:pt x="12079" y="10192"/>
                  </a:cubicBezTo>
                  <a:lnTo>
                    <a:pt x="6732" y="10192"/>
                  </a:lnTo>
                  <a:cubicBezTo>
                    <a:pt x="6651" y="10192"/>
                    <a:pt x="6587" y="10127"/>
                    <a:pt x="6587" y="10048"/>
                  </a:cubicBezTo>
                  <a:lnTo>
                    <a:pt x="6587" y="9054"/>
                  </a:lnTo>
                  <a:lnTo>
                    <a:pt x="7038" y="8637"/>
                  </a:lnTo>
                  <a:cubicBezTo>
                    <a:pt x="7112" y="8567"/>
                    <a:pt x="7116" y="8451"/>
                    <a:pt x="7048" y="8377"/>
                  </a:cubicBezTo>
                  <a:cubicBezTo>
                    <a:pt x="7012" y="8337"/>
                    <a:pt x="6963" y="8318"/>
                    <a:pt x="6913" y="8318"/>
                  </a:cubicBezTo>
                  <a:cubicBezTo>
                    <a:pt x="6869" y="8318"/>
                    <a:pt x="6824" y="8334"/>
                    <a:pt x="6788" y="8366"/>
                  </a:cubicBezTo>
                  <a:lnTo>
                    <a:pt x="6587" y="8552"/>
                  </a:lnTo>
                  <a:lnTo>
                    <a:pt x="6587" y="5126"/>
                  </a:lnTo>
                  <a:cubicBezTo>
                    <a:pt x="6587" y="5046"/>
                    <a:pt x="6653" y="4982"/>
                    <a:pt x="6732" y="4982"/>
                  </a:cubicBezTo>
                  <a:close/>
                  <a:moveTo>
                    <a:pt x="569" y="0"/>
                  </a:moveTo>
                  <a:cubicBezTo>
                    <a:pt x="255" y="0"/>
                    <a:pt x="1" y="255"/>
                    <a:pt x="1" y="568"/>
                  </a:cubicBezTo>
                  <a:lnTo>
                    <a:pt x="1" y="9263"/>
                  </a:lnTo>
                  <a:cubicBezTo>
                    <a:pt x="1" y="9576"/>
                    <a:pt x="256" y="9830"/>
                    <a:pt x="569" y="9830"/>
                  </a:cubicBezTo>
                  <a:lnTo>
                    <a:pt x="6226" y="9830"/>
                  </a:lnTo>
                  <a:lnTo>
                    <a:pt x="6226" y="10039"/>
                  </a:lnTo>
                  <a:cubicBezTo>
                    <a:pt x="6226" y="10322"/>
                    <a:pt x="6455" y="10551"/>
                    <a:pt x="6738" y="10551"/>
                  </a:cubicBezTo>
                  <a:lnTo>
                    <a:pt x="12070" y="10551"/>
                  </a:lnTo>
                  <a:cubicBezTo>
                    <a:pt x="12353" y="10551"/>
                    <a:pt x="12582" y="10322"/>
                    <a:pt x="12582" y="10039"/>
                  </a:cubicBezTo>
                  <a:lnTo>
                    <a:pt x="12582" y="5131"/>
                  </a:lnTo>
                  <a:cubicBezTo>
                    <a:pt x="12582" y="4849"/>
                    <a:pt x="12353" y="4621"/>
                    <a:pt x="12071" y="4621"/>
                  </a:cubicBezTo>
                  <a:lnTo>
                    <a:pt x="11108" y="4621"/>
                  </a:lnTo>
                  <a:lnTo>
                    <a:pt x="11108" y="3451"/>
                  </a:lnTo>
                  <a:cubicBezTo>
                    <a:pt x="11108" y="3356"/>
                    <a:pt x="11038" y="3271"/>
                    <a:pt x="10944" y="3262"/>
                  </a:cubicBezTo>
                  <a:cubicBezTo>
                    <a:pt x="10939" y="3261"/>
                    <a:pt x="10934" y="3261"/>
                    <a:pt x="10928" y="3261"/>
                  </a:cubicBezTo>
                  <a:cubicBezTo>
                    <a:pt x="10829" y="3261"/>
                    <a:pt x="10748" y="3343"/>
                    <a:pt x="10748" y="3445"/>
                  </a:cubicBezTo>
                  <a:lnTo>
                    <a:pt x="10748" y="4619"/>
                  </a:lnTo>
                  <a:lnTo>
                    <a:pt x="6738" y="4619"/>
                  </a:lnTo>
                  <a:cubicBezTo>
                    <a:pt x="6455" y="4619"/>
                    <a:pt x="6226" y="4848"/>
                    <a:pt x="6226" y="5131"/>
                  </a:cubicBezTo>
                  <a:lnTo>
                    <a:pt x="6226" y="9468"/>
                  </a:lnTo>
                  <a:lnTo>
                    <a:pt x="3605" y="9468"/>
                  </a:lnTo>
                  <a:lnTo>
                    <a:pt x="3605" y="1769"/>
                  </a:lnTo>
                  <a:lnTo>
                    <a:pt x="10748" y="1769"/>
                  </a:lnTo>
                  <a:lnTo>
                    <a:pt x="10748" y="2619"/>
                  </a:lnTo>
                  <a:cubicBezTo>
                    <a:pt x="10748" y="2706"/>
                    <a:pt x="10806" y="2788"/>
                    <a:pt x="10892" y="2805"/>
                  </a:cubicBezTo>
                  <a:cubicBezTo>
                    <a:pt x="10904" y="2807"/>
                    <a:pt x="10916" y="2809"/>
                    <a:pt x="10928" y="2809"/>
                  </a:cubicBezTo>
                  <a:cubicBezTo>
                    <a:pt x="11028" y="2809"/>
                    <a:pt x="11109" y="2726"/>
                    <a:pt x="11109" y="2623"/>
                  </a:cubicBezTo>
                  <a:lnTo>
                    <a:pt x="11109" y="565"/>
                  </a:lnTo>
                  <a:cubicBezTo>
                    <a:pt x="11109" y="254"/>
                    <a:pt x="10855" y="0"/>
                    <a:pt x="10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3" name="Google Shape;2603;p65"/>
          <p:cNvGrpSpPr/>
          <p:nvPr/>
        </p:nvGrpSpPr>
        <p:grpSpPr>
          <a:xfrm>
            <a:off x="3238564" y="4223268"/>
            <a:ext cx="450904" cy="320850"/>
            <a:chOff x="3158000" y="3798203"/>
            <a:chExt cx="478109" cy="340207"/>
          </a:xfrm>
        </p:grpSpPr>
        <p:sp>
          <p:nvSpPr>
            <p:cNvPr id="2604" name="Google Shape;2604;p65"/>
            <p:cNvSpPr/>
            <p:nvPr/>
          </p:nvSpPr>
          <p:spPr>
            <a:xfrm>
              <a:off x="3212100" y="3830557"/>
              <a:ext cx="368697" cy="229697"/>
            </a:xfrm>
            <a:custGeom>
              <a:avLst/>
              <a:gdLst/>
              <a:ahLst/>
              <a:cxnLst/>
              <a:rect l="l" t="t" r="r" b="b"/>
              <a:pathLst>
                <a:path w="9732" h="6063" extrusionOk="0">
                  <a:moveTo>
                    <a:pt x="483" y="0"/>
                  </a:moveTo>
                  <a:cubicBezTo>
                    <a:pt x="216" y="0"/>
                    <a:pt x="0" y="217"/>
                    <a:pt x="0" y="484"/>
                  </a:cubicBezTo>
                  <a:lnTo>
                    <a:pt x="0" y="5871"/>
                  </a:lnTo>
                  <a:cubicBezTo>
                    <a:pt x="0" y="5977"/>
                    <a:pt x="85" y="6062"/>
                    <a:pt x="191" y="6062"/>
                  </a:cubicBezTo>
                  <a:lnTo>
                    <a:pt x="7041" y="6062"/>
                  </a:lnTo>
                  <a:cubicBezTo>
                    <a:pt x="7061" y="6062"/>
                    <a:pt x="7082" y="6053"/>
                    <a:pt x="7097" y="6038"/>
                  </a:cubicBezTo>
                  <a:cubicBezTo>
                    <a:pt x="7245" y="5884"/>
                    <a:pt x="7137" y="5702"/>
                    <a:pt x="6983" y="5702"/>
                  </a:cubicBezTo>
                  <a:lnTo>
                    <a:pt x="508" y="5702"/>
                  </a:lnTo>
                  <a:cubicBezTo>
                    <a:pt x="445" y="5702"/>
                    <a:pt x="394" y="5651"/>
                    <a:pt x="394" y="5587"/>
                  </a:cubicBezTo>
                  <a:lnTo>
                    <a:pt x="394" y="508"/>
                  </a:lnTo>
                  <a:cubicBezTo>
                    <a:pt x="394" y="445"/>
                    <a:pt x="445" y="393"/>
                    <a:pt x="509" y="393"/>
                  </a:cubicBezTo>
                  <a:lnTo>
                    <a:pt x="9290" y="393"/>
                  </a:lnTo>
                  <a:cubicBezTo>
                    <a:pt x="9353" y="393"/>
                    <a:pt x="9404" y="444"/>
                    <a:pt x="9404" y="508"/>
                  </a:cubicBezTo>
                  <a:lnTo>
                    <a:pt x="9404" y="5588"/>
                  </a:lnTo>
                  <a:cubicBezTo>
                    <a:pt x="9404" y="5651"/>
                    <a:pt x="9353" y="5702"/>
                    <a:pt x="9290" y="5702"/>
                  </a:cubicBezTo>
                  <a:lnTo>
                    <a:pt x="7908" y="5702"/>
                  </a:lnTo>
                  <a:cubicBezTo>
                    <a:pt x="7812" y="5702"/>
                    <a:pt x="7727" y="5771"/>
                    <a:pt x="7719" y="5865"/>
                  </a:cubicBezTo>
                  <a:cubicBezTo>
                    <a:pt x="7710" y="5972"/>
                    <a:pt x="7794" y="6062"/>
                    <a:pt x="7898" y="6062"/>
                  </a:cubicBezTo>
                  <a:lnTo>
                    <a:pt x="9248" y="6062"/>
                  </a:lnTo>
                  <a:cubicBezTo>
                    <a:pt x="9515" y="6062"/>
                    <a:pt x="9731" y="5847"/>
                    <a:pt x="9731" y="5579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65"/>
            <p:cNvSpPr/>
            <p:nvPr/>
          </p:nvSpPr>
          <p:spPr>
            <a:xfrm>
              <a:off x="3158000" y="3798203"/>
              <a:ext cx="478109" cy="340207"/>
            </a:xfrm>
            <a:custGeom>
              <a:avLst/>
              <a:gdLst/>
              <a:ahLst/>
              <a:cxnLst/>
              <a:rect l="l" t="t" r="r" b="b"/>
              <a:pathLst>
                <a:path w="12620" h="8980" extrusionOk="0">
                  <a:moveTo>
                    <a:pt x="7424" y="7801"/>
                  </a:moveTo>
                  <a:lnTo>
                    <a:pt x="7424" y="7848"/>
                  </a:lnTo>
                  <a:cubicBezTo>
                    <a:pt x="7424" y="7949"/>
                    <a:pt x="7343" y="8031"/>
                    <a:pt x="7242" y="8031"/>
                  </a:cubicBezTo>
                  <a:lnTo>
                    <a:pt x="5378" y="8031"/>
                  </a:lnTo>
                  <a:cubicBezTo>
                    <a:pt x="5277" y="8031"/>
                    <a:pt x="5196" y="7949"/>
                    <a:pt x="5196" y="7848"/>
                  </a:cubicBezTo>
                  <a:lnTo>
                    <a:pt x="5196" y="7801"/>
                  </a:lnTo>
                  <a:close/>
                  <a:moveTo>
                    <a:pt x="12076" y="7800"/>
                  </a:moveTo>
                  <a:cubicBezTo>
                    <a:pt x="12142" y="7800"/>
                    <a:pt x="12195" y="7854"/>
                    <a:pt x="12195" y="7919"/>
                  </a:cubicBezTo>
                  <a:cubicBezTo>
                    <a:pt x="12197" y="8305"/>
                    <a:pt x="11883" y="8619"/>
                    <a:pt x="11497" y="8619"/>
                  </a:cubicBezTo>
                  <a:lnTo>
                    <a:pt x="1132" y="8619"/>
                  </a:lnTo>
                  <a:cubicBezTo>
                    <a:pt x="746" y="8619"/>
                    <a:pt x="432" y="8305"/>
                    <a:pt x="432" y="7919"/>
                  </a:cubicBezTo>
                  <a:cubicBezTo>
                    <a:pt x="432" y="7854"/>
                    <a:pt x="486" y="7800"/>
                    <a:pt x="551" y="7800"/>
                  </a:cubicBezTo>
                  <a:lnTo>
                    <a:pt x="4833" y="7800"/>
                  </a:lnTo>
                  <a:lnTo>
                    <a:pt x="4833" y="7839"/>
                  </a:lnTo>
                  <a:cubicBezTo>
                    <a:pt x="4833" y="8143"/>
                    <a:pt x="5079" y="8389"/>
                    <a:pt x="5383" y="8389"/>
                  </a:cubicBezTo>
                  <a:lnTo>
                    <a:pt x="7232" y="8389"/>
                  </a:lnTo>
                  <a:cubicBezTo>
                    <a:pt x="7535" y="8389"/>
                    <a:pt x="7781" y="8143"/>
                    <a:pt x="7781" y="7839"/>
                  </a:cubicBezTo>
                  <a:lnTo>
                    <a:pt x="7781" y="7800"/>
                  </a:lnTo>
                  <a:close/>
                  <a:moveTo>
                    <a:pt x="833" y="1"/>
                  </a:moveTo>
                  <a:cubicBezTo>
                    <a:pt x="729" y="1"/>
                    <a:pt x="643" y="85"/>
                    <a:pt x="643" y="192"/>
                  </a:cubicBezTo>
                  <a:lnTo>
                    <a:pt x="643" y="6933"/>
                  </a:lnTo>
                  <a:cubicBezTo>
                    <a:pt x="643" y="7108"/>
                    <a:pt x="696" y="7270"/>
                    <a:pt x="788" y="7405"/>
                  </a:cubicBezTo>
                  <a:lnTo>
                    <a:pt x="493" y="7405"/>
                  </a:lnTo>
                  <a:cubicBezTo>
                    <a:pt x="223" y="7405"/>
                    <a:pt x="1" y="7626"/>
                    <a:pt x="1" y="7898"/>
                  </a:cubicBezTo>
                  <a:cubicBezTo>
                    <a:pt x="1" y="8494"/>
                    <a:pt x="486" y="8980"/>
                    <a:pt x="1081" y="8980"/>
                  </a:cubicBezTo>
                  <a:lnTo>
                    <a:pt x="11537" y="8980"/>
                  </a:lnTo>
                  <a:cubicBezTo>
                    <a:pt x="12133" y="8980"/>
                    <a:pt x="12619" y="8495"/>
                    <a:pt x="12619" y="7898"/>
                  </a:cubicBezTo>
                  <a:cubicBezTo>
                    <a:pt x="12619" y="7629"/>
                    <a:pt x="12398" y="7408"/>
                    <a:pt x="12127" y="7408"/>
                  </a:cubicBezTo>
                  <a:lnTo>
                    <a:pt x="11833" y="7408"/>
                  </a:lnTo>
                  <a:cubicBezTo>
                    <a:pt x="11924" y="7272"/>
                    <a:pt x="11977" y="7110"/>
                    <a:pt x="11977" y="6934"/>
                  </a:cubicBezTo>
                  <a:lnTo>
                    <a:pt x="11977" y="193"/>
                  </a:lnTo>
                  <a:cubicBezTo>
                    <a:pt x="11977" y="88"/>
                    <a:pt x="11892" y="3"/>
                    <a:pt x="11787" y="3"/>
                  </a:cubicBezTo>
                  <a:lnTo>
                    <a:pt x="3808" y="3"/>
                  </a:lnTo>
                  <a:cubicBezTo>
                    <a:pt x="3797" y="3"/>
                    <a:pt x="3786" y="6"/>
                    <a:pt x="3779" y="14"/>
                  </a:cubicBezTo>
                  <a:cubicBezTo>
                    <a:pt x="3612" y="171"/>
                    <a:pt x="3723" y="362"/>
                    <a:pt x="3880" y="362"/>
                  </a:cubicBezTo>
                  <a:lnTo>
                    <a:pt x="11116" y="362"/>
                  </a:lnTo>
                  <a:cubicBezTo>
                    <a:pt x="11375" y="362"/>
                    <a:pt x="11584" y="571"/>
                    <a:pt x="11584" y="831"/>
                  </a:cubicBezTo>
                  <a:lnTo>
                    <a:pt x="11584" y="6937"/>
                  </a:lnTo>
                  <a:cubicBezTo>
                    <a:pt x="11584" y="7196"/>
                    <a:pt x="11375" y="7405"/>
                    <a:pt x="11116" y="7405"/>
                  </a:cubicBezTo>
                  <a:lnTo>
                    <a:pt x="1471" y="7405"/>
                  </a:lnTo>
                  <a:cubicBezTo>
                    <a:pt x="1213" y="7405"/>
                    <a:pt x="1003" y="7196"/>
                    <a:pt x="1003" y="6937"/>
                  </a:cubicBezTo>
                  <a:lnTo>
                    <a:pt x="1003" y="468"/>
                  </a:lnTo>
                  <a:cubicBezTo>
                    <a:pt x="1003" y="409"/>
                    <a:pt x="1051" y="361"/>
                    <a:pt x="1110" y="361"/>
                  </a:cubicBezTo>
                  <a:lnTo>
                    <a:pt x="3041" y="361"/>
                  </a:lnTo>
                  <a:cubicBezTo>
                    <a:pt x="3053" y="361"/>
                    <a:pt x="3063" y="357"/>
                    <a:pt x="3072" y="349"/>
                  </a:cubicBezTo>
                  <a:cubicBezTo>
                    <a:pt x="3234" y="192"/>
                    <a:pt x="3125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65"/>
            <p:cNvSpPr/>
            <p:nvPr/>
          </p:nvSpPr>
          <p:spPr>
            <a:xfrm>
              <a:off x="3249265" y="3898788"/>
              <a:ext cx="294253" cy="94447"/>
            </a:xfrm>
            <a:custGeom>
              <a:avLst/>
              <a:gdLst/>
              <a:ahLst/>
              <a:cxnLst/>
              <a:rect l="l" t="t" r="r" b="b"/>
              <a:pathLst>
                <a:path w="7767" h="2493" extrusionOk="0">
                  <a:moveTo>
                    <a:pt x="5114" y="362"/>
                  </a:moveTo>
                  <a:lnTo>
                    <a:pt x="5114" y="2099"/>
                  </a:lnTo>
                  <a:lnTo>
                    <a:pt x="395" y="2099"/>
                  </a:lnTo>
                  <a:lnTo>
                    <a:pt x="395" y="362"/>
                  </a:lnTo>
                  <a:close/>
                  <a:moveTo>
                    <a:pt x="7407" y="362"/>
                  </a:moveTo>
                  <a:lnTo>
                    <a:pt x="7407" y="2099"/>
                  </a:lnTo>
                  <a:lnTo>
                    <a:pt x="5473" y="2099"/>
                  </a:lnTo>
                  <a:lnTo>
                    <a:pt x="5473" y="362"/>
                  </a:lnTo>
                  <a:close/>
                  <a:moveTo>
                    <a:pt x="186" y="1"/>
                  </a:moveTo>
                  <a:cubicBezTo>
                    <a:pt x="83" y="1"/>
                    <a:pt x="1" y="83"/>
                    <a:pt x="1" y="186"/>
                  </a:cubicBezTo>
                  <a:lnTo>
                    <a:pt x="1" y="2308"/>
                  </a:lnTo>
                  <a:cubicBezTo>
                    <a:pt x="1" y="2410"/>
                    <a:pt x="83" y="2492"/>
                    <a:pt x="186" y="2492"/>
                  </a:cubicBezTo>
                  <a:lnTo>
                    <a:pt x="7582" y="2492"/>
                  </a:lnTo>
                  <a:cubicBezTo>
                    <a:pt x="7685" y="2491"/>
                    <a:pt x="7767" y="2409"/>
                    <a:pt x="7767" y="2307"/>
                  </a:cubicBezTo>
                  <a:lnTo>
                    <a:pt x="7767" y="186"/>
                  </a:lnTo>
                  <a:cubicBezTo>
                    <a:pt x="7767" y="83"/>
                    <a:pt x="7685" y="1"/>
                    <a:pt x="7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65"/>
            <p:cNvSpPr/>
            <p:nvPr/>
          </p:nvSpPr>
          <p:spPr>
            <a:xfrm>
              <a:off x="3276618" y="3926406"/>
              <a:ext cx="13714" cy="38984"/>
            </a:xfrm>
            <a:custGeom>
              <a:avLst/>
              <a:gdLst/>
              <a:ahLst/>
              <a:cxnLst/>
              <a:rect l="l" t="t" r="r" b="b"/>
              <a:pathLst>
                <a:path w="362" h="1029" extrusionOk="0">
                  <a:moveTo>
                    <a:pt x="182" y="1"/>
                  </a:moveTo>
                  <a:cubicBezTo>
                    <a:pt x="81" y="1"/>
                    <a:pt x="1" y="81"/>
                    <a:pt x="1" y="181"/>
                  </a:cubicBezTo>
                  <a:lnTo>
                    <a:pt x="1" y="847"/>
                  </a:lnTo>
                  <a:cubicBezTo>
                    <a:pt x="0" y="947"/>
                    <a:pt x="82" y="1028"/>
                    <a:pt x="181" y="1028"/>
                  </a:cubicBezTo>
                  <a:cubicBezTo>
                    <a:pt x="281" y="1028"/>
                    <a:pt x="362" y="946"/>
                    <a:pt x="362" y="847"/>
                  </a:cubicBezTo>
                  <a:lnTo>
                    <a:pt x="362" y="190"/>
                  </a:lnTo>
                  <a:cubicBezTo>
                    <a:pt x="362" y="94"/>
                    <a:pt x="292" y="9"/>
                    <a:pt x="198" y="2"/>
                  </a:cubicBez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5"/>
            <p:cNvSpPr/>
            <p:nvPr/>
          </p:nvSpPr>
          <p:spPr>
            <a:xfrm>
              <a:off x="3468164" y="3921405"/>
              <a:ext cx="51221" cy="49061"/>
            </a:xfrm>
            <a:custGeom>
              <a:avLst/>
              <a:gdLst/>
              <a:ahLst/>
              <a:cxnLst/>
              <a:rect l="l" t="t" r="r" b="b"/>
              <a:pathLst>
                <a:path w="1352" h="1295" extrusionOk="0">
                  <a:moveTo>
                    <a:pt x="545" y="369"/>
                  </a:moveTo>
                  <a:cubicBezTo>
                    <a:pt x="642" y="369"/>
                    <a:pt x="720" y="448"/>
                    <a:pt x="720" y="544"/>
                  </a:cubicBezTo>
                  <a:cubicBezTo>
                    <a:pt x="720" y="636"/>
                    <a:pt x="641" y="720"/>
                    <a:pt x="545" y="720"/>
                  </a:cubicBezTo>
                  <a:cubicBezTo>
                    <a:pt x="448" y="720"/>
                    <a:pt x="370" y="642"/>
                    <a:pt x="370" y="544"/>
                  </a:cubicBezTo>
                  <a:cubicBezTo>
                    <a:pt x="370" y="448"/>
                    <a:pt x="448" y="369"/>
                    <a:pt x="545" y="369"/>
                  </a:cubicBezTo>
                  <a:close/>
                  <a:moveTo>
                    <a:pt x="543" y="1"/>
                  </a:moveTo>
                  <a:cubicBezTo>
                    <a:pt x="244" y="1"/>
                    <a:pt x="1" y="245"/>
                    <a:pt x="1" y="544"/>
                  </a:cubicBezTo>
                  <a:cubicBezTo>
                    <a:pt x="2" y="843"/>
                    <a:pt x="245" y="1088"/>
                    <a:pt x="545" y="1088"/>
                  </a:cubicBezTo>
                  <a:cubicBezTo>
                    <a:pt x="634" y="1088"/>
                    <a:pt x="716" y="1067"/>
                    <a:pt x="792" y="1029"/>
                  </a:cubicBezTo>
                  <a:lnTo>
                    <a:pt x="1022" y="1245"/>
                  </a:lnTo>
                  <a:cubicBezTo>
                    <a:pt x="1057" y="1277"/>
                    <a:pt x="1103" y="1294"/>
                    <a:pt x="1148" y="1294"/>
                  </a:cubicBezTo>
                  <a:cubicBezTo>
                    <a:pt x="1197" y="1294"/>
                    <a:pt x="1245" y="1274"/>
                    <a:pt x="1282" y="1235"/>
                  </a:cubicBezTo>
                  <a:cubicBezTo>
                    <a:pt x="1352" y="1161"/>
                    <a:pt x="1348" y="1044"/>
                    <a:pt x="1273" y="975"/>
                  </a:cubicBezTo>
                  <a:lnTo>
                    <a:pt x="1043" y="760"/>
                  </a:lnTo>
                  <a:cubicBezTo>
                    <a:pt x="1071" y="694"/>
                    <a:pt x="1087" y="622"/>
                    <a:pt x="1087" y="544"/>
                  </a:cubicBezTo>
                  <a:cubicBezTo>
                    <a:pt x="1087" y="245"/>
                    <a:pt x="844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5"/>
          <p:cNvGrpSpPr/>
          <p:nvPr/>
        </p:nvGrpSpPr>
        <p:grpSpPr>
          <a:xfrm>
            <a:off x="1746220" y="4159026"/>
            <a:ext cx="416783" cy="449547"/>
            <a:chOff x="1575695" y="3730086"/>
            <a:chExt cx="441929" cy="476669"/>
          </a:xfrm>
        </p:grpSpPr>
        <p:sp>
          <p:nvSpPr>
            <p:cNvPr id="2610" name="Google Shape;2610;p65"/>
            <p:cNvSpPr/>
            <p:nvPr/>
          </p:nvSpPr>
          <p:spPr>
            <a:xfrm>
              <a:off x="1692987" y="4155800"/>
              <a:ext cx="29247" cy="13639"/>
            </a:xfrm>
            <a:custGeom>
              <a:avLst/>
              <a:gdLst/>
              <a:ahLst/>
              <a:cxnLst/>
              <a:rect l="l" t="t" r="r" b="b"/>
              <a:pathLst>
                <a:path w="772" h="360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573" y="360"/>
                  </a:lnTo>
                  <a:cubicBezTo>
                    <a:pt x="670" y="360"/>
                    <a:pt x="755" y="290"/>
                    <a:pt x="762" y="196"/>
                  </a:cubicBezTo>
                  <a:cubicBezTo>
                    <a:pt x="771" y="88"/>
                    <a:pt x="688" y="0"/>
                    <a:pt x="5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5"/>
            <p:cNvSpPr/>
            <p:nvPr/>
          </p:nvSpPr>
          <p:spPr>
            <a:xfrm>
              <a:off x="1575695" y="3730086"/>
              <a:ext cx="441929" cy="476669"/>
            </a:xfrm>
            <a:custGeom>
              <a:avLst/>
              <a:gdLst/>
              <a:ahLst/>
              <a:cxnLst/>
              <a:rect l="l" t="t" r="r" b="b"/>
              <a:pathLst>
                <a:path w="11665" h="12582" extrusionOk="0">
                  <a:moveTo>
                    <a:pt x="7469" y="1896"/>
                  </a:moveTo>
                  <a:lnTo>
                    <a:pt x="7469" y="2839"/>
                  </a:lnTo>
                  <a:cubicBezTo>
                    <a:pt x="7469" y="2925"/>
                    <a:pt x="7530" y="2999"/>
                    <a:pt x="7614" y="3019"/>
                  </a:cubicBezTo>
                  <a:cubicBezTo>
                    <a:pt x="7991" y="3103"/>
                    <a:pt x="8347" y="3251"/>
                    <a:pt x="8674" y="3458"/>
                  </a:cubicBezTo>
                  <a:cubicBezTo>
                    <a:pt x="8704" y="3477"/>
                    <a:pt x="8739" y="3486"/>
                    <a:pt x="8773" y="3486"/>
                  </a:cubicBezTo>
                  <a:cubicBezTo>
                    <a:pt x="8821" y="3486"/>
                    <a:pt x="8868" y="3468"/>
                    <a:pt x="8904" y="3433"/>
                  </a:cubicBezTo>
                  <a:lnTo>
                    <a:pt x="9587" y="2752"/>
                  </a:lnTo>
                  <a:lnTo>
                    <a:pt x="10424" y="3586"/>
                  </a:lnTo>
                  <a:lnTo>
                    <a:pt x="9740" y="4267"/>
                  </a:lnTo>
                  <a:cubicBezTo>
                    <a:pt x="9679" y="4328"/>
                    <a:pt x="9669" y="4424"/>
                    <a:pt x="9716" y="4498"/>
                  </a:cubicBezTo>
                  <a:cubicBezTo>
                    <a:pt x="9922" y="4823"/>
                    <a:pt x="10070" y="5179"/>
                    <a:pt x="10156" y="5553"/>
                  </a:cubicBezTo>
                  <a:cubicBezTo>
                    <a:pt x="10175" y="5639"/>
                    <a:pt x="10250" y="5698"/>
                    <a:pt x="10336" y="5698"/>
                  </a:cubicBezTo>
                  <a:lnTo>
                    <a:pt x="11303" y="5698"/>
                  </a:lnTo>
                  <a:lnTo>
                    <a:pt x="11303" y="6878"/>
                  </a:lnTo>
                  <a:lnTo>
                    <a:pt x="10336" y="6878"/>
                  </a:lnTo>
                  <a:cubicBezTo>
                    <a:pt x="10250" y="6878"/>
                    <a:pt x="10173" y="6939"/>
                    <a:pt x="10156" y="7023"/>
                  </a:cubicBezTo>
                  <a:cubicBezTo>
                    <a:pt x="10072" y="7399"/>
                    <a:pt x="9924" y="7755"/>
                    <a:pt x="9716" y="8080"/>
                  </a:cubicBezTo>
                  <a:cubicBezTo>
                    <a:pt x="9669" y="8153"/>
                    <a:pt x="9680" y="8248"/>
                    <a:pt x="9741" y="8310"/>
                  </a:cubicBezTo>
                  <a:lnTo>
                    <a:pt x="10424" y="8991"/>
                  </a:lnTo>
                  <a:lnTo>
                    <a:pt x="9587" y="9824"/>
                  </a:lnTo>
                  <a:lnTo>
                    <a:pt x="8904" y="9144"/>
                  </a:lnTo>
                  <a:cubicBezTo>
                    <a:pt x="8868" y="9108"/>
                    <a:pt x="8821" y="9089"/>
                    <a:pt x="8773" y="9089"/>
                  </a:cubicBezTo>
                  <a:cubicBezTo>
                    <a:pt x="8739" y="9089"/>
                    <a:pt x="8704" y="9099"/>
                    <a:pt x="8674" y="9119"/>
                  </a:cubicBezTo>
                  <a:cubicBezTo>
                    <a:pt x="8346" y="9326"/>
                    <a:pt x="7990" y="9473"/>
                    <a:pt x="7615" y="9556"/>
                  </a:cubicBezTo>
                  <a:cubicBezTo>
                    <a:pt x="7529" y="9574"/>
                    <a:pt x="7469" y="9649"/>
                    <a:pt x="7469" y="9737"/>
                  </a:cubicBezTo>
                  <a:lnTo>
                    <a:pt x="7469" y="10679"/>
                  </a:lnTo>
                  <a:lnTo>
                    <a:pt x="6978" y="10679"/>
                  </a:lnTo>
                  <a:lnTo>
                    <a:pt x="6978" y="8575"/>
                  </a:lnTo>
                  <a:cubicBezTo>
                    <a:pt x="7482" y="8556"/>
                    <a:pt x="7967" y="8364"/>
                    <a:pt x="8351" y="8034"/>
                  </a:cubicBezTo>
                  <a:cubicBezTo>
                    <a:pt x="8428" y="7968"/>
                    <a:pt x="8438" y="7851"/>
                    <a:pt x="8372" y="7774"/>
                  </a:cubicBezTo>
                  <a:cubicBezTo>
                    <a:pt x="8337" y="7731"/>
                    <a:pt x="8285" y="7709"/>
                    <a:pt x="8234" y="7709"/>
                  </a:cubicBezTo>
                  <a:cubicBezTo>
                    <a:pt x="8193" y="7709"/>
                    <a:pt x="8151" y="7723"/>
                    <a:pt x="8118" y="7753"/>
                  </a:cubicBezTo>
                  <a:cubicBezTo>
                    <a:pt x="7798" y="8028"/>
                    <a:pt x="7396" y="8187"/>
                    <a:pt x="6978" y="8207"/>
                  </a:cubicBezTo>
                  <a:lnTo>
                    <a:pt x="6978" y="4370"/>
                  </a:lnTo>
                  <a:cubicBezTo>
                    <a:pt x="7983" y="4417"/>
                    <a:pt x="8788" y="5259"/>
                    <a:pt x="8788" y="6289"/>
                  </a:cubicBezTo>
                  <a:cubicBezTo>
                    <a:pt x="8788" y="6593"/>
                    <a:pt x="8720" y="6886"/>
                    <a:pt x="8584" y="7155"/>
                  </a:cubicBezTo>
                  <a:cubicBezTo>
                    <a:pt x="8538" y="7245"/>
                    <a:pt x="8574" y="7357"/>
                    <a:pt x="8663" y="7402"/>
                  </a:cubicBezTo>
                  <a:cubicBezTo>
                    <a:pt x="8690" y="7416"/>
                    <a:pt x="8718" y="7422"/>
                    <a:pt x="8746" y="7422"/>
                  </a:cubicBezTo>
                  <a:cubicBezTo>
                    <a:pt x="8812" y="7422"/>
                    <a:pt x="8875" y="7385"/>
                    <a:pt x="8906" y="7321"/>
                  </a:cubicBezTo>
                  <a:cubicBezTo>
                    <a:pt x="9067" y="6999"/>
                    <a:pt x="9150" y="6651"/>
                    <a:pt x="9150" y="6287"/>
                  </a:cubicBezTo>
                  <a:cubicBezTo>
                    <a:pt x="9150" y="5055"/>
                    <a:pt x="8184" y="4047"/>
                    <a:pt x="6978" y="4000"/>
                  </a:cubicBezTo>
                  <a:lnTo>
                    <a:pt x="6978" y="1896"/>
                  </a:lnTo>
                  <a:close/>
                  <a:moveTo>
                    <a:pt x="6583" y="10614"/>
                  </a:moveTo>
                  <a:lnTo>
                    <a:pt x="6583" y="11682"/>
                  </a:lnTo>
                  <a:cubicBezTo>
                    <a:pt x="6584" y="11979"/>
                    <a:pt x="6343" y="12220"/>
                    <a:pt x="6046" y="12220"/>
                  </a:cubicBezTo>
                  <a:lnTo>
                    <a:pt x="896" y="12220"/>
                  </a:lnTo>
                  <a:cubicBezTo>
                    <a:pt x="599" y="12220"/>
                    <a:pt x="358" y="11979"/>
                    <a:pt x="358" y="11682"/>
                  </a:cubicBezTo>
                  <a:lnTo>
                    <a:pt x="358" y="10614"/>
                  </a:lnTo>
                  <a:close/>
                  <a:moveTo>
                    <a:pt x="191" y="0"/>
                  </a:moveTo>
                  <a:cubicBezTo>
                    <a:pt x="85" y="0"/>
                    <a:pt x="1" y="85"/>
                    <a:pt x="1" y="191"/>
                  </a:cubicBezTo>
                  <a:lnTo>
                    <a:pt x="1" y="2189"/>
                  </a:lnTo>
                  <a:cubicBezTo>
                    <a:pt x="1" y="2200"/>
                    <a:pt x="4" y="2210"/>
                    <a:pt x="11" y="2217"/>
                  </a:cubicBezTo>
                  <a:cubicBezTo>
                    <a:pt x="66" y="2276"/>
                    <a:pt x="126" y="2300"/>
                    <a:pt x="180" y="2300"/>
                  </a:cubicBezTo>
                  <a:cubicBezTo>
                    <a:pt x="280" y="2300"/>
                    <a:pt x="360" y="2218"/>
                    <a:pt x="360" y="2116"/>
                  </a:cubicBezTo>
                  <a:lnTo>
                    <a:pt x="360" y="898"/>
                  </a:lnTo>
                  <a:cubicBezTo>
                    <a:pt x="360" y="602"/>
                    <a:pt x="601" y="361"/>
                    <a:pt x="898" y="361"/>
                  </a:cubicBezTo>
                  <a:lnTo>
                    <a:pt x="6049" y="361"/>
                  </a:lnTo>
                  <a:cubicBezTo>
                    <a:pt x="6345" y="361"/>
                    <a:pt x="6586" y="602"/>
                    <a:pt x="6586" y="898"/>
                  </a:cubicBezTo>
                  <a:lnTo>
                    <a:pt x="6586" y="10222"/>
                  </a:lnTo>
                  <a:lnTo>
                    <a:pt x="362" y="10222"/>
                  </a:lnTo>
                  <a:lnTo>
                    <a:pt x="362" y="2916"/>
                  </a:lnTo>
                  <a:cubicBezTo>
                    <a:pt x="362" y="2828"/>
                    <a:pt x="303" y="2746"/>
                    <a:pt x="217" y="2730"/>
                  </a:cubicBezTo>
                  <a:cubicBezTo>
                    <a:pt x="205" y="2727"/>
                    <a:pt x="193" y="2726"/>
                    <a:pt x="181" y="2726"/>
                  </a:cubicBezTo>
                  <a:cubicBezTo>
                    <a:pt x="82" y="2726"/>
                    <a:pt x="1" y="2809"/>
                    <a:pt x="1" y="2912"/>
                  </a:cubicBezTo>
                  <a:lnTo>
                    <a:pt x="1" y="11682"/>
                  </a:lnTo>
                  <a:cubicBezTo>
                    <a:pt x="1" y="12180"/>
                    <a:pt x="404" y="12581"/>
                    <a:pt x="899" y="12581"/>
                  </a:cubicBezTo>
                  <a:lnTo>
                    <a:pt x="6072" y="12581"/>
                  </a:lnTo>
                  <a:cubicBezTo>
                    <a:pt x="6572" y="12581"/>
                    <a:pt x="6978" y="12176"/>
                    <a:pt x="6978" y="11675"/>
                  </a:cubicBezTo>
                  <a:lnTo>
                    <a:pt x="6978" y="11042"/>
                  </a:lnTo>
                  <a:lnTo>
                    <a:pt x="7477" y="11042"/>
                  </a:lnTo>
                  <a:cubicBezTo>
                    <a:pt x="7671" y="11042"/>
                    <a:pt x="7831" y="10883"/>
                    <a:pt x="7831" y="10689"/>
                  </a:cubicBezTo>
                  <a:lnTo>
                    <a:pt x="7831" y="9850"/>
                  </a:lnTo>
                  <a:cubicBezTo>
                    <a:pt x="8148" y="9766"/>
                    <a:pt x="8452" y="9641"/>
                    <a:pt x="8737" y="9479"/>
                  </a:cubicBezTo>
                  <a:lnTo>
                    <a:pt x="9328" y="10062"/>
                  </a:lnTo>
                  <a:cubicBezTo>
                    <a:pt x="9397" y="10130"/>
                    <a:pt x="9488" y="10164"/>
                    <a:pt x="9579" y="10164"/>
                  </a:cubicBezTo>
                  <a:cubicBezTo>
                    <a:pt x="9669" y="10164"/>
                    <a:pt x="9760" y="10130"/>
                    <a:pt x="9829" y="10062"/>
                  </a:cubicBezTo>
                  <a:lnTo>
                    <a:pt x="10683" y="9221"/>
                  </a:lnTo>
                  <a:cubicBezTo>
                    <a:pt x="10734" y="9170"/>
                    <a:pt x="10774" y="9107"/>
                    <a:pt x="10786" y="9036"/>
                  </a:cubicBezTo>
                  <a:cubicBezTo>
                    <a:pt x="10808" y="8917"/>
                    <a:pt x="10772" y="8800"/>
                    <a:pt x="10688" y="8720"/>
                  </a:cubicBezTo>
                  <a:lnTo>
                    <a:pt x="10098" y="8137"/>
                  </a:lnTo>
                  <a:cubicBezTo>
                    <a:pt x="10263" y="7855"/>
                    <a:pt x="10388" y="7557"/>
                    <a:pt x="10473" y="7243"/>
                  </a:cubicBezTo>
                  <a:lnTo>
                    <a:pt x="11311" y="7243"/>
                  </a:lnTo>
                  <a:cubicBezTo>
                    <a:pt x="11507" y="7243"/>
                    <a:pt x="11665" y="7085"/>
                    <a:pt x="11665" y="6889"/>
                  </a:cubicBezTo>
                  <a:lnTo>
                    <a:pt x="11665" y="5694"/>
                  </a:lnTo>
                  <a:cubicBezTo>
                    <a:pt x="11663" y="5496"/>
                    <a:pt x="11504" y="5339"/>
                    <a:pt x="11308" y="5339"/>
                  </a:cubicBezTo>
                  <a:lnTo>
                    <a:pt x="10471" y="5339"/>
                  </a:lnTo>
                  <a:cubicBezTo>
                    <a:pt x="10387" y="5027"/>
                    <a:pt x="10260" y="4726"/>
                    <a:pt x="10095" y="4445"/>
                  </a:cubicBezTo>
                  <a:lnTo>
                    <a:pt x="10686" y="3862"/>
                  </a:lnTo>
                  <a:cubicBezTo>
                    <a:pt x="10769" y="3780"/>
                    <a:pt x="10806" y="3663"/>
                    <a:pt x="10784" y="3546"/>
                  </a:cubicBezTo>
                  <a:cubicBezTo>
                    <a:pt x="10770" y="3474"/>
                    <a:pt x="10732" y="3411"/>
                    <a:pt x="10680" y="3361"/>
                  </a:cubicBezTo>
                  <a:lnTo>
                    <a:pt x="9827" y="2519"/>
                  </a:lnTo>
                  <a:cubicBezTo>
                    <a:pt x="9758" y="2451"/>
                    <a:pt x="9667" y="2417"/>
                    <a:pt x="9576" y="2417"/>
                  </a:cubicBezTo>
                  <a:cubicBezTo>
                    <a:pt x="9486" y="2417"/>
                    <a:pt x="9395" y="2451"/>
                    <a:pt x="9325" y="2519"/>
                  </a:cubicBezTo>
                  <a:lnTo>
                    <a:pt x="8733" y="3103"/>
                  </a:lnTo>
                  <a:cubicBezTo>
                    <a:pt x="8450" y="2939"/>
                    <a:pt x="8146" y="2817"/>
                    <a:pt x="7827" y="2733"/>
                  </a:cubicBezTo>
                  <a:lnTo>
                    <a:pt x="7827" y="1839"/>
                  </a:lnTo>
                  <a:cubicBezTo>
                    <a:pt x="7827" y="1673"/>
                    <a:pt x="7693" y="1540"/>
                    <a:pt x="7528" y="1540"/>
                  </a:cubicBezTo>
                  <a:lnTo>
                    <a:pt x="6978" y="1540"/>
                  </a:lnTo>
                  <a:lnTo>
                    <a:pt x="6978" y="770"/>
                  </a:lnTo>
                  <a:cubicBezTo>
                    <a:pt x="6978" y="345"/>
                    <a:pt x="6633" y="0"/>
                    <a:pt x="62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65"/>
            <p:cNvSpPr/>
            <p:nvPr/>
          </p:nvSpPr>
          <p:spPr>
            <a:xfrm>
              <a:off x="1605397" y="3773464"/>
              <a:ext cx="60881" cy="60843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1246" y="360"/>
                  </a:moveTo>
                  <a:lnTo>
                    <a:pt x="1246" y="1245"/>
                  </a:lnTo>
                  <a:lnTo>
                    <a:pt x="361" y="1245"/>
                  </a:lnTo>
                  <a:lnTo>
                    <a:pt x="361" y="360"/>
                  </a:lnTo>
                  <a:close/>
                  <a:moveTo>
                    <a:pt x="246" y="0"/>
                  </a:moveTo>
                  <a:cubicBezTo>
                    <a:pt x="112" y="0"/>
                    <a:pt x="2" y="110"/>
                    <a:pt x="2" y="245"/>
                  </a:cubicBezTo>
                  <a:lnTo>
                    <a:pt x="2" y="1362"/>
                  </a:lnTo>
                  <a:cubicBezTo>
                    <a:pt x="0" y="1496"/>
                    <a:pt x="110" y="1606"/>
                    <a:pt x="245" y="1606"/>
                  </a:cubicBezTo>
                  <a:lnTo>
                    <a:pt x="1362" y="1606"/>
                  </a:lnTo>
                  <a:cubicBezTo>
                    <a:pt x="1497" y="1606"/>
                    <a:pt x="1607" y="1496"/>
                    <a:pt x="1607" y="1361"/>
                  </a:cubicBezTo>
                  <a:lnTo>
                    <a:pt x="1607" y="245"/>
                  </a:lnTo>
                  <a:cubicBezTo>
                    <a:pt x="1607" y="111"/>
                    <a:pt x="1497" y="0"/>
                    <a:pt x="1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65"/>
            <p:cNvSpPr/>
            <p:nvPr/>
          </p:nvSpPr>
          <p:spPr>
            <a:xfrm>
              <a:off x="1677378" y="3773464"/>
              <a:ext cx="60881" cy="60843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1246" y="360"/>
                  </a:moveTo>
                  <a:lnTo>
                    <a:pt x="1246" y="1245"/>
                  </a:lnTo>
                  <a:lnTo>
                    <a:pt x="361" y="1245"/>
                  </a:lnTo>
                  <a:lnTo>
                    <a:pt x="361" y="360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2"/>
                  </a:lnTo>
                  <a:cubicBezTo>
                    <a:pt x="1" y="1496"/>
                    <a:pt x="111" y="1606"/>
                    <a:pt x="245" y="1606"/>
                  </a:cubicBezTo>
                  <a:lnTo>
                    <a:pt x="1361" y="1606"/>
                  </a:lnTo>
                  <a:cubicBezTo>
                    <a:pt x="1497" y="1606"/>
                    <a:pt x="1607" y="1496"/>
                    <a:pt x="1607" y="1361"/>
                  </a:cubicBezTo>
                  <a:lnTo>
                    <a:pt x="1607" y="245"/>
                  </a:lnTo>
                  <a:cubicBezTo>
                    <a:pt x="1607" y="111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5"/>
            <p:cNvSpPr/>
            <p:nvPr/>
          </p:nvSpPr>
          <p:spPr>
            <a:xfrm>
              <a:off x="1749398" y="3773464"/>
              <a:ext cx="60881" cy="60843"/>
            </a:xfrm>
            <a:custGeom>
              <a:avLst/>
              <a:gdLst/>
              <a:ahLst/>
              <a:cxnLst/>
              <a:rect l="l" t="t" r="r" b="b"/>
              <a:pathLst>
                <a:path w="1607" h="1606" extrusionOk="0">
                  <a:moveTo>
                    <a:pt x="1246" y="360"/>
                  </a:moveTo>
                  <a:lnTo>
                    <a:pt x="1246" y="1245"/>
                  </a:lnTo>
                  <a:lnTo>
                    <a:pt x="361" y="1245"/>
                  </a:lnTo>
                  <a:lnTo>
                    <a:pt x="361" y="360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2"/>
                  </a:lnTo>
                  <a:cubicBezTo>
                    <a:pt x="1" y="1496"/>
                    <a:pt x="110" y="1606"/>
                    <a:pt x="245" y="1606"/>
                  </a:cubicBezTo>
                  <a:lnTo>
                    <a:pt x="1361" y="1606"/>
                  </a:lnTo>
                  <a:cubicBezTo>
                    <a:pt x="1497" y="1606"/>
                    <a:pt x="1606" y="1496"/>
                    <a:pt x="1606" y="1361"/>
                  </a:cubicBezTo>
                  <a:lnTo>
                    <a:pt x="1606" y="245"/>
                  </a:lnTo>
                  <a:cubicBezTo>
                    <a:pt x="1606" y="111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65"/>
            <p:cNvSpPr/>
            <p:nvPr/>
          </p:nvSpPr>
          <p:spPr>
            <a:xfrm>
              <a:off x="1605397" y="3851697"/>
              <a:ext cx="60881" cy="60805"/>
            </a:xfrm>
            <a:custGeom>
              <a:avLst/>
              <a:gdLst/>
              <a:ahLst/>
              <a:cxnLst/>
              <a:rect l="l" t="t" r="r" b="b"/>
              <a:pathLst>
                <a:path w="1607" h="1605" extrusionOk="0">
                  <a:moveTo>
                    <a:pt x="1246" y="361"/>
                  </a:moveTo>
                  <a:lnTo>
                    <a:pt x="1246" y="1246"/>
                  </a:lnTo>
                  <a:lnTo>
                    <a:pt x="361" y="1246"/>
                  </a:lnTo>
                  <a:lnTo>
                    <a:pt x="361" y="361"/>
                  </a:lnTo>
                  <a:close/>
                  <a:moveTo>
                    <a:pt x="246" y="0"/>
                  </a:moveTo>
                  <a:cubicBezTo>
                    <a:pt x="111" y="0"/>
                    <a:pt x="2" y="110"/>
                    <a:pt x="2" y="245"/>
                  </a:cubicBezTo>
                  <a:lnTo>
                    <a:pt x="2" y="1360"/>
                  </a:lnTo>
                  <a:cubicBezTo>
                    <a:pt x="0" y="1495"/>
                    <a:pt x="110" y="1605"/>
                    <a:pt x="246" y="1605"/>
                  </a:cubicBezTo>
                  <a:lnTo>
                    <a:pt x="1362" y="1605"/>
                  </a:lnTo>
                  <a:cubicBezTo>
                    <a:pt x="1497" y="1605"/>
                    <a:pt x="1607" y="1495"/>
                    <a:pt x="1607" y="1360"/>
                  </a:cubicBezTo>
                  <a:lnTo>
                    <a:pt x="1607" y="245"/>
                  </a:lnTo>
                  <a:cubicBezTo>
                    <a:pt x="1607" y="110"/>
                    <a:pt x="1497" y="0"/>
                    <a:pt x="1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65"/>
            <p:cNvSpPr/>
            <p:nvPr/>
          </p:nvSpPr>
          <p:spPr>
            <a:xfrm>
              <a:off x="1677378" y="3851697"/>
              <a:ext cx="60881" cy="60805"/>
            </a:xfrm>
            <a:custGeom>
              <a:avLst/>
              <a:gdLst/>
              <a:ahLst/>
              <a:cxnLst/>
              <a:rect l="l" t="t" r="r" b="b"/>
              <a:pathLst>
                <a:path w="1607" h="1605" extrusionOk="0">
                  <a:moveTo>
                    <a:pt x="1246" y="361"/>
                  </a:moveTo>
                  <a:lnTo>
                    <a:pt x="1246" y="1246"/>
                  </a:lnTo>
                  <a:lnTo>
                    <a:pt x="361" y="1246"/>
                  </a:lnTo>
                  <a:lnTo>
                    <a:pt x="361" y="361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0"/>
                  </a:lnTo>
                  <a:cubicBezTo>
                    <a:pt x="1" y="1495"/>
                    <a:pt x="111" y="1605"/>
                    <a:pt x="246" y="1605"/>
                  </a:cubicBezTo>
                  <a:lnTo>
                    <a:pt x="1361" y="1605"/>
                  </a:lnTo>
                  <a:cubicBezTo>
                    <a:pt x="1497" y="1605"/>
                    <a:pt x="1607" y="1495"/>
                    <a:pt x="1607" y="1360"/>
                  </a:cubicBezTo>
                  <a:lnTo>
                    <a:pt x="1607" y="245"/>
                  </a:lnTo>
                  <a:cubicBezTo>
                    <a:pt x="1607" y="110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5"/>
            <p:cNvSpPr/>
            <p:nvPr/>
          </p:nvSpPr>
          <p:spPr>
            <a:xfrm>
              <a:off x="1749398" y="3851697"/>
              <a:ext cx="60881" cy="60805"/>
            </a:xfrm>
            <a:custGeom>
              <a:avLst/>
              <a:gdLst/>
              <a:ahLst/>
              <a:cxnLst/>
              <a:rect l="l" t="t" r="r" b="b"/>
              <a:pathLst>
                <a:path w="1607" h="1605" extrusionOk="0">
                  <a:moveTo>
                    <a:pt x="1246" y="361"/>
                  </a:moveTo>
                  <a:lnTo>
                    <a:pt x="1246" y="1246"/>
                  </a:lnTo>
                  <a:lnTo>
                    <a:pt x="361" y="1246"/>
                  </a:lnTo>
                  <a:lnTo>
                    <a:pt x="361" y="361"/>
                  </a:lnTo>
                  <a:close/>
                  <a:moveTo>
                    <a:pt x="246" y="0"/>
                  </a:moveTo>
                  <a:cubicBezTo>
                    <a:pt x="111" y="0"/>
                    <a:pt x="1" y="110"/>
                    <a:pt x="1" y="245"/>
                  </a:cubicBezTo>
                  <a:lnTo>
                    <a:pt x="1" y="1360"/>
                  </a:lnTo>
                  <a:cubicBezTo>
                    <a:pt x="1" y="1495"/>
                    <a:pt x="110" y="1605"/>
                    <a:pt x="246" y="1605"/>
                  </a:cubicBezTo>
                  <a:lnTo>
                    <a:pt x="1361" y="1605"/>
                  </a:lnTo>
                  <a:cubicBezTo>
                    <a:pt x="1497" y="1605"/>
                    <a:pt x="1606" y="1495"/>
                    <a:pt x="1606" y="1360"/>
                  </a:cubicBezTo>
                  <a:lnTo>
                    <a:pt x="1606" y="245"/>
                  </a:lnTo>
                  <a:cubicBezTo>
                    <a:pt x="1606" y="110"/>
                    <a:pt x="1497" y="0"/>
                    <a:pt x="1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8" name="Google Shape;2618;p65"/>
          <p:cNvGrpSpPr/>
          <p:nvPr/>
        </p:nvGrpSpPr>
        <p:grpSpPr>
          <a:xfrm>
            <a:off x="957656" y="4158919"/>
            <a:ext cx="399954" cy="449582"/>
            <a:chOff x="738702" y="3729972"/>
            <a:chExt cx="424085" cy="476707"/>
          </a:xfrm>
        </p:grpSpPr>
        <p:sp>
          <p:nvSpPr>
            <p:cNvPr id="2619" name="Google Shape;2619;p65"/>
            <p:cNvSpPr/>
            <p:nvPr/>
          </p:nvSpPr>
          <p:spPr>
            <a:xfrm>
              <a:off x="780072" y="3759825"/>
              <a:ext cx="342405" cy="74482"/>
            </a:xfrm>
            <a:custGeom>
              <a:avLst/>
              <a:gdLst/>
              <a:ahLst/>
              <a:cxnLst/>
              <a:rect l="l" t="t" r="r" b="b"/>
              <a:pathLst>
                <a:path w="9038" h="1966" extrusionOk="0">
                  <a:moveTo>
                    <a:pt x="8067" y="359"/>
                  </a:moveTo>
                  <a:cubicBezTo>
                    <a:pt x="8362" y="359"/>
                    <a:pt x="8627" y="562"/>
                    <a:pt x="8686" y="853"/>
                  </a:cubicBezTo>
                  <a:cubicBezTo>
                    <a:pt x="8765" y="1252"/>
                    <a:pt x="8462" y="1604"/>
                    <a:pt x="8075" y="1604"/>
                  </a:cubicBezTo>
                  <a:lnTo>
                    <a:pt x="964" y="1604"/>
                  </a:lnTo>
                  <a:cubicBezTo>
                    <a:pt x="963" y="1604"/>
                    <a:pt x="962" y="1604"/>
                    <a:pt x="962" y="1604"/>
                  </a:cubicBezTo>
                  <a:cubicBezTo>
                    <a:pt x="620" y="1604"/>
                    <a:pt x="341" y="1325"/>
                    <a:pt x="341" y="982"/>
                  </a:cubicBezTo>
                  <a:cubicBezTo>
                    <a:pt x="341" y="640"/>
                    <a:pt x="620" y="359"/>
                    <a:pt x="964" y="359"/>
                  </a:cubicBezTo>
                  <a:close/>
                  <a:moveTo>
                    <a:pt x="1021" y="1"/>
                  </a:moveTo>
                  <a:cubicBezTo>
                    <a:pt x="486" y="1"/>
                    <a:pt x="32" y="420"/>
                    <a:pt x="16" y="955"/>
                  </a:cubicBezTo>
                  <a:cubicBezTo>
                    <a:pt x="0" y="1510"/>
                    <a:pt x="446" y="1966"/>
                    <a:pt x="999" y="1966"/>
                  </a:cubicBezTo>
                  <a:lnTo>
                    <a:pt x="8041" y="1966"/>
                  </a:lnTo>
                  <a:cubicBezTo>
                    <a:pt x="8592" y="1966"/>
                    <a:pt x="9038" y="1510"/>
                    <a:pt x="9023" y="955"/>
                  </a:cubicBezTo>
                  <a:cubicBezTo>
                    <a:pt x="9007" y="420"/>
                    <a:pt x="8555" y="1"/>
                    <a:pt x="8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65"/>
            <p:cNvSpPr/>
            <p:nvPr/>
          </p:nvSpPr>
          <p:spPr>
            <a:xfrm>
              <a:off x="818677" y="3786686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2" y="0"/>
                  </a:moveTo>
                  <a:cubicBezTo>
                    <a:pt x="82" y="0"/>
                    <a:pt x="1" y="81"/>
                    <a:pt x="1" y="181"/>
                  </a:cubicBezTo>
                  <a:lnTo>
                    <a:pt x="1" y="367"/>
                  </a:lnTo>
                  <a:cubicBezTo>
                    <a:pt x="0" y="467"/>
                    <a:pt x="81" y="549"/>
                    <a:pt x="180" y="549"/>
                  </a:cubicBezTo>
                  <a:cubicBezTo>
                    <a:pt x="280" y="549"/>
                    <a:pt x="362" y="467"/>
                    <a:pt x="362" y="367"/>
                  </a:cubicBezTo>
                  <a:lnTo>
                    <a:pt x="362" y="189"/>
                  </a:lnTo>
                  <a:cubicBezTo>
                    <a:pt x="362" y="94"/>
                    <a:pt x="292" y="9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65"/>
            <p:cNvSpPr/>
            <p:nvPr/>
          </p:nvSpPr>
          <p:spPr>
            <a:xfrm>
              <a:off x="849705" y="3786686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3" y="0"/>
                  </a:moveTo>
                  <a:cubicBezTo>
                    <a:pt x="82" y="0"/>
                    <a:pt x="2" y="81"/>
                    <a:pt x="2" y="181"/>
                  </a:cubicBezTo>
                  <a:lnTo>
                    <a:pt x="2" y="367"/>
                  </a:lnTo>
                  <a:cubicBezTo>
                    <a:pt x="0" y="467"/>
                    <a:pt x="82" y="549"/>
                    <a:pt x="181" y="549"/>
                  </a:cubicBezTo>
                  <a:cubicBezTo>
                    <a:pt x="281" y="549"/>
                    <a:pt x="362" y="467"/>
                    <a:pt x="362" y="367"/>
                  </a:cubicBezTo>
                  <a:lnTo>
                    <a:pt x="362" y="189"/>
                  </a:lnTo>
                  <a:cubicBezTo>
                    <a:pt x="362" y="94"/>
                    <a:pt x="293" y="9"/>
                    <a:pt x="198" y="1"/>
                  </a:cubicBezTo>
                  <a:cubicBezTo>
                    <a:pt x="193" y="1"/>
                    <a:pt x="188" y="0"/>
                    <a:pt x="1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65"/>
            <p:cNvSpPr/>
            <p:nvPr/>
          </p:nvSpPr>
          <p:spPr>
            <a:xfrm>
              <a:off x="879520" y="3786686"/>
              <a:ext cx="13676" cy="20799"/>
            </a:xfrm>
            <a:custGeom>
              <a:avLst/>
              <a:gdLst/>
              <a:ahLst/>
              <a:cxnLst/>
              <a:rect l="l" t="t" r="r" b="b"/>
              <a:pathLst>
                <a:path w="361" h="549" extrusionOk="0">
                  <a:moveTo>
                    <a:pt x="182" y="0"/>
                  </a:moveTo>
                  <a:cubicBezTo>
                    <a:pt x="81" y="0"/>
                    <a:pt x="1" y="81"/>
                    <a:pt x="1" y="181"/>
                  </a:cubicBezTo>
                  <a:lnTo>
                    <a:pt x="1" y="367"/>
                  </a:lnTo>
                  <a:cubicBezTo>
                    <a:pt x="1" y="467"/>
                    <a:pt x="80" y="549"/>
                    <a:pt x="180" y="549"/>
                  </a:cubicBezTo>
                  <a:cubicBezTo>
                    <a:pt x="279" y="549"/>
                    <a:pt x="360" y="467"/>
                    <a:pt x="360" y="367"/>
                  </a:cubicBezTo>
                  <a:lnTo>
                    <a:pt x="360" y="189"/>
                  </a:lnTo>
                  <a:cubicBezTo>
                    <a:pt x="360" y="94"/>
                    <a:pt x="291" y="9"/>
                    <a:pt x="197" y="1"/>
                  </a:cubicBezTo>
                  <a:cubicBezTo>
                    <a:pt x="192" y="1"/>
                    <a:pt x="187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65"/>
            <p:cNvSpPr/>
            <p:nvPr/>
          </p:nvSpPr>
          <p:spPr>
            <a:xfrm>
              <a:off x="738702" y="3729972"/>
              <a:ext cx="424085" cy="476707"/>
            </a:xfrm>
            <a:custGeom>
              <a:avLst/>
              <a:gdLst/>
              <a:ahLst/>
              <a:cxnLst/>
              <a:rect l="l" t="t" r="r" b="b"/>
              <a:pathLst>
                <a:path w="11194" h="12583" extrusionOk="0">
                  <a:moveTo>
                    <a:pt x="9314" y="362"/>
                  </a:moveTo>
                  <a:cubicBezTo>
                    <a:pt x="9971" y="362"/>
                    <a:pt x="10612" y="888"/>
                    <a:pt x="10717" y="1535"/>
                  </a:cubicBezTo>
                  <a:cubicBezTo>
                    <a:pt x="10862" y="2416"/>
                    <a:pt x="10182" y="3181"/>
                    <a:pt x="9329" y="3181"/>
                  </a:cubicBezTo>
                  <a:lnTo>
                    <a:pt x="1897" y="3181"/>
                  </a:lnTo>
                  <a:cubicBezTo>
                    <a:pt x="1118" y="3179"/>
                    <a:pt x="488" y="2548"/>
                    <a:pt x="488" y="1770"/>
                  </a:cubicBezTo>
                  <a:cubicBezTo>
                    <a:pt x="488" y="994"/>
                    <a:pt x="1120" y="362"/>
                    <a:pt x="1897" y="362"/>
                  </a:cubicBezTo>
                  <a:close/>
                  <a:moveTo>
                    <a:pt x="9314" y="3539"/>
                  </a:moveTo>
                  <a:cubicBezTo>
                    <a:pt x="9971" y="3539"/>
                    <a:pt x="10612" y="4066"/>
                    <a:pt x="10717" y="4712"/>
                  </a:cubicBezTo>
                  <a:cubicBezTo>
                    <a:pt x="10862" y="5593"/>
                    <a:pt x="10182" y="6358"/>
                    <a:pt x="9327" y="6358"/>
                  </a:cubicBezTo>
                  <a:lnTo>
                    <a:pt x="1911" y="6358"/>
                  </a:lnTo>
                  <a:cubicBezTo>
                    <a:pt x="1255" y="6358"/>
                    <a:pt x="614" y="5832"/>
                    <a:pt x="508" y="5185"/>
                  </a:cubicBezTo>
                  <a:cubicBezTo>
                    <a:pt x="363" y="4304"/>
                    <a:pt x="1043" y="3539"/>
                    <a:pt x="1897" y="3539"/>
                  </a:cubicBezTo>
                  <a:close/>
                  <a:moveTo>
                    <a:pt x="9327" y="6717"/>
                  </a:moveTo>
                  <a:cubicBezTo>
                    <a:pt x="10105" y="6718"/>
                    <a:pt x="10737" y="7351"/>
                    <a:pt x="10737" y="8127"/>
                  </a:cubicBezTo>
                  <a:cubicBezTo>
                    <a:pt x="10737" y="8903"/>
                    <a:pt x="10105" y="9535"/>
                    <a:pt x="9329" y="9535"/>
                  </a:cubicBezTo>
                  <a:lnTo>
                    <a:pt x="1909" y="9535"/>
                  </a:lnTo>
                  <a:cubicBezTo>
                    <a:pt x="1253" y="9535"/>
                    <a:pt x="613" y="9010"/>
                    <a:pt x="506" y="8362"/>
                  </a:cubicBezTo>
                  <a:cubicBezTo>
                    <a:pt x="362" y="7481"/>
                    <a:pt x="1042" y="6717"/>
                    <a:pt x="1896" y="6717"/>
                  </a:cubicBezTo>
                  <a:close/>
                  <a:moveTo>
                    <a:pt x="1943" y="0"/>
                  </a:moveTo>
                  <a:cubicBezTo>
                    <a:pt x="824" y="0"/>
                    <a:pt x="1" y="911"/>
                    <a:pt x="160" y="2018"/>
                  </a:cubicBezTo>
                  <a:cubicBezTo>
                    <a:pt x="244" y="2602"/>
                    <a:pt x="616" y="3095"/>
                    <a:pt x="1126" y="3350"/>
                  </a:cubicBezTo>
                  <a:cubicBezTo>
                    <a:pt x="542" y="3639"/>
                    <a:pt x="142" y="4240"/>
                    <a:pt x="142" y="4932"/>
                  </a:cubicBezTo>
                  <a:cubicBezTo>
                    <a:pt x="142" y="5624"/>
                    <a:pt x="542" y="6226"/>
                    <a:pt x="1126" y="6515"/>
                  </a:cubicBezTo>
                  <a:cubicBezTo>
                    <a:pt x="615" y="6769"/>
                    <a:pt x="244" y="7261"/>
                    <a:pt x="160" y="7847"/>
                  </a:cubicBezTo>
                  <a:cubicBezTo>
                    <a:pt x="2" y="8954"/>
                    <a:pt x="824" y="9864"/>
                    <a:pt x="1943" y="9864"/>
                  </a:cubicBezTo>
                  <a:lnTo>
                    <a:pt x="5421" y="9864"/>
                  </a:lnTo>
                  <a:lnTo>
                    <a:pt x="5421" y="10487"/>
                  </a:lnTo>
                  <a:lnTo>
                    <a:pt x="5276" y="10487"/>
                  </a:lnTo>
                  <a:cubicBezTo>
                    <a:pt x="5175" y="10487"/>
                    <a:pt x="5092" y="10570"/>
                    <a:pt x="5092" y="10671"/>
                  </a:cubicBezTo>
                  <a:lnTo>
                    <a:pt x="5092" y="11567"/>
                  </a:lnTo>
                  <a:lnTo>
                    <a:pt x="4195" y="11567"/>
                  </a:lnTo>
                  <a:cubicBezTo>
                    <a:pt x="4093" y="11567"/>
                    <a:pt x="4012" y="11650"/>
                    <a:pt x="4012" y="11750"/>
                  </a:cubicBezTo>
                  <a:lnTo>
                    <a:pt x="4012" y="11861"/>
                  </a:lnTo>
                  <a:lnTo>
                    <a:pt x="1501" y="11861"/>
                  </a:lnTo>
                  <a:cubicBezTo>
                    <a:pt x="1405" y="11861"/>
                    <a:pt x="1321" y="11932"/>
                    <a:pt x="1312" y="12026"/>
                  </a:cubicBezTo>
                  <a:cubicBezTo>
                    <a:pt x="1304" y="12133"/>
                    <a:pt x="1388" y="12222"/>
                    <a:pt x="1492" y="12222"/>
                  </a:cubicBezTo>
                  <a:lnTo>
                    <a:pt x="4012" y="12222"/>
                  </a:lnTo>
                  <a:lnTo>
                    <a:pt x="4012" y="12399"/>
                  </a:lnTo>
                  <a:cubicBezTo>
                    <a:pt x="4012" y="12500"/>
                    <a:pt x="4095" y="12582"/>
                    <a:pt x="4195" y="12582"/>
                  </a:cubicBezTo>
                  <a:lnTo>
                    <a:pt x="4789" y="12582"/>
                  </a:lnTo>
                  <a:cubicBezTo>
                    <a:pt x="4870" y="12582"/>
                    <a:pt x="4944" y="12535"/>
                    <a:pt x="4969" y="12458"/>
                  </a:cubicBezTo>
                  <a:cubicBezTo>
                    <a:pt x="5011" y="12335"/>
                    <a:pt x="4910" y="12222"/>
                    <a:pt x="4782" y="12222"/>
                  </a:cubicBezTo>
                  <a:lnTo>
                    <a:pt x="4405" y="12222"/>
                  </a:lnTo>
                  <a:lnTo>
                    <a:pt x="4405" y="11927"/>
                  </a:lnTo>
                  <a:lnTo>
                    <a:pt x="5301" y="11927"/>
                  </a:lnTo>
                  <a:cubicBezTo>
                    <a:pt x="5404" y="11927"/>
                    <a:pt x="5485" y="11845"/>
                    <a:pt x="5485" y="11744"/>
                  </a:cubicBezTo>
                  <a:lnTo>
                    <a:pt x="5485" y="10848"/>
                  </a:lnTo>
                  <a:lnTo>
                    <a:pt x="5747" y="10848"/>
                  </a:lnTo>
                  <a:lnTo>
                    <a:pt x="5747" y="11744"/>
                  </a:lnTo>
                  <a:cubicBezTo>
                    <a:pt x="5747" y="11846"/>
                    <a:pt x="5829" y="11927"/>
                    <a:pt x="5930" y="11927"/>
                  </a:cubicBezTo>
                  <a:lnTo>
                    <a:pt x="6826" y="11927"/>
                  </a:lnTo>
                  <a:lnTo>
                    <a:pt x="6826" y="12222"/>
                  </a:lnTo>
                  <a:lnTo>
                    <a:pt x="5648" y="12222"/>
                  </a:lnTo>
                  <a:cubicBezTo>
                    <a:pt x="5553" y="12222"/>
                    <a:pt x="5468" y="12291"/>
                    <a:pt x="5460" y="12385"/>
                  </a:cubicBezTo>
                  <a:cubicBezTo>
                    <a:pt x="5451" y="12493"/>
                    <a:pt x="5535" y="12582"/>
                    <a:pt x="5640" y="12582"/>
                  </a:cubicBezTo>
                  <a:lnTo>
                    <a:pt x="7004" y="12582"/>
                  </a:lnTo>
                  <a:cubicBezTo>
                    <a:pt x="7106" y="12582"/>
                    <a:pt x="7187" y="12500"/>
                    <a:pt x="7187" y="12400"/>
                  </a:cubicBezTo>
                  <a:lnTo>
                    <a:pt x="7187" y="12222"/>
                  </a:lnTo>
                  <a:lnTo>
                    <a:pt x="9698" y="12222"/>
                  </a:lnTo>
                  <a:cubicBezTo>
                    <a:pt x="9794" y="12222"/>
                    <a:pt x="9878" y="12153"/>
                    <a:pt x="9887" y="12058"/>
                  </a:cubicBezTo>
                  <a:cubicBezTo>
                    <a:pt x="9895" y="11950"/>
                    <a:pt x="9811" y="11861"/>
                    <a:pt x="9707" y="11861"/>
                  </a:cubicBezTo>
                  <a:lnTo>
                    <a:pt x="7190" y="11861"/>
                  </a:lnTo>
                  <a:lnTo>
                    <a:pt x="7190" y="11750"/>
                  </a:lnTo>
                  <a:cubicBezTo>
                    <a:pt x="7190" y="11649"/>
                    <a:pt x="7107" y="11567"/>
                    <a:pt x="7007" y="11567"/>
                  </a:cubicBezTo>
                  <a:lnTo>
                    <a:pt x="6109" y="11567"/>
                  </a:lnTo>
                  <a:lnTo>
                    <a:pt x="6109" y="10671"/>
                  </a:lnTo>
                  <a:cubicBezTo>
                    <a:pt x="6109" y="10568"/>
                    <a:pt x="6027" y="10487"/>
                    <a:pt x="5925" y="10487"/>
                  </a:cubicBezTo>
                  <a:lnTo>
                    <a:pt x="5781" y="10487"/>
                  </a:lnTo>
                  <a:lnTo>
                    <a:pt x="5781" y="9864"/>
                  </a:lnTo>
                  <a:lnTo>
                    <a:pt x="9253" y="9864"/>
                  </a:lnTo>
                  <a:cubicBezTo>
                    <a:pt x="10371" y="9864"/>
                    <a:pt x="11194" y="8953"/>
                    <a:pt x="11035" y="7847"/>
                  </a:cubicBezTo>
                  <a:cubicBezTo>
                    <a:pt x="10951" y="7263"/>
                    <a:pt x="10579" y="6769"/>
                    <a:pt x="10069" y="6515"/>
                  </a:cubicBezTo>
                  <a:cubicBezTo>
                    <a:pt x="10652" y="6226"/>
                    <a:pt x="11052" y="5624"/>
                    <a:pt x="11052" y="4932"/>
                  </a:cubicBezTo>
                  <a:cubicBezTo>
                    <a:pt x="11052" y="4240"/>
                    <a:pt x="10652" y="3639"/>
                    <a:pt x="10070" y="3350"/>
                  </a:cubicBezTo>
                  <a:cubicBezTo>
                    <a:pt x="10580" y="3095"/>
                    <a:pt x="10951" y="2603"/>
                    <a:pt x="11035" y="2018"/>
                  </a:cubicBezTo>
                  <a:cubicBezTo>
                    <a:pt x="11193" y="910"/>
                    <a:pt x="10371" y="0"/>
                    <a:pt x="92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65"/>
            <p:cNvSpPr/>
            <p:nvPr/>
          </p:nvSpPr>
          <p:spPr>
            <a:xfrm>
              <a:off x="779580" y="3880224"/>
              <a:ext cx="343465" cy="74520"/>
            </a:xfrm>
            <a:custGeom>
              <a:avLst/>
              <a:gdLst/>
              <a:ahLst/>
              <a:cxnLst/>
              <a:rect l="l" t="t" r="r" b="b"/>
              <a:pathLst>
                <a:path w="9066" h="1967" extrusionOk="0">
                  <a:moveTo>
                    <a:pt x="999" y="1"/>
                  </a:moveTo>
                  <a:cubicBezTo>
                    <a:pt x="448" y="1"/>
                    <a:pt x="1" y="457"/>
                    <a:pt x="16" y="1012"/>
                  </a:cubicBezTo>
                  <a:cubicBezTo>
                    <a:pt x="32" y="1547"/>
                    <a:pt x="485" y="1966"/>
                    <a:pt x="1022" y="1966"/>
                  </a:cubicBezTo>
                  <a:lnTo>
                    <a:pt x="8045" y="1966"/>
                  </a:lnTo>
                  <a:cubicBezTo>
                    <a:pt x="8580" y="1966"/>
                    <a:pt x="9035" y="1547"/>
                    <a:pt x="9051" y="1012"/>
                  </a:cubicBezTo>
                  <a:cubicBezTo>
                    <a:pt x="9065" y="457"/>
                    <a:pt x="8619" y="1"/>
                    <a:pt x="8067" y="1"/>
                  </a:cubicBezTo>
                  <a:lnTo>
                    <a:pt x="6772" y="1"/>
                  </a:lnTo>
                  <a:cubicBezTo>
                    <a:pt x="6676" y="1"/>
                    <a:pt x="6591" y="70"/>
                    <a:pt x="6583" y="164"/>
                  </a:cubicBezTo>
                  <a:cubicBezTo>
                    <a:pt x="6574" y="271"/>
                    <a:pt x="6658" y="360"/>
                    <a:pt x="6762" y="360"/>
                  </a:cubicBezTo>
                  <a:lnTo>
                    <a:pt x="8080" y="360"/>
                  </a:lnTo>
                  <a:cubicBezTo>
                    <a:pt x="8375" y="360"/>
                    <a:pt x="8640" y="564"/>
                    <a:pt x="8699" y="854"/>
                  </a:cubicBezTo>
                  <a:cubicBezTo>
                    <a:pt x="8778" y="1253"/>
                    <a:pt x="8475" y="1605"/>
                    <a:pt x="8088" y="1605"/>
                  </a:cubicBezTo>
                  <a:lnTo>
                    <a:pt x="986" y="1605"/>
                  </a:lnTo>
                  <a:cubicBezTo>
                    <a:pt x="691" y="1605"/>
                    <a:pt x="426" y="1402"/>
                    <a:pt x="367" y="1112"/>
                  </a:cubicBezTo>
                  <a:cubicBezTo>
                    <a:pt x="287" y="713"/>
                    <a:pt x="591" y="360"/>
                    <a:pt x="977" y="360"/>
                  </a:cubicBezTo>
                  <a:lnTo>
                    <a:pt x="5908" y="360"/>
                  </a:lnTo>
                  <a:cubicBezTo>
                    <a:pt x="6003" y="360"/>
                    <a:pt x="6088" y="291"/>
                    <a:pt x="6096" y="196"/>
                  </a:cubicBezTo>
                  <a:cubicBezTo>
                    <a:pt x="6106" y="90"/>
                    <a:pt x="6022" y="1"/>
                    <a:pt x="5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65"/>
            <p:cNvSpPr/>
            <p:nvPr/>
          </p:nvSpPr>
          <p:spPr>
            <a:xfrm>
              <a:off x="818677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0" y="1"/>
                  </a:moveTo>
                  <a:cubicBezTo>
                    <a:pt x="81" y="1"/>
                    <a:pt x="0" y="81"/>
                    <a:pt x="0" y="180"/>
                  </a:cubicBezTo>
                  <a:lnTo>
                    <a:pt x="0" y="358"/>
                  </a:lnTo>
                  <a:cubicBezTo>
                    <a:pt x="0" y="454"/>
                    <a:pt x="69" y="539"/>
                    <a:pt x="164" y="547"/>
                  </a:cubicBezTo>
                  <a:cubicBezTo>
                    <a:pt x="169" y="547"/>
                    <a:pt x="175" y="548"/>
                    <a:pt x="180" y="548"/>
                  </a:cubicBezTo>
                  <a:cubicBezTo>
                    <a:pt x="280" y="548"/>
                    <a:pt x="361" y="467"/>
                    <a:pt x="361" y="368"/>
                  </a:cubicBezTo>
                  <a:lnTo>
                    <a:pt x="361" y="190"/>
                  </a:lnTo>
                  <a:cubicBezTo>
                    <a:pt x="361" y="93"/>
                    <a:pt x="290" y="9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65"/>
            <p:cNvSpPr/>
            <p:nvPr/>
          </p:nvSpPr>
          <p:spPr>
            <a:xfrm>
              <a:off x="849705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1" y="1"/>
                  </a:moveTo>
                  <a:cubicBezTo>
                    <a:pt x="82" y="1"/>
                    <a:pt x="0" y="81"/>
                    <a:pt x="0" y="180"/>
                  </a:cubicBezTo>
                  <a:lnTo>
                    <a:pt x="0" y="358"/>
                  </a:lnTo>
                  <a:cubicBezTo>
                    <a:pt x="0" y="454"/>
                    <a:pt x="69" y="539"/>
                    <a:pt x="164" y="547"/>
                  </a:cubicBezTo>
                  <a:cubicBezTo>
                    <a:pt x="169" y="547"/>
                    <a:pt x="175" y="548"/>
                    <a:pt x="180" y="548"/>
                  </a:cubicBezTo>
                  <a:cubicBezTo>
                    <a:pt x="281" y="548"/>
                    <a:pt x="361" y="467"/>
                    <a:pt x="361" y="368"/>
                  </a:cubicBezTo>
                  <a:lnTo>
                    <a:pt x="361" y="190"/>
                  </a:lnTo>
                  <a:cubicBezTo>
                    <a:pt x="361" y="93"/>
                    <a:pt x="291" y="9"/>
                    <a:pt x="197" y="1"/>
                  </a:cubicBezTo>
                  <a:cubicBezTo>
                    <a:pt x="192" y="1"/>
                    <a:pt x="186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65"/>
            <p:cNvSpPr/>
            <p:nvPr/>
          </p:nvSpPr>
          <p:spPr>
            <a:xfrm>
              <a:off x="879520" y="3906781"/>
              <a:ext cx="13676" cy="20761"/>
            </a:xfrm>
            <a:custGeom>
              <a:avLst/>
              <a:gdLst/>
              <a:ahLst/>
              <a:cxnLst/>
              <a:rect l="l" t="t" r="r" b="b"/>
              <a:pathLst>
                <a:path w="361" h="548" extrusionOk="0">
                  <a:moveTo>
                    <a:pt x="180" y="1"/>
                  </a:moveTo>
                  <a:cubicBezTo>
                    <a:pt x="81" y="1"/>
                    <a:pt x="1" y="81"/>
                    <a:pt x="1" y="180"/>
                  </a:cubicBezTo>
                  <a:lnTo>
                    <a:pt x="1" y="358"/>
                  </a:lnTo>
                  <a:cubicBezTo>
                    <a:pt x="1" y="454"/>
                    <a:pt x="70" y="539"/>
                    <a:pt x="164" y="547"/>
                  </a:cubicBezTo>
                  <a:cubicBezTo>
                    <a:pt x="170" y="547"/>
                    <a:pt x="175" y="548"/>
                    <a:pt x="181" y="548"/>
                  </a:cubicBezTo>
                  <a:cubicBezTo>
                    <a:pt x="280" y="548"/>
                    <a:pt x="360" y="467"/>
                    <a:pt x="360" y="368"/>
                  </a:cubicBezTo>
                  <a:lnTo>
                    <a:pt x="360" y="190"/>
                  </a:lnTo>
                  <a:cubicBezTo>
                    <a:pt x="360" y="93"/>
                    <a:pt x="291" y="9"/>
                    <a:pt x="197" y="1"/>
                  </a:cubicBezTo>
                  <a:cubicBezTo>
                    <a:pt x="191" y="1"/>
                    <a:pt x="186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65"/>
            <p:cNvSpPr/>
            <p:nvPr/>
          </p:nvSpPr>
          <p:spPr>
            <a:xfrm>
              <a:off x="780072" y="4000660"/>
              <a:ext cx="342443" cy="74482"/>
            </a:xfrm>
            <a:custGeom>
              <a:avLst/>
              <a:gdLst/>
              <a:ahLst/>
              <a:cxnLst/>
              <a:rect l="l" t="t" r="r" b="b"/>
              <a:pathLst>
                <a:path w="9039" h="1966" extrusionOk="0">
                  <a:moveTo>
                    <a:pt x="8075" y="359"/>
                  </a:moveTo>
                  <a:cubicBezTo>
                    <a:pt x="8419" y="359"/>
                    <a:pt x="8698" y="639"/>
                    <a:pt x="8698" y="982"/>
                  </a:cubicBezTo>
                  <a:cubicBezTo>
                    <a:pt x="8698" y="1325"/>
                    <a:pt x="8420" y="1605"/>
                    <a:pt x="8075" y="1605"/>
                  </a:cubicBezTo>
                  <a:lnTo>
                    <a:pt x="973" y="1605"/>
                  </a:lnTo>
                  <a:cubicBezTo>
                    <a:pt x="678" y="1605"/>
                    <a:pt x="413" y="1401"/>
                    <a:pt x="354" y="1111"/>
                  </a:cubicBezTo>
                  <a:cubicBezTo>
                    <a:pt x="274" y="712"/>
                    <a:pt x="578" y="359"/>
                    <a:pt x="964" y="359"/>
                  </a:cubicBezTo>
                  <a:close/>
                  <a:moveTo>
                    <a:pt x="999" y="0"/>
                  </a:moveTo>
                  <a:cubicBezTo>
                    <a:pt x="448" y="0"/>
                    <a:pt x="0" y="457"/>
                    <a:pt x="16" y="1011"/>
                  </a:cubicBezTo>
                  <a:cubicBezTo>
                    <a:pt x="32" y="1546"/>
                    <a:pt x="485" y="1965"/>
                    <a:pt x="1021" y="1965"/>
                  </a:cubicBezTo>
                  <a:lnTo>
                    <a:pt x="8018" y="1965"/>
                  </a:lnTo>
                  <a:cubicBezTo>
                    <a:pt x="8554" y="1965"/>
                    <a:pt x="9007" y="1546"/>
                    <a:pt x="9023" y="1011"/>
                  </a:cubicBezTo>
                  <a:cubicBezTo>
                    <a:pt x="9039" y="456"/>
                    <a:pt x="8593" y="0"/>
                    <a:pt x="8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65"/>
            <p:cNvSpPr/>
            <p:nvPr/>
          </p:nvSpPr>
          <p:spPr>
            <a:xfrm>
              <a:off x="818677" y="4026915"/>
              <a:ext cx="13714" cy="20799"/>
            </a:xfrm>
            <a:custGeom>
              <a:avLst/>
              <a:gdLst/>
              <a:ahLst/>
              <a:cxnLst/>
              <a:rect l="l" t="t" r="r" b="b"/>
              <a:pathLst>
                <a:path w="362" h="549" extrusionOk="0">
                  <a:moveTo>
                    <a:pt x="180" y="1"/>
                  </a:moveTo>
                  <a:cubicBezTo>
                    <a:pt x="81" y="1"/>
                    <a:pt x="0" y="82"/>
                    <a:pt x="0" y="182"/>
                  </a:cubicBezTo>
                  <a:lnTo>
                    <a:pt x="0" y="360"/>
                  </a:lnTo>
                  <a:cubicBezTo>
                    <a:pt x="0" y="455"/>
                    <a:pt x="69" y="540"/>
                    <a:pt x="164" y="548"/>
                  </a:cubicBezTo>
                  <a:cubicBezTo>
                    <a:pt x="169" y="549"/>
                    <a:pt x="174" y="549"/>
                    <a:pt x="179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2" y="82"/>
                    <a:pt x="280" y="1"/>
                    <a:pt x="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65"/>
            <p:cNvSpPr/>
            <p:nvPr/>
          </p:nvSpPr>
          <p:spPr>
            <a:xfrm>
              <a:off x="849705" y="4026915"/>
              <a:ext cx="13676" cy="20799"/>
            </a:xfrm>
            <a:custGeom>
              <a:avLst/>
              <a:gdLst/>
              <a:ahLst/>
              <a:cxnLst/>
              <a:rect l="l" t="t" r="r" b="b"/>
              <a:pathLst>
                <a:path w="361" h="549" extrusionOk="0">
                  <a:moveTo>
                    <a:pt x="181" y="1"/>
                  </a:moveTo>
                  <a:cubicBezTo>
                    <a:pt x="82" y="1"/>
                    <a:pt x="0" y="82"/>
                    <a:pt x="0" y="182"/>
                  </a:cubicBezTo>
                  <a:lnTo>
                    <a:pt x="0" y="360"/>
                  </a:lnTo>
                  <a:cubicBezTo>
                    <a:pt x="0" y="455"/>
                    <a:pt x="70" y="540"/>
                    <a:pt x="165" y="548"/>
                  </a:cubicBezTo>
                  <a:cubicBezTo>
                    <a:pt x="170" y="549"/>
                    <a:pt x="175" y="549"/>
                    <a:pt x="179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1" y="82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65"/>
            <p:cNvSpPr/>
            <p:nvPr/>
          </p:nvSpPr>
          <p:spPr>
            <a:xfrm>
              <a:off x="879444" y="4026915"/>
              <a:ext cx="13752" cy="20799"/>
            </a:xfrm>
            <a:custGeom>
              <a:avLst/>
              <a:gdLst/>
              <a:ahLst/>
              <a:cxnLst/>
              <a:rect l="l" t="t" r="r" b="b"/>
              <a:pathLst>
                <a:path w="363" h="549" extrusionOk="0">
                  <a:moveTo>
                    <a:pt x="182" y="1"/>
                  </a:moveTo>
                  <a:cubicBezTo>
                    <a:pt x="82" y="1"/>
                    <a:pt x="1" y="82"/>
                    <a:pt x="1" y="182"/>
                  </a:cubicBezTo>
                  <a:lnTo>
                    <a:pt x="1" y="360"/>
                  </a:lnTo>
                  <a:cubicBezTo>
                    <a:pt x="1" y="455"/>
                    <a:pt x="71" y="540"/>
                    <a:pt x="165" y="548"/>
                  </a:cubicBezTo>
                  <a:cubicBezTo>
                    <a:pt x="170" y="549"/>
                    <a:pt x="175" y="549"/>
                    <a:pt x="180" y="549"/>
                  </a:cubicBezTo>
                  <a:cubicBezTo>
                    <a:pt x="280" y="549"/>
                    <a:pt x="361" y="468"/>
                    <a:pt x="361" y="368"/>
                  </a:cubicBezTo>
                  <a:lnTo>
                    <a:pt x="361" y="182"/>
                  </a:lnTo>
                  <a:cubicBezTo>
                    <a:pt x="362" y="82"/>
                    <a:pt x="281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2" name="Google Shape;2632;p65"/>
          <p:cNvGrpSpPr/>
          <p:nvPr/>
        </p:nvGrpSpPr>
        <p:grpSpPr>
          <a:xfrm>
            <a:off x="7759076" y="3435900"/>
            <a:ext cx="452298" cy="429824"/>
            <a:chOff x="7951248" y="2963331"/>
            <a:chExt cx="479586" cy="455757"/>
          </a:xfrm>
        </p:grpSpPr>
        <p:sp>
          <p:nvSpPr>
            <p:cNvPr id="2633" name="Google Shape;2633;p65"/>
            <p:cNvSpPr/>
            <p:nvPr/>
          </p:nvSpPr>
          <p:spPr>
            <a:xfrm>
              <a:off x="7951248" y="2963331"/>
              <a:ext cx="479586" cy="455757"/>
            </a:xfrm>
            <a:custGeom>
              <a:avLst/>
              <a:gdLst/>
              <a:ahLst/>
              <a:cxnLst/>
              <a:rect l="l" t="t" r="r" b="b"/>
              <a:pathLst>
                <a:path w="12659" h="12030" extrusionOk="0">
                  <a:moveTo>
                    <a:pt x="651" y="388"/>
                  </a:moveTo>
                  <a:cubicBezTo>
                    <a:pt x="774" y="388"/>
                    <a:pt x="877" y="488"/>
                    <a:pt x="877" y="614"/>
                  </a:cubicBezTo>
                  <a:cubicBezTo>
                    <a:pt x="877" y="739"/>
                    <a:pt x="775" y="840"/>
                    <a:pt x="651" y="840"/>
                  </a:cubicBezTo>
                  <a:cubicBezTo>
                    <a:pt x="526" y="839"/>
                    <a:pt x="423" y="739"/>
                    <a:pt x="423" y="614"/>
                  </a:cubicBezTo>
                  <a:cubicBezTo>
                    <a:pt x="423" y="490"/>
                    <a:pt x="525" y="388"/>
                    <a:pt x="651" y="388"/>
                  </a:cubicBezTo>
                  <a:close/>
                  <a:moveTo>
                    <a:pt x="6217" y="388"/>
                  </a:moveTo>
                  <a:cubicBezTo>
                    <a:pt x="6341" y="388"/>
                    <a:pt x="6444" y="488"/>
                    <a:pt x="6444" y="614"/>
                  </a:cubicBezTo>
                  <a:cubicBezTo>
                    <a:pt x="6444" y="739"/>
                    <a:pt x="6343" y="840"/>
                    <a:pt x="6217" y="840"/>
                  </a:cubicBezTo>
                  <a:cubicBezTo>
                    <a:pt x="6093" y="840"/>
                    <a:pt x="5990" y="740"/>
                    <a:pt x="5990" y="614"/>
                  </a:cubicBezTo>
                  <a:cubicBezTo>
                    <a:pt x="5992" y="488"/>
                    <a:pt x="6093" y="388"/>
                    <a:pt x="6217" y="388"/>
                  </a:cubicBezTo>
                  <a:close/>
                  <a:moveTo>
                    <a:pt x="12043" y="388"/>
                  </a:moveTo>
                  <a:cubicBezTo>
                    <a:pt x="12167" y="388"/>
                    <a:pt x="12269" y="488"/>
                    <a:pt x="12269" y="614"/>
                  </a:cubicBezTo>
                  <a:cubicBezTo>
                    <a:pt x="12269" y="739"/>
                    <a:pt x="12168" y="840"/>
                    <a:pt x="12043" y="840"/>
                  </a:cubicBezTo>
                  <a:cubicBezTo>
                    <a:pt x="11918" y="840"/>
                    <a:pt x="11817" y="740"/>
                    <a:pt x="11817" y="614"/>
                  </a:cubicBezTo>
                  <a:cubicBezTo>
                    <a:pt x="11817" y="488"/>
                    <a:pt x="11918" y="388"/>
                    <a:pt x="12043" y="388"/>
                  </a:cubicBezTo>
                  <a:close/>
                  <a:moveTo>
                    <a:pt x="12043" y="5798"/>
                  </a:moveTo>
                  <a:cubicBezTo>
                    <a:pt x="12167" y="5798"/>
                    <a:pt x="12269" y="5900"/>
                    <a:pt x="12269" y="6026"/>
                  </a:cubicBezTo>
                  <a:cubicBezTo>
                    <a:pt x="12269" y="6151"/>
                    <a:pt x="12167" y="6252"/>
                    <a:pt x="12043" y="6252"/>
                  </a:cubicBezTo>
                  <a:cubicBezTo>
                    <a:pt x="11918" y="6252"/>
                    <a:pt x="11817" y="6151"/>
                    <a:pt x="11817" y="6026"/>
                  </a:cubicBezTo>
                  <a:cubicBezTo>
                    <a:pt x="11817" y="5900"/>
                    <a:pt x="11917" y="5798"/>
                    <a:pt x="12043" y="5798"/>
                  </a:cubicBezTo>
                  <a:close/>
                  <a:moveTo>
                    <a:pt x="651" y="5801"/>
                  </a:moveTo>
                  <a:cubicBezTo>
                    <a:pt x="774" y="5801"/>
                    <a:pt x="877" y="5901"/>
                    <a:pt x="877" y="6027"/>
                  </a:cubicBezTo>
                  <a:cubicBezTo>
                    <a:pt x="877" y="6152"/>
                    <a:pt x="775" y="6253"/>
                    <a:pt x="651" y="6253"/>
                  </a:cubicBezTo>
                  <a:cubicBezTo>
                    <a:pt x="526" y="6252"/>
                    <a:pt x="423" y="6151"/>
                    <a:pt x="423" y="6027"/>
                  </a:cubicBezTo>
                  <a:cubicBezTo>
                    <a:pt x="423" y="5902"/>
                    <a:pt x="525" y="5801"/>
                    <a:pt x="651" y="5801"/>
                  </a:cubicBezTo>
                  <a:close/>
                  <a:moveTo>
                    <a:pt x="11472" y="806"/>
                  </a:moveTo>
                  <a:cubicBezTo>
                    <a:pt x="11531" y="985"/>
                    <a:pt x="11672" y="1127"/>
                    <a:pt x="11852" y="1186"/>
                  </a:cubicBezTo>
                  <a:lnTo>
                    <a:pt x="11852" y="5466"/>
                  </a:lnTo>
                  <a:cubicBezTo>
                    <a:pt x="11614" y="5543"/>
                    <a:pt x="11442" y="5767"/>
                    <a:pt x="11442" y="6032"/>
                  </a:cubicBezTo>
                  <a:cubicBezTo>
                    <a:pt x="11442" y="6296"/>
                    <a:pt x="11614" y="6519"/>
                    <a:pt x="11852" y="6597"/>
                  </a:cubicBezTo>
                  <a:lnTo>
                    <a:pt x="11852" y="10877"/>
                  </a:lnTo>
                  <a:cubicBezTo>
                    <a:pt x="11671" y="10936"/>
                    <a:pt x="11530" y="11077"/>
                    <a:pt x="11471" y="11258"/>
                  </a:cubicBezTo>
                  <a:lnTo>
                    <a:pt x="6783" y="11258"/>
                  </a:lnTo>
                  <a:cubicBezTo>
                    <a:pt x="6705" y="11019"/>
                    <a:pt x="6481" y="10849"/>
                    <a:pt x="6218" y="10849"/>
                  </a:cubicBezTo>
                  <a:cubicBezTo>
                    <a:pt x="5956" y="10849"/>
                    <a:pt x="5731" y="11022"/>
                    <a:pt x="5654" y="11258"/>
                  </a:cubicBezTo>
                  <a:lnTo>
                    <a:pt x="1224" y="11258"/>
                  </a:lnTo>
                  <a:cubicBezTo>
                    <a:pt x="1165" y="11078"/>
                    <a:pt x="1024" y="10936"/>
                    <a:pt x="842" y="10877"/>
                  </a:cubicBezTo>
                  <a:lnTo>
                    <a:pt x="842" y="6597"/>
                  </a:lnTo>
                  <a:cubicBezTo>
                    <a:pt x="1080" y="6519"/>
                    <a:pt x="1252" y="6295"/>
                    <a:pt x="1252" y="6032"/>
                  </a:cubicBezTo>
                  <a:cubicBezTo>
                    <a:pt x="1252" y="5768"/>
                    <a:pt x="1081" y="5545"/>
                    <a:pt x="842" y="5466"/>
                  </a:cubicBezTo>
                  <a:lnTo>
                    <a:pt x="842" y="1186"/>
                  </a:lnTo>
                  <a:cubicBezTo>
                    <a:pt x="1023" y="1127"/>
                    <a:pt x="1165" y="985"/>
                    <a:pt x="1224" y="806"/>
                  </a:cubicBezTo>
                  <a:lnTo>
                    <a:pt x="5654" y="806"/>
                  </a:lnTo>
                  <a:cubicBezTo>
                    <a:pt x="5731" y="1043"/>
                    <a:pt x="5956" y="1215"/>
                    <a:pt x="6218" y="1215"/>
                  </a:cubicBezTo>
                  <a:cubicBezTo>
                    <a:pt x="6481" y="1215"/>
                    <a:pt x="6705" y="1042"/>
                    <a:pt x="6783" y="806"/>
                  </a:cubicBezTo>
                  <a:close/>
                  <a:moveTo>
                    <a:pt x="12043" y="11212"/>
                  </a:moveTo>
                  <a:cubicBezTo>
                    <a:pt x="12167" y="11213"/>
                    <a:pt x="12269" y="11314"/>
                    <a:pt x="12269" y="11438"/>
                  </a:cubicBezTo>
                  <a:cubicBezTo>
                    <a:pt x="12269" y="11563"/>
                    <a:pt x="12168" y="11665"/>
                    <a:pt x="12043" y="11665"/>
                  </a:cubicBezTo>
                  <a:cubicBezTo>
                    <a:pt x="11918" y="11665"/>
                    <a:pt x="11817" y="11564"/>
                    <a:pt x="11817" y="11438"/>
                  </a:cubicBezTo>
                  <a:cubicBezTo>
                    <a:pt x="11817" y="11314"/>
                    <a:pt x="11917" y="11212"/>
                    <a:pt x="12043" y="11212"/>
                  </a:cubicBezTo>
                  <a:close/>
                  <a:moveTo>
                    <a:pt x="651" y="11212"/>
                  </a:moveTo>
                  <a:cubicBezTo>
                    <a:pt x="774" y="11212"/>
                    <a:pt x="877" y="11313"/>
                    <a:pt x="877" y="11438"/>
                  </a:cubicBezTo>
                  <a:cubicBezTo>
                    <a:pt x="876" y="11563"/>
                    <a:pt x="774" y="11666"/>
                    <a:pt x="651" y="11666"/>
                  </a:cubicBezTo>
                  <a:cubicBezTo>
                    <a:pt x="526" y="11666"/>
                    <a:pt x="423" y="11564"/>
                    <a:pt x="423" y="11438"/>
                  </a:cubicBezTo>
                  <a:cubicBezTo>
                    <a:pt x="423" y="11315"/>
                    <a:pt x="525" y="11212"/>
                    <a:pt x="651" y="11212"/>
                  </a:cubicBezTo>
                  <a:close/>
                  <a:moveTo>
                    <a:pt x="6217" y="11212"/>
                  </a:moveTo>
                  <a:cubicBezTo>
                    <a:pt x="6341" y="11212"/>
                    <a:pt x="6444" y="11313"/>
                    <a:pt x="6444" y="11438"/>
                  </a:cubicBezTo>
                  <a:cubicBezTo>
                    <a:pt x="6444" y="11563"/>
                    <a:pt x="6341" y="11666"/>
                    <a:pt x="6217" y="11666"/>
                  </a:cubicBezTo>
                  <a:cubicBezTo>
                    <a:pt x="6093" y="11666"/>
                    <a:pt x="5990" y="11564"/>
                    <a:pt x="5990" y="11438"/>
                  </a:cubicBezTo>
                  <a:cubicBezTo>
                    <a:pt x="5990" y="11315"/>
                    <a:pt x="6092" y="11212"/>
                    <a:pt x="6217" y="11212"/>
                  </a:cubicBezTo>
                  <a:close/>
                  <a:moveTo>
                    <a:pt x="12027" y="1"/>
                  </a:moveTo>
                  <a:cubicBezTo>
                    <a:pt x="11763" y="1"/>
                    <a:pt x="11540" y="174"/>
                    <a:pt x="11461" y="413"/>
                  </a:cubicBezTo>
                  <a:lnTo>
                    <a:pt x="6765" y="413"/>
                  </a:lnTo>
                  <a:cubicBezTo>
                    <a:pt x="6689" y="174"/>
                    <a:pt x="6465" y="1"/>
                    <a:pt x="6200" y="1"/>
                  </a:cubicBezTo>
                  <a:cubicBezTo>
                    <a:pt x="5937" y="1"/>
                    <a:pt x="5713" y="174"/>
                    <a:pt x="5634" y="413"/>
                  </a:cubicBezTo>
                  <a:lnTo>
                    <a:pt x="1197" y="413"/>
                  </a:lnTo>
                  <a:cubicBezTo>
                    <a:pt x="1118" y="173"/>
                    <a:pt x="894" y="1"/>
                    <a:pt x="629" y="1"/>
                  </a:cubicBezTo>
                  <a:cubicBezTo>
                    <a:pt x="603" y="1"/>
                    <a:pt x="576" y="3"/>
                    <a:pt x="549" y="7"/>
                  </a:cubicBezTo>
                  <a:cubicBezTo>
                    <a:pt x="288" y="42"/>
                    <a:pt x="79" y="252"/>
                    <a:pt x="42" y="512"/>
                  </a:cubicBezTo>
                  <a:cubicBezTo>
                    <a:pt x="0" y="812"/>
                    <a:pt x="184" y="1076"/>
                    <a:pt x="448" y="1163"/>
                  </a:cubicBezTo>
                  <a:lnTo>
                    <a:pt x="448" y="5449"/>
                  </a:lnTo>
                  <a:cubicBezTo>
                    <a:pt x="209" y="5527"/>
                    <a:pt x="37" y="5751"/>
                    <a:pt x="37" y="6015"/>
                  </a:cubicBezTo>
                  <a:cubicBezTo>
                    <a:pt x="37" y="6278"/>
                    <a:pt x="210" y="6503"/>
                    <a:pt x="448" y="6581"/>
                  </a:cubicBezTo>
                  <a:lnTo>
                    <a:pt x="448" y="10868"/>
                  </a:lnTo>
                  <a:cubicBezTo>
                    <a:pt x="184" y="10955"/>
                    <a:pt x="0" y="11218"/>
                    <a:pt x="42" y="11519"/>
                  </a:cubicBezTo>
                  <a:cubicBezTo>
                    <a:pt x="79" y="11779"/>
                    <a:pt x="288" y="11988"/>
                    <a:pt x="549" y="12024"/>
                  </a:cubicBezTo>
                  <a:cubicBezTo>
                    <a:pt x="577" y="12028"/>
                    <a:pt x="605" y="12030"/>
                    <a:pt x="632" y="12030"/>
                  </a:cubicBezTo>
                  <a:cubicBezTo>
                    <a:pt x="895" y="12030"/>
                    <a:pt x="1119" y="11857"/>
                    <a:pt x="1196" y="11619"/>
                  </a:cubicBezTo>
                  <a:lnTo>
                    <a:pt x="5633" y="11619"/>
                  </a:lnTo>
                  <a:cubicBezTo>
                    <a:pt x="5710" y="11856"/>
                    <a:pt x="5934" y="12029"/>
                    <a:pt x="6199" y="12029"/>
                  </a:cubicBezTo>
                  <a:cubicBezTo>
                    <a:pt x="6461" y="12029"/>
                    <a:pt x="6686" y="11856"/>
                    <a:pt x="6764" y="11619"/>
                  </a:cubicBezTo>
                  <a:lnTo>
                    <a:pt x="11460" y="11619"/>
                  </a:lnTo>
                  <a:cubicBezTo>
                    <a:pt x="11537" y="11857"/>
                    <a:pt x="11762" y="12029"/>
                    <a:pt x="12025" y="12029"/>
                  </a:cubicBezTo>
                  <a:cubicBezTo>
                    <a:pt x="12053" y="12029"/>
                    <a:pt x="12081" y="12027"/>
                    <a:pt x="12109" y="12023"/>
                  </a:cubicBezTo>
                  <a:cubicBezTo>
                    <a:pt x="12368" y="11987"/>
                    <a:pt x="12578" y="11778"/>
                    <a:pt x="12615" y="11517"/>
                  </a:cubicBezTo>
                  <a:cubicBezTo>
                    <a:pt x="12655" y="11217"/>
                    <a:pt x="12473" y="10954"/>
                    <a:pt x="12210" y="10868"/>
                  </a:cubicBezTo>
                  <a:lnTo>
                    <a:pt x="12210" y="6581"/>
                  </a:lnTo>
                  <a:cubicBezTo>
                    <a:pt x="12449" y="6503"/>
                    <a:pt x="12622" y="6279"/>
                    <a:pt x="12622" y="6015"/>
                  </a:cubicBezTo>
                  <a:cubicBezTo>
                    <a:pt x="12622" y="5750"/>
                    <a:pt x="12449" y="5526"/>
                    <a:pt x="12211" y="5449"/>
                  </a:cubicBezTo>
                  <a:lnTo>
                    <a:pt x="12211" y="1163"/>
                  </a:lnTo>
                  <a:cubicBezTo>
                    <a:pt x="12475" y="1076"/>
                    <a:pt x="12659" y="812"/>
                    <a:pt x="12617" y="512"/>
                  </a:cubicBezTo>
                  <a:cubicBezTo>
                    <a:pt x="12580" y="252"/>
                    <a:pt x="12371" y="42"/>
                    <a:pt x="12110" y="7"/>
                  </a:cubicBezTo>
                  <a:cubicBezTo>
                    <a:pt x="12082" y="3"/>
                    <a:pt x="12054" y="1"/>
                    <a:pt x="120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65"/>
            <p:cNvSpPr/>
            <p:nvPr/>
          </p:nvSpPr>
          <p:spPr>
            <a:xfrm>
              <a:off x="8015387" y="3029819"/>
              <a:ext cx="352596" cy="322780"/>
            </a:xfrm>
            <a:custGeom>
              <a:avLst/>
              <a:gdLst/>
              <a:ahLst/>
              <a:cxnLst/>
              <a:rect l="l" t="t" r="r" b="b"/>
              <a:pathLst>
                <a:path w="9307" h="8520" extrusionOk="0">
                  <a:moveTo>
                    <a:pt x="8800" y="394"/>
                  </a:moveTo>
                  <a:cubicBezTo>
                    <a:pt x="8879" y="394"/>
                    <a:pt x="8945" y="460"/>
                    <a:pt x="8945" y="540"/>
                  </a:cubicBezTo>
                  <a:lnTo>
                    <a:pt x="8945" y="1214"/>
                  </a:lnTo>
                  <a:lnTo>
                    <a:pt x="394" y="1214"/>
                  </a:lnTo>
                  <a:lnTo>
                    <a:pt x="394" y="540"/>
                  </a:lnTo>
                  <a:cubicBezTo>
                    <a:pt x="394" y="460"/>
                    <a:pt x="459" y="394"/>
                    <a:pt x="539" y="394"/>
                  </a:cubicBezTo>
                  <a:close/>
                  <a:moveTo>
                    <a:pt x="515" y="1"/>
                  </a:moveTo>
                  <a:cubicBezTo>
                    <a:pt x="231" y="1"/>
                    <a:pt x="1" y="231"/>
                    <a:pt x="1" y="516"/>
                  </a:cubicBezTo>
                  <a:lnTo>
                    <a:pt x="1" y="8006"/>
                  </a:lnTo>
                  <a:cubicBezTo>
                    <a:pt x="1" y="8289"/>
                    <a:pt x="231" y="8520"/>
                    <a:pt x="515" y="8520"/>
                  </a:cubicBezTo>
                  <a:lnTo>
                    <a:pt x="9098" y="8520"/>
                  </a:lnTo>
                  <a:cubicBezTo>
                    <a:pt x="9213" y="8520"/>
                    <a:pt x="9306" y="8427"/>
                    <a:pt x="9306" y="8313"/>
                  </a:cubicBezTo>
                  <a:lnTo>
                    <a:pt x="9306" y="6960"/>
                  </a:lnTo>
                  <a:cubicBezTo>
                    <a:pt x="9306" y="6938"/>
                    <a:pt x="9295" y="6916"/>
                    <a:pt x="9279" y="6902"/>
                  </a:cubicBezTo>
                  <a:cubicBezTo>
                    <a:pt x="9223" y="6852"/>
                    <a:pt x="9163" y="6832"/>
                    <a:pt x="9109" y="6832"/>
                  </a:cubicBezTo>
                  <a:cubicBezTo>
                    <a:pt x="9000" y="6832"/>
                    <a:pt x="8913" y="6915"/>
                    <a:pt x="8913" y="7016"/>
                  </a:cubicBezTo>
                  <a:lnTo>
                    <a:pt x="8913" y="8015"/>
                  </a:lnTo>
                  <a:cubicBezTo>
                    <a:pt x="8913" y="8095"/>
                    <a:pt x="8847" y="8160"/>
                    <a:pt x="8767" y="8160"/>
                  </a:cubicBezTo>
                  <a:lnTo>
                    <a:pt x="506" y="8160"/>
                  </a:lnTo>
                  <a:cubicBezTo>
                    <a:pt x="426" y="8160"/>
                    <a:pt x="361" y="8095"/>
                    <a:pt x="361" y="8015"/>
                  </a:cubicBezTo>
                  <a:lnTo>
                    <a:pt x="361" y="1575"/>
                  </a:lnTo>
                  <a:lnTo>
                    <a:pt x="8945" y="1575"/>
                  </a:lnTo>
                  <a:lnTo>
                    <a:pt x="8945" y="6195"/>
                  </a:lnTo>
                  <a:cubicBezTo>
                    <a:pt x="8945" y="6283"/>
                    <a:pt x="9003" y="6363"/>
                    <a:pt x="9089" y="6381"/>
                  </a:cubicBezTo>
                  <a:cubicBezTo>
                    <a:pt x="9101" y="6384"/>
                    <a:pt x="9113" y="6385"/>
                    <a:pt x="9125" y="6385"/>
                  </a:cubicBezTo>
                  <a:cubicBezTo>
                    <a:pt x="9224" y="6385"/>
                    <a:pt x="9306" y="6302"/>
                    <a:pt x="9306" y="6199"/>
                  </a:cubicBezTo>
                  <a:lnTo>
                    <a:pt x="9306" y="519"/>
                  </a:lnTo>
                  <a:cubicBezTo>
                    <a:pt x="9307" y="233"/>
                    <a:pt x="9080" y="1"/>
                    <a:pt x="8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65"/>
            <p:cNvSpPr/>
            <p:nvPr/>
          </p:nvSpPr>
          <p:spPr>
            <a:xfrm>
              <a:off x="8222505" y="3136731"/>
              <a:ext cx="54365" cy="54403"/>
            </a:xfrm>
            <a:custGeom>
              <a:avLst/>
              <a:gdLst/>
              <a:ahLst/>
              <a:cxnLst/>
              <a:rect l="l" t="t" r="r" b="b"/>
              <a:pathLst>
                <a:path w="1435" h="1436" extrusionOk="0">
                  <a:moveTo>
                    <a:pt x="717" y="370"/>
                  </a:moveTo>
                  <a:cubicBezTo>
                    <a:pt x="909" y="370"/>
                    <a:pt x="1065" y="525"/>
                    <a:pt x="1065" y="718"/>
                  </a:cubicBezTo>
                  <a:cubicBezTo>
                    <a:pt x="1065" y="910"/>
                    <a:pt x="909" y="1066"/>
                    <a:pt x="717" y="1066"/>
                  </a:cubicBezTo>
                  <a:cubicBezTo>
                    <a:pt x="717" y="1066"/>
                    <a:pt x="716" y="1066"/>
                    <a:pt x="716" y="1066"/>
                  </a:cubicBezTo>
                  <a:cubicBezTo>
                    <a:pt x="525" y="1066"/>
                    <a:pt x="369" y="910"/>
                    <a:pt x="369" y="718"/>
                  </a:cubicBezTo>
                  <a:cubicBezTo>
                    <a:pt x="369" y="525"/>
                    <a:pt x="525" y="370"/>
                    <a:pt x="717" y="370"/>
                  </a:cubicBezTo>
                  <a:close/>
                  <a:moveTo>
                    <a:pt x="717" y="0"/>
                  </a:moveTo>
                  <a:cubicBezTo>
                    <a:pt x="322" y="0"/>
                    <a:pt x="0" y="323"/>
                    <a:pt x="0" y="718"/>
                  </a:cubicBezTo>
                  <a:cubicBezTo>
                    <a:pt x="0" y="1114"/>
                    <a:pt x="322" y="1435"/>
                    <a:pt x="717" y="1435"/>
                  </a:cubicBezTo>
                  <a:cubicBezTo>
                    <a:pt x="1113" y="1435"/>
                    <a:pt x="1435" y="1115"/>
                    <a:pt x="1435" y="718"/>
                  </a:cubicBezTo>
                  <a:cubicBezTo>
                    <a:pt x="1435" y="322"/>
                    <a:pt x="1112" y="0"/>
                    <a:pt x="7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65"/>
            <p:cNvSpPr/>
            <p:nvPr/>
          </p:nvSpPr>
          <p:spPr>
            <a:xfrm>
              <a:off x="8078731" y="3108090"/>
              <a:ext cx="227196" cy="212232"/>
            </a:xfrm>
            <a:custGeom>
              <a:avLst/>
              <a:gdLst/>
              <a:ahLst/>
              <a:cxnLst/>
              <a:rect l="l" t="t" r="r" b="b"/>
              <a:pathLst>
                <a:path w="5997" h="5602" extrusionOk="0">
                  <a:moveTo>
                    <a:pt x="4360" y="3028"/>
                  </a:moveTo>
                  <a:lnTo>
                    <a:pt x="5634" y="4392"/>
                  </a:lnTo>
                  <a:lnTo>
                    <a:pt x="5634" y="5117"/>
                  </a:lnTo>
                  <a:cubicBezTo>
                    <a:pt x="5634" y="5185"/>
                    <a:pt x="5579" y="5242"/>
                    <a:pt x="5510" y="5242"/>
                  </a:cubicBezTo>
                  <a:lnTo>
                    <a:pt x="482" y="5242"/>
                  </a:lnTo>
                  <a:cubicBezTo>
                    <a:pt x="414" y="5242"/>
                    <a:pt x="358" y="5187"/>
                    <a:pt x="358" y="5117"/>
                  </a:cubicBezTo>
                  <a:lnTo>
                    <a:pt x="358" y="4189"/>
                  </a:lnTo>
                  <a:lnTo>
                    <a:pt x="1618" y="3028"/>
                  </a:lnTo>
                  <a:lnTo>
                    <a:pt x="3339" y="4872"/>
                  </a:lnTo>
                  <a:cubicBezTo>
                    <a:pt x="3376" y="4912"/>
                    <a:pt x="3424" y="4931"/>
                    <a:pt x="3473" y="4931"/>
                  </a:cubicBezTo>
                  <a:cubicBezTo>
                    <a:pt x="3634" y="4931"/>
                    <a:pt x="3718" y="4737"/>
                    <a:pt x="3609" y="4621"/>
                  </a:cubicBezTo>
                  <a:lnTo>
                    <a:pt x="3158" y="4139"/>
                  </a:lnTo>
                  <a:lnTo>
                    <a:pt x="4360" y="3028"/>
                  </a:lnTo>
                  <a:close/>
                  <a:moveTo>
                    <a:pt x="493" y="0"/>
                  </a:moveTo>
                  <a:cubicBezTo>
                    <a:pt x="220" y="0"/>
                    <a:pt x="0" y="219"/>
                    <a:pt x="0" y="492"/>
                  </a:cubicBezTo>
                  <a:lnTo>
                    <a:pt x="0" y="5109"/>
                  </a:lnTo>
                  <a:cubicBezTo>
                    <a:pt x="0" y="5381"/>
                    <a:pt x="220" y="5601"/>
                    <a:pt x="493" y="5601"/>
                  </a:cubicBezTo>
                  <a:lnTo>
                    <a:pt x="5504" y="5601"/>
                  </a:lnTo>
                  <a:cubicBezTo>
                    <a:pt x="5777" y="5601"/>
                    <a:pt x="5997" y="5381"/>
                    <a:pt x="5997" y="5109"/>
                  </a:cubicBezTo>
                  <a:lnTo>
                    <a:pt x="5997" y="492"/>
                  </a:lnTo>
                  <a:cubicBezTo>
                    <a:pt x="5997" y="220"/>
                    <a:pt x="5777" y="0"/>
                    <a:pt x="5504" y="0"/>
                  </a:cubicBezTo>
                  <a:lnTo>
                    <a:pt x="1955" y="0"/>
                  </a:lnTo>
                  <a:cubicBezTo>
                    <a:pt x="1868" y="0"/>
                    <a:pt x="1786" y="57"/>
                    <a:pt x="1769" y="144"/>
                  </a:cubicBezTo>
                  <a:cubicBezTo>
                    <a:pt x="1745" y="259"/>
                    <a:pt x="1836" y="361"/>
                    <a:pt x="1950" y="361"/>
                  </a:cubicBezTo>
                  <a:lnTo>
                    <a:pt x="5511" y="361"/>
                  </a:lnTo>
                  <a:cubicBezTo>
                    <a:pt x="5579" y="361"/>
                    <a:pt x="5635" y="416"/>
                    <a:pt x="5635" y="485"/>
                  </a:cubicBezTo>
                  <a:lnTo>
                    <a:pt x="5635" y="3763"/>
                  </a:lnTo>
                  <a:lnTo>
                    <a:pt x="4506" y="2582"/>
                  </a:lnTo>
                  <a:cubicBezTo>
                    <a:pt x="4470" y="2544"/>
                    <a:pt x="4420" y="2524"/>
                    <a:pt x="4371" y="2524"/>
                  </a:cubicBezTo>
                  <a:cubicBezTo>
                    <a:pt x="4326" y="2524"/>
                    <a:pt x="4282" y="2540"/>
                    <a:pt x="4246" y="2572"/>
                  </a:cubicBezTo>
                  <a:lnTo>
                    <a:pt x="2908" y="3782"/>
                  </a:lnTo>
                  <a:lnTo>
                    <a:pt x="1762" y="2581"/>
                  </a:lnTo>
                  <a:cubicBezTo>
                    <a:pt x="1726" y="2543"/>
                    <a:pt x="1677" y="2524"/>
                    <a:pt x="1627" y="2524"/>
                  </a:cubicBezTo>
                  <a:cubicBezTo>
                    <a:pt x="1583" y="2524"/>
                    <a:pt x="1538" y="2540"/>
                    <a:pt x="1502" y="2572"/>
                  </a:cubicBezTo>
                  <a:lnTo>
                    <a:pt x="361" y="3604"/>
                  </a:lnTo>
                  <a:lnTo>
                    <a:pt x="361" y="483"/>
                  </a:lnTo>
                  <a:cubicBezTo>
                    <a:pt x="361" y="414"/>
                    <a:pt x="415" y="359"/>
                    <a:pt x="483" y="359"/>
                  </a:cubicBezTo>
                  <a:lnTo>
                    <a:pt x="1100" y="359"/>
                  </a:lnTo>
                  <a:cubicBezTo>
                    <a:pt x="1188" y="359"/>
                    <a:pt x="1269" y="301"/>
                    <a:pt x="1287" y="216"/>
                  </a:cubicBezTo>
                  <a:cubicBezTo>
                    <a:pt x="1310" y="101"/>
                    <a:pt x="1220" y="0"/>
                    <a:pt x="11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7" name="Google Shape;2637;p65"/>
          <p:cNvGrpSpPr/>
          <p:nvPr/>
        </p:nvGrpSpPr>
        <p:grpSpPr>
          <a:xfrm>
            <a:off x="7015834" y="3427254"/>
            <a:ext cx="449654" cy="447188"/>
            <a:chOff x="7163164" y="2954163"/>
            <a:chExt cx="476783" cy="474169"/>
          </a:xfrm>
        </p:grpSpPr>
        <p:sp>
          <p:nvSpPr>
            <p:cNvPr id="2638" name="Google Shape;2638;p65"/>
            <p:cNvSpPr/>
            <p:nvPr/>
          </p:nvSpPr>
          <p:spPr>
            <a:xfrm>
              <a:off x="7368046" y="3217274"/>
              <a:ext cx="271901" cy="211057"/>
            </a:xfrm>
            <a:custGeom>
              <a:avLst/>
              <a:gdLst/>
              <a:ahLst/>
              <a:cxnLst/>
              <a:rect l="l" t="t" r="r" b="b"/>
              <a:pathLst>
                <a:path w="7177" h="5571" extrusionOk="0">
                  <a:moveTo>
                    <a:pt x="4804" y="393"/>
                  </a:moveTo>
                  <a:cubicBezTo>
                    <a:pt x="4831" y="393"/>
                    <a:pt x="4856" y="407"/>
                    <a:pt x="4871" y="430"/>
                  </a:cubicBezTo>
                  <a:lnTo>
                    <a:pt x="5302" y="1081"/>
                  </a:lnTo>
                  <a:lnTo>
                    <a:pt x="3132" y="1081"/>
                  </a:lnTo>
                  <a:lnTo>
                    <a:pt x="3132" y="1082"/>
                  </a:lnTo>
                  <a:lnTo>
                    <a:pt x="2675" y="393"/>
                  </a:lnTo>
                  <a:close/>
                  <a:moveTo>
                    <a:pt x="450" y="0"/>
                  </a:moveTo>
                  <a:cubicBezTo>
                    <a:pt x="202" y="0"/>
                    <a:pt x="0" y="202"/>
                    <a:pt x="0" y="450"/>
                  </a:cubicBezTo>
                  <a:lnTo>
                    <a:pt x="0" y="1274"/>
                  </a:lnTo>
                  <a:cubicBezTo>
                    <a:pt x="0" y="1362"/>
                    <a:pt x="58" y="1443"/>
                    <a:pt x="144" y="1460"/>
                  </a:cubicBezTo>
                  <a:cubicBezTo>
                    <a:pt x="156" y="1463"/>
                    <a:pt x="168" y="1464"/>
                    <a:pt x="180" y="1464"/>
                  </a:cubicBezTo>
                  <a:cubicBezTo>
                    <a:pt x="280" y="1464"/>
                    <a:pt x="361" y="1381"/>
                    <a:pt x="361" y="1278"/>
                  </a:cubicBezTo>
                  <a:lnTo>
                    <a:pt x="361" y="443"/>
                  </a:lnTo>
                  <a:cubicBezTo>
                    <a:pt x="361" y="397"/>
                    <a:pt x="397" y="361"/>
                    <a:pt x="442" y="361"/>
                  </a:cubicBezTo>
                  <a:lnTo>
                    <a:pt x="2120" y="361"/>
                  </a:lnTo>
                  <a:cubicBezTo>
                    <a:pt x="2147" y="361"/>
                    <a:pt x="2173" y="375"/>
                    <a:pt x="2186" y="397"/>
                  </a:cubicBezTo>
                  <a:lnTo>
                    <a:pt x="2806" y="1358"/>
                  </a:lnTo>
                  <a:cubicBezTo>
                    <a:pt x="2839" y="1410"/>
                    <a:pt x="2896" y="1440"/>
                    <a:pt x="2956" y="1440"/>
                  </a:cubicBezTo>
                  <a:lnTo>
                    <a:pt x="6569" y="1440"/>
                  </a:lnTo>
                  <a:cubicBezTo>
                    <a:pt x="6706" y="1440"/>
                    <a:pt x="6816" y="1550"/>
                    <a:pt x="6816" y="1687"/>
                  </a:cubicBezTo>
                  <a:lnTo>
                    <a:pt x="6816" y="4963"/>
                  </a:lnTo>
                  <a:cubicBezTo>
                    <a:pt x="6816" y="5099"/>
                    <a:pt x="6706" y="5209"/>
                    <a:pt x="6569" y="5209"/>
                  </a:cubicBezTo>
                  <a:lnTo>
                    <a:pt x="552" y="5209"/>
                  </a:lnTo>
                  <a:cubicBezTo>
                    <a:pt x="447" y="5209"/>
                    <a:pt x="362" y="5123"/>
                    <a:pt x="362" y="5017"/>
                  </a:cubicBezTo>
                  <a:lnTo>
                    <a:pt x="362" y="2122"/>
                  </a:lnTo>
                  <a:cubicBezTo>
                    <a:pt x="362" y="2073"/>
                    <a:pt x="338" y="2027"/>
                    <a:pt x="298" y="2000"/>
                  </a:cubicBezTo>
                  <a:cubicBezTo>
                    <a:pt x="259" y="1974"/>
                    <a:pt x="219" y="1963"/>
                    <a:pt x="182" y="1963"/>
                  </a:cubicBezTo>
                  <a:cubicBezTo>
                    <a:pt x="82" y="1963"/>
                    <a:pt x="1" y="2044"/>
                    <a:pt x="1" y="2146"/>
                  </a:cubicBezTo>
                  <a:lnTo>
                    <a:pt x="1" y="4957"/>
                  </a:lnTo>
                  <a:cubicBezTo>
                    <a:pt x="1" y="5295"/>
                    <a:pt x="277" y="5570"/>
                    <a:pt x="614" y="5570"/>
                  </a:cubicBezTo>
                  <a:lnTo>
                    <a:pt x="6564" y="5570"/>
                  </a:lnTo>
                  <a:cubicBezTo>
                    <a:pt x="6903" y="5570"/>
                    <a:pt x="7177" y="5295"/>
                    <a:pt x="7177" y="4957"/>
                  </a:cubicBezTo>
                  <a:lnTo>
                    <a:pt x="7177" y="1695"/>
                  </a:lnTo>
                  <a:cubicBezTo>
                    <a:pt x="7175" y="1357"/>
                    <a:pt x="6899" y="1082"/>
                    <a:pt x="6562" y="1082"/>
                  </a:cubicBezTo>
                  <a:lnTo>
                    <a:pt x="5829" y="1082"/>
                  </a:lnTo>
                  <a:lnTo>
                    <a:pt x="5248" y="205"/>
                  </a:lnTo>
                  <a:cubicBezTo>
                    <a:pt x="5164" y="78"/>
                    <a:pt x="5021" y="0"/>
                    <a:pt x="48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65"/>
            <p:cNvSpPr/>
            <p:nvPr/>
          </p:nvSpPr>
          <p:spPr>
            <a:xfrm>
              <a:off x="7163164" y="2954163"/>
              <a:ext cx="271939" cy="211019"/>
            </a:xfrm>
            <a:custGeom>
              <a:avLst/>
              <a:gdLst/>
              <a:ahLst/>
              <a:cxnLst/>
              <a:rect l="l" t="t" r="r" b="b"/>
              <a:pathLst>
                <a:path w="7178" h="5570" extrusionOk="0">
                  <a:moveTo>
                    <a:pt x="2173" y="359"/>
                  </a:moveTo>
                  <a:cubicBezTo>
                    <a:pt x="2200" y="359"/>
                    <a:pt x="2227" y="373"/>
                    <a:pt x="2242" y="395"/>
                  </a:cubicBezTo>
                  <a:lnTo>
                    <a:pt x="2880" y="1357"/>
                  </a:lnTo>
                  <a:cubicBezTo>
                    <a:pt x="2915" y="1409"/>
                    <a:pt x="2973" y="1439"/>
                    <a:pt x="3035" y="1439"/>
                  </a:cubicBezTo>
                  <a:lnTo>
                    <a:pt x="6539" y="1439"/>
                  </a:lnTo>
                  <a:cubicBezTo>
                    <a:pt x="6675" y="1439"/>
                    <a:pt x="6784" y="1549"/>
                    <a:pt x="6784" y="1685"/>
                  </a:cubicBezTo>
                  <a:lnTo>
                    <a:pt x="6784" y="4961"/>
                  </a:lnTo>
                  <a:cubicBezTo>
                    <a:pt x="6784" y="5097"/>
                    <a:pt x="6675" y="5207"/>
                    <a:pt x="6539" y="5207"/>
                  </a:cubicBezTo>
                  <a:lnTo>
                    <a:pt x="607" y="5207"/>
                  </a:lnTo>
                  <a:cubicBezTo>
                    <a:pt x="607" y="5207"/>
                    <a:pt x="606" y="5207"/>
                    <a:pt x="605" y="5207"/>
                  </a:cubicBezTo>
                  <a:cubicBezTo>
                    <a:pt x="470" y="5207"/>
                    <a:pt x="361" y="5097"/>
                    <a:pt x="361" y="4962"/>
                  </a:cubicBezTo>
                  <a:lnTo>
                    <a:pt x="361" y="441"/>
                  </a:lnTo>
                  <a:cubicBezTo>
                    <a:pt x="361" y="395"/>
                    <a:pt x="398" y="359"/>
                    <a:pt x="444" y="359"/>
                  </a:cubicBezTo>
                  <a:close/>
                  <a:moveTo>
                    <a:pt x="450" y="0"/>
                  </a:moveTo>
                  <a:cubicBezTo>
                    <a:pt x="203" y="0"/>
                    <a:pt x="1" y="201"/>
                    <a:pt x="1" y="449"/>
                  </a:cubicBezTo>
                  <a:lnTo>
                    <a:pt x="1" y="4956"/>
                  </a:lnTo>
                  <a:cubicBezTo>
                    <a:pt x="1" y="5296"/>
                    <a:pt x="276" y="5569"/>
                    <a:pt x="614" y="5569"/>
                  </a:cubicBezTo>
                  <a:lnTo>
                    <a:pt x="6563" y="5569"/>
                  </a:lnTo>
                  <a:cubicBezTo>
                    <a:pt x="6902" y="5569"/>
                    <a:pt x="7177" y="5294"/>
                    <a:pt x="7177" y="4955"/>
                  </a:cubicBezTo>
                  <a:lnTo>
                    <a:pt x="7177" y="1693"/>
                  </a:lnTo>
                  <a:cubicBezTo>
                    <a:pt x="7177" y="1354"/>
                    <a:pt x="6902" y="1080"/>
                    <a:pt x="6565" y="1080"/>
                  </a:cubicBezTo>
                  <a:lnTo>
                    <a:pt x="5760" y="1080"/>
                  </a:lnTo>
                  <a:lnTo>
                    <a:pt x="5179" y="204"/>
                  </a:lnTo>
                  <a:cubicBezTo>
                    <a:pt x="5095" y="76"/>
                    <a:pt x="4953" y="0"/>
                    <a:pt x="4801" y="0"/>
                  </a:cubicBezTo>
                  <a:lnTo>
                    <a:pt x="4241" y="0"/>
                  </a:lnTo>
                  <a:cubicBezTo>
                    <a:pt x="4145" y="0"/>
                    <a:pt x="4059" y="69"/>
                    <a:pt x="4052" y="164"/>
                  </a:cubicBezTo>
                  <a:cubicBezTo>
                    <a:pt x="4043" y="272"/>
                    <a:pt x="4126" y="361"/>
                    <a:pt x="4231" y="361"/>
                  </a:cubicBezTo>
                  <a:lnTo>
                    <a:pt x="4795" y="361"/>
                  </a:lnTo>
                  <a:cubicBezTo>
                    <a:pt x="4822" y="361"/>
                    <a:pt x="4847" y="373"/>
                    <a:pt x="4861" y="397"/>
                  </a:cubicBezTo>
                  <a:lnTo>
                    <a:pt x="5293" y="1049"/>
                  </a:lnTo>
                  <a:lnTo>
                    <a:pt x="3122" y="1049"/>
                  </a:lnTo>
                  <a:lnTo>
                    <a:pt x="2665" y="360"/>
                  </a:lnTo>
                  <a:lnTo>
                    <a:pt x="3361" y="360"/>
                  </a:lnTo>
                  <a:cubicBezTo>
                    <a:pt x="3456" y="360"/>
                    <a:pt x="3541" y="290"/>
                    <a:pt x="3549" y="196"/>
                  </a:cubicBezTo>
                  <a:cubicBezTo>
                    <a:pt x="3559" y="89"/>
                    <a:pt x="3475" y="0"/>
                    <a:pt x="3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65"/>
            <p:cNvSpPr/>
            <p:nvPr/>
          </p:nvSpPr>
          <p:spPr>
            <a:xfrm>
              <a:off x="7472154" y="3049671"/>
              <a:ext cx="125361" cy="137977"/>
            </a:xfrm>
            <a:custGeom>
              <a:avLst/>
              <a:gdLst/>
              <a:ahLst/>
              <a:cxnLst/>
              <a:rect l="l" t="t" r="r" b="b"/>
              <a:pathLst>
                <a:path w="3309" h="3642" extrusionOk="0">
                  <a:moveTo>
                    <a:pt x="201" y="0"/>
                  </a:moveTo>
                  <a:cubicBezTo>
                    <a:pt x="105" y="0"/>
                    <a:pt x="20" y="69"/>
                    <a:pt x="12" y="164"/>
                  </a:cubicBezTo>
                  <a:cubicBezTo>
                    <a:pt x="1" y="272"/>
                    <a:pt x="84" y="362"/>
                    <a:pt x="190" y="362"/>
                  </a:cubicBezTo>
                  <a:lnTo>
                    <a:pt x="2102" y="362"/>
                  </a:lnTo>
                  <a:lnTo>
                    <a:pt x="2102" y="2959"/>
                  </a:lnTo>
                  <a:lnTo>
                    <a:pt x="1604" y="2334"/>
                  </a:lnTo>
                  <a:cubicBezTo>
                    <a:pt x="1569" y="2289"/>
                    <a:pt x="1516" y="2266"/>
                    <a:pt x="1463" y="2266"/>
                  </a:cubicBezTo>
                  <a:cubicBezTo>
                    <a:pt x="1424" y="2266"/>
                    <a:pt x="1384" y="2279"/>
                    <a:pt x="1352" y="2305"/>
                  </a:cubicBezTo>
                  <a:cubicBezTo>
                    <a:pt x="1273" y="2366"/>
                    <a:pt x="1261" y="2480"/>
                    <a:pt x="1322" y="2557"/>
                  </a:cubicBezTo>
                  <a:cubicBezTo>
                    <a:pt x="1322" y="2557"/>
                    <a:pt x="2129" y="3572"/>
                    <a:pt x="2132" y="3575"/>
                  </a:cubicBezTo>
                  <a:cubicBezTo>
                    <a:pt x="2167" y="3620"/>
                    <a:pt x="2220" y="3642"/>
                    <a:pt x="2272" y="3642"/>
                  </a:cubicBezTo>
                  <a:cubicBezTo>
                    <a:pt x="2325" y="3642"/>
                    <a:pt x="2377" y="3620"/>
                    <a:pt x="2412" y="3576"/>
                  </a:cubicBezTo>
                  <a:lnTo>
                    <a:pt x="3241" y="2559"/>
                  </a:lnTo>
                  <a:cubicBezTo>
                    <a:pt x="3308" y="2477"/>
                    <a:pt x="3291" y="2356"/>
                    <a:pt x="3202" y="2295"/>
                  </a:cubicBezTo>
                  <a:cubicBezTo>
                    <a:pt x="3173" y="2275"/>
                    <a:pt x="3139" y="2266"/>
                    <a:pt x="3106" y="2266"/>
                  </a:cubicBezTo>
                  <a:cubicBezTo>
                    <a:pt x="3050" y="2266"/>
                    <a:pt x="2994" y="2292"/>
                    <a:pt x="2956" y="2339"/>
                  </a:cubicBezTo>
                  <a:lnTo>
                    <a:pt x="2463" y="2943"/>
                  </a:lnTo>
                  <a:lnTo>
                    <a:pt x="2463" y="184"/>
                  </a:lnTo>
                  <a:cubicBezTo>
                    <a:pt x="2463" y="83"/>
                    <a:pt x="2380" y="0"/>
                    <a:pt x="2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65"/>
            <p:cNvSpPr/>
            <p:nvPr/>
          </p:nvSpPr>
          <p:spPr>
            <a:xfrm>
              <a:off x="7203247" y="3194733"/>
              <a:ext cx="125248" cy="138015"/>
            </a:xfrm>
            <a:custGeom>
              <a:avLst/>
              <a:gdLst/>
              <a:ahLst/>
              <a:cxnLst/>
              <a:rect l="l" t="t" r="r" b="b"/>
              <a:pathLst>
                <a:path w="3306" h="3643" extrusionOk="0">
                  <a:moveTo>
                    <a:pt x="1034" y="1"/>
                  </a:moveTo>
                  <a:cubicBezTo>
                    <a:pt x="981" y="1"/>
                    <a:pt x="929" y="23"/>
                    <a:pt x="894" y="66"/>
                  </a:cubicBezTo>
                  <a:cubicBezTo>
                    <a:pt x="894" y="67"/>
                    <a:pt x="64" y="1083"/>
                    <a:pt x="64" y="1083"/>
                  </a:cubicBezTo>
                  <a:cubicBezTo>
                    <a:pt x="1" y="1161"/>
                    <a:pt x="13" y="1275"/>
                    <a:pt x="90" y="1338"/>
                  </a:cubicBezTo>
                  <a:cubicBezTo>
                    <a:pt x="123" y="1365"/>
                    <a:pt x="164" y="1378"/>
                    <a:pt x="204" y="1378"/>
                  </a:cubicBezTo>
                  <a:cubicBezTo>
                    <a:pt x="257" y="1378"/>
                    <a:pt x="309" y="1356"/>
                    <a:pt x="344" y="1312"/>
                  </a:cubicBezTo>
                  <a:lnTo>
                    <a:pt x="844" y="699"/>
                  </a:lnTo>
                  <a:lnTo>
                    <a:pt x="844" y="3459"/>
                  </a:lnTo>
                  <a:cubicBezTo>
                    <a:pt x="844" y="3559"/>
                    <a:pt x="927" y="3642"/>
                    <a:pt x="1027" y="3642"/>
                  </a:cubicBezTo>
                  <a:lnTo>
                    <a:pt x="3108" y="3642"/>
                  </a:lnTo>
                  <a:cubicBezTo>
                    <a:pt x="3204" y="3642"/>
                    <a:pt x="3288" y="3573"/>
                    <a:pt x="3297" y="3479"/>
                  </a:cubicBezTo>
                  <a:cubicBezTo>
                    <a:pt x="3305" y="3371"/>
                    <a:pt x="3221" y="3282"/>
                    <a:pt x="3117" y="3282"/>
                  </a:cubicBezTo>
                  <a:lnTo>
                    <a:pt x="1204" y="3282"/>
                  </a:lnTo>
                  <a:lnTo>
                    <a:pt x="1204" y="683"/>
                  </a:lnTo>
                  <a:lnTo>
                    <a:pt x="1702" y="1310"/>
                  </a:lnTo>
                  <a:cubicBezTo>
                    <a:pt x="1736" y="1352"/>
                    <a:pt x="1791" y="1376"/>
                    <a:pt x="1845" y="1376"/>
                  </a:cubicBezTo>
                  <a:cubicBezTo>
                    <a:pt x="1884" y="1376"/>
                    <a:pt x="1923" y="1364"/>
                    <a:pt x="1954" y="1339"/>
                  </a:cubicBezTo>
                  <a:cubicBezTo>
                    <a:pt x="2033" y="1277"/>
                    <a:pt x="2044" y="1164"/>
                    <a:pt x="1983" y="1087"/>
                  </a:cubicBezTo>
                  <a:lnTo>
                    <a:pt x="1174" y="67"/>
                  </a:lnTo>
                  <a:cubicBezTo>
                    <a:pt x="1139" y="23"/>
                    <a:pt x="1086" y="1"/>
                    <a:pt x="10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2" name="Google Shape;2642;p65"/>
          <p:cNvGrpSpPr/>
          <p:nvPr/>
        </p:nvGrpSpPr>
        <p:grpSpPr>
          <a:xfrm>
            <a:off x="6327258" y="3426003"/>
            <a:ext cx="320778" cy="449547"/>
            <a:chOff x="6433044" y="2952837"/>
            <a:chExt cx="340132" cy="476669"/>
          </a:xfrm>
        </p:grpSpPr>
        <p:sp>
          <p:nvSpPr>
            <p:cNvPr id="2643" name="Google Shape;2643;p65"/>
            <p:cNvSpPr/>
            <p:nvPr/>
          </p:nvSpPr>
          <p:spPr>
            <a:xfrm>
              <a:off x="6433044" y="2952837"/>
              <a:ext cx="340132" cy="476669"/>
            </a:xfrm>
            <a:custGeom>
              <a:avLst/>
              <a:gdLst/>
              <a:ahLst/>
              <a:cxnLst/>
              <a:rect l="l" t="t" r="r" b="b"/>
              <a:pathLst>
                <a:path w="8978" h="12582" extrusionOk="0">
                  <a:moveTo>
                    <a:pt x="6914" y="669"/>
                  </a:moveTo>
                  <a:lnTo>
                    <a:pt x="8393" y="2360"/>
                  </a:lnTo>
                  <a:lnTo>
                    <a:pt x="6914" y="2360"/>
                  </a:lnTo>
                  <a:lnTo>
                    <a:pt x="6914" y="669"/>
                  </a:lnTo>
                  <a:close/>
                  <a:moveTo>
                    <a:pt x="184" y="1"/>
                  </a:moveTo>
                  <a:cubicBezTo>
                    <a:pt x="82" y="1"/>
                    <a:pt x="1" y="84"/>
                    <a:pt x="1" y="184"/>
                  </a:cubicBezTo>
                  <a:lnTo>
                    <a:pt x="1" y="12398"/>
                  </a:lnTo>
                  <a:cubicBezTo>
                    <a:pt x="1" y="12500"/>
                    <a:pt x="83" y="12582"/>
                    <a:pt x="184" y="12582"/>
                  </a:cubicBezTo>
                  <a:lnTo>
                    <a:pt x="8793" y="12582"/>
                  </a:lnTo>
                  <a:cubicBezTo>
                    <a:pt x="8896" y="12582"/>
                    <a:pt x="8977" y="12499"/>
                    <a:pt x="8977" y="12398"/>
                  </a:cubicBezTo>
                  <a:lnTo>
                    <a:pt x="8977" y="2550"/>
                  </a:lnTo>
                  <a:cubicBezTo>
                    <a:pt x="8978" y="2507"/>
                    <a:pt x="8962" y="2464"/>
                    <a:pt x="8934" y="2430"/>
                  </a:cubicBezTo>
                  <a:lnTo>
                    <a:pt x="6867" y="64"/>
                  </a:lnTo>
                  <a:cubicBezTo>
                    <a:pt x="6833" y="23"/>
                    <a:pt x="6782" y="1"/>
                    <a:pt x="6729" y="1"/>
                  </a:cubicBezTo>
                  <a:lnTo>
                    <a:pt x="2844" y="1"/>
                  </a:lnTo>
                  <a:cubicBezTo>
                    <a:pt x="2749" y="1"/>
                    <a:pt x="2664" y="70"/>
                    <a:pt x="2656" y="165"/>
                  </a:cubicBezTo>
                  <a:cubicBezTo>
                    <a:pt x="2646" y="272"/>
                    <a:pt x="2730" y="361"/>
                    <a:pt x="2835" y="361"/>
                  </a:cubicBezTo>
                  <a:lnTo>
                    <a:pt x="6553" y="361"/>
                  </a:lnTo>
                  <a:lnTo>
                    <a:pt x="6553" y="2569"/>
                  </a:lnTo>
                  <a:cubicBezTo>
                    <a:pt x="6553" y="2671"/>
                    <a:pt x="6636" y="2752"/>
                    <a:pt x="6738" y="2752"/>
                  </a:cubicBezTo>
                  <a:lnTo>
                    <a:pt x="8618" y="2752"/>
                  </a:lnTo>
                  <a:lnTo>
                    <a:pt x="8618" y="12222"/>
                  </a:lnTo>
                  <a:lnTo>
                    <a:pt x="361" y="12222"/>
                  </a:lnTo>
                  <a:lnTo>
                    <a:pt x="361" y="361"/>
                  </a:lnTo>
                  <a:lnTo>
                    <a:pt x="1941" y="361"/>
                  </a:lnTo>
                  <a:cubicBezTo>
                    <a:pt x="2037" y="361"/>
                    <a:pt x="2122" y="292"/>
                    <a:pt x="2130" y="198"/>
                  </a:cubicBezTo>
                  <a:cubicBezTo>
                    <a:pt x="2138" y="90"/>
                    <a:pt x="2055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65"/>
            <p:cNvSpPr/>
            <p:nvPr/>
          </p:nvSpPr>
          <p:spPr>
            <a:xfrm>
              <a:off x="6498472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2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65"/>
            <p:cNvSpPr/>
            <p:nvPr/>
          </p:nvSpPr>
          <p:spPr>
            <a:xfrm>
              <a:off x="6498472" y="3331498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1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65"/>
            <p:cNvSpPr/>
            <p:nvPr/>
          </p:nvSpPr>
          <p:spPr>
            <a:xfrm>
              <a:off x="6498472" y="3356312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0"/>
                  </a:moveTo>
                  <a:cubicBezTo>
                    <a:pt x="102" y="0"/>
                    <a:pt x="18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0"/>
                    <a:pt x="665" y="196"/>
                  </a:cubicBezTo>
                  <a:cubicBezTo>
                    <a:pt x="673" y="89"/>
                    <a:pt x="58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65"/>
            <p:cNvSpPr/>
            <p:nvPr/>
          </p:nvSpPr>
          <p:spPr>
            <a:xfrm>
              <a:off x="6589585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2"/>
                    <a:pt x="665" y="197"/>
                  </a:cubicBezTo>
                  <a:cubicBezTo>
                    <a:pt x="674" y="90"/>
                    <a:pt x="58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65"/>
            <p:cNvSpPr/>
            <p:nvPr/>
          </p:nvSpPr>
          <p:spPr>
            <a:xfrm>
              <a:off x="6589585" y="3331498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0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1"/>
                    <a:pt x="665" y="197"/>
                  </a:cubicBezTo>
                  <a:cubicBezTo>
                    <a:pt x="674" y="90"/>
                    <a:pt x="58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65"/>
            <p:cNvSpPr/>
            <p:nvPr/>
          </p:nvSpPr>
          <p:spPr>
            <a:xfrm>
              <a:off x="6589585" y="3356312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0"/>
                    <a:pt x="665" y="196"/>
                  </a:cubicBezTo>
                  <a:cubicBezTo>
                    <a:pt x="674" y="89"/>
                    <a:pt x="589" y="0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65"/>
            <p:cNvSpPr/>
            <p:nvPr/>
          </p:nvSpPr>
          <p:spPr>
            <a:xfrm>
              <a:off x="6472786" y="3076986"/>
              <a:ext cx="259436" cy="319030"/>
            </a:xfrm>
            <a:custGeom>
              <a:avLst/>
              <a:gdLst/>
              <a:ahLst/>
              <a:cxnLst/>
              <a:rect l="l" t="t" r="r" b="b"/>
              <a:pathLst>
                <a:path w="6848" h="8421" extrusionOk="0">
                  <a:moveTo>
                    <a:pt x="1015" y="363"/>
                  </a:moveTo>
                  <a:cubicBezTo>
                    <a:pt x="1340" y="363"/>
                    <a:pt x="1605" y="628"/>
                    <a:pt x="1605" y="953"/>
                  </a:cubicBezTo>
                  <a:cubicBezTo>
                    <a:pt x="1605" y="1278"/>
                    <a:pt x="1340" y="1542"/>
                    <a:pt x="1015" y="1542"/>
                  </a:cubicBezTo>
                  <a:cubicBezTo>
                    <a:pt x="690" y="1542"/>
                    <a:pt x="426" y="1278"/>
                    <a:pt x="426" y="953"/>
                  </a:cubicBezTo>
                  <a:cubicBezTo>
                    <a:pt x="426" y="628"/>
                    <a:pt x="690" y="363"/>
                    <a:pt x="1015" y="363"/>
                  </a:cubicBezTo>
                  <a:close/>
                  <a:moveTo>
                    <a:pt x="3420" y="363"/>
                  </a:moveTo>
                  <a:cubicBezTo>
                    <a:pt x="3744" y="363"/>
                    <a:pt x="4009" y="628"/>
                    <a:pt x="4009" y="953"/>
                  </a:cubicBezTo>
                  <a:cubicBezTo>
                    <a:pt x="4009" y="1278"/>
                    <a:pt x="3744" y="1542"/>
                    <a:pt x="3420" y="1542"/>
                  </a:cubicBezTo>
                  <a:cubicBezTo>
                    <a:pt x="3095" y="1542"/>
                    <a:pt x="2831" y="1278"/>
                    <a:pt x="2831" y="953"/>
                  </a:cubicBezTo>
                  <a:cubicBezTo>
                    <a:pt x="2831" y="628"/>
                    <a:pt x="3095" y="363"/>
                    <a:pt x="3420" y="363"/>
                  </a:cubicBezTo>
                  <a:close/>
                  <a:moveTo>
                    <a:pt x="5825" y="363"/>
                  </a:moveTo>
                  <a:cubicBezTo>
                    <a:pt x="6150" y="363"/>
                    <a:pt x="6414" y="628"/>
                    <a:pt x="6414" y="953"/>
                  </a:cubicBezTo>
                  <a:cubicBezTo>
                    <a:pt x="6414" y="1278"/>
                    <a:pt x="6150" y="1542"/>
                    <a:pt x="5825" y="1542"/>
                  </a:cubicBezTo>
                  <a:cubicBezTo>
                    <a:pt x="5501" y="1542"/>
                    <a:pt x="5236" y="1278"/>
                    <a:pt x="5236" y="953"/>
                  </a:cubicBezTo>
                  <a:cubicBezTo>
                    <a:pt x="5236" y="628"/>
                    <a:pt x="5501" y="363"/>
                    <a:pt x="5825" y="363"/>
                  </a:cubicBezTo>
                  <a:close/>
                  <a:moveTo>
                    <a:pt x="4881" y="3080"/>
                  </a:moveTo>
                  <a:lnTo>
                    <a:pt x="4881" y="4031"/>
                  </a:lnTo>
                  <a:lnTo>
                    <a:pt x="1966" y="4031"/>
                  </a:lnTo>
                  <a:lnTo>
                    <a:pt x="1966" y="3080"/>
                  </a:lnTo>
                  <a:close/>
                  <a:moveTo>
                    <a:pt x="1638" y="5735"/>
                  </a:moveTo>
                  <a:lnTo>
                    <a:pt x="1638" y="8029"/>
                  </a:lnTo>
                  <a:lnTo>
                    <a:pt x="393" y="8029"/>
                  </a:lnTo>
                  <a:lnTo>
                    <a:pt x="393" y="5735"/>
                  </a:lnTo>
                  <a:close/>
                  <a:moveTo>
                    <a:pt x="4030" y="5735"/>
                  </a:moveTo>
                  <a:lnTo>
                    <a:pt x="4030" y="8029"/>
                  </a:lnTo>
                  <a:lnTo>
                    <a:pt x="2785" y="8029"/>
                  </a:lnTo>
                  <a:lnTo>
                    <a:pt x="2785" y="5735"/>
                  </a:lnTo>
                  <a:close/>
                  <a:moveTo>
                    <a:pt x="5814" y="0"/>
                  </a:moveTo>
                  <a:cubicBezTo>
                    <a:pt x="5298" y="0"/>
                    <a:pt x="4879" y="430"/>
                    <a:pt x="4879" y="958"/>
                  </a:cubicBezTo>
                  <a:cubicBezTo>
                    <a:pt x="4879" y="1423"/>
                    <a:pt x="5204" y="1812"/>
                    <a:pt x="5637" y="1897"/>
                  </a:cubicBezTo>
                  <a:lnTo>
                    <a:pt x="5637" y="3049"/>
                  </a:lnTo>
                  <a:lnTo>
                    <a:pt x="5244" y="3049"/>
                  </a:lnTo>
                  <a:lnTo>
                    <a:pt x="5244" y="2905"/>
                  </a:lnTo>
                  <a:cubicBezTo>
                    <a:pt x="5244" y="2803"/>
                    <a:pt x="5161" y="2722"/>
                    <a:pt x="5061" y="2722"/>
                  </a:cubicBezTo>
                  <a:lnTo>
                    <a:pt x="3606" y="2722"/>
                  </a:lnTo>
                  <a:lnTo>
                    <a:pt x="3606" y="1900"/>
                  </a:lnTo>
                  <a:cubicBezTo>
                    <a:pt x="4050" y="1811"/>
                    <a:pt x="4382" y="1402"/>
                    <a:pt x="4362" y="918"/>
                  </a:cubicBezTo>
                  <a:cubicBezTo>
                    <a:pt x="4343" y="439"/>
                    <a:pt x="3966" y="37"/>
                    <a:pt x="3487" y="5"/>
                  </a:cubicBezTo>
                  <a:cubicBezTo>
                    <a:pt x="3466" y="4"/>
                    <a:pt x="3446" y="3"/>
                    <a:pt x="3425" y="3"/>
                  </a:cubicBezTo>
                  <a:cubicBezTo>
                    <a:pt x="2908" y="3"/>
                    <a:pt x="2488" y="433"/>
                    <a:pt x="2488" y="960"/>
                  </a:cubicBezTo>
                  <a:cubicBezTo>
                    <a:pt x="2488" y="1425"/>
                    <a:pt x="2814" y="1814"/>
                    <a:pt x="3246" y="1900"/>
                  </a:cubicBezTo>
                  <a:lnTo>
                    <a:pt x="3246" y="2722"/>
                  </a:lnTo>
                  <a:lnTo>
                    <a:pt x="1791" y="2722"/>
                  </a:lnTo>
                  <a:cubicBezTo>
                    <a:pt x="1689" y="2722"/>
                    <a:pt x="1608" y="2804"/>
                    <a:pt x="1608" y="2905"/>
                  </a:cubicBezTo>
                  <a:lnTo>
                    <a:pt x="1608" y="3049"/>
                  </a:lnTo>
                  <a:lnTo>
                    <a:pt x="1183" y="3049"/>
                  </a:lnTo>
                  <a:lnTo>
                    <a:pt x="1183" y="1903"/>
                  </a:lnTo>
                  <a:cubicBezTo>
                    <a:pt x="1611" y="1817"/>
                    <a:pt x="1937" y="1430"/>
                    <a:pt x="1937" y="963"/>
                  </a:cubicBezTo>
                  <a:cubicBezTo>
                    <a:pt x="1937" y="434"/>
                    <a:pt x="1514" y="5"/>
                    <a:pt x="996" y="5"/>
                  </a:cubicBezTo>
                  <a:cubicBezTo>
                    <a:pt x="976" y="5"/>
                    <a:pt x="957" y="6"/>
                    <a:pt x="938" y="7"/>
                  </a:cubicBezTo>
                  <a:cubicBezTo>
                    <a:pt x="458" y="39"/>
                    <a:pt x="82" y="440"/>
                    <a:pt x="62" y="922"/>
                  </a:cubicBezTo>
                  <a:cubicBezTo>
                    <a:pt x="41" y="1404"/>
                    <a:pt x="375" y="1814"/>
                    <a:pt x="819" y="1902"/>
                  </a:cubicBezTo>
                  <a:lnTo>
                    <a:pt x="819" y="3225"/>
                  </a:lnTo>
                  <a:cubicBezTo>
                    <a:pt x="819" y="3326"/>
                    <a:pt x="901" y="3408"/>
                    <a:pt x="1002" y="3408"/>
                  </a:cubicBezTo>
                  <a:lnTo>
                    <a:pt x="1605" y="3408"/>
                  </a:lnTo>
                  <a:lnTo>
                    <a:pt x="1605" y="3735"/>
                  </a:lnTo>
                  <a:lnTo>
                    <a:pt x="1002" y="3735"/>
                  </a:lnTo>
                  <a:cubicBezTo>
                    <a:pt x="900" y="3735"/>
                    <a:pt x="819" y="3818"/>
                    <a:pt x="819" y="3919"/>
                  </a:cubicBezTo>
                  <a:lnTo>
                    <a:pt x="819" y="5374"/>
                  </a:lnTo>
                  <a:lnTo>
                    <a:pt x="183" y="5374"/>
                  </a:lnTo>
                  <a:cubicBezTo>
                    <a:pt x="82" y="5374"/>
                    <a:pt x="0" y="5457"/>
                    <a:pt x="0" y="5557"/>
                  </a:cubicBezTo>
                  <a:lnTo>
                    <a:pt x="0" y="8237"/>
                  </a:lnTo>
                  <a:cubicBezTo>
                    <a:pt x="0" y="8339"/>
                    <a:pt x="83" y="8421"/>
                    <a:pt x="183" y="8421"/>
                  </a:cubicBezTo>
                  <a:lnTo>
                    <a:pt x="1815" y="8421"/>
                  </a:lnTo>
                  <a:cubicBezTo>
                    <a:pt x="1917" y="8421"/>
                    <a:pt x="1998" y="8338"/>
                    <a:pt x="1998" y="8237"/>
                  </a:cubicBezTo>
                  <a:lnTo>
                    <a:pt x="1998" y="5557"/>
                  </a:lnTo>
                  <a:cubicBezTo>
                    <a:pt x="1998" y="5456"/>
                    <a:pt x="1916" y="5374"/>
                    <a:pt x="1815" y="5374"/>
                  </a:cubicBezTo>
                  <a:lnTo>
                    <a:pt x="1213" y="5374"/>
                  </a:lnTo>
                  <a:lnTo>
                    <a:pt x="1213" y="4096"/>
                  </a:lnTo>
                  <a:lnTo>
                    <a:pt x="1606" y="4096"/>
                  </a:lnTo>
                  <a:lnTo>
                    <a:pt x="1606" y="4241"/>
                  </a:lnTo>
                  <a:cubicBezTo>
                    <a:pt x="1606" y="4342"/>
                    <a:pt x="1688" y="4424"/>
                    <a:pt x="1789" y="4424"/>
                  </a:cubicBezTo>
                  <a:lnTo>
                    <a:pt x="3244" y="4424"/>
                  </a:lnTo>
                  <a:lnTo>
                    <a:pt x="3244" y="5374"/>
                  </a:lnTo>
                  <a:lnTo>
                    <a:pt x="2608" y="5374"/>
                  </a:lnTo>
                  <a:cubicBezTo>
                    <a:pt x="2506" y="5374"/>
                    <a:pt x="2425" y="5457"/>
                    <a:pt x="2425" y="5557"/>
                  </a:cubicBezTo>
                  <a:lnTo>
                    <a:pt x="2425" y="8237"/>
                  </a:lnTo>
                  <a:cubicBezTo>
                    <a:pt x="2425" y="8339"/>
                    <a:pt x="2507" y="8421"/>
                    <a:pt x="2608" y="8421"/>
                  </a:cubicBezTo>
                  <a:lnTo>
                    <a:pt x="4240" y="8421"/>
                  </a:lnTo>
                  <a:cubicBezTo>
                    <a:pt x="4341" y="8421"/>
                    <a:pt x="4423" y="8338"/>
                    <a:pt x="4423" y="8237"/>
                  </a:cubicBezTo>
                  <a:lnTo>
                    <a:pt x="4423" y="5557"/>
                  </a:lnTo>
                  <a:cubicBezTo>
                    <a:pt x="4423" y="5456"/>
                    <a:pt x="4340" y="5374"/>
                    <a:pt x="4240" y="5374"/>
                  </a:cubicBezTo>
                  <a:lnTo>
                    <a:pt x="3605" y="5374"/>
                  </a:lnTo>
                  <a:lnTo>
                    <a:pt x="3605" y="4424"/>
                  </a:lnTo>
                  <a:lnTo>
                    <a:pt x="5059" y="4424"/>
                  </a:lnTo>
                  <a:cubicBezTo>
                    <a:pt x="5161" y="4424"/>
                    <a:pt x="5242" y="4341"/>
                    <a:pt x="5242" y="4241"/>
                  </a:cubicBezTo>
                  <a:lnTo>
                    <a:pt x="5242" y="4096"/>
                  </a:lnTo>
                  <a:lnTo>
                    <a:pt x="5635" y="4096"/>
                  </a:lnTo>
                  <a:lnTo>
                    <a:pt x="5635" y="5374"/>
                  </a:lnTo>
                  <a:lnTo>
                    <a:pt x="5033" y="5374"/>
                  </a:lnTo>
                  <a:cubicBezTo>
                    <a:pt x="4931" y="5374"/>
                    <a:pt x="4849" y="5457"/>
                    <a:pt x="4849" y="5557"/>
                  </a:cubicBezTo>
                  <a:lnTo>
                    <a:pt x="4849" y="8237"/>
                  </a:lnTo>
                  <a:cubicBezTo>
                    <a:pt x="4849" y="8339"/>
                    <a:pt x="4932" y="8421"/>
                    <a:pt x="5033" y="8421"/>
                  </a:cubicBezTo>
                  <a:lnTo>
                    <a:pt x="6665" y="8421"/>
                  </a:lnTo>
                  <a:cubicBezTo>
                    <a:pt x="6766" y="8421"/>
                    <a:pt x="6848" y="8339"/>
                    <a:pt x="6848" y="8238"/>
                  </a:cubicBezTo>
                  <a:lnTo>
                    <a:pt x="6848" y="7578"/>
                  </a:lnTo>
                  <a:cubicBezTo>
                    <a:pt x="6848" y="7482"/>
                    <a:pt x="6779" y="7396"/>
                    <a:pt x="6684" y="7388"/>
                  </a:cubicBezTo>
                  <a:cubicBezTo>
                    <a:pt x="6679" y="7387"/>
                    <a:pt x="6673" y="7387"/>
                    <a:pt x="6668" y="7387"/>
                  </a:cubicBezTo>
                  <a:cubicBezTo>
                    <a:pt x="6568" y="7387"/>
                    <a:pt x="6487" y="7469"/>
                    <a:pt x="6487" y="7571"/>
                  </a:cubicBezTo>
                  <a:lnTo>
                    <a:pt x="6487" y="8028"/>
                  </a:lnTo>
                  <a:lnTo>
                    <a:pt x="5242" y="8028"/>
                  </a:lnTo>
                  <a:lnTo>
                    <a:pt x="5242" y="5734"/>
                  </a:lnTo>
                  <a:lnTo>
                    <a:pt x="6487" y="5734"/>
                  </a:lnTo>
                  <a:lnTo>
                    <a:pt x="6487" y="6684"/>
                  </a:lnTo>
                  <a:cubicBezTo>
                    <a:pt x="6487" y="6780"/>
                    <a:pt x="6557" y="6865"/>
                    <a:pt x="6651" y="6875"/>
                  </a:cubicBezTo>
                  <a:cubicBezTo>
                    <a:pt x="6656" y="6875"/>
                    <a:pt x="6661" y="6875"/>
                    <a:pt x="6665" y="6875"/>
                  </a:cubicBezTo>
                  <a:cubicBezTo>
                    <a:pt x="6767" y="6875"/>
                    <a:pt x="6848" y="6793"/>
                    <a:pt x="6848" y="6691"/>
                  </a:cubicBezTo>
                  <a:lnTo>
                    <a:pt x="6848" y="5557"/>
                  </a:lnTo>
                  <a:cubicBezTo>
                    <a:pt x="6848" y="5456"/>
                    <a:pt x="6765" y="5374"/>
                    <a:pt x="6664" y="5374"/>
                  </a:cubicBezTo>
                  <a:lnTo>
                    <a:pt x="6030" y="5374"/>
                  </a:lnTo>
                  <a:lnTo>
                    <a:pt x="6030" y="3919"/>
                  </a:lnTo>
                  <a:cubicBezTo>
                    <a:pt x="6030" y="3818"/>
                    <a:pt x="5947" y="3736"/>
                    <a:pt x="5846" y="3736"/>
                  </a:cubicBezTo>
                  <a:lnTo>
                    <a:pt x="5244" y="3736"/>
                  </a:lnTo>
                  <a:lnTo>
                    <a:pt x="5244" y="3409"/>
                  </a:lnTo>
                  <a:lnTo>
                    <a:pt x="5813" y="3409"/>
                  </a:lnTo>
                  <a:cubicBezTo>
                    <a:pt x="5916" y="3409"/>
                    <a:pt x="5996" y="3326"/>
                    <a:pt x="5996" y="3226"/>
                  </a:cubicBezTo>
                  <a:lnTo>
                    <a:pt x="5996" y="1897"/>
                  </a:lnTo>
                  <a:cubicBezTo>
                    <a:pt x="6440" y="1808"/>
                    <a:pt x="6774" y="1399"/>
                    <a:pt x="6753" y="915"/>
                  </a:cubicBezTo>
                  <a:cubicBezTo>
                    <a:pt x="6732" y="435"/>
                    <a:pt x="6356" y="32"/>
                    <a:pt x="5876" y="2"/>
                  </a:cubicBezTo>
                  <a:cubicBezTo>
                    <a:pt x="5855" y="1"/>
                    <a:pt x="5835" y="0"/>
                    <a:pt x="5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65"/>
            <p:cNvSpPr/>
            <p:nvPr/>
          </p:nvSpPr>
          <p:spPr>
            <a:xfrm>
              <a:off x="6681987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2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65"/>
            <p:cNvSpPr/>
            <p:nvPr/>
          </p:nvSpPr>
          <p:spPr>
            <a:xfrm>
              <a:off x="6681949" y="3331422"/>
              <a:ext cx="25572" cy="13676"/>
            </a:xfrm>
            <a:custGeom>
              <a:avLst/>
              <a:gdLst/>
              <a:ahLst/>
              <a:cxnLst/>
              <a:rect l="l" t="t" r="r" b="b"/>
              <a:pathLst>
                <a:path w="675" h="361" extrusionOk="0">
                  <a:moveTo>
                    <a:pt x="198" y="1"/>
                  </a:moveTo>
                  <a:cubicBezTo>
                    <a:pt x="102" y="1"/>
                    <a:pt x="18" y="71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5" y="361"/>
                  </a:lnTo>
                  <a:cubicBezTo>
                    <a:pt x="572" y="361"/>
                    <a:pt x="656" y="292"/>
                    <a:pt x="664" y="197"/>
                  </a:cubicBezTo>
                  <a:cubicBezTo>
                    <a:pt x="674" y="92"/>
                    <a:pt x="590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65"/>
            <p:cNvSpPr/>
            <p:nvPr/>
          </p:nvSpPr>
          <p:spPr>
            <a:xfrm>
              <a:off x="6681949" y="3356312"/>
              <a:ext cx="25572" cy="13676"/>
            </a:xfrm>
            <a:custGeom>
              <a:avLst/>
              <a:gdLst/>
              <a:ahLst/>
              <a:cxnLst/>
              <a:rect l="l" t="t" r="r" b="b"/>
              <a:pathLst>
                <a:path w="675" h="361" extrusionOk="0">
                  <a:moveTo>
                    <a:pt x="198" y="0"/>
                  </a:moveTo>
                  <a:cubicBezTo>
                    <a:pt x="102" y="0"/>
                    <a:pt x="18" y="69"/>
                    <a:pt x="9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5" y="361"/>
                  </a:lnTo>
                  <a:cubicBezTo>
                    <a:pt x="572" y="361"/>
                    <a:pt x="656" y="290"/>
                    <a:pt x="664" y="196"/>
                  </a:cubicBezTo>
                  <a:cubicBezTo>
                    <a:pt x="674" y="89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4" name="Google Shape;2654;p65"/>
          <p:cNvGrpSpPr/>
          <p:nvPr/>
        </p:nvGrpSpPr>
        <p:grpSpPr>
          <a:xfrm>
            <a:off x="5498337" y="3433613"/>
            <a:ext cx="449618" cy="434397"/>
            <a:chOff x="5554112" y="2960907"/>
            <a:chExt cx="476745" cy="460606"/>
          </a:xfrm>
        </p:grpSpPr>
        <p:sp>
          <p:nvSpPr>
            <p:cNvPr id="2655" name="Google Shape;2655;p65"/>
            <p:cNvSpPr/>
            <p:nvPr/>
          </p:nvSpPr>
          <p:spPr>
            <a:xfrm>
              <a:off x="5824611" y="3184390"/>
              <a:ext cx="168853" cy="93159"/>
            </a:xfrm>
            <a:custGeom>
              <a:avLst/>
              <a:gdLst/>
              <a:ahLst/>
              <a:cxnLst/>
              <a:rect l="l" t="t" r="r" b="b"/>
              <a:pathLst>
                <a:path w="4457" h="2459" extrusionOk="0">
                  <a:moveTo>
                    <a:pt x="4097" y="360"/>
                  </a:moveTo>
                  <a:lnTo>
                    <a:pt x="4097" y="2097"/>
                  </a:lnTo>
                  <a:lnTo>
                    <a:pt x="396" y="2097"/>
                  </a:lnTo>
                  <a:lnTo>
                    <a:pt x="396" y="360"/>
                  </a:lnTo>
                  <a:close/>
                  <a:moveTo>
                    <a:pt x="184" y="0"/>
                  </a:moveTo>
                  <a:cubicBezTo>
                    <a:pt x="83" y="0"/>
                    <a:pt x="1" y="83"/>
                    <a:pt x="1" y="183"/>
                  </a:cubicBezTo>
                  <a:lnTo>
                    <a:pt x="1" y="2275"/>
                  </a:lnTo>
                  <a:cubicBezTo>
                    <a:pt x="1" y="2375"/>
                    <a:pt x="83" y="2458"/>
                    <a:pt x="184" y="2458"/>
                  </a:cubicBezTo>
                  <a:lnTo>
                    <a:pt x="4273" y="2458"/>
                  </a:lnTo>
                  <a:cubicBezTo>
                    <a:pt x="4373" y="2458"/>
                    <a:pt x="4456" y="2375"/>
                    <a:pt x="4456" y="2275"/>
                  </a:cubicBezTo>
                  <a:lnTo>
                    <a:pt x="4456" y="183"/>
                  </a:lnTo>
                  <a:cubicBezTo>
                    <a:pt x="4456" y="83"/>
                    <a:pt x="4373" y="0"/>
                    <a:pt x="4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65"/>
            <p:cNvSpPr/>
            <p:nvPr/>
          </p:nvSpPr>
          <p:spPr>
            <a:xfrm>
              <a:off x="5554112" y="2960907"/>
              <a:ext cx="476745" cy="460606"/>
            </a:xfrm>
            <a:custGeom>
              <a:avLst/>
              <a:gdLst/>
              <a:ahLst/>
              <a:cxnLst/>
              <a:rect l="l" t="t" r="r" b="b"/>
              <a:pathLst>
                <a:path w="12584" h="12158" extrusionOk="0">
                  <a:moveTo>
                    <a:pt x="1243" y="2492"/>
                  </a:moveTo>
                  <a:lnTo>
                    <a:pt x="1243" y="3540"/>
                  </a:lnTo>
                  <a:lnTo>
                    <a:pt x="358" y="3540"/>
                  </a:lnTo>
                  <a:lnTo>
                    <a:pt x="358" y="2699"/>
                  </a:lnTo>
                  <a:cubicBezTo>
                    <a:pt x="358" y="2584"/>
                    <a:pt x="451" y="2492"/>
                    <a:pt x="567" y="2492"/>
                  </a:cubicBezTo>
                  <a:close/>
                  <a:moveTo>
                    <a:pt x="12220" y="1770"/>
                  </a:moveTo>
                  <a:lnTo>
                    <a:pt x="12220" y="9459"/>
                  </a:lnTo>
                  <a:cubicBezTo>
                    <a:pt x="12220" y="9574"/>
                    <a:pt x="12126" y="9667"/>
                    <a:pt x="12013" y="9667"/>
                  </a:cubicBezTo>
                  <a:lnTo>
                    <a:pt x="1845" y="9667"/>
                  </a:lnTo>
                  <a:cubicBezTo>
                    <a:pt x="1730" y="9667"/>
                    <a:pt x="1637" y="9574"/>
                    <a:pt x="1637" y="9459"/>
                  </a:cubicBezTo>
                  <a:lnTo>
                    <a:pt x="1637" y="1770"/>
                  </a:lnTo>
                  <a:close/>
                  <a:moveTo>
                    <a:pt x="1815" y="0"/>
                  </a:moveTo>
                  <a:cubicBezTo>
                    <a:pt x="1501" y="0"/>
                    <a:pt x="1246" y="257"/>
                    <a:pt x="1246" y="572"/>
                  </a:cubicBezTo>
                  <a:lnTo>
                    <a:pt x="1246" y="2131"/>
                  </a:lnTo>
                  <a:lnTo>
                    <a:pt x="576" y="2131"/>
                  </a:lnTo>
                  <a:cubicBezTo>
                    <a:pt x="258" y="2131"/>
                    <a:pt x="1" y="2388"/>
                    <a:pt x="1" y="2705"/>
                  </a:cubicBezTo>
                  <a:lnTo>
                    <a:pt x="1" y="11964"/>
                  </a:lnTo>
                  <a:cubicBezTo>
                    <a:pt x="1" y="12071"/>
                    <a:pt x="86" y="12156"/>
                    <a:pt x="192" y="12156"/>
                  </a:cubicBezTo>
                  <a:lnTo>
                    <a:pt x="8417" y="12156"/>
                  </a:lnTo>
                  <a:cubicBezTo>
                    <a:pt x="8433" y="12156"/>
                    <a:pt x="8449" y="12151"/>
                    <a:pt x="8460" y="12139"/>
                  </a:cubicBezTo>
                  <a:cubicBezTo>
                    <a:pt x="8620" y="11983"/>
                    <a:pt x="8510" y="11796"/>
                    <a:pt x="8355" y="11796"/>
                  </a:cubicBezTo>
                  <a:lnTo>
                    <a:pt x="569" y="11796"/>
                  </a:lnTo>
                  <a:cubicBezTo>
                    <a:pt x="454" y="11796"/>
                    <a:pt x="360" y="11702"/>
                    <a:pt x="360" y="11587"/>
                  </a:cubicBezTo>
                  <a:lnTo>
                    <a:pt x="360" y="3932"/>
                  </a:lnTo>
                  <a:lnTo>
                    <a:pt x="1246" y="3932"/>
                  </a:lnTo>
                  <a:lnTo>
                    <a:pt x="1246" y="9452"/>
                  </a:lnTo>
                  <a:cubicBezTo>
                    <a:pt x="1246" y="9768"/>
                    <a:pt x="1504" y="10026"/>
                    <a:pt x="1820" y="10026"/>
                  </a:cubicBezTo>
                  <a:lnTo>
                    <a:pt x="10977" y="10026"/>
                  </a:lnTo>
                  <a:lnTo>
                    <a:pt x="10977" y="11727"/>
                  </a:lnTo>
                  <a:cubicBezTo>
                    <a:pt x="10977" y="11764"/>
                    <a:pt x="10946" y="11796"/>
                    <a:pt x="10908" y="11796"/>
                  </a:cubicBezTo>
                  <a:lnTo>
                    <a:pt x="9181" y="11796"/>
                  </a:lnTo>
                  <a:cubicBezTo>
                    <a:pt x="9162" y="11796"/>
                    <a:pt x="9146" y="11804"/>
                    <a:pt x="9134" y="11817"/>
                  </a:cubicBezTo>
                  <a:cubicBezTo>
                    <a:pt x="8984" y="11973"/>
                    <a:pt x="9092" y="12157"/>
                    <a:pt x="9243" y="12157"/>
                  </a:cubicBezTo>
                  <a:lnTo>
                    <a:pt x="11147" y="12157"/>
                  </a:lnTo>
                  <a:cubicBezTo>
                    <a:pt x="11252" y="12157"/>
                    <a:pt x="11338" y="12072"/>
                    <a:pt x="11338" y="11966"/>
                  </a:cubicBezTo>
                  <a:lnTo>
                    <a:pt x="11338" y="10027"/>
                  </a:lnTo>
                  <a:lnTo>
                    <a:pt x="12009" y="10027"/>
                  </a:lnTo>
                  <a:cubicBezTo>
                    <a:pt x="12327" y="10027"/>
                    <a:pt x="12584" y="9769"/>
                    <a:pt x="12584" y="9453"/>
                  </a:cubicBezTo>
                  <a:lnTo>
                    <a:pt x="12584" y="576"/>
                  </a:lnTo>
                  <a:cubicBezTo>
                    <a:pt x="12581" y="259"/>
                    <a:pt x="12325" y="1"/>
                    <a:pt x="12011" y="1"/>
                  </a:cubicBezTo>
                  <a:lnTo>
                    <a:pt x="4286" y="1"/>
                  </a:lnTo>
                  <a:cubicBezTo>
                    <a:pt x="4190" y="1"/>
                    <a:pt x="4105" y="71"/>
                    <a:pt x="4097" y="165"/>
                  </a:cubicBezTo>
                  <a:cubicBezTo>
                    <a:pt x="4088" y="273"/>
                    <a:pt x="4171" y="362"/>
                    <a:pt x="4276" y="362"/>
                  </a:cubicBezTo>
                  <a:lnTo>
                    <a:pt x="12013" y="362"/>
                  </a:lnTo>
                  <a:cubicBezTo>
                    <a:pt x="12126" y="362"/>
                    <a:pt x="12220" y="455"/>
                    <a:pt x="12220" y="569"/>
                  </a:cubicBezTo>
                  <a:lnTo>
                    <a:pt x="12220" y="1410"/>
                  </a:lnTo>
                  <a:lnTo>
                    <a:pt x="1637" y="1410"/>
                  </a:lnTo>
                  <a:lnTo>
                    <a:pt x="1637" y="552"/>
                  </a:lnTo>
                  <a:cubicBezTo>
                    <a:pt x="1637" y="448"/>
                    <a:pt x="1724" y="362"/>
                    <a:pt x="1829" y="362"/>
                  </a:cubicBezTo>
                  <a:lnTo>
                    <a:pt x="3414" y="362"/>
                  </a:lnTo>
                  <a:cubicBezTo>
                    <a:pt x="3483" y="362"/>
                    <a:pt x="3547" y="322"/>
                    <a:pt x="3574" y="258"/>
                  </a:cubicBezTo>
                  <a:cubicBezTo>
                    <a:pt x="3630" y="127"/>
                    <a:pt x="3536" y="0"/>
                    <a:pt x="34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65"/>
            <p:cNvSpPr/>
            <p:nvPr/>
          </p:nvSpPr>
          <p:spPr>
            <a:xfrm>
              <a:off x="5670533" y="3077630"/>
              <a:ext cx="227689" cy="13676"/>
            </a:xfrm>
            <a:custGeom>
              <a:avLst/>
              <a:gdLst/>
              <a:ahLst/>
              <a:cxnLst/>
              <a:rect l="l" t="t" r="r" b="b"/>
              <a:pathLst>
                <a:path w="6010" h="361" extrusionOk="0">
                  <a:moveTo>
                    <a:pt x="198" y="1"/>
                  </a:moveTo>
                  <a:cubicBezTo>
                    <a:pt x="102" y="1"/>
                    <a:pt x="18" y="71"/>
                    <a:pt x="8" y="165"/>
                  </a:cubicBezTo>
                  <a:cubicBezTo>
                    <a:pt x="1" y="271"/>
                    <a:pt x="86" y="361"/>
                    <a:pt x="191" y="361"/>
                  </a:cubicBezTo>
                  <a:lnTo>
                    <a:pt x="5810" y="361"/>
                  </a:lnTo>
                  <a:cubicBezTo>
                    <a:pt x="5906" y="361"/>
                    <a:pt x="5992" y="292"/>
                    <a:pt x="6000" y="198"/>
                  </a:cubicBezTo>
                  <a:cubicBezTo>
                    <a:pt x="6009" y="90"/>
                    <a:pt x="5925" y="1"/>
                    <a:pt x="5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65"/>
            <p:cNvSpPr/>
            <p:nvPr/>
          </p:nvSpPr>
          <p:spPr>
            <a:xfrm>
              <a:off x="5670457" y="3107408"/>
              <a:ext cx="291449" cy="13676"/>
            </a:xfrm>
            <a:custGeom>
              <a:avLst/>
              <a:gdLst/>
              <a:ahLst/>
              <a:cxnLst/>
              <a:rect l="l" t="t" r="r" b="b"/>
              <a:pathLst>
                <a:path w="7693" h="361" extrusionOk="0">
                  <a:moveTo>
                    <a:pt x="200" y="0"/>
                  </a:moveTo>
                  <a:cubicBezTo>
                    <a:pt x="104" y="0"/>
                    <a:pt x="20" y="70"/>
                    <a:pt x="10" y="165"/>
                  </a:cubicBezTo>
                  <a:cubicBezTo>
                    <a:pt x="1" y="272"/>
                    <a:pt x="88" y="361"/>
                    <a:pt x="193" y="361"/>
                  </a:cubicBezTo>
                  <a:lnTo>
                    <a:pt x="7493" y="361"/>
                  </a:lnTo>
                  <a:cubicBezTo>
                    <a:pt x="7589" y="361"/>
                    <a:pt x="7675" y="291"/>
                    <a:pt x="7683" y="197"/>
                  </a:cubicBezTo>
                  <a:cubicBezTo>
                    <a:pt x="7692" y="89"/>
                    <a:pt x="7608" y="0"/>
                    <a:pt x="7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65"/>
            <p:cNvSpPr/>
            <p:nvPr/>
          </p:nvSpPr>
          <p:spPr>
            <a:xfrm>
              <a:off x="5670533" y="3138474"/>
              <a:ext cx="291374" cy="13676"/>
            </a:xfrm>
            <a:custGeom>
              <a:avLst/>
              <a:gdLst/>
              <a:ahLst/>
              <a:cxnLst/>
              <a:rect l="l" t="t" r="r" b="b"/>
              <a:pathLst>
                <a:path w="7691" h="361" extrusionOk="0">
                  <a:moveTo>
                    <a:pt x="198" y="0"/>
                  </a:moveTo>
                  <a:cubicBezTo>
                    <a:pt x="102" y="0"/>
                    <a:pt x="18" y="69"/>
                    <a:pt x="8" y="164"/>
                  </a:cubicBezTo>
                  <a:cubicBezTo>
                    <a:pt x="1" y="272"/>
                    <a:pt x="86" y="361"/>
                    <a:pt x="191" y="361"/>
                  </a:cubicBezTo>
                  <a:lnTo>
                    <a:pt x="7491" y="361"/>
                  </a:lnTo>
                  <a:cubicBezTo>
                    <a:pt x="7587" y="361"/>
                    <a:pt x="7673" y="290"/>
                    <a:pt x="7681" y="196"/>
                  </a:cubicBezTo>
                  <a:cubicBezTo>
                    <a:pt x="7690" y="89"/>
                    <a:pt x="7606" y="0"/>
                    <a:pt x="7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65"/>
            <p:cNvSpPr/>
            <p:nvPr/>
          </p:nvSpPr>
          <p:spPr>
            <a:xfrm>
              <a:off x="5638444" y="3184390"/>
              <a:ext cx="168891" cy="93159"/>
            </a:xfrm>
            <a:custGeom>
              <a:avLst/>
              <a:gdLst/>
              <a:ahLst/>
              <a:cxnLst/>
              <a:rect l="l" t="t" r="r" b="b"/>
              <a:pathLst>
                <a:path w="4458" h="2459" extrusionOk="0">
                  <a:moveTo>
                    <a:pt x="4097" y="360"/>
                  </a:moveTo>
                  <a:lnTo>
                    <a:pt x="4097" y="2097"/>
                  </a:lnTo>
                  <a:lnTo>
                    <a:pt x="394" y="2097"/>
                  </a:lnTo>
                  <a:lnTo>
                    <a:pt x="394" y="360"/>
                  </a:lnTo>
                  <a:close/>
                  <a:moveTo>
                    <a:pt x="185" y="0"/>
                  </a:moveTo>
                  <a:cubicBezTo>
                    <a:pt x="84" y="0"/>
                    <a:pt x="2" y="83"/>
                    <a:pt x="2" y="183"/>
                  </a:cubicBezTo>
                  <a:lnTo>
                    <a:pt x="2" y="2275"/>
                  </a:lnTo>
                  <a:cubicBezTo>
                    <a:pt x="1" y="2375"/>
                    <a:pt x="83" y="2458"/>
                    <a:pt x="185" y="2458"/>
                  </a:cubicBezTo>
                  <a:lnTo>
                    <a:pt x="4274" y="2458"/>
                  </a:lnTo>
                  <a:cubicBezTo>
                    <a:pt x="4374" y="2458"/>
                    <a:pt x="4457" y="2375"/>
                    <a:pt x="4457" y="2275"/>
                  </a:cubicBezTo>
                  <a:lnTo>
                    <a:pt x="4457" y="183"/>
                  </a:lnTo>
                  <a:cubicBezTo>
                    <a:pt x="4457" y="83"/>
                    <a:pt x="4374" y="0"/>
                    <a:pt x="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65"/>
            <p:cNvSpPr/>
            <p:nvPr/>
          </p:nvSpPr>
          <p:spPr>
            <a:xfrm>
              <a:off x="5707963" y="3205454"/>
              <a:ext cx="31634" cy="50917"/>
            </a:xfrm>
            <a:custGeom>
              <a:avLst/>
              <a:gdLst/>
              <a:ahLst/>
              <a:cxnLst/>
              <a:rect l="l" t="t" r="r" b="b"/>
              <a:pathLst>
                <a:path w="835" h="1344" extrusionOk="0">
                  <a:moveTo>
                    <a:pt x="119" y="0"/>
                  </a:moveTo>
                  <a:cubicBezTo>
                    <a:pt x="53" y="0"/>
                    <a:pt x="1" y="53"/>
                    <a:pt x="1" y="119"/>
                  </a:cubicBezTo>
                  <a:lnTo>
                    <a:pt x="1" y="1161"/>
                  </a:lnTo>
                  <a:cubicBezTo>
                    <a:pt x="1" y="1261"/>
                    <a:pt x="83" y="1344"/>
                    <a:pt x="184" y="1344"/>
                  </a:cubicBezTo>
                  <a:lnTo>
                    <a:pt x="580" y="1344"/>
                  </a:lnTo>
                  <a:cubicBezTo>
                    <a:pt x="675" y="1344"/>
                    <a:pt x="760" y="1275"/>
                    <a:pt x="768" y="1181"/>
                  </a:cubicBezTo>
                  <a:cubicBezTo>
                    <a:pt x="778" y="1073"/>
                    <a:pt x="694" y="984"/>
                    <a:pt x="589" y="984"/>
                  </a:cubicBezTo>
                  <a:lnTo>
                    <a:pt x="361" y="984"/>
                  </a:lnTo>
                  <a:lnTo>
                    <a:pt x="361" y="853"/>
                  </a:lnTo>
                  <a:lnTo>
                    <a:pt x="549" y="853"/>
                  </a:lnTo>
                  <a:cubicBezTo>
                    <a:pt x="645" y="853"/>
                    <a:pt x="729" y="784"/>
                    <a:pt x="738" y="689"/>
                  </a:cubicBezTo>
                  <a:cubicBezTo>
                    <a:pt x="747" y="582"/>
                    <a:pt x="663" y="494"/>
                    <a:pt x="559" y="494"/>
                  </a:cubicBezTo>
                  <a:lnTo>
                    <a:pt x="361" y="494"/>
                  </a:lnTo>
                  <a:lnTo>
                    <a:pt x="361" y="363"/>
                  </a:lnTo>
                  <a:lnTo>
                    <a:pt x="623" y="363"/>
                  </a:lnTo>
                  <a:lnTo>
                    <a:pt x="623" y="361"/>
                  </a:lnTo>
                  <a:cubicBezTo>
                    <a:pt x="660" y="361"/>
                    <a:pt x="696" y="344"/>
                    <a:pt x="720" y="314"/>
                  </a:cubicBezTo>
                  <a:cubicBezTo>
                    <a:pt x="834" y="166"/>
                    <a:pt x="732" y="0"/>
                    <a:pt x="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65"/>
            <p:cNvSpPr/>
            <p:nvPr/>
          </p:nvSpPr>
          <p:spPr>
            <a:xfrm>
              <a:off x="5746152" y="3205492"/>
              <a:ext cx="40575" cy="51637"/>
            </a:xfrm>
            <a:custGeom>
              <a:avLst/>
              <a:gdLst/>
              <a:ahLst/>
              <a:cxnLst/>
              <a:rect l="l" t="t" r="r" b="b"/>
              <a:pathLst>
                <a:path w="1071" h="1363" extrusionOk="0">
                  <a:moveTo>
                    <a:pt x="532" y="1"/>
                  </a:moveTo>
                  <a:cubicBezTo>
                    <a:pt x="481" y="1"/>
                    <a:pt x="428" y="8"/>
                    <a:pt x="374" y="24"/>
                  </a:cubicBezTo>
                  <a:cubicBezTo>
                    <a:pt x="214" y="74"/>
                    <a:pt x="102" y="200"/>
                    <a:pt x="80" y="356"/>
                  </a:cubicBezTo>
                  <a:cubicBezTo>
                    <a:pt x="62" y="477"/>
                    <a:pt x="107" y="611"/>
                    <a:pt x="198" y="693"/>
                  </a:cubicBezTo>
                  <a:cubicBezTo>
                    <a:pt x="295" y="777"/>
                    <a:pt x="455" y="819"/>
                    <a:pt x="573" y="862"/>
                  </a:cubicBezTo>
                  <a:cubicBezTo>
                    <a:pt x="641" y="887"/>
                    <a:pt x="668" y="919"/>
                    <a:pt x="666" y="932"/>
                  </a:cubicBezTo>
                  <a:cubicBezTo>
                    <a:pt x="662" y="954"/>
                    <a:pt x="623" y="996"/>
                    <a:pt x="551" y="996"/>
                  </a:cubicBezTo>
                  <a:cubicBezTo>
                    <a:pt x="429" y="996"/>
                    <a:pt x="358" y="929"/>
                    <a:pt x="340" y="908"/>
                  </a:cubicBezTo>
                  <a:cubicBezTo>
                    <a:pt x="303" y="868"/>
                    <a:pt x="253" y="848"/>
                    <a:pt x="202" y="848"/>
                  </a:cubicBezTo>
                  <a:cubicBezTo>
                    <a:pt x="159" y="848"/>
                    <a:pt x="115" y="863"/>
                    <a:pt x="81" y="895"/>
                  </a:cubicBezTo>
                  <a:cubicBezTo>
                    <a:pt x="6" y="964"/>
                    <a:pt x="0" y="1080"/>
                    <a:pt x="68" y="1154"/>
                  </a:cubicBezTo>
                  <a:cubicBezTo>
                    <a:pt x="186" y="1286"/>
                    <a:pt x="363" y="1363"/>
                    <a:pt x="551" y="1363"/>
                  </a:cubicBezTo>
                  <a:cubicBezTo>
                    <a:pt x="789" y="1363"/>
                    <a:pt x="990" y="1208"/>
                    <a:pt x="1028" y="996"/>
                  </a:cubicBezTo>
                  <a:cubicBezTo>
                    <a:pt x="1070" y="747"/>
                    <a:pt x="878" y="583"/>
                    <a:pt x="700" y="517"/>
                  </a:cubicBezTo>
                  <a:cubicBezTo>
                    <a:pt x="590" y="476"/>
                    <a:pt x="487" y="432"/>
                    <a:pt x="443" y="414"/>
                  </a:cubicBezTo>
                  <a:cubicBezTo>
                    <a:pt x="422" y="405"/>
                    <a:pt x="479" y="375"/>
                    <a:pt x="480" y="375"/>
                  </a:cubicBezTo>
                  <a:cubicBezTo>
                    <a:pt x="498" y="370"/>
                    <a:pt x="516" y="368"/>
                    <a:pt x="533" y="368"/>
                  </a:cubicBezTo>
                  <a:cubicBezTo>
                    <a:pt x="621" y="368"/>
                    <a:pt x="695" y="425"/>
                    <a:pt x="700" y="428"/>
                  </a:cubicBezTo>
                  <a:cubicBezTo>
                    <a:pt x="734" y="456"/>
                    <a:pt x="775" y="470"/>
                    <a:pt x="817" y="470"/>
                  </a:cubicBezTo>
                  <a:cubicBezTo>
                    <a:pt x="869" y="470"/>
                    <a:pt x="921" y="448"/>
                    <a:pt x="956" y="405"/>
                  </a:cubicBezTo>
                  <a:cubicBezTo>
                    <a:pt x="1022" y="327"/>
                    <a:pt x="1012" y="211"/>
                    <a:pt x="934" y="147"/>
                  </a:cubicBezTo>
                  <a:cubicBezTo>
                    <a:pt x="861" y="84"/>
                    <a:pt x="709" y="1"/>
                    <a:pt x="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65"/>
            <p:cNvSpPr/>
            <p:nvPr/>
          </p:nvSpPr>
          <p:spPr>
            <a:xfrm>
              <a:off x="5660304" y="3206060"/>
              <a:ext cx="39363" cy="51561"/>
            </a:xfrm>
            <a:custGeom>
              <a:avLst/>
              <a:gdLst/>
              <a:ahLst/>
              <a:cxnLst/>
              <a:rect l="l" t="t" r="r" b="b"/>
              <a:pathLst>
                <a:path w="1039" h="1361" extrusionOk="0">
                  <a:moveTo>
                    <a:pt x="204" y="1"/>
                  </a:moveTo>
                  <a:cubicBezTo>
                    <a:pt x="177" y="1"/>
                    <a:pt x="149" y="7"/>
                    <a:pt x="123" y="21"/>
                  </a:cubicBezTo>
                  <a:cubicBezTo>
                    <a:pt x="29" y="72"/>
                    <a:pt x="1" y="194"/>
                    <a:pt x="57" y="283"/>
                  </a:cubicBezTo>
                  <a:lnTo>
                    <a:pt x="341" y="725"/>
                  </a:lnTo>
                  <a:lnTo>
                    <a:pt x="340" y="1177"/>
                  </a:lnTo>
                  <a:cubicBezTo>
                    <a:pt x="340" y="1279"/>
                    <a:pt x="420" y="1360"/>
                    <a:pt x="520" y="1360"/>
                  </a:cubicBezTo>
                  <a:cubicBezTo>
                    <a:pt x="620" y="1360"/>
                    <a:pt x="701" y="1279"/>
                    <a:pt x="701" y="1177"/>
                  </a:cubicBezTo>
                  <a:lnTo>
                    <a:pt x="702" y="723"/>
                  </a:lnTo>
                  <a:lnTo>
                    <a:pt x="984" y="285"/>
                  </a:lnTo>
                  <a:cubicBezTo>
                    <a:pt x="1039" y="201"/>
                    <a:pt x="1016" y="87"/>
                    <a:pt x="932" y="32"/>
                  </a:cubicBezTo>
                  <a:cubicBezTo>
                    <a:pt x="901" y="12"/>
                    <a:pt x="867" y="3"/>
                    <a:pt x="833" y="3"/>
                  </a:cubicBezTo>
                  <a:cubicBezTo>
                    <a:pt x="773" y="3"/>
                    <a:pt x="715" y="32"/>
                    <a:pt x="681" y="86"/>
                  </a:cubicBezTo>
                  <a:lnTo>
                    <a:pt x="521" y="334"/>
                  </a:lnTo>
                  <a:lnTo>
                    <a:pt x="364" y="89"/>
                  </a:lnTo>
                  <a:cubicBezTo>
                    <a:pt x="329" y="34"/>
                    <a:pt x="267" y="1"/>
                    <a:pt x="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65"/>
            <p:cNvSpPr/>
            <p:nvPr/>
          </p:nvSpPr>
          <p:spPr>
            <a:xfrm>
              <a:off x="5861890" y="3205530"/>
              <a:ext cx="39741" cy="51486"/>
            </a:xfrm>
            <a:custGeom>
              <a:avLst/>
              <a:gdLst/>
              <a:ahLst/>
              <a:cxnLst/>
              <a:rect l="l" t="t" r="r" b="b"/>
              <a:pathLst>
                <a:path w="1049" h="1359" extrusionOk="0">
                  <a:moveTo>
                    <a:pt x="868" y="0"/>
                  </a:moveTo>
                  <a:cubicBezTo>
                    <a:pt x="769" y="0"/>
                    <a:pt x="687" y="81"/>
                    <a:pt x="687" y="180"/>
                  </a:cubicBezTo>
                  <a:lnTo>
                    <a:pt x="687" y="600"/>
                  </a:lnTo>
                  <a:lnTo>
                    <a:pt x="330" y="82"/>
                  </a:lnTo>
                  <a:cubicBezTo>
                    <a:pt x="296" y="32"/>
                    <a:pt x="240" y="4"/>
                    <a:pt x="181" y="4"/>
                  </a:cubicBezTo>
                  <a:cubicBezTo>
                    <a:pt x="151" y="4"/>
                    <a:pt x="119" y="12"/>
                    <a:pt x="90" y="28"/>
                  </a:cubicBezTo>
                  <a:cubicBezTo>
                    <a:pt x="33" y="60"/>
                    <a:pt x="0" y="124"/>
                    <a:pt x="0" y="191"/>
                  </a:cubicBezTo>
                  <a:lnTo>
                    <a:pt x="0" y="1169"/>
                  </a:lnTo>
                  <a:cubicBezTo>
                    <a:pt x="0" y="1264"/>
                    <a:pt x="69" y="1349"/>
                    <a:pt x="164" y="1358"/>
                  </a:cubicBezTo>
                  <a:cubicBezTo>
                    <a:pt x="169" y="1358"/>
                    <a:pt x="175" y="1358"/>
                    <a:pt x="180" y="1358"/>
                  </a:cubicBezTo>
                  <a:cubicBezTo>
                    <a:pt x="280" y="1358"/>
                    <a:pt x="360" y="1278"/>
                    <a:pt x="360" y="1179"/>
                  </a:cubicBezTo>
                  <a:lnTo>
                    <a:pt x="360" y="776"/>
                  </a:lnTo>
                  <a:lnTo>
                    <a:pt x="692" y="1258"/>
                  </a:lnTo>
                  <a:cubicBezTo>
                    <a:pt x="731" y="1314"/>
                    <a:pt x="792" y="1346"/>
                    <a:pt x="855" y="1346"/>
                  </a:cubicBezTo>
                  <a:cubicBezTo>
                    <a:pt x="874" y="1346"/>
                    <a:pt x="893" y="1343"/>
                    <a:pt x="911" y="1337"/>
                  </a:cubicBezTo>
                  <a:cubicBezTo>
                    <a:pt x="993" y="1312"/>
                    <a:pt x="1048" y="1233"/>
                    <a:pt x="1048" y="1142"/>
                  </a:cubicBezTo>
                  <a:lnTo>
                    <a:pt x="1048" y="179"/>
                  </a:lnTo>
                  <a:cubicBezTo>
                    <a:pt x="1049" y="81"/>
                    <a:pt x="968" y="0"/>
                    <a:pt x="8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65"/>
            <p:cNvSpPr/>
            <p:nvPr/>
          </p:nvSpPr>
          <p:spPr>
            <a:xfrm>
              <a:off x="5911103" y="3205454"/>
              <a:ext cx="51637" cy="51599"/>
            </a:xfrm>
            <a:custGeom>
              <a:avLst/>
              <a:gdLst/>
              <a:ahLst/>
              <a:cxnLst/>
              <a:rect l="l" t="t" r="r" b="b"/>
              <a:pathLst>
                <a:path w="1363" h="1362" extrusionOk="0">
                  <a:moveTo>
                    <a:pt x="682" y="367"/>
                  </a:moveTo>
                  <a:cubicBezTo>
                    <a:pt x="855" y="367"/>
                    <a:pt x="996" y="508"/>
                    <a:pt x="996" y="681"/>
                  </a:cubicBezTo>
                  <a:cubicBezTo>
                    <a:pt x="995" y="856"/>
                    <a:pt x="855" y="995"/>
                    <a:pt x="682" y="995"/>
                  </a:cubicBezTo>
                  <a:cubicBezTo>
                    <a:pt x="509" y="995"/>
                    <a:pt x="367" y="855"/>
                    <a:pt x="367" y="681"/>
                  </a:cubicBezTo>
                  <a:cubicBezTo>
                    <a:pt x="367" y="508"/>
                    <a:pt x="509" y="367"/>
                    <a:pt x="682" y="367"/>
                  </a:cubicBezTo>
                  <a:close/>
                  <a:moveTo>
                    <a:pt x="682" y="0"/>
                  </a:moveTo>
                  <a:cubicBezTo>
                    <a:pt x="307" y="0"/>
                    <a:pt x="1" y="306"/>
                    <a:pt x="1" y="681"/>
                  </a:cubicBezTo>
                  <a:cubicBezTo>
                    <a:pt x="1" y="1057"/>
                    <a:pt x="307" y="1362"/>
                    <a:pt x="682" y="1362"/>
                  </a:cubicBezTo>
                  <a:cubicBezTo>
                    <a:pt x="1058" y="1362"/>
                    <a:pt x="1362" y="1057"/>
                    <a:pt x="1362" y="681"/>
                  </a:cubicBezTo>
                  <a:cubicBezTo>
                    <a:pt x="1362" y="307"/>
                    <a:pt x="1057" y="0"/>
                    <a:pt x="6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6" name="Google Shape;2666;p65"/>
          <p:cNvGrpSpPr/>
          <p:nvPr/>
        </p:nvGrpSpPr>
        <p:grpSpPr>
          <a:xfrm>
            <a:off x="2514562" y="3425967"/>
            <a:ext cx="346575" cy="449475"/>
            <a:chOff x="2390336" y="2952799"/>
            <a:chExt cx="367485" cy="476593"/>
          </a:xfrm>
        </p:grpSpPr>
        <p:sp>
          <p:nvSpPr>
            <p:cNvPr id="2667" name="Google Shape;2667;p65"/>
            <p:cNvSpPr/>
            <p:nvPr/>
          </p:nvSpPr>
          <p:spPr>
            <a:xfrm>
              <a:off x="2390336" y="2952799"/>
              <a:ext cx="367485" cy="476593"/>
            </a:xfrm>
            <a:custGeom>
              <a:avLst/>
              <a:gdLst/>
              <a:ahLst/>
              <a:cxnLst/>
              <a:rect l="l" t="t" r="r" b="b"/>
              <a:pathLst>
                <a:path w="9700" h="12580" extrusionOk="0">
                  <a:moveTo>
                    <a:pt x="7635" y="670"/>
                  </a:moveTo>
                  <a:lnTo>
                    <a:pt x="9112" y="2361"/>
                  </a:lnTo>
                  <a:lnTo>
                    <a:pt x="7635" y="2361"/>
                  </a:lnTo>
                  <a:lnTo>
                    <a:pt x="7635" y="670"/>
                  </a:lnTo>
                  <a:close/>
                  <a:moveTo>
                    <a:pt x="906" y="1"/>
                  </a:moveTo>
                  <a:cubicBezTo>
                    <a:pt x="803" y="1"/>
                    <a:pt x="720" y="83"/>
                    <a:pt x="720" y="184"/>
                  </a:cubicBezTo>
                  <a:lnTo>
                    <a:pt x="720" y="6456"/>
                  </a:lnTo>
                  <a:lnTo>
                    <a:pt x="184" y="6456"/>
                  </a:lnTo>
                  <a:cubicBezTo>
                    <a:pt x="81" y="6456"/>
                    <a:pt x="1" y="6537"/>
                    <a:pt x="1" y="6639"/>
                  </a:cubicBezTo>
                  <a:lnTo>
                    <a:pt x="1" y="10234"/>
                  </a:lnTo>
                  <a:cubicBezTo>
                    <a:pt x="1" y="10337"/>
                    <a:pt x="83" y="10418"/>
                    <a:pt x="184" y="10418"/>
                  </a:cubicBezTo>
                  <a:lnTo>
                    <a:pt x="720" y="10418"/>
                  </a:lnTo>
                  <a:lnTo>
                    <a:pt x="720" y="12396"/>
                  </a:lnTo>
                  <a:cubicBezTo>
                    <a:pt x="720" y="12499"/>
                    <a:pt x="803" y="12579"/>
                    <a:pt x="904" y="12579"/>
                  </a:cubicBezTo>
                  <a:lnTo>
                    <a:pt x="9516" y="12579"/>
                  </a:lnTo>
                  <a:cubicBezTo>
                    <a:pt x="9616" y="12579"/>
                    <a:pt x="9698" y="12499"/>
                    <a:pt x="9698" y="12397"/>
                  </a:cubicBezTo>
                  <a:lnTo>
                    <a:pt x="9698" y="4384"/>
                  </a:lnTo>
                  <a:cubicBezTo>
                    <a:pt x="9698" y="4289"/>
                    <a:pt x="9628" y="4204"/>
                    <a:pt x="9534" y="4194"/>
                  </a:cubicBezTo>
                  <a:cubicBezTo>
                    <a:pt x="9528" y="4194"/>
                    <a:pt x="9523" y="4194"/>
                    <a:pt x="9517" y="4194"/>
                  </a:cubicBezTo>
                  <a:cubicBezTo>
                    <a:pt x="9418" y="4194"/>
                    <a:pt x="9338" y="4275"/>
                    <a:pt x="9338" y="4378"/>
                  </a:cubicBezTo>
                  <a:lnTo>
                    <a:pt x="9338" y="12219"/>
                  </a:lnTo>
                  <a:lnTo>
                    <a:pt x="1081" y="12219"/>
                  </a:lnTo>
                  <a:lnTo>
                    <a:pt x="1081" y="10418"/>
                  </a:lnTo>
                  <a:lnTo>
                    <a:pt x="1981" y="10418"/>
                  </a:lnTo>
                  <a:cubicBezTo>
                    <a:pt x="2077" y="10418"/>
                    <a:pt x="2162" y="10349"/>
                    <a:pt x="2170" y="10254"/>
                  </a:cubicBezTo>
                  <a:cubicBezTo>
                    <a:pt x="2179" y="10148"/>
                    <a:pt x="2095" y="10058"/>
                    <a:pt x="1991" y="10058"/>
                  </a:cubicBezTo>
                  <a:lnTo>
                    <a:pt x="361" y="10058"/>
                  </a:ln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2971" y="10058"/>
                  </a:lnTo>
                  <a:cubicBezTo>
                    <a:pt x="2876" y="10058"/>
                    <a:pt x="2791" y="10128"/>
                    <a:pt x="2782" y="10222"/>
                  </a:cubicBezTo>
                  <a:cubicBezTo>
                    <a:pt x="2773" y="10329"/>
                    <a:pt x="2857" y="10418"/>
                    <a:pt x="2962" y="10418"/>
                  </a:cubicBezTo>
                  <a:lnTo>
                    <a:pt x="7452" y="10418"/>
                  </a:lnTo>
                  <a:cubicBezTo>
                    <a:pt x="7553" y="10418"/>
                    <a:pt x="7635" y="10336"/>
                    <a:pt x="7635" y="10234"/>
                  </a:cubicBezTo>
                  <a:lnTo>
                    <a:pt x="7635" y="6639"/>
                  </a:lnTo>
                  <a:cubicBezTo>
                    <a:pt x="7635" y="6536"/>
                    <a:pt x="7552" y="6456"/>
                    <a:pt x="7452" y="6456"/>
                  </a:cubicBezTo>
                  <a:lnTo>
                    <a:pt x="1082" y="6456"/>
                  </a:lnTo>
                  <a:lnTo>
                    <a:pt x="1082" y="361"/>
                  </a:lnTo>
                  <a:lnTo>
                    <a:pt x="7275" y="361"/>
                  </a:lnTo>
                  <a:lnTo>
                    <a:pt x="7275" y="2535"/>
                  </a:lnTo>
                  <a:cubicBezTo>
                    <a:pt x="7275" y="2637"/>
                    <a:pt x="7357" y="2719"/>
                    <a:pt x="7458" y="2719"/>
                  </a:cubicBezTo>
                  <a:lnTo>
                    <a:pt x="9338" y="2719"/>
                  </a:lnTo>
                  <a:lnTo>
                    <a:pt x="9338" y="3526"/>
                  </a:lnTo>
                  <a:cubicBezTo>
                    <a:pt x="9339" y="3630"/>
                    <a:pt x="9418" y="3713"/>
                    <a:pt x="9518" y="3713"/>
                  </a:cubicBezTo>
                  <a:cubicBezTo>
                    <a:pt x="9617" y="3713"/>
                    <a:pt x="9699" y="3630"/>
                    <a:pt x="9699" y="3529"/>
                  </a:cubicBezTo>
                  <a:lnTo>
                    <a:pt x="9699" y="2537"/>
                  </a:lnTo>
                  <a:cubicBezTo>
                    <a:pt x="9699" y="2493"/>
                    <a:pt x="9683" y="2452"/>
                    <a:pt x="9654" y="2417"/>
                  </a:cubicBezTo>
                  <a:lnTo>
                    <a:pt x="7630" y="64"/>
                  </a:lnTo>
                  <a:cubicBezTo>
                    <a:pt x="7595" y="24"/>
                    <a:pt x="7546" y="1"/>
                    <a:pt x="7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65"/>
            <p:cNvSpPr/>
            <p:nvPr/>
          </p:nvSpPr>
          <p:spPr>
            <a:xfrm>
              <a:off x="2466523" y="3234209"/>
              <a:ext cx="65958" cy="76641"/>
            </a:xfrm>
            <a:custGeom>
              <a:avLst/>
              <a:gdLst/>
              <a:ahLst/>
              <a:cxnLst/>
              <a:rect l="l" t="t" r="r" b="b"/>
              <a:pathLst>
                <a:path w="1741" h="2023" extrusionOk="0">
                  <a:moveTo>
                    <a:pt x="864" y="610"/>
                  </a:moveTo>
                  <a:lnTo>
                    <a:pt x="1095" y="1224"/>
                  </a:lnTo>
                  <a:lnTo>
                    <a:pt x="629" y="1224"/>
                  </a:lnTo>
                  <a:lnTo>
                    <a:pt x="864" y="610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5"/>
                    <a:pt x="143" y="2010"/>
                  </a:cubicBezTo>
                  <a:cubicBezTo>
                    <a:pt x="165" y="2019"/>
                    <a:pt x="187" y="2023"/>
                    <a:pt x="209" y="2023"/>
                  </a:cubicBezTo>
                  <a:cubicBezTo>
                    <a:pt x="283" y="2023"/>
                    <a:pt x="353" y="1977"/>
                    <a:pt x="380" y="1905"/>
                  </a:cubicBezTo>
                  <a:lnTo>
                    <a:pt x="490" y="1617"/>
                  </a:lnTo>
                  <a:lnTo>
                    <a:pt x="1233" y="1617"/>
                  </a:lnTo>
                  <a:lnTo>
                    <a:pt x="1342" y="1904"/>
                  </a:lnTo>
                  <a:cubicBezTo>
                    <a:pt x="1373" y="1986"/>
                    <a:pt x="1440" y="2021"/>
                    <a:pt x="1508" y="2021"/>
                  </a:cubicBezTo>
                  <a:cubicBezTo>
                    <a:pt x="1623" y="2021"/>
                    <a:pt x="1741" y="1919"/>
                    <a:pt x="1687" y="1774"/>
                  </a:cubicBezTo>
                  <a:lnTo>
                    <a:pt x="1071" y="142"/>
                  </a:lnTo>
                  <a:cubicBezTo>
                    <a:pt x="1071" y="142"/>
                    <a:pt x="1071" y="142"/>
                    <a:pt x="1071" y="142"/>
                  </a:cubicBezTo>
                  <a:cubicBezTo>
                    <a:pt x="1070" y="142"/>
                    <a:pt x="1069" y="140"/>
                    <a:pt x="1069" y="139"/>
                  </a:cubicBezTo>
                  <a:cubicBezTo>
                    <a:pt x="1034" y="55"/>
                    <a:pt x="954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65"/>
            <p:cNvSpPr/>
            <p:nvPr/>
          </p:nvSpPr>
          <p:spPr>
            <a:xfrm>
              <a:off x="2586353" y="3234209"/>
              <a:ext cx="65958" cy="76717"/>
            </a:xfrm>
            <a:custGeom>
              <a:avLst/>
              <a:gdLst/>
              <a:ahLst/>
              <a:cxnLst/>
              <a:rect l="l" t="t" r="r" b="b"/>
              <a:pathLst>
                <a:path w="1741" h="2025" extrusionOk="0">
                  <a:moveTo>
                    <a:pt x="865" y="611"/>
                  </a:moveTo>
                  <a:lnTo>
                    <a:pt x="1096" y="1225"/>
                  </a:lnTo>
                  <a:lnTo>
                    <a:pt x="631" y="1225"/>
                  </a:lnTo>
                  <a:lnTo>
                    <a:pt x="865" y="611"/>
                  </a:lnTo>
                  <a:close/>
                  <a:moveTo>
                    <a:pt x="864" y="1"/>
                  </a:moveTo>
                  <a:cubicBezTo>
                    <a:pt x="772" y="1"/>
                    <a:pt x="693" y="55"/>
                    <a:pt x="659" y="139"/>
                  </a:cubicBezTo>
                  <a:cubicBezTo>
                    <a:pt x="659" y="140"/>
                    <a:pt x="657" y="141"/>
                    <a:pt x="657" y="142"/>
                  </a:cubicBezTo>
                  <a:lnTo>
                    <a:pt x="37" y="1774"/>
                  </a:lnTo>
                  <a:cubicBezTo>
                    <a:pt x="1" y="1869"/>
                    <a:pt x="49" y="1976"/>
                    <a:pt x="143" y="2013"/>
                  </a:cubicBezTo>
                  <a:cubicBezTo>
                    <a:pt x="164" y="2021"/>
                    <a:pt x="186" y="2024"/>
                    <a:pt x="208" y="2024"/>
                  </a:cubicBezTo>
                  <a:cubicBezTo>
                    <a:pt x="283" y="2024"/>
                    <a:pt x="353" y="1979"/>
                    <a:pt x="380" y="1906"/>
                  </a:cubicBezTo>
                  <a:lnTo>
                    <a:pt x="490" y="1618"/>
                  </a:lnTo>
                  <a:lnTo>
                    <a:pt x="1233" y="1618"/>
                  </a:lnTo>
                  <a:lnTo>
                    <a:pt x="1342" y="1905"/>
                  </a:lnTo>
                  <a:cubicBezTo>
                    <a:pt x="1373" y="1987"/>
                    <a:pt x="1440" y="2022"/>
                    <a:pt x="1508" y="2022"/>
                  </a:cubicBezTo>
                  <a:cubicBezTo>
                    <a:pt x="1623" y="2022"/>
                    <a:pt x="1741" y="1920"/>
                    <a:pt x="1687" y="1775"/>
                  </a:cubicBezTo>
                  <a:lnTo>
                    <a:pt x="1071" y="144"/>
                  </a:lnTo>
                  <a:cubicBezTo>
                    <a:pt x="1070" y="142"/>
                    <a:pt x="1070" y="140"/>
                    <a:pt x="1069" y="139"/>
                  </a:cubicBezTo>
                  <a:cubicBezTo>
                    <a:pt x="1034" y="55"/>
                    <a:pt x="955" y="1"/>
                    <a:pt x="8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65"/>
            <p:cNvSpPr/>
            <p:nvPr/>
          </p:nvSpPr>
          <p:spPr>
            <a:xfrm>
              <a:off x="2418939" y="3234626"/>
              <a:ext cx="35953" cy="75088"/>
            </a:xfrm>
            <a:custGeom>
              <a:avLst/>
              <a:gdLst/>
              <a:ahLst/>
              <a:cxnLst/>
              <a:rect l="l" t="t" r="r" b="b"/>
              <a:pathLst>
                <a:path w="949" h="1982" extrusionOk="0">
                  <a:moveTo>
                    <a:pt x="769" y="0"/>
                  </a:moveTo>
                  <a:cubicBezTo>
                    <a:pt x="668" y="0"/>
                    <a:pt x="588" y="81"/>
                    <a:pt x="588" y="180"/>
                  </a:cubicBezTo>
                  <a:lnTo>
                    <a:pt x="588" y="1475"/>
                  </a:lnTo>
                  <a:cubicBezTo>
                    <a:pt x="588" y="1530"/>
                    <a:pt x="560" y="1579"/>
                    <a:pt x="515" y="1606"/>
                  </a:cubicBezTo>
                  <a:cubicBezTo>
                    <a:pt x="497" y="1616"/>
                    <a:pt x="479" y="1620"/>
                    <a:pt x="461" y="1620"/>
                  </a:cubicBezTo>
                  <a:cubicBezTo>
                    <a:pt x="392" y="1620"/>
                    <a:pt x="330" y="1562"/>
                    <a:pt x="326" y="1557"/>
                  </a:cubicBezTo>
                  <a:cubicBezTo>
                    <a:pt x="290" y="1522"/>
                    <a:pt x="245" y="1505"/>
                    <a:pt x="199" y="1505"/>
                  </a:cubicBezTo>
                  <a:cubicBezTo>
                    <a:pt x="153" y="1505"/>
                    <a:pt x="107" y="1522"/>
                    <a:pt x="72" y="1557"/>
                  </a:cubicBezTo>
                  <a:cubicBezTo>
                    <a:pt x="1" y="1628"/>
                    <a:pt x="1" y="1742"/>
                    <a:pt x="70" y="1812"/>
                  </a:cubicBezTo>
                  <a:cubicBezTo>
                    <a:pt x="145" y="1888"/>
                    <a:pt x="290" y="1982"/>
                    <a:pt x="461" y="1982"/>
                  </a:cubicBezTo>
                  <a:cubicBezTo>
                    <a:pt x="732" y="1982"/>
                    <a:pt x="949" y="1741"/>
                    <a:pt x="949" y="1475"/>
                  </a:cubicBezTo>
                  <a:lnTo>
                    <a:pt x="949" y="190"/>
                  </a:lnTo>
                  <a:cubicBezTo>
                    <a:pt x="949" y="93"/>
                    <a:pt x="880" y="8"/>
                    <a:pt x="785" y="1"/>
                  </a:cubicBezTo>
                  <a:cubicBezTo>
                    <a:pt x="780" y="1"/>
                    <a:pt x="77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65"/>
            <p:cNvSpPr/>
            <p:nvPr/>
          </p:nvSpPr>
          <p:spPr>
            <a:xfrm>
              <a:off x="2528238" y="3233754"/>
              <a:ext cx="60351" cy="76603"/>
            </a:xfrm>
            <a:custGeom>
              <a:avLst/>
              <a:gdLst/>
              <a:ahLst/>
              <a:cxnLst/>
              <a:rect l="l" t="t" r="r" b="b"/>
              <a:pathLst>
                <a:path w="1593" h="2022" extrusionOk="0">
                  <a:moveTo>
                    <a:pt x="206" y="1"/>
                  </a:moveTo>
                  <a:cubicBezTo>
                    <a:pt x="186" y="1"/>
                    <a:pt x="166" y="4"/>
                    <a:pt x="147" y="10"/>
                  </a:cubicBezTo>
                  <a:cubicBezTo>
                    <a:pt x="51" y="43"/>
                    <a:pt x="0" y="148"/>
                    <a:pt x="33" y="245"/>
                  </a:cubicBezTo>
                  <a:lnTo>
                    <a:pt x="598" y="1875"/>
                  </a:lnTo>
                  <a:cubicBezTo>
                    <a:pt x="630" y="1963"/>
                    <a:pt x="713" y="2021"/>
                    <a:pt x="807" y="2021"/>
                  </a:cubicBezTo>
                  <a:lnTo>
                    <a:pt x="808" y="2021"/>
                  </a:lnTo>
                  <a:cubicBezTo>
                    <a:pt x="902" y="2021"/>
                    <a:pt x="986" y="1960"/>
                    <a:pt x="1016" y="1870"/>
                  </a:cubicBezTo>
                  <a:lnTo>
                    <a:pt x="1557" y="243"/>
                  </a:lnTo>
                  <a:cubicBezTo>
                    <a:pt x="1592" y="150"/>
                    <a:pt x="1540" y="45"/>
                    <a:pt x="1442" y="13"/>
                  </a:cubicBezTo>
                  <a:cubicBezTo>
                    <a:pt x="1424" y="7"/>
                    <a:pt x="1404" y="4"/>
                    <a:pt x="1385" y="4"/>
                  </a:cubicBezTo>
                  <a:cubicBezTo>
                    <a:pt x="1308" y="4"/>
                    <a:pt x="1236" y="52"/>
                    <a:pt x="1210" y="130"/>
                  </a:cubicBezTo>
                  <a:lnTo>
                    <a:pt x="805" y="1346"/>
                  </a:lnTo>
                  <a:lnTo>
                    <a:pt x="380" y="125"/>
                  </a:lnTo>
                  <a:cubicBezTo>
                    <a:pt x="354" y="49"/>
                    <a:pt x="283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65"/>
          <p:cNvGrpSpPr/>
          <p:nvPr/>
        </p:nvGrpSpPr>
        <p:grpSpPr>
          <a:xfrm>
            <a:off x="3941538" y="3462876"/>
            <a:ext cx="449832" cy="375837"/>
            <a:chOff x="3903387" y="2991934"/>
            <a:chExt cx="476972" cy="398512"/>
          </a:xfrm>
        </p:grpSpPr>
        <p:sp>
          <p:nvSpPr>
            <p:cNvPr id="2673" name="Google Shape;2673;p65"/>
            <p:cNvSpPr/>
            <p:nvPr/>
          </p:nvSpPr>
          <p:spPr>
            <a:xfrm>
              <a:off x="4087281" y="3050353"/>
              <a:ext cx="182530" cy="64594"/>
            </a:xfrm>
            <a:custGeom>
              <a:avLst/>
              <a:gdLst/>
              <a:ahLst/>
              <a:cxnLst/>
              <a:rect l="l" t="t" r="r" b="b"/>
              <a:pathLst>
                <a:path w="4818" h="1705" extrusionOk="0">
                  <a:moveTo>
                    <a:pt x="3377" y="359"/>
                  </a:moveTo>
                  <a:lnTo>
                    <a:pt x="2399" y="656"/>
                  </a:lnTo>
                  <a:lnTo>
                    <a:pt x="1422" y="359"/>
                  </a:lnTo>
                  <a:close/>
                  <a:moveTo>
                    <a:pt x="361" y="431"/>
                  </a:moveTo>
                  <a:lnTo>
                    <a:pt x="1764" y="855"/>
                  </a:lnTo>
                  <a:lnTo>
                    <a:pt x="361" y="1279"/>
                  </a:lnTo>
                  <a:lnTo>
                    <a:pt x="361" y="431"/>
                  </a:lnTo>
                  <a:close/>
                  <a:moveTo>
                    <a:pt x="4425" y="431"/>
                  </a:moveTo>
                  <a:lnTo>
                    <a:pt x="4425" y="1279"/>
                  </a:lnTo>
                  <a:lnTo>
                    <a:pt x="3021" y="855"/>
                  </a:lnTo>
                  <a:lnTo>
                    <a:pt x="4425" y="431"/>
                  </a:lnTo>
                  <a:close/>
                  <a:moveTo>
                    <a:pt x="2399" y="1047"/>
                  </a:moveTo>
                  <a:lnTo>
                    <a:pt x="3377" y="1343"/>
                  </a:lnTo>
                  <a:lnTo>
                    <a:pt x="1422" y="1343"/>
                  </a:lnTo>
                  <a:lnTo>
                    <a:pt x="2399" y="1047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4"/>
                  </a:cubicBezTo>
                  <a:lnTo>
                    <a:pt x="1" y="1520"/>
                  </a:lnTo>
                  <a:cubicBezTo>
                    <a:pt x="1" y="1621"/>
                    <a:pt x="83" y="1704"/>
                    <a:pt x="186" y="1704"/>
                  </a:cubicBezTo>
                  <a:lnTo>
                    <a:pt x="4633" y="1704"/>
                  </a:lnTo>
                  <a:cubicBezTo>
                    <a:pt x="4735" y="1704"/>
                    <a:pt x="4817" y="1621"/>
                    <a:pt x="4817" y="1520"/>
                  </a:cubicBezTo>
                  <a:lnTo>
                    <a:pt x="4817" y="184"/>
                  </a:lnTo>
                  <a:cubicBezTo>
                    <a:pt x="4817" y="82"/>
                    <a:pt x="4735" y="0"/>
                    <a:pt x="46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65"/>
            <p:cNvSpPr/>
            <p:nvPr/>
          </p:nvSpPr>
          <p:spPr>
            <a:xfrm>
              <a:off x="3979271" y="3050353"/>
              <a:ext cx="91947" cy="157753"/>
            </a:xfrm>
            <a:custGeom>
              <a:avLst/>
              <a:gdLst/>
              <a:ahLst/>
              <a:cxnLst/>
              <a:rect l="l" t="t" r="r" b="b"/>
              <a:pathLst>
                <a:path w="2427" h="4164" extrusionOk="0">
                  <a:moveTo>
                    <a:pt x="216" y="0"/>
                  </a:moveTo>
                  <a:cubicBezTo>
                    <a:pt x="116" y="0"/>
                    <a:pt x="33" y="81"/>
                    <a:pt x="33" y="183"/>
                  </a:cubicBezTo>
                  <a:lnTo>
                    <a:pt x="33" y="1331"/>
                  </a:lnTo>
                  <a:cubicBezTo>
                    <a:pt x="33" y="1419"/>
                    <a:pt x="91" y="1500"/>
                    <a:pt x="178" y="1517"/>
                  </a:cubicBezTo>
                  <a:cubicBezTo>
                    <a:pt x="190" y="1519"/>
                    <a:pt x="203" y="1521"/>
                    <a:pt x="215" y="1521"/>
                  </a:cubicBezTo>
                  <a:cubicBezTo>
                    <a:pt x="314" y="1521"/>
                    <a:pt x="393" y="1438"/>
                    <a:pt x="393" y="1337"/>
                  </a:cubicBezTo>
                  <a:lnTo>
                    <a:pt x="393" y="361"/>
                  </a:lnTo>
                  <a:lnTo>
                    <a:pt x="2064" y="361"/>
                  </a:lnTo>
                  <a:lnTo>
                    <a:pt x="2064" y="3802"/>
                  </a:lnTo>
                  <a:lnTo>
                    <a:pt x="393" y="3802"/>
                  </a:lnTo>
                  <a:lnTo>
                    <a:pt x="393" y="2180"/>
                  </a:lnTo>
                  <a:cubicBezTo>
                    <a:pt x="393" y="2096"/>
                    <a:pt x="341" y="2019"/>
                    <a:pt x="260" y="1996"/>
                  </a:cubicBezTo>
                  <a:cubicBezTo>
                    <a:pt x="239" y="1990"/>
                    <a:pt x="217" y="1987"/>
                    <a:pt x="196" y="1987"/>
                  </a:cubicBezTo>
                  <a:cubicBezTo>
                    <a:pt x="88" y="1987"/>
                    <a:pt x="1" y="2069"/>
                    <a:pt x="1" y="2171"/>
                  </a:cubicBezTo>
                  <a:lnTo>
                    <a:pt x="1" y="3978"/>
                  </a:lnTo>
                  <a:cubicBezTo>
                    <a:pt x="1" y="4081"/>
                    <a:pt x="83" y="4163"/>
                    <a:pt x="185" y="4163"/>
                  </a:cubicBezTo>
                  <a:lnTo>
                    <a:pt x="2241" y="4163"/>
                  </a:lnTo>
                  <a:cubicBezTo>
                    <a:pt x="2343" y="4163"/>
                    <a:pt x="2425" y="4081"/>
                    <a:pt x="2425" y="3978"/>
                  </a:cubicBezTo>
                  <a:lnTo>
                    <a:pt x="2425" y="183"/>
                  </a:lnTo>
                  <a:cubicBezTo>
                    <a:pt x="2426" y="82"/>
                    <a:pt x="2343" y="0"/>
                    <a:pt x="2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65"/>
            <p:cNvSpPr/>
            <p:nvPr/>
          </p:nvSpPr>
          <p:spPr>
            <a:xfrm>
              <a:off x="4088001" y="3132260"/>
              <a:ext cx="121497" cy="13676"/>
            </a:xfrm>
            <a:custGeom>
              <a:avLst/>
              <a:gdLst/>
              <a:ahLst/>
              <a:cxnLst/>
              <a:rect l="l" t="t" r="r" b="b"/>
              <a:pathLst>
                <a:path w="3207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008" y="360"/>
                  </a:lnTo>
                  <a:cubicBezTo>
                    <a:pt x="3105" y="360"/>
                    <a:pt x="3190" y="291"/>
                    <a:pt x="3197" y="197"/>
                  </a:cubicBezTo>
                  <a:cubicBezTo>
                    <a:pt x="3206" y="90"/>
                    <a:pt x="3123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65"/>
            <p:cNvSpPr/>
            <p:nvPr/>
          </p:nvSpPr>
          <p:spPr>
            <a:xfrm>
              <a:off x="4088001" y="3163250"/>
              <a:ext cx="121497" cy="13714"/>
            </a:xfrm>
            <a:custGeom>
              <a:avLst/>
              <a:gdLst/>
              <a:ahLst/>
              <a:cxnLst/>
              <a:rect l="l" t="t" r="r" b="b"/>
              <a:pathLst>
                <a:path w="320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08" y="361"/>
                  </a:lnTo>
                  <a:cubicBezTo>
                    <a:pt x="3105" y="361"/>
                    <a:pt x="3190" y="291"/>
                    <a:pt x="3197" y="197"/>
                  </a:cubicBezTo>
                  <a:cubicBezTo>
                    <a:pt x="3206" y="91"/>
                    <a:pt x="3123" y="1"/>
                    <a:pt x="3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65"/>
            <p:cNvSpPr/>
            <p:nvPr/>
          </p:nvSpPr>
          <p:spPr>
            <a:xfrm>
              <a:off x="4087433" y="3194278"/>
              <a:ext cx="75959" cy="13714"/>
            </a:xfrm>
            <a:custGeom>
              <a:avLst/>
              <a:gdLst/>
              <a:ahLst/>
              <a:cxnLst/>
              <a:rect l="l" t="t" r="r" b="b"/>
              <a:pathLst>
                <a:path w="2005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06" y="361"/>
                  </a:lnTo>
                  <a:cubicBezTo>
                    <a:pt x="1902" y="361"/>
                    <a:pt x="1987" y="292"/>
                    <a:pt x="1995" y="198"/>
                  </a:cubicBezTo>
                  <a:cubicBezTo>
                    <a:pt x="2004" y="90"/>
                    <a:pt x="1921" y="1"/>
                    <a:pt x="18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65"/>
            <p:cNvSpPr/>
            <p:nvPr/>
          </p:nvSpPr>
          <p:spPr>
            <a:xfrm>
              <a:off x="3903387" y="2991934"/>
              <a:ext cx="476972" cy="398512"/>
            </a:xfrm>
            <a:custGeom>
              <a:avLst/>
              <a:gdLst/>
              <a:ahLst/>
              <a:cxnLst/>
              <a:rect l="l" t="t" r="r" b="b"/>
              <a:pathLst>
                <a:path w="12590" h="10519" extrusionOk="0">
                  <a:moveTo>
                    <a:pt x="9906" y="1181"/>
                  </a:moveTo>
                  <a:cubicBezTo>
                    <a:pt x="9957" y="1181"/>
                    <a:pt x="9999" y="1223"/>
                    <a:pt x="9999" y="1273"/>
                  </a:cubicBezTo>
                  <a:lnTo>
                    <a:pt x="9999" y="3705"/>
                  </a:lnTo>
                  <a:lnTo>
                    <a:pt x="9199" y="3705"/>
                  </a:lnTo>
                  <a:cubicBezTo>
                    <a:pt x="8881" y="3705"/>
                    <a:pt x="8623" y="3963"/>
                    <a:pt x="8623" y="4281"/>
                  </a:cubicBezTo>
                  <a:lnTo>
                    <a:pt x="8623" y="6064"/>
                  </a:lnTo>
                  <a:lnTo>
                    <a:pt x="1769" y="6064"/>
                  </a:lnTo>
                  <a:cubicBezTo>
                    <a:pt x="1718" y="6064"/>
                    <a:pt x="1676" y="6022"/>
                    <a:pt x="1676" y="5970"/>
                  </a:cubicBezTo>
                  <a:lnTo>
                    <a:pt x="1676" y="1273"/>
                  </a:lnTo>
                  <a:cubicBezTo>
                    <a:pt x="1676" y="1223"/>
                    <a:pt x="1718" y="1181"/>
                    <a:pt x="1768" y="1181"/>
                  </a:cubicBezTo>
                  <a:close/>
                  <a:moveTo>
                    <a:pt x="10300" y="361"/>
                  </a:moveTo>
                  <a:cubicBezTo>
                    <a:pt x="10533" y="361"/>
                    <a:pt x="10721" y="549"/>
                    <a:pt x="10721" y="783"/>
                  </a:cubicBezTo>
                  <a:lnTo>
                    <a:pt x="10720" y="3705"/>
                  </a:lnTo>
                  <a:lnTo>
                    <a:pt x="10361" y="3705"/>
                  </a:lnTo>
                  <a:lnTo>
                    <a:pt x="10361" y="1282"/>
                  </a:lnTo>
                  <a:cubicBezTo>
                    <a:pt x="10361" y="1027"/>
                    <a:pt x="10153" y="822"/>
                    <a:pt x="9900" y="822"/>
                  </a:cubicBezTo>
                  <a:lnTo>
                    <a:pt x="1779" y="822"/>
                  </a:lnTo>
                  <a:cubicBezTo>
                    <a:pt x="1523" y="822"/>
                    <a:pt x="1318" y="1028"/>
                    <a:pt x="1318" y="1282"/>
                  </a:cubicBezTo>
                  <a:lnTo>
                    <a:pt x="1318" y="5995"/>
                  </a:lnTo>
                  <a:cubicBezTo>
                    <a:pt x="1318" y="6251"/>
                    <a:pt x="1524" y="6456"/>
                    <a:pt x="1779" y="6456"/>
                  </a:cubicBezTo>
                  <a:lnTo>
                    <a:pt x="8624" y="6456"/>
                  </a:lnTo>
                  <a:lnTo>
                    <a:pt x="8624" y="6882"/>
                  </a:lnTo>
                  <a:lnTo>
                    <a:pt x="1377" y="6882"/>
                  </a:lnTo>
                  <a:cubicBezTo>
                    <a:pt x="1145" y="6882"/>
                    <a:pt x="956" y="6693"/>
                    <a:pt x="956" y="6461"/>
                  </a:cubicBezTo>
                  <a:lnTo>
                    <a:pt x="956" y="783"/>
                  </a:lnTo>
                  <a:cubicBezTo>
                    <a:pt x="956" y="549"/>
                    <a:pt x="1145" y="361"/>
                    <a:pt x="1377" y="361"/>
                  </a:cubicBezTo>
                  <a:close/>
                  <a:moveTo>
                    <a:pt x="8624" y="7242"/>
                  </a:moveTo>
                  <a:lnTo>
                    <a:pt x="8624" y="7963"/>
                  </a:lnTo>
                  <a:lnTo>
                    <a:pt x="994" y="7963"/>
                  </a:lnTo>
                  <a:cubicBezTo>
                    <a:pt x="642" y="7963"/>
                    <a:pt x="355" y="7683"/>
                    <a:pt x="355" y="7338"/>
                  </a:cubicBezTo>
                  <a:cubicBezTo>
                    <a:pt x="355" y="7285"/>
                    <a:pt x="400" y="7242"/>
                    <a:pt x="453" y="7242"/>
                  </a:cubicBezTo>
                  <a:close/>
                  <a:moveTo>
                    <a:pt x="12227" y="9436"/>
                  </a:moveTo>
                  <a:lnTo>
                    <a:pt x="12227" y="9437"/>
                  </a:lnTo>
                  <a:lnTo>
                    <a:pt x="12227" y="9918"/>
                  </a:lnTo>
                  <a:cubicBezTo>
                    <a:pt x="12227" y="10032"/>
                    <a:pt x="12134" y="10125"/>
                    <a:pt x="12021" y="10125"/>
                  </a:cubicBezTo>
                  <a:lnTo>
                    <a:pt x="9222" y="10125"/>
                  </a:lnTo>
                  <a:cubicBezTo>
                    <a:pt x="9109" y="10125"/>
                    <a:pt x="9016" y="10032"/>
                    <a:pt x="9016" y="9918"/>
                  </a:cubicBezTo>
                  <a:lnTo>
                    <a:pt x="9016" y="9436"/>
                  </a:lnTo>
                  <a:close/>
                  <a:moveTo>
                    <a:pt x="1387" y="0"/>
                  </a:moveTo>
                  <a:cubicBezTo>
                    <a:pt x="951" y="0"/>
                    <a:pt x="597" y="354"/>
                    <a:pt x="597" y="790"/>
                  </a:cubicBezTo>
                  <a:lnTo>
                    <a:pt x="597" y="6461"/>
                  </a:lnTo>
                  <a:cubicBezTo>
                    <a:pt x="597" y="6614"/>
                    <a:pt x="642" y="6759"/>
                    <a:pt x="720" y="6882"/>
                  </a:cubicBezTo>
                  <a:lnTo>
                    <a:pt x="475" y="6882"/>
                  </a:lnTo>
                  <a:cubicBezTo>
                    <a:pt x="223" y="6882"/>
                    <a:pt x="13" y="7082"/>
                    <a:pt x="9" y="7334"/>
                  </a:cubicBezTo>
                  <a:cubicBezTo>
                    <a:pt x="0" y="7896"/>
                    <a:pt x="456" y="8356"/>
                    <a:pt x="1016" y="8356"/>
                  </a:cubicBezTo>
                  <a:lnTo>
                    <a:pt x="8625" y="8356"/>
                  </a:lnTo>
                  <a:lnTo>
                    <a:pt x="8625" y="9943"/>
                  </a:lnTo>
                  <a:cubicBezTo>
                    <a:pt x="8625" y="10261"/>
                    <a:pt x="8884" y="10519"/>
                    <a:pt x="9201" y="10519"/>
                  </a:cubicBezTo>
                  <a:lnTo>
                    <a:pt x="12399" y="10519"/>
                  </a:lnTo>
                  <a:cubicBezTo>
                    <a:pt x="12504" y="10519"/>
                    <a:pt x="12589" y="10432"/>
                    <a:pt x="12589" y="10327"/>
                  </a:cubicBezTo>
                  <a:lnTo>
                    <a:pt x="12589" y="6902"/>
                  </a:lnTo>
                  <a:cubicBezTo>
                    <a:pt x="12589" y="6887"/>
                    <a:pt x="12584" y="6871"/>
                    <a:pt x="12573" y="6860"/>
                  </a:cubicBezTo>
                  <a:cubicBezTo>
                    <a:pt x="12519" y="6805"/>
                    <a:pt x="12462" y="6782"/>
                    <a:pt x="12410" y="6782"/>
                  </a:cubicBezTo>
                  <a:cubicBezTo>
                    <a:pt x="12310" y="6782"/>
                    <a:pt x="12230" y="6865"/>
                    <a:pt x="12230" y="6967"/>
                  </a:cubicBezTo>
                  <a:lnTo>
                    <a:pt x="12230" y="9079"/>
                  </a:lnTo>
                  <a:lnTo>
                    <a:pt x="9018" y="9079"/>
                  </a:lnTo>
                  <a:lnTo>
                    <a:pt x="9018" y="4304"/>
                  </a:lnTo>
                  <a:cubicBezTo>
                    <a:pt x="9018" y="4190"/>
                    <a:pt x="9111" y="4098"/>
                    <a:pt x="9225" y="4098"/>
                  </a:cubicBezTo>
                  <a:lnTo>
                    <a:pt x="12008" y="4098"/>
                  </a:lnTo>
                  <a:cubicBezTo>
                    <a:pt x="12008" y="4098"/>
                    <a:pt x="12215" y="4173"/>
                    <a:pt x="12230" y="4287"/>
                  </a:cubicBezTo>
                  <a:lnTo>
                    <a:pt x="12230" y="6107"/>
                  </a:lnTo>
                  <a:cubicBezTo>
                    <a:pt x="12214" y="6209"/>
                    <a:pt x="12296" y="6291"/>
                    <a:pt x="12399" y="6291"/>
                  </a:cubicBezTo>
                  <a:cubicBezTo>
                    <a:pt x="12500" y="6291"/>
                    <a:pt x="12583" y="6209"/>
                    <a:pt x="12588" y="6107"/>
                  </a:cubicBezTo>
                  <a:lnTo>
                    <a:pt x="12588" y="4287"/>
                  </a:lnTo>
                  <a:cubicBezTo>
                    <a:pt x="12583" y="3969"/>
                    <a:pt x="12007" y="3703"/>
                    <a:pt x="12007" y="3703"/>
                  </a:cubicBezTo>
                  <a:lnTo>
                    <a:pt x="11115" y="3703"/>
                  </a:lnTo>
                  <a:lnTo>
                    <a:pt x="11115" y="790"/>
                  </a:lnTo>
                  <a:cubicBezTo>
                    <a:pt x="11115" y="354"/>
                    <a:pt x="10761" y="0"/>
                    <a:pt x="103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65"/>
            <p:cNvSpPr/>
            <p:nvPr/>
          </p:nvSpPr>
          <p:spPr>
            <a:xfrm>
              <a:off x="4252346" y="3168213"/>
              <a:ext cx="105585" cy="60919"/>
            </a:xfrm>
            <a:custGeom>
              <a:avLst/>
              <a:gdLst/>
              <a:ahLst/>
              <a:cxnLst/>
              <a:rect l="l" t="t" r="r" b="b"/>
              <a:pathLst>
                <a:path w="2787" h="1608" extrusionOk="0">
                  <a:moveTo>
                    <a:pt x="1841" y="362"/>
                  </a:moveTo>
                  <a:lnTo>
                    <a:pt x="1399" y="586"/>
                  </a:lnTo>
                  <a:lnTo>
                    <a:pt x="958" y="362"/>
                  </a:lnTo>
                  <a:close/>
                  <a:moveTo>
                    <a:pt x="2427" y="477"/>
                  </a:moveTo>
                  <a:lnTo>
                    <a:pt x="2427" y="1108"/>
                  </a:lnTo>
                  <a:lnTo>
                    <a:pt x="1807" y="793"/>
                  </a:lnTo>
                  <a:lnTo>
                    <a:pt x="2427" y="477"/>
                  </a:lnTo>
                  <a:close/>
                  <a:moveTo>
                    <a:pt x="362" y="478"/>
                  </a:moveTo>
                  <a:lnTo>
                    <a:pt x="982" y="794"/>
                  </a:lnTo>
                  <a:lnTo>
                    <a:pt x="362" y="1110"/>
                  </a:lnTo>
                  <a:lnTo>
                    <a:pt x="362" y="478"/>
                  </a:lnTo>
                  <a:close/>
                  <a:moveTo>
                    <a:pt x="1399" y="988"/>
                  </a:moveTo>
                  <a:lnTo>
                    <a:pt x="1841" y="1213"/>
                  </a:lnTo>
                  <a:lnTo>
                    <a:pt x="958" y="1213"/>
                  </a:lnTo>
                  <a:lnTo>
                    <a:pt x="1399" y="988"/>
                  </a:lnTo>
                  <a:close/>
                  <a:moveTo>
                    <a:pt x="185" y="1"/>
                  </a:moveTo>
                  <a:cubicBezTo>
                    <a:pt x="83" y="1"/>
                    <a:pt x="1" y="84"/>
                    <a:pt x="1" y="185"/>
                  </a:cubicBezTo>
                  <a:lnTo>
                    <a:pt x="1" y="1422"/>
                  </a:lnTo>
                  <a:cubicBezTo>
                    <a:pt x="1" y="1525"/>
                    <a:pt x="83" y="1607"/>
                    <a:pt x="185" y="1607"/>
                  </a:cubicBezTo>
                  <a:lnTo>
                    <a:pt x="2602" y="1607"/>
                  </a:lnTo>
                  <a:cubicBezTo>
                    <a:pt x="2705" y="1607"/>
                    <a:pt x="2787" y="1525"/>
                    <a:pt x="2787" y="1422"/>
                  </a:cubicBezTo>
                  <a:lnTo>
                    <a:pt x="2787" y="185"/>
                  </a:lnTo>
                  <a:cubicBezTo>
                    <a:pt x="2787" y="84"/>
                    <a:pt x="2705" y="1"/>
                    <a:pt x="2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65"/>
            <p:cNvSpPr/>
            <p:nvPr/>
          </p:nvSpPr>
          <p:spPr>
            <a:xfrm>
              <a:off x="4253407" y="3243983"/>
              <a:ext cx="103881" cy="13639"/>
            </a:xfrm>
            <a:custGeom>
              <a:avLst/>
              <a:gdLst/>
              <a:ahLst/>
              <a:cxnLst/>
              <a:rect l="l" t="t" r="r" b="b"/>
              <a:pathLst>
                <a:path w="2742" h="360" extrusionOk="0">
                  <a:moveTo>
                    <a:pt x="198" y="0"/>
                  </a:moveTo>
                  <a:cubicBezTo>
                    <a:pt x="102" y="0"/>
                    <a:pt x="18" y="69"/>
                    <a:pt x="9" y="164"/>
                  </a:cubicBezTo>
                  <a:cubicBezTo>
                    <a:pt x="1" y="270"/>
                    <a:pt x="85" y="359"/>
                    <a:pt x="189" y="359"/>
                  </a:cubicBezTo>
                  <a:lnTo>
                    <a:pt x="2544" y="359"/>
                  </a:lnTo>
                  <a:cubicBezTo>
                    <a:pt x="2640" y="359"/>
                    <a:pt x="2725" y="290"/>
                    <a:pt x="2732" y="196"/>
                  </a:cubicBezTo>
                  <a:cubicBezTo>
                    <a:pt x="2742" y="89"/>
                    <a:pt x="2658" y="0"/>
                    <a:pt x="2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65"/>
            <p:cNvSpPr/>
            <p:nvPr/>
          </p:nvSpPr>
          <p:spPr>
            <a:xfrm>
              <a:off x="4253407" y="3271223"/>
              <a:ext cx="103615" cy="13714"/>
            </a:xfrm>
            <a:custGeom>
              <a:avLst/>
              <a:gdLst/>
              <a:ahLst/>
              <a:cxnLst/>
              <a:rect l="l" t="t" r="r" b="b"/>
              <a:pathLst>
                <a:path w="2735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2553" y="361"/>
                  </a:lnTo>
                  <a:cubicBezTo>
                    <a:pt x="2554" y="361"/>
                    <a:pt x="2554" y="361"/>
                    <a:pt x="2555" y="361"/>
                  </a:cubicBezTo>
                  <a:cubicBezTo>
                    <a:pt x="2654" y="361"/>
                    <a:pt x="2734" y="280"/>
                    <a:pt x="2734" y="182"/>
                  </a:cubicBezTo>
                  <a:cubicBezTo>
                    <a:pt x="2734" y="82"/>
                    <a:pt x="2653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65"/>
            <p:cNvSpPr/>
            <p:nvPr/>
          </p:nvSpPr>
          <p:spPr>
            <a:xfrm>
              <a:off x="4252952" y="3299788"/>
              <a:ext cx="65768" cy="13714"/>
            </a:xfrm>
            <a:custGeom>
              <a:avLst/>
              <a:gdLst/>
              <a:ahLst/>
              <a:cxnLst/>
              <a:rect l="l" t="t" r="r" b="b"/>
              <a:pathLst>
                <a:path w="1736" h="362" extrusionOk="0">
                  <a:moveTo>
                    <a:pt x="189" y="1"/>
                  </a:moveTo>
                  <a:cubicBezTo>
                    <a:pt x="84" y="1"/>
                    <a:pt x="0" y="90"/>
                    <a:pt x="10" y="198"/>
                  </a:cubicBezTo>
                  <a:cubicBezTo>
                    <a:pt x="18" y="292"/>
                    <a:pt x="104" y="361"/>
                    <a:pt x="198" y="361"/>
                  </a:cubicBezTo>
                  <a:lnTo>
                    <a:pt x="1538" y="361"/>
                  </a:lnTo>
                  <a:cubicBezTo>
                    <a:pt x="1633" y="361"/>
                    <a:pt x="1718" y="292"/>
                    <a:pt x="1726" y="198"/>
                  </a:cubicBezTo>
                  <a:cubicBezTo>
                    <a:pt x="1736" y="90"/>
                    <a:pt x="1652" y="1"/>
                    <a:pt x="1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65"/>
          <p:cNvGrpSpPr/>
          <p:nvPr/>
        </p:nvGrpSpPr>
        <p:grpSpPr>
          <a:xfrm>
            <a:off x="4839345" y="3426003"/>
            <a:ext cx="249355" cy="449547"/>
            <a:chOff x="4855362" y="2952837"/>
            <a:chExt cx="264399" cy="476669"/>
          </a:xfrm>
        </p:grpSpPr>
        <p:sp>
          <p:nvSpPr>
            <p:cNvPr id="2684" name="Google Shape;2684;p65"/>
            <p:cNvSpPr/>
            <p:nvPr/>
          </p:nvSpPr>
          <p:spPr>
            <a:xfrm>
              <a:off x="4972464" y="3378665"/>
              <a:ext cx="29247" cy="13676"/>
            </a:xfrm>
            <a:custGeom>
              <a:avLst/>
              <a:gdLst/>
              <a:ahLst/>
              <a:cxnLst/>
              <a:rect l="l" t="t" r="r" b="b"/>
              <a:pathLst>
                <a:path w="772" h="361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575" y="360"/>
                  </a:lnTo>
                  <a:cubicBezTo>
                    <a:pt x="670" y="360"/>
                    <a:pt x="755" y="291"/>
                    <a:pt x="762" y="197"/>
                  </a:cubicBezTo>
                  <a:cubicBezTo>
                    <a:pt x="772" y="89"/>
                    <a:pt x="688" y="1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65"/>
            <p:cNvSpPr/>
            <p:nvPr/>
          </p:nvSpPr>
          <p:spPr>
            <a:xfrm>
              <a:off x="4855362" y="2952837"/>
              <a:ext cx="264399" cy="476669"/>
            </a:xfrm>
            <a:custGeom>
              <a:avLst/>
              <a:gdLst/>
              <a:ahLst/>
              <a:cxnLst/>
              <a:rect l="l" t="t" r="r" b="b"/>
              <a:pathLst>
                <a:path w="6979" h="12582" extrusionOk="0">
                  <a:moveTo>
                    <a:pt x="6585" y="1994"/>
                  </a:moveTo>
                  <a:lnTo>
                    <a:pt x="6585" y="5870"/>
                  </a:lnTo>
                  <a:lnTo>
                    <a:pt x="4485" y="4200"/>
                  </a:lnTo>
                  <a:lnTo>
                    <a:pt x="6585" y="1994"/>
                  </a:lnTo>
                  <a:close/>
                  <a:moveTo>
                    <a:pt x="359" y="2309"/>
                  </a:moveTo>
                  <a:lnTo>
                    <a:pt x="5072" y="6058"/>
                  </a:lnTo>
                  <a:lnTo>
                    <a:pt x="1379" y="10223"/>
                  </a:lnTo>
                  <a:lnTo>
                    <a:pt x="358" y="10223"/>
                  </a:lnTo>
                  <a:lnTo>
                    <a:pt x="358" y="2309"/>
                  </a:lnTo>
                  <a:close/>
                  <a:moveTo>
                    <a:pt x="6050" y="360"/>
                  </a:moveTo>
                  <a:cubicBezTo>
                    <a:pt x="6207" y="360"/>
                    <a:pt x="6348" y="428"/>
                    <a:pt x="6447" y="535"/>
                  </a:cubicBezTo>
                  <a:lnTo>
                    <a:pt x="5572" y="1455"/>
                  </a:lnTo>
                  <a:cubicBezTo>
                    <a:pt x="5501" y="1528"/>
                    <a:pt x="5505" y="1644"/>
                    <a:pt x="5578" y="1715"/>
                  </a:cubicBezTo>
                  <a:cubicBezTo>
                    <a:pt x="5613" y="1749"/>
                    <a:pt x="5659" y="1766"/>
                    <a:pt x="5704" y="1766"/>
                  </a:cubicBezTo>
                  <a:cubicBezTo>
                    <a:pt x="5753" y="1766"/>
                    <a:pt x="5802" y="1746"/>
                    <a:pt x="5839" y="1708"/>
                  </a:cubicBezTo>
                  <a:lnTo>
                    <a:pt x="6586" y="921"/>
                  </a:lnTo>
                  <a:lnTo>
                    <a:pt x="6586" y="1450"/>
                  </a:lnTo>
                  <a:lnTo>
                    <a:pt x="6585" y="1450"/>
                  </a:lnTo>
                  <a:lnTo>
                    <a:pt x="4081" y="4082"/>
                  </a:lnTo>
                  <a:cubicBezTo>
                    <a:pt x="4045" y="4120"/>
                    <a:pt x="4027" y="4169"/>
                    <a:pt x="4030" y="4222"/>
                  </a:cubicBezTo>
                  <a:cubicBezTo>
                    <a:pt x="4034" y="4274"/>
                    <a:pt x="4060" y="4321"/>
                    <a:pt x="4100" y="4353"/>
                  </a:cubicBezTo>
                  <a:lnTo>
                    <a:pt x="6585" y="6330"/>
                  </a:lnTo>
                  <a:lnTo>
                    <a:pt x="6585" y="6793"/>
                  </a:lnTo>
                  <a:lnTo>
                    <a:pt x="6024" y="6348"/>
                  </a:lnTo>
                  <a:cubicBezTo>
                    <a:pt x="5991" y="6321"/>
                    <a:pt x="5950" y="6308"/>
                    <a:pt x="5911" y="6308"/>
                  </a:cubicBezTo>
                  <a:cubicBezTo>
                    <a:pt x="5859" y="6308"/>
                    <a:pt x="5809" y="6330"/>
                    <a:pt x="5772" y="6371"/>
                  </a:cubicBezTo>
                  <a:lnTo>
                    <a:pt x="2357" y="10223"/>
                  </a:lnTo>
                  <a:lnTo>
                    <a:pt x="1872" y="10223"/>
                  </a:lnTo>
                  <a:lnTo>
                    <a:pt x="5475" y="6158"/>
                  </a:lnTo>
                  <a:cubicBezTo>
                    <a:pt x="5509" y="6120"/>
                    <a:pt x="5525" y="6070"/>
                    <a:pt x="5521" y="6020"/>
                  </a:cubicBezTo>
                  <a:cubicBezTo>
                    <a:pt x="5516" y="5969"/>
                    <a:pt x="5491" y="5923"/>
                    <a:pt x="5452" y="5891"/>
                  </a:cubicBezTo>
                  <a:lnTo>
                    <a:pt x="359" y="1841"/>
                  </a:lnTo>
                  <a:lnTo>
                    <a:pt x="359" y="1377"/>
                  </a:lnTo>
                  <a:lnTo>
                    <a:pt x="3525" y="3895"/>
                  </a:lnTo>
                  <a:cubicBezTo>
                    <a:pt x="3559" y="3922"/>
                    <a:pt x="3600" y="3935"/>
                    <a:pt x="3641" y="3935"/>
                  </a:cubicBezTo>
                  <a:cubicBezTo>
                    <a:pt x="3689" y="3935"/>
                    <a:pt x="3738" y="3916"/>
                    <a:pt x="3774" y="3878"/>
                  </a:cubicBezTo>
                  <a:lnTo>
                    <a:pt x="5243" y="2333"/>
                  </a:lnTo>
                  <a:cubicBezTo>
                    <a:pt x="5305" y="2268"/>
                    <a:pt x="5317" y="2169"/>
                    <a:pt x="5266" y="2096"/>
                  </a:cubicBezTo>
                  <a:cubicBezTo>
                    <a:pt x="5229" y="2042"/>
                    <a:pt x="5172" y="2015"/>
                    <a:pt x="5115" y="2015"/>
                  </a:cubicBezTo>
                  <a:cubicBezTo>
                    <a:pt x="5066" y="2015"/>
                    <a:pt x="5018" y="2035"/>
                    <a:pt x="4981" y="2074"/>
                  </a:cubicBezTo>
                  <a:lnTo>
                    <a:pt x="3624" y="3501"/>
                  </a:lnTo>
                  <a:lnTo>
                    <a:pt x="361" y="906"/>
                  </a:lnTo>
                  <a:lnTo>
                    <a:pt x="361" y="898"/>
                  </a:lnTo>
                  <a:cubicBezTo>
                    <a:pt x="361" y="601"/>
                    <a:pt x="602" y="360"/>
                    <a:pt x="899" y="360"/>
                  </a:cubicBezTo>
                  <a:close/>
                  <a:moveTo>
                    <a:pt x="5933" y="6745"/>
                  </a:moveTo>
                  <a:lnTo>
                    <a:pt x="6586" y="7264"/>
                  </a:lnTo>
                  <a:lnTo>
                    <a:pt x="6586" y="10225"/>
                  </a:lnTo>
                  <a:lnTo>
                    <a:pt x="2849" y="10225"/>
                  </a:lnTo>
                  <a:lnTo>
                    <a:pt x="5933" y="6745"/>
                  </a:lnTo>
                  <a:close/>
                  <a:moveTo>
                    <a:pt x="6585" y="10616"/>
                  </a:moveTo>
                  <a:lnTo>
                    <a:pt x="6585" y="11684"/>
                  </a:lnTo>
                  <a:cubicBezTo>
                    <a:pt x="6585" y="11981"/>
                    <a:pt x="6344" y="12222"/>
                    <a:pt x="6046" y="12222"/>
                  </a:cubicBezTo>
                  <a:lnTo>
                    <a:pt x="898" y="12222"/>
                  </a:lnTo>
                  <a:cubicBezTo>
                    <a:pt x="600" y="12222"/>
                    <a:pt x="359" y="11981"/>
                    <a:pt x="359" y="11684"/>
                  </a:cubicBezTo>
                  <a:lnTo>
                    <a:pt x="359" y="10616"/>
                  </a:lnTo>
                  <a:close/>
                  <a:moveTo>
                    <a:pt x="906" y="1"/>
                  </a:moveTo>
                  <a:cubicBezTo>
                    <a:pt x="405" y="1"/>
                    <a:pt x="0" y="407"/>
                    <a:pt x="0" y="907"/>
                  </a:cubicBezTo>
                  <a:lnTo>
                    <a:pt x="0" y="11676"/>
                  </a:lnTo>
                  <a:cubicBezTo>
                    <a:pt x="0" y="12175"/>
                    <a:pt x="405" y="12582"/>
                    <a:pt x="906" y="12582"/>
                  </a:cubicBezTo>
                  <a:lnTo>
                    <a:pt x="6072" y="12582"/>
                  </a:lnTo>
                  <a:cubicBezTo>
                    <a:pt x="6572" y="12582"/>
                    <a:pt x="6978" y="12175"/>
                    <a:pt x="6978" y="11676"/>
                  </a:cubicBezTo>
                  <a:lnTo>
                    <a:pt x="6978" y="907"/>
                  </a:lnTo>
                  <a:cubicBezTo>
                    <a:pt x="6979" y="408"/>
                    <a:pt x="6570" y="1"/>
                    <a:pt x="6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65"/>
            <p:cNvSpPr/>
            <p:nvPr/>
          </p:nvSpPr>
          <p:spPr>
            <a:xfrm>
              <a:off x="4882752" y="3132147"/>
              <a:ext cx="109412" cy="139871"/>
            </a:xfrm>
            <a:custGeom>
              <a:avLst/>
              <a:gdLst/>
              <a:ahLst/>
              <a:cxnLst/>
              <a:rect l="l" t="t" r="r" b="b"/>
              <a:pathLst>
                <a:path w="2888" h="3692" extrusionOk="0">
                  <a:moveTo>
                    <a:pt x="1451" y="1"/>
                  </a:moveTo>
                  <a:cubicBezTo>
                    <a:pt x="1307" y="1"/>
                    <a:pt x="1161" y="21"/>
                    <a:pt x="1018" y="64"/>
                  </a:cubicBezTo>
                  <a:cubicBezTo>
                    <a:pt x="536" y="208"/>
                    <a:pt x="187" y="572"/>
                    <a:pt x="61" y="1065"/>
                  </a:cubicBezTo>
                  <a:cubicBezTo>
                    <a:pt x="11" y="1261"/>
                    <a:pt x="1" y="1456"/>
                    <a:pt x="32" y="1645"/>
                  </a:cubicBezTo>
                  <a:cubicBezTo>
                    <a:pt x="114" y="2146"/>
                    <a:pt x="415" y="2503"/>
                    <a:pt x="705" y="2847"/>
                  </a:cubicBezTo>
                  <a:cubicBezTo>
                    <a:pt x="891" y="3071"/>
                    <a:pt x="1069" y="3282"/>
                    <a:pt x="1184" y="3525"/>
                  </a:cubicBezTo>
                  <a:cubicBezTo>
                    <a:pt x="1233" y="3628"/>
                    <a:pt x="1333" y="3692"/>
                    <a:pt x="1447" y="3692"/>
                  </a:cubicBezTo>
                  <a:cubicBezTo>
                    <a:pt x="1561" y="3692"/>
                    <a:pt x="1662" y="3628"/>
                    <a:pt x="1710" y="3525"/>
                  </a:cubicBezTo>
                  <a:cubicBezTo>
                    <a:pt x="1825" y="3283"/>
                    <a:pt x="2002" y="3071"/>
                    <a:pt x="2191" y="2847"/>
                  </a:cubicBezTo>
                  <a:cubicBezTo>
                    <a:pt x="2482" y="2502"/>
                    <a:pt x="2782" y="2144"/>
                    <a:pt x="2864" y="1645"/>
                  </a:cubicBezTo>
                  <a:cubicBezTo>
                    <a:pt x="2886" y="1508"/>
                    <a:pt x="2887" y="1367"/>
                    <a:pt x="2867" y="1225"/>
                  </a:cubicBezTo>
                  <a:cubicBezTo>
                    <a:pt x="2855" y="1134"/>
                    <a:pt x="2776" y="1067"/>
                    <a:pt x="2686" y="1067"/>
                  </a:cubicBezTo>
                  <a:cubicBezTo>
                    <a:pt x="2678" y="1067"/>
                    <a:pt x="2669" y="1068"/>
                    <a:pt x="2660" y="1069"/>
                  </a:cubicBezTo>
                  <a:cubicBezTo>
                    <a:pt x="2558" y="1084"/>
                    <a:pt x="2489" y="1177"/>
                    <a:pt x="2504" y="1278"/>
                  </a:cubicBezTo>
                  <a:cubicBezTo>
                    <a:pt x="2519" y="1382"/>
                    <a:pt x="2519" y="1486"/>
                    <a:pt x="2501" y="1585"/>
                  </a:cubicBezTo>
                  <a:cubicBezTo>
                    <a:pt x="2435" y="1986"/>
                    <a:pt x="2180" y="2289"/>
                    <a:pt x="1909" y="2610"/>
                  </a:cubicBezTo>
                  <a:cubicBezTo>
                    <a:pt x="1746" y="2804"/>
                    <a:pt x="1578" y="3005"/>
                    <a:pt x="1448" y="3232"/>
                  </a:cubicBezTo>
                  <a:cubicBezTo>
                    <a:pt x="1319" y="3005"/>
                    <a:pt x="1151" y="2804"/>
                    <a:pt x="987" y="2610"/>
                  </a:cubicBezTo>
                  <a:cubicBezTo>
                    <a:pt x="718" y="2288"/>
                    <a:pt x="463" y="1984"/>
                    <a:pt x="396" y="1585"/>
                  </a:cubicBezTo>
                  <a:cubicBezTo>
                    <a:pt x="373" y="1446"/>
                    <a:pt x="380" y="1303"/>
                    <a:pt x="417" y="1157"/>
                  </a:cubicBezTo>
                  <a:cubicBezTo>
                    <a:pt x="511" y="793"/>
                    <a:pt x="767" y="523"/>
                    <a:pt x="1123" y="418"/>
                  </a:cubicBezTo>
                  <a:cubicBezTo>
                    <a:pt x="1228" y="386"/>
                    <a:pt x="1338" y="371"/>
                    <a:pt x="1446" y="371"/>
                  </a:cubicBezTo>
                  <a:cubicBezTo>
                    <a:pt x="1717" y="371"/>
                    <a:pt x="1983" y="466"/>
                    <a:pt x="2177" y="643"/>
                  </a:cubicBezTo>
                  <a:cubicBezTo>
                    <a:pt x="2213" y="675"/>
                    <a:pt x="2257" y="691"/>
                    <a:pt x="2302" y="691"/>
                  </a:cubicBezTo>
                  <a:cubicBezTo>
                    <a:pt x="2352" y="691"/>
                    <a:pt x="2402" y="670"/>
                    <a:pt x="2438" y="630"/>
                  </a:cubicBezTo>
                  <a:cubicBezTo>
                    <a:pt x="2506" y="556"/>
                    <a:pt x="2501" y="439"/>
                    <a:pt x="2426" y="371"/>
                  </a:cubicBezTo>
                  <a:cubicBezTo>
                    <a:pt x="2162" y="129"/>
                    <a:pt x="1811" y="1"/>
                    <a:pt x="1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65"/>
            <p:cNvSpPr/>
            <p:nvPr/>
          </p:nvSpPr>
          <p:spPr>
            <a:xfrm>
              <a:off x="4907946" y="3156469"/>
              <a:ext cx="59176" cy="59176"/>
            </a:xfrm>
            <a:custGeom>
              <a:avLst/>
              <a:gdLst/>
              <a:ahLst/>
              <a:cxnLst/>
              <a:rect l="l" t="t" r="r" b="b"/>
              <a:pathLst>
                <a:path w="1562" h="1562" extrusionOk="0">
                  <a:moveTo>
                    <a:pt x="781" y="368"/>
                  </a:moveTo>
                  <a:cubicBezTo>
                    <a:pt x="1007" y="368"/>
                    <a:pt x="1192" y="553"/>
                    <a:pt x="1192" y="779"/>
                  </a:cubicBezTo>
                  <a:cubicBezTo>
                    <a:pt x="1192" y="1007"/>
                    <a:pt x="1007" y="1191"/>
                    <a:pt x="781" y="1191"/>
                  </a:cubicBezTo>
                  <a:cubicBezTo>
                    <a:pt x="555" y="1191"/>
                    <a:pt x="370" y="1005"/>
                    <a:pt x="370" y="779"/>
                  </a:cubicBezTo>
                  <a:cubicBezTo>
                    <a:pt x="370" y="553"/>
                    <a:pt x="555" y="368"/>
                    <a:pt x="781" y="368"/>
                  </a:cubicBezTo>
                  <a:close/>
                  <a:moveTo>
                    <a:pt x="781" y="1"/>
                  </a:moveTo>
                  <a:cubicBezTo>
                    <a:pt x="352" y="1"/>
                    <a:pt x="1" y="350"/>
                    <a:pt x="1" y="781"/>
                  </a:cubicBezTo>
                  <a:cubicBezTo>
                    <a:pt x="1" y="1211"/>
                    <a:pt x="351" y="1561"/>
                    <a:pt x="781" y="1561"/>
                  </a:cubicBezTo>
                  <a:cubicBezTo>
                    <a:pt x="1212" y="1561"/>
                    <a:pt x="1561" y="1212"/>
                    <a:pt x="1561" y="781"/>
                  </a:cubicBezTo>
                  <a:cubicBezTo>
                    <a:pt x="1561" y="350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65"/>
          <p:cNvGrpSpPr/>
          <p:nvPr/>
        </p:nvGrpSpPr>
        <p:grpSpPr>
          <a:xfrm>
            <a:off x="932842" y="3451800"/>
            <a:ext cx="449582" cy="398061"/>
            <a:chOff x="713167" y="2980190"/>
            <a:chExt cx="476707" cy="422077"/>
          </a:xfrm>
        </p:grpSpPr>
        <p:sp>
          <p:nvSpPr>
            <p:cNvPr id="2689" name="Google Shape;2689;p65"/>
            <p:cNvSpPr/>
            <p:nvPr/>
          </p:nvSpPr>
          <p:spPr>
            <a:xfrm>
              <a:off x="816176" y="3244514"/>
              <a:ext cx="270650" cy="54744"/>
            </a:xfrm>
            <a:custGeom>
              <a:avLst/>
              <a:gdLst/>
              <a:ahLst/>
              <a:cxnLst/>
              <a:rect l="l" t="t" r="r" b="b"/>
              <a:pathLst>
                <a:path w="7144" h="1445" extrusionOk="0"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261"/>
                  </a:lnTo>
                  <a:cubicBezTo>
                    <a:pt x="0" y="1361"/>
                    <a:pt x="83" y="1444"/>
                    <a:pt x="185" y="1444"/>
                  </a:cubicBezTo>
                  <a:lnTo>
                    <a:pt x="1873" y="1444"/>
                  </a:lnTo>
                  <a:cubicBezTo>
                    <a:pt x="1968" y="1444"/>
                    <a:pt x="2053" y="1375"/>
                    <a:pt x="2061" y="1281"/>
                  </a:cubicBezTo>
                  <a:cubicBezTo>
                    <a:pt x="2071" y="1173"/>
                    <a:pt x="1986" y="1084"/>
                    <a:pt x="1881" y="1084"/>
                  </a:cubicBezTo>
                  <a:lnTo>
                    <a:pt x="362" y="1084"/>
                  </a:lnTo>
                  <a:lnTo>
                    <a:pt x="362" y="362"/>
                  </a:lnTo>
                  <a:lnTo>
                    <a:pt x="6750" y="362"/>
                  </a:lnTo>
                  <a:lnTo>
                    <a:pt x="6750" y="1084"/>
                  </a:lnTo>
                  <a:lnTo>
                    <a:pt x="2821" y="1084"/>
                  </a:lnTo>
                  <a:cubicBezTo>
                    <a:pt x="2725" y="1084"/>
                    <a:pt x="2640" y="1153"/>
                    <a:pt x="2632" y="1247"/>
                  </a:cubicBezTo>
                  <a:cubicBezTo>
                    <a:pt x="2623" y="1355"/>
                    <a:pt x="2707" y="1444"/>
                    <a:pt x="2811" y="1444"/>
                  </a:cubicBezTo>
                  <a:lnTo>
                    <a:pt x="6959" y="1444"/>
                  </a:lnTo>
                  <a:cubicBezTo>
                    <a:pt x="7062" y="1444"/>
                    <a:pt x="7143" y="1361"/>
                    <a:pt x="7143" y="1260"/>
                  </a:cubicBezTo>
                  <a:lnTo>
                    <a:pt x="7143" y="186"/>
                  </a:lnTo>
                  <a:cubicBezTo>
                    <a:pt x="7143" y="84"/>
                    <a:pt x="7062" y="1"/>
                    <a:pt x="6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65"/>
            <p:cNvSpPr/>
            <p:nvPr/>
          </p:nvSpPr>
          <p:spPr>
            <a:xfrm>
              <a:off x="816176" y="3314033"/>
              <a:ext cx="270650" cy="54706"/>
            </a:xfrm>
            <a:custGeom>
              <a:avLst/>
              <a:gdLst/>
              <a:ahLst/>
              <a:cxnLst/>
              <a:rect l="l" t="t" r="r" b="b"/>
              <a:pathLst>
                <a:path w="7144" h="1444" extrusionOk="0">
                  <a:moveTo>
                    <a:pt x="6750" y="362"/>
                  </a:moveTo>
                  <a:lnTo>
                    <a:pt x="6750" y="1084"/>
                  </a:lnTo>
                  <a:lnTo>
                    <a:pt x="362" y="1084"/>
                  </a:lnTo>
                  <a:lnTo>
                    <a:pt x="362" y="362"/>
                  </a:lnTo>
                  <a:close/>
                  <a:moveTo>
                    <a:pt x="185" y="1"/>
                  </a:moveTo>
                  <a:cubicBezTo>
                    <a:pt x="83" y="1"/>
                    <a:pt x="0" y="83"/>
                    <a:pt x="0" y="185"/>
                  </a:cubicBezTo>
                  <a:lnTo>
                    <a:pt x="0" y="1260"/>
                  </a:lnTo>
                  <a:cubicBezTo>
                    <a:pt x="0" y="1362"/>
                    <a:pt x="83" y="1443"/>
                    <a:pt x="185" y="1443"/>
                  </a:cubicBezTo>
                  <a:lnTo>
                    <a:pt x="6959" y="1443"/>
                  </a:lnTo>
                  <a:cubicBezTo>
                    <a:pt x="7060" y="1443"/>
                    <a:pt x="7143" y="1361"/>
                    <a:pt x="7143" y="1259"/>
                  </a:cubicBezTo>
                  <a:lnTo>
                    <a:pt x="7143" y="185"/>
                  </a:lnTo>
                  <a:cubicBezTo>
                    <a:pt x="7143" y="84"/>
                    <a:pt x="7060" y="1"/>
                    <a:pt x="6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65"/>
            <p:cNvSpPr/>
            <p:nvPr/>
          </p:nvSpPr>
          <p:spPr>
            <a:xfrm>
              <a:off x="942030" y="3170411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8" y="0"/>
                  </a:moveTo>
                  <a:cubicBezTo>
                    <a:pt x="248" y="0"/>
                    <a:pt x="247" y="0"/>
                    <a:pt x="247" y="0"/>
                  </a:cubicBezTo>
                  <a:cubicBezTo>
                    <a:pt x="110" y="0"/>
                    <a:pt x="0" y="110"/>
                    <a:pt x="0" y="247"/>
                  </a:cubicBezTo>
                  <a:cubicBezTo>
                    <a:pt x="0" y="383"/>
                    <a:pt x="110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0"/>
                    <a:pt x="382" y="0"/>
                    <a:pt x="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65"/>
            <p:cNvSpPr/>
            <p:nvPr/>
          </p:nvSpPr>
          <p:spPr>
            <a:xfrm>
              <a:off x="896872" y="3073804"/>
              <a:ext cx="109260" cy="154647"/>
            </a:xfrm>
            <a:custGeom>
              <a:avLst/>
              <a:gdLst/>
              <a:ahLst/>
              <a:cxnLst/>
              <a:rect l="l" t="t" r="r" b="b"/>
              <a:pathLst>
                <a:path w="2884" h="4082" extrusionOk="0">
                  <a:moveTo>
                    <a:pt x="1425" y="387"/>
                  </a:moveTo>
                  <a:cubicBezTo>
                    <a:pt x="1744" y="387"/>
                    <a:pt x="2000" y="654"/>
                    <a:pt x="2000" y="979"/>
                  </a:cubicBezTo>
                  <a:lnTo>
                    <a:pt x="2000" y="1526"/>
                  </a:lnTo>
                  <a:lnTo>
                    <a:pt x="853" y="1526"/>
                  </a:lnTo>
                  <a:lnTo>
                    <a:pt x="853" y="964"/>
                  </a:lnTo>
                  <a:cubicBezTo>
                    <a:pt x="853" y="661"/>
                    <a:pt x="1085" y="412"/>
                    <a:pt x="1379" y="389"/>
                  </a:cubicBezTo>
                  <a:cubicBezTo>
                    <a:pt x="1394" y="387"/>
                    <a:pt x="1410" y="387"/>
                    <a:pt x="1425" y="387"/>
                  </a:cubicBezTo>
                  <a:close/>
                  <a:moveTo>
                    <a:pt x="2310" y="1886"/>
                  </a:moveTo>
                  <a:cubicBezTo>
                    <a:pt x="2411" y="1886"/>
                    <a:pt x="2492" y="1968"/>
                    <a:pt x="2492" y="2069"/>
                  </a:cubicBezTo>
                  <a:lnTo>
                    <a:pt x="2492" y="3541"/>
                  </a:lnTo>
                  <a:cubicBezTo>
                    <a:pt x="2492" y="3641"/>
                    <a:pt x="2411" y="3721"/>
                    <a:pt x="2311" y="3721"/>
                  </a:cubicBezTo>
                  <a:lnTo>
                    <a:pt x="544" y="3721"/>
                  </a:lnTo>
                  <a:cubicBezTo>
                    <a:pt x="444" y="3721"/>
                    <a:pt x="362" y="3641"/>
                    <a:pt x="362" y="3540"/>
                  </a:cubicBezTo>
                  <a:lnTo>
                    <a:pt x="362" y="2069"/>
                  </a:lnTo>
                  <a:cubicBezTo>
                    <a:pt x="361" y="1968"/>
                    <a:pt x="442" y="1886"/>
                    <a:pt x="543" y="1886"/>
                  </a:cubicBezTo>
                  <a:close/>
                  <a:moveTo>
                    <a:pt x="1441" y="1"/>
                  </a:moveTo>
                  <a:cubicBezTo>
                    <a:pt x="917" y="1"/>
                    <a:pt x="492" y="427"/>
                    <a:pt x="492" y="950"/>
                  </a:cubicBezTo>
                  <a:lnTo>
                    <a:pt x="492" y="1516"/>
                  </a:lnTo>
                  <a:cubicBezTo>
                    <a:pt x="215" y="1549"/>
                    <a:pt x="1" y="1781"/>
                    <a:pt x="1" y="2062"/>
                  </a:cubicBezTo>
                  <a:lnTo>
                    <a:pt x="1" y="3532"/>
                  </a:lnTo>
                  <a:cubicBezTo>
                    <a:pt x="1" y="3836"/>
                    <a:pt x="252" y="4082"/>
                    <a:pt x="560" y="4082"/>
                  </a:cubicBezTo>
                  <a:lnTo>
                    <a:pt x="2334" y="4082"/>
                  </a:lnTo>
                  <a:cubicBezTo>
                    <a:pt x="2638" y="4082"/>
                    <a:pt x="2884" y="3836"/>
                    <a:pt x="2884" y="3532"/>
                  </a:cubicBezTo>
                  <a:lnTo>
                    <a:pt x="2884" y="2062"/>
                  </a:lnTo>
                  <a:cubicBezTo>
                    <a:pt x="2884" y="1782"/>
                    <a:pt x="2669" y="1549"/>
                    <a:pt x="2393" y="1516"/>
                  </a:cubicBezTo>
                  <a:lnTo>
                    <a:pt x="2393" y="964"/>
                  </a:lnTo>
                  <a:cubicBezTo>
                    <a:pt x="2393" y="500"/>
                    <a:pt x="2065" y="91"/>
                    <a:pt x="1607" y="15"/>
                  </a:cubicBezTo>
                  <a:cubicBezTo>
                    <a:pt x="1551" y="5"/>
                    <a:pt x="1496" y="1"/>
                    <a:pt x="1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65"/>
            <p:cNvSpPr/>
            <p:nvPr/>
          </p:nvSpPr>
          <p:spPr>
            <a:xfrm>
              <a:off x="713167" y="2980190"/>
              <a:ext cx="476707" cy="422077"/>
            </a:xfrm>
            <a:custGeom>
              <a:avLst/>
              <a:gdLst/>
              <a:ahLst/>
              <a:cxnLst/>
              <a:rect l="l" t="t" r="r" b="b"/>
              <a:pathLst>
                <a:path w="12583" h="11141" extrusionOk="0">
                  <a:moveTo>
                    <a:pt x="12223" y="1966"/>
                  </a:moveTo>
                  <a:lnTo>
                    <a:pt x="12223" y="10528"/>
                  </a:lnTo>
                  <a:cubicBezTo>
                    <a:pt x="12222" y="10667"/>
                    <a:pt x="12108" y="10781"/>
                    <a:pt x="11971" y="10781"/>
                  </a:cubicBezTo>
                  <a:lnTo>
                    <a:pt x="613" y="10781"/>
                  </a:lnTo>
                  <a:cubicBezTo>
                    <a:pt x="475" y="10781"/>
                    <a:pt x="362" y="10667"/>
                    <a:pt x="362" y="10528"/>
                  </a:cubicBezTo>
                  <a:lnTo>
                    <a:pt x="362" y="1966"/>
                  </a:lnTo>
                  <a:close/>
                  <a:moveTo>
                    <a:pt x="621" y="0"/>
                  </a:moveTo>
                  <a:cubicBezTo>
                    <a:pt x="278" y="0"/>
                    <a:pt x="0" y="278"/>
                    <a:pt x="0" y="622"/>
                  </a:cubicBezTo>
                  <a:lnTo>
                    <a:pt x="0" y="10520"/>
                  </a:lnTo>
                  <a:cubicBezTo>
                    <a:pt x="0" y="10863"/>
                    <a:pt x="278" y="11140"/>
                    <a:pt x="621" y="11140"/>
                  </a:cubicBezTo>
                  <a:lnTo>
                    <a:pt x="11961" y="11140"/>
                  </a:lnTo>
                  <a:cubicBezTo>
                    <a:pt x="12305" y="11140"/>
                    <a:pt x="12582" y="10863"/>
                    <a:pt x="12582" y="10520"/>
                  </a:cubicBezTo>
                  <a:lnTo>
                    <a:pt x="12582" y="622"/>
                  </a:lnTo>
                  <a:cubicBezTo>
                    <a:pt x="12582" y="278"/>
                    <a:pt x="12305" y="0"/>
                    <a:pt x="11961" y="0"/>
                  </a:cubicBezTo>
                  <a:lnTo>
                    <a:pt x="9634" y="0"/>
                  </a:lnTo>
                  <a:cubicBezTo>
                    <a:pt x="9538" y="0"/>
                    <a:pt x="9453" y="70"/>
                    <a:pt x="9445" y="164"/>
                  </a:cubicBezTo>
                  <a:cubicBezTo>
                    <a:pt x="9436" y="272"/>
                    <a:pt x="9520" y="361"/>
                    <a:pt x="9624" y="361"/>
                  </a:cubicBezTo>
                  <a:lnTo>
                    <a:pt x="11968" y="361"/>
                  </a:lnTo>
                  <a:cubicBezTo>
                    <a:pt x="12108" y="361"/>
                    <a:pt x="12220" y="473"/>
                    <a:pt x="12220" y="612"/>
                  </a:cubicBezTo>
                  <a:lnTo>
                    <a:pt x="12220" y="1573"/>
                  </a:lnTo>
                  <a:lnTo>
                    <a:pt x="359" y="1573"/>
                  </a:lnTo>
                  <a:lnTo>
                    <a:pt x="359" y="551"/>
                  </a:lnTo>
                  <a:cubicBezTo>
                    <a:pt x="359" y="446"/>
                    <a:pt x="444" y="361"/>
                    <a:pt x="550" y="361"/>
                  </a:cubicBezTo>
                  <a:lnTo>
                    <a:pt x="8797" y="361"/>
                  </a:lnTo>
                  <a:cubicBezTo>
                    <a:pt x="8845" y="361"/>
                    <a:pt x="8891" y="337"/>
                    <a:pt x="8917" y="298"/>
                  </a:cubicBezTo>
                  <a:cubicBezTo>
                    <a:pt x="9015" y="153"/>
                    <a:pt x="8912" y="0"/>
                    <a:pt x="8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65"/>
            <p:cNvSpPr/>
            <p:nvPr/>
          </p:nvSpPr>
          <p:spPr>
            <a:xfrm>
              <a:off x="762152" y="3007770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2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65"/>
            <p:cNvSpPr/>
            <p:nvPr/>
          </p:nvSpPr>
          <p:spPr>
            <a:xfrm>
              <a:off x="797878" y="3007770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7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65"/>
            <p:cNvSpPr/>
            <p:nvPr/>
          </p:nvSpPr>
          <p:spPr>
            <a:xfrm>
              <a:off x="833641" y="3007770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6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2" y="493"/>
                    <a:pt x="492" y="383"/>
                    <a:pt x="492" y="246"/>
                  </a:cubicBezTo>
                  <a:cubicBezTo>
                    <a:pt x="492" y="110"/>
                    <a:pt x="382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7" name="Google Shape;2697;p65"/>
          <p:cNvGrpSpPr/>
          <p:nvPr/>
        </p:nvGrpSpPr>
        <p:grpSpPr>
          <a:xfrm>
            <a:off x="3239189" y="3464126"/>
            <a:ext cx="449654" cy="373443"/>
            <a:chOff x="3158720" y="2993260"/>
            <a:chExt cx="476783" cy="395974"/>
          </a:xfrm>
        </p:grpSpPr>
        <p:sp>
          <p:nvSpPr>
            <p:cNvPr id="2698" name="Google Shape;2698;p65"/>
            <p:cNvSpPr/>
            <p:nvPr/>
          </p:nvSpPr>
          <p:spPr>
            <a:xfrm>
              <a:off x="3158720" y="2993260"/>
              <a:ext cx="476783" cy="395974"/>
            </a:xfrm>
            <a:custGeom>
              <a:avLst/>
              <a:gdLst/>
              <a:ahLst/>
              <a:cxnLst/>
              <a:rect l="l" t="t" r="r" b="b"/>
              <a:pathLst>
                <a:path w="12585" h="10452" extrusionOk="0">
                  <a:moveTo>
                    <a:pt x="11306" y="1211"/>
                  </a:moveTo>
                  <a:cubicBezTo>
                    <a:pt x="11340" y="1211"/>
                    <a:pt x="11370" y="1240"/>
                    <a:pt x="11370" y="1275"/>
                  </a:cubicBezTo>
                  <a:lnTo>
                    <a:pt x="11370" y="7108"/>
                  </a:lnTo>
                  <a:lnTo>
                    <a:pt x="1180" y="7108"/>
                  </a:lnTo>
                  <a:lnTo>
                    <a:pt x="1180" y="1275"/>
                  </a:lnTo>
                  <a:cubicBezTo>
                    <a:pt x="1180" y="1239"/>
                    <a:pt x="1209" y="1211"/>
                    <a:pt x="1244" y="1211"/>
                  </a:cubicBezTo>
                  <a:close/>
                  <a:moveTo>
                    <a:pt x="11936" y="358"/>
                  </a:moveTo>
                  <a:cubicBezTo>
                    <a:pt x="12094" y="358"/>
                    <a:pt x="12223" y="487"/>
                    <a:pt x="12223" y="645"/>
                  </a:cubicBezTo>
                  <a:lnTo>
                    <a:pt x="12223" y="7108"/>
                  </a:lnTo>
                  <a:lnTo>
                    <a:pt x="11731" y="7108"/>
                  </a:lnTo>
                  <a:lnTo>
                    <a:pt x="11731" y="1283"/>
                  </a:lnTo>
                  <a:cubicBezTo>
                    <a:pt x="11731" y="1043"/>
                    <a:pt x="11537" y="849"/>
                    <a:pt x="11297" y="849"/>
                  </a:cubicBezTo>
                  <a:lnTo>
                    <a:pt x="1252" y="849"/>
                  </a:lnTo>
                  <a:cubicBezTo>
                    <a:pt x="1012" y="849"/>
                    <a:pt x="819" y="1043"/>
                    <a:pt x="819" y="1283"/>
                  </a:cubicBezTo>
                  <a:lnTo>
                    <a:pt x="819" y="7108"/>
                  </a:lnTo>
                  <a:lnTo>
                    <a:pt x="360" y="7108"/>
                  </a:lnTo>
                  <a:lnTo>
                    <a:pt x="360" y="645"/>
                  </a:lnTo>
                  <a:cubicBezTo>
                    <a:pt x="360" y="487"/>
                    <a:pt x="489" y="358"/>
                    <a:pt x="647" y="358"/>
                  </a:cubicBezTo>
                  <a:close/>
                  <a:moveTo>
                    <a:pt x="7023" y="8683"/>
                  </a:moveTo>
                  <a:cubicBezTo>
                    <a:pt x="7071" y="8973"/>
                    <a:pt x="7193" y="9601"/>
                    <a:pt x="7404" y="10091"/>
                  </a:cubicBezTo>
                  <a:lnTo>
                    <a:pt x="5166" y="10091"/>
                  </a:lnTo>
                  <a:cubicBezTo>
                    <a:pt x="5378" y="9601"/>
                    <a:pt x="5499" y="8973"/>
                    <a:pt x="5547" y="8683"/>
                  </a:cubicBezTo>
                  <a:close/>
                  <a:moveTo>
                    <a:pt x="655" y="0"/>
                  </a:moveTo>
                  <a:cubicBezTo>
                    <a:pt x="294" y="0"/>
                    <a:pt x="1" y="293"/>
                    <a:pt x="1" y="655"/>
                  </a:cubicBezTo>
                  <a:lnTo>
                    <a:pt x="1" y="8028"/>
                  </a:lnTo>
                  <a:cubicBezTo>
                    <a:pt x="1" y="8389"/>
                    <a:pt x="294" y="8683"/>
                    <a:pt x="655" y="8683"/>
                  </a:cubicBezTo>
                  <a:lnTo>
                    <a:pt x="5171" y="8683"/>
                  </a:lnTo>
                  <a:cubicBezTo>
                    <a:pt x="5113" y="9015"/>
                    <a:pt x="4978" y="9668"/>
                    <a:pt x="4758" y="10091"/>
                  </a:cubicBezTo>
                  <a:lnTo>
                    <a:pt x="3742" y="10091"/>
                  </a:lnTo>
                  <a:cubicBezTo>
                    <a:pt x="3646" y="10091"/>
                    <a:pt x="3562" y="10160"/>
                    <a:pt x="3552" y="10255"/>
                  </a:cubicBezTo>
                  <a:cubicBezTo>
                    <a:pt x="3543" y="10363"/>
                    <a:pt x="3628" y="10452"/>
                    <a:pt x="3735" y="10452"/>
                  </a:cubicBezTo>
                  <a:lnTo>
                    <a:pt x="8832" y="10452"/>
                  </a:lnTo>
                  <a:cubicBezTo>
                    <a:pt x="8928" y="10452"/>
                    <a:pt x="9013" y="10381"/>
                    <a:pt x="9021" y="10287"/>
                  </a:cubicBezTo>
                  <a:cubicBezTo>
                    <a:pt x="9031" y="10180"/>
                    <a:pt x="8946" y="10091"/>
                    <a:pt x="8838" y="10091"/>
                  </a:cubicBezTo>
                  <a:lnTo>
                    <a:pt x="7815" y="10091"/>
                  </a:lnTo>
                  <a:cubicBezTo>
                    <a:pt x="7595" y="9668"/>
                    <a:pt x="7459" y="9015"/>
                    <a:pt x="7401" y="8683"/>
                  </a:cubicBezTo>
                  <a:lnTo>
                    <a:pt x="9789" y="8683"/>
                  </a:lnTo>
                  <a:cubicBezTo>
                    <a:pt x="9884" y="8683"/>
                    <a:pt x="9969" y="8613"/>
                    <a:pt x="9978" y="8519"/>
                  </a:cubicBezTo>
                  <a:cubicBezTo>
                    <a:pt x="9987" y="8411"/>
                    <a:pt x="9903" y="8322"/>
                    <a:pt x="9799" y="8322"/>
                  </a:cubicBezTo>
                  <a:lnTo>
                    <a:pt x="650" y="8322"/>
                  </a:lnTo>
                  <a:cubicBezTo>
                    <a:pt x="491" y="8322"/>
                    <a:pt x="363" y="8194"/>
                    <a:pt x="363" y="8035"/>
                  </a:cubicBezTo>
                  <a:lnTo>
                    <a:pt x="363" y="7470"/>
                  </a:lnTo>
                  <a:lnTo>
                    <a:pt x="12224" y="7470"/>
                  </a:lnTo>
                  <a:lnTo>
                    <a:pt x="12224" y="8132"/>
                  </a:lnTo>
                  <a:cubicBezTo>
                    <a:pt x="12224" y="8236"/>
                    <a:pt x="12139" y="8322"/>
                    <a:pt x="12033" y="8322"/>
                  </a:cubicBezTo>
                  <a:lnTo>
                    <a:pt x="10671" y="8322"/>
                  </a:lnTo>
                  <a:cubicBezTo>
                    <a:pt x="10632" y="8322"/>
                    <a:pt x="10594" y="8339"/>
                    <a:pt x="10570" y="8370"/>
                  </a:cubicBezTo>
                  <a:cubicBezTo>
                    <a:pt x="10459" y="8520"/>
                    <a:pt x="10561" y="8683"/>
                    <a:pt x="10702" y="8683"/>
                  </a:cubicBezTo>
                  <a:lnTo>
                    <a:pt x="11930" y="8683"/>
                  </a:lnTo>
                  <a:cubicBezTo>
                    <a:pt x="12291" y="8683"/>
                    <a:pt x="12584" y="8389"/>
                    <a:pt x="12584" y="8028"/>
                  </a:cubicBezTo>
                  <a:lnTo>
                    <a:pt x="12584" y="655"/>
                  </a:lnTo>
                  <a:cubicBezTo>
                    <a:pt x="12581" y="293"/>
                    <a:pt x="12288" y="0"/>
                    <a:pt x="119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65"/>
            <p:cNvSpPr/>
            <p:nvPr/>
          </p:nvSpPr>
          <p:spPr>
            <a:xfrm>
              <a:off x="3216987" y="3063954"/>
              <a:ext cx="122975" cy="173816"/>
            </a:xfrm>
            <a:custGeom>
              <a:avLst/>
              <a:gdLst/>
              <a:ahLst/>
              <a:cxnLst/>
              <a:rect l="l" t="t" r="r" b="b"/>
              <a:pathLst>
                <a:path w="3246" h="4588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098"/>
                  </a:lnTo>
                  <a:cubicBezTo>
                    <a:pt x="0" y="1181"/>
                    <a:pt x="52" y="1257"/>
                    <a:pt x="133" y="1281"/>
                  </a:cubicBezTo>
                  <a:cubicBezTo>
                    <a:pt x="155" y="1288"/>
                    <a:pt x="177" y="1291"/>
                    <a:pt x="198" y="1291"/>
                  </a:cubicBezTo>
                  <a:cubicBezTo>
                    <a:pt x="307" y="1291"/>
                    <a:pt x="395" y="1208"/>
                    <a:pt x="395" y="1107"/>
                  </a:cubicBezTo>
                  <a:lnTo>
                    <a:pt x="395" y="361"/>
                  </a:lnTo>
                  <a:lnTo>
                    <a:pt x="2884" y="361"/>
                  </a:lnTo>
                  <a:lnTo>
                    <a:pt x="2884" y="4226"/>
                  </a:lnTo>
                  <a:lnTo>
                    <a:pt x="361" y="4226"/>
                  </a:lnTo>
                  <a:lnTo>
                    <a:pt x="361" y="1974"/>
                  </a:lnTo>
                  <a:cubicBezTo>
                    <a:pt x="361" y="1886"/>
                    <a:pt x="305" y="1805"/>
                    <a:pt x="218" y="1788"/>
                  </a:cubicBezTo>
                  <a:cubicBezTo>
                    <a:pt x="205" y="1786"/>
                    <a:pt x="193" y="1784"/>
                    <a:pt x="180" y="1784"/>
                  </a:cubicBezTo>
                  <a:cubicBezTo>
                    <a:pt x="82" y="1784"/>
                    <a:pt x="2" y="1867"/>
                    <a:pt x="2" y="1968"/>
                  </a:cubicBezTo>
                  <a:lnTo>
                    <a:pt x="2" y="4403"/>
                  </a:lnTo>
                  <a:cubicBezTo>
                    <a:pt x="2" y="4505"/>
                    <a:pt x="85" y="4588"/>
                    <a:pt x="187" y="4588"/>
                  </a:cubicBezTo>
                  <a:lnTo>
                    <a:pt x="3061" y="4588"/>
                  </a:lnTo>
                  <a:cubicBezTo>
                    <a:pt x="3164" y="4588"/>
                    <a:pt x="3246" y="4506"/>
                    <a:pt x="3246" y="4403"/>
                  </a:cubicBezTo>
                  <a:lnTo>
                    <a:pt x="3246" y="185"/>
                  </a:lnTo>
                  <a:cubicBezTo>
                    <a:pt x="3246" y="83"/>
                    <a:pt x="3162" y="0"/>
                    <a:pt x="3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65"/>
            <p:cNvSpPr/>
            <p:nvPr/>
          </p:nvSpPr>
          <p:spPr>
            <a:xfrm>
              <a:off x="3254569" y="3104945"/>
              <a:ext cx="52206" cy="91947"/>
            </a:xfrm>
            <a:custGeom>
              <a:avLst/>
              <a:gdLst/>
              <a:ahLst/>
              <a:cxnLst/>
              <a:rect l="l" t="t" r="r" b="b"/>
              <a:pathLst>
                <a:path w="1378" h="2427" extrusionOk="0">
                  <a:moveTo>
                    <a:pt x="451" y="675"/>
                  </a:moveTo>
                  <a:lnTo>
                    <a:pt x="451" y="824"/>
                  </a:lnTo>
                  <a:cubicBezTo>
                    <a:pt x="436" y="798"/>
                    <a:pt x="429" y="760"/>
                    <a:pt x="437" y="719"/>
                  </a:cubicBezTo>
                  <a:cubicBezTo>
                    <a:pt x="439" y="709"/>
                    <a:pt x="442" y="693"/>
                    <a:pt x="451" y="675"/>
                  </a:cubicBezTo>
                  <a:close/>
                  <a:moveTo>
                    <a:pt x="812" y="1409"/>
                  </a:moveTo>
                  <a:cubicBezTo>
                    <a:pt x="902" y="1469"/>
                    <a:pt x="903" y="1561"/>
                    <a:pt x="894" y="1615"/>
                  </a:cubicBezTo>
                  <a:cubicBezTo>
                    <a:pt x="885" y="1671"/>
                    <a:pt x="858" y="1728"/>
                    <a:pt x="812" y="1771"/>
                  </a:cubicBezTo>
                  <a:lnTo>
                    <a:pt x="812" y="1409"/>
                  </a:lnTo>
                  <a:close/>
                  <a:moveTo>
                    <a:pt x="633" y="1"/>
                  </a:moveTo>
                  <a:cubicBezTo>
                    <a:pt x="532" y="1"/>
                    <a:pt x="452" y="81"/>
                    <a:pt x="452" y="180"/>
                  </a:cubicBezTo>
                  <a:lnTo>
                    <a:pt x="452" y="247"/>
                  </a:lnTo>
                  <a:cubicBezTo>
                    <a:pt x="451" y="247"/>
                    <a:pt x="450" y="249"/>
                    <a:pt x="448" y="249"/>
                  </a:cubicBezTo>
                  <a:cubicBezTo>
                    <a:pt x="262" y="305"/>
                    <a:pt x="122" y="463"/>
                    <a:pt x="85" y="663"/>
                  </a:cubicBezTo>
                  <a:cubicBezTo>
                    <a:pt x="49" y="849"/>
                    <a:pt x="111" y="1027"/>
                    <a:pt x="243" y="1130"/>
                  </a:cubicBezTo>
                  <a:cubicBezTo>
                    <a:pt x="299" y="1173"/>
                    <a:pt x="366" y="1213"/>
                    <a:pt x="452" y="1256"/>
                  </a:cubicBezTo>
                  <a:lnTo>
                    <a:pt x="452" y="1819"/>
                  </a:lnTo>
                  <a:cubicBezTo>
                    <a:pt x="405" y="1806"/>
                    <a:pt x="365" y="1785"/>
                    <a:pt x="306" y="1745"/>
                  </a:cubicBezTo>
                  <a:cubicBezTo>
                    <a:pt x="275" y="1725"/>
                    <a:pt x="241" y="1715"/>
                    <a:pt x="207" y="1715"/>
                  </a:cubicBezTo>
                  <a:cubicBezTo>
                    <a:pt x="148" y="1715"/>
                    <a:pt x="91" y="1744"/>
                    <a:pt x="56" y="1798"/>
                  </a:cubicBezTo>
                  <a:cubicBezTo>
                    <a:pt x="1" y="1881"/>
                    <a:pt x="25" y="1992"/>
                    <a:pt x="109" y="2048"/>
                  </a:cubicBezTo>
                  <a:cubicBezTo>
                    <a:pt x="238" y="2133"/>
                    <a:pt x="336" y="2169"/>
                    <a:pt x="451" y="2184"/>
                  </a:cubicBezTo>
                  <a:lnTo>
                    <a:pt x="451" y="2237"/>
                  </a:lnTo>
                  <a:cubicBezTo>
                    <a:pt x="451" y="2333"/>
                    <a:pt x="520" y="2418"/>
                    <a:pt x="615" y="2426"/>
                  </a:cubicBezTo>
                  <a:cubicBezTo>
                    <a:pt x="620" y="2426"/>
                    <a:pt x="626" y="2427"/>
                    <a:pt x="631" y="2427"/>
                  </a:cubicBezTo>
                  <a:cubicBezTo>
                    <a:pt x="732" y="2427"/>
                    <a:pt x="812" y="2346"/>
                    <a:pt x="812" y="2247"/>
                  </a:cubicBezTo>
                  <a:lnTo>
                    <a:pt x="812" y="2165"/>
                  </a:lnTo>
                  <a:cubicBezTo>
                    <a:pt x="1057" y="2092"/>
                    <a:pt x="1212" y="1878"/>
                    <a:pt x="1248" y="1668"/>
                  </a:cubicBezTo>
                  <a:cubicBezTo>
                    <a:pt x="1295" y="1386"/>
                    <a:pt x="1143" y="1131"/>
                    <a:pt x="869" y="1034"/>
                  </a:cubicBezTo>
                  <a:cubicBezTo>
                    <a:pt x="850" y="1028"/>
                    <a:pt x="832" y="1021"/>
                    <a:pt x="813" y="1014"/>
                  </a:cubicBezTo>
                  <a:lnTo>
                    <a:pt x="813" y="610"/>
                  </a:lnTo>
                  <a:cubicBezTo>
                    <a:pt x="864" y="629"/>
                    <a:pt x="888" y="677"/>
                    <a:pt x="924" y="714"/>
                  </a:cubicBezTo>
                  <a:cubicBezTo>
                    <a:pt x="964" y="754"/>
                    <a:pt x="1018" y="778"/>
                    <a:pt x="1070" y="778"/>
                  </a:cubicBezTo>
                  <a:cubicBezTo>
                    <a:pt x="1112" y="778"/>
                    <a:pt x="1152" y="763"/>
                    <a:pt x="1186" y="730"/>
                  </a:cubicBezTo>
                  <a:cubicBezTo>
                    <a:pt x="1377" y="547"/>
                    <a:pt x="1007" y="283"/>
                    <a:pt x="850" y="244"/>
                  </a:cubicBezTo>
                  <a:cubicBezTo>
                    <a:pt x="838" y="242"/>
                    <a:pt x="825" y="238"/>
                    <a:pt x="813" y="237"/>
                  </a:cubicBezTo>
                  <a:lnTo>
                    <a:pt x="813" y="190"/>
                  </a:lnTo>
                  <a:cubicBezTo>
                    <a:pt x="813" y="95"/>
                    <a:pt x="744" y="9"/>
                    <a:pt x="649" y="1"/>
                  </a:cubicBezTo>
                  <a:cubicBezTo>
                    <a:pt x="644" y="1"/>
                    <a:pt x="638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65"/>
            <p:cNvSpPr/>
            <p:nvPr/>
          </p:nvSpPr>
          <p:spPr>
            <a:xfrm>
              <a:off x="3353903" y="3063499"/>
              <a:ext cx="51486" cy="58646"/>
            </a:xfrm>
            <a:custGeom>
              <a:avLst/>
              <a:gdLst/>
              <a:ahLst/>
              <a:cxnLst/>
              <a:rect l="l" t="t" r="r" b="b"/>
              <a:pathLst>
                <a:path w="1359" h="1548" extrusionOk="0">
                  <a:moveTo>
                    <a:pt x="676" y="665"/>
                  </a:moveTo>
                  <a:lnTo>
                    <a:pt x="763" y="897"/>
                  </a:lnTo>
                  <a:lnTo>
                    <a:pt x="587" y="897"/>
                  </a:lnTo>
                  <a:lnTo>
                    <a:pt x="676" y="665"/>
                  </a:lnTo>
                  <a:close/>
                  <a:moveTo>
                    <a:pt x="678" y="1"/>
                  </a:moveTo>
                  <a:cubicBezTo>
                    <a:pt x="591" y="1"/>
                    <a:pt x="516" y="52"/>
                    <a:pt x="483" y="132"/>
                  </a:cubicBezTo>
                  <a:cubicBezTo>
                    <a:pt x="483" y="133"/>
                    <a:pt x="481" y="134"/>
                    <a:pt x="481" y="136"/>
                  </a:cubicBezTo>
                  <a:lnTo>
                    <a:pt x="39" y="1296"/>
                  </a:lnTo>
                  <a:cubicBezTo>
                    <a:pt x="0" y="1393"/>
                    <a:pt x="49" y="1499"/>
                    <a:pt x="144" y="1535"/>
                  </a:cubicBezTo>
                  <a:cubicBezTo>
                    <a:pt x="166" y="1544"/>
                    <a:pt x="188" y="1548"/>
                    <a:pt x="210" y="1548"/>
                  </a:cubicBezTo>
                  <a:cubicBezTo>
                    <a:pt x="284" y="1548"/>
                    <a:pt x="354" y="1502"/>
                    <a:pt x="383" y="1429"/>
                  </a:cubicBezTo>
                  <a:lnTo>
                    <a:pt x="448" y="1259"/>
                  </a:lnTo>
                  <a:lnTo>
                    <a:pt x="904" y="1259"/>
                  </a:lnTo>
                  <a:lnTo>
                    <a:pt x="968" y="1429"/>
                  </a:lnTo>
                  <a:cubicBezTo>
                    <a:pt x="997" y="1503"/>
                    <a:pt x="1067" y="1548"/>
                    <a:pt x="1141" y="1548"/>
                  </a:cubicBezTo>
                  <a:cubicBezTo>
                    <a:pt x="1267" y="1548"/>
                    <a:pt x="1359" y="1419"/>
                    <a:pt x="1314" y="1299"/>
                  </a:cubicBezTo>
                  <a:lnTo>
                    <a:pt x="876" y="137"/>
                  </a:lnTo>
                  <a:cubicBezTo>
                    <a:pt x="874" y="136"/>
                    <a:pt x="874" y="133"/>
                    <a:pt x="873" y="132"/>
                  </a:cubicBezTo>
                  <a:cubicBezTo>
                    <a:pt x="840" y="52"/>
                    <a:pt x="764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65"/>
            <p:cNvSpPr/>
            <p:nvPr/>
          </p:nvSpPr>
          <p:spPr>
            <a:xfrm>
              <a:off x="3413117" y="3065242"/>
              <a:ext cx="43757" cy="57320"/>
            </a:xfrm>
            <a:custGeom>
              <a:avLst/>
              <a:gdLst/>
              <a:ahLst/>
              <a:cxnLst/>
              <a:rect l="l" t="t" r="r" b="b"/>
              <a:pathLst>
                <a:path w="1155" h="1513" extrusionOk="0">
                  <a:moveTo>
                    <a:pt x="508" y="359"/>
                  </a:moveTo>
                  <a:cubicBezTo>
                    <a:pt x="766" y="359"/>
                    <a:pt x="786" y="656"/>
                    <a:pt x="786" y="747"/>
                  </a:cubicBezTo>
                  <a:cubicBezTo>
                    <a:pt x="786" y="935"/>
                    <a:pt x="702" y="1128"/>
                    <a:pt x="514" y="1132"/>
                  </a:cubicBezTo>
                  <a:cubicBezTo>
                    <a:pt x="481" y="1132"/>
                    <a:pt x="425" y="1133"/>
                    <a:pt x="371" y="1133"/>
                  </a:cubicBezTo>
                  <a:cubicBezTo>
                    <a:pt x="371" y="1002"/>
                    <a:pt x="369" y="497"/>
                    <a:pt x="369" y="359"/>
                  </a:cubicBezTo>
                  <a:close/>
                  <a:moveTo>
                    <a:pt x="188" y="1"/>
                  </a:moveTo>
                  <a:cubicBezTo>
                    <a:pt x="165" y="1"/>
                    <a:pt x="143" y="3"/>
                    <a:pt x="123" y="11"/>
                  </a:cubicBezTo>
                  <a:cubicBezTo>
                    <a:pt x="47" y="40"/>
                    <a:pt x="1" y="111"/>
                    <a:pt x="1" y="185"/>
                  </a:cubicBezTo>
                  <a:cubicBezTo>
                    <a:pt x="1" y="185"/>
                    <a:pt x="1" y="185"/>
                    <a:pt x="1" y="185"/>
                  </a:cubicBezTo>
                  <a:lnTo>
                    <a:pt x="1" y="185"/>
                  </a:lnTo>
                  <a:cubicBezTo>
                    <a:pt x="0" y="185"/>
                    <a:pt x="1" y="1328"/>
                    <a:pt x="1" y="1328"/>
                  </a:cubicBezTo>
                  <a:cubicBezTo>
                    <a:pt x="1" y="1377"/>
                    <a:pt x="21" y="1423"/>
                    <a:pt x="57" y="1458"/>
                  </a:cubicBezTo>
                  <a:cubicBezTo>
                    <a:pt x="90" y="1492"/>
                    <a:pt x="188" y="1511"/>
                    <a:pt x="188" y="1511"/>
                  </a:cubicBezTo>
                  <a:cubicBezTo>
                    <a:pt x="194" y="1511"/>
                    <a:pt x="299" y="1512"/>
                    <a:pt x="396" y="1512"/>
                  </a:cubicBezTo>
                  <a:cubicBezTo>
                    <a:pt x="444" y="1512"/>
                    <a:pt x="491" y="1512"/>
                    <a:pt x="522" y="1511"/>
                  </a:cubicBezTo>
                  <a:cubicBezTo>
                    <a:pt x="888" y="1505"/>
                    <a:pt x="1154" y="1186"/>
                    <a:pt x="1154" y="756"/>
                  </a:cubicBezTo>
                  <a:cubicBezTo>
                    <a:pt x="1154" y="305"/>
                    <a:pt x="896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5"/>
            <p:cNvSpPr/>
            <p:nvPr/>
          </p:nvSpPr>
          <p:spPr>
            <a:xfrm>
              <a:off x="3462141" y="3063916"/>
              <a:ext cx="44666" cy="58608"/>
            </a:xfrm>
            <a:custGeom>
              <a:avLst/>
              <a:gdLst/>
              <a:ahLst/>
              <a:cxnLst/>
              <a:rect l="l" t="t" r="r" b="b"/>
              <a:pathLst>
                <a:path w="1179" h="1547" extrusionOk="0">
                  <a:moveTo>
                    <a:pt x="596" y="0"/>
                  </a:moveTo>
                  <a:cubicBezTo>
                    <a:pt x="539" y="0"/>
                    <a:pt x="479" y="8"/>
                    <a:pt x="417" y="27"/>
                  </a:cubicBezTo>
                  <a:cubicBezTo>
                    <a:pt x="240" y="80"/>
                    <a:pt x="116" y="219"/>
                    <a:pt x="92" y="392"/>
                  </a:cubicBezTo>
                  <a:cubicBezTo>
                    <a:pt x="68" y="554"/>
                    <a:pt x="139" y="710"/>
                    <a:pt x="275" y="799"/>
                  </a:cubicBezTo>
                  <a:cubicBezTo>
                    <a:pt x="385" y="871"/>
                    <a:pt x="532" y="912"/>
                    <a:pt x="654" y="957"/>
                  </a:cubicBezTo>
                  <a:cubicBezTo>
                    <a:pt x="723" y="981"/>
                    <a:pt x="795" y="1027"/>
                    <a:pt x="785" y="1075"/>
                  </a:cubicBezTo>
                  <a:cubicBezTo>
                    <a:pt x="778" y="1117"/>
                    <a:pt x="718" y="1179"/>
                    <a:pt x="616" y="1179"/>
                  </a:cubicBezTo>
                  <a:cubicBezTo>
                    <a:pt x="509" y="1179"/>
                    <a:pt x="407" y="1136"/>
                    <a:pt x="343" y="1064"/>
                  </a:cubicBezTo>
                  <a:cubicBezTo>
                    <a:pt x="307" y="1024"/>
                    <a:pt x="257" y="1004"/>
                    <a:pt x="207" y="1004"/>
                  </a:cubicBezTo>
                  <a:cubicBezTo>
                    <a:pt x="162" y="1004"/>
                    <a:pt x="118" y="1020"/>
                    <a:pt x="82" y="1052"/>
                  </a:cubicBezTo>
                  <a:cubicBezTo>
                    <a:pt x="6" y="1120"/>
                    <a:pt x="1" y="1236"/>
                    <a:pt x="69" y="1313"/>
                  </a:cubicBezTo>
                  <a:cubicBezTo>
                    <a:pt x="205" y="1461"/>
                    <a:pt x="404" y="1546"/>
                    <a:pt x="616" y="1546"/>
                  </a:cubicBezTo>
                  <a:cubicBezTo>
                    <a:pt x="883" y="1546"/>
                    <a:pt x="1106" y="1376"/>
                    <a:pt x="1147" y="1140"/>
                  </a:cubicBezTo>
                  <a:cubicBezTo>
                    <a:pt x="1179" y="960"/>
                    <a:pt x="1100" y="727"/>
                    <a:pt x="781" y="609"/>
                  </a:cubicBezTo>
                  <a:cubicBezTo>
                    <a:pt x="644" y="559"/>
                    <a:pt x="514" y="503"/>
                    <a:pt x="469" y="482"/>
                  </a:cubicBezTo>
                  <a:cubicBezTo>
                    <a:pt x="424" y="440"/>
                    <a:pt x="486" y="389"/>
                    <a:pt x="523" y="378"/>
                  </a:cubicBezTo>
                  <a:cubicBezTo>
                    <a:pt x="548" y="371"/>
                    <a:pt x="573" y="368"/>
                    <a:pt x="596" y="368"/>
                  </a:cubicBezTo>
                  <a:cubicBezTo>
                    <a:pt x="713" y="368"/>
                    <a:pt x="810" y="443"/>
                    <a:pt x="814" y="447"/>
                  </a:cubicBezTo>
                  <a:cubicBezTo>
                    <a:pt x="849" y="475"/>
                    <a:pt x="891" y="489"/>
                    <a:pt x="932" y="489"/>
                  </a:cubicBezTo>
                  <a:cubicBezTo>
                    <a:pt x="985" y="489"/>
                    <a:pt x="1036" y="467"/>
                    <a:pt x="1072" y="423"/>
                  </a:cubicBezTo>
                  <a:cubicBezTo>
                    <a:pt x="1137" y="345"/>
                    <a:pt x="1127" y="230"/>
                    <a:pt x="1050" y="164"/>
                  </a:cubicBezTo>
                  <a:cubicBezTo>
                    <a:pt x="966" y="94"/>
                    <a:pt x="796" y="0"/>
                    <a:pt x="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5"/>
            <p:cNvSpPr/>
            <p:nvPr/>
          </p:nvSpPr>
          <p:spPr>
            <a:xfrm>
              <a:off x="3354017" y="3138474"/>
              <a:ext cx="223143" cy="13714"/>
            </a:xfrm>
            <a:custGeom>
              <a:avLst/>
              <a:gdLst/>
              <a:ahLst/>
              <a:cxnLst/>
              <a:rect l="l" t="t" r="r" b="b"/>
              <a:pathLst>
                <a:path w="5890" h="362" extrusionOk="0">
                  <a:moveTo>
                    <a:pt x="210" y="0"/>
                  </a:moveTo>
                  <a:cubicBezTo>
                    <a:pt x="123" y="0"/>
                    <a:pt x="41" y="58"/>
                    <a:pt x="25" y="144"/>
                  </a:cubicBezTo>
                  <a:cubicBezTo>
                    <a:pt x="1" y="259"/>
                    <a:pt x="92" y="362"/>
                    <a:pt x="205" y="362"/>
                  </a:cubicBezTo>
                  <a:lnTo>
                    <a:pt x="5680" y="362"/>
                  </a:lnTo>
                  <a:cubicBezTo>
                    <a:pt x="5768" y="362"/>
                    <a:pt x="5849" y="304"/>
                    <a:pt x="5866" y="217"/>
                  </a:cubicBezTo>
                  <a:cubicBezTo>
                    <a:pt x="5890" y="101"/>
                    <a:pt x="5800" y="0"/>
                    <a:pt x="5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5"/>
            <p:cNvSpPr/>
            <p:nvPr/>
          </p:nvSpPr>
          <p:spPr>
            <a:xfrm>
              <a:off x="3354017" y="3167001"/>
              <a:ext cx="223143" cy="13639"/>
            </a:xfrm>
            <a:custGeom>
              <a:avLst/>
              <a:gdLst/>
              <a:ahLst/>
              <a:cxnLst/>
              <a:rect l="l" t="t" r="r" b="b"/>
              <a:pathLst>
                <a:path w="5890" h="360" extrusionOk="0">
                  <a:moveTo>
                    <a:pt x="210" y="0"/>
                  </a:moveTo>
                  <a:cubicBezTo>
                    <a:pt x="123" y="0"/>
                    <a:pt x="41" y="58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5680" y="360"/>
                  </a:lnTo>
                  <a:cubicBezTo>
                    <a:pt x="5768" y="360"/>
                    <a:pt x="5849" y="302"/>
                    <a:pt x="5866" y="216"/>
                  </a:cubicBezTo>
                  <a:cubicBezTo>
                    <a:pt x="5890" y="101"/>
                    <a:pt x="5800" y="0"/>
                    <a:pt x="5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5"/>
            <p:cNvSpPr/>
            <p:nvPr/>
          </p:nvSpPr>
          <p:spPr>
            <a:xfrm>
              <a:off x="3354017" y="3195528"/>
              <a:ext cx="223143" cy="13752"/>
            </a:xfrm>
            <a:custGeom>
              <a:avLst/>
              <a:gdLst/>
              <a:ahLst/>
              <a:cxnLst/>
              <a:rect l="l" t="t" r="r" b="b"/>
              <a:pathLst>
                <a:path w="5890" h="363" extrusionOk="0">
                  <a:moveTo>
                    <a:pt x="210" y="0"/>
                  </a:moveTo>
                  <a:cubicBezTo>
                    <a:pt x="123" y="0"/>
                    <a:pt x="41" y="58"/>
                    <a:pt x="25" y="145"/>
                  </a:cubicBezTo>
                  <a:cubicBezTo>
                    <a:pt x="1" y="260"/>
                    <a:pt x="92" y="363"/>
                    <a:pt x="205" y="363"/>
                  </a:cubicBezTo>
                  <a:lnTo>
                    <a:pt x="5680" y="363"/>
                  </a:lnTo>
                  <a:cubicBezTo>
                    <a:pt x="5768" y="363"/>
                    <a:pt x="5849" y="305"/>
                    <a:pt x="5866" y="218"/>
                  </a:cubicBezTo>
                  <a:cubicBezTo>
                    <a:pt x="5890" y="102"/>
                    <a:pt x="5800" y="0"/>
                    <a:pt x="56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5"/>
            <p:cNvSpPr/>
            <p:nvPr/>
          </p:nvSpPr>
          <p:spPr>
            <a:xfrm>
              <a:off x="3354017" y="3224132"/>
              <a:ext cx="223143" cy="13639"/>
            </a:xfrm>
            <a:custGeom>
              <a:avLst/>
              <a:gdLst/>
              <a:ahLst/>
              <a:cxnLst/>
              <a:rect l="l" t="t" r="r" b="b"/>
              <a:pathLst>
                <a:path w="5890" h="360" extrusionOk="0">
                  <a:moveTo>
                    <a:pt x="210" y="1"/>
                  </a:moveTo>
                  <a:cubicBezTo>
                    <a:pt x="123" y="1"/>
                    <a:pt x="41" y="57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5680" y="360"/>
                  </a:lnTo>
                  <a:cubicBezTo>
                    <a:pt x="5768" y="360"/>
                    <a:pt x="5849" y="302"/>
                    <a:pt x="5866" y="216"/>
                  </a:cubicBezTo>
                  <a:cubicBezTo>
                    <a:pt x="5890" y="101"/>
                    <a:pt x="5800" y="1"/>
                    <a:pt x="5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8" name="Google Shape;2708;p65"/>
          <p:cNvGrpSpPr/>
          <p:nvPr/>
        </p:nvGrpSpPr>
        <p:grpSpPr>
          <a:xfrm>
            <a:off x="1729838" y="3464019"/>
            <a:ext cx="449547" cy="373479"/>
            <a:chOff x="1558268" y="2993147"/>
            <a:chExt cx="476669" cy="396012"/>
          </a:xfrm>
        </p:grpSpPr>
        <p:sp>
          <p:nvSpPr>
            <p:cNvPr id="2709" name="Google Shape;2709;p65"/>
            <p:cNvSpPr/>
            <p:nvPr/>
          </p:nvSpPr>
          <p:spPr>
            <a:xfrm>
              <a:off x="1819220" y="3109908"/>
              <a:ext cx="25345" cy="13676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9" y="196"/>
                  </a:cubicBezTo>
                  <a:cubicBezTo>
                    <a:pt x="668" y="89"/>
                    <a:pt x="585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5"/>
            <p:cNvSpPr/>
            <p:nvPr/>
          </p:nvSpPr>
          <p:spPr>
            <a:xfrm>
              <a:off x="1859870" y="3109908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1"/>
                    <a:pt x="189" y="361"/>
                  </a:cubicBezTo>
                  <a:lnTo>
                    <a:pt x="1238" y="361"/>
                  </a:lnTo>
                  <a:cubicBezTo>
                    <a:pt x="1334" y="361"/>
                    <a:pt x="1419" y="290"/>
                    <a:pt x="1426" y="196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5"/>
            <p:cNvSpPr/>
            <p:nvPr/>
          </p:nvSpPr>
          <p:spPr>
            <a:xfrm>
              <a:off x="1819220" y="3139686"/>
              <a:ext cx="25345" cy="13714"/>
            </a:xfrm>
            <a:custGeom>
              <a:avLst/>
              <a:gdLst/>
              <a:ahLst/>
              <a:cxnLst/>
              <a:rect l="l" t="t" r="r" b="b"/>
              <a:pathLst>
                <a:path w="66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2"/>
                    <a:pt x="659" y="198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5"/>
            <p:cNvSpPr/>
            <p:nvPr/>
          </p:nvSpPr>
          <p:spPr>
            <a:xfrm>
              <a:off x="1859870" y="3139686"/>
              <a:ext cx="54403" cy="13714"/>
            </a:xfrm>
            <a:custGeom>
              <a:avLst/>
              <a:gdLst/>
              <a:ahLst/>
              <a:cxnLst/>
              <a:rect l="l" t="t" r="r" b="b"/>
              <a:pathLst>
                <a:path w="1436" h="362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238" y="361"/>
                  </a:lnTo>
                  <a:cubicBezTo>
                    <a:pt x="1334" y="361"/>
                    <a:pt x="1419" y="292"/>
                    <a:pt x="1426" y="198"/>
                  </a:cubicBezTo>
                  <a:cubicBezTo>
                    <a:pt x="1436" y="90"/>
                    <a:pt x="1352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5"/>
            <p:cNvSpPr/>
            <p:nvPr/>
          </p:nvSpPr>
          <p:spPr>
            <a:xfrm>
              <a:off x="1819220" y="3170714"/>
              <a:ext cx="25345" cy="13714"/>
            </a:xfrm>
            <a:custGeom>
              <a:avLst/>
              <a:gdLst/>
              <a:ahLst/>
              <a:cxnLst/>
              <a:rect l="l" t="t" r="r" b="b"/>
              <a:pathLst>
                <a:path w="669" h="362" extrusionOk="0">
                  <a:moveTo>
                    <a:pt x="199" y="1"/>
                  </a:moveTo>
                  <a:cubicBezTo>
                    <a:pt x="104" y="1"/>
                    <a:pt x="19" y="71"/>
                    <a:pt x="11" y="165"/>
                  </a:cubicBezTo>
                  <a:cubicBezTo>
                    <a:pt x="0" y="271"/>
                    <a:pt x="84" y="361"/>
                    <a:pt x="190" y="361"/>
                  </a:cubicBezTo>
                  <a:lnTo>
                    <a:pt x="470" y="361"/>
                  </a:lnTo>
                  <a:cubicBezTo>
                    <a:pt x="566" y="361"/>
                    <a:pt x="651" y="292"/>
                    <a:pt x="659" y="198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5"/>
            <p:cNvSpPr/>
            <p:nvPr/>
          </p:nvSpPr>
          <p:spPr>
            <a:xfrm>
              <a:off x="1881124" y="3170714"/>
              <a:ext cx="91606" cy="13714"/>
            </a:xfrm>
            <a:custGeom>
              <a:avLst/>
              <a:gdLst/>
              <a:ahLst/>
              <a:cxnLst/>
              <a:rect l="l" t="t" r="r" b="b"/>
              <a:pathLst>
                <a:path w="2418" h="362" extrusionOk="0">
                  <a:moveTo>
                    <a:pt x="179" y="1"/>
                  </a:moveTo>
                  <a:cubicBezTo>
                    <a:pt x="81" y="1"/>
                    <a:pt x="0" y="82"/>
                    <a:pt x="0" y="181"/>
                  </a:cubicBezTo>
                  <a:cubicBezTo>
                    <a:pt x="0" y="280"/>
                    <a:pt x="82" y="361"/>
                    <a:pt x="181" y="361"/>
                  </a:cubicBezTo>
                  <a:lnTo>
                    <a:pt x="2219" y="361"/>
                  </a:lnTo>
                  <a:cubicBezTo>
                    <a:pt x="2315" y="361"/>
                    <a:pt x="2400" y="292"/>
                    <a:pt x="2408" y="198"/>
                  </a:cubicBezTo>
                  <a:cubicBezTo>
                    <a:pt x="2417" y="90"/>
                    <a:pt x="2334" y="1"/>
                    <a:pt x="2229" y="1"/>
                  </a:cubicBezTo>
                  <a:lnTo>
                    <a:pt x="181" y="1"/>
                  </a:lnTo>
                  <a:cubicBezTo>
                    <a:pt x="181" y="1"/>
                    <a:pt x="180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5"/>
            <p:cNvSpPr/>
            <p:nvPr/>
          </p:nvSpPr>
          <p:spPr>
            <a:xfrm>
              <a:off x="1819220" y="3201742"/>
              <a:ext cx="25345" cy="13676"/>
            </a:xfrm>
            <a:custGeom>
              <a:avLst/>
              <a:gdLst/>
              <a:ahLst/>
              <a:cxnLst/>
              <a:rect l="l" t="t" r="r" b="b"/>
              <a:pathLst>
                <a:path w="669" h="361" extrusionOk="0">
                  <a:moveTo>
                    <a:pt x="199" y="1"/>
                  </a:moveTo>
                  <a:cubicBezTo>
                    <a:pt x="104" y="1"/>
                    <a:pt x="19" y="70"/>
                    <a:pt x="11" y="164"/>
                  </a:cubicBezTo>
                  <a:cubicBezTo>
                    <a:pt x="0" y="272"/>
                    <a:pt x="84" y="360"/>
                    <a:pt x="190" y="360"/>
                  </a:cubicBezTo>
                  <a:lnTo>
                    <a:pt x="470" y="360"/>
                  </a:lnTo>
                  <a:cubicBezTo>
                    <a:pt x="566" y="360"/>
                    <a:pt x="651" y="291"/>
                    <a:pt x="659" y="197"/>
                  </a:cubicBezTo>
                  <a:cubicBezTo>
                    <a:pt x="668" y="90"/>
                    <a:pt x="585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5"/>
            <p:cNvSpPr/>
            <p:nvPr/>
          </p:nvSpPr>
          <p:spPr>
            <a:xfrm>
              <a:off x="1877108" y="3201742"/>
              <a:ext cx="56032" cy="13714"/>
            </a:xfrm>
            <a:custGeom>
              <a:avLst/>
              <a:gdLst/>
              <a:ahLst/>
              <a:cxnLst/>
              <a:rect l="l" t="t" r="r" b="b"/>
              <a:pathLst>
                <a:path w="1479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97" y="361"/>
                  </a:lnTo>
                  <a:cubicBezTo>
                    <a:pt x="1397" y="360"/>
                    <a:pt x="1478" y="280"/>
                    <a:pt x="1478" y="181"/>
                  </a:cubicBezTo>
                  <a:cubicBezTo>
                    <a:pt x="1478" y="81"/>
                    <a:pt x="1397" y="1"/>
                    <a:pt x="12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5"/>
            <p:cNvSpPr/>
            <p:nvPr/>
          </p:nvSpPr>
          <p:spPr>
            <a:xfrm>
              <a:off x="1819220" y="3231519"/>
              <a:ext cx="25383" cy="13714"/>
            </a:xfrm>
            <a:custGeom>
              <a:avLst/>
              <a:gdLst/>
              <a:ahLst/>
              <a:cxnLst/>
              <a:rect l="l" t="t" r="r" b="b"/>
              <a:pathLst>
                <a:path w="670" h="362" extrusionOk="0">
                  <a:moveTo>
                    <a:pt x="200" y="0"/>
                  </a:moveTo>
                  <a:cubicBezTo>
                    <a:pt x="105" y="0"/>
                    <a:pt x="20" y="69"/>
                    <a:pt x="12" y="164"/>
                  </a:cubicBezTo>
                  <a:cubicBezTo>
                    <a:pt x="0" y="273"/>
                    <a:pt x="84" y="362"/>
                    <a:pt x="190" y="362"/>
                  </a:cubicBezTo>
                  <a:lnTo>
                    <a:pt x="471" y="362"/>
                  </a:lnTo>
                  <a:cubicBezTo>
                    <a:pt x="567" y="362"/>
                    <a:pt x="653" y="293"/>
                    <a:pt x="660" y="196"/>
                  </a:cubicBezTo>
                  <a:cubicBezTo>
                    <a:pt x="669" y="89"/>
                    <a:pt x="586" y="0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5"/>
            <p:cNvSpPr/>
            <p:nvPr/>
          </p:nvSpPr>
          <p:spPr>
            <a:xfrm>
              <a:off x="1859605" y="3231519"/>
              <a:ext cx="26633" cy="13714"/>
            </a:xfrm>
            <a:custGeom>
              <a:avLst/>
              <a:gdLst/>
              <a:ahLst/>
              <a:cxnLst/>
              <a:rect l="l" t="t" r="r" b="b"/>
              <a:pathLst>
                <a:path w="703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504" y="362"/>
                  </a:lnTo>
                  <a:cubicBezTo>
                    <a:pt x="599" y="362"/>
                    <a:pt x="684" y="293"/>
                    <a:pt x="693" y="196"/>
                  </a:cubicBezTo>
                  <a:cubicBezTo>
                    <a:pt x="702" y="89"/>
                    <a:pt x="618" y="0"/>
                    <a:pt x="5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5"/>
            <p:cNvSpPr/>
            <p:nvPr/>
          </p:nvSpPr>
          <p:spPr>
            <a:xfrm>
              <a:off x="1901089" y="3231557"/>
              <a:ext cx="71868" cy="13676"/>
            </a:xfrm>
            <a:custGeom>
              <a:avLst/>
              <a:gdLst/>
              <a:ahLst/>
              <a:cxnLst/>
              <a:rect l="l" t="t" r="r" b="b"/>
              <a:pathLst>
                <a:path w="1897" h="361" extrusionOk="0">
                  <a:moveTo>
                    <a:pt x="199" y="0"/>
                  </a:moveTo>
                  <a:cubicBezTo>
                    <a:pt x="102" y="0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699" y="361"/>
                  </a:lnTo>
                  <a:cubicBezTo>
                    <a:pt x="1794" y="361"/>
                    <a:pt x="1880" y="292"/>
                    <a:pt x="1887" y="195"/>
                  </a:cubicBezTo>
                  <a:cubicBezTo>
                    <a:pt x="1897" y="89"/>
                    <a:pt x="1813" y="0"/>
                    <a:pt x="1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5"/>
            <p:cNvSpPr/>
            <p:nvPr/>
          </p:nvSpPr>
          <p:spPr>
            <a:xfrm>
              <a:off x="1558268" y="2993147"/>
              <a:ext cx="476669" cy="396012"/>
            </a:xfrm>
            <a:custGeom>
              <a:avLst/>
              <a:gdLst/>
              <a:ahLst/>
              <a:cxnLst/>
              <a:rect l="l" t="t" r="r" b="b"/>
              <a:pathLst>
                <a:path w="12582" h="10453" extrusionOk="0">
                  <a:moveTo>
                    <a:pt x="11306" y="1214"/>
                  </a:moveTo>
                  <a:cubicBezTo>
                    <a:pt x="11338" y="1214"/>
                    <a:pt x="11370" y="1245"/>
                    <a:pt x="11370" y="1280"/>
                  </a:cubicBezTo>
                  <a:lnTo>
                    <a:pt x="11370" y="2262"/>
                  </a:lnTo>
                  <a:lnTo>
                    <a:pt x="1180" y="2262"/>
                  </a:lnTo>
                  <a:lnTo>
                    <a:pt x="1180" y="1278"/>
                  </a:lnTo>
                  <a:cubicBezTo>
                    <a:pt x="1180" y="1242"/>
                    <a:pt x="1208" y="1214"/>
                    <a:pt x="1244" y="1214"/>
                  </a:cubicBezTo>
                  <a:close/>
                  <a:moveTo>
                    <a:pt x="6093" y="2622"/>
                  </a:moveTo>
                  <a:lnTo>
                    <a:pt x="6093" y="7111"/>
                  </a:lnTo>
                  <a:lnTo>
                    <a:pt x="1179" y="7111"/>
                  </a:lnTo>
                  <a:lnTo>
                    <a:pt x="1179" y="2622"/>
                  </a:lnTo>
                  <a:close/>
                  <a:moveTo>
                    <a:pt x="11370" y="2622"/>
                  </a:moveTo>
                  <a:lnTo>
                    <a:pt x="11370" y="7111"/>
                  </a:lnTo>
                  <a:lnTo>
                    <a:pt x="6455" y="7111"/>
                  </a:lnTo>
                  <a:lnTo>
                    <a:pt x="6455" y="2622"/>
                  </a:lnTo>
                  <a:close/>
                  <a:moveTo>
                    <a:pt x="7021" y="8686"/>
                  </a:moveTo>
                  <a:cubicBezTo>
                    <a:pt x="7071" y="8976"/>
                    <a:pt x="7192" y="9604"/>
                    <a:pt x="7405" y="10094"/>
                  </a:cubicBezTo>
                  <a:lnTo>
                    <a:pt x="5166" y="10094"/>
                  </a:lnTo>
                  <a:cubicBezTo>
                    <a:pt x="5378" y="9604"/>
                    <a:pt x="5499" y="8976"/>
                    <a:pt x="5548" y="8686"/>
                  </a:cubicBezTo>
                  <a:close/>
                  <a:moveTo>
                    <a:pt x="650" y="1"/>
                  </a:moveTo>
                  <a:cubicBezTo>
                    <a:pt x="289" y="1"/>
                    <a:pt x="1" y="656"/>
                    <a:pt x="1" y="656"/>
                  </a:cubicBezTo>
                  <a:lnTo>
                    <a:pt x="1" y="8493"/>
                  </a:lnTo>
                  <a:cubicBezTo>
                    <a:pt x="1" y="8598"/>
                    <a:pt x="86" y="8685"/>
                    <a:pt x="191" y="8685"/>
                  </a:cubicBezTo>
                  <a:lnTo>
                    <a:pt x="2005" y="8685"/>
                  </a:lnTo>
                  <a:cubicBezTo>
                    <a:pt x="2019" y="8685"/>
                    <a:pt x="2034" y="8679"/>
                    <a:pt x="2044" y="8668"/>
                  </a:cubicBezTo>
                  <a:cubicBezTo>
                    <a:pt x="2201" y="8513"/>
                    <a:pt x="2094" y="8323"/>
                    <a:pt x="1941" y="8323"/>
                  </a:cubicBezTo>
                  <a:lnTo>
                    <a:pt x="647" y="8323"/>
                  </a:lnTo>
                  <a:cubicBezTo>
                    <a:pt x="489" y="8323"/>
                    <a:pt x="360" y="8194"/>
                    <a:pt x="360" y="8036"/>
                  </a:cubicBezTo>
                  <a:lnTo>
                    <a:pt x="360" y="7471"/>
                  </a:lnTo>
                  <a:lnTo>
                    <a:pt x="12221" y="7471"/>
                  </a:lnTo>
                  <a:lnTo>
                    <a:pt x="12221" y="8132"/>
                  </a:lnTo>
                  <a:cubicBezTo>
                    <a:pt x="12221" y="8237"/>
                    <a:pt x="12136" y="8323"/>
                    <a:pt x="12031" y="8323"/>
                  </a:cubicBezTo>
                  <a:lnTo>
                    <a:pt x="2806" y="8323"/>
                  </a:lnTo>
                  <a:cubicBezTo>
                    <a:pt x="2767" y="8323"/>
                    <a:pt x="2730" y="8340"/>
                    <a:pt x="2705" y="8371"/>
                  </a:cubicBezTo>
                  <a:cubicBezTo>
                    <a:pt x="2590" y="8520"/>
                    <a:pt x="2695" y="8685"/>
                    <a:pt x="2840" y="8685"/>
                  </a:cubicBezTo>
                  <a:lnTo>
                    <a:pt x="5174" y="8685"/>
                  </a:lnTo>
                  <a:cubicBezTo>
                    <a:pt x="5114" y="9017"/>
                    <a:pt x="4979" y="9670"/>
                    <a:pt x="4758" y="10093"/>
                  </a:cubicBezTo>
                  <a:lnTo>
                    <a:pt x="3739" y="10093"/>
                  </a:lnTo>
                  <a:cubicBezTo>
                    <a:pt x="3651" y="10093"/>
                    <a:pt x="3569" y="10151"/>
                    <a:pt x="3552" y="10237"/>
                  </a:cubicBezTo>
                  <a:cubicBezTo>
                    <a:pt x="3529" y="10352"/>
                    <a:pt x="3619" y="10452"/>
                    <a:pt x="3734" y="10452"/>
                  </a:cubicBezTo>
                  <a:lnTo>
                    <a:pt x="8831" y="10452"/>
                  </a:lnTo>
                  <a:cubicBezTo>
                    <a:pt x="8919" y="10452"/>
                    <a:pt x="9000" y="10395"/>
                    <a:pt x="9017" y="10309"/>
                  </a:cubicBezTo>
                  <a:cubicBezTo>
                    <a:pt x="9040" y="10194"/>
                    <a:pt x="8950" y="10093"/>
                    <a:pt x="8836" y="10093"/>
                  </a:cubicBezTo>
                  <a:lnTo>
                    <a:pt x="7825" y="10093"/>
                  </a:lnTo>
                  <a:cubicBezTo>
                    <a:pt x="7605" y="9670"/>
                    <a:pt x="7468" y="9017"/>
                    <a:pt x="7411" y="8685"/>
                  </a:cubicBezTo>
                  <a:lnTo>
                    <a:pt x="11927" y="8685"/>
                  </a:lnTo>
                  <a:cubicBezTo>
                    <a:pt x="12288" y="8685"/>
                    <a:pt x="12582" y="8391"/>
                    <a:pt x="12582" y="8030"/>
                  </a:cubicBezTo>
                  <a:lnTo>
                    <a:pt x="12582" y="642"/>
                  </a:lnTo>
                  <a:cubicBezTo>
                    <a:pt x="12582" y="289"/>
                    <a:pt x="12294" y="3"/>
                    <a:pt x="11942" y="3"/>
                  </a:cubicBezTo>
                  <a:lnTo>
                    <a:pt x="9072" y="3"/>
                  </a:lnTo>
                  <a:cubicBezTo>
                    <a:pt x="8977" y="3"/>
                    <a:pt x="8892" y="72"/>
                    <a:pt x="8883" y="166"/>
                  </a:cubicBezTo>
                  <a:cubicBezTo>
                    <a:pt x="8874" y="274"/>
                    <a:pt x="8958" y="363"/>
                    <a:pt x="9062" y="363"/>
                  </a:cubicBezTo>
                  <a:lnTo>
                    <a:pt x="11935" y="363"/>
                  </a:lnTo>
                  <a:cubicBezTo>
                    <a:pt x="12093" y="363"/>
                    <a:pt x="12222" y="491"/>
                    <a:pt x="12222" y="649"/>
                  </a:cubicBezTo>
                  <a:lnTo>
                    <a:pt x="12222" y="7113"/>
                  </a:lnTo>
                  <a:lnTo>
                    <a:pt x="11764" y="7113"/>
                  </a:lnTo>
                  <a:lnTo>
                    <a:pt x="11764" y="1287"/>
                  </a:lnTo>
                  <a:cubicBezTo>
                    <a:pt x="11764" y="1047"/>
                    <a:pt x="11570" y="853"/>
                    <a:pt x="11330" y="853"/>
                  </a:cubicBezTo>
                  <a:lnTo>
                    <a:pt x="1252" y="853"/>
                  </a:lnTo>
                  <a:cubicBezTo>
                    <a:pt x="1013" y="853"/>
                    <a:pt x="819" y="1047"/>
                    <a:pt x="819" y="1287"/>
                  </a:cubicBezTo>
                  <a:lnTo>
                    <a:pt x="819" y="7113"/>
                  </a:lnTo>
                  <a:lnTo>
                    <a:pt x="361" y="7113"/>
                  </a:lnTo>
                  <a:lnTo>
                    <a:pt x="361" y="658"/>
                  </a:lnTo>
                  <a:cubicBezTo>
                    <a:pt x="361" y="658"/>
                    <a:pt x="492" y="371"/>
                    <a:pt x="650" y="363"/>
                  </a:cubicBezTo>
                  <a:lnTo>
                    <a:pt x="8127" y="363"/>
                  </a:lnTo>
                  <a:cubicBezTo>
                    <a:pt x="8131" y="364"/>
                    <a:pt x="8136" y="364"/>
                    <a:pt x="8140" y="364"/>
                  </a:cubicBezTo>
                  <a:cubicBezTo>
                    <a:pt x="8235" y="364"/>
                    <a:pt x="8312" y="284"/>
                    <a:pt x="8312" y="186"/>
                  </a:cubicBezTo>
                  <a:cubicBezTo>
                    <a:pt x="8312" y="84"/>
                    <a:pt x="8229" y="1"/>
                    <a:pt x="8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5"/>
            <p:cNvSpPr/>
            <p:nvPr/>
          </p:nvSpPr>
          <p:spPr>
            <a:xfrm>
              <a:off x="1636425" y="3185527"/>
              <a:ext cx="50614" cy="58078"/>
            </a:xfrm>
            <a:custGeom>
              <a:avLst/>
              <a:gdLst/>
              <a:ahLst/>
              <a:cxnLst/>
              <a:rect l="l" t="t" r="r" b="b"/>
              <a:pathLst>
                <a:path w="1336" h="1533" extrusionOk="0">
                  <a:moveTo>
                    <a:pt x="668" y="671"/>
                  </a:moveTo>
                  <a:lnTo>
                    <a:pt x="750" y="887"/>
                  </a:lnTo>
                  <a:lnTo>
                    <a:pt x="586" y="887"/>
                  </a:lnTo>
                  <a:lnTo>
                    <a:pt x="668" y="671"/>
                  </a:lnTo>
                  <a:close/>
                  <a:moveTo>
                    <a:pt x="668" y="0"/>
                  </a:moveTo>
                  <a:cubicBezTo>
                    <a:pt x="582" y="0"/>
                    <a:pt x="506" y="52"/>
                    <a:pt x="473" y="131"/>
                  </a:cubicBezTo>
                  <a:cubicBezTo>
                    <a:pt x="473" y="132"/>
                    <a:pt x="472" y="135"/>
                    <a:pt x="472" y="136"/>
                  </a:cubicBezTo>
                  <a:lnTo>
                    <a:pt x="36" y="1279"/>
                  </a:lnTo>
                  <a:cubicBezTo>
                    <a:pt x="0" y="1378"/>
                    <a:pt x="48" y="1484"/>
                    <a:pt x="144" y="1520"/>
                  </a:cubicBezTo>
                  <a:cubicBezTo>
                    <a:pt x="165" y="1529"/>
                    <a:pt x="188" y="1532"/>
                    <a:pt x="209" y="1532"/>
                  </a:cubicBezTo>
                  <a:cubicBezTo>
                    <a:pt x="284" y="1532"/>
                    <a:pt x="354" y="1487"/>
                    <a:pt x="382" y="1413"/>
                  </a:cubicBezTo>
                  <a:lnTo>
                    <a:pt x="445" y="1247"/>
                  </a:lnTo>
                  <a:lnTo>
                    <a:pt x="890" y="1247"/>
                  </a:lnTo>
                  <a:lnTo>
                    <a:pt x="953" y="1412"/>
                  </a:lnTo>
                  <a:cubicBezTo>
                    <a:pt x="980" y="1487"/>
                    <a:pt x="1051" y="1531"/>
                    <a:pt x="1126" y="1531"/>
                  </a:cubicBezTo>
                  <a:cubicBezTo>
                    <a:pt x="1148" y="1531"/>
                    <a:pt x="1169" y="1528"/>
                    <a:pt x="1191" y="1519"/>
                  </a:cubicBezTo>
                  <a:cubicBezTo>
                    <a:pt x="1286" y="1482"/>
                    <a:pt x="1335" y="1377"/>
                    <a:pt x="1299" y="1281"/>
                  </a:cubicBezTo>
                  <a:lnTo>
                    <a:pt x="866" y="137"/>
                  </a:lnTo>
                  <a:cubicBezTo>
                    <a:pt x="866" y="136"/>
                    <a:pt x="865" y="133"/>
                    <a:pt x="865" y="132"/>
                  </a:cubicBezTo>
                  <a:cubicBezTo>
                    <a:pt x="834" y="53"/>
                    <a:pt x="757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5"/>
            <p:cNvSpPr/>
            <p:nvPr/>
          </p:nvSpPr>
          <p:spPr>
            <a:xfrm>
              <a:off x="1740684" y="3186701"/>
              <a:ext cx="13714" cy="56600"/>
            </a:xfrm>
            <a:custGeom>
              <a:avLst/>
              <a:gdLst/>
              <a:ahLst/>
              <a:cxnLst/>
              <a:rect l="l" t="t" r="r" b="b"/>
              <a:pathLst>
                <a:path w="362" h="1494" extrusionOk="0">
                  <a:moveTo>
                    <a:pt x="182" y="1"/>
                  </a:moveTo>
                  <a:cubicBezTo>
                    <a:pt x="82" y="1"/>
                    <a:pt x="0" y="83"/>
                    <a:pt x="0" y="181"/>
                  </a:cubicBezTo>
                  <a:lnTo>
                    <a:pt x="0" y="1304"/>
                  </a:lnTo>
                  <a:cubicBezTo>
                    <a:pt x="0" y="1399"/>
                    <a:pt x="71" y="1484"/>
                    <a:pt x="164" y="1492"/>
                  </a:cubicBezTo>
                  <a:cubicBezTo>
                    <a:pt x="169" y="1493"/>
                    <a:pt x="175" y="1493"/>
                    <a:pt x="180" y="1493"/>
                  </a:cubicBezTo>
                  <a:cubicBezTo>
                    <a:pt x="281" y="1493"/>
                    <a:pt x="361" y="1412"/>
                    <a:pt x="361" y="1312"/>
                  </a:cubicBezTo>
                  <a:lnTo>
                    <a:pt x="361" y="181"/>
                  </a:lnTo>
                  <a:cubicBezTo>
                    <a:pt x="362" y="83"/>
                    <a:pt x="281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5"/>
            <p:cNvSpPr/>
            <p:nvPr/>
          </p:nvSpPr>
          <p:spPr>
            <a:xfrm>
              <a:off x="1694768" y="3185603"/>
              <a:ext cx="37961" cy="57888"/>
            </a:xfrm>
            <a:custGeom>
              <a:avLst/>
              <a:gdLst/>
              <a:ahLst/>
              <a:cxnLst/>
              <a:rect l="l" t="t" r="r" b="b"/>
              <a:pathLst>
                <a:path w="1002" h="1528" extrusionOk="0">
                  <a:moveTo>
                    <a:pt x="508" y="395"/>
                  </a:moveTo>
                  <a:cubicBezTo>
                    <a:pt x="586" y="395"/>
                    <a:pt x="652" y="461"/>
                    <a:pt x="652" y="537"/>
                  </a:cubicBezTo>
                  <a:cubicBezTo>
                    <a:pt x="652" y="614"/>
                    <a:pt x="584" y="679"/>
                    <a:pt x="504" y="679"/>
                  </a:cubicBezTo>
                  <a:lnTo>
                    <a:pt x="368" y="679"/>
                  </a:lnTo>
                  <a:cubicBezTo>
                    <a:pt x="368" y="625"/>
                    <a:pt x="367" y="452"/>
                    <a:pt x="367" y="395"/>
                  </a:cubicBezTo>
                  <a:lnTo>
                    <a:pt x="504" y="395"/>
                  </a:lnTo>
                  <a:cubicBezTo>
                    <a:pt x="506" y="395"/>
                    <a:pt x="507" y="395"/>
                    <a:pt x="508" y="395"/>
                  </a:cubicBezTo>
                  <a:close/>
                  <a:moveTo>
                    <a:pt x="181" y="1"/>
                  </a:moveTo>
                  <a:cubicBezTo>
                    <a:pt x="84" y="1"/>
                    <a:pt x="1" y="86"/>
                    <a:pt x="1" y="186"/>
                  </a:cubicBezTo>
                  <a:lnTo>
                    <a:pt x="1" y="1338"/>
                  </a:lnTo>
                  <a:cubicBezTo>
                    <a:pt x="1" y="1426"/>
                    <a:pt x="58" y="1507"/>
                    <a:pt x="144" y="1523"/>
                  </a:cubicBezTo>
                  <a:cubicBezTo>
                    <a:pt x="157" y="1526"/>
                    <a:pt x="169" y="1527"/>
                    <a:pt x="182" y="1527"/>
                  </a:cubicBezTo>
                  <a:cubicBezTo>
                    <a:pt x="281" y="1527"/>
                    <a:pt x="362" y="1445"/>
                    <a:pt x="362" y="1343"/>
                  </a:cubicBezTo>
                  <a:lnTo>
                    <a:pt x="362" y="1024"/>
                  </a:lnTo>
                  <a:lnTo>
                    <a:pt x="497" y="1024"/>
                  </a:lnTo>
                  <a:cubicBezTo>
                    <a:pt x="776" y="1024"/>
                    <a:pt x="1002" y="794"/>
                    <a:pt x="1002" y="513"/>
                  </a:cubicBezTo>
                  <a:cubicBezTo>
                    <a:pt x="1002" y="232"/>
                    <a:pt x="776" y="3"/>
                    <a:pt x="497" y="3"/>
                  </a:cubicBezTo>
                  <a:cubicBezTo>
                    <a:pt x="497" y="1"/>
                    <a:pt x="1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5"/>
            <p:cNvSpPr/>
            <p:nvPr/>
          </p:nvSpPr>
          <p:spPr>
            <a:xfrm>
              <a:off x="1684387" y="3110931"/>
              <a:ext cx="36332" cy="65352"/>
            </a:xfrm>
            <a:custGeom>
              <a:avLst/>
              <a:gdLst/>
              <a:ahLst/>
              <a:cxnLst/>
              <a:rect l="l" t="t" r="r" b="b"/>
              <a:pathLst>
                <a:path w="959" h="1725" extrusionOk="0">
                  <a:moveTo>
                    <a:pt x="749" y="0"/>
                  </a:moveTo>
                  <a:cubicBezTo>
                    <a:pt x="676" y="0"/>
                    <a:pt x="607" y="45"/>
                    <a:pt x="578" y="117"/>
                  </a:cubicBezTo>
                  <a:lnTo>
                    <a:pt x="39" y="1472"/>
                  </a:lnTo>
                  <a:cubicBezTo>
                    <a:pt x="0" y="1566"/>
                    <a:pt x="48" y="1674"/>
                    <a:pt x="143" y="1712"/>
                  </a:cubicBezTo>
                  <a:cubicBezTo>
                    <a:pt x="165" y="1721"/>
                    <a:pt x="188" y="1724"/>
                    <a:pt x="210" y="1724"/>
                  </a:cubicBezTo>
                  <a:cubicBezTo>
                    <a:pt x="283" y="1724"/>
                    <a:pt x="353" y="1680"/>
                    <a:pt x="382" y="1608"/>
                  </a:cubicBezTo>
                  <a:lnTo>
                    <a:pt x="921" y="253"/>
                  </a:lnTo>
                  <a:cubicBezTo>
                    <a:pt x="959" y="159"/>
                    <a:pt x="911" y="52"/>
                    <a:pt x="817" y="14"/>
                  </a:cubicBezTo>
                  <a:cubicBezTo>
                    <a:pt x="795" y="5"/>
                    <a:pt x="772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5"/>
            <p:cNvSpPr/>
            <p:nvPr/>
          </p:nvSpPr>
          <p:spPr>
            <a:xfrm>
              <a:off x="1726742" y="3113470"/>
              <a:ext cx="29020" cy="60351"/>
            </a:xfrm>
            <a:custGeom>
              <a:avLst/>
              <a:gdLst/>
              <a:ahLst/>
              <a:cxnLst/>
              <a:rect l="l" t="t" r="r" b="b"/>
              <a:pathLst>
                <a:path w="766" h="1593" extrusionOk="0">
                  <a:moveTo>
                    <a:pt x="211" y="0"/>
                  </a:moveTo>
                  <a:cubicBezTo>
                    <a:pt x="179" y="0"/>
                    <a:pt x="146" y="9"/>
                    <a:pt x="116" y="27"/>
                  </a:cubicBezTo>
                  <a:cubicBezTo>
                    <a:pt x="28" y="79"/>
                    <a:pt x="1" y="193"/>
                    <a:pt x="53" y="279"/>
                  </a:cubicBezTo>
                  <a:lnTo>
                    <a:pt x="358" y="786"/>
                  </a:lnTo>
                  <a:lnTo>
                    <a:pt x="50" y="1316"/>
                  </a:lnTo>
                  <a:cubicBezTo>
                    <a:pt x="1" y="1404"/>
                    <a:pt x="31" y="1516"/>
                    <a:pt x="119" y="1567"/>
                  </a:cubicBezTo>
                  <a:cubicBezTo>
                    <a:pt x="147" y="1584"/>
                    <a:pt x="179" y="1592"/>
                    <a:pt x="210" y="1592"/>
                  </a:cubicBezTo>
                  <a:cubicBezTo>
                    <a:pt x="274" y="1592"/>
                    <a:pt x="336" y="1560"/>
                    <a:pt x="370" y="1500"/>
                  </a:cubicBezTo>
                  <a:lnTo>
                    <a:pt x="731" y="876"/>
                  </a:lnTo>
                  <a:cubicBezTo>
                    <a:pt x="765" y="818"/>
                    <a:pt x="764" y="746"/>
                    <a:pt x="730" y="689"/>
                  </a:cubicBezTo>
                  <a:lnTo>
                    <a:pt x="368" y="90"/>
                  </a:lnTo>
                  <a:cubicBezTo>
                    <a:pt x="334" y="32"/>
                    <a:pt x="273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5"/>
            <p:cNvSpPr/>
            <p:nvPr/>
          </p:nvSpPr>
          <p:spPr>
            <a:xfrm>
              <a:off x="1647449" y="3113470"/>
              <a:ext cx="29020" cy="60351"/>
            </a:xfrm>
            <a:custGeom>
              <a:avLst/>
              <a:gdLst/>
              <a:ahLst/>
              <a:cxnLst/>
              <a:rect l="l" t="t" r="r" b="b"/>
              <a:pathLst>
                <a:path w="766" h="1593" extrusionOk="0">
                  <a:moveTo>
                    <a:pt x="554" y="0"/>
                  </a:moveTo>
                  <a:cubicBezTo>
                    <a:pt x="492" y="0"/>
                    <a:pt x="432" y="32"/>
                    <a:pt x="397" y="90"/>
                  </a:cubicBezTo>
                  <a:lnTo>
                    <a:pt x="36" y="689"/>
                  </a:lnTo>
                  <a:cubicBezTo>
                    <a:pt x="0" y="746"/>
                    <a:pt x="0" y="818"/>
                    <a:pt x="35" y="876"/>
                  </a:cubicBezTo>
                  <a:lnTo>
                    <a:pt x="397" y="1500"/>
                  </a:lnTo>
                  <a:cubicBezTo>
                    <a:pt x="432" y="1560"/>
                    <a:pt x="492" y="1592"/>
                    <a:pt x="556" y="1592"/>
                  </a:cubicBezTo>
                  <a:cubicBezTo>
                    <a:pt x="589" y="1592"/>
                    <a:pt x="620" y="1584"/>
                    <a:pt x="649" y="1567"/>
                  </a:cubicBezTo>
                  <a:cubicBezTo>
                    <a:pt x="736" y="1516"/>
                    <a:pt x="766" y="1404"/>
                    <a:pt x="716" y="1316"/>
                  </a:cubicBezTo>
                  <a:lnTo>
                    <a:pt x="408" y="786"/>
                  </a:lnTo>
                  <a:lnTo>
                    <a:pt x="712" y="279"/>
                  </a:lnTo>
                  <a:cubicBezTo>
                    <a:pt x="765" y="191"/>
                    <a:pt x="738" y="79"/>
                    <a:pt x="650" y="27"/>
                  </a:cubicBezTo>
                  <a:cubicBezTo>
                    <a:pt x="620" y="9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65"/>
          <p:cNvGrpSpPr/>
          <p:nvPr/>
        </p:nvGrpSpPr>
        <p:grpSpPr>
          <a:xfrm>
            <a:off x="7760505" y="2705592"/>
            <a:ext cx="449725" cy="443580"/>
            <a:chOff x="7952763" y="2188962"/>
            <a:chExt cx="476858" cy="470342"/>
          </a:xfrm>
        </p:grpSpPr>
        <p:sp>
          <p:nvSpPr>
            <p:cNvPr id="2728" name="Google Shape;2728;p65"/>
            <p:cNvSpPr/>
            <p:nvPr/>
          </p:nvSpPr>
          <p:spPr>
            <a:xfrm>
              <a:off x="8005764" y="2378804"/>
              <a:ext cx="42696" cy="91341"/>
            </a:xfrm>
            <a:custGeom>
              <a:avLst/>
              <a:gdLst/>
              <a:ahLst/>
              <a:cxnLst/>
              <a:rect l="l" t="t" r="r" b="b"/>
              <a:pathLst>
                <a:path w="1127" h="2411" extrusionOk="0">
                  <a:moveTo>
                    <a:pt x="922" y="1"/>
                  </a:moveTo>
                  <a:cubicBezTo>
                    <a:pt x="563" y="1"/>
                    <a:pt x="271" y="262"/>
                    <a:pt x="271" y="581"/>
                  </a:cubicBezTo>
                  <a:lnTo>
                    <a:pt x="271" y="882"/>
                  </a:lnTo>
                  <a:cubicBezTo>
                    <a:pt x="252" y="965"/>
                    <a:pt x="217" y="1007"/>
                    <a:pt x="144" y="1033"/>
                  </a:cubicBezTo>
                  <a:cubicBezTo>
                    <a:pt x="84" y="1054"/>
                    <a:pt x="37" y="1102"/>
                    <a:pt x="23" y="1163"/>
                  </a:cubicBezTo>
                  <a:cubicBezTo>
                    <a:pt x="0" y="1257"/>
                    <a:pt x="55" y="1347"/>
                    <a:pt x="140" y="1377"/>
                  </a:cubicBezTo>
                  <a:cubicBezTo>
                    <a:pt x="215" y="1403"/>
                    <a:pt x="252" y="1445"/>
                    <a:pt x="271" y="1530"/>
                  </a:cubicBezTo>
                  <a:lnTo>
                    <a:pt x="271" y="1830"/>
                  </a:lnTo>
                  <a:cubicBezTo>
                    <a:pt x="271" y="2148"/>
                    <a:pt x="558" y="2405"/>
                    <a:pt x="914" y="2411"/>
                  </a:cubicBezTo>
                  <a:cubicBezTo>
                    <a:pt x="914" y="2411"/>
                    <a:pt x="915" y="2411"/>
                    <a:pt x="916" y="2411"/>
                  </a:cubicBezTo>
                  <a:cubicBezTo>
                    <a:pt x="1011" y="2411"/>
                    <a:pt x="1095" y="2338"/>
                    <a:pt x="1102" y="2243"/>
                  </a:cubicBezTo>
                  <a:cubicBezTo>
                    <a:pt x="1108" y="2138"/>
                    <a:pt x="1026" y="2050"/>
                    <a:pt x="922" y="2050"/>
                  </a:cubicBezTo>
                  <a:cubicBezTo>
                    <a:pt x="764" y="2050"/>
                    <a:pt x="631" y="1950"/>
                    <a:pt x="631" y="1833"/>
                  </a:cubicBezTo>
                  <a:lnTo>
                    <a:pt x="631" y="1514"/>
                  </a:lnTo>
                  <a:cubicBezTo>
                    <a:pt x="631" y="1504"/>
                    <a:pt x="629" y="1493"/>
                    <a:pt x="628" y="1484"/>
                  </a:cubicBezTo>
                  <a:cubicBezTo>
                    <a:pt x="608" y="1374"/>
                    <a:pt x="567" y="1281"/>
                    <a:pt x="508" y="1207"/>
                  </a:cubicBezTo>
                  <a:cubicBezTo>
                    <a:pt x="567" y="1134"/>
                    <a:pt x="608" y="1043"/>
                    <a:pt x="628" y="933"/>
                  </a:cubicBezTo>
                  <a:cubicBezTo>
                    <a:pt x="631" y="918"/>
                    <a:pt x="632" y="908"/>
                    <a:pt x="632" y="897"/>
                  </a:cubicBezTo>
                  <a:lnTo>
                    <a:pt x="632" y="579"/>
                  </a:lnTo>
                  <a:cubicBezTo>
                    <a:pt x="632" y="462"/>
                    <a:pt x="762" y="363"/>
                    <a:pt x="916" y="361"/>
                  </a:cubicBezTo>
                  <a:cubicBezTo>
                    <a:pt x="1000" y="359"/>
                    <a:pt x="1076" y="309"/>
                    <a:pt x="1097" y="228"/>
                  </a:cubicBezTo>
                  <a:cubicBezTo>
                    <a:pt x="1126" y="108"/>
                    <a:pt x="1037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5"/>
            <p:cNvSpPr/>
            <p:nvPr/>
          </p:nvSpPr>
          <p:spPr>
            <a:xfrm>
              <a:off x="8067631" y="2393768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753" y="361"/>
                  </a:lnTo>
                  <a:cubicBezTo>
                    <a:pt x="849" y="361"/>
                    <a:pt x="933" y="292"/>
                    <a:pt x="942" y="198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5"/>
            <p:cNvSpPr/>
            <p:nvPr/>
          </p:nvSpPr>
          <p:spPr>
            <a:xfrm>
              <a:off x="8066797" y="2541482"/>
              <a:ext cx="182378" cy="13714"/>
            </a:xfrm>
            <a:custGeom>
              <a:avLst/>
              <a:gdLst/>
              <a:ahLst/>
              <a:cxnLst/>
              <a:rect l="l" t="t" r="r" b="b"/>
              <a:pathLst>
                <a:path w="4814" h="362" extrusionOk="0">
                  <a:moveTo>
                    <a:pt x="210" y="1"/>
                  </a:moveTo>
                  <a:cubicBezTo>
                    <a:pt x="122" y="1"/>
                    <a:pt x="42" y="59"/>
                    <a:pt x="23" y="144"/>
                  </a:cubicBezTo>
                  <a:cubicBezTo>
                    <a:pt x="0" y="259"/>
                    <a:pt x="90" y="361"/>
                    <a:pt x="204" y="361"/>
                  </a:cubicBezTo>
                  <a:lnTo>
                    <a:pt x="4615" y="361"/>
                  </a:lnTo>
                  <a:cubicBezTo>
                    <a:pt x="4710" y="361"/>
                    <a:pt x="4795" y="291"/>
                    <a:pt x="4804" y="197"/>
                  </a:cubicBezTo>
                  <a:cubicBezTo>
                    <a:pt x="4814" y="90"/>
                    <a:pt x="4729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5"/>
            <p:cNvSpPr/>
            <p:nvPr/>
          </p:nvSpPr>
          <p:spPr>
            <a:xfrm>
              <a:off x="8067631" y="2453361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753" y="360"/>
                  </a:lnTo>
                  <a:cubicBezTo>
                    <a:pt x="849" y="360"/>
                    <a:pt x="933" y="291"/>
                    <a:pt x="942" y="197"/>
                  </a:cubicBezTo>
                  <a:cubicBezTo>
                    <a:pt x="951" y="90"/>
                    <a:pt x="86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5"/>
            <p:cNvSpPr/>
            <p:nvPr/>
          </p:nvSpPr>
          <p:spPr>
            <a:xfrm>
              <a:off x="8067631" y="2483139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7" y="69"/>
                    <a:pt x="10" y="165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753" y="359"/>
                  </a:lnTo>
                  <a:cubicBezTo>
                    <a:pt x="849" y="359"/>
                    <a:pt x="933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5"/>
            <p:cNvSpPr/>
            <p:nvPr/>
          </p:nvSpPr>
          <p:spPr>
            <a:xfrm>
              <a:off x="8068047" y="2511704"/>
              <a:ext cx="78952" cy="13639"/>
            </a:xfrm>
            <a:custGeom>
              <a:avLst/>
              <a:gdLst/>
              <a:ahLst/>
              <a:cxnLst/>
              <a:rect l="l" t="t" r="r" b="b"/>
              <a:pathLst>
                <a:path w="2084" h="360" extrusionOk="0">
                  <a:moveTo>
                    <a:pt x="200" y="0"/>
                  </a:moveTo>
                  <a:cubicBezTo>
                    <a:pt x="104" y="0"/>
                    <a:pt x="20" y="69"/>
                    <a:pt x="11" y="164"/>
                  </a:cubicBezTo>
                  <a:cubicBezTo>
                    <a:pt x="1" y="271"/>
                    <a:pt x="85" y="360"/>
                    <a:pt x="191" y="360"/>
                  </a:cubicBezTo>
                  <a:lnTo>
                    <a:pt x="1886" y="360"/>
                  </a:lnTo>
                  <a:cubicBezTo>
                    <a:pt x="1982" y="360"/>
                    <a:pt x="2067" y="290"/>
                    <a:pt x="2074" y="196"/>
                  </a:cubicBezTo>
                  <a:cubicBezTo>
                    <a:pt x="2084" y="89"/>
                    <a:pt x="2000" y="0"/>
                    <a:pt x="18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5"/>
            <p:cNvSpPr/>
            <p:nvPr/>
          </p:nvSpPr>
          <p:spPr>
            <a:xfrm>
              <a:off x="8066797" y="2423546"/>
              <a:ext cx="182378" cy="13676"/>
            </a:xfrm>
            <a:custGeom>
              <a:avLst/>
              <a:gdLst/>
              <a:ahLst/>
              <a:cxnLst/>
              <a:rect l="l" t="t" r="r" b="b"/>
              <a:pathLst>
                <a:path w="4814" h="361" extrusionOk="0">
                  <a:moveTo>
                    <a:pt x="210" y="0"/>
                  </a:moveTo>
                  <a:cubicBezTo>
                    <a:pt x="122" y="0"/>
                    <a:pt x="41" y="58"/>
                    <a:pt x="23" y="145"/>
                  </a:cubicBezTo>
                  <a:cubicBezTo>
                    <a:pt x="0" y="260"/>
                    <a:pt x="90" y="360"/>
                    <a:pt x="204" y="360"/>
                  </a:cubicBezTo>
                  <a:lnTo>
                    <a:pt x="4615" y="360"/>
                  </a:lnTo>
                  <a:cubicBezTo>
                    <a:pt x="4710" y="360"/>
                    <a:pt x="4795" y="291"/>
                    <a:pt x="4804" y="197"/>
                  </a:cubicBezTo>
                  <a:cubicBezTo>
                    <a:pt x="4814" y="89"/>
                    <a:pt x="4729" y="0"/>
                    <a:pt x="4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5"/>
            <p:cNvSpPr/>
            <p:nvPr/>
          </p:nvSpPr>
          <p:spPr>
            <a:xfrm>
              <a:off x="8006068" y="2602855"/>
              <a:ext cx="13752" cy="32467"/>
            </a:xfrm>
            <a:custGeom>
              <a:avLst/>
              <a:gdLst/>
              <a:ahLst/>
              <a:cxnLst/>
              <a:rect l="l" t="t" r="r" b="b"/>
              <a:pathLst>
                <a:path w="363" h="857" extrusionOk="0">
                  <a:moveTo>
                    <a:pt x="184" y="1"/>
                  </a:moveTo>
                  <a:cubicBezTo>
                    <a:pt x="83" y="1"/>
                    <a:pt x="2" y="81"/>
                    <a:pt x="2" y="181"/>
                  </a:cubicBezTo>
                  <a:lnTo>
                    <a:pt x="2" y="676"/>
                  </a:lnTo>
                  <a:cubicBezTo>
                    <a:pt x="1" y="776"/>
                    <a:pt x="81" y="857"/>
                    <a:pt x="181" y="857"/>
                  </a:cubicBezTo>
                  <a:cubicBezTo>
                    <a:pt x="280" y="857"/>
                    <a:pt x="362" y="775"/>
                    <a:pt x="362" y="676"/>
                  </a:cubicBezTo>
                  <a:lnTo>
                    <a:pt x="362" y="190"/>
                  </a:lnTo>
                  <a:cubicBezTo>
                    <a:pt x="362" y="94"/>
                    <a:pt x="293" y="10"/>
                    <a:pt x="199" y="1"/>
                  </a:cubicBezTo>
                  <a:cubicBezTo>
                    <a:pt x="194" y="1"/>
                    <a:pt x="189" y="1"/>
                    <a:pt x="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5"/>
            <p:cNvSpPr/>
            <p:nvPr/>
          </p:nvSpPr>
          <p:spPr>
            <a:xfrm>
              <a:off x="7952763" y="2188962"/>
              <a:ext cx="476858" cy="470342"/>
            </a:xfrm>
            <a:custGeom>
              <a:avLst/>
              <a:gdLst/>
              <a:ahLst/>
              <a:cxnLst/>
              <a:rect l="l" t="t" r="r" b="b"/>
              <a:pathLst>
                <a:path w="12587" h="12415" extrusionOk="0">
                  <a:moveTo>
                    <a:pt x="7457" y="2981"/>
                  </a:moveTo>
                  <a:cubicBezTo>
                    <a:pt x="7508" y="3078"/>
                    <a:pt x="7613" y="3144"/>
                    <a:pt x="7736" y="3144"/>
                  </a:cubicBezTo>
                  <a:lnTo>
                    <a:pt x="8065" y="3144"/>
                  </a:lnTo>
                  <a:cubicBezTo>
                    <a:pt x="8102" y="3274"/>
                    <a:pt x="8154" y="3399"/>
                    <a:pt x="8217" y="3518"/>
                  </a:cubicBezTo>
                  <a:lnTo>
                    <a:pt x="7984" y="3755"/>
                  </a:lnTo>
                  <a:cubicBezTo>
                    <a:pt x="7924" y="3814"/>
                    <a:pt x="7893" y="3893"/>
                    <a:pt x="7893" y="3977"/>
                  </a:cubicBezTo>
                  <a:cubicBezTo>
                    <a:pt x="7893" y="3984"/>
                    <a:pt x="7893" y="3991"/>
                    <a:pt x="7895" y="3997"/>
                  </a:cubicBezTo>
                  <a:lnTo>
                    <a:pt x="360" y="3997"/>
                  </a:lnTo>
                  <a:lnTo>
                    <a:pt x="360" y="3179"/>
                  </a:lnTo>
                  <a:cubicBezTo>
                    <a:pt x="360" y="3069"/>
                    <a:pt x="449" y="2981"/>
                    <a:pt x="558" y="2981"/>
                  </a:cubicBezTo>
                  <a:close/>
                  <a:moveTo>
                    <a:pt x="10222" y="362"/>
                  </a:moveTo>
                  <a:lnTo>
                    <a:pt x="10222" y="821"/>
                  </a:lnTo>
                  <a:cubicBezTo>
                    <a:pt x="10222" y="907"/>
                    <a:pt x="10282" y="982"/>
                    <a:pt x="10368" y="1000"/>
                  </a:cubicBezTo>
                  <a:cubicBezTo>
                    <a:pt x="10556" y="1041"/>
                    <a:pt x="10734" y="1112"/>
                    <a:pt x="10897" y="1214"/>
                  </a:cubicBezTo>
                  <a:cubicBezTo>
                    <a:pt x="10926" y="1232"/>
                    <a:pt x="10959" y="1241"/>
                    <a:pt x="10992" y="1241"/>
                  </a:cubicBezTo>
                  <a:cubicBezTo>
                    <a:pt x="11039" y="1241"/>
                    <a:pt x="11085" y="1223"/>
                    <a:pt x="11120" y="1189"/>
                  </a:cubicBezTo>
                  <a:lnTo>
                    <a:pt x="11416" y="902"/>
                  </a:lnTo>
                  <a:lnTo>
                    <a:pt x="11727" y="1204"/>
                  </a:lnTo>
                  <a:lnTo>
                    <a:pt x="11434" y="1487"/>
                  </a:lnTo>
                  <a:cubicBezTo>
                    <a:pt x="11373" y="1546"/>
                    <a:pt x="11363" y="1639"/>
                    <a:pt x="11410" y="1709"/>
                  </a:cubicBezTo>
                  <a:cubicBezTo>
                    <a:pt x="11512" y="1866"/>
                    <a:pt x="11585" y="2036"/>
                    <a:pt x="11627" y="2215"/>
                  </a:cubicBezTo>
                  <a:cubicBezTo>
                    <a:pt x="11647" y="2299"/>
                    <a:pt x="11721" y="2358"/>
                    <a:pt x="11806" y="2358"/>
                  </a:cubicBezTo>
                  <a:lnTo>
                    <a:pt x="12223" y="2358"/>
                  </a:lnTo>
                  <a:lnTo>
                    <a:pt x="12221" y="2785"/>
                  </a:lnTo>
                  <a:lnTo>
                    <a:pt x="11761" y="2785"/>
                  </a:lnTo>
                  <a:cubicBezTo>
                    <a:pt x="11674" y="2785"/>
                    <a:pt x="11598" y="2845"/>
                    <a:pt x="11580" y="2930"/>
                  </a:cubicBezTo>
                  <a:cubicBezTo>
                    <a:pt x="11540" y="3116"/>
                    <a:pt x="11469" y="3293"/>
                    <a:pt x="11369" y="3455"/>
                  </a:cubicBezTo>
                  <a:cubicBezTo>
                    <a:pt x="11325" y="3529"/>
                    <a:pt x="11333" y="3624"/>
                    <a:pt x="11394" y="3686"/>
                  </a:cubicBezTo>
                  <a:lnTo>
                    <a:pt x="11678" y="3979"/>
                  </a:lnTo>
                  <a:lnTo>
                    <a:pt x="11377" y="4289"/>
                  </a:lnTo>
                  <a:lnTo>
                    <a:pt x="11093" y="3996"/>
                  </a:lnTo>
                  <a:cubicBezTo>
                    <a:pt x="11058" y="3960"/>
                    <a:pt x="11013" y="3941"/>
                    <a:pt x="10967" y="3941"/>
                  </a:cubicBezTo>
                  <a:cubicBezTo>
                    <a:pt x="10933" y="3941"/>
                    <a:pt x="10900" y="3951"/>
                    <a:pt x="10871" y="3971"/>
                  </a:cubicBezTo>
                  <a:cubicBezTo>
                    <a:pt x="10713" y="4073"/>
                    <a:pt x="10543" y="4147"/>
                    <a:pt x="10363" y="4189"/>
                  </a:cubicBezTo>
                  <a:cubicBezTo>
                    <a:pt x="10280" y="4207"/>
                    <a:pt x="10222" y="4283"/>
                    <a:pt x="10222" y="4369"/>
                  </a:cubicBezTo>
                  <a:lnTo>
                    <a:pt x="10222" y="4783"/>
                  </a:lnTo>
                  <a:lnTo>
                    <a:pt x="9797" y="4783"/>
                  </a:lnTo>
                  <a:lnTo>
                    <a:pt x="9797" y="4325"/>
                  </a:lnTo>
                  <a:cubicBezTo>
                    <a:pt x="9797" y="4238"/>
                    <a:pt x="9736" y="4162"/>
                    <a:pt x="9651" y="4144"/>
                  </a:cubicBezTo>
                  <a:cubicBezTo>
                    <a:pt x="9465" y="4103"/>
                    <a:pt x="9289" y="4032"/>
                    <a:pt x="9127" y="3933"/>
                  </a:cubicBezTo>
                  <a:cubicBezTo>
                    <a:pt x="9096" y="3914"/>
                    <a:pt x="9061" y="3905"/>
                    <a:pt x="9027" y="3905"/>
                  </a:cubicBezTo>
                  <a:cubicBezTo>
                    <a:pt x="8979" y="3905"/>
                    <a:pt x="8932" y="3923"/>
                    <a:pt x="8896" y="3958"/>
                  </a:cubicBezTo>
                  <a:lnTo>
                    <a:pt x="8603" y="4242"/>
                  </a:lnTo>
                  <a:lnTo>
                    <a:pt x="8291" y="3940"/>
                  </a:lnTo>
                  <a:lnTo>
                    <a:pt x="8584" y="3656"/>
                  </a:lnTo>
                  <a:cubicBezTo>
                    <a:pt x="8646" y="3598"/>
                    <a:pt x="8656" y="3505"/>
                    <a:pt x="8609" y="3432"/>
                  </a:cubicBezTo>
                  <a:cubicBezTo>
                    <a:pt x="8508" y="3277"/>
                    <a:pt x="8433" y="3107"/>
                    <a:pt x="8391" y="2928"/>
                  </a:cubicBezTo>
                  <a:cubicBezTo>
                    <a:pt x="8373" y="2844"/>
                    <a:pt x="8297" y="2785"/>
                    <a:pt x="8212" y="2785"/>
                  </a:cubicBezTo>
                  <a:lnTo>
                    <a:pt x="7797" y="2785"/>
                  </a:lnTo>
                  <a:lnTo>
                    <a:pt x="7797" y="2359"/>
                  </a:lnTo>
                  <a:lnTo>
                    <a:pt x="8255" y="2359"/>
                  </a:lnTo>
                  <a:cubicBezTo>
                    <a:pt x="8342" y="2359"/>
                    <a:pt x="8418" y="2299"/>
                    <a:pt x="8437" y="2214"/>
                  </a:cubicBezTo>
                  <a:cubicBezTo>
                    <a:pt x="8477" y="2028"/>
                    <a:pt x="8548" y="1851"/>
                    <a:pt x="8647" y="1689"/>
                  </a:cubicBezTo>
                  <a:cubicBezTo>
                    <a:pt x="8692" y="1615"/>
                    <a:pt x="8683" y="1520"/>
                    <a:pt x="8622" y="1458"/>
                  </a:cubicBezTo>
                  <a:lnTo>
                    <a:pt x="8338" y="1165"/>
                  </a:lnTo>
                  <a:lnTo>
                    <a:pt x="8640" y="855"/>
                  </a:lnTo>
                  <a:lnTo>
                    <a:pt x="8919" y="1144"/>
                  </a:lnTo>
                  <a:cubicBezTo>
                    <a:pt x="8956" y="1181"/>
                    <a:pt x="9004" y="1200"/>
                    <a:pt x="9052" y="1200"/>
                  </a:cubicBezTo>
                  <a:cubicBezTo>
                    <a:pt x="9087" y="1200"/>
                    <a:pt x="9122" y="1190"/>
                    <a:pt x="9153" y="1170"/>
                  </a:cubicBezTo>
                  <a:cubicBezTo>
                    <a:pt x="9307" y="1070"/>
                    <a:pt x="9475" y="997"/>
                    <a:pt x="9654" y="957"/>
                  </a:cubicBezTo>
                  <a:cubicBezTo>
                    <a:pt x="9737" y="938"/>
                    <a:pt x="9797" y="863"/>
                    <a:pt x="9797" y="777"/>
                  </a:cubicBezTo>
                  <a:lnTo>
                    <a:pt x="9797" y="362"/>
                  </a:lnTo>
                  <a:close/>
                  <a:moveTo>
                    <a:pt x="10681" y="10648"/>
                  </a:moveTo>
                  <a:lnTo>
                    <a:pt x="10681" y="11858"/>
                  </a:lnTo>
                  <a:cubicBezTo>
                    <a:pt x="10681" y="11968"/>
                    <a:pt x="10592" y="12056"/>
                    <a:pt x="10483" y="12056"/>
                  </a:cubicBezTo>
                  <a:lnTo>
                    <a:pt x="558" y="12056"/>
                  </a:lnTo>
                  <a:cubicBezTo>
                    <a:pt x="449" y="12056"/>
                    <a:pt x="360" y="11967"/>
                    <a:pt x="360" y="11857"/>
                  </a:cubicBezTo>
                  <a:lnTo>
                    <a:pt x="360" y="10648"/>
                  </a:lnTo>
                  <a:close/>
                  <a:moveTo>
                    <a:pt x="9747" y="0"/>
                  </a:moveTo>
                  <a:cubicBezTo>
                    <a:pt x="9576" y="0"/>
                    <a:pt x="9437" y="138"/>
                    <a:pt x="9437" y="310"/>
                  </a:cubicBezTo>
                  <a:lnTo>
                    <a:pt x="9437" y="669"/>
                  </a:lnTo>
                  <a:cubicBezTo>
                    <a:pt x="9310" y="707"/>
                    <a:pt x="9186" y="756"/>
                    <a:pt x="9069" y="818"/>
                  </a:cubicBezTo>
                  <a:lnTo>
                    <a:pt x="8840" y="593"/>
                  </a:lnTo>
                  <a:cubicBezTo>
                    <a:pt x="8798" y="551"/>
                    <a:pt x="8745" y="520"/>
                    <a:pt x="8688" y="506"/>
                  </a:cubicBezTo>
                  <a:cubicBezTo>
                    <a:pt x="8663" y="501"/>
                    <a:pt x="8639" y="498"/>
                    <a:pt x="8615" y="498"/>
                  </a:cubicBezTo>
                  <a:cubicBezTo>
                    <a:pt x="8531" y="498"/>
                    <a:pt x="8452" y="530"/>
                    <a:pt x="8394" y="588"/>
                  </a:cubicBezTo>
                  <a:lnTo>
                    <a:pt x="8000" y="974"/>
                  </a:lnTo>
                  <a:cubicBezTo>
                    <a:pt x="7877" y="1093"/>
                    <a:pt x="7877" y="1286"/>
                    <a:pt x="8000" y="1406"/>
                  </a:cubicBezTo>
                  <a:lnTo>
                    <a:pt x="8233" y="1635"/>
                  </a:lnTo>
                  <a:cubicBezTo>
                    <a:pt x="8170" y="1750"/>
                    <a:pt x="8119" y="1871"/>
                    <a:pt x="8080" y="1996"/>
                  </a:cubicBezTo>
                  <a:lnTo>
                    <a:pt x="7748" y="1996"/>
                  </a:lnTo>
                  <a:cubicBezTo>
                    <a:pt x="7577" y="1996"/>
                    <a:pt x="7437" y="2136"/>
                    <a:pt x="7437" y="2306"/>
                  </a:cubicBezTo>
                  <a:lnTo>
                    <a:pt x="7437" y="2620"/>
                  </a:lnTo>
                  <a:lnTo>
                    <a:pt x="191" y="2620"/>
                  </a:lnTo>
                  <a:cubicBezTo>
                    <a:pt x="85" y="2620"/>
                    <a:pt x="0" y="2704"/>
                    <a:pt x="0" y="2810"/>
                  </a:cubicBezTo>
                  <a:lnTo>
                    <a:pt x="0" y="7651"/>
                  </a:lnTo>
                  <a:cubicBezTo>
                    <a:pt x="0" y="7669"/>
                    <a:pt x="7" y="7686"/>
                    <a:pt x="21" y="7698"/>
                  </a:cubicBezTo>
                  <a:cubicBezTo>
                    <a:pt x="74" y="7750"/>
                    <a:pt x="130" y="7772"/>
                    <a:pt x="181" y="7772"/>
                  </a:cubicBezTo>
                  <a:cubicBezTo>
                    <a:pt x="281" y="7772"/>
                    <a:pt x="361" y="7689"/>
                    <a:pt x="361" y="7588"/>
                  </a:cubicBezTo>
                  <a:lnTo>
                    <a:pt x="361" y="4357"/>
                  </a:lnTo>
                  <a:lnTo>
                    <a:pt x="8150" y="4357"/>
                  </a:lnTo>
                  <a:lnTo>
                    <a:pt x="8368" y="4578"/>
                  </a:lnTo>
                  <a:cubicBezTo>
                    <a:pt x="8429" y="4639"/>
                    <a:pt x="8508" y="4669"/>
                    <a:pt x="8587" y="4669"/>
                  </a:cubicBezTo>
                  <a:cubicBezTo>
                    <a:pt x="8666" y="4669"/>
                    <a:pt x="8745" y="4639"/>
                    <a:pt x="8805" y="4578"/>
                  </a:cubicBezTo>
                  <a:lnTo>
                    <a:pt x="9038" y="4343"/>
                  </a:lnTo>
                  <a:cubicBezTo>
                    <a:pt x="9154" y="4405"/>
                    <a:pt x="9276" y="4458"/>
                    <a:pt x="9402" y="4495"/>
                  </a:cubicBezTo>
                  <a:lnTo>
                    <a:pt x="9402" y="4832"/>
                  </a:lnTo>
                  <a:cubicBezTo>
                    <a:pt x="9402" y="5003"/>
                    <a:pt x="9541" y="5143"/>
                    <a:pt x="9713" y="5143"/>
                  </a:cubicBezTo>
                  <a:lnTo>
                    <a:pt x="10274" y="5143"/>
                  </a:lnTo>
                  <a:cubicBezTo>
                    <a:pt x="10445" y="5143"/>
                    <a:pt x="10584" y="5003"/>
                    <a:pt x="10584" y="4832"/>
                  </a:cubicBezTo>
                  <a:lnTo>
                    <a:pt x="10584" y="4502"/>
                  </a:lnTo>
                  <a:cubicBezTo>
                    <a:pt x="10616" y="4491"/>
                    <a:pt x="10650" y="4479"/>
                    <a:pt x="10682" y="4465"/>
                  </a:cubicBezTo>
                  <a:lnTo>
                    <a:pt x="10682" y="10285"/>
                  </a:lnTo>
                  <a:lnTo>
                    <a:pt x="361" y="10285"/>
                  </a:lnTo>
                  <a:lnTo>
                    <a:pt x="361" y="8443"/>
                  </a:lnTo>
                  <a:cubicBezTo>
                    <a:pt x="361" y="8348"/>
                    <a:pt x="292" y="8262"/>
                    <a:pt x="198" y="8253"/>
                  </a:cubicBezTo>
                  <a:cubicBezTo>
                    <a:pt x="193" y="8253"/>
                    <a:pt x="187" y="8253"/>
                    <a:pt x="182" y="8253"/>
                  </a:cubicBezTo>
                  <a:cubicBezTo>
                    <a:pt x="81" y="8253"/>
                    <a:pt x="1" y="8334"/>
                    <a:pt x="1" y="8437"/>
                  </a:cubicBezTo>
                  <a:lnTo>
                    <a:pt x="1" y="11848"/>
                  </a:lnTo>
                  <a:cubicBezTo>
                    <a:pt x="1" y="12161"/>
                    <a:pt x="256" y="12414"/>
                    <a:pt x="569" y="12414"/>
                  </a:cubicBezTo>
                  <a:lnTo>
                    <a:pt x="10510" y="12414"/>
                  </a:lnTo>
                  <a:cubicBezTo>
                    <a:pt x="10823" y="12414"/>
                    <a:pt x="11077" y="12161"/>
                    <a:pt x="11077" y="11848"/>
                  </a:cubicBezTo>
                  <a:lnTo>
                    <a:pt x="11077" y="4486"/>
                  </a:lnTo>
                  <a:lnTo>
                    <a:pt x="11200" y="4610"/>
                  </a:lnTo>
                  <a:cubicBezTo>
                    <a:pt x="11261" y="4670"/>
                    <a:pt x="11340" y="4701"/>
                    <a:pt x="11419" y="4701"/>
                  </a:cubicBezTo>
                  <a:cubicBezTo>
                    <a:pt x="11498" y="4701"/>
                    <a:pt x="11577" y="4670"/>
                    <a:pt x="11637" y="4610"/>
                  </a:cubicBezTo>
                  <a:lnTo>
                    <a:pt x="12029" y="4216"/>
                  </a:lnTo>
                  <a:cubicBezTo>
                    <a:pt x="12149" y="4093"/>
                    <a:pt x="12149" y="3896"/>
                    <a:pt x="12029" y="3776"/>
                  </a:cubicBezTo>
                  <a:lnTo>
                    <a:pt x="11797" y="3541"/>
                  </a:lnTo>
                  <a:cubicBezTo>
                    <a:pt x="11860" y="3423"/>
                    <a:pt x="11910" y="3300"/>
                    <a:pt x="11949" y="3174"/>
                  </a:cubicBezTo>
                  <a:lnTo>
                    <a:pt x="12276" y="3174"/>
                  </a:lnTo>
                  <a:cubicBezTo>
                    <a:pt x="12448" y="3174"/>
                    <a:pt x="12586" y="3034"/>
                    <a:pt x="12586" y="2863"/>
                  </a:cubicBezTo>
                  <a:lnTo>
                    <a:pt x="12586" y="2305"/>
                  </a:lnTo>
                  <a:cubicBezTo>
                    <a:pt x="12582" y="2138"/>
                    <a:pt x="12443" y="1997"/>
                    <a:pt x="12271" y="1997"/>
                  </a:cubicBezTo>
                  <a:lnTo>
                    <a:pt x="11898" y="1997"/>
                  </a:lnTo>
                  <a:cubicBezTo>
                    <a:pt x="11860" y="1871"/>
                    <a:pt x="11812" y="1746"/>
                    <a:pt x="11750" y="1630"/>
                  </a:cubicBezTo>
                  <a:lnTo>
                    <a:pt x="11978" y="1395"/>
                  </a:lnTo>
                  <a:cubicBezTo>
                    <a:pt x="12096" y="1274"/>
                    <a:pt x="12096" y="1076"/>
                    <a:pt x="11978" y="954"/>
                  </a:cubicBezTo>
                  <a:lnTo>
                    <a:pt x="11595" y="561"/>
                  </a:lnTo>
                  <a:cubicBezTo>
                    <a:pt x="11538" y="502"/>
                    <a:pt x="11462" y="468"/>
                    <a:pt x="11383" y="468"/>
                  </a:cubicBezTo>
                  <a:cubicBezTo>
                    <a:pt x="11301" y="468"/>
                    <a:pt x="11226" y="502"/>
                    <a:pt x="11169" y="561"/>
                  </a:cubicBezTo>
                  <a:lnTo>
                    <a:pt x="10941" y="794"/>
                  </a:lnTo>
                  <a:cubicBezTo>
                    <a:pt x="10828" y="731"/>
                    <a:pt x="10708" y="681"/>
                    <a:pt x="10584" y="641"/>
                  </a:cubicBezTo>
                  <a:lnTo>
                    <a:pt x="10584" y="310"/>
                  </a:lnTo>
                  <a:cubicBezTo>
                    <a:pt x="10584" y="138"/>
                    <a:pt x="10445" y="0"/>
                    <a:pt x="10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37" name="Google Shape;2737;p65"/>
            <p:cNvGrpSpPr/>
            <p:nvPr/>
          </p:nvGrpSpPr>
          <p:grpSpPr>
            <a:xfrm>
              <a:off x="8122678" y="2237985"/>
              <a:ext cx="259550" cy="316340"/>
              <a:chOff x="8122678" y="2237985"/>
              <a:chExt cx="259550" cy="316340"/>
            </a:xfrm>
          </p:grpSpPr>
          <p:sp>
            <p:nvSpPr>
              <p:cNvPr id="2738" name="Google Shape;2738;p65"/>
              <p:cNvSpPr/>
              <p:nvPr/>
            </p:nvSpPr>
            <p:spPr>
              <a:xfrm>
                <a:off x="8276529" y="2462908"/>
                <a:ext cx="42696" cy="91417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2413" extrusionOk="0">
                    <a:moveTo>
                      <a:pt x="205" y="0"/>
                    </a:moveTo>
                    <a:cubicBezTo>
                      <a:pt x="90" y="0"/>
                      <a:pt x="0" y="107"/>
                      <a:pt x="31" y="227"/>
                    </a:cubicBezTo>
                    <a:cubicBezTo>
                      <a:pt x="52" y="309"/>
                      <a:pt x="129" y="358"/>
                      <a:pt x="211" y="361"/>
                    </a:cubicBezTo>
                    <a:cubicBezTo>
                      <a:pt x="366" y="364"/>
                      <a:pt x="496" y="463"/>
                      <a:pt x="496" y="579"/>
                    </a:cubicBezTo>
                    <a:lnTo>
                      <a:pt x="496" y="899"/>
                    </a:lnTo>
                    <a:cubicBezTo>
                      <a:pt x="496" y="909"/>
                      <a:pt x="497" y="920"/>
                      <a:pt x="498" y="930"/>
                    </a:cubicBezTo>
                    <a:cubicBezTo>
                      <a:pt x="518" y="1040"/>
                      <a:pt x="559" y="1132"/>
                      <a:pt x="617" y="1206"/>
                    </a:cubicBezTo>
                    <a:cubicBezTo>
                      <a:pt x="559" y="1279"/>
                      <a:pt x="518" y="1370"/>
                      <a:pt x="498" y="1480"/>
                    </a:cubicBezTo>
                    <a:cubicBezTo>
                      <a:pt x="496" y="1490"/>
                      <a:pt x="496" y="1501"/>
                      <a:pt x="496" y="1512"/>
                    </a:cubicBezTo>
                    <a:lnTo>
                      <a:pt x="496" y="1832"/>
                    </a:lnTo>
                    <a:cubicBezTo>
                      <a:pt x="496" y="1949"/>
                      <a:pt x="366" y="2049"/>
                      <a:pt x="211" y="2051"/>
                    </a:cubicBezTo>
                    <a:cubicBezTo>
                      <a:pt x="127" y="2053"/>
                      <a:pt x="51" y="2103"/>
                      <a:pt x="31" y="2185"/>
                    </a:cubicBezTo>
                    <a:cubicBezTo>
                      <a:pt x="0" y="2305"/>
                      <a:pt x="90" y="2412"/>
                      <a:pt x="205" y="2412"/>
                    </a:cubicBezTo>
                    <a:cubicBezTo>
                      <a:pt x="565" y="2412"/>
                      <a:pt x="856" y="2152"/>
                      <a:pt x="856" y="1833"/>
                    </a:cubicBezTo>
                    <a:lnTo>
                      <a:pt x="856" y="1531"/>
                    </a:lnTo>
                    <a:cubicBezTo>
                      <a:pt x="875" y="1448"/>
                      <a:pt x="911" y="1406"/>
                      <a:pt x="984" y="1379"/>
                    </a:cubicBezTo>
                    <a:cubicBezTo>
                      <a:pt x="1043" y="1359"/>
                      <a:pt x="1090" y="1311"/>
                      <a:pt x="1104" y="1250"/>
                    </a:cubicBezTo>
                    <a:cubicBezTo>
                      <a:pt x="1126" y="1157"/>
                      <a:pt x="1074" y="1066"/>
                      <a:pt x="988" y="1037"/>
                    </a:cubicBezTo>
                    <a:cubicBezTo>
                      <a:pt x="912" y="1011"/>
                      <a:pt x="875" y="969"/>
                      <a:pt x="857" y="883"/>
                    </a:cubicBezTo>
                    <a:lnTo>
                      <a:pt x="857" y="582"/>
                    </a:lnTo>
                    <a:cubicBezTo>
                      <a:pt x="857" y="260"/>
                      <a:pt x="565" y="0"/>
                      <a:pt x="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65"/>
              <p:cNvSpPr/>
              <p:nvPr/>
            </p:nvSpPr>
            <p:spPr>
              <a:xfrm>
                <a:off x="8166397" y="2511704"/>
                <a:ext cx="35991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0" h="360" extrusionOk="0">
                    <a:moveTo>
                      <a:pt x="189" y="0"/>
                    </a:moveTo>
                    <a:cubicBezTo>
                      <a:pt x="84" y="0"/>
                      <a:pt x="0" y="89"/>
                      <a:pt x="9" y="196"/>
                    </a:cubicBezTo>
                    <a:cubicBezTo>
                      <a:pt x="17" y="290"/>
                      <a:pt x="104" y="360"/>
                      <a:pt x="198" y="360"/>
                    </a:cubicBezTo>
                    <a:lnTo>
                      <a:pt x="752" y="360"/>
                    </a:lnTo>
                    <a:cubicBezTo>
                      <a:pt x="848" y="360"/>
                      <a:pt x="933" y="290"/>
                      <a:pt x="941" y="196"/>
                    </a:cubicBezTo>
                    <a:cubicBezTo>
                      <a:pt x="950" y="89"/>
                      <a:pt x="866" y="0"/>
                      <a:pt x="7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65"/>
              <p:cNvSpPr/>
              <p:nvPr/>
            </p:nvSpPr>
            <p:spPr>
              <a:xfrm>
                <a:off x="8122678" y="2453361"/>
                <a:ext cx="36067" cy="1363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360" extrusionOk="0">
                    <a:moveTo>
                      <a:pt x="189" y="1"/>
                    </a:moveTo>
                    <a:cubicBezTo>
                      <a:pt x="85" y="1"/>
                      <a:pt x="1" y="90"/>
                      <a:pt x="9" y="197"/>
                    </a:cubicBezTo>
                    <a:cubicBezTo>
                      <a:pt x="18" y="291"/>
                      <a:pt x="104" y="360"/>
                      <a:pt x="198" y="360"/>
                    </a:cubicBezTo>
                    <a:lnTo>
                      <a:pt x="754" y="360"/>
                    </a:lnTo>
                    <a:cubicBezTo>
                      <a:pt x="850" y="360"/>
                      <a:pt x="935" y="291"/>
                      <a:pt x="942" y="197"/>
                    </a:cubicBezTo>
                    <a:cubicBezTo>
                      <a:pt x="952" y="90"/>
                      <a:pt x="868" y="1"/>
                      <a:pt x="7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65"/>
              <p:cNvSpPr/>
              <p:nvPr/>
            </p:nvSpPr>
            <p:spPr>
              <a:xfrm>
                <a:off x="8172496" y="2453285"/>
                <a:ext cx="75505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361" extrusionOk="0">
                    <a:moveTo>
                      <a:pt x="197" y="1"/>
                    </a:moveTo>
                    <a:cubicBezTo>
                      <a:pt x="102" y="1"/>
                      <a:pt x="17" y="71"/>
                      <a:pt x="9" y="165"/>
                    </a:cubicBezTo>
                    <a:cubicBezTo>
                      <a:pt x="0" y="272"/>
                      <a:pt x="84" y="361"/>
                      <a:pt x="189" y="361"/>
                    </a:cubicBezTo>
                    <a:lnTo>
                      <a:pt x="1812" y="361"/>
                    </a:lnTo>
                    <a:cubicBezTo>
                      <a:pt x="1813" y="361"/>
                      <a:pt x="1814" y="361"/>
                      <a:pt x="1814" y="361"/>
                    </a:cubicBezTo>
                    <a:cubicBezTo>
                      <a:pt x="1914" y="361"/>
                      <a:pt x="1992" y="281"/>
                      <a:pt x="1992" y="182"/>
                    </a:cubicBezTo>
                    <a:cubicBezTo>
                      <a:pt x="1992" y="82"/>
                      <a:pt x="1912" y="1"/>
                      <a:pt x="1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65"/>
              <p:cNvSpPr/>
              <p:nvPr/>
            </p:nvSpPr>
            <p:spPr>
              <a:xfrm>
                <a:off x="8124155" y="2393730"/>
                <a:ext cx="164459" cy="13676"/>
              </a:xfrm>
              <a:custGeom>
                <a:avLst/>
                <a:gdLst/>
                <a:ahLst/>
                <a:cxnLst/>
                <a:rect l="l" t="t" r="r" b="b"/>
                <a:pathLst>
                  <a:path w="4341" h="361" extrusionOk="0">
                    <a:moveTo>
                      <a:pt x="199" y="1"/>
                    </a:moveTo>
                    <a:cubicBezTo>
                      <a:pt x="103" y="1"/>
                      <a:pt x="17" y="70"/>
                      <a:pt x="10" y="164"/>
                    </a:cubicBezTo>
                    <a:cubicBezTo>
                      <a:pt x="1" y="272"/>
                      <a:pt x="84" y="361"/>
                      <a:pt x="189" y="361"/>
                    </a:cubicBezTo>
                    <a:lnTo>
                      <a:pt x="4143" y="361"/>
                    </a:lnTo>
                    <a:cubicBezTo>
                      <a:pt x="4238" y="361"/>
                      <a:pt x="4324" y="292"/>
                      <a:pt x="4331" y="197"/>
                    </a:cubicBezTo>
                    <a:cubicBezTo>
                      <a:pt x="4341" y="91"/>
                      <a:pt x="4257" y="1"/>
                      <a:pt x="4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65"/>
              <p:cNvSpPr/>
              <p:nvPr/>
            </p:nvSpPr>
            <p:spPr>
              <a:xfrm>
                <a:off x="8282325" y="2237985"/>
                <a:ext cx="99903" cy="97289"/>
              </a:xfrm>
              <a:custGeom>
                <a:avLst/>
                <a:gdLst/>
                <a:ahLst/>
                <a:cxnLst/>
                <a:rect l="l" t="t" r="r" b="b"/>
                <a:pathLst>
                  <a:path w="2637" h="2568" extrusionOk="0">
                    <a:moveTo>
                      <a:pt x="1801" y="1687"/>
                    </a:moveTo>
                    <a:cubicBezTo>
                      <a:pt x="1901" y="1687"/>
                      <a:pt x="1985" y="1763"/>
                      <a:pt x="1998" y="1861"/>
                    </a:cubicBezTo>
                    <a:cubicBezTo>
                      <a:pt x="1836" y="2059"/>
                      <a:pt x="1608" y="2177"/>
                      <a:pt x="1350" y="2189"/>
                    </a:cubicBezTo>
                    <a:cubicBezTo>
                      <a:pt x="1335" y="2189"/>
                      <a:pt x="1319" y="2190"/>
                      <a:pt x="1304" y="2190"/>
                    </a:cubicBezTo>
                    <a:cubicBezTo>
                      <a:pt x="1059" y="2190"/>
                      <a:pt x="831" y="2096"/>
                      <a:pt x="657" y="1922"/>
                    </a:cubicBezTo>
                    <a:cubicBezTo>
                      <a:pt x="586" y="1850"/>
                      <a:pt x="529" y="1772"/>
                      <a:pt x="486" y="1687"/>
                    </a:cubicBezTo>
                    <a:close/>
                    <a:moveTo>
                      <a:pt x="1296" y="0"/>
                    </a:moveTo>
                    <a:cubicBezTo>
                      <a:pt x="1275" y="0"/>
                      <a:pt x="1255" y="1"/>
                      <a:pt x="1234" y="2"/>
                    </a:cubicBezTo>
                    <a:cubicBezTo>
                      <a:pt x="586" y="36"/>
                      <a:pt x="52" y="570"/>
                      <a:pt x="19" y="1218"/>
                    </a:cubicBezTo>
                    <a:cubicBezTo>
                      <a:pt x="0" y="1581"/>
                      <a:pt x="137" y="1935"/>
                      <a:pt x="393" y="2192"/>
                    </a:cubicBezTo>
                    <a:cubicBezTo>
                      <a:pt x="634" y="2433"/>
                      <a:pt x="963" y="2568"/>
                      <a:pt x="1303" y="2568"/>
                    </a:cubicBezTo>
                    <a:cubicBezTo>
                      <a:pt x="1758" y="2568"/>
                      <a:pt x="2173" y="2323"/>
                      <a:pt x="2399" y="1932"/>
                    </a:cubicBezTo>
                    <a:cubicBezTo>
                      <a:pt x="2621" y="1547"/>
                      <a:pt x="2637" y="1073"/>
                      <a:pt x="2441" y="692"/>
                    </a:cubicBezTo>
                    <a:cubicBezTo>
                      <a:pt x="2409" y="628"/>
                      <a:pt x="2344" y="591"/>
                      <a:pt x="2277" y="591"/>
                    </a:cubicBezTo>
                    <a:cubicBezTo>
                      <a:pt x="2249" y="591"/>
                      <a:pt x="2220" y="597"/>
                      <a:pt x="2194" y="611"/>
                    </a:cubicBezTo>
                    <a:cubicBezTo>
                      <a:pt x="2103" y="658"/>
                      <a:pt x="2068" y="768"/>
                      <a:pt x="2114" y="860"/>
                    </a:cubicBezTo>
                    <a:cubicBezTo>
                      <a:pt x="2210" y="1048"/>
                      <a:pt x="2233" y="1269"/>
                      <a:pt x="2184" y="1481"/>
                    </a:cubicBezTo>
                    <a:cubicBezTo>
                      <a:pt x="2084" y="1386"/>
                      <a:pt x="1947" y="1329"/>
                      <a:pt x="1799" y="1329"/>
                    </a:cubicBezTo>
                    <a:lnTo>
                      <a:pt x="388" y="1329"/>
                    </a:lnTo>
                    <a:cubicBezTo>
                      <a:pt x="387" y="1298"/>
                      <a:pt x="387" y="1268"/>
                      <a:pt x="388" y="1237"/>
                    </a:cubicBezTo>
                    <a:cubicBezTo>
                      <a:pt x="412" y="775"/>
                      <a:pt x="791" y="393"/>
                      <a:pt x="1253" y="370"/>
                    </a:cubicBezTo>
                    <a:cubicBezTo>
                      <a:pt x="1268" y="370"/>
                      <a:pt x="1284" y="369"/>
                      <a:pt x="1299" y="369"/>
                    </a:cubicBezTo>
                    <a:cubicBezTo>
                      <a:pt x="1396" y="369"/>
                      <a:pt x="1491" y="384"/>
                      <a:pt x="1584" y="414"/>
                    </a:cubicBezTo>
                    <a:cubicBezTo>
                      <a:pt x="1605" y="421"/>
                      <a:pt x="1626" y="425"/>
                      <a:pt x="1647" y="425"/>
                    </a:cubicBezTo>
                    <a:cubicBezTo>
                      <a:pt x="1703" y="425"/>
                      <a:pt x="1757" y="401"/>
                      <a:pt x="1791" y="354"/>
                    </a:cubicBezTo>
                    <a:cubicBezTo>
                      <a:pt x="1872" y="246"/>
                      <a:pt x="1820" y="104"/>
                      <a:pt x="1703" y="66"/>
                    </a:cubicBezTo>
                    <a:cubicBezTo>
                      <a:pt x="1570" y="22"/>
                      <a:pt x="1434" y="0"/>
                      <a:pt x="1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4" name="Google Shape;2744;p65"/>
          <p:cNvGrpSpPr/>
          <p:nvPr/>
        </p:nvGrpSpPr>
        <p:grpSpPr>
          <a:xfrm>
            <a:off x="7016227" y="2702591"/>
            <a:ext cx="448796" cy="449654"/>
            <a:chOff x="7163581" y="2185780"/>
            <a:chExt cx="475873" cy="476783"/>
          </a:xfrm>
        </p:grpSpPr>
        <p:sp>
          <p:nvSpPr>
            <p:cNvPr id="2745" name="Google Shape;2745;p65"/>
            <p:cNvSpPr/>
            <p:nvPr/>
          </p:nvSpPr>
          <p:spPr>
            <a:xfrm>
              <a:off x="7163581" y="2185780"/>
              <a:ext cx="475873" cy="476783"/>
            </a:xfrm>
            <a:custGeom>
              <a:avLst/>
              <a:gdLst/>
              <a:ahLst/>
              <a:cxnLst/>
              <a:rect l="l" t="t" r="r" b="b"/>
              <a:pathLst>
                <a:path w="12561" h="12585" extrusionOk="0">
                  <a:moveTo>
                    <a:pt x="6268" y="385"/>
                  </a:moveTo>
                  <a:lnTo>
                    <a:pt x="6268" y="385"/>
                  </a:lnTo>
                  <a:cubicBezTo>
                    <a:pt x="6865" y="482"/>
                    <a:pt x="7431" y="1044"/>
                    <a:pt x="7876" y="1991"/>
                  </a:cubicBezTo>
                  <a:cubicBezTo>
                    <a:pt x="8067" y="2394"/>
                    <a:pt x="8224" y="2846"/>
                    <a:pt x="8348" y="3333"/>
                  </a:cubicBezTo>
                  <a:cubicBezTo>
                    <a:pt x="7693" y="3207"/>
                    <a:pt x="6990" y="3137"/>
                    <a:pt x="6268" y="3127"/>
                  </a:cubicBezTo>
                  <a:lnTo>
                    <a:pt x="6268" y="385"/>
                  </a:lnTo>
                  <a:close/>
                  <a:moveTo>
                    <a:pt x="5906" y="387"/>
                  </a:moveTo>
                  <a:lnTo>
                    <a:pt x="5906" y="3129"/>
                  </a:lnTo>
                  <a:cubicBezTo>
                    <a:pt x="5183" y="3139"/>
                    <a:pt x="4481" y="3211"/>
                    <a:pt x="3826" y="3336"/>
                  </a:cubicBezTo>
                  <a:cubicBezTo>
                    <a:pt x="3949" y="2846"/>
                    <a:pt x="4108" y="2395"/>
                    <a:pt x="4297" y="1992"/>
                  </a:cubicBezTo>
                  <a:cubicBezTo>
                    <a:pt x="4743" y="1044"/>
                    <a:pt x="5308" y="482"/>
                    <a:pt x="5906" y="387"/>
                  </a:cubicBezTo>
                  <a:close/>
                  <a:moveTo>
                    <a:pt x="7268" y="493"/>
                  </a:moveTo>
                  <a:lnTo>
                    <a:pt x="7268" y="493"/>
                  </a:lnTo>
                  <a:cubicBezTo>
                    <a:pt x="8345" y="718"/>
                    <a:pt x="9332" y="1249"/>
                    <a:pt x="10127" y="2044"/>
                  </a:cubicBezTo>
                  <a:cubicBezTo>
                    <a:pt x="10922" y="2839"/>
                    <a:pt x="11455" y="3828"/>
                    <a:pt x="11678" y="4903"/>
                  </a:cubicBezTo>
                  <a:cubicBezTo>
                    <a:pt x="11368" y="4550"/>
                    <a:pt x="10917" y="4229"/>
                    <a:pt x="10336" y="3956"/>
                  </a:cubicBezTo>
                  <a:cubicBezTo>
                    <a:pt x="9864" y="3735"/>
                    <a:pt x="9330" y="3555"/>
                    <a:pt x="8751" y="3420"/>
                  </a:cubicBezTo>
                  <a:cubicBezTo>
                    <a:pt x="8617" y="2841"/>
                    <a:pt x="8436" y="2307"/>
                    <a:pt x="8215" y="1835"/>
                  </a:cubicBezTo>
                  <a:cubicBezTo>
                    <a:pt x="7941" y="1255"/>
                    <a:pt x="7620" y="803"/>
                    <a:pt x="7268" y="493"/>
                  </a:cubicBezTo>
                  <a:close/>
                  <a:moveTo>
                    <a:pt x="6268" y="3498"/>
                  </a:moveTo>
                  <a:lnTo>
                    <a:pt x="6268" y="3498"/>
                  </a:lnTo>
                  <a:cubicBezTo>
                    <a:pt x="7028" y="3508"/>
                    <a:pt x="7762" y="3588"/>
                    <a:pt x="8439" y="3729"/>
                  </a:cubicBezTo>
                  <a:cubicBezTo>
                    <a:pt x="8529" y="4163"/>
                    <a:pt x="8594" y="4619"/>
                    <a:pt x="8632" y="5092"/>
                  </a:cubicBezTo>
                  <a:cubicBezTo>
                    <a:pt x="8264" y="4904"/>
                    <a:pt x="7856" y="4807"/>
                    <a:pt x="7431" y="4807"/>
                  </a:cubicBezTo>
                  <a:cubicBezTo>
                    <a:pt x="7022" y="4807"/>
                    <a:pt x="6625" y="4899"/>
                    <a:pt x="6268" y="5074"/>
                  </a:cubicBezTo>
                  <a:lnTo>
                    <a:pt x="6268" y="3498"/>
                  </a:lnTo>
                  <a:close/>
                  <a:moveTo>
                    <a:pt x="3336" y="3818"/>
                  </a:moveTo>
                  <a:lnTo>
                    <a:pt x="3336" y="3818"/>
                  </a:lnTo>
                  <a:cubicBezTo>
                    <a:pt x="3211" y="4473"/>
                    <a:pt x="3140" y="5175"/>
                    <a:pt x="3130" y="5899"/>
                  </a:cubicBezTo>
                  <a:lnTo>
                    <a:pt x="387" y="5899"/>
                  </a:lnTo>
                  <a:cubicBezTo>
                    <a:pt x="482" y="5301"/>
                    <a:pt x="1046" y="4735"/>
                    <a:pt x="1995" y="4289"/>
                  </a:cubicBezTo>
                  <a:cubicBezTo>
                    <a:pt x="2397" y="4101"/>
                    <a:pt x="2849" y="3943"/>
                    <a:pt x="3336" y="3818"/>
                  </a:cubicBezTo>
                  <a:close/>
                  <a:moveTo>
                    <a:pt x="5906" y="3495"/>
                  </a:moveTo>
                  <a:lnTo>
                    <a:pt x="5906" y="5292"/>
                  </a:lnTo>
                  <a:cubicBezTo>
                    <a:pt x="5785" y="5379"/>
                    <a:pt x="5671" y="5475"/>
                    <a:pt x="5564" y="5583"/>
                  </a:cubicBezTo>
                  <a:cubicBezTo>
                    <a:pt x="5463" y="5682"/>
                    <a:pt x="5373" y="5789"/>
                    <a:pt x="5293" y="5899"/>
                  </a:cubicBezTo>
                  <a:lnTo>
                    <a:pt x="3504" y="5899"/>
                  </a:lnTo>
                  <a:cubicBezTo>
                    <a:pt x="3513" y="5139"/>
                    <a:pt x="3593" y="4405"/>
                    <a:pt x="3734" y="3728"/>
                  </a:cubicBezTo>
                  <a:cubicBezTo>
                    <a:pt x="4412" y="3587"/>
                    <a:pt x="5146" y="3508"/>
                    <a:pt x="5906" y="3495"/>
                  </a:cubicBezTo>
                  <a:close/>
                  <a:moveTo>
                    <a:pt x="8837" y="3819"/>
                  </a:moveTo>
                  <a:lnTo>
                    <a:pt x="8837" y="3819"/>
                  </a:lnTo>
                  <a:cubicBezTo>
                    <a:pt x="9325" y="3944"/>
                    <a:pt x="9776" y="4101"/>
                    <a:pt x="10179" y="4290"/>
                  </a:cubicBezTo>
                  <a:cubicBezTo>
                    <a:pt x="11127" y="4737"/>
                    <a:pt x="11689" y="5302"/>
                    <a:pt x="11786" y="5901"/>
                  </a:cubicBezTo>
                  <a:lnTo>
                    <a:pt x="9583" y="5901"/>
                  </a:lnTo>
                  <a:lnTo>
                    <a:pt x="9583" y="5899"/>
                  </a:lnTo>
                  <a:cubicBezTo>
                    <a:pt x="9502" y="5788"/>
                    <a:pt x="9411" y="5682"/>
                    <a:pt x="9311" y="5583"/>
                  </a:cubicBezTo>
                  <a:cubicBezTo>
                    <a:pt x="9220" y="5491"/>
                    <a:pt x="9125" y="5409"/>
                    <a:pt x="9022" y="5332"/>
                  </a:cubicBezTo>
                  <a:cubicBezTo>
                    <a:pt x="8992" y="4810"/>
                    <a:pt x="8929" y="4302"/>
                    <a:pt x="8837" y="3819"/>
                  </a:cubicBezTo>
                  <a:close/>
                  <a:moveTo>
                    <a:pt x="11786" y="6259"/>
                  </a:moveTo>
                  <a:cubicBezTo>
                    <a:pt x="11691" y="6857"/>
                    <a:pt x="11127" y="7423"/>
                    <a:pt x="10179" y="7870"/>
                  </a:cubicBezTo>
                  <a:cubicBezTo>
                    <a:pt x="10134" y="7891"/>
                    <a:pt x="10090" y="7910"/>
                    <a:pt x="10045" y="7930"/>
                  </a:cubicBezTo>
                  <a:cubicBezTo>
                    <a:pt x="10074" y="7773"/>
                    <a:pt x="10088" y="7611"/>
                    <a:pt x="10088" y="7449"/>
                  </a:cubicBezTo>
                  <a:cubicBezTo>
                    <a:pt x="10090" y="7030"/>
                    <a:pt x="9991" y="6625"/>
                    <a:pt x="9808" y="6259"/>
                  </a:cubicBezTo>
                  <a:close/>
                  <a:moveTo>
                    <a:pt x="3130" y="6259"/>
                  </a:moveTo>
                  <a:cubicBezTo>
                    <a:pt x="3140" y="6983"/>
                    <a:pt x="3211" y="7685"/>
                    <a:pt x="3336" y="8342"/>
                  </a:cubicBezTo>
                  <a:cubicBezTo>
                    <a:pt x="2848" y="8217"/>
                    <a:pt x="2397" y="8060"/>
                    <a:pt x="1995" y="7870"/>
                  </a:cubicBezTo>
                  <a:cubicBezTo>
                    <a:pt x="1046" y="7423"/>
                    <a:pt x="484" y="6857"/>
                    <a:pt x="387" y="6259"/>
                  </a:cubicBezTo>
                  <a:close/>
                  <a:moveTo>
                    <a:pt x="5054" y="6259"/>
                  </a:moveTo>
                  <a:cubicBezTo>
                    <a:pt x="4684" y="7001"/>
                    <a:pt x="4680" y="7879"/>
                    <a:pt x="5044" y="8621"/>
                  </a:cubicBezTo>
                  <a:cubicBezTo>
                    <a:pt x="4587" y="8583"/>
                    <a:pt x="4143" y="8520"/>
                    <a:pt x="3722" y="8432"/>
                  </a:cubicBezTo>
                  <a:cubicBezTo>
                    <a:pt x="3580" y="7755"/>
                    <a:pt x="3502" y="7020"/>
                    <a:pt x="3489" y="6259"/>
                  </a:cubicBezTo>
                  <a:close/>
                  <a:moveTo>
                    <a:pt x="11680" y="7266"/>
                  </a:moveTo>
                  <a:lnTo>
                    <a:pt x="11680" y="7266"/>
                  </a:lnTo>
                  <a:cubicBezTo>
                    <a:pt x="11506" y="8101"/>
                    <a:pt x="11147" y="8882"/>
                    <a:pt x="10625" y="9562"/>
                  </a:cubicBezTo>
                  <a:lnTo>
                    <a:pt x="10497" y="9433"/>
                  </a:lnTo>
                  <a:cubicBezTo>
                    <a:pt x="10461" y="9397"/>
                    <a:pt x="10414" y="9379"/>
                    <a:pt x="10367" y="9379"/>
                  </a:cubicBezTo>
                  <a:cubicBezTo>
                    <a:pt x="10319" y="9379"/>
                    <a:pt x="10272" y="9397"/>
                    <a:pt x="10236" y="9433"/>
                  </a:cubicBezTo>
                  <a:lnTo>
                    <a:pt x="9953" y="9716"/>
                  </a:lnTo>
                  <a:lnTo>
                    <a:pt x="9437" y="9201"/>
                  </a:lnTo>
                  <a:cubicBezTo>
                    <a:pt x="9649" y="8959"/>
                    <a:pt x="9811" y="8685"/>
                    <a:pt x="9922" y="8391"/>
                  </a:cubicBezTo>
                  <a:cubicBezTo>
                    <a:pt x="10064" y="8334"/>
                    <a:pt x="10204" y="8276"/>
                    <a:pt x="10337" y="8213"/>
                  </a:cubicBezTo>
                  <a:cubicBezTo>
                    <a:pt x="10917" y="7939"/>
                    <a:pt x="11369" y="7619"/>
                    <a:pt x="11680" y="7266"/>
                  </a:cubicBezTo>
                  <a:close/>
                  <a:moveTo>
                    <a:pt x="7436" y="5175"/>
                  </a:moveTo>
                  <a:cubicBezTo>
                    <a:pt x="8046" y="5175"/>
                    <a:pt x="8619" y="5414"/>
                    <a:pt x="9051" y="5845"/>
                  </a:cubicBezTo>
                  <a:cubicBezTo>
                    <a:pt x="9483" y="6276"/>
                    <a:pt x="9720" y="6850"/>
                    <a:pt x="9720" y="7460"/>
                  </a:cubicBezTo>
                  <a:cubicBezTo>
                    <a:pt x="9720" y="8070"/>
                    <a:pt x="9482" y="8643"/>
                    <a:pt x="9051" y="9076"/>
                  </a:cubicBezTo>
                  <a:cubicBezTo>
                    <a:pt x="8619" y="9507"/>
                    <a:pt x="8046" y="9745"/>
                    <a:pt x="7436" y="9745"/>
                  </a:cubicBezTo>
                  <a:cubicBezTo>
                    <a:pt x="6824" y="9745"/>
                    <a:pt x="6251" y="9507"/>
                    <a:pt x="5821" y="9076"/>
                  </a:cubicBezTo>
                  <a:cubicBezTo>
                    <a:pt x="4928" y="8184"/>
                    <a:pt x="4928" y="6735"/>
                    <a:pt x="5821" y="5845"/>
                  </a:cubicBezTo>
                  <a:cubicBezTo>
                    <a:pt x="6252" y="5412"/>
                    <a:pt x="6825" y="5175"/>
                    <a:pt x="7436" y="5175"/>
                  </a:cubicBezTo>
                  <a:close/>
                  <a:moveTo>
                    <a:pt x="9175" y="9461"/>
                  </a:moveTo>
                  <a:lnTo>
                    <a:pt x="9689" y="9976"/>
                  </a:lnTo>
                  <a:lnTo>
                    <a:pt x="9407" y="10259"/>
                  </a:lnTo>
                  <a:cubicBezTo>
                    <a:pt x="9335" y="10331"/>
                    <a:pt x="9335" y="10448"/>
                    <a:pt x="9408" y="10520"/>
                  </a:cubicBezTo>
                  <a:lnTo>
                    <a:pt x="9531" y="10644"/>
                  </a:lnTo>
                  <a:cubicBezTo>
                    <a:pt x="8859" y="11155"/>
                    <a:pt x="8089" y="11506"/>
                    <a:pt x="7267" y="11676"/>
                  </a:cubicBezTo>
                  <a:cubicBezTo>
                    <a:pt x="7620" y="11366"/>
                    <a:pt x="7941" y="10915"/>
                    <a:pt x="8213" y="10334"/>
                  </a:cubicBezTo>
                  <a:cubicBezTo>
                    <a:pt x="8273" y="10207"/>
                    <a:pt x="8330" y="10075"/>
                    <a:pt x="8383" y="9938"/>
                  </a:cubicBezTo>
                  <a:cubicBezTo>
                    <a:pt x="8671" y="9828"/>
                    <a:pt x="8939" y="9667"/>
                    <a:pt x="9175" y="9461"/>
                  </a:cubicBezTo>
                  <a:close/>
                  <a:moveTo>
                    <a:pt x="495" y="7266"/>
                  </a:moveTo>
                  <a:lnTo>
                    <a:pt x="495" y="7266"/>
                  </a:lnTo>
                  <a:cubicBezTo>
                    <a:pt x="805" y="7620"/>
                    <a:pt x="1256" y="7940"/>
                    <a:pt x="1837" y="8213"/>
                  </a:cubicBezTo>
                  <a:cubicBezTo>
                    <a:pt x="2309" y="8434"/>
                    <a:pt x="2843" y="8615"/>
                    <a:pt x="3422" y="8750"/>
                  </a:cubicBezTo>
                  <a:cubicBezTo>
                    <a:pt x="3556" y="9328"/>
                    <a:pt x="3737" y="9862"/>
                    <a:pt x="3958" y="10334"/>
                  </a:cubicBezTo>
                  <a:cubicBezTo>
                    <a:pt x="4232" y="10914"/>
                    <a:pt x="4553" y="11366"/>
                    <a:pt x="4905" y="11677"/>
                  </a:cubicBezTo>
                  <a:cubicBezTo>
                    <a:pt x="3831" y="11453"/>
                    <a:pt x="2842" y="10921"/>
                    <a:pt x="2046" y="10125"/>
                  </a:cubicBezTo>
                  <a:cubicBezTo>
                    <a:pt x="1251" y="9330"/>
                    <a:pt x="720" y="8340"/>
                    <a:pt x="495" y="7266"/>
                  </a:cubicBezTo>
                  <a:close/>
                  <a:moveTo>
                    <a:pt x="3825" y="8837"/>
                  </a:moveTo>
                  <a:cubicBezTo>
                    <a:pt x="4292" y="8927"/>
                    <a:pt x="4785" y="8988"/>
                    <a:pt x="5290" y="9020"/>
                  </a:cubicBezTo>
                  <a:cubicBezTo>
                    <a:pt x="5371" y="9132"/>
                    <a:pt x="5461" y="9238"/>
                    <a:pt x="5561" y="9339"/>
                  </a:cubicBezTo>
                  <a:cubicBezTo>
                    <a:pt x="5669" y="9446"/>
                    <a:pt x="5784" y="9543"/>
                    <a:pt x="5904" y="9630"/>
                  </a:cubicBezTo>
                  <a:lnTo>
                    <a:pt x="5904" y="11785"/>
                  </a:lnTo>
                  <a:lnTo>
                    <a:pt x="5904" y="11785"/>
                  </a:lnTo>
                  <a:cubicBezTo>
                    <a:pt x="5307" y="11689"/>
                    <a:pt x="4742" y="11126"/>
                    <a:pt x="4297" y="10180"/>
                  </a:cubicBezTo>
                  <a:cubicBezTo>
                    <a:pt x="4108" y="9777"/>
                    <a:pt x="3949" y="9324"/>
                    <a:pt x="3825" y="8837"/>
                  </a:cubicBezTo>
                  <a:close/>
                  <a:moveTo>
                    <a:pt x="6267" y="9847"/>
                  </a:moveTo>
                  <a:cubicBezTo>
                    <a:pt x="6624" y="10023"/>
                    <a:pt x="7021" y="10114"/>
                    <a:pt x="7430" y="10114"/>
                  </a:cubicBezTo>
                  <a:cubicBezTo>
                    <a:pt x="7599" y="10114"/>
                    <a:pt x="7764" y="10098"/>
                    <a:pt x="7927" y="10068"/>
                  </a:cubicBezTo>
                  <a:lnTo>
                    <a:pt x="7927" y="10068"/>
                  </a:lnTo>
                  <a:cubicBezTo>
                    <a:pt x="7910" y="10104"/>
                    <a:pt x="7894" y="10143"/>
                    <a:pt x="7876" y="10178"/>
                  </a:cubicBezTo>
                  <a:cubicBezTo>
                    <a:pt x="7430" y="11126"/>
                    <a:pt x="6865" y="11689"/>
                    <a:pt x="6267" y="11785"/>
                  </a:cubicBezTo>
                  <a:lnTo>
                    <a:pt x="6267" y="9847"/>
                  </a:lnTo>
                  <a:close/>
                  <a:moveTo>
                    <a:pt x="6084" y="0"/>
                  </a:moveTo>
                  <a:cubicBezTo>
                    <a:pt x="4787" y="0"/>
                    <a:pt x="3548" y="404"/>
                    <a:pt x="2503" y="1166"/>
                  </a:cubicBezTo>
                  <a:cubicBezTo>
                    <a:pt x="2420" y="1227"/>
                    <a:pt x="2402" y="1342"/>
                    <a:pt x="2462" y="1425"/>
                  </a:cubicBezTo>
                  <a:cubicBezTo>
                    <a:pt x="2498" y="1474"/>
                    <a:pt x="2555" y="1500"/>
                    <a:pt x="2611" y="1500"/>
                  </a:cubicBezTo>
                  <a:cubicBezTo>
                    <a:pt x="2649" y="1500"/>
                    <a:pt x="2687" y="1489"/>
                    <a:pt x="2719" y="1465"/>
                  </a:cubicBezTo>
                  <a:cubicBezTo>
                    <a:pt x="3378" y="985"/>
                    <a:pt x="4120" y="656"/>
                    <a:pt x="4903" y="493"/>
                  </a:cubicBezTo>
                  <a:lnTo>
                    <a:pt x="4903" y="493"/>
                  </a:lnTo>
                  <a:cubicBezTo>
                    <a:pt x="4550" y="803"/>
                    <a:pt x="4230" y="1254"/>
                    <a:pt x="3955" y="1835"/>
                  </a:cubicBezTo>
                  <a:cubicBezTo>
                    <a:pt x="3734" y="2307"/>
                    <a:pt x="3554" y="2841"/>
                    <a:pt x="3419" y="3420"/>
                  </a:cubicBezTo>
                  <a:cubicBezTo>
                    <a:pt x="2840" y="3554"/>
                    <a:pt x="2306" y="3735"/>
                    <a:pt x="1834" y="3956"/>
                  </a:cubicBezTo>
                  <a:cubicBezTo>
                    <a:pt x="1253" y="4230"/>
                    <a:pt x="802" y="4551"/>
                    <a:pt x="492" y="4904"/>
                  </a:cubicBezTo>
                  <a:cubicBezTo>
                    <a:pt x="721" y="3805"/>
                    <a:pt x="1269" y="2799"/>
                    <a:pt x="2093" y="1996"/>
                  </a:cubicBezTo>
                  <a:cubicBezTo>
                    <a:pt x="2166" y="1924"/>
                    <a:pt x="2167" y="1807"/>
                    <a:pt x="2095" y="1735"/>
                  </a:cubicBezTo>
                  <a:cubicBezTo>
                    <a:pt x="2060" y="1698"/>
                    <a:pt x="2012" y="1679"/>
                    <a:pt x="1963" y="1679"/>
                  </a:cubicBezTo>
                  <a:cubicBezTo>
                    <a:pt x="1917" y="1679"/>
                    <a:pt x="1870" y="1697"/>
                    <a:pt x="1834" y="1732"/>
                  </a:cubicBezTo>
                  <a:cubicBezTo>
                    <a:pt x="1260" y="2292"/>
                    <a:pt x="810" y="2950"/>
                    <a:pt x="493" y="3683"/>
                  </a:cubicBezTo>
                  <a:cubicBezTo>
                    <a:pt x="166" y="4443"/>
                    <a:pt x="0" y="5251"/>
                    <a:pt x="0" y="6086"/>
                  </a:cubicBezTo>
                  <a:cubicBezTo>
                    <a:pt x="0" y="7710"/>
                    <a:pt x="633" y="9238"/>
                    <a:pt x="1782" y="10387"/>
                  </a:cubicBezTo>
                  <a:cubicBezTo>
                    <a:pt x="2932" y="11537"/>
                    <a:pt x="4460" y="12170"/>
                    <a:pt x="6084" y="12170"/>
                  </a:cubicBezTo>
                  <a:cubicBezTo>
                    <a:pt x="7443" y="12170"/>
                    <a:pt x="8734" y="11725"/>
                    <a:pt x="9793" y="10909"/>
                  </a:cubicBezTo>
                  <a:lnTo>
                    <a:pt x="11244" y="12359"/>
                  </a:lnTo>
                  <a:cubicBezTo>
                    <a:pt x="11393" y="12508"/>
                    <a:pt x="11590" y="12584"/>
                    <a:pt x="11787" y="12584"/>
                  </a:cubicBezTo>
                  <a:cubicBezTo>
                    <a:pt x="11983" y="12584"/>
                    <a:pt x="12181" y="12510"/>
                    <a:pt x="12331" y="12359"/>
                  </a:cubicBezTo>
                  <a:cubicBezTo>
                    <a:pt x="12475" y="12214"/>
                    <a:pt x="12556" y="12021"/>
                    <a:pt x="12556" y="11816"/>
                  </a:cubicBezTo>
                  <a:cubicBezTo>
                    <a:pt x="12560" y="11610"/>
                    <a:pt x="12479" y="11417"/>
                    <a:pt x="12333" y="11271"/>
                  </a:cubicBezTo>
                  <a:lnTo>
                    <a:pt x="11993" y="10931"/>
                  </a:lnTo>
                  <a:cubicBezTo>
                    <a:pt x="11957" y="10894"/>
                    <a:pt x="11910" y="10876"/>
                    <a:pt x="11863" y="10876"/>
                  </a:cubicBezTo>
                  <a:cubicBezTo>
                    <a:pt x="11816" y="10876"/>
                    <a:pt x="11768" y="10894"/>
                    <a:pt x="11733" y="10931"/>
                  </a:cubicBezTo>
                  <a:cubicBezTo>
                    <a:pt x="11661" y="11003"/>
                    <a:pt x="11661" y="11119"/>
                    <a:pt x="11733" y="11191"/>
                  </a:cubicBezTo>
                  <a:lnTo>
                    <a:pt x="12073" y="11532"/>
                  </a:lnTo>
                  <a:cubicBezTo>
                    <a:pt x="12227" y="11687"/>
                    <a:pt x="12227" y="11942"/>
                    <a:pt x="12073" y="12097"/>
                  </a:cubicBezTo>
                  <a:cubicBezTo>
                    <a:pt x="11995" y="12175"/>
                    <a:pt x="11893" y="12214"/>
                    <a:pt x="11790" y="12214"/>
                  </a:cubicBezTo>
                  <a:cubicBezTo>
                    <a:pt x="11688" y="12214"/>
                    <a:pt x="11585" y="12175"/>
                    <a:pt x="11508" y="12097"/>
                  </a:cubicBezTo>
                  <a:lnTo>
                    <a:pt x="9798" y="10389"/>
                  </a:lnTo>
                  <a:lnTo>
                    <a:pt x="10364" y="9822"/>
                  </a:lnTo>
                  <a:lnTo>
                    <a:pt x="11134" y="10592"/>
                  </a:lnTo>
                  <a:cubicBezTo>
                    <a:pt x="11170" y="10628"/>
                    <a:pt x="11217" y="10646"/>
                    <a:pt x="11264" y="10646"/>
                  </a:cubicBezTo>
                  <a:cubicBezTo>
                    <a:pt x="11311" y="10646"/>
                    <a:pt x="11358" y="10628"/>
                    <a:pt x="11395" y="10592"/>
                  </a:cubicBezTo>
                  <a:cubicBezTo>
                    <a:pt x="11467" y="10521"/>
                    <a:pt x="11467" y="10404"/>
                    <a:pt x="11395" y="10333"/>
                  </a:cubicBezTo>
                  <a:lnTo>
                    <a:pt x="10886" y="9822"/>
                  </a:lnTo>
                  <a:cubicBezTo>
                    <a:pt x="11718" y="8758"/>
                    <a:pt x="12169" y="7455"/>
                    <a:pt x="12169" y="6083"/>
                  </a:cubicBezTo>
                  <a:cubicBezTo>
                    <a:pt x="12169" y="4459"/>
                    <a:pt x="11536" y="2931"/>
                    <a:pt x="10386" y="1782"/>
                  </a:cubicBezTo>
                  <a:cubicBezTo>
                    <a:pt x="9237" y="632"/>
                    <a:pt x="7709" y="0"/>
                    <a:pt x="6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5"/>
            <p:cNvSpPr/>
            <p:nvPr/>
          </p:nvSpPr>
          <p:spPr>
            <a:xfrm>
              <a:off x="7368690" y="2397216"/>
              <a:ext cx="154571" cy="142485"/>
            </a:xfrm>
            <a:custGeom>
              <a:avLst/>
              <a:gdLst/>
              <a:ahLst/>
              <a:cxnLst/>
              <a:rect l="l" t="t" r="r" b="b"/>
              <a:pathLst>
                <a:path w="4080" h="3761" extrusionOk="0">
                  <a:moveTo>
                    <a:pt x="2022" y="368"/>
                  </a:moveTo>
                  <a:cubicBezTo>
                    <a:pt x="3339" y="368"/>
                    <a:pt x="4021" y="2018"/>
                    <a:pt x="3090" y="2947"/>
                  </a:cubicBezTo>
                  <a:cubicBezTo>
                    <a:pt x="2796" y="3242"/>
                    <a:pt x="2408" y="3389"/>
                    <a:pt x="2021" y="3389"/>
                  </a:cubicBezTo>
                  <a:cubicBezTo>
                    <a:pt x="1634" y="3389"/>
                    <a:pt x="1247" y="3242"/>
                    <a:pt x="952" y="2947"/>
                  </a:cubicBezTo>
                  <a:cubicBezTo>
                    <a:pt x="663" y="2658"/>
                    <a:pt x="504" y="2271"/>
                    <a:pt x="509" y="1861"/>
                  </a:cubicBezTo>
                  <a:cubicBezTo>
                    <a:pt x="513" y="1491"/>
                    <a:pt x="655" y="1133"/>
                    <a:pt x="905" y="861"/>
                  </a:cubicBezTo>
                  <a:cubicBezTo>
                    <a:pt x="1205" y="532"/>
                    <a:pt x="1613" y="368"/>
                    <a:pt x="2022" y="368"/>
                  </a:cubicBezTo>
                  <a:close/>
                  <a:moveTo>
                    <a:pt x="2021" y="1"/>
                  </a:moveTo>
                  <a:cubicBezTo>
                    <a:pt x="1540" y="1"/>
                    <a:pt x="1058" y="184"/>
                    <a:pt x="691" y="551"/>
                  </a:cubicBezTo>
                  <a:cubicBezTo>
                    <a:pt x="506" y="736"/>
                    <a:pt x="359" y="960"/>
                    <a:pt x="265" y="1206"/>
                  </a:cubicBezTo>
                  <a:cubicBezTo>
                    <a:pt x="0" y="1894"/>
                    <a:pt x="164" y="2683"/>
                    <a:pt x="691" y="3211"/>
                  </a:cubicBezTo>
                  <a:cubicBezTo>
                    <a:pt x="1059" y="3577"/>
                    <a:pt x="1540" y="3761"/>
                    <a:pt x="2021" y="3761"/>
                  </a:cubicBezTo>
                  <a:cubicBezTo>
                    <a:pt x="2506" y="3761"/>
                    <a:pt x="2991" y="3574"/>
                    <a:pt x="3362" y="3197"/>
                  </a:cubicBezTo>
                  <a:cubicBezTo>
                    <a:pt x="4080" y="2468"/>
                    <a:pt x="4074" y="1274"/>
                    <a:pt x="3351" y="551"/>
                  </a:cubicBezTo>
                  <a:cubicBezTo>
                    <a:pt x="2984" y="184"/>
                    <a:pt x="2503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7" name="Google Shape;2747;p65"/>
          <p:cNvGrpSpPr/>
          <p:nvPr/>
        </p:nvGrpSpPr>
        <p:grpSpPr>
          <a:xfrm>
            <a:off x="6262910" y="2728423"/>
            <a:ext cx="449618" cy="398025"/>
            <a:chOff x="6364814" y="2213170"/>
            <a:chExt cx="476745" cy="422039"/>
          </a:xfrm>
        </p:grpSpPr>
        <p:sp>
          <p:nvSpPr>
            <p:cNvPr id="2748" name="Google Shape;2748;p65"/>
            <p:cNvSpPr/>
            <p:nvPr/>
          </p:nvSpPr>
          <p:spPr>
            <a:xfrm>
              <a:off x="6398380" y="2574404"/>
              <a:ext cx="185106" cy="13639"/>
            </a:xfrm>
            <a:custGeom>
              <a:avLst/>
              <a:gdLst/>
              <a:ahLst/>
              <a:cxnLst/>
              <a:rect l="l" t="t" r="r" b="b"/>
              <a:pathLst>
                <a:path w="4886" h="360" extrusionOk="0">
                  <a:moveTo>
                    <a:pt x="201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0" y="269"/>
                    <a:pt x="87" y="359"/>
                    <a:pt x="194" y="359"/>
                  </a:cubicBezTo>
                  <a:lnTo>
                    <a:pt x="4686" y="359"/>
                  </a:lnTo>
                  <a:cubicBezTo>
                    <a:pt x="4781" y="359"/>
                    <a:pt x="4867" y="290"/>
                    <a:pt x="4876" y="196"/>
                  </a:cubicBezTo>
                  <a:cubicBezTo>
                    <a:pt x="4885" y="88"/>
                    <a:pt x="4800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5"/>
            <p:cNvSpPr/>
            <p:nvPr/>
          </p:nvSpPr>
          <p:spPr>
            <a:xfrm>
              <a:off x="6398380" y="2482457"/>
              <a:ext cx="185523" cy="13714"/>
            </a:xfrm>
            <a:custGeom>
              <a:avLst/>
              <a:gdLst/>
              <a:ahLst/>
              <a:cxnLst/>
              <a:rect l="l" t="t" r="r" b="b"/>
              <a:pathLst>
                <a:path w="4897" h="362" extrusionOk="0">
                  <a:moveTo>
                    <a:pt x="201" y="0"/>
                  </a:moveTo>
                  <a:cubicBezTo>
                    <a:pt x="105" y="0"/>
                    <a:pt x="20" y="71"/>
                    <a:pt x="11" y="165"/>
                  </a:cubicBezTo>
                  <a:cubicBezTo>
                    <a:pt x="0" y="273"/>
                    <a:pt x="87" y="362"/>
                    <a:pt x="194" y="362"/>
                  </a:cubicBezTo>
                  <a:lnTo>
                    <a:pt x="4687" y="362"/>
                  </a:lnTo>
                  <a:cubicBezTo>
                    <a:pt x="4775" y="362"/>
                    <a:pt x="4855" y="304"/>
                    <a:pt x="4874" y="218"/>
                  </a:cubicBezTo>
                  <a:cubicBezTo>
                    <a:pt x="4897" y="103"/>
                    <a:pt x="4807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6512224" y="2513523"/>
              <a:ext cx="75543" cy="13714"/>
            </a:xfrm>
            <a:custGeom>
              <a:avLst/>
              <a:gdLst/>
              <a:ahLst/>
              <a:cxnLst/>
              <a:rect l="l" t="t" r="r" b="b"/>
              <a:pathLst>
                <a:path w="1994" h="362" extrusionOk="0">
                  <a:moveTo>
                    <a:pt x="189" y="1"/>
                  </a:moveTo>
                  <a:cubicBezTo>
                    <a:pt x="84" y="1"/>
                    <a:pt x="0" y="90"/>
                    <a:pt x="10" y="196"/>
                  </a:cubicBezTo>
                  <a:cubicBezTo>
                    <a:pt x="17" y="291"/>
                    <a:pt x="104" y="362"/>
                    <a:pt x="198" y="362"/>
                  </a:cubicBezTo>
                  <a:lnTo>
                    <a:pt x="1795" y="362"/>
                  </a:lnTo>
                  <a:cubicBezTo>
                    <a:pt x="1891" y="362"/>
                    <a:pt x="1975" y="293"/>
                    <a:pt x="1984" y="196"/>
                  </a:cubicBezTo>
                  <a:cubicBezTo>
                    <a:pt x="1993" y="90"/>
                    <a:pt x="1908" y="1"/>
                    <a:pt x="1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65"/>
            <p:cNvSpPr/>
            <p:nvPr/>
          </p:nvSpPr>
          <p:spPr>
            <a:xfrm>
              <a:off x="6399478" y="2513523"/>
              <a:ext cx="94637" cy="13714"/>
            </a:xfrm>
            <a:custGeom>
              <a:avLst/>
              <a:gdLst/>
              <a:ahLst/>
              <a:cxnLst/>
              <a:rect l="l" t="t" r="r" b="b"/>
              <a:pathLst>
                <a:path w="2498" h="362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2"/>
                    <a:pt x="84" y="362"/>
                    <a:pt x="189" y="362"/>
                  </a:cubicBezTo>
                  <a:lnTo>
                    <a:pt x="2300" y="362"/>
                  </a:lnTo>
                  <a:cubicBezTo>
                    <a:pt x="2395" y="362"/>
                    <a:pt x="2480" y="293"/>
                    <a:pt x="2488" y="196"/>
                  </a:cubicBezTo>
                  <a:cubicBezTo>
                    <a:pt x="2498" y="90"/>
                    <a:pt x="2414" y="1"/>
                    <a:pt x="2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65"/>
            <p:cNvSpPr/>
            <p:nvPr/>
          </p:nvSpPr>
          <p:spPr>
            <a:xfrm>
              <a:off x="6398380" y="2543338"/>
              <a:ext cx="185106" cy="13676"/>
            </a:xfrm>
            <a:custGeom>
              <a:avLst/>
              <a:gdLst/>
              <a:ahLst/>
              <a:cxnLst/>
              <a:rect l="l" t="t" r="r" b="b"/>
              <a:pathLst>
                <a:path w="4886" h="361" extrusionOk="0">
                  <a:moveTo>
                    <a:pt x="201" y="0"/>
                  </a:moveTo>
                  <a:cubicBezTo>
                    <a:pt x="105" y="0"/>
                    <a:pt x="20" y="69"/>
                    <a:pt x="11" y="163"/>
                  </a:cubicBezTo>
                  <a:cubicBezTo>
                    <a:pt x="0" y="271"/>
                    <a:pt x="87" y="360"/>
                    <a:pt x="194" y="360"/>
                  </a:cubicBezTo>
                  <a:lnTo>
                    <a:pt x="4686" y="360"/>
                  </a:lnTo>
                  <a:cubicBezTo>
                    <a:pt x="4781" y="360"/>
                    <a:pt x="4867" y="291"/>
                    <a:pt x="4876" y="196"/>
                  </a:cubicBezTo>
                  <a:cubicBezTo>
                    <a:pt x="4885" y="89"/>
                    <a:pt x="4800" y="0"/>
                    <a:pt x="4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65"/>
            <p:cNvSpPr/>
            <p:nvPr/>
          </p:nvSpPr>
          <p:spPr>
            <a:xfrm>
              <a:off x="6616787" y="2482533"/>
              <a:ext cx="190675" cy="13639"/>
            </a:xfrm>
            <a:custGeom>
              <a:avLst/>
              <a:gdLst/>
              <a:ahLst/>
              <a:cxnLst/>
              <a:rect l="l" t="t" r="r" b="b"/>
              <a:pathLst>
                <a:path w="5033" h="360" extrusionOk="0">
                  <a:moveTo>
                    <a:pt x="210" y="1"/>
                  </a:moveTo>
                  <a:cubicBezTo>
                    <a:pt x="124" y="1"/>
                    <a:pt x="42" y="58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4833" y="360"/>
                  </a:lnTo>
                  <a:cubicBezTo>
                    <a:pt x="4929" y="360"/>
                    <a:pt x="5014" y="291"/>
                    <a:pt x="5023" y="196"/>
                  </a:cubicBezTo>
                  <a:cubicBezTo>
                    <a:pt x="5032" y="90"/>
                    <a:pt x="4947" y="1"/>
                    <a:pt x="4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65"/>
            <p:cNvSpPr/>
            <p:nvPr/>
          </p:nvSpPr>
          <p:spPr>
            <a:xfrm>
              <a:off x="6616787" y="2513523"/>
              <a:ext cx="190675" cy="13676"/>
            </a:xfrm>
            <a:custGeom>
              <a:avLst/>
              <a:gdLst/>
              <a:ahLst/>
              <a:cxnLst/>
              <a:rect l="l" t="t" r="r" b="b"/>
              <a:pathLst>
                <a:path w="5033" h="361" extrusionOk="0">
                  <a:moveTo>
                    <a:pt x="210" y="1"/>
                  </a:moveTo>
                  <a:cubicBezTo>
                    <a:pt x="124" y="1"/>
                    <a:pt x="42" y="58"/>
                    <a:pt x="25" y="144"/>
                  </a:cubicBezTo>
                  <a:cubicBezTo>
                    <a:pt x="1" y="259"/>
                    <a:pt x="92" y="361"/>
                    <a:pt x="205" y="361"/>
                  </a:cubicBezTo>
                  <a:lnTo>
                    <a:pt x="4833" y="361"/>
                  </a:lnTo>
                  <a:cubicBezTo>
                    <a:pt x="4929" y="361"/>
                    <a:pt x="5014" y="291"/>
                    <a:pt x="5023" y="195"/>
                  </a:cubicBezTo>
                  <a:cubicBezTo>
                    <a:pt x="5032" y="91"/>
                    <a:pt x="4947" y="1"/>
                    <a:pt x="48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65"/>
            <p:cNvSpPr/>
            <p:nvPr/>
          </p:nvSpPr>
          <p:spPr>
            <a:xfrm>
              <a:off x="6616787" y="2543338"/>
              <a:ext cx="191054" cy="13676"/>
            </a:xfrm>
            <a:custGeom>
              <a:avLst/>
              <a:gdLst/>
              <a:ahLst/>
              <a:cxnLst/>
              <a:rect l="l" t="t" r="r" b="b"/>
              <a:pathLst>
                <a:path w="5043" h="361" extrusionOk="0">
                  <a:moveTo>
                    <a:pt x="210" y="0"/>
                  </a:moveTo>
                  <a:cubicBezTo>
                    <a:pt x="124" y="0"/>
                    <a:pt x="42" y="58"/>
                    <a:pt x="25" y="144"/>
                  </a:cubicBezTo>
                  <a:cubicBezTo>
                    <a:pt x="1" y="259"/>
                    <a:pt x="92" y="360"/>
                    <a:pt x="205" y="360"/>
                  </a:cubicBezTo>
                  <a:lnTo>
                    <a:pt x="4833" y="360"/>
                  </a:lnTo>
                  <a:cubicBezTo>
                    <a:pt x="4921" y="360"/>
                    <a:pt x="5002" y="303"/>
                    <a:pt x="5020" y="216"/>
                  </a:cubicBezTo>
                  <a:cubicBezTo>
                    <a:pt x="5043" y="101"/>
                    <a:pt x="4953" y="0"/>
                    <a:pt x="4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65"/>
            <p:cNvSpPr/>
            <p:nvPr/>
          </p:nvSpPr>
          <p:spPr>
            <a:xfrm>
              <a:off x="6684866" y="2574404"/>
              <a:ext cx="121194" cy="13639"/>
            </a:xfrm>
            <a:custGeom>
              <a:avLst/>
              <a:gdLst/>
              <a:ahLst/>
              <a:cxnLst/>
              <a:rect l="l" t="t" r="r" b="b"/>
              <a:pathLst>
                <a:path w="3199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3001" y="359"/>
                  </a:lnTo>
                  <a:cubicBezTo>
                    <a:pt x="3097" y="359"/>
                    <a:pt x="3182" y="290"/>
                    <a:pt x="3189" y="196"/>
                  </a:cubicBezTo>
                  <a:cubicBezTo>
                    <a:pt x="3199" y="89"/>
                    <a:pt x="3115" y="0"/>
                    <a:pt x="3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65"/>
            <p:cNvSpPr/>
            <p:nvPr/>
          </p:nvSpPr>
          <p:spPr>
            <a:xfrm>
              <a:off x="6617810" y="2574404"/>
              <a:ext cx="48644" cy="13639"/>
            </a:xfrm>
            <a:custGeom>
              <a:avLst/>
              <a:gdLst/>
              <a:ahLst/>
              <a:cxnLst/>
              <a:rect l="l" t="t" r="r" b="b"/>
              <a:pathLst>
                <a:path w="1284" h="360" extrusionOk="0">
                  <a:moveTo>
                    <a:pt x="189" y="0"/>
                  </a:moveTo>
                  <a:cubicBezTo>
                    <a:pt x="84" y="0"/>
                    <a:pt x="0" y="88"/>
                    <a:pt x="10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1085" y="359"/>
                  </a:lnTo>
                  <a:cubicBezTo>
                    <a:pt x="1182" y="359"/>
                    <a:pt x="1266" y="290"/>
                    <a:pt x="1274" y="196"/>
                  </a:cubicBezTo>
                  <a:cubicBezTo>
                    <a:pt x="1283" y="88"/>
                    <a:pt x="1199" y="0"/>
                    <a:pt x="10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65"/>
            <p:cNvSpPr/>
            <p:nvPr/>
          </p:nvSpPr>
          <p:spPr>
            <a:xfrm>
              <a:off x="6466421" y="2350655"/>
              <a:ext cx="85090" cy="78422"/>
            </a:xfrm>
            <a:custGeom>
              <a:avLst/>
              <a:gdLst/>
              <a:ahLst/>
              <a:cxnLst/>
              <a:rect l="l" t="t" r="r" b="b"/>
              <a:pathLst>
                <a:path w="2246" h="2070" extrusionOk="0">
                  <a:moveTo>
                    <a:pt x="202" y="1"/>
                  </a:moveTo>
                  <a:cubicBezTo>
                    <a:pt x="190" y="1"/>
                    <a:pt x="178" y="2"/>
                    <a:pt x="166" y="4"/>
                  </a:cubicBezTo>
                  <a:cubicBezTo>
                    <a:pt x="67" y="23"/>
                    <a:pt x="1" y="121"/>
                    <a:pt x="20" y="220"/>
                  </a:cubicBezTo>
                  <a:cubicBezTo>
                    <a:pt x="20" y="220"/>
                    <a:pt x="356" y="1914"/>
                    <a:pt x="360" y="1922"/>
                  </a:cubicBezTo>
                  <a:cubicBezTo>
                    <a:pt x="391" y="2011"/>
                    <a:pt x="475" y="2070"/>
                    <a:pt x="569" y="2070"/>
                  </a:cubicBezTo>
                  <a:lnTo>
                    <a:pt x="570" y="2070"/>
                  </a:lnTo>
                  <a:cubicBezTo>
                    <a:pt x="665" y="2070"/>
                    <a:pt x="749" y="2008"/>
                    <a:pt x="780" y="1919"/>
                  </a:cubicBezTo>
                  <a:cubicBezTo>
                    <a:pt x="781" y="1918"/>
                    <a:pt x="1122" y="811"/>
                    <a:pt x="1122" y="811"/>
                  </a:cubicBezTo>
                  <a:cubicBezTo>
                    <a:pt x="1122" y="811"/>
                    <a:pt x="1465" y="1919"/>
                    <a:pt x="1466" y="1922"/>
                  </a:cubicBezTo>
                  <a:cubicBezTo>
                    <a:pt x="1497" y="2011"/>
                    <a:pt x="1581" y="2070"/>
                    <a:pt x="1675" y="2070"/>
                  </a:cubicBezTo>
                  <a:lnTo>
                    <a:pt x="1676" y="2070"/>
                  </a:lnTo>
                  <a:cubicBezTo>
                    <a:pt x="1771" y="2070"/>
                    <a:pt x="1856" y="2008"/>
                    <a:pt x="1886" y="1919"/>
                  </a:cubicBezTo>
                  <a:cubicBezTo>
                    <a:pt x="1889" y="1912"/>
                    <a:pt x="2225" y="222"/>
                    <a:pt x="2225" y="222"/>
                  </a:cubicBezTo>
                  <a:cubicBezTo>
                    <a:pt x="2245" y="123"/>
                    <a:pt x="2181" y="26"/>
                    <a:pt x="2080" y="5"/>
                  </a:cubicBezTo>
                  <a:cubicBezTo>
                    <a:pt x="2069" y="4"/>
                    <a:pt x="2058" y="3"/>
                    <a:pt x="2048" y="3"/>
                  </a:cubicBezTo>
                  <a:cubicBezTo>
                    <a:pt x="1960" y="3"/>
                    <a:pt x="1882" y="63"/>
                    <a:pt x="1864" y="153"/>
                  </a:cubicBezTo>
                  <a:lnTo>
                    <a:pt x="1645" y="1254"/>
                  </a:lnTo>
                  <a:lnTo>
                    <a:pt x="1299" y="131"/>
                  </a:lnTo>
                  <a:cubicBezTo>
                    <a:pt x="1275" y="52"/>
                    <a:pt x="1203" y="1"/>
                    <a:pt x="1124" y="1"/>
                  </a:cubicBezTo>
                  <a:cubicBezTo>
                    <a:pt x="1106" y="1"/>
                    <a:pt x="1087" y="4"/>
                    <a:pt x="1069" y="10"/>
                  </a:cubicBezTo>
                  <a:cubicBezTo>
                    <a:pt x="1003" y="31"/>
                    <a:pt x="955" y="85"/>
                    <a:pt x="942" y="149"/>
                  </a:cubicBezTo>
                  <a:lnTo>
                    <a:pt x="601" y="1254"/>
                  </a:lnTo>
                  <a:lnTo>
                    <a:pt x="382" y="149"/>
                  </a:lnTo>
                  <a:cubicBezTo>
                    <a:pt x="364" y="61"/>
                    <a:pt x="288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65"/>
            <p:cNvSpPr/>
            <p:nvPr/>
          </p:nvSpPr>
          <p:spPr>
            <a:xfrm>
              <a:off x="6560414" y="2350655"/>
              <a:ext cx="85052" cy="78422"/>
            </a:xfrm>
            <a:custGeom>
              <a:avLst/>
              <a:gdLst/>
              <a:ahLst/>
              <a:cxnLst/>
              <a:rect l="l" t="t" r="r" b="b"/>
              <a:pathLst>
                <a:path w="2245" h="2070" extrusionOk="0">
                  <a:moveTo>
                    <a:pt x="201" y="1"/>
                  </a:moveTo>
                  <a:cubicBezTo>
                    <a:pt x="189" y="1"/>
                    <a:pt x="177" y="2"/>
                    <a:pt x="165" y="4"/>
                  </a:cubicBezTo>
                  <a:cubicBezTo>
                    <a:pt x="66" y="23"/>
                    <a:pt x="1" y="121"/>
                    <a:pt x="21" y="220"/>
                  </a:cubicBezTo>
                  <a:cubicBezTo>
                    <a:pt x="21" y="220"/>
                    <a:pt x="356" y="1914"/>
                    <a:pt x="359" y="1922"/>
                  </a:cubicBezTo>
                  <a:cubicBezTo>
                    <a:pt x="390" y="2011"/>
                    <a:pt x="474" y="2070"/>
                    <a:pt x="568" y="2070"/>
                  </a:cubicBezTo>
                  <a:lnTo>
                    <a:pt x="570" y="2070"/>
                  </a:lnTo>
                  <a:cubicBezTo>
                    <a:pt x="665" y="2070"/>
                    <a:pt x="750" y="2008"/>
                    <a:pt x="780" y="1919"/>
                  </a:cubicBezTo>
                  <a:cubicBezTo>
                    <a:pt x="780" y="1918"/>
                    <a:pt x="1122" y="811"/>
                    <a:pt x="1122" y="811"/>
                  </a:cubicBezTo>
                  <a:cubicBezTo>
                    <a:pt x="1122" y="811"/>
                    <a:pt x="1464" y="1919"/>
                    <a:pt x="1466" y="1922"/>
                  </a:cubicBezTo>
                  <a:cubicBezTo>
                    <a:pt x="1497" y="2011"/>
                    <a:pt x="1581" y="2070"/>
                    <a:pt x="1675" y="2070"/>
                  </a:cubicBezTo>
                  <a:lnTo>
                    <a:pt x="1676" y="2070"/>
                  </a:lnTo>
                  <a:cubicBezTo>
                    <a:pt x="1771" y="2070"/>
                    <a:pt x="1856" y="2008"/>
                    <a:pt x="1886" y="1919"/>
                  </a:cubicBezTo>
                  <a:cubicBezTo>
                    <a:pt x="1889" y="1912"/>
                    <a:pt x="2225" y="222"/>
                    <a:pt x="2225" y="222"/>
                  </a:cubicBezTo>
                  <a:cubicBezTo>
                    <a:pt x="2244" y="123"/>
                    <a:pt x="2180" y="26"/>
                    <a:pt x="2080" y="5"/>
                  </a:cubicBezTo>
                  <a:cubicBezTo>
                    <a:pt x="2069" y="4"/>
                    <a:pt x="2058" y="3"/>
                    <a:pt x="2048" y="3"/>
                  </a:cubicBezTo>
                  <a:cubicBezTo>
                    <a:pt x="1960" y="3"/>
                    <a:pt x="1882" y="63"/>
                    <a:pt x="1864" y="153"/>
                  </a:cubicBezTo>
                  <a:lnTo>
                    <a:pt x="1645" y="1254"/>
                  </a:lnTo>
                  <a:lnTo>
                    <a:pt x="1299" y="131"/>
                  </a:lnTo>
                  <a:cubicBezTo>
                    <a:pt x="1275" y="52"/>
                    <a:pt x="1202" y="1"/>
                    <a:pt x="1124" y="1"/>
                  </a:cubicBezTo>
                  <a:cubicBezTo>
                    <a:pt x="1106" y="1"/>
                    <a:pt x="1087" y="4"/>
                    <a:pt x="1069" y="10"/>
                  </a:cubicBezTo>
                  <a:cubicBezTo>
                    <a:pt x="1002" y="31"/>
                    <a:pt x="955" y="85"/>
                    <a:pt x="942" y="149"/>
                  </a:cubicBezTo>
                  <a:lnTo>
                    <a:pt x="600" y="1254"/>
                  </a:lnTo>
                  <a:lnTo>
                    <a:pt x="382" y="149"/>
                  </a:lnTo>
                  <a:cubicBezTo>
                    <a:pt x="364" y="61"/>
                    <a:pt x="287" y="1"/>
                    <a:pt x="2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65"/>
            <p:cNvSpPr/>
            <p:nvPr/>
          </p:nvSpPr>
          <p:spPr>
            <a:xfrm>
              <a:off x="6654331" y="2350655"/>
              <a:ext cx="85090" cy="78422"/>
            </a:xfrm>
            <a:custGeom>
              <a:avLst/>
              <a:gdLst/>
              <a:ahLst/>
              <a:cxnLst/>
              <a:rect l="l" t="t" r="r" b="b"/>
              <a:pathLst>
                <a:path w="2246" h="2070" extrusionOk="0">
                  <a:moveTo>
                    <a:pt x="202" y="1"/>
                  </a:moveTo>
                  <a:cubicBezTo>
                    <a:pt x="190" y="1"/>
                    <a:pt x="178" y="2"/>
                    <a:pt x="166" y="4"/>
                  </a:cubicBezTo>
                  <a:cubicBezTo>
                    <a:pt x="67" y="23"/>
                    <a:pt x="1" y="121"/>
                    <a:pt x="21" y="220"/>
                  </a:cubicBezTo>
                  <a:cubicBezTo>
                    <a:pt x="21" y="220"/>
                    <a:pt x="356" y="1914"/>
                    <a:pt x="360" y="1922"/>
                  </a:cubicBezTo>
                  <a:cubicBezTo>
                    <a:pt x="391" y="2011"/>
                    <a:pt x="475" y="2070"/>
                    <a:pt x="569" y="2070"/>
                  </a:cubicBezTo>
                  <a:lnTo>
                    <a:pt x="571" y="2070"/>
                  </a:lnTo>
                  <a:cubicBezTo>
                    <a:pt x="665" y="2070"/>
                    <a:pt x="750" y="2008"/>
                    <a:pt x="780" y="1919"/>
                  </a:cubicBezTo>
                  <a:cubicBezTo>
                    <a:pt x="780" y="1918"/>
                    <a:pt x="1124" y="811"/>
                    <a:pt x="1124" y="811"/>
                  </a:cubicBezTo>
                  <a:cubicBezTo>
                    <a:pt x="1124" y="811"/>
                    <a:pt x="1465" y="1919"/>
                    <a:pt x="1466" y="1922"/>
                  </a:cubicBezTo>
                  <a:cubicBezTo>
                    <a:pt x="1497" y="2011"/>
                    <a:pt x="1581" y="2070"/>
                    <a:pt x="1675" y="2070"/>
                  </a:cubicBezTo>
                  <a:lnTo>
                    <a:pt x="1677" y="2070"/>
                  </a:lnTo>
                  <a:cubicBezTo>
                    <a:pt x="1772" y="2070"/>
                    <a:pt x="1857" y="2008"/>
                    <a:pt x="1886" y="1919"/>
                  </a:cubicBezTo>
                  <a:cubicBezTo>
                    <a:pt x="1889" y="1912"/>
                    <a:pt x="2225" y="222"/>
                    <a:pt x="2225" y="222"/>
                  </a:cubicBezTo>
                  <a:cubicBezTo>
                    <a:pt x="2245" y="125"/>
                    <a:pt x="2181" y="27"/>
                    <a:pt x="2082" y="7"/>
                  </a:cubicBezTo>
                  <a:cubicBezTo>
                    <a:pt x="2070" y="5"/>
                    <a:pt x="2058" y="4"/>
                    <a:pt x="2047" y="4"/>
                  </a:cubicBezTo>
                  <a:cubicBezTo>
                    <a:pt x="1960" y="4"/>
                    <a:pt x="1883" y="64"/>
                    <a:pt x="1864" y="153"/>
                  </a:cubicBezTo>
                  <a:lnTo>
                    <a:pt x="1646" y="1254"/>
                  </a:lnTo>
                  <a:lnTo>
                    <a:pt x="1301" y="131"/>
                  </a:lnTo>
                  <a:cubicBezTo>
                    <a:pt x="1276" y="52"/>
                    <a:pt x="1203" y="1"/>
                    <a:pt x="1125" y="1"/>
                  </a:cubicBezTo>
                  <a:cubicBezTo>
                    <a:pt x="1107" y="1"/>
                    <a:pt x="1088" y="4"/>
                    <a:pt x="1070" y="10"/>
                  </a:cubicBezTo>
                  <a:cubicBezTo>
                    <a:pt x="1003" y="31"/>
                    <a:pt x="956" y="85"/>
                    <a:pt x="942" y="149"/>
                  </a:cubicBezTo>
                  <a:lnTo>
                    <a:pt x="601" y="1254"/>
                  </a:lnTo>
                  <a:lnTo>
                    <a:pt x="382" y="149"/>
                  </a:lnTo>
                  <a:cubicBezTo>
                    <a:pt x="365" y="61"/>
                    <a:pt x="288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65"/>
            <p:cNvSpPr/>
            <p:nvPr/>
          </p:nvSpPr>
          <p:spPr>
            <a:xfrm>
              <a:off x="6398304" y="2321105"/>
              <a:ext cx="408438" cy="137901"/>
            </a:xfrm>
            <a:custGeom>
              <a:avLst/>
              <a:gdLst/>
              <a:ahLst/>
              <a:cxnLst/>
              <a:rect l="l" t="t" r="r" b="b"/>
              <a:pathLst>
                <a:path w="10781" h="3640" extrusionOk="0">
                  <a:moveTo>
                    <a:pt x="185" y="1"/>
                  </a:moveTo>
                  <a:cubicBezTo>
                    <a:pt x="83" y="1"/>
                    <a:pt x="0" y="84"/>
                    <a:pt x="0" y="185"/>
                  </a:cubicBezTo>
                  <a:lnTo>
                    <a:pt x="0" y="3456"/>
                  </a:lnTo>
                  <a:cubicBezTo>
                    <a:pt x="0" y="3557"/>
                    <a:pt x="81" y="3639"/>
                    <a:pt x="184" y="3639"/>
                  </a:cubicBezTo>
                  <a:lnTo>
                    <a:pt x="8684" y="3639"/>
                  </a:lnTo>
                  <a:cubicBezTo>
                    <a:pt x="8779" y="3639"/>
                    <a:pt x="8864" y="3570"/>
                    <a:pt x="8873" y="3476"/>
                  </a:cubicBezTo>
                  <a:cubicBezTo>
                    <a:pt x="8883" y="3368"/>
                    <a:pt x="8798" y="3279"/>
                    <a:pt x="8690" y="3279"/>
                  </a:cubicBezTo>
                  <a:lnTo>
                    <a:pt x="394" y="3279"/>
                  </a:lnTo>
                  <a:lnTo>
                    <a:pt x="394" y="363"/>
                  </a:lnTo>
                  <a:lnTo>
                    <a:pt x="10419" y="363"/>
                  </a:lnTo>
                  <a:lnTo>
                    <a:pt x="10419" y="3279"/>
                  </a:lnTo>
                  <a:lnTo>
                    <a:pt x="9560" y="3279"/>
                  </a:lnTo>
                  <a:cubicBezTo>
                    <a:pt x="9465" y="3279"/>
                    <a:pt x="9380" y="3348"/>
                    <a:pt x="9372" y="3443"/>
                  </a:cubicBezTo>
                  <a:cubicBezTo>
                    <a:pt x="9364" y="3550"/>
                    <a:pt x="9447" y="3639"/>
                    <a:pt x="9552" y="3639"/>
                  </a:cubicBezTo>
                  <a:lnTo>
                    <a:pt x="10596" y="3639"/>
                  </a:lnTo>
                  <a:cubicBezTo>
                    <a:pt x="10699" y="3639"/>
                    <a:pt x="10781" y="3557"/>
                    <a:pt x="10781" y="3455"/>
                  </a:cubicBezTo>
                  <a:lnTo>
                    <a:pt x="10781" y="185"/>
                  </a:lnTo>
                  <a:lnTo>
                    <a:pt x="10780" y="185"/>
                  </a:lnTo>
                  <a:cubicBezTo>
                    <a:pt x="10780" y="84"/>
                    <a:pt x="10698" y="1"/>
                    <a:pt x="10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65"/>
            <p:cNvSpPr/>
            <p:nvPr/>
          </p:nvSpPr>
          <p:spPr>
            <a:xfrm>
              <a:off x="6364814" y="2213170"/>
              <a:ext cx="476745" cy="422039"/>
            </a:xfrm>
            <a:custGeom>
              <a:avLst/>
              <a:gdLst/>
              <a:ahLst/>
              <a:cxnLst/>
              <a:rect l="l" t="t" r="r" b="b"/>
              <a:pathLst>
                <a:path w="12584" h="11140" extrusionOk="0">
                  <a:moveTo>
                    <a:pt x="11967" y="360"/>
                  </a:moveTo>
                  <a:cubicBezTo>
                    <a:pt x="12107" y="360"/>
                    <a:pt x="12219" y="472"/>
                    <a:pt x="12219" y="612"/>
                  </a:cubicBezTo>
                  <a:lnTo>
                    <a:pt x="12219" y="1572"/>
                  </a:lnTo>
                  <a:lnTo>
                    <a:pt x="360" y="1572"/>
                  </a:lnTo>
                  <a:lnTo>
                    <a:pt x="360" y="612"/>
                  </a:lnTo>
                  <a:cubicBezTo>
                    <a:pt x="360" y="472"/>
                    <a:pt x="472" y="360"/>
                    <a:pt x="611" y="360"/>
                  </a:cubicBezTo>
                  <a:close/>
                  <a:moveTo>
                    <a:pt x="621" y="0"/>
                  </a:moveTo>
                  <a:cubicBezTo>
                    <a:pt x="278" y="0"/>
                    <a:pt x="0" y="278"/>
                    <a:pt x="0" y="620"/>
                  </a:cubicBezTo>
                  <a:lnTo>
                    <a:pt x="0" y="10949"/>
                  </a:lnTo>
                  <a:cubicBezTo>
                    <a:pt x="0" y="11054"/>
                    <a:pt x="85" y="11140"/>
                    <a:pt x="192" y="11140"/>
                  </a:cubicBezTo>
                  <a:lnTo>
                    <a:pt x="1222" y="11140"/>
                  </a:lnTo>
                  <a:cubicBezTo>
                    <a:pt x="1237" y="11140"/>
                    <a:pt x="1252" y="11134"/>
                    <a:pt x="1262" y="11124"/>
                  </a:cubicBezTo>
                  <a:cubicBezTo>
                    <a:pt x="1418" y="10968"/>
                    <a:pt x="1311" y="10779"/>
                    <a:pt x="1159" y="10779"/>
                  </a:cubicBezTo>
                  <a:lnTo>
                    <a:pt x="613" y="10779"/>
                  </a:lnTo>
                  <a:cubicBezTo>
                    <a:pt x="475" y="10779"/>
                    <a:pt x="362" y="10667"/>
                    <a:pt x="362" y="10527"/>
                  </a:cubicBezTo>
                  <a:lnTo>
                    <a:pt x="362" y="1965"/>
                  </a:lnTo>
                  <a:lnTo>
                    <a:pt x="12223" y="1965"/>
                  </a:lnTo>
                  <a:lnTo>
                    <a:pt x="12223" y="10588"/>
                  </a:lnTo>
                  <a:cubicBezTo>
                    <a:pt x="12223" y="10694"/>
                    <a:pt x="12138" y="10778"/>
                    <a:pt x="12032" y="10778"/>
                  </a:cubicBezTo>
                  <a:lnTo>
                    <a:pt x="2027" y="10778"/>
                  </a:lnTo>
                  <a:cubicBezTo>
                    <a:pt x="1979" y="10778"/>
                    <a:pt x="1933" y="10802"/>
                    <a:pt x="1906" y="10841"/>
                  </a:cubicBezTo>
                  <a:cubicBezTo>
                    <a:pt x="1808" y="10986"/>
                    <a:pt x="1912" y="11139"/>
                    <a:pt x="2052" y="11139"/>
                  </a:cubicBezTo>
                  <a:lnTo>
                    <a:pt x="11962" y="11139"/>
                  </a:lnTo>
                  <a:cubicBezTo>
                    <a:pt x="12306" y="11139"/>
                    <a:pt x="12583" y="10861"/>
                    <a:pt x="12583" y="10518"/>
                  </a:cubicBezTo>
                  <a:lnTo>
                    <a:pt x="12583" y="619"/>
                  </a:lnTo>
                  <a:cubicBezTo>
                    <a:pt x="12582" y="278"/>
                    <a:pt x="12302" y="0"/>
                    <a:pt x="11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65"/>
            <p:cNvSpPr/>
            <p:nvPr/>
          </p:nvSpPr>
          <p:spPr>
            <a:xfrm>
              <a:off x="6413761" y="2240713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65"/>
            <p:cNvSpPr/>
            <p:nvPr/>
          </p:nvSpPr>
          <p:spPr>
            <a:xfrm>
              <a:off x="6448388" y="2240675"/>
              <a:ext cx="20913" cy="18753"/>
            </a:xfrm>
            <a:custGeom>
              <a:avLst/>
              <a:gdLst/>
              <a:ahLst/>
              <a:cxnLst/>
              <a:rect l="l" t="t" r="r" b="b"/>
              <a:pathLst>
                <a:path w="552" h="495" extrusionOk="0">
                  <a:moveTo>
                    <a:pt x="276" y="1"/>
                  </a:moveTo>
                  <a:cubicBezTo>
                    <a:pt x="252" y="1"/>
                    <a:pt x="228" y="4"/>
                    <a:pt x="204" y="11"/>
                  </a:cubicBezTo>
                  <a:cubicBezTo>
                    <a:pt x="73" y="50"/>
                    <a:pt x="0" y="187"/>
                    <a:pt x="40" y="318"/>
                  </a:cubicBezTo>
                  <a:cubicBezTo>
                    <a:pt x="72" y="426"/>
                    <a:pt x="170" y="494"/>
                    <a:pt x="277" y="494"/>
                  </a:cubicBezTo>
                  <a:cubicBezTo>
                    <a:pt x="300" y="494"/>
                    <a:pt x="324" y="491"/>
                    <a:pt x="348" y="484"/>
                  </a:cubicBezTo>
                  <a:cubicBezTo>
                    <a:pt x="479" y="444"/>
                    <a:pt x="552" y="307"/>
                    <a:pt x="512" y="176"/>
                  </a:cubicBezTo>
                  <a:cubicBezTo>
                    <a:pt x="481" y="69"/>
                    <a:pt x="382" y="1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65"/>
            <p:cNvSpPr/>
            <p:nvPr/>
          </p:nvSpPr>
          <p:spPr>
            <a:xfrm>
              <a:off x="6485212" y="2240713"/>
              <a:ext cx="18715" cy="18715"/>
            </a:xfrm>
            <a:custGeom>
              <a:avLst/>
              <a:gdLst/>
              <a:ahLst/>
              <a:cxnLst/>
              <a:rect l="l" t="t" r="r" b="b"/>
              <a:pathLst>
                <a:path w="494" h="494" extrusionOk="0">
                  <a:moveTo>
                    <a:pt x="247" y="1"/>
                  </a:moveTo>
                  <a:cubicBezTo>
                    <a:pt x="111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65"/>
          <p:cNvGrpSpPr/>
          <p:nvPr/>
        </p:nvGrpSpPr>
        <p:grpSpPr>
          <a:xfrm>
            <a:off x="5492013" y="2748289"/>
            <a:ext cx="462159" cy="358258"/>
            <a:chOff x="5547407" y="2234234"/>
            <a:chExt cx="490042" cy="379873"/>
          </a:xfrm>
        </p:grpSpPr>
        <p:sp>
          <p:nvSpPr>
            <p:cNvPr id="2767" name="Google Shape;2767;p65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65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65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65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65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65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65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65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65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65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65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65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65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65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65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5" name="Google Shape;2785;p65"/>
          <p:cNvGrpSpPr/>
          <p:nvPr/>
        </p:nvGrpSpPr>
        <p:grpSpPr>
          <a:xfrm>
            <a:off x="4739267" y="2728423"/>
            <a:ext cx="449547" cy="398061"/>
            <a:chOff x="4749246" y="2213170"/>
            <a:chExt cx="476669" cy="422077"/>
          </a:xfrm>
        </p:grpSpPr>
        <p:sp>
          <p:nvSpPr>
            <p:cNvPr id="2786" name="Google Shape;2786;p65"/>
            <p:cNvSpPr/>
            <p:nvPr/>
          </p:nvSpPr>
          <p:spPr>
            <a:xfrm>
              <a:off x="4797208" y="2239841"/>
              <a:ext cx="20572" cy="18753"/>
            </a:xfrm>
            <a:custGeom>
              <a:avLst/>
              <a:gdLst/>
              <a:ahLst/>
              <a:cxnLst/>
              <a:rect l="l" t="t" r="r" b="b"/>
              <a:pathLst>
                <a:path w="543" h="495" extrusionOk="0">
                  <a:moveTo>
                    <a:pt x="272" y="1"/>
                  </a:moveTo>
                  <a:cubicBezTo>
                    <a:pt x="209" y="1"/>
                    <a:pt x="146" y="25"/>
                    <a:pt x="97" y="73"/>
                  </a:cubicBezTo>
                  <a:cubicBezTo>
                    <a:pt x="1" y="170"/>
                    <a:pt x="1" y="325"/>
                    <a:pt x="97" y="422"/>
                  </a:cubicBezTo>
                  <a:cubicBezTo>
                    <a:pt x="145" y="470"/>
                    <a:pt x="208" y="494"/>
                    <a:pt x="271" y="494"/>
                  </a:cubicBezTo>
                  <a:cubicBezTo>
                    <a:pt x="334" y="494"/>
                    <a:pt x="397" y="470"/>
                    <a:pt x="446" y="422"/>
                  </a:cubicBezTo>
                  <a:cubicBezTo>
                    <a:pt x="542" y="327"/>
                    <a:pt x="542" y="171"/>
                    <a:pt x="446" y="73"/>
                  </a:cubicBezTo>
                  <a:cubicBezTo>
                    <a:pt x="398" y="25"/>
                    <a:pt x="335" y="1"/>
                    <a:pt x="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65"/>
            <p:cNvSpPr/>
            <p:nvPr/>
          </p:nvSpPr>
          <p:spPr>
            <a:xfrm>
              <a:off x="4832668" y="2239841"/>
              <a:ext cx="21253" cy="18753"/>
            </a:xfrm>
            <a:custGeom>
              <a:avLst/>
              <a:gdLst/>
              <a:ahLst/>
              <a:cxnLst/>
              <a:rect l="l" t="t" r="r" b="b"/>
              <a:pathLst>
                <a:path w="561" h="495" extrusionOk="0">
                  <a:moveTo>
                    <a:pt x="281" y="1"/>
                  </a:moveTo>
                  <a:cubicBezTo>
                    <a:pt x="184" y="1"/>
                    <a:pt x="92" y="59"/>
                    <a:pt x="52" y="154"/>
                  </a:cubicBezTo>
                  <a:cubicBezTo>
                    <a:pt x="0" y="280"/>
                    <a:pt x="61" y="423"/>
                    <a:pt x="186" y="475"/>
                  </a:cubicBezTo>
                  <a:cubicBezTo>
                    <a:pt x="217" y="488"/>
                    <a:pt x="249" y="494"/>
                    <a:pt x="281" y="494"/>
                  </a:cubicBezTo>
                  <a:cubicBezTo>
                    <a:pt x="377" y="494"/>
                    <a:pt x="469" y="437"/>
                    <a:pt x="508" y="342"/>
                  </a:cubicBezTo>
                  <a:cubicBezTo>
                    <a:pt x="560" y="217"/>
                    <a:pt x="501" y="72"/>
                    <a:pt x="375" y="20"/>
                  </a:cubicBezTo>
                  <a:cubicBezTo>
                    <a:pt x="344" y="7"/>
                    <a:pt x="312" y="1"/>
                    <a:pt x="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65"/>
            <p:cNvSpPr/>
            <p:nvPr/>
          </p:nvSpPr>
          <p:spPr>
            <a:xfrm>
              <a:off x="4869682" y="2239879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1"/>
                  </a:moveTo>
                  <a:cubicBezTo>
                    <a:pt x="110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65"/>
            <p:cNvSpPr/>
            <p:nvPr/>
          </p:nvSpPr>
          <p:spPr>
            <a:xfrm>
              <a:off x="4749246" y="2213170"/>
              <a:ext cx="476669" cy="422077"/>
            </a:xfrm>
            <a:custGeom>
              <a:avLst/>
              <a:gdLst/>
              <a:ahLst/>
              <a:cxnLst/>
              <a:rect l="l" t="t" r="r" b="b"/>
              <a:pathLst>
                <a:path w="12582" h="11141" extrusionOk="0">
                  <a:moveTo>
                    <a:pt x="4466" y="0"/>
                  </a:moveTo>
                  <a:cubicBezTo>
                    <a:pt x="4364" y="0"/>
                    <a:pt x="4281" y="83"/>
                    <a:pt x="4281" y="184"/>
                  </a:cubicBezTo>
                  <a:cubicBezTo>
                    <a:pt x="4281" y="287"/>
                    <a:pt x="4466" y="361"/>
                    <a:pt x="4466" y="361"/>
                  </a:cubicBezTo>
                  <a:lnTo>
                    <a:pt x="11969" y="361"/>
                  </a:lnTo>
                  <a:cubicBezTo>
                    <a:pt x="12108" y="361"/>
                    <a:pt x="12220" y="473"/>
                    <a:pt x="12220" y="613"/>
                  </a:cubicBezTo>
                  <a:lnTo>
                    <a:pt x="12220" y="1573"/>
                  </a:lnTo>
                  <a:lnTo>
                    <a:pt x="359" y="1573"/>
                  </a:lnTo>
                  <a:lnTo>
                    <a:pt x="359" y="552"/>
                  </a:lnTo>
                  <a:cubicBezTo>
                    <a:pt x="359" y="447"/>
                    <a:pt x="445" y="361"/>
                    <a:pt x="550" y="361"/>
                  </a:cubicBezTo>
                  <a:lnTo>
                    <a:pt x="3556" y="361"/>
                  </a:lnTo>
                  <a:cubicBezTo>
                    <a:pt x="3604" y="361"/>
                    <a:pt x="3651" y="337"/>
                    <a:pt x="3678" y="296"/>
                  </a:cubicBezTo>
                  <a:cubicBezTo>
                    <a:pt x="3772" y="153"/>
                    <a:pt x="3671" y="1"/>
                    <a:pt x="3535" y="1"/>
                  </a:cubicBezTo>
                  <a:lnTo>
                    <a:pt x="621" y="1"/>
                  </a:lnTo>
                  <a:cubicBezTo>
                    <a:pt x="278" y="1"/>
                    <a:pt x="1" y="279"/>
                    <a:pt x="1" y="621"/>
                  </a:cubicBezTo>
                  <a:lnTo>
                    <a:pt x="1" y="10521"/>
                  </a:lnTo>
                  <a:cubicBezTo>
                    <a:pt x="1" y="10863"/>
                    <a:pt x="278" y="11141"/>
                    <a:pt x="621" y="11141"/>
                  </a:cubicBezTo>
                  <a:lnTo>
                    <a:pt x="12391" y="11141"/>
                  </a:lnTo>
                  <a:cubicBezTo>
                    <a:pt x="12496" y="11141"/>
                    <a:pt x="12581" y="11056"/>
                    <a:pt x="12581" y="10950"/>
                  </a:cubicBezTo>
                  <a:lnTo>
                    <a:pt x="12581" y="9763"/>
                  </a:lnTo>
                  <a:cubicBezTo>
                    <a:pt x="12581" y="9749"/>
                    <a:pt x="12576" y="9733"/>
                    <a:pt x="12566" y="9723"/>
                  </a:cubicBezTo>
                  <a:cubicBezTo>
                    <a:pt x="12512" y="9667"/>
                    <a:pt x="12455" y="9644"/>
                    <a:pt x="12402" y="9644"/>
                  </a:cubicBezTo>
                  <a:cubicBezTo>
                    <a:pt x="12303" y="9644"/>
                    <a:pt x="12222" y="9727"/>
                    <a:pt x="12222" y="9829"/>
                  </a:cubicBezTo>
                  <a:lnTo>
                    <a:pt x="12222" y="10529"/>
                  </a:lnTo>
                  <a:cubicBezTo>
                    <a:pt x="12222" y="10668"/>
                    <a:pt x="12109" y="10780"/>
                    <a:pt x="11971" y="10780"/>
                  </a:cubicBezTo>
                  <a:lnTo>
                    <a:pt x="613" y="10780"/>
                  </a:lnTo>
                  <a:cubicBezTo>
                    <a:pt x="474" y="10780"/>
                    <a:pt x="362" y="10668"/>
                    <a:pt x="362" y="10529"/>
                  </a:cubicBezTo>
                  <a:lnTo>
                    <a:pt x="362" y="1967"/>
                  </a:lnTo>
                  <a:lnTo>
                    <a:pt x="12223" y="1967"/>
                  </a:lnTo>
                  <a:lnTo>
                    <a:pt x="12223" y="8983"/>
                  </a:lnTo>
                  <a:cubicBezTo>
                    <a:pt x="12223" y="8983"/>
                    <a:pt x="12223" y="8983"/>
                    <a:pt x="12223" y="8983"/>
                  </a:cubicBezTo>
                  <a:lnTo>
                    <a:pt x="12223" y="8983"/>
                  </a:lnTo>
                  <a:cubicBezTo>
                    <a:pt x="12220" y="8983"/>
                    <a:pt x="12290" y="9166"/>
                    <a:pt x="12392" y="9166"/>
                  </a:cubicBezTo>
                  <a:cubicBezTo>
                    <a:pt x="12493" y="9166"/>
                    <a:pt x="12576" y="9085"/>
                    <a:pt x="12581" y="8982"/>
                  </a:cubicBezTo>
                  <a:lnTo>
                    <a:pt x="12581" y="620"/>
                  </a:lnTo>
                  <a:cubicBezTo>
                    <a:pt x="12576" y="279"/>
                    <a:pt x="12297" y="0"/>
                    <a:pt x="11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65"/>
            <p:cNvSpPr/>
            <p:nvPr/>
          </p:nvSpPr>
          <p:spPr>
            <a:xfrm>
              <a:off x="4791866" y="2317392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2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65"/>
            <p:cNvSpPr/>
            <p:nvPr/>
          </p:nvSpPr>
          <p:spPr>
            <a:xfrm>
              <a:off x="4835586" y="2317392"/>
              <a:ext cx="57509" cy="13676"/>
            </a:xfrm>
            <a:custGeom>
              <a:avLst/>
              <a:gdLst/>
              <a:ahLst/>
              <a:cxnLst/>
              <a:rect l="l" t="t" r="r" b="b"/>
              <a:pathLst>
                <a:path w="1518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6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19" y="361"/>
                  </a:lnTo>
                  <a:cubicBezTo>
                    <a:pt x="1414" y="361"/>
                    <a:pt x="1499" y="292"/>
                    <a:pt x="1508" y="197"/>
                  </a:cubicBezTo>
                  <a:cubicBezTo>
                    <a:pt x="1517" y="89"/>
                    <a:pt x="1432" y="0"/>
                    <a:pt x="1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65"/>
            <p:cNvSpPr/>
            <p:nvPr/>
          </p:nvSpPr>
          <p:spPr>
            <a:xfrm>
              <a:off x="4791866" y="2350920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65"/>
            <p:cNvSpPr/>
            <p:nvPr/>
          </p:nvSpPr>
          <p:spPr>
            <a:xfrm>
              <a:off x="4835586" y="2350920"/>
              <a:ext cx="57509" cy="13676"/>
            </a:xfrm>
            <a:custGeom>
              <a:avLst/>
              <a:gdLst/>
              <a:ahLst/>
              <a:cxnLst/>
              <a:rect l="l" t="t" r="r" b="b"/>
              <a:pathLst>
                <a:path w="1518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19" y="361"/>
                  </a:lnTo>
                  <a:cubicBezTo>
                    <a:pt x="1414" y="361"/>
                    <a:pt x="1499" y="292"/>
                    <a:pt x="1508" y="197"/>
                  </a:cubicBezTo>
                  <a:cubicBezTo>
                    <a:pt x="1517" y="89"/>
                    <a:pt x="1432" y="0"/>
                    <a:pt x="1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65"/>
            <p:cNvSpPr/>
            <p:nvPr/>
          </p:nvSpPr>
          <p:spPr>
            <a:xfrm>
              <a:off x="4791791" y="2384448"/>
              <a:ext cx="26179" cy="13676"/>
            </a:xfrm>
            <a:custGeom>
              <a:avLst/>
              <a:gdLst/>
              <a:ahLst/>
              <a:cxnLst/>
              <a:rect l="l" t="t" r="r" b="b"/>
              <a:pathLst>
                <a:path w="691" h="361" extrusionOk="0">
                  <a:moveTo>
                    <a:pt x="198" y="0"/>
                  </a:moveTo>
                  <a:cubicBezTo>
                    <a:pt x="103" y="0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3" y="292"/>
                    <a:pt x="680" y="197"/>
                  </a:cubicBezTo>
                  <a:cubicBezTo>
                    <a:pt x="690" y="90"/>
                    <a:pt x="607" y="0"/>
                    <a:pt x="5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65"/>
            <p:cNvSpPr/>
            <p:nvPr/>
          </p:nvSpPr>
          <p:spPr>
            <a:xfrm>
              <a:off x="4858241" y="2384411"/>
              <a:ext cx="113996" cy="13676"/>
            </a:xfrm>
            <a:custGeom>
              <a:avLst/>
              <a:gdLst/>
              <a:ahLst/>
              <a:cxnLst/>
              <a:rect l="l" t="t" r="r" b="b"/>
              <a:pathLst>
                <a:path w="3009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827" y="361"/>
                  </a:lnTo>
                  <a:cubicBezTo>
                    <a:pt x="2828" y="361"/>
                    <a:pt x="2829" y="361"/>
                    <a:pt x="2829" y="361"/>
                  </a:cubicBezTo>
                  <a:cubicBezTo>
                    <a:pt x="2928" y="361"/>
                    <a:pt x="3009" y="280"/>
                    <a:pt x="3009" y="182"/>
                  </a:cubicBezTo>
                  <a:cubicBezTo>
                    <a:pt x="3009" y="82"/>
                    <a:pt x="2927" y="0"/>
                    <a:pt x="28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65"/>
            <p:cNvSpPr/>
            <p:nvPr/>
          </p:nvSpPr>
          <p:spPr>
            <a:xfrm>
              <a:off x="4791866" y="2417939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1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65"/>
            <p:cNvSpPr/>
            <p:nvPr/>
          </p:nvSpPr>
          <p:spPr>
            <a:xfrm>
              <a:off x="4854073" y="2417939"/>
              <a:ext cx="59290" cy="13676"/>
            </a:xfrm>
            <a:custGeom>
              <a:avLst/>
              <a:gdLst/>
              <a:ahLst/>
              <a:cxnLst/>
              <a:rect l="l" t="t" r="r" b="b"/>
              <a:pathLst>
                <a:path w="1565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83" y="361"/>
                  </a:lnTo>
                  <a:cubicBezTo>
                    <a:pt x="1384" y="361"/>
                    <a:pt x="1384" y="361"/>
                    <a:pt x="1385" y="361"/>
                  </a:cubicBezTo>
                  <a:cubicBezTo>
                    <a:pt x="1486" y="361"/>
                    <a:pt x="1564" y="280"/>
                    <a:pt x="1564" y="182"/>
                  </a:cubicBezTo>
                  <a:cubicBezTo>
                    <a:pt x="1564" y="82"/>
                    <a:pt x="1483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65"/>
            <p:cNvSpPr/>
            <p:nvPr/>
          </p:nvSpPr>
          <p:spPr>
            <a:xfrm>
              <a:off x="4791866" y="2451467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3" y="361"/>
                  </a:lnTo>
                  <a:cubicBezTo>
                    <a:pt x="588" y="361"/>
                    <a:pt x="673" y="292"/>
                    <a:pt x="681" y="197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65"/>
            <p:cNvSpPr/>
            <p:nvPr/>
          </p:nvSpPr>
          <p:spPr>
            <a:xfrm>
              <a:off x="4835245" y="2451467"/>
              <a:ext cx="27505" cy="13676"/>
            </a:xfrm>
            <a:custGeom>
              <a:avLst/>
              <a:gdLst/>
              <a:ahLst/>
              <a:cxnLst/>
              <a:rect l="l" t="t" r="r" b="b"/>
              <a:pathLst>
                <a:path w="726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528" y="361"/>
                  </a:lnTo>
                  <a:cubicBezTo>
                    <a:pt x="623" y="361"/>
                    <a:pt x="708" y="292"/>
                    <a:pt x="716" y="197"/>
                  </a:cubicBezTo>
                  <a:cubicBezTo>
                    <a:pt x="726" y="89"/>
                    <a:pt x="642" y="0"/>
                    <a:pt x="5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65"/>
            <p:cNvSpPr/>
            <p:nvPr/>
          </p:nvSpPr>
          <p:spPr>
            <a:xfrm>
              <a:off x="4879797" y="2451467"/>
              <a:ext cx="60768" cy="13676"/>
            </a:xfrm>
            <a:custGeom>
              <a:avLst/>
              <a:gdLst/>
              <a:ahLst/>
              <a:cxnLst/>
              <a:rect l="l" t="t" r="r" b="b"/>
              <a:pathLst>
                <a:path w="1604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425" y="361"/>
                  </a:lnTo>
                  <a:cubicBezTo>
                    <a:pt x="1523" y="361"/>
                    <a:pt x="1604" y="281"/>
                    <a:pt x="1604" y="182"/>
                  </a:cubicBezTo>
                  <a:cubicBezTo>
                    <a:pt x="1604" y="81"/>
                    <a:pt x="1523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65"/>
            <p:cNvSpPr/>
            <p:nvPr/>
          </p:nvSpPr>
          <p:spPr>
            <a:xfrm>
              <a:off x="4791791" y="2482533"/>
              <a:ext cx="26179" cy="13639"/>
            </a:xfrm>
            <a:custGeom>
              <a:avLst/>
              <a:gdLst/>
              <a:ahLst/>
              <a:cxnLst/>
              <a:rect l="l" t="t" r="r" b="b"/>
              <a:pathLst>
                <a:path w="691" h="360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91" y="360"/>
                  </a:lnTo>
                  <a:cubicBezTo>
                    <a:pt x="587" y="360"/>
                    <a:pt x="673" y="291"/>
                    <a:pt x="680" y="196"/>
                  </a:cubicBezTo>
                  <a:cubicBezTo>
                    <a:pt x="690" y="90"/>
                    <a:pt x="607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65"/>
            <p:cNvSpPr/>
            <p:nvPr/>
          </p:nvSpPr>
          <p:spPr>
            <a:xfrm>
              <a:off x="4857407" y="2482533"/>
              <a:ext cx="35915" cy="13639"/>
            </a:xfrm>
            <a:custGeom>
              <a:avLst/>
              <a:gdLst/>
              <a:ahLst/>
              <a:cxnLst/>
              <a:rect l="l" t="t" r="r" b="b"/>
              <a:pathLst>
                <a:path w="948" h="360" extrusionOk="0">
                  <a:moveTo>
                    <a:pt x="189" y="1"/>
                  </a:moveTo>
                  <a:cubicBezTo>
                    <a:pt x="84" y="1"/>
                    <a:pt x="1" y="90"/>
                    <a:pt x="10" y="196"/>
                  </a:cubicBezTo>
                  <a:cubicBezTo>
                    <a:pt x="17" y="291"/>
                    <a:pt x="104" y="360"/>
                    <a:pt x="199" y="360"/>
                  </a:cubicBezTo>
                  <a:lnTo>
                    <a:pt x="749" y="360"/>
                  </a:lnTo>
                  <a:cubicBezTo>
                    <a:pt x="845" y="360"/>
                    <a:pt x="930" y="291"/>
                    <a:pt x="938" y="196"/>
                  </a:cubicBezTo>
                  <a:cubicBezTo>
                    <a:pt x="947" y="90"/>
                    <a:pt x="864" y="1"/>
                    <a:pt x="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65"/>
            <p:cNvSpPr/>
            <p:nvPr/>
          </p:nvSpPr>
          <p:spPr>
            <a:xfrm>
              <a:off x="4791866" y="2515985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2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65"/>
            <p:cNvSpPr/>
            <p:nvPr/>
          </p:nvSpPr>
          <p:spPr>
            <a:xfrm>
              <a:off x="4836192" y="2516023"/>
              <a:ext cx="110889" cy="13676"/>
            </a:xfrm>
            <a:custGeom>
              <a:avLst/>
              <a:gdLst/>
              <a:ahLst/>
              <a:cxnLst/>
              <a:rect l="l" t="t" r="r" b="b"/>
              <a:pathLst>
                <a:path w="2927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29" y="361"/>
                  </a:lnTo>
                  <a:cubicBezTo>
                    <a:pt x="2824" y="361"/>
                    <a:pt x="2910" y="292"/>
                    <a:pt x="2917" y="197"/>
                  </a:cubicBezTo>
                  <a:cubicBezTo>
                    <a:pt x="2927" y="91"/>
                    <a:pt x="2843" y="1"/>
                    <a:pt x="27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65"/>
            <p:cNvSpPr/>
            <p:nvPr/>
          </p:nvSpPr>
          <p:spPr>
            <a:xfrm>
              <a:off x="4791866" y="2549513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3" y="361"/>
                  </a:lnTo>
                  <a:cubicBezTo>
                    <a:pt x="588" y="361"/>
                    <a:pt x="673" y="292"/>
                    <a:pt x="681" y="195"/>
                  </a:cubicBezTo>
                  <a:cubicBezTo>
                    <a:pt x="688" y="89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65"/>
            <p:cNvSpPr/>
            <p:nvPr/>
          </p:nvSpPr>
          <p:spPr>
            <a:xfrm>
              <a:off x="4858317" y="2549513"/>
              <a:ext cx="113920" cy="13676"/>
            </a:xfrm>
            <a:custGeom>
              <a:avLst/>
              <a:gdLst/>
              <a:ahLst/>
              <a:cxnLst/>
              <a:rect l="l" t="t" r="r" b="b"/>
              <a:pathLst>
                <a:path w="3007" h="361" extrusionOk="0">
                  <a:moveTo>
                    <a:pt x="198" y="0"/>
                  </a:moveTo>
                  <a:cubicBezTo>
                    <a:pt x="102" y="0"/>
                    <a:pt x="17" y="71"/>
                    <a:pt x="9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826" y="361"/>
                  </a:lnTo>
                  <a:cubicBezTo>
                    <a:pt x="2827" y="361"/>
                    <a:pt x="2828" y="361"/>
                    <a:pt x="2828" y="361"/>
                  </a:cubicBezTo>
                  <a:cubicBezTo>
                    <a:pt x="2926" y="361"/>
                    <a:pt x="3007" y="281"/>
                    <a:pt x="3007" y="182"/>
                  </a:cubicBezTo>
                  <a:cubicBezTo>
                    <a:pt x="3007" y="82"/>
                    <a:pt x="2925" y="0"/>
                    <a:pt x="28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65"/>
            <p:cNvSpPr/>
            <p:nvPr/>
          </p:nvSpPr>
          <p:spPr>
            <a:xfrm>
              <a:off x="4791866" y="2583042"/>
              <a:ext cx="26103" cy="13676"/>
            </a:xfrm>
            <a:custGeom>
              <a:avLst/>
              <a:gdLst/>
              <a:ahLst/>
              <a:cxnLst/>
              <a:rect l="l" t="t" r="r" b="b"/>
              <a:pathLst>
                <a:path w="689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91" y="361"/>
                  </a:lnTo>
                  <a:cubicBezTo>
                    <a:pt x="587" y="361"/>
                    <a:pt x="672" y="292"/>
                    <a:pt x="679" y="197"/>
                  </a:cubicBezTo>
                  <a:cubicBezTo>
                    <a:pt x="688" y="90"/>
                    <a:pt x="605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65"/>
            <p:cNvSpPr/>
            <p:nvPr/>
          </p:nvSpPr>
          <p:spPr>
            <a:xfrm>
              <a:off x="4854073" y="2583042"/>
              <a:ext cx="59555" cy="13676"/>
            </a:xfrm>
            <a:custGeom>
              <a:avLst/>
              <a:gdLst/>
              <a:ahLst/>
              <a:cxnLst/>
              <a:rect l="l" t="t" r="r" b="b"/>
              <a:pathLst>
                <a:path w="1572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374" y="361"/>
                  </a:lnTo>
                  <a:cubicBezTo>
                    <a:pt x="1470" y="361"/>
                    <a:pt x="1555" y="292"/>
                    <a:pt x="1562" y="197"/>
                  </a:cubicBezTo>
                  <a:cubicBezTo>
                    <a:pt x="1572" y="90"/>
                    <a:pt x="1488" y="0"/>
                    <a:pt x="1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65"/>
            <p:cNvSpPr/>
            <p:nvPr/>
          </p:nvSpPr>
          <p:spPr>
            <a:xfrm>
              <a:off x="4957424" y="2376190"/>
              <a:ext cx="226173" cy="218407"/>
            </a:xfrm>
            <a:custGeom>
              <a:avLst/>
              <a:gdLst/>
              <a:ahLst/>
              <a:cxnLst/>
              <a:rect l="l" t="t" r="r" b="b"/>
              <a:pathLst>
                <a:path w="5970" h="5765" extrusionOk="0">
                  <a:moveTo>
                    <a:pt x="2977" y="690"/>
                  </a:moveTo>
                  <a:cubicBezTo>
                    <a:pt x="3232" y="690"/>
                    <a:pt x="3439" y="897"/>
                    <a:pt x="3439" y="1153"/>
                  </a:cubicBezTo>
                  <a:cubicBezTo>
                    <a:pt x="3439" y="1187"/>
                    <a:pt x="3435" y="1223"/>
                    <a:pt x="3428" y="1255"/>
                  </a:cubicBezTo>
                  <a:cubicBezTo>
                    <a:pt x="3282" y="1227"/>
                    <a:pt x="3131" y="1211"/>
                    <a:pt x="2977" y="1211"/>
                  </a:cubicBezTo>
                  <a:cubicBezTo>
                    <a:pt x="2822" y="1211"/>
                    <a:pt x="2672" y="1227"/>
                    <a:pt x="2527" y="1255"/>
                  </a:cubicBezTo>
                  <a:cubicBezTo>
                    <a:pt x="2519" y="1222"/>
                    <a:pt x="2515" y="1187"/>
                    <a:pt x="2515" y="1153"/>
                  </a:cubicBezTo>
                  <a:cubicBezTo>
                    <a:pt x="2515" y="897"/>
                    <a:pt x="2722" y="690"/>
                    <a:pt x="2977" y="690"/>
                  </a:cubicBezTo>
                  <a:close/>
                  <a:moveTo>
                    <a:pt x="2794" y="1589"/>
                  </a:moveTo>
                  <a:lnTo>
                    <a:pt x="2794" y="5444"/>
                  </a:lnTo>
                  <a:cubicBezTo>
                    <a:pt x="1812" y="5351"/>
                    <a:pt x="1042" y="4522"/>
                    <a:pt x="1042" y="3517"/>
                  </a:cubicBezTo>
                  <a:cubicBezTo>
                    <a:pt x="1042" y="2511"/>
                    <a:pt x="1812" y="1683"/>
                    <a:pt x="2794" y="1589"/>
                  </a:cubicBezTo>
                  <a:close/>
                  <a:moveTo>
                    <a:pt x="3153" y="1589"/>
                  </a:moveTo>
                  <a:cubicBezTo>
                    <a:pt x="4136" y="1683"/>
                    <a:pt x="4906" y="2511"/>
                    <a:pt x="4906" y="3517"/>
                  </a:cubicBezTo>
                  <a:cubicBezTo>
                    <a:pt x="4906" y="4522"/>
                    <a:pt x="4136" y="5351"/>
                    <a:pt x="3153" y="5444"/>
                  </a:cubicBezTo>
                  <a:lnTo>
                    <a:pt x="3153" y="1589"/>
                  </a:lnTo>
                  <a:close/>
                  <a:moveTo>
                    <a:pt x="2226" y="1"/>
                  </a:moveTo>
                  <a:cubicBezTo>
                    <a:pt x="2156" y="1"/>
                    <a:pt x="2088" y="42"/>
                    <a:pt x="2058" y="111"/>
                  </a:cubicBezTo>
                  <a:cubicBezTo>
                    <a:pt x="1973" y="302"/>
                    <a:pt x="2007" y="451"/>
                    <a:pt x="2048" y="542"/>
                  </a:cubicBezTo>
                  <a:cubicBezTo>
                    <a:pt x="2095" y="640"/>
                    <a:pt x="2168" y="711"/>
                    <a:pt x="2240" y="761"/>
                  </a:cubicBezTo>
                  <a:cubicBezTo>
                    <a:pt x="2178" y="877"/>
                    <a:pt x="2143" y="1008"/>
                    <a:pt x="2143" y="1150"/>
                  </a:cubicBezTo>
                  <a:cubicBezTo>
                    <a:pt x="2143" y="1220"/>
                    <a:pt x="2152" y="1289"/>
                    <a:pt x="2169" y="1355"/>
                  </a:cubicBezTo>
                  <a:cubicBezTo>
                    <a:pt x="1897" y="1457"/>
                    <a:pt x="1648" y="1609"/>
                    <a:pt x="1435" y="1802"/>
                  </a:cubicBezTo>
                  <a:lnTo>
                    <a:pt x="1083" y="1439"/>
                  </a:lnTo>
                  <a:cubicBezTo>
                    <a:pt x="1047" y="1401"/>
                    <a:pt x="999" y="1383"/>
                    <a:pt x="951" y="1383"/>
                  </a:cubicBezTo>
                  <a:cubicBezTo>
                    <a:pt x="905" y="1383"/>
                    <a:pt x="858" y="1400"/>
                    <a:pt x="822" y="1436"/>
                  </a:cubicBezTo>
                  <a:cubicBezTo>
                    <a:pt x="749" y="1506"/>
                    <a:pt x="748" y="1622"/>
                    <a:pt x="818" y="1695"/>
                  </a:cubicBezTo>
                  <a:lnTo>
                    <a:pt x="1181" y="2070"/>
                  </a:lnTo>
                  <a:cubicBezTo>
                    <a:pt x="899" y="2421"/>
                    <a:pt x="676" y="3363"/>
                    <a:pt x="676" y="3363"/>
                  </a:cubicBezTo>
                  <a:lnTo>
                    <a:pt x="186" y="3363"/>
                  </a:lnTo>
                  <a:cubicBezTo>
                    <a:pt x="186" y="3363"/>
                    <a:pt x="1" y="3413"/>
                    <a:pt x="1" y="3516"/>
                  </a:cubicBezTo>
                  <a:cubicBezTo>
                    <a:pt x="1" y="3617"/>
                    <a:pt x="186" y="3690"/>
                    <a:pt x="186" y="3690"/>
                  </a:cubicBezTo>
                  <a:lnTo>
                    <a:pt x="676" y="3690"/>
                  </a:lnTo>
                  <a:cubicBezTo>
                    <a:pt x="716" y="4171"/>
                    <a:pt x="910" y="4608"/>
                    <a:pt x="1209" y="4957"/>
                  </a:cubicBezTo>
                  <a:lnTo>
                    <a:pt x="818" y="5351"/>
                  </a:lnTo>
                  <a:cubicBezTo>
                    <a:pt x="748" y="5423"/>
                    <a:pt x="749" y="5537"/>
                    <a:pt x="822" y="5606"/>
                  </a:cubicBezTo>
                  <a:cubicBezTo>
                    <a:pt x="858" y="5641"/>
                    <a:pt x="905" y="5657"/>
                    <a:pt x="951" y="5657"/>
                  </a:cubicBezTo>
                  <a:cubicBezTo>
                    <a:pt x="999" y="5657"/>
                    <a:pt x="1047" y="5639"/>
                    <a:pt x="1083" y="5602"/>
                  </a:cubicBezTo>
                  <a:lnTo>
                    <a:pt x="1466" y="5214"/>
                  </a:lnTo>
                  <a:cubicBezTo>
                    <a:pt x="1870" y="5558"/>
                    <a:pt x="2397" y="5764"/>
                    <a:pt x="2973" y="5764"/>
                  </a:cubicBezTo>
                  <a:cubicBezTo>
                    <a:pt x="3549" y="5764"/>
                    <a:pt x="4075" y="5558"/>
                    <a:pt x="4480" y="5214"/>
                  </a:cubicBezTo>
                  <a:lnTo>
                    <a:pt x="4864" y="5602"/>
                  </a:lnTo>
                  <a:cubicBezTo>
                    <a:pt x="4900" y="5639"/>
                    <a:pt x="4948" y="5657"/>
                    <a:pt x="4996" y="5657"/>
                  </a:cubicBezTo>
                  <a:cubicBezTo>
                    <a:pt x="5041" y="5657"/>
                    <a:pt x="5085" y="5642"/>
                    <a:pt x="5120" y="5610"/>
                  </a:cubicBezTo>
                  <a:cubicBezTo>
                    <a:pt x="5198" y="5542"/>
                    <a:pt x="5195" y="5418"/>
                    <a:pt x="5121" y="5344"/>
                  </a:cubicBezTo>
                  <a:lnTo>
                    <a:pt x="4738" y="4958"/>
                  </a:lnTo>
                  <a:cubicBezTo>
                    <a:pt x="5037" y="4610"/>
                    <a:pt x="5230" y="4171"/>
                    <a:pt x="5269" y="3693"/>
                  </a:cubicBezTo>
                  <a:lnTo>
                    <a:pt x="5760" y="3693"/>
                  </a:lnTo>
                  <a:lnTo>
                    <a:pt x="5760" y="3690"/>
                  </a:lnTo>
                  <a:cubicBezTo>
                    <a:pt x="5848" y="3690"/>
                    <a:pt x="5929" y="3633"/>
                    <a:pt x="5947" y="3547"/>
                  </a:cubicBezTo>
                  <a:cubicBezTo>
                    <a:pt x="5970" y="3432"/>
                    <a:pt x="5880" y="3329"/>
                    <a:pt x="5766" y="3329"/>
                  </a:cubicBezTo>
                  <a:lnTo>
                    <a:pt x="5274" y="3329"/>
                  </a:lnTo>
                  <a:cubicBezTo>
                    <a:pt x="5274" y="3329"/>
                    <a:pt x="5053" y="2420"/>
                    <a:pt x="4771" y="2070"/>
                  </a:cubicBezTo>
                  <a:lnTo>
                    <a:pt x="5133" y="1695"/>
                  </a:lnTo>
                  <a:cubicBezTo>
                    <a:pt x="5204" y="1622"/>
                    <a:pt x="5203" y="1506"/>
                    <a:pt x="5130" y="1436"/>
                  </a:cubicBezTo>
                  <a:cubicBezTo>
                    <a:pt x="5094" y="1400"/>
                    <a:pt x="5047" y="1383"/>
                    <a:pt x="5000" y="1383"/>
                  </a:cubicBezTo>
                  <a:cubicBezTo>
                    <a:pt x="4952" y="1383"/>
                    <a:pt x="4905" y="1401"/>
                    <a:pt x="4869" y="1439"/>
                  </a:cubicBezTo>
                  <a:lnTo>
                    <a:pt x="4517" y="1802"/>
                  </a:lnTo>
                  <a:cubicBezTo>
                    <a:pt x="4304" y="1610"/>
                    <a:pt x="4056" y="1457"/>
                    <a:pt x="3782" y="1355"/>
                  </a:cubicBezTo>
                  <a:cubicBezTo>
                    <a:pt x="3800" y="1290"/>
                    <a:pt x="3808" y="1222"/>
                    <a:pt x="3808" y="1150"/>
                  </a:cubicBezTo>
                  <a:cubicBezTo>
                    <a:pt x="3808" y="1009"/>
                    <a:pt x="3773" y="877"/>
                    <a:pt x="3712" y="761"/>
                  </a:cubicBezTo>
                  <a:cubicBezTo>
                    <a:pt x="3784" y="711"/>
                    <a:pt x="3858" y="641"/>
                    <a:pt x="3902" y="542"/>
                  </a:cubicBezTo>
                  <a:cubicBezTo>
                    <a:pt x="3946" y="451"/>
                    <a:pt x="3979" y="302"/>
                    <a:pt x="3895" y="111"/>
                  </a:cubicBezTo>
                  <a:cubicBezTo>
                    <a:pt x="3865" y="42"/>
                    <a:pt x="3797" y="1"/>
                    <a:pt x="3726" y="1"/>
                  </a:cubicBezTo>
                  <a:cubicBezTo>
                    <a:pt x="3701" y="1"/>
                    <a:pt x="3675" y="6"/>
                    <a:pt x="3651" y="16"/>
                  </a:cubicBezTo>
                  <a:cubicBezTo>
                    <a:pt x="3559" y="56"/>
                    <a:pt x="3517" y="165"/>
                    <a:pt x="3557" y="259"/>
                  </a:cubicBezTo>
                  <a:cubicBezTo>
                    <a:pt x="3591" y="338"/>
                    <a:pt x="3576" y="373"/>
                    <a:pt x="3569" y="386"/>
                  </a:cubicBezTo>
                  <a:cubicBezTo>
                    <a:pt x="3551" y="425"/>
                    <a:pt x="3508" y="457"/>
                    <a:pt x="3467" y="479"/>
                  </a:cubicBezTo>
                  <a:cubicBezTo>
                    <a:pt x="3329" y="379"/>
                    <a:pt x="3159" y="318"/>
                    <a:pt x="2975" y="318"/>
                  </a:cubicBezTo>
                  <a:cubicBezTo>
                    <a:pt x="2792" y="318"/>
                    <a:pt x="2622" y="379"/>
                    <a:pt x="2485" y="479"/>
                  </a:cubicBezTo>
                  <a:cubicBezTo>
                    <a:pt x="2444" y="457"/>
                    <a:pt x="2399" y="425"/>
                    <a:pt x="2383" y="386"/>
                  </a:cubicBezTo>
                  <a:cubicBezTo>
                    <a:pt x="2377" y="375"/>
                    <a:pt x="2361" y="338"/>
                    <a:pt x="2394" y="259"/>
                  </a:cubicBezTo>
                  <a:cubicBezTo>
                    <a:pt x="2435" y="166"/>
                    <a:pt x="2393" y="58"/>
                    <a:pt x="2300" y="16"/>
                  </a:cubicBezTo>
                  <a:cubicBezTo>
                    <a:pt x="2276" y="6"/>
                    <a:pt x="2251" y="1"/>
                    <a:pt x="22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65"/>
            <p:cNvSpPr/>
            <p:nvPr/>
          </p:nvSpPr>
          <p:spPr>
            <a:xfrm>
              <a:off x="5100174" y="2478858"/>
              <a:ext cx="18677" cy="18715"/>
            </a:xfrm>
            <a:custGeom>
              <a:avLst/>
              <a:gdLst/>
              <a:ahLst/>
              <a:cxnLst/>
              <a:rect l="l" t="t" r="r" b="b"/>
              <a:pathLst>
                <a:path w="493" h="494" extrusionOk="0">
                  <a:moveTo>
                    <a:pt x="246" y="0"/>
                  </a:moveTo>
                  <a:cubicBezTo>
                    <a:pt x="110" y="0"/>
                    <a:pt x="0" y="110"/>
                    <a:pt x="0" y="246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2" y="382"/>
                    <a:pt x="492" y="246"/>
                  </a:cubicBezTo>
                  <a:cubicBezTo>
                    <a:pt x="492" y="110"/>
                    <a:pt x="383" y="0"/>
                    <a:pt x="2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65"/>
            <p:cNvSpPr/>
            <p:nvPr/>
          </p:nvSpPr>
          <p:spPr>
            <a:xfrm>
              <a:off x="5086346" y="2528411"/>
              <a:ext cx="21291" cy="18677"/>
            </a:xfrm>
            <a:custGeom>
              <a:avLst/>
              <a:gdLst/>
              <a:ahLst/>
              <a:cxnLst/>
              <a:rect l="l" t="t" r="r" b="b"/>
              <a:pathLst>
                <a:path w="562" h="493" extrusionOk="0">
                  <a:moveTo>
                    <a:pt x="282" y="0"/>
                  </a:moveTo>
                  <a:cubicBezTo>
                    <a:pt x="185" y="0"/>
                    <a:pt x="92" y="57"/>
                    <a:pt x="53" y="152"/>
                  </a:cubicBezTo>
                  <a:cubicBezTo>
                    <a:pt x="1" y="278"/>
                    <a:pt x="60" y="421"/>
                    <a:pt x="187" y="474"/>
                  </a:cubicBezTo>
                  <a:cubicBezTo>
                    <a:pt x="218" y="487"/>
                    <a:pt x="250" y="493"/>
                    <a:pt x="282" y="493"/>
                  </a:cubicBezTo>
                  <a:cubicBezTo>
                    <a:pt x="378" y="493"/>
                    <a:pt x="469" y="435"/>
                    <a:pt x="509" y="341"/>
                  </a:cubicBezTo>
                  <a:cubicBezTo>
                    <a:pt x="561" y="215"/>
                    <a:pt x="501" y="70"/>
                    <a:pt x="375" y="18"/>
                  </a:cubicBezTo>
                  <a:cubicBezTo>
                    <a:pt x="345" y="6"/>
                    <a:pt x="313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65"/>
            <p:cNvSpPr/>
            <p:nvPr/>
          </p:nvSpPr>
          <p:spPr>
            <a:xfrm>
              <a:off x="5020464" y="2478896"/>
              <a:ext cx="21253" cy="18715"/>
            </a:xfrm>
            <a:custGeom>
              <a:avLst/>
              <a:gdLst/>
              <a:ahLst/>
              <a:cxnLst/>
              <a:rect l="l" t="t" r="r" b="b"/>
              <a:pathLst>
                <a:path w="561" h="494" extrusionOk="0">
                  <a:moveTo>
                    <a:pt x="279" y="0"/>
                  </a:moveTo>
                  <a:cubicBezTo>
                    <a:pt x="183" y="0"/>
                    <a:pt x="91" y="57"/>
                    <a:pt x="52" y="152"/>
                  </a:cubicBezTo>
                  <a:cubicBezTo>
                    <a:pt x="0" y="278"/>
                    <a:pt x="60" y="422"/>
                    <a:pt x="186" y="475"/>
                  </a:cubicBezTo>
                  <a:cubicBezTo>
                    <a:pt x="216" y="487"/>
                    <a:pt x="248" y="493"/>
                    <a:pt x="279" y="493"/>
                  </a:cubicBezTo>
                  <a:cubicBezTo>
                    <a:pt x="376" y="493"/>
                    <a:pt x="469" y="436"/>
                    <a:pt x="508" y="341"/>
                  </a:cubicBezTo>
                  <a:cubicBezTo>
                    <a:pt x="560" y="215"/>
                    <a:pt x="500" y="71"/>
                    <a:pt x="374" y="19"/>
                  </a:cubicBezTo>
                  <a:cubicBezTo>
                    <a:pt x="343" y="6"/>
                    <a:pt x="311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65"/>
            <p:cNvSpPr/>
            <p:nvPr/>
          </p:nvSpPr>
          <p:spPr>
            <a:xfrm>
              <a:off x="5034292" y="2528374"/>
              <a:ext cx="18639" cy="18639"/>
            </a:xfrm>
            <a:custGeom>
              <a:avLst/>
              <a:gdLst/>
              <a:ahLst/>
              <a:cxnLst/>
              <a:rect l="l" t="t" r="r" b="b"/>
              <a:pathLst>
                <a:path w="492" h="492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1"/>
                    <a:pt x="111" y="491"/>
                    <a:pt x="247" y="491"/>
                  </a:cubicBezTo>
                  <a:cubicBezTo>
                    <a:pt x="383" y="491"/>
                    <a:pt x="492" y="381"/>
                    <a:pt x="492" y="246"/>
                  </a:cubicBezTo>
                  <a:cubicBezTo>
                    <a:pt x="492" y="110"/>
                    <a:pt x="381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65"/>
          <p:cNvGrpSpPr/>
          <p:nvPr/>
        </p:nvGrpSpPr>
        <p:grpSpPr>
          <a:xfrm>
            <a:off x="3941110" y="2767011"/>
            <a:ext cx="450511" cy="320850"/>
            <a:chOff x="3902933" y="2254086"/>
            <a:chExt cx="477692" cy="340207"/>
          </a:xfrm>
        </p:grpSpPr>
        <p:sp>
          <p:nvSpPr>
            <p:cNvPr id="2815" name="Google Shape;2815;p65"/>
            <p:cNvSpPr/>
            <p:nvPr/>
          </p:nvSpPr>
          <p:spPr>
            <a:xfrm>
              <a:off x="3902933" y="2254086"/>
              <a:ext cx="477692" cy="340207"/>
            </a:xfrm>
            <a:custGeom>
              <a:avLst/>
              <a:gdLst/>
              <a:ahLst/>
              <a:cxnLst/>
              <a:rect l="l" t="t" r="r" b="b"/>
              <a:pathLst>
                <a:path w="12609" h="8980" extrusionOk="0">
                  <a:moveTo>
                    <a:pt x="11125" y="361"/>
                  </a:moveTo>
                  <a:cubicBezTo>
                    <a:pt x="11384" y="361"/>
                    <a:pt x="11594" y="571"/>
                    <a:pt x="11594" y="830"/>
                  </a:cubicBezTo>
                  <a:lnTo>
                    <a:pt x="11594" y="6936"/>
                  </a:lnTo>
                  <a:cubicBezTo>
                    <a:pt x="11594" y="7195"/>
                    <a:pt x="11384" y="7406"/>
                    <a:pt x="11125" y="7406"/>
                  </a:cubicBezTo>
                  <a:lnTo>
                    <a:pt x="1481" y="7406"/>
                  </a:lnTo>
                  <a:cubicBezTo>
                    <a:pt x="1221" y="7406"/>
                    <a:pt x="1011" y="7196"/>
                    <a:pt x="1011" y="6938"/>
                  </a:cubicBezTo>
                  <a:lnTo>
                    <a:pt x="1011" y="830"/>
                  </a:lnTo>
                  <a:cubicBezTo>
                    <a:pt x="1011" y="571"/>
                    <a:pt x="1221" y="361"/>
                    <a:pt x="1481" y="361"/>
                  </a:cubicBezTo>
                  <a:close/>
                  <a:moveTo>
                    <a:pt x="7433" y="7798"/>
                  </a:moveTo>
                  <a:lnTo>
                    <a:pt x="7433" y="7846"/>
                  </a:lnTo>
                  <a:cubicBezTo>
                    <a:pt x="7433" y="7947"/>
                    <a:pt x="7352" y="8028"/>
                    <a:pt x="7251" y="8028"/>
                  </a:cubicBezTo>
                  <a:lnTo>
                    <a:pt x="5387" y="8028"/>
                  </a:lnTo>
                  <a:cubicBezTo>
                    <a:pt x="5286" y="8028"/>
                    <a:pt x="5205" y="7946"/>
                    <a:pt x="5205" y="7846"/>
                  </a:cubicBezTo>
                  <a:lnTo>
                    <a:pt x="5205" y="7798"/>
                  </a:lnTo>
                  <a:close/>
                  <a:moveTo>
                    <a:pt x="1487" y="1"/>
                  </a:moveTo>
                  <a:cubicBezTo>
                    <a:pt x="1025" y="1"/>
                    <a:pt x="649" y="376"/>
                    <a:pt x="649" y="839"/>
                  </a:cubicBezTo>
                  <a:lnTo>
                    <a:pt x="649" y="6933"/>
                  </a:lnTo>
                  <a:cubicBezTo>
                    <a:pt x="649" y="7109"/>
                    <a:pt x="702" y="7272"/>
                    <a:pt x="795" y="7406"/>
                  </a:cubicBezTo>
                  <a:lnTo>
                    <a:pt x="497" y="7406"/>
                  </a:lnTo>
                  <a:cubicBezTo>
                    <a:pt x="232" y="7406"/>
                    <a:pt x="12" y="7617"/>
                    <a:pt x="9" y="7882"/>
                  </a:cubicBezTo>
                  <a:cubicBezTo>
                    <a:pt x="1" y="8486"/>
                    <a:pt x="488" y="8980"/>
                    <a:pt x="1089" y="8980"/>
                  </a:cubicBezTo>
                  <a:lnTo>
                    <a:pt x="8220" y="8980"/>
                  </a:lnTo>
                  <a:cubicBezTo>
                    <a:pt x="8316" y="8980"/>
                    <a:pt x="8400" y="8910"/>
                    <a:pt x="8409" y="8815"/>
                  </a:cubicBezTo>
                  <a:cubicBezTo>
                    <a:pt x="8417" y="8709"/>
                    <a:pt x="8333" y="8620"/>
                    <a:pt x="8229" y="8620"/>
                  </a:cubicBezTo>
                  <a:lnTo>
                    <a:pt x="1093" y="8620"/>
                  </a:lnTo>
                  <a:cubicBezTo>
                    <a:pt x="707" y="8620"/>
                    <a:pt x="390" y="8304"/>
                    <a:pt x="392" y="7918"/>
                  </a:cubicBezTo>
                  <a:cubicBezTo>
                    <a:pt x="392" y="7852"/>
                    <a:pt x="447" y="7802"/>
                    <a:pt x="513" y="7802"/>
                  </a:cubicBezTo>
                  <a:lnTo>
                    <a:pt x="4844" y="7802"/>
                  </a:lnTo>
                  <a:lnTo>
                    <a:pt x="4844" y="7840"/>
                  </a:lnTo>
                  <a:cubicBezTo>
                    <a:pt x="4844" y="8144"/>
                    <a:pt x="5090" y="8390"/>
                    <a:pt x="5393" y="8390"/>
                  </a:cubicBezTo>
                  <a:lnTo>
                    <a:pt x="7242" y="8390"/>
                  </a:lnTo>
                  <a:cubicBezTo>
                    <a:pt x="7546" y="8390"/>
                    <a:pt x="7792" y="8144"/>
                    <a:pt x="7792" y="7840"/>
                  </a:cubicBezTo>
                  <a:lnTo>
                    <a:pt x="7792" y="7802"/>
                  </a:lnTo>
                  <a:lnTo>
                    <a:pt x="12086" y="7802"/>
                  </a:lnTo>
                  <a:cubicBezTo>
                    <a:pt x="12151" y="7802"/>
                    <a:pt x="12205" y="7854"/>
                    <a:pt x="12206" y="7918"/>
                  </a:cubicBezTo>
                  <a:cubicBezTo>
                    <a:pt x="12207" y="8305"/>
                    <a:pt x="11893" y="8620"/>
                    <a:pt x="11506" y="8620"/>
                  </a:cubicBezTo>
                  <a:lnTo>
                    <a:pt x="9071" y="8620"/>
                  </a:lnTo>
                  <a:cubicBezTo>
                    <a:pt x="8975" y="8620"/>
                    <a:pt x="8889" y="8689"/>
                    <a:pt x="8882" y="8783"/>
                  </a:cubicBezTo>
                  <a:cubicBezTo>
                    <a:pt x="8873" y="8891"/>
                    <a:pt x="8956" y="8980"/>
                    <a:pt x="9061" y="8980"/>
                  </a:cubicBezTo>
                  <a:lnTo>
                    <a:pt x="11527" y="8980"/>
                  </a:lnTo>
                  <a:cubicBezTo>
                    <a:pt x="12123" y="8980"/>
                    <a:pt x="12609" y="8495"/>
                    <a:pt x="12609" y="7898"/>
                  </a:cubicBezTo>
                  <a:cubicBezTo>
                    <a:pt x="12609" y="7626"/>
                    <a:pt x="12387" y="7406"/>
                    <a:pt x="12116" y="7406"/>
                  </a:cubicBezTo>
                  <a:lnTo>
                    <a:pt x="11809" y="7406"/>
                  </a:lnTo>
                  <a:cubicBezTo>
                    <a:pt x="11900" y="7273"/>
                    <a:pt x="11954" y="7111"/>
                    <a:pt x="11954" y="6939"/>
                  </a:cubicBezTo>
                  <a:lnTo>
                    <a:pt x="11954" y="839"/>
                  </a:lnTo>
                  <a:cubicBezTo>
                    <a:pt x="11954" y="377"/>
                    <a:pt x="11579" y="1"/>
                    <a:pt x="11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65"/>
            <p:cNvSpPr/>
            <p:nvPr/>
          </p:nvSpPr>
          <p:spPr>
            <a:xfrm>
              <a:off x="3992644" y="2322431"/>
              <a:ext cx="25610" cy="13639"/>
            </a:xfrm>
            <a:custGeom>
              <a:avLst/>
              <a:gdLst/>
              <a:ahLst/>
              <a:cxnLst/>
              <a:rect l="l" t="t" r="r" b="b"/>
              <a:pathLst>
                <a:path w="676" h="360" extrusionOk="0">
                  <a:moveTo>
                    <a:pt x="198" y="0"/>
                  </a:moveTo>
                  <a:cubicBezTo>
                    <a:pt x="101" y="0"/>
                    <a:pt x="16" y="70"/>
                    <a:pt x="9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477" y="360"/>
                  </a:lnTo>
                  <a:cubicBezTo>
                    <a:pt x="574" y="360"/>
                    <a:pt x="658" y="291"/>
                    <a:pt x="666" y="196"/>
                  </a:cubicBezTo>
                  <a:cubicBezTo>
                    <a:pt x="675" y="89"/>
                    <a:pt x="591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65"/>
            <p:cNvSpPr/>
            <p:nvPr/>
          </p:nvSpPr>
          <p:spPr>
            <a:xfrm>
              <a:off x="3992947" y="2350920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80" y="0"/>
                  </a:moveTo>
                  <a:cubicBezTo>
                    <a:pt x="81" y="0"/>
                    <a:pt x="0" y="82"/>
                    <a:pt x="0" y="182"/>
                  </a:cubicBezTo>
                  <a:cubicBezTo>
                    <a:pt x="1" y="281"/>
                    <a:pt x="82" y="361"/>
                    <a:pt x="181" y="361"/>
                  </a:cubicBezTo>
                  <a:lnTo>
                    <a:pt x="469" y="361"/>
                  </a:lnTo>
                  <a:cubicBezTo>
                    <a:pt x="566" y="361"/>
                    <a:pt x="650" y="292"/>
                    <a:pt x="658" y="197"/>
                  </a:cubicBezTo>
                  <a:cubicBezTo>
                    <a:pt x="667" y="89"/>
                    <a:pt x="583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65"/>
            <p:cNvSpPr/>
            <p:nvPr/>
          </p:nvSpPr>
          <p:spPr>
            <a:xfrm>
              <a:off x="3992644" y="2380774"/>
              <a:ext cx="25610" cy="13639"/>
            </a:xfrm>
            <a:custGeom>
              <a:avLst/>
              <a:gdLst/>
              <a:ahLst/>
              <a:cxnLst/>
              <a:rect l="l" t="t" r="r" b="b"/>
              <a:pathLst>
                <a:path w="67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69"/>
                    <a:pt x="84" y="359"/>
                    <a:pt x="189" y="359"/>
                  </a:cubicBezTo>
                  <a:lnTo>
                    <a:pt x="477" y="359"/>
                  </a:lnTo>
                  <a:cubicBezTo>
                    <a:pt x="574" y="359"/>
                    <a:pt x="658" y="290"/>
                    <a:pt x="666" y="196"/>
                  </a:cubicBezTo>
                  <a:cubicBezTo>
                    <a:pt x="675" y="89"/>
                    <a:pt x="591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65"/>
            <p:cNvSpPr/>
            <p:nvPr/>
          </p:nvSpPr>
          <p:spPr>
            <a:xfrm>
              <a:off x="3992985" y="2409263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80" y="0"/>
                  </a:moveTo>
                  <a:cubicBezTo>
                    <a:pt x="81" y="0"/>
                    <a:pt x="0" y="82"/>
                    <a:pt x="0" y="181"/>
                  </a:cubicBezTo>
                  <a:cubicBezTo>
                    <a:pt x="0" y="281"/>
                    <a:pt x="81" y="360"/>
                    <a:pt x="180" y="360"/>
                  </a:cubicBezTo>
                  <a:lnTo>
                    <a:pt x="468" y="360"/>
                  </a:lnTo>
                  <a:cubicBezTo>
                    <a:pt x="565" y="360"/>
                    <a:pt x="649" y="291"/>
                    <a:pt x="657" y="197"/>
                  </a:cubicBezTo>
                  <a:cubicBezTo>
                    <a:pt x="666" y="89"/>
                    <a:pt x="582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65"/>
            <p:cNvSpPr/>
            <p:nvPr/>
          </p:nvSpPr>
          <p:spPr>
            <a:xfrm>
              <a:off x="3992644" y="2439079"/>
              <a:ext cx="25610" cy="13639"/>
            </a:xfrm>
            <a:custGeom>
              <a:avLst/>
              <a:gdLst/>
              <a:ahLst/>
              <a:cxnLst/>
              <a:rect l="l" t="t" r="r" b="b"/>
              <a:pathLst>
                <a:path w="676" h="360" extrusionOk="0">
                  <a:moveTo>
                    <a:pt x="198" y="1"/>
                  </a:moveTo>
                  <a:cubicBezTo>
                    <a:pt x="101" y="1"/>
                    <a:pt x="16" y="70"/>
                    <a:pt x="9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477" y="360"/>
                  </a:lnTo>
                  <a:cubicBezTo>
                    <a:pt x="574" y="360"/>
                    <a:pt x="658" y="291"/>
                    <a:pt x="666" y="197"/>
                  </a:cubicBezTo>
                  <a:cubicBezTo>
                    <a:pt x="675" y="90"/>
                    <a:pt x="591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65"/>
            <p:cNvSpPr/>
            <p:nvPr/>
          </p:nvSpPr>
          <p:spPr>
            <a:xfrm>
              <a:off x="3992985" y="2467644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80" y="1"/>
                  </a:moveTo>
                  <a:cubicBezTo>
                    <a:pt x="81" y="1"/>
                    <a:pt x="0" y="81"/>
                    <a:pt x="0" y="181"/>
                  </a:cubicBezTo>
                  <a:cubicBezTo>
                    <a:pt x="0" y="279"/>
                    <a:pt x="81" y="360"/>
                    <a:pt x="180" y="360"/>
                  </a:cubicBezTo>
                  <a:lnTo>
                    <a:pt x="468" y="360"/>
                  </a:lnTo>
                  <a:cubicBezTo>
                    <a:pt x="565" y="360"/>
                    <a:pt x="649" y="291"/>
                    <a:pt x="657" y="197"/>
                  </a:cubicBezTo>
                  <a:cubicBezTo>
                    <a:pt x="666" y="90"/>
                    <a:pt x="582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65"/>
            <p:cNvSpPr/>
            <p:nvPr/>
          </p:nvSpPr>
          <p:spPr>
            <a:xfrm>
              <a:off x="4069778" y="2322431"/>
              <a:ext cx="35839" cy="13639"/>
            </a:xfrm>
            <a:custGeom>
              <a:avLst/>
              <a:gdLst/>
              <a:ahLst/>
              <a:cxnLst/>
              <a:rect l="l" t="t" r="r" b="b"/>
              <a:pathLst>
                <a:path w="946" h="360" extrusionOk="0">
                  <a:moveTo>
                    <a:pt x="199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749" y="360"/>
                  </a:lnTo>
                  <a:cubicBezTo>
                    <a:pt x="844" y="360"/>
                    <a:pt x="929" y="291"/>
                    <a:pt x="937" y="196"/>
                  </a:cubicBezTo>
                  <a:cubicBezTo>
                    <a:pt x="945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65"/>
            <p:cNvSpPr/>
            <p:nvPr/>
          </p:nvSpPr>
          <p:spPr>
            <a:xfrm>
              <a:off x="4069399" y="2467568"/>
              <a:ext cx="180370" cy="13676"/>
            </a:xfrm>
            <a:custGeom>
              <a:avLst/>
              <a:gdLst/>
              <a:ahLst/>
              <a:cxnLst/>
              <a:rect l="l" t="t" r="r" b="b"/>
              <a:pathLst>
                <a:path w="4761" h="361" extrusionOk="0">
                  <a:moveTo>
                    <a:pt x="199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5" y="361"/>
                    <a:pt x="193" y="361"/>
                  </a:cubicBezTo>
                  <a:lnTo>
                    <a:pt x="4560" y="361"/>
                  </a:lnTo>
                  <a:cubicBezTo>
                    <a:pt x="4656" y="361"/>
                    <a:pt x="4741" y="292"/>
                    <a:pt x="4750" y="198"/>
                  </a:cubicBezTo>
                  <a:cubicBezTo>
                    <a:pt x="4760" y="92"/>
                    <a:pt x="4675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65"/>
            <p:cNvSpPr/>
            <p:nvPr/>
          </p:nvSpPr>
          <p:spPr>
            <a:xfrm>
              <a:off x="4069778" y="2380774"/>
              <a:ext cx="35839" cy="13639"/>
            </a:xfrm>
            <a:custGeom>
              <a:avLst/>
              <a:gdLst/>
              <a:ahLst/>
              <a:cxnLst/>
              <a:rect l="l" t="t" r="r" b="b"/>
              <a:pathLst>
                <a:path w="946" h="360" extrusionOk="0">
                  <a:moveTo>
                    <a:pt x="199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1" y="269"/>
                    <a:pt x="85" y="359"/>
                    <a:pt x="189" y="359"/>
                  </a:cubicBezTo>
                  <a:lnTo>
                    <a:pt x="749" y="359"/>
                  </a:lnTo>
                  <a:cubicBezTo>
                    <a:pt x="844" y="359"/>
                    <a:pt x="929" y="290"/>
                    <a:pt x="937" y="196"/>
                  </a:cubicBezTo>
                  <a:cubicBezTo>
                    <a:pt x="945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65"/>
            <p:cNvSpPr/>
            <p:nvPr/>
          </p:nvSpPr>
          <p:spPr>
            <a:xfrm>
              <a:off x="4069778" y="2409263"/>
              <a:ext cx="35839" cy="13676"/>
            </a:xfrm>
            <a:custGeom>
              <a:avLst/>
              <a:gdLst/>
              <a:ahLst/>
              <a:cxnLst/>
              <a:rect l="l" t="t" r="r" b="b"/>
              <a:pathLst>
                <a:path w="946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749" y="360"/>
                  </a:lnTo>
                  <a:cubicBezTo>
                    <a:pt x="844" y="360"/>
                    <a:pt x="929" y="291"/>
                    <a:pt x="937" y="197"/>
                  </a:cubicBezTo>
                  <a:cubicBezTo>
                    <a:pt x="945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65"/>
            <p:cNvSpPr/>
            <p:nvPr/>
          </p:nvSpPr>
          <p:spPr>
            <a:xfrm>
              <a:off x="4167597" y="2439079"/>
              <a:ext cx="35877" cy="13639"/>
            </a:xfrm>
            <a:custGeom>
              <a:avLst/>
              <a:gdLst/>
              <a:ahLst/>
              <a:cxnLst/>
              <a:rect l="l" t="t" r="r" b="b"/>
              <a:pathLst>
                <a:path w="947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58" y="360"/>
                  </a:lnTo>
                  <a:cubicBezTo>
                    <a:pt x="862" y="360"/>
                    <a:pt x="946" y="271"/>
                    <a:pt x="937" y="164"/>
                  </a:cubicBezTo>
                  <a:cubicBezTo>
                    <a:pt x="928" y="70"/>
                    <a:pt x="84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65"/>
            <p:cNvSpPr/>
            <p:nvPr/>
          </p:nvSpPr>
          <p:spPr>
            <a:xfrm>
              <a:off x="4070309" y="2439079"/>
              <a:ext cx="78270" cy="13639"/>
            </a:xfrm>
            <a:custGeom>
              <a:avLst/>
              <a:gdLst/>
              <a:ahLst/>
              <a:cxnLst/>
              <a:rect l="l" t="t" r="r" b="b"/>
              <a:pathLst>
                <a:path w="2066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868" y="360"/>
                  </a:lnTo>
                  <a:cubicBezTo>
                    <a:pt x="1964" y="360"/>
                    <a:pt x="2049" y="291"/>
                    <a:pt x="2056" y="197"/>
                  </a:cubicBezTo>
                  <a:cubicBezTo>
                    <a:pt x="2066" y="90"/>
                    <a:pt x="1982" y="1"/>
                    <a:pt x="1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65"/>
            <p:cNvSpPr/>
            <p:nvPr/>
          </p:nvSpPr>
          <p:spPr>
            <a:xfrm>
              <a:off x="4124333" y="2380774"/>
              <a:ext cx="35839" cy="13639"/>
            </a:xfrm>
            <a:custGeom>
              <a:avLst/>
              <a:gdLst/>
              <a:ahLst/>
              <a:cxnLst/>
              <a:rect l="l" t="t" r="r" b="b"/>
              <a:pathLst>
                <a:path w="94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0"/>
                    <a:pt x="85" y="359"/>
                    <a:pt x="189" y="359"/>
                  </a:cubicBezTo>
                  <a:lnTo>
                    <a:pt x="758" y="359"/>
                  </a:lnTo>
                  <a:cubicBezTo>
                    <a:pt x="863" y="359"/>
                    <a:pt x="946" y="270"/>
                    <a:pt x="937" y="163"/>
                  </a:cubicBezTo>
                  <a:cubicBezTo>
                    <a:pt x="929" y="69"/>
                    <a:pt x="843" y="0"/>
                    <a:pt x="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65"/>
            <p:cNvSpPr/>
            <p:nvPr/>
          </p:nvSpPr>
          <p:spPr>
            <a:xfrm>
              <a:off x="4173697" y="2380660"/>
              <a:ext cx="75240" cy="13714"/>
            </a:xfrm>
            <a:custGeom>
              <a:avLst/>
              <a:gdLst/>
              <a:ahLst/>
              <a:cxnLst/>
              <a:rect l="l" t="t" r="r" b="b"/>
              <a:pathLst>
                <a:path w="1986" h="362" extrusionOk="0">
                  <a:moveTo>
                    <a:pt x="199" y="1"/>
                  </a:moveTo>
                  <a:cubicBezTo>
                    <a:pt x="102" y="1"/>
                    <a:pt x="17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788" y="361"/>
                  </a:lnTo>
                  <a:cubicBezTo>
                    <a:pt x="1883" y="361"/>
                    <a:pt x="1969" y="292"/>
                    <a:pt x="1976" y="198"/>
                  </a:cubicBezTo>
                  <a:cubicBezTo>
                    <a:pt x="1985" y="92"/>
                    <a:pt x="1902" y="1"/>
                    <a:pt x="1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65"/>
            <p:cNvSpPr/>
            <p:nvPr/>
          </p:nvSpPr>
          <p:spPr>
            <a:xfrm>
              <a:off x="4125734" y="2322355"/>
              <a:ext cx="163133" cy="13676"/>
            </a:xfrm>
            <a:custGeom>
              <a:avLst/>
              <a:gdLst/>
              <a:ahLst/>
              <a:cxnLst/>
              <a:rect l="l" t="t" r="r" b="b"/>
              <a:pathLst>
                <a:path w="4306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06" y="361"/>
                  </a:lnTo>
                  <a:cubicBezTo>
                    <a:pt x="4201" y="361"/>
                    <a:pt x="4287" y="292"/>
                    <a:pt x="4295" y="197"/>
                  </a:cubicBezTo>
                  <a:cubicBezTo>
                    <a:pt x="4305" y="91"/>
                    <a:pt x="4221" y="0"/>
                    <a:pt x="4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65"/>
            <p:cNvSpPr/>
            <p:nvPr/>
          </p:nvSpPr>
          <p:spPr>
            <a:xfrm>
              <a:off x="4069399" y="2350920"/>
              <a:ext cx="180370" cy="13676"/>
            </a:xfrm>
            <a:custGeom>
              <a:avLst/>
              <a:gdLst/>
              <a:ahLst/>
              <a:cxnLst/>
              <a:rect l="l" t="t" r="r" b="b"/>
              <a:pathLst>
                <a:path w="4761" h="361" extrusionOk="0">
                  <a:moveTo>
                    <a:pt x="199" y="0"/>
                  </a:moveTo>
                  <a:cubicBezTo>
                    <a:pt x="104" y="0"/>
                    <a:pt x="19" y="71"/>
                    <a:pt x="10" y="165"/>
                  </a:cubicBezTo>
                  <a:cubicBezTo>
                    <a:pt x="0" y="272"/>
                    <a:pt x="85" y="361"/>
                    <a:pt x="193" y="361"/>
                  </a:cubicBezTo>
                  <a:lnTo>
                    <a:pt x="4560" y="361"/>
                  </a:lnTo>
                  <a:cubicBezTo>
                    <a:pt x="4656" y="361"/>
                    <a:pt x="4741" y="292"/>
                    <a:pt x="4750" y="197"/>
                  </a:cubicBezTo>
                  <a:cubicBezTo>
                    <a:pt x="4760" y="89"/>
                    <a:pt x="4675" y="0"/>
                    <a:pt x="4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65"/>
            <p:cNvSpPr/>
            <p:nvPr/>
          </p:nvSpPr>
          <p:spPr>
            <a:xfrm>
              <a:off x="3957335" y="2286364"/>
              <a:ext cx="368735" cy="229621"/>
            </a:xfrm>
            <a:custGeom>
              <a:avLst/>
              <a:gdLst/>
              <a:ahLst/>
              <a:cxnLst/>
              <a:rect l="l" t="t" r="r" b="b"/>
              <a:pathLst>
                <a:path w="9733" h="6061" extrusionOk="0">
                  <a:moveTo>
                    <a:pt x="9256" y="394"/>
                  </a:moveTo>
                  <a:cubicBezTo>
                    <a:pt x="9319" y="394"/>
                    <a:pt x="9369" y="446"/>
                    <a:pt x="9369" y="508"/>
                  </a:cubicBezTo>
                  <a:lnTo>
                    <a:pt x="9369" y="5604"/>
                  </a:lnTo>
                  <a:lnTo>
                    <a:pt x="9378" y="5604"/>
                  </a:lnTo>
                  <a:cubicBezTo>
                    <a:pt x="9378" y="5648"/>
                    <a:pt x="9263" y="5702"/>
                    <a:pt x="9263" y="5702"/>
                  </a:cubicBezTo>
                  <a:lnTo>
                    <a:pt x="2523" y="5702"/>
                  </a:lnTo>
                  <a:lnTo>
                    <a:pt x="2523" y="394"/>
                  </a:lnTo>
                  <a:close/>
                  <a:moveTo>
                    <a:pt x="192" y="0"/>
                  </a:moveTo>
                  <a:cubicBezTo>
                    <a:pt x="86" y="0"/>
                    <a:pt x="1" y="85"/>
                    <a:pt x="1" y="191"/>
                  </a:cubicBezTo>
                  <a:lnTo>
                    <a:pt x="1" y="1073"/>
                  </a:lnTo>
                  <a:cubicBezTo>
                    <a:pt x="1" y="1094"/>
                    <a:pt x="10" y="1115"/>
                    <a:pt x="25" y="1128"/>
                  </a:cubicBezTo>
                  <a:cubicBezTo>
                    <a:pt x="76" y="1178"/>
                    <a:pt x="131" y="1199"/>
                    <a:pt x="181" y="1199"/>
                  </a:cubicBezTo>
                  <a:cubicBezTo>
                    <a:pt x="280" y="1199"/>
                    <a:pt x="361" y="1117"/>
                    <a:pt x="361" y="1015"/>
                  </a:cubicBezTo>
                  <a:lnTo>
                    <a:pt x="361" y="508"/>
                  </a:lnTo>
                  <a:cubicBezTo>
                    <a:pt x="361" y="446"/>
                    <a:pt x="412" y="393"/>
                    <a:pt x="476" y="393"/>
                  </a:cubicBezTo>
                  <a:lnTo>
                    <a:pt x="2163" y="393"/>
                  </a:lnTo>
                  <a:lnTo>
                    <a:pt x="2163" y="5700"/>
                  </a:lnTo>
                  <a:lnTo>
                    <a:pt x="475" y="5700"/>
                  </a:lnTo>
                  <a:cubicBezTo>
                    <a:pt x="412" y="5700"/>
                    <a:pt x="361" y="5650"/>
                    <a:pt x="361" y="5587"/>
                  </a:cubicBezTo>
                  <a:lnTo>
                    <a:pt x="361" y="1897"/>
                  </a:lnTo>
                  <a:cubicBezTo>
                    <a:pt x="361" y="1802"/>
                    <a:pt x="292" y="1717"/>
                    <a:pt x="197" y="1708"/>
                  </a:cubicBezTo>
                  <a:cubicBezTo>
                    <a:pt x="192" y="1707"/>
                    <a:pt x="186" y="1707"/>
                    <a:pt x="181" y="1707"/>
                  </a:cubicBezTo>
                  <a:cubicBezTo>
                    <a:pt x="81" y="1707"/>
                    <a:pt x="1" y="1789"/>
                    <a:pt x="1" y="1891"/>
                  </a:cubicBezTo>
                  <a:lnTo>
                    <a:pt x="1" y="5578"/>
                  </a:lnTo>
                  <a:cubicBezTo>
                    <a:pt x="1" y="5845"/>
                    <a:pt x="217" y="6060"/>
                    <a:pt x="483" y="6060"/>
                  </a:cubicBezTo>
                  <a:lnTo>
                    <a:pt x="9249" y="6060"/>
                  </a:lnTo>
                  <a:cubicBezTo>
                    <a:pt x="9516" y="6060"/>
                    <a:pt x="9731" y="5845"/>
                    <a:pt x="9731" y="5578"/>
                  </a:cubicBezTo>
                  <a:lnTo>
                    <a:pt x="9731" y="483"/>
                  </a:lnTo>
                  <a:cubicBezTo>
                    <a:pt x="9732" y="217"/>
                    <a:pt x="9515" y="0"/>
                    <a:pt x="9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3" name="Google Shape;2833;p65"/>
          <p:cNvGrpSpPr/>
          <p:nvPr/>
        </p:nvGrpSpPr>
        <p:grpSpPr>
          <a:xfrm>
            <a:off x="3239207" y="2740643"/>
            <a:ext cx="449618" cy="373479"/>
            <a:chOff x="3158720" y="2226127"/>
            <a:chExt cx="476745" cy="396012"/>
          </a:xfrm>
        </p:grpSpPr>
        <p:sp>
          <p:nvSpPr>
            <p:cNvPr id="2834" name="Google Shape;2834;p65"/>
            <p:cNvSpPr/>
            <p:nvPr/>
          </p:nvSpPr>
          <p:spPr>
            <a:xfrm>
              <a:off x="3158720" y="2226127"/>
              <a:ext cx="476745" cy="396012"/>
            </a:xfrm>
            <a:custGeom>
              <a:avLst/>
              <a:gdLst/>
              <a:ahLst/>
              <a:cxnLst/>
              <a:rect l="l" t="t" r="r" b="b"/>
              <a:pathLst>
                <a:path w="12584" h="10453" extrusionOk="0">
                  <a:moveTo>
                    <a:pt x="11306" y="1214"/>
                  </a:moveTo>
                  <a:cubicBezTo>
                    <a:pt x="11340" y="1214"/>
                    <a:pt x="11370" y="1244"/>
                    <a:pt x="11370" y="1278"/>
                  </a:cubicBezTo>
                  <a:lnTo>
                    <a:pt x="11370" y="7112"/>
                  </a:lnTo>
                  <a:lnTo>
                    <a:pt x="1180" y="7112"/>
                  </a:lnTo>
                  <a:lnTo>
                    <a:pt x="1180" y="1278"/>
                  </a:lnTo>
                  <a:cubicBezTo>
                    <a:pt x="1180" y="1244"/>
                    <a:pt x="1209" y="1214"/>
                    <a:pt x="1244" y="1214"/>
                  </a:cubicBezTo>
                  <a:close/>
                  <a:moveTo>
                    <a:pt x="12222" y="7472"/>
                  </a:moveTo>
                  <a:lnTo>
                    <a:pt x="12222" y="8038"/>
                  </a:lnTo>
                  <a:cubicBezTo>
                    <a:pt x="12222" y="8196"/>
                    <a:pt x="12093" y="8324"/>
                    <a:pt x="11935" y="8324"/>
                  </a:cubicBezTo>
                  <a:lnTo>
                    <a:pt x="647" y="8324"/>
                  </a:lnTo>
                  <a:cubicBezTo>
                    <a:pt x="489" y="8324"/>
                    <a:pt x="361" y="8195"/>
                    <a:pt x="361" y="8037"/>
                  </a:cubicBezTo>
                  <a:lnTo>
                    <a:pt x="361" y="7472"/>
                  </a:lnTo>
                  <a:close/>
                  <a:moveTo>
                    <a:pt x="7022" y="8685"/>
                  </a:moveTo>
                  <a:cubicBezTo>
                    <a:pt x="7071" y="8975"/>
                    <a:pt x="7193" y="9604"/>
                    <a:pt x="7404" y="10094"/>
                  </a:cubicBezTo>
                  <a:lnTo>
                    <a:pt x="5166" y="10094"/>
                  </a:lnTo>
                  <a:cubicBezTo>
                    <a:pt x="5378" y="9604"/>
                    <a:pt x="5499" y="8975"/>
                    <a:pt x="5547" y="8685"/>
                  </a:cubicBezTo>
                  <a:close/>
                  <a:moveTo>
                    <a:pt x="650" y="1"/>
                  </a:moveTo>
                  <a:cubicBezTo>
                    <a:pt x="289" y="1"/>
                    <a:pt x="1" y="655"/>
                    <a:pt x="1" y="655"/>
                  </a:cubicBezTo>
                  <a:lnTo>
                    <a:pt x="1" y="8029"/>
                  </a:lnTo>
                  <a:cubicBezTo>
                    <a:pt x="1" y="8390"/>
                    <a:pt x="294" y="8683"/>
                    <a:pt x="655" y="8683"/>
                  </a:cubicBezTo>
                  <a:lnTo>
                    <a:pt x="5171" y="8683"/>
                  </a:lnTo>
                  <a:cubicBezTo>
                    <a:pt x="5113" y="9016"/>
                    <a:pt x="4978" y="9669"/>
                    <a:pt x="4757" y="10092"/>
                  </a:cubicBezTo>
                  <a:lnTo>
                    <a:pt x="3740" y="10092"/>
                  </a:lnTo>
                  <a:cubicBezTo>
                    <a:pt x="3652" y="10092"/>
                    <a:pt x="3571" y="10149"/>
                    <a:pt x="3553" y="10236"/>
                  </a:cubicBezTo>
                  <a:cubicBezTo>
                    <a:pt x="3530" y="10352"/>
                    <a:pt x="3620" y="10452"/>
                    <a:pt x="3734" y="10452"/>
                  </a:cubicBezTo>
                  <a:lnTo>
                    <a:pt x="8831" y="10452"/>
                  </a:lnTo>
                  <a:cubicBezTo>
                    <a:pt x="8926" y="10452"/>
                    <a:pt x="9012" y="10383"/>
                    <a:pt x="9020" y="10289"/>
                  </a:cubicBezTo>
                  <a:cubicBezTo>
                    <a:pt x="9030" y="10181"/>
                    <a:pt x="8945" y="10092"/>
                    <a:pt x="8837" y="10092"/>
                  </a:cubicBezTo>
                  <a:lnTo>
                    <a:pt x="7825" y="10092"/>
                  </a:lnTo>
                  <a:cubicBezTo>
                    <a:pt x="7605" y="9669"/>
                    <a:pt x="7469" y="9014"/>
                    <a:pt x="7412" y="8683"/>
                  </a:cubicBezTo>
                  <a:lnTo>
                    <a:pt x="11929" y="8683"/>
                  </a:lnTo>
                  <a:cubicBezTo>
                    <a:pt x="12290" y="8683"/>
                    <a:pt x="12583" y="8390"/>
                    <a:pt x="12583" y="8029"/>
                  </a:cubicBezTo>
                  <a:lnTo>
                    <a:pt x="12583" y="640"/>
                  </a:lnTo>
                  <a:cubicBezTo>
                    <a:pt x="12581" y="289"/>
                    <a:pt x="12295" y="3"/>
                    <a:pt x="11941" y="3"/>
                  </a:cubicBezTo>
                  <a:lnTo>
                    <a:pt x="10424" y="3"/>
                  </a:lnTo>
                  <a:cubicBezTo>
                    <a:pt x="10328" y="3"/>
                    <a:pt x="10244" y="72"/>
                    <a:pt x="10235" y="166"/>
                  </a:cubicBezTo>
                  <a:cubicBezTo>
                    <a:pt x="10227" y="273"/>
                    <a:pt x="10311" y="362"/>
                    <a:pt x="10415" y="362"/>
                  </a:cubicBezTo>
                  <a:lnTo>
                    <a:pt x="11935" y="362"/>
                  </a:lnTo>
                  <a:cubicBezTo>
                    <a:pt x="12093" y="362"/>
                    <a:pt x="12222" y="491"/>
                    <a:pt x="12222" y="649"/>
                  </a:cubicBezTo>
                  <a:lnTo>
                    <a:pt x="12222" y="7112"/>
                  </a:lnTo>
                  <a:lnTo>
                    <a:pt x="11763" y="7112"/>
                  </a:lnTo>
                  <a:lnTo>
                    <a:pt x="11763" y="1287"/>
                  </a:lnTo>
                  <a:cubicBezTo>
                    <a:pt x="11763" y="1047"/>
                    <a:pt x="11570" y="853"/>
                    <a:pt x="11330" y="853"/>
                  </a:cubicBezTo>
                  <a:lnTo>
                    <a:pt x="1252" y="853"/>
                  </a:lnTo>
                  <a:cubicBezTo>
                    <a:pt x="1012" y="853"/>
                    <a:pt x="819" y="1047"/>
                    <a:pt x="819" y="1287"/>
                  </a:cubicBezTo>
                  <a:lnTo>
                    <a:pt x="819" y="7112"/>
                  </a:lnTo>
                  <a:lnTo>
                    <a:pt x="361" y="7112"/>
                  </a:lnTo>
                  <a:lnTo>
                    <a:pt x="361" y="656"/>
                  </a:lnTo>
                  <a:cubicBezTo>
                    <a:pt x="361" y="656"/>
                    <a:pt x="492" y="370"/>
                    <a:pt x="650" y="362"/>
                  </a:cubicBezTo>
                  <a:lnTo>
                    <a:pt x="9502" y="362"/>
                  </a:lnTo>
                  <a:cubicBezTo>
                    <a:pt x="9507" y="362"/>
                    <a:pt x="9512" y="362"/>
                    <a:pt x="9516" y="362"/>
                  </a:cubicBezTo>
                  <a:cubicBezTo>
                    <a:pt x="9612" y="362"/>
                    <a:pt x="9687" y="283"/>
                    <a:pt x="9687" y="185"/>
                  </a:cubicBezTo>
                  <a:cubicBezTo>
                    <a:pt x="9687" y="83"/>
                    <a:pt x="9605" y="1"/>
                    <a:pt x="9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65"/>
            <p:cNvSpPr/>
            <p:nvPr/>
          </p:nvSpPr>
          <p:spPr>
            <a:xfrm>
              <a:off x="3247598" y="2311823"/>
              <a:ext cx="311112" cy="147789"/>
            </a:xfrm>
            <a:custGeom>
              <a:avLst/>
              <a:gdLst/>
              <a:ahLst/>
              <a:cxnLst/>
              <a:rect l="l" t="t" r="r" b="b"/>
              <a:pathLst>
                <a:path w="8212" h="3901" extrusionOk="0">
                  <a:moveTo>
                    <a:pt x="3950" y="1"/>
                  </a:moveTo>
                  <a:cubicBezTo>
                    <a:pt x="3127" y="1"/>
                    <a:pt x="2385" y="504"/>
                    <a:pt x="2091" y="1245"/>
                  </a:cubicBezTo>
                  <a:cubicBezTo>
                    <a:pt x="2003" y="1228"/>
                    <a:pt x="1912" y="1219"/>
                    <a:pt x="1821" y="1219"/>
                  </a:cubicBezTo>
                  <a:cubicBezTo>
                    <a:pt x="1467" y="1219"/>
                    <a:pt x="1101" y="1353"/>
                    <a:pt x="777" y="1643"/>
                  </a:cubicBezTo>
                  <a:cubicBezTo>
                    <a:pt x="765" y="1654"/>
                    <a:pt x="754" y="1666"/>
                    <a:pt x="744" y="1680"/>
                  </a:cubicBezTo>
                  <a:cubicBezTo>
                    <a:pt x="1" y="2753"/>
                    <a:pt x="776" y="3900"/>
                    <a:pt x="1820" y="3900"/>
                  </a:cubicBezTo>
                  <a:lnTo>
                    <a:pt x="2407" y="3900"/>
                  </a:lnTo>
                  <a:cubicBezTo>
                    <a:pt x="2415" y="3900"/>
                    <a:pt x="2422" y="3897"/>
                    <a:pt x="2427" y="3892"/>
                  </a:cubicBezTo>
                  <a:cubicBezTo>
                    <a:pt x="2602" y="3735"/>
                    <a:pt x="2489" y="3539"/>
                    <a:pt x="2331" y="3539"/>
                  </a:cubicBezTo>
                  <a:lnTo>
                    <a:pt x="1400" y="3539"/>
                  </a:lnTo>
                  <a:cubicBezTo>
                    <a:pt x="1364" y="3539"/>
                    <a:pt x="1330" y="3525"/>
                    <a:pt x="1304" y="3502"/>
                  </a:cubicBezTo>
                  <a:cubicBezTo>
                    <a:pt x="347" y="2649"/>
                    <a:pt x="959" y="1577"/>
                    <a:pt x="1822" y="1577"/>
                  </a:cubicBezTo>
                  <a:cubicBezTo>
                    <a:pt x="1940" y="1577"/>
                    <a:pt x="2059" y="1598"/>
                    <a:pt x="2171" y="1639"/>
                  </a:cubicBezTo>
                  <a:cubicBezTo>
                    <a:pt x="2174" y="1640"/>
                    <a:pt x="2175" y="1640"/>
                    <a:pt x="2178" y="1640"/>
                  </a:cubicBezTo>
                  <a:cubicBezTo>
                    <a:pt x="2188" y="1641"/>
                    <a:pt x="2197" y="1642"/>
                    <a:pt x="2207" y="1642"/>
                  </a:cubicBezTo>
                  <a:cubicBezTo>
                    <a:pt x="2295" y="1642"/>
                    <a:pt x="2366" y="1586"/>
                    <a:pt x="2388" y="1511"/>
                  </a:cubicBezTo>
                  <a:cubicBezTo>
                    <a:pt x="2587" y="832"/>
                    <a:pt x="3228" y="360"/>
                    <a:pt x="3949" y="360"/>
                  </a:cubicBezTo>
                  <a:cubicBezTo>
                    <a:pt x="4490" y="360"/>
                    <a:pt x="4987" y="617"/>
                    <a:pt x="5296" y="1059"/>
                  </a:cubicBezTo>
                  <a:cubicBezTo>
                    <a:pt x="5301" y="1066"/>
                    <a:pt x="5309" y="1071"/>
                    <a:pt x="5318" y="1071"/>
                  </a:cubicBezTo>
                  <a:cubicBezTo>
                    <a:pt x="5321" y="1071"/>
                    <a:pt x="5324" y="1070"/>
                    <a:pt x="5326" y="1069"/>
                  </a:cubicBezTo>
                  <a:cubicBezTo>
                    <a:pt x="5465" y="1021"/>
                    <a:pt x="5611" y="998"/>
                    <a:pt x="5758" y="998"/>
                  </a:cubicBezTo>
                  <a:cubicBezTo>
                    <a:pt x="6875" y="998"/>
                    <a:pt x="7667" y="2383"/>
                    <a:pt x="6433" y="3487"/>
                  </a:cubicBezTo>
                  <a:cubicBezTo>
                    <a:pt x="6399" y="3519"/>
                    <a:pt x="6353" y="3538"/>
                    <a:pt x="6305" y="3538"/>
                  </a:cubicBezTo>
                  <a:lnTo>
                    <a:pt x="3098" y="3538"/>
                  </a:lnTo>
                  <a:cubicBezTo>
                    <a:pt x="3091" y="3538"/>
                    <a:pt x="3084" y="3540"/>
                    <a:pt x="3079" y="3545"/>
                  </a:cubicBezTo>
                  <a:cubicBezTo>
                    <a:pt x="2904" y="3702"/>
                    <a:pt x="3017" y="3899"/>
                    <a:pt x="3175" y="3899"/>
                  </a:cubicBezTo>
                  <a:lnTo>
                    <a:pt x="6459" y="3899"/>
                  </a:lnTo>
                  <a:cubicBezTo>
                    <a:pt x="6520" y="3899"/>
                    <a:pt x="6578" y="3875"/>
                    <a:pt x="6624" y="3834"/>
                  </a:cubicBezTo>
                  <a:cubicBezTo>
                    <a:pt x="8212" y="2417"/>
                    <a:pt x="7195" y="638"/>
                    <a:pt x="5761" y="638"/>
                  </a:cubicBezTo>
                  <a:cubicBezTo>
                    <a:pt x="5657" y="638"/>
                    <a:pt x="5553" y="647"/>
                    <a:pt x="5451" y="666"/>
                  </a:cubicBezTo>
                  <a:cubicBezTo>
                    <a:pt x="5071" y="242"/>
                    <a:pt x="4531" y="1"/>
                    <a:pt x="3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65"/>
            <p:cNvSpPr/>
            <p:nvPr/>
          </p:nvSpPr>
          <p:spPr>
            <a:xfrm>
              <a:off x="3368527" y="2354065"/>
              <a:ext cx="57661" cy="71489"/>
            </a:xfrm>
            <a:custGeom>
              <a:avLst/>
              <a:gdLst/>
              <a:ahLst/>
              <a:cxnLst/>
              <a:rect l="l" t="t" r="r" b="b"/>
              <a:pathLst>
                <a:path w="1522" h="1887" extrusionOk="0">
                  <a:moveTo>
                    <a:pt x="769" y="0"/>
                  </a:moveTo>
                  <a:cubicBezTo>
                    <a:pt x="669" y="0"/>
                    <a:pt x="589" y="82"/>
                    <a:pt x="589" y="181"/>
                  </a:cubicBezTo>
                  <a:lnTo>
                    <a:pt x="589" y="1203"/>
                  </a:lnTo>
                  <a:lnTo>
                    <a:pt x="344" y="904"/>
                  </a:lnTo>
                  <a:cubicBezTo>
                    <a:pt x="309" y="860"/>
                    <a:pt x="257" y="837"/>
                    <a:pt x="204" y="837"/>
                  </a:cubicBezTo>
                  <a:cubicBezTo>
                    <a:pt x="164" y="837"/>
                    <a:pt x="124" y="851"/>
                    <a:pt x="91" y="878"/>
                  </a:cubicBezTo>
                  <a:cubicBezTo>
                    <a:pt x="14" y="941"/>
                    <a:pt x="1" y="1054"/>
                    <a:pt x="65" y="1131"/>
                  </a:cubicBezTo>
                  <a:cubicBezTo>
                    <a:pt x="65" y="1131"/>
                    <a:pt x="626" y="1821"/>
                    <a:pt x="628" y="1823"/>
                  </a:cubicBezTo>
                  <a:cubicBezTo>
                    <a:pt x="663" y="1866"/>
                    <a:pt x="716" y="1887"/>
                    <a:pt x="768" y="1887"/>
                  </a:cubicBezTo>
                  <a:cubicBezTo>
                    <a:pt x="822" y="1887"/>
                    <a:pt x="875" y="1865"/>
                    <a:pt x="910" y="1822"/>
                  </a:cubicBezTo>
                  <a:lnTo>
                    <a:pt x="1460" y="1130"/>
                  </a:lnTo>
                  <a:cubicBezTo>
                    <a:pt x="1522" y="1052"/>
                    <a:pt x="1508" y="939"/>
                    <a:pt x="1432" y="876"/>
                  </a:cubicBezTo>
                  <a:cubicBezTo>
                    <a:pt x="1398" y="850"/>
                    <a:pt x="1359" y="837"/>
                    <a:pt x="1319" y="837"/>
                  </a:cubicBezTo>
                  <a:cubicBezTo>
                    <a:pt x="1266" y="837"/>
                    <a:pt x="1214" y="861"/>
                    <a:pt x="1178" y="905"/>
                  </a:cubicBezTo>
                  <a:lnTo>
                    <a:pt x="950" y="1191"/>
                  </a:lnTo>
                  <a:lnTo>
                    <a:pt x="950" y="179"/>
                  </a:lnTo>
                  <a:cubicBezTo>
                    <a:pt x="950" y="80"/>
                    <a:pt x="868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2837;p65"/>
          <p:cNvGrpSpPr/>
          <p:nvPr/>
        </p:nvGrpSpPr>
        <p:grpSpPr>
          <a:xfrm>
            <a:off x="2514544" y="2702627"/>
            <a:ext cx="346610" cy="449582"/>
            <a:chOff x="2390298" y="2185817"/>
            <a:chExt cx="367522" cy="476707"/>
          </a:xfrm>
        </p:grpSpPr>
        <p:sp>
          <p:nvSpPr>
            <p:cNvPr id="2838" name="Google Shape;2838;p65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65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65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65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2" name="Google Shape;2842;p65"/>
          <p:cNvSpPr/>
          <p:nvPr/>
        </p:nvSpPr>
        <p:spPr>
          <a:xfrm>
            <a:off x="1729784" y="2731802"/>
            <a:ext cx="449559" cy="3910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3" name="Google Shape;2843;p65"/>
          <p:cNvGrpSpPr/>
          <p:nvPr/>
        </p:nvGrpSpPr>
        <p:grpSpPr>
          <a:xfrm>
            <a:off x="7759862" y="2060285"/>
            <a:ext cx="450476" cy="320850"/>
            <a:chOff x="7952081" y="1504721"/>
            <a:chExt cx="477654" cy="340207"/>
          </a:xfrm>
        </p:grpSpPr>
        <p:sp>
          <p:nvSpPr>
            <p:cNvPr id="2844" name="Google Shape;2844;p65"/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65"/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65"/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65"/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65"/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65"/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65"/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65"/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65"/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65"/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65"/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65"/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6" name="Google Shape;2856;p65"/>
          <p:cNvGrpSpPr/>
          <p:nvPr/>
        </p:nvGrpSpPr>
        <p:grpSpPr>
          <a:xfrm>
            <a:off x="7038129" y="1995900"/>
            <a:ext cx="405064" cy="449511"/>
            <a:chOff x="7186804" y="1436452"/>
            <a:chExt cx="429502" cy="476631"/>
          </a:xfrm>
        </p:grpSpPr>
        <p:sp>
          <p:nvSpPr>
            <p:cNvPr id="2857" name="Google Shape;2857;p65"/>
            <p:cNvSpPr/>
            <p:nvPr/>
          </p:nvSpPr>
          <p:spPr>
            <a:xfrm>
              <a:off x="7186804" y="1436452"/>
              <a:ext cx="340056" cy="476631"/>
            </a:xfrm>
            <a:custGeom>
              <a:avLst/>
              <a:gdLst/>
              <a:ahLst/>
              <a:cxnLst/>
              <a:rect l="l" t="t" r="r" b="b"/>
              <a:pathLst>
                <a:path w="8976" h="12581" extrusionOk="0">
                  <a:moveTo>
                    <a:pt x="6913" y="667"/>
                  </a:moveTo>
                  <a:lnTo>
                    <a:pt x="8389" y="2359"/>
                  </a:lnTo>
                  <a:lnTo>
                    <a:pt x="6913" y="2359"/>
                  </a:lnTo>
                  <a:lnTo>
                    <a:pt x="6913" y="667"/>
                  </a:lnTo>
                  <a:close/>
                  <a:moveTo>
                    <a:pt x="183" y="0"/>
                  </a:moveTo>
                  <a:cubicBezTo>
                    <a:pt x="82" y="0"/>
                    <a:pt x="0" y="83"/>
                    <a:pt x="0" y="183"/>
                  </a:cubicBezTo>
                  <a:lnTo>
                    <a:pt x="0" y="12400"/>
                  </a:lnTo>
                  <a:cubicBezTo>
                    <a:pt x="0" y="12500"/>
                    <a:pt x="82" y="12581"/>
                    <a:pt x="182" y="12581"/>
                  </a:cubicBezTo>
                  <a:lnTo>
                    <a:pt x="1858" y="12581"/>
                  </a:lnTo>
                  <a:cubicBezTo>
                    <a:pt x="1953" y="12581"/>
                    <a:pt x="2039" y="12512"/>
                    <a:pt x="2047" y="12418"/>
                  </a:cubicBezTo>
                  <a:cubicBezTo>
                    <a:pt x="2056" y="12311"/>
                    <a:pt x="1972" y="12222"/>
                    <a:pt x="1868" y="12222"/>
                  </a:cubicBezTo>
                  <a:lnTo>
                    <a:pt x="360" y="12222"/>
                  </a:lnTo>
                  <a:lnTo>
                    <a:pt x="360" y="360"/>
                  </a:lnTo>
                  <a:lnTo>
                    <a:pt x="6552" y="360"/>
                  </a:lnTo>
                  <a:lnTo>
                    <a:pt x="6552" y="2535"/>
                  </a:lnTo>
                  <a:cubicBezTo>
                    <a:pt x="6552" y="2636"/>
                    <a:pt x="6635" y="2719"/>
                    <a:pt x="6736" y="2719"/>
                  </a:cubicBezTo>
                  <a:lnTo>
                    <a:pt x="8617" y="2719"/>
                  </a:lnTo>
                  <a:lnTo>
                    <a:pt x="8617" y="12222"/>
                  </a:lnTo>
                  <a:lnTo>
                    <a:pt x="2768" y="12222"/>
                  </a:lnTo>
                  <a:cubicBezTo>
                    <a:pt x="2673" y="12222"/>
                    <a:pt x="2587" y="12291"/>
                    <a:pt x="2578" y="12385"/>
                  </a:cubicBezTo>
                  <a:cubicBezTo>
                    <a:pt x="2569" y="12492"/>
                    <a:pt x="2654" y="12581"/>
                    <a:pt x="2761" y="12581"/>
                  </a:cubicBezTo>
                  <a:lnTo>
                    <a:pt x="8793" y="12581"/>
                  </a:lnTo>
                  <a:cubicBezTo>
                    <a:pt x="8895" y="12581"/>
                    <a:pt x="8976" y="12499"/>
                    <a:pt x="8976" y="12398"/>
                  </a:cubicBezTo>
                  <a:lnTo>
                    <a:pt x="8976" y="2550"/>
                  </a:lnTo>
                  <a:cubicBezTo>
                    <a:pt x="8976" y="2505"/>
                    <a:pt x="8960" y="2462"/>
                    <a:pt x="8931" y="2430"/>
                  </a:cubicBezTo>
                  <a:lnTo>
                    <a:pt x="6868" y="63"/>
                  </a:lnTo>
                  <a:cubicBezTo>
                    <a:pt x="6832" y="22"/>
                    <a:pt x="6782" y="0"/>
                    <a:pt x="6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65"/>
            <p:cNvSpPr/>
            <p:nvPr/>
          </p:nvSpPr>
          <p:spPr>
            <a:xfrm>
              <a:off x="7306407" y="1594129"/>
              <a:ext cx="32581" cy="13639"/>
            </a:xfrm>
            <a:custGeom>
              <a:avLst/>
              <a:gdLst/>
              <a:ahLst/>
              <a:cxnLst/>
              <a:rect l="l" t="t" r="r" b="b"/>
              <a:pathLst>
                <a:path w="860" h="360" extrusionOk="0">
                  <a:moveTo>
                    <a:pt x="199" y="0"/>
                  </a:moveTo>
                  <a:cubicBezTo>
                    <a:pt x="104" y="0"/>
                    <a:pt x="19" y="69"/>
                    <a:pt x="10" y="164"/>
                  </a:cubicBezTo>
                  <a:cubicBezTo>
                    <a:pt x="1" y="269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0"/>
                    <a:pt x="851" y="196"/>
                  </a:cubicBezTo>
                  <a:cubicBezTo>
                    <a:pt x="860" y="89"/>
                    <a:pt x="776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65"/>
            <p:cNvSpPr/>
            <p:nvPr/>
          </p:nvSpPr>
          <p:spPr>
            <a:xfrm>
              <a:off x="7307430" y="1621369"/>
              <a:ext cx="132522" cy="13714"/>
            </a:xfrm>
            <a:custGeom>
              <a:avLst/>
              <a:gdLst/>
              <a:ahLst/>
              <a:cxnLst/>
              <a:rect l="l" t="t" r="r" b="b"/>
              <a:pathLst>
                <a:path w="34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299" y="361"/>
                  </a:lnTo>
                  <a:cubicBezTo>
                    <a:pt x="3396" y="361"/>
                    <a:pt x="3480" y="292"/>
                    <a:pt x="3488" y="198"/>
                  </a:cubicBezTo>
                  <a:cubicBezTo>
                    <a:pt x="3497" y="90"/>
                    <a:pt x="3413" y="1"/>
                    <a:pt x="33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65"/>
            <p:cNvSpPr/>
            <p:nvPr/>
          </p:nvSpPr>
          <p:spPr>
            <a:xfrm>
              <a:off x="7356567" y="1594129"/>
              <a:ext cx="119186" cy="13639"/>
            </a:xfrm>
            <a:custGeom>
              <a:avLst/>
              <a:gdLst/>
              <a:ahLst/>
              <a:cxnLst/>
              <a:rect l="l" t="t" r="r" b="b"/>
              <a:pathLst>
                <a:path w="3146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948" y="360"/>
                  </a:lnTo>
                  <a:cubicBezTo>
                    <a:pt x="3043" y="360"/>
                    <a:pt x="3128" y="290"/>
                    <a:pt x="3137" y="196"/>
                  </a:cubicBezTo>
                  <a:cubicBezTo>
                    <a:pt x="3146" y="89"/>
                    <a:pt x="3062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65"/>
            <p:cNvSpPr/>
            <p:nvPr/>
          </p:nvSpPr>
          <p:spPr>
            <a:xfrm>
              <a:off x="7235941" y="1582764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5" y="0"/>
                  </a:moveTo>
                  <a:cubicBezTo>
                    <a:pt x="1298" y="0"/>
                    <a:pt x="1241" y="27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0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1" y="606"/>
                    <a:pt x="1" y="721"/>
                    <a:pt x="67" y="800"/>
                  </a:cubicBezTo>
                  <a:lnTo>
                    <a:pt x="493" y="1314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29" y="11"/>
                    <a:pt x="1392" y="0"/>
                    <a:pt x="1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65"/>
            <p:cNvSpPr/>
            <p:nvPr/>
          </p:nvSpPr>
          <p:spPr>
            <a:xfrm>
              <a:off x="7306407" y="1667323"/>
              <a:ext cx="32581" cy="13639"/>
            </a:xfrm>
            <a:custGeom>
              <a:avLst/>
              <a:gdLst/>
              <a:ahLst/>
              <a:cxnLst/>
              <a:rect l="l" t="t" r="r" b="b"/>
              <a:pathLst>
                <a:path w="860" h="360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1"/>
                    <a:pt x="851" y="197"/>
                  </a:cubicBezTo>
                  <a:cubicBezTo>
                    <a:pt x="860" y="90"/>
                    <a:pt x="776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65"/>
            <p:cNvSpPr/>
            <p:nvPr/>
          </p:nvSpPr>
          <p:spPr>
            <a:xfrm>
              <a:off x="7307430" y="1694638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3298" y="361"/>
                  </a:lnTo>
                  <a:cubicBezTo>
                    <a:pt x="3393" y="361"/>
                    <a:pt x="3479" y="291"/>
                    <a:pt x="3487" y="197"/>
                  </a:cubicBezTo>
                  <a:cubicBezTo>
                    <a:pt x="3496" y="89"/>
                    <a:pt x="3412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65"/>
            <p:cNvSpPr/>
            <p:nvPr/>
          </p:nvSpPr>
          <p:spPr>
            <a:xfrm>
              <a:off x="7356529" y="1667323"/>
              <a:ext cx="119224" cy="13639"/>
            </a:xfrm>
            <a:custGeom>
              <a:avLst/>
              <a:gdLst/>
              <a:ahLst/>
              <a:cxnLst/>
              <a:rect l="l" t="t" r="r" b="b"/>
              <a:pathLst>
                <a:path w="3147" h="360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949" y="360"/>
                  </a:lnTo>
                  <a:cubicBezTo>
                    <a:pt x="3044" y="360"/>
                    <a:pt x="3129" y="291"/>
                    <a:pt x="3138" y="197"/>
                  </a:cubicBezTo>
                  <a:cubicBezTo>
                    <a:pt x="3147" y="90"/>
                    <a:pt x="3063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65"/>
            <p:cNvSpPr/>
            <p:nvPr/>
          </p:nvSpPr>
          <p:spPr>
            <a:xfrm>
              <a:off x="7235941" y="1656602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6" y="1"/>
                  </a:moveTo>
                  <a:cubicBezTo>
                    <a:pt x="1298" y="1"/>
                    <a:pt x="1241" y="27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1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2" y="604"/>
                    <a:pt x="1" y="719"/>
                    <a:pt x="67" y="798"/>
                  </a:cubicBezTo>
                  <a:lnTo>
                    <a:pt x="493" y="1312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30" y="12"/>
                    <a:pt x="1392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65"/>
            <p:cNvSpPr/>
            <p:nvPr/>
          </p:nvSpPr>
          <p:spPr>
            <a:xfrm>
              <a:off x="7306407" y="1740593"/>
              <a:ext cx="32581" cy="13676"/>
            </a:xfrm>
            <a:custGeom>
              <a:avLst/>
              <a:gdLst/>
              <a:ahLst/>
              <a:cxnLst/>
              <a:rect l="l" t="t" r="r" b="b"/>
              <a:pathLst>
                <a:path w="860" h="361" extrusionOk="0">
                  <a:moveTo>
                    <a:pt x="199" y="0"/>
                  </a:moveTo>
                  <a:cubicBezTo>
                    <a:pt x="104" y="0"/>
                    <a:pt x="19" y="69"/>
                    <a:pt x="10" y="163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663" y="360"/>
                  </a:lnTo>
                  <a:cubicBezTo>
                    <a:pt x="758" y="360"/>
                    <a:pt x="843" y="290"/>
                    <a:pt x="851" y="196"/>
                  </a:cubicBezTo>
                  <a:cubicBezTo>
                    <a:pt x="860" y="89"/>
                    <a:pt x="776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65"/>
            <p:cNvSpPr/>
            <p:nvPr/>
          </p:nvSpPr>
          <p:spPr>
            <a:xfrm>
              <a:off x="7307430" y="1769158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4" y="360"/>
                    <a:pt x="189" y="360"/>
                  </a:cubicBezTo>
                  <a:lnTo>
                    <a:pt x="3298" y="360"/>
                  </a:lnTo>
                  <a:cubicBezTo>
                    <a:pt x="3393" y="360"/>
                    <a:pt x="3479" y="290"/>
                    <a:pt x="3487" y="196"/>
                  </a:cubicBezTo>
                  <a:cubicBezTo>
                    <a:pt x="3496" y="89"/>
                    <a:pt x="3412" y="0"/>
                    <a:pt x="3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5"/>
            <p:cNvSpPr/>
            <p:nvPr/>
          </p:nvSpPr>
          <p:spPr>
            <a:xfrm>
              <a:off x="7356567" y="1740593"/>
              <a:ext cx="119186" cy="13676"/>
            </a:xfrm>
            <a:custGeom>
              <a:avLst/>
              <a:gdLst/>
              <a:ahLst/>
              <a:cxnLst/>
              <a:rect l="l" t="t" r="r" b="b"/>
              <a:pathLst>
                <a:path w="3146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948" y="360"/>
                  </a:lnTo>
                  <a:cubicBezTo>
                    <a:pt x="3043" y="360"/>
                    <a:pt x="3128" y="290"/>
                    <a:pt x="3137" y="196"/>
                  </a:cubicBezTo>
                  <a:cubicBezTo>
                    <a:pt x="3146" y="89"/>
                    <a:pt x="3062" y="0"/>
                    <a:pt x="29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65"/>
            <p:cNvSpPr/>
            <p:nvPr/>
          </p:nvSpPr>
          <p:spPr>
            <a:xfrm>
              <a:off x="7235941" y="1730402"/>
              <a:ext cx="59290" cy="52281"/>
            </a:xfrm>
            <a:custGeom>
              <a:avLst/>
              <a:gdLst/>
              <a:ahLst/>
              <a:cxnLst/>
              <a:rect l="l" t="t" r="r" b="b"/>
              <a:pathLst>
                <a:path w="1565" h="1380" extrusionOk="0">
                  <a:moveTo>
                    <a:pt x="1356" y="1"/>
                  </a:moveTo>
                  <a:cubicBezTo>
                    <a:pt x="1298" y="1"/>
                    <a:pt x="1241" y="28"/>
                    <a:pt x="1205" y="77"/>
                  </a:cubicBezTo>
                  <a:lnTo>
                    <a:pt x="623" y="894"/>
                  </a:lnTo>
                  <a:lnTo>
                    <a:pt x="350" y="564"/>
                  </a:lnTo>
                  <a:cubicBezTo>
                    <a:pt x="313" y="521"/>
                    <a:pt x="261" y="498"/>
                    <a:pt x="208" y="498"/>
                  </a:cubicBezTo>
                  <a:cubicBezTo>
                    <a:pt x="166" y="498"/>
                    <a:pt x="125" y="512"/>
                    <a:pt x="90" y="541"/>
                  </a:cubicBezTo>
                  <a:cubicBezTo>
                    <a:pt x="12" y="604"/>
                    <a:pt x="1" y="719"/>
                    <a:pt x="67" y="798"/>
                  </a:cubicBezTo>
                  <a:lnTo>
                    <a:pt x="493" y="1312"/>
                  </a:lnTo>
                  <a:cubicBezTo>
                    <a:pt x="529" y="1354"/>
                    <a:pt x="580" y="1379"/>
                    <a:pt x="634" y="1379"/>
                  </a:cubicBezTo>
                  <a:lnTo>
                    <a:pt x="641" y="1379"/>
                  </a:lnTo>
                  <a:cubicBezTo>
                    <a:pt x="698" y="1376"/>
                    <a:pt x="751" y="1349"/>
                    <a:pt x="784" y="1302"/>
                  </a:cubicBezTo>
                  <a:lnTo>
                    <a:pt x="1505" y="291"/>
                  </a:lnTo>
                  <a:cubicBezTo>
                    <a:pt x="1564" y="208"/>
                    <a:pt x="1545" y="93"/>
                    <a:pt x="1462" y="34"/>
                  </a:cubicBezTo>
                  <a:cubicBezTo>
                    <a:pt x="1430" y="12"/>
                    <a:pt x="1392" y="1"/>
                    <a:pt x="13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65"/>
            <p:cNvSpPr/>
            <p:nvPr/>
          </p:nvSpPr>
          <p:spPr>
            <a:xfrm>
              <a:off x="7306407" y="1815037"/>
              <a:ext cx="32581" cy="13714"/>
            </a:xfrm>
            <a:custGeom>
              <a:avLst/>
              <a:gdLst/>
              <a:ahLst/>
              <a:cxnLst/>
              <a:rect l="l" t="t" r="r" b="b"/>
              <a:pathLst>
                <a:path w="860" h="362" extrusionOk="0">
                  <a:moveTo>
                    <a:pt x="199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663" y="361"/>
                  </a:lnTo>
                  <a:cubicBezTo>
                    <a:pt x="758" y="361"/>
                    <a:pt x="843" y="292"/>
                    <a:pt x="851" y="198"/>
                  </a:cubicBezTo>
                  <a:cubicBezTo>
                    <a:pt x="860" y="90"/>
                    <a:pt x="776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5"/>
            <p:cNvSpPr/>
            <p:nvPr/>
          </p:nvSpPr>
          <p:spPr>
            <a:xfrm>
              <a:off x="7307430" y="1842352"/>
              <a:ext cx="132484" cy="13676"/>
            </a:xfrm>
            <a:custGeom>
              <a:avLst/>
              <a:gdLst/>
              <a:ahLst/>
              <a:cxnLst/>
              <a:rect l="l" t="t" r="r" b="b"/>
              <a:pathLst>
                <a:path w="3497" h="361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298" y="361"/>
                  </a:lnTo>
                  <a:cubicBezTo>
                    <a:pt x="3393" y="361"/>
                    <a:pt x="3479" y="291"/>
                    <a:pt x="3487" y="196"/>
                  </a:cubicBezTo>
                  <a:cubicBezTo>
                    <a:pt x="3496" y="90"/>
                    <a:pt x="3412" y="1"/>
                    <a:pt x="33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65"/>
            <p:cNvSpPr/>
            <p:nvPr/>
          </p:nvSpPr>
          <p:spPr>
            <a:xfrm>
              <a:off x="7356529" y="1814999"/>
              <a:ext cx="119224" cy="13714"/>
            </a:xfrm>
            <a:custGeom>
              <a:avLst/>
              <a:gdLst/>
              <a:ahLst/>
              <a:cxnLst/>
              <a:rect l="l" t="t" r="r" b="b"/>
              <a:pathLst>
                <a:path w="3147" h="362" extrusionOk="0">
                  <a:moveTo>
                    <a:pt x="199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2949" y="361"/>
                  </a:lnTo>
                  <a:cubicBezTo>
                    <a:pt x="3044" y="361"/>
                    <a:pt x="3129" y="292"/>
                    <a:pt x="3138" y="198"/>
                  </a:cubicBezTo>
                  <a:cubicBezTo>
                    <a:pt x="3147" y="91"/>
                    <a:pt x="3063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65"/>
            <p:cNvSpPr/>
            <p:nvPr/>
          </p:nvSpPr>
          <p:spPr>
            <a:xfrm>
              <a:off x="7236055" y="1813711"/>
              <a:ext cx="43227" cy="42810"/>
            </a:xfrm>
            <a:custGeom>
              <a:avLst/>
              <a:gdLst/>
              <a:ahLst/>
              <a:cxnLst/>
              <a:rect l="l" t="t" r="r" b="b"/>
              <a:pathLst>
                <a:path w="1141" h="1130" extrusionOk="0">
                  <a:moveTo>
                    <a:pt x="939" y="0"/>
                  </a:moveTo>
                  <a:cubicBezTo>
                    <a:pt x="890" y="0"/>
                    <a:pt x="842" y="19"/>
                    <a:pt x="805" y="57"/>
                  </a:cubicBezTo>
                  <a:lnTo>
                    <a:pt x="572" y="301"/>
                  </a:lnTo>
                  <a:lnTo>
                    <a:pt x="337" y="57"/>
                  </a:lnTo>
                  <a:cubicBezTo>
                    <a:pt x="301" y="19"/>
                    <a:pt x="253" y="1"/>
                    <a:pt x="204" y="1"/>
                  </a:cubicBezTo>
                  <a:cubicBezTo>
                    <a:pt x="158" y="1"/>
                    <a:pt x="112" y="18"/>
                    <a:pt x="76" y="52"/>
                  </a:cubicBezTo>
                  <a:cubicBezTo>
                    <a:pt x="3" y="123"/>
                    <a:pt x="2" y="239"/>
                    <a:pt x="71" y="312"/>
                  </a:cubicBezTo>
                  <a:lnTo>
                    <a:pt x="315" y="565"/>
                  </a:lnTo>
                  <a:lnTo>
                    <a:pt x="71" y="818"/>
                  </a:lnTo>
                  <a:cubicBezTo>
                    <a:pt x="1" y="892"/>
                    <a:pt x="3" y="1008"/>
                    <a:pt x="76" y="1078"/>
                  </a:cubicBezTo>
                  <a:cubicBezTo>
                    <a:pt x="112" y="1113"/>
                    <a:pt x="158" y="1129"/>
                    <a:pt x="205" y="1129"/>
                  </a:cubicBezTo>
                  <a:cubicBezTo>
                    <a:pt x="253" y="1129"/>
                    <a:pt x="302" y="1112"/>
                    <a:pt x="337" y="1073"/>
                  </a:cubicBezTo>
                  <a:lnTo>
                    <a:pt x="572" y="830"/>
                  </a:lnTo>
                  <a:lnTo>
                    <a:pt x="805" y="1073"/>
                  </a:lnTo>
                  <a:cubicBezTo>
                    <a:pt x="842" y="1111"/>
                    <a:pt x="889" y="1129"/>
                    <a:pt x="938" y="1129"/>
                  </a:cubicBezTo>
                  <a:cubicBezTo>
                    <a:pt x="983" y="1129"/>
                    <a:pt x="1029" y="1113"/>
                    <a:pt x="1066" y="1078"/>
                  </a:cubicBezTo>
                  <a:cubicBezTo>
                    <a:pt x="1139" y="1008"/>
                    <a:pt x="1140" y="891"/>
                    <a:pt x="1071" y="818"/>
                  </a:cubicBezTo>
                  <a:lnTo>
                    <a:pt x="827" y="565"/>
                  </a:lnTo>
                  <a:lnTo>
                    <a:pt x="1071" y="312"/>
                  </a:lnTo>
                  <a:cubicBezTo>
                    <a:pt x="1140" y="238"/>
                    <a:pt x="1139" y="122"/>
                    <a:pt x="1066" y="52"/>
                  </a:cubicBezTo>
                  <a:cubicBezTo>
                    <a:pt x="1030" y="18"/>
                    <a:pt x="984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5"/>
            <p:cNvSpPr/>
            <p:nvPr/>
          </p:nvSpPr>
          <p:spPr>
            <a:xfrm>
              <a:off x="7549212" y="1528664"/>
              <a:ext cx="67094" cy="383737"/>
            </a:xfrm>
            <a:custGeom>
              <a:avLst/>
              <a:gdLst/>
              <a:ahLst/>
              <a:cxnLst/>
              <a:rect l="l" t="t" r="r" b="b"/>
              <a:pathLst>
                <a:path w="1771" h="10129" extrusionOk="0">
                  <a:moveTo>
                    <a:pt x="591" y="369"/>
                  </a:moveTo>
                  <a:cubicBezTo>
                    <a:pt x="718" y="369"/>
                    <a:pt x="821" y="469"/>
                    <a:pt x="821" y="592"/>
                  </a:cubicBezTo>
                  <a:lnTo>
                    <a:pt x="821" y="1236"/>
                  </a:lnTo>
                  <a:lnTo>
                    <a:pt x="362" y="1236"/>
                  </a:lnTo>
                  <a:lnTo>
                    <a:pt x="362" y="599"/>
                  </a:lnTo>
                  <a:cubicBezTo>
                    <a:pt x="362" y="501"/>
                    <a:pt x="424" y="410"/>
                    <a:pt x="518" y="380"/>
                  </a:cubicBezTo>
                  <a:cubicBezTo>
                    <a:pt x="543" y="373"/>
                    <a:pt x="568" y="369"/>
                    <a:pt x="591" y="369"/>
                  </a:cubicBezTo>
                  <a:close/>
                  <a:moveTo>
                    <a:pt x="732" y="9099"/>
                  </a:moveTo>
                  <a:lnTo>
                    <a:pt x="596" y="9448"/>
                  </a:lnTo>
                  <a:lnTo>
                    <a:pt x="459" y="9099"/>
                  </a:lnTo>
                  <a:close/>
                  <a:moveTo>
                    <a:pt x="592" y="1"/>
                  </a:moveTo>
                  <a:cubicBezTo>
                    <a:pt x="267" y="1"/>
                    <a:pt x="1" y="265"/>
                    <a:pt x="1" y="590"/>
                  </a:cubicBezTo>
                  <a:lnTo>
                    <a:pt x="1" y="2234"/>
                  </a:lnTo>
                  <a:cubicBezTo>
                    <a:pt x="1" y="2331"/>
                    <a:pt x="70" y="2415"/>
                    <a:pt x="164" y="2423"/>
                  </a:cubicBezTo>
                  <a:cubicBezTo>
                    <a:pt x="170" y="2423"/>
                    <a:pt x="175" y="2423"/>
                    <a:pt x="181" y="2423"/>
                  </a:cubicBezTo>
                  <a:cubicBezTo>
                    <a:pt x="281" y="2423"/>
                    <a:pt x="361" y="2343"/>
                    <a:pt x="361" y="2244"/>
                  </a:cubicBezTo>
                  <a:lnTo>
                    <a:pt x="361" y="1594"/>
                  </a:lnTo>
                  <a:lnTo>
                    <a:pt x="819" y="1594"/>
                  </a:lnTo>
                  <a:lnTo>
                    <a:pt x="819" y="8737"/>
                  </a:lnTo>
                  <a:lnTo>
                    <a:pt x="361" y="8737"/>
                  </a:lnTo>
                  <a:lnTo>
                    <a:pt x="361" y="3101"/>
                  </a:lnTo>
                  <a:cubicBezTo>
                    <a:pt x="361" y="3006"/>
                    <a:pt x="292" y="2920"/>
                    <a:pt x="198" y="2912"/>
                  </a:cubicBezTo>
                  <a:cubicBezTo>
                    <a:pt x="192" y="2911"/>
                    <a:pt x="187" y="2911"/>
                    <a:pt x="181" y="2911"/>
                  </a:cubicBezTo>
                  <a:cubicBezTo>
                    <a:pt x="81" y="2911"/>
                    <a:pt x="1" y="2993"/>
                    <a:pt x="1" y="3095"/>
                  </a:cubicBezTo>
                  <a:lnTo>
                    <a:pt x="1" y="8909"/>
                  </a:lnTo>
                  <a:lnTo>
                    <a:pt x="1" y="8910"/>
                  </a:lnTo>
                  <a:cubicBezTo>
                    <a:pt x="1" y="8931"/>
                    <a:pt x="5" y="8953"/>
                    <a:pt x="12" y="8973"/>
                  </a:cubicBezTo>
                  <a:cubicBezTo>
                    <a:pt x="12" y="8974"/>
                    <a:pt x="419" y="10010"/>
                    <a:pt x="420" y="10014"/>
                  </a:cubicBezTo>
                  <a:cubicBezTo>
                    <a:pt x="450" y="10091"/>
                    <a:pt x="520" y="10129"/>
                    <a:pt x="591" y="10129"/>
                  </a:cubicBezTo>
                  <a:cubicBezTo>
                    <a:pt x="662" y="10129"/>
                    <a:pt x="733" y="10091"/>
                    <a:pt x="763" y="10014"/>
                  </a:cubicBezTo>
                  <a:cubicBezTo>
                    <a:pt x="763" y="10014"/>
                    <a:pt x="1168" y="8977"/>
                    <a:pt x="1168" y="8976"/>
                  </a:cubicBezTo>
                  <a:cubicBezTo>
                    <a:pt x="1177" y="8955"/>
                    <a:pt x="1182" y="8931"/>
                    <a:pt x="1182" y="8909"/>
                  </a:cubicBezTo>
                  <a:lnTo>
                    <a:pt x="1182" y="1594"/>
                  </a:lnTo>
                  <a:lnTo>
                    <a:pt x="1410" y="1594"/>
                  </a:lnTo>
                  <a:lnTo>
                    <a:pt x="1410" y="4081"/>
                  </a:lnTo>
                  <a:cubicBezTo>
                    <a:pt x="1410" y="4176"/>
                    <a:pt x="1481" y="4261"/>
                    <a:pt x="1575" y="4269"/>
                  </a:cubicBezTo>
                  <a:cubicBezTo>
                    <a:pt x="1580" y="4270"/>
                    <a:pt x="1586" y="4270"/>
                    <a:pt x="1591" y="4270"/>
                  </a:cubicBezTo>
                  <a:cubicBezTo>
                    <a:pt x="1691" y="4270"/>
                    <a:pt x="1771" y="4189"/>
                    <a:pt x="1771" y="4090"/>
                  </a:cubicBezTo>
                  <a:lnTo>
                    <a:pt x="1771" y="1414"/>
                  </a:lnTo>
                  <a:cubicBezTo>
                    <a:pt x="1771" y="1317"/>
                    <a:pt x="1690" y="1236"/>
                    <a:pt x="1590" y="1236"/>
                  </a:cubicBezTo>
                  <a:lnTo>
                    <a:pt x="1180" y="1236"/>
                  </a:lnTo>
                  <a:lnTo>
                    <a:pt x="1180" y="605"/>
                  </a:lnTo>
                  <a:cubicBezTo>
                    <a:pt x="1180" y="299"/>
                    <a:pt x="952" y="32"/>
                    <a:pt x="646" y="3"/>
                  </a:cubicBezTo>
                  <a:cubicBezTo>
                    <a:pt x="628" y="2"/>
                    <a:pt x="609" y="1"/>
                    <a:pt x="5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65"/>
          <p:cNvGrpSpPr/>
          <p:nvPr/>
        </p:nvGrpSpPr>
        <p:grpSpPr>
          <a:xfrm>
            <a:off x="6262481" y="2023698"/>
            <a:ext cx="450368" cy="393987"/>
            <a:chOff x="6364359" y="1465927"/>
            <a:chExt cx="477540" cy="417758"/>
          </a:xfrm>
        </p:grpSpPr>
        <p:sp>
          <p:nvSpPr>
            <p:cNvPr id="2876" name="Google Shape;2876;p65"/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5"/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65"/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65"/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65"/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65"/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5"/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65"/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65"/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65"/>
          <p:cNvGrpSpPr/>
          <p:nvPr/>
        </p:nvGrpSpPr>
        <p:grpSpPr>
          <a:xfrm>
            <a:off x="5498266" y="2043313"/>
            <a:ext cx="449618" cy="354685"/>
            <a:chOff x="5554037" y="1486725"/>
            <a:chExt cx="476745" cy="376084"/>
          </a:xfrm>
        </p:grpSpPr>
        <p:sp>
          <p:nvSpPr>
            <p:cNvPr id="2886" name="Google Shape;2886;p65"/>
            <p:cNvSpPr/>
            <p:nvPr/>
          </p:nvSpPr>
          <p:spPr>
            <a:xfrm>
              <a:off x="5554037" y="1486725"/>
              <a:ext cx="476745" cy="376084"/>
            </a:xfrm>
            <a:custGeom>
              <a:avLst/>
              <a:gdLst/>
              <a:ahLst/>
              <a:cxnLst/>
              <a:rect l="l" t="t" r="r" b="b"/>
              <a:pathLst>
                <a:path w="12584" h="9927" extrusionOk="0">
                  <a:moveTo>
                    <a:pt x="11305" y="360"/>
                  </a:moveTo>
                  <a:cubicBezTo>
                    <a:pt x="11448" y="360"/>
                    <a:pt x="11567" y="479"/>
                    <a:pt x="11567" y="622"/>
                  </a:cubicBezTo>
                  <a:lnTo>
                    <a:pt x="11567" y="3964"/>
                  </a:lnTo>
                  <a:lnTo>
                    <a:pt x="11141" y="3964"/>
                  </a:lnTo>
                  <a:lnTo>
                    <a:pt x="11141" y="1207"/>
                  </a:lnTo>
                  <a:cubicBezTo>
                    <a:pt x="11141" y="974"/>
                    <a:pt x="10953" y="786"/>
                    <a:pt x="10721" y="786"/>
                  </a:cubicBezTo>
                  <a:lnTo>
                    <a:pt x="1207" y="786"/>
                  </a:lnTo>
                  <a:cubicBezTo>
                    <a:pt x="975" y="786"/>
                    <a:pt x="786" y="974"/>
                    <a:pt x="786" y="1207"/>
                  </a:cubicBezTo>
                  <a:lnTo>
                    <a:pt x="786" y="6749"/>
                  </a:lnTo>
                  <a:lnTo>
                    <a:pt x="361" y="6749"/>
                  </a:lnTo>
                  <a:lnTo>
                    <a:pt x="361" y="622"/>
                  </a:lnTo>
                  <a:cubicBezTo>
                    <a:pt x="361" y="479"/>
                    <a:pt x="479" y="360"/>
                    <a:pt x="623" y="360"/>
                  </a:cubicBezTo>
                  <a:close/>
                  <a:moveTo>
                    <a:pt x="10728" y="1181"/>
                  </a:moveTo>
                  <a:cubicBezTo>
                    <a:pt x="10756" y="1181"/>
                    <a:pt x="10778" y="1204"/>
                    <a:pt x="10778" y="1231"/>
                  </a:cubicBezTo>
                  <a:lnTo>
                    <a:pt x="10780" y="3964"/>
                  </a:lnTo>
                  <a:lnTo>
                    <a:pt x="9603" y="3964"/>
                  </a:lnTo>
                  <a:cubicBezTo>
                    <a:pt x="9313" y="3964"/>
                    <a:pt x="9077" y="4200"/>
                    <a:pt x="9077" y="4491"/>
                  </a:cubicBezTo>
                  <a:lnTo>
                    <a:pt x="9077" y="6749"/>
                  </a:lnTo>
                  <a:lnTo>
                    <a:pt x="1147" y="6749"/>
                  </a:lnTo>
                  <a:lnTo>
                    <a:pt x="1147" y="1231"/>
                  </a:lnTo>
                  <a:cubicBezTo>
                    <a:pt x="1147" y="1203"/>
                    <a:pt x="1171" y="1181"/>
                    <a:pt x="1198" y="1181"/>
                  </a:cubicBezTo>
                  <a:close/>
                  <a:moveTo>
                    <a:pt x="9077" y="7110"/>
                  </a:moveTo>
                  <a:lnTo>
                    <a:pt x="9077" y="7896"/>
                  </a:lnTo>
                  <a:lnTo>
                    <a:pt x="623" y="7896"/>
                  </a:lnTo>
                  <a:cubicBezTo>
                    <a:pt x="479" y="7896"/>
                    <a:pt x="361" y="7779"/>
                    <a:pt x="361" y="7634"/>
                  </a:cubicBezTo>
                  <a:lnTo>
                    <a:pt x="361" y="7110"/>
                  </a:lnTo>
                  <a:close/>
                  <a:moveTo>
                    <a:pt x="12222" y="9011"/>
                  </a:moveTo>
                  <a:lnTo>
                    <a:pt x="12222" y="9410"/>
                  </a:lnTo>
                  <a:cubicBezTo>
                    <a:pt x="12222" y="9498"/>
                    <a:pt x="12152" y="9567"/>
                    <a:pt x="12065" y="9567"/>
                  </a:cubicBezTo>
                  <a:lnTo>
                    <a:pt x="9629" y="9567"/>
                  </a:lnTo>
                  <a:cubicBezTo>
                    <a:pt x="9541" y="9567"/>
                    <a:pt x="9472" y="9496"/>
                    <a:pt x="9472" y="9410"/>
                  </a:cubicBezTo>
                  <a:lnTo>
                    <a:pt x="9472" y="9011"/>
                  </a:lnTo>
                  <a:close/>
                  <a:moveTo>
                    <a:pt x="6658" y="8257"/>
                  </a:moveTo>
                  <a:cubicBezTo>
                    <a:pt x="6703" y="8533"/>
                    <a:pt x="6817" y="9111"/>
                    <a:pt x="7011" y="9568"/>
                  </a:cubicBezTo>
                  <a:lnTo>
                    <a:pt x="4930" y="9568"/>
                  </a:lnTo>
                  <a:cubicBezTo>
                    <a:pt x="5123" y="9111"/>
                    <a:pt x="5237" y="8533"/>
                    <a:pt x="5283" y="8257"/>
                  </a:cubicBezTo>
                  <a:close/>
                  <a:moveTo>
                    <a:pt x="631" y="0"/>
                  </a:moveTo>
                  <a:cubicBezTo>
                    <a:pt x="283" y="0"/>
                    <a:pt x="1" y="283"/>
                    <a:pt x="1" y="631"/>
                  </a:cubicBezTo>
                  <a:lnTo>
                    <a:pt x="1" y="7627"/>
                  </a:lnTo>
                  <a:cubicBezTo>
                    <a:pt x="1" y="7975"/>
                    <a:pt x="284" y="8256"/>
                    <a:pt x="631" y="8256"/>
                  </a:cubicBezTo>
                  <a:lnTo>
                    <a:pt x="4879" y="8256"/>
                  </a:lnTo>
                  <a:cubicBezTo>
                    <a:pt x="4823" y="8571"/>
                    <a:pt x="4697" y="9173"/>
                    <a:pt x="4495" y="9567"/>
                  </a:cubicBezTo>
                  <a:lnTo>
                    <a:pt x="3557" y="9567"/>
                  </a:lnTo>
                  <a:cubicBezTo>
                    <a:pt x="3461" y="9567"/>
                    <a:pt x="3376" y="9636"/>
                    <a:pt x="3367" y="9730"/>
                  </a:cubicBezTo>
                  <a:cubicBezTo>
                    <a:pt x="3358" y="9838"/>
                    <a:pt x="3443" y="9927"/>
                    <a:pt x="3550" y="9927"/>
                  </a:cubicBezTo>
                  <a:lnTo>
                    <a:pt x="8383" y="9927"/>
                  </a:lnTo>
                  <a:cubicBezTo>
                    <a:pt x="8478" y="9927"/>
                    <a:pt x="8564" y="9858"/>
                    <a:pt x="8572" y="9761"/>
                  </a:cubicBezTo>
                  <a:cubicBezTo>
                    <a:pt x="8582" y="9655"/>
                    <a:pt x="8497" y="9566"/>
                    <a:pt x="8389" y="9566"/>
                  </a:cubicBezTo>
                  <a:lnTo>
                    <a:pt x="7423" y="9566"/>
                  </a:lnTo>
                  <a:cubicBezTo>
                    <a:pt x="7220" y="9172"/>
                    <a:pt x="7093" y="8570"/>
                    <a:pt x="7038" y="8255"/>
                  </a:cubicBezTo>
                  <a:lnTo>
                    <a:pt x="9078" y="8255"/>
                  </a:lnTo>
                  <a:lnTo>
                    <a:pt x="9078" y="9399"/>
                  </a:lnTo>
                  <a:cubicBezTo>
                    <a:pt x="9078" y="9690"/>
                    <a:pt x="9314" y="9926"/>
                    <a:pt x="9604" y="9926"/>
                  </a:cubicBezTo>
                  <a:lnTo>
                    <a:pt x="12393" y="9926"/>
                  </a:lnTo>
                  <a:cubicBezTo>
                    <a:pt x="12499" y="9926"/>
                    <a:pt x="12584" y="9840"/>
                    <a:pt x="12584" y="9734"/>
                  </a:cubicBezTo>
                  <a:lnTo>
                    <a:pt x="12584" y="6796"/>
                  </a:lnTo>
                  <a:cubicBezTo>
                    <a:pt x="12584" y="6777"/>
                    <a:pt x="12576" y="6759"/>
                    <a:pt x="12562" y="6745"/>
                  </a:cubicBezTo>
                  <a:cubicBezTo>
                    <a:pt x="12510" y="6694"/>
                    <a:pt x="12454" y="6672"/>
                    <a:pt x="12403" y="6672"/>
                  </a:cubicBezTo>
                  <a:cubicBezTo>
                    <a:pt x="12304" y="6672"/>
                    <a:pt x="12222" y="6755"/>
                    <a:pt x="12222" y="6857"/>
                  </a:cubicBezTo>
                  <a:lnTo>
                    <a:pt x="12222" y="8648"/>
                  </a:lnTo>
                  <a:lnTo>
                    <a:pt x="9471" y="8648"/>
                  </a:lnTo>
                  <a:lnTo>
                    <a:pt x="9471" y="4513"/>
                  </a:lnTo>
                  <a:cubicBezTo>
                    <a:pt x="9471" y="4425"/>
                    <a:pt x="9541" y="4356"/>
                    <a:pt x="9628" y="4356"/>
                  </a:cubicBezTo>
                  <a:lnTo>
                    <a:pt x="12052" y="4356"/>
                  </a:lnTo>
                  <a:cubicBezTo>
                    <a:pt x="12052" y="4356"/>
                    <a:pt x="12209" y="4406"/>
                    <a:pt x="12222" y="4492"/>
                  </a:cubicBezTo>
                  <a:lnTo>
                    <a:pt x="12222" y="6006"/>
                  </a:lnTo>
                  <a:cubicBezTo>
                    <a:pt x="12209" y="6109"/>
                    <a:pt x="12290" y="6193"/>
                    <a:pt x="12393" y="6193"/>
                  </a:cubicBezTo>
                  <a:cubicBezTo>
                    <a:pt x="12495" y="6193"/>
                    <a:pt x="12577" y="6110"/>
                    <a:pt x="12583" y="6009"/>
                  </a:cubicBezTo>
                  <a:lnTo>
                    <a:pt x="12583" y="4494"/>
                  </a:lnTo>
                  <a:cubicBezTo>
                    <a:pt x="12577" y="4204"/>
                    <a:pt x="12052" y="3964"/>
                    <a:pt x="12052" y="3964"/>
                  </a:cubicBezTo>
                  <a:lnTo>
                    <a:pt x="11959" y="3964"/>
                  </a:lnTo>
                  <a:lnTo>
                    <a:pt x="11959" y="631"/>
                  </a:lnTo>
                  <a:cubicBezTo>
                    <a:pt x="11959" y="282"/>
                    <a:pt x="11677" y="0"/>
                    <a:pt x="1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65"/>
            <p:cNvSpPr/>
            <p:nvPr/>
          </p:nvSpPr>
          <p:spPr>
            <a:xfrm>
              <a:off x="5738044" y="1542947"/>
              <a:ext cx="170482" cy="107745"/>
            </a:xfrm>
            <a:custGeom>
              <a:avLst/>
              <a:gdLst/>
              <a:ahLst/>
              <a:cxnLst/>
              <a:rect l="l" t="t" r="r" b="b"/>
              <a:pathLst>
                <a:path w="4500" h="2844" extrusionOk="0">
                  <a:moveTo>
                    <a:pt x="2860" y="1"/>
                  </a:moveTo>
                  <a:cubicBezTo>
                    <a:pt x="2698" y="1"/>
                    <a:pt x="2538" y="70"/>
                    <a:pt x="2427" y="206"/>
                  </a:cubicBezTo>
                  <a:cubicBezTo>
                    <a:pt x="2268" y="401"/>
                    <a:pt x="2264" y="676"/>
                    <a:pt x="2401" y="875"/>
                  </a:cubicBezTo>
                  <a:lnTo>
                    <a:pt x="1783" y="875"/>
                  </a:lnTo>
                  <a:cubicBezTo>
                    <a:pt x="1688" y="875"/>
                    <a:pt x="1603" y="944"/>
                    <a:pt x="1594" y="1038"/>
                  </a:cubicBezTo>
                  <a:cubicBezTo>
                    <a:pt x="1586" y="1145"/>
                    <a:pt x="1670" y="1234"/>
                    <a:pt x="1775" y="1234"/>
                  </a:cubicBezTo>
                  <a:lnTo>
                    <a:pt x="2882" y="1234"/>
                  </a:lnTo>
                  <a:cubicBezTo>
                    <a:pt x="2934" y="1234"/>
                    <a:pt x="2985" y="1215"/>
                    <a:pt x="3019" y="1176"/>
                  </a:cubicBezTo>
                  <a:cubicBezTo>
                    <a:pt x="3096" y="1092"/>
                    <a:pt x="3082" y="969"/>
                    <a:pt x="3001" y="903"/>
                  </a:cubicBezTo>
                  <a:lnTo>
                    <a:pt x="2740" y="691"/>
                  </a:lnTo>
                  <a:cubicBezTo>
                    <a:pt x="2675" y="637"/>
                    <a:pt x="2646" y="547"/>
                    <a:pt x="2677" y="468"/>
                  </a:cubicBezTo>
                  <a:cubicBezTo>
                    <a:pt x="2711" y="385"/>
                    <a:pt x="2786" y="341"/>
                    <a:pt x="2862" y="341"/>
                  </a:cubicBezTo>
                  <a:cubicBezTo>
                    <a:pt x="2906" y="341"/>
                    <a:pt x="2950" y="355"/>
                    <a:pt x="2986" y="385"/>
                  </a:cubicBezTo>
                  <a:lnTo>
                    <a:pt x="4085" y="1280"/>
                  </a:lnTo>
                  <a:cubicBezTo>
                    <a:pt x="4179" y="1358"/>
                    <a:pt x="4184" y="1506"/>
                    <a:pt x="4084" y="1587"/>
                  </a:cubicBezTo>
                  <a:lnTo>
                    <a:pt x="2985" y="2459"/>
                  </a:lnTo>
                  <a:cubicBezTo>
                    <a:pt x="2940" y="2495"/>
                    <a:pt x="2895" y="2503"/>
                    <a:pt x="2864" y="2503"/>
                  </a:cubicBezTo>
                  <a:cubicBezTo>
                    <a:pt x="2682" y="2503"/>
                    <a:pt x="2598" y="2268"/>
                    <a:pt x="2740" y="2153"/>
                  </a:cubicBezTo>
                  <a:cubicBezTo>
                    <a:pt x="2741" y="2150"/>
                    <a:pt x="2979" y="1962"/>
                    <a:pt x="2979" y="1962"/>
                  </a:cubicBezTo>
                  <a:cubicBezTo>
                    <a:pt x="3060" y="1897"/>
                    <a:pt x="3076" y="1773"/>
                    <a:pt x="2998" y="1688"/>
                  </a:cubicBezTo>
                  <a:cubicBezTo>
                    <a:pt x="2963" y="1648"/>
                    <a:pt x="2912" y="1630"/>
                    <a:pt x="2860" y="1630"/>
                  </a:cubicBezTo>
                  <a:lnTo>
                    <a:pt x="566" y="1630"/>
                  </a:lnTo>
                  <a:cubicBezTo>
                    <a:pt x="481" y="1630"/>
                    <a:pt x="403" y="1578"/>
                    <a:pt x="376" y="1496"/>
                  </a:cubicBezTo>
                  <a:cubicBezTo>
                    <a:pt x="332" y="1362"/>
                    <a:pt x="434" y="1236"/>
                    <a:pt x="562" y="1236"/>
                  </a:cubicBezTo>
                  <a:lnTo>
                    <a:pt x="922" y="1236"/>
                  </a:lnTo>
                  <a:cubicBezTo>
                    <a:pt x="1017" y="1236"/>
                    <a:pt x="1102" y="1166"/>
                    <a:pt x="1111" y="1072"/>
                  </a:cubicBezTo>
                  <a:cubicBezTo>
                    <a:pt x="1120" y="965"/>
                    <a:pt x="1036" y="876"/>
                    <a:pt x="931" y="876"/>
                  </a:cubicBezTo>
                  <a:lnTo>
                    <a:pt x="602" y="876"/>
                  </a:lnTo>
                  <a:cubicBezTo>
                    <a:pt x="269" y="876"/>
                    <a:pt x="0" y="1148"/>
                    <a:pt x="28" y="1479"/>
                  </a:cubicBezTo>
                  <a:cubicBezTo>
                    <a:pt x="52" y="1765"/>
                    <a:pt x="291" y="1990"/>
                    <a:pt x="583" y="1990"/>
                  </a:cubicBezTo>
                  <a:lnTo>
                    <a:pt x="2387" y="1990"/>
                  </a:lnTo>
                  <a:cubicBezTo>
                    <a:pt x="2265" y="2185"/>
                    <a:pt x="2272" y="2443"/>
                    <a:pt x="2424" y="2632"/>
                  </a:cubicBezTo>
                  <a:cubicBezTo>
                    <a:pt x="2530" y="2766"/>
                    <a:pt x="2689" y="2844"/>
                    <a:pt x="2860" y="2844"/>
                  </a:cubicBezTo>
                  <a:cubicBezTo>
                    <a:pt x="2985" y="2844"/>
                    <a:pt x="3108" y="2800"/>
                    <a:pt x="3206" y="2723"/>
                  </a:cubicBezTo>
                  <a:lnTo>
                    <a:pt x="4265" y="1881"/>
                  </a:lnTo>
                  <a:cubicBezTo>
                    <a:pt x="4391" y="1781"/>
                    <a:pt x="4478" y="1635"/>
                    <a:pt x="4488" y="1474"/>
                  </a:cubicBezTo>
                  <a:cubicBezTo>
                    <a:pt x="4500" y="1290"/>
                    <a:pt x="4424" y="1116"/>
                    <a:pt x="4284" y="1000"/>
                  </a:cubicBezTo>
                  <a:lnTo>
                    <a:pt x="3212" y="126"/>
                  </a:lnTo>
                  <a:cubicBezTo>
                    <a:pt x="3108" y="42"/>
                    <a:pt x="2984" y="1"/>
                    <a:pt x="28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65"/>
            <p:cNvSpPr/>
            <p:nvPr/>
          </p:nvSpPr>
          <p:spPr>
            <a:xfrm>
              <a:off x="5652613" y="1622392"/>
              <a:ext cx="169270" cy="107593"/>
            </a:xfrm>
            <a:custGeom>
              <a:avLst/>
              <a:gdLst/>
              <a:ahLst/>
              <a:cxnLst/>
              <a:rect l="l" t="t" r="r" b="b"/>
              <a:pathLst>
                <a:path w="4468" h="2840" extrusionOk="0">
                  <a:moveTo>
                    <a:pt x="1618" y="340"/>
                  </a:moveTo>
                  <a:cubicBezTo>
                    <a:pt x="1693" y="340"/>
                    <a:pt x="1769" y="382"/>
                    <a:pt x="1802" y="466"/>
                  </a:cubicBezTo>
                  <a:cubicBezTo>
                    <a:pt x="1833" y="546"/>
                    <a:pt x="1806" y="638"/>
                    <a:pt x="1739" y="691"/>
                  </a:cubicBezTo>
                  <a:lnTo>
                    <a:pt x="1481" y="902"/>
                  </a:lnTo>
                  <a:cubicBezTo>
                    <a:pt x="1441" y="935"/>
                    <a:pt x="1413" y="982"/>
                    <a:pt x="1410" y="1033"/>
                  </a:cubicBezTo>
                  <a:cubicBezTo>
                    <a:pt x="1404" y="1148"/>
                    <a:pt x="1493" y="1235"/>
                    <a:pt x="1598" y="1235"/>
                  </a:cubicBezTo>
                  <a:lnTo>
                    <a:pt x="3924" y="1235"/>
                  </a:lnTo>
                  <a:cubicBezTo>
                    <a:pt x="4010" y="1235"/>
                    <a:pt x="4088" y="1287"/>
                    <a:pt x="4114" y="1368"/>
                  </a:cubicBezTo>
                  <a:cubicBezTo>
                    <a:pt x="4156" y="1504"/>
                    <a:pt x="4056" y="1629"/>
                    <a:pt x="3927" y="1629"/>
                  </a:cubicBezTo>
                  <a:lnTo>
                    <a:pt x="1622" y="1629"/>
                  </a:lnTo>
                  <a:cubicBezTo>
                    <a:pt x="1569" y="1629"/>
                    <a:pt x="1518" y="1649"/>
                    <a:pt x="1482" y="1686"/>
                  </a:cubicBezTo>
                  <a:cubicBezTo>
                    <a:pt x="1405" y="1773"/>
                    <a:pt x="1421" y="1896"/>
                    <a:pt x="1502" y="1961"/>
                  </a:cubicBezTo>
                  <a:lnTo>
                    <a:pt x="1740" y="2151"/>
                  </a:lnTo>
                  <a:cubicBezTo>
                    <a:pt x="1826" y="2219"/>
                    <a:pt x="1841" y="2342"/>
                    <a:pt x="1772" y="2428"/>
                  </a:cubicBezTo>
                  <a:cubicBezTo>
                    <a:pt x="1734" y="2475"/>
                    <a:pt x="1676" y="2500"/>
                    <a:pt x="1618" y="2500"/>
                  </a:cubicBezTo>
                  <a:cubicBezTo>
                    <a:pt x="1575" y="2500"/>
                    <a:pt x="1532" y="2487"/>
                    <a:pt x="1496" y="2458"/>
                  </a:cubicBezTo>
                  <a:lnTo>
                    <a:pt x="397" y="1586"/>
                  </a:lnTo>
                  <a:cubicBezTo>
                    <a:pt x="297" y="1505"/>
                    <a:pt x="297" y="1361"/>
                    <a:pt x="396" y="1279"/>
                  </a:cubicBezTo>
                  <a:cubicBezTo>
                    <a:pt x="396" y="1279"/>
                    <a:pt x="1494" y="385"/>
                    <a:pt x="1494" y="383"/>
                  </a:cubicBezTo>
                  <a:cubicBezTo>
                    <a:pt x="1530" y="354"/>
                    <a:pt x="1574" y="340"/>
                    <a:pt x="1618" y="340"/>
                  </a:cubicBezTo>
                  <a:close/>
                  <a:moveTo>
                    <a:pt x="1630" y="1"/>
                  </a:moveTo>
                  <a:cubicBezTo>
                    <a:pt x="1507" y="1"/>
                    <a:pt x="1382" y="42"/>
                    <a:pt x="1278" y="126"/>
                  </a:cubicBezTo>
                  <a:lnTo>
                    <a:pt x="207" y="1000"/>
                  </a:lnTo>
                  <a:cubicBezTo>
                    <a:pt x="76" y="1108"/>
                    <a:pt x="0" y="1266"/>
                    <a:pt x="0" y="1435"/>
                  </a:cubicBezTo>
                  <a:cubicBezTo>
                    <a:pt x="3" y="1604"/>
                    <a:pt x="78" y="1763"/>
                    <a:pt x="212" y="1867"/>
                  </a:cubicBezTo>
                  <a:lnTo>
                    <a:pt x="1283" y="2719"/>
                  </a:lnTo>
                  <a:cubicBezTo>
                    <a:pt x="1382" y="2798"/>
                    <a:pt x="1505" y="2839"/>
                    <a:pt x="1631" y="2839"/>
                  </a:cubicBezTo>
                  <a:cubicBezTo>
                    <a:pt x="1801" y="2839"/>
                    <a:pt x="1961" y="2763"/>
                    <a:pt x="2067" y="2629"/>
                  </a:cubicBezTo>
                  <a:cubicBezTo>
                    <a:pt x="2218" y="2439"/>
                    <a:pt x="2224" y="2182"/>
                    <a:pt x="2104" y="1986"/>
                  </a:cubicBezTo>
                  <a:lnTo>
                    <a:pt x="3867" y="1986"/>
                  </a:lnTo>
                  <a:cubicBezTo>
                    <a:pt x="4199" y="1986"/>
                    <a:pt x="4467" y="1714"/>
                    <a:pt x="4440" y="1383"/>
                  </a:cubicBezTo>
                  <a:cubicBezTo>
                    <a:pt x="4418" y="1100"/>
                    <a:pt x="4178" y="875"/>
                    <a:pt x="3886" y="875"/>
                  </a:cubicBezTo>
                  <a:lnTo>
                    <a:pt x="2089" y="875"/>
                  </a:lnTo>
                  <a:cubicBezTo>
                    <a:pt x="2226" y="676"/>
                    <a:pt x="2224" y="402"/>
                    <a:pt x="2063" y="205"/>
                  </a:cubicBezTo>
                  <a:cubicBezTo>
                    <a:pt x="1953" y="71"/>
                    <a:pt x="1792" y="1"/>
                    <a:pt x="1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9" name="Google Shape;2889;p65"/>
          <p:cNvGrpSpPr/>
          <p:nvPr/>
        </p:nvGrpSpPr>
        <p:grpSpPr>
          <a:xfrm>
            <a:off x="1007212" y="2702627"/>
            <a:ext cx="300841" cy="449511"/>
            <a:chOff x="792044" y="2185817"/>
            <a:chExt cx="318992" cy="476631"/>
          </a:xfrm>
        </p:grpSpPr>
        <p:sp>
          <p:nvSpPr>
            <p:cNvPr id="2890" name="Google Shape;2890;p65"/>
            <p:cNvSpPr/>
            <p:nvPr/>
          </p:nvSpPr>
          <p:spPr>
            <a:xfrm>
              <a:off x="909146" y="2611607"/>
              <a:ext cx="29247" cy="13676"/>
            </a:xfrm>
            <a:custGeom>
              <a:avLst/>
              <a:gdLst/>
              <a:ahLst/>
              <a:cxnLst/>
              <a:rect l="l" t="t" r="r" b="b"/>
              <a:pathLst>
                <a:path w="772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573" y="361"/>
                  </a:lnTo>
                  <a:cubicBezTo>
                    <a:pt x="669" y="361"/>
                    <a:pt x="754" y="292"/>
                    <a:pt x="762" y="197"/>
                  </a:cubicBezTo>
                  <a:cubicBezTo>
                    <a:pt x="771" y="90"/>
                    <a:pt x="687" y="1"/>
                    <a:pt x="5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65"/>
            <p:cNvSpPr/>
            <p:nvPr/>
          </p:nvSpPr>
          <p:spPr>
            <a:xfrm>
              <a:off x="792044" y="2185817"/>
              <a:ext cx="318992" cy="476631"/>
            </a:xfrm>
            <a:custGeom>
              <a:avLst/>
              <a:gdLst/>
              <a:ahLst/>
              <a:cxnLst/>
              <a:rect l="l" t="t" r="r" b="b"/>
              <a:pathLst>
                <a:path w="8420" h="12581" extrusionOk="0">
                  <a:moveTo>
                    <a:pt x="6043" y="362"/>
                  </a:moveTo>
                  <a:cubicBezTo>
                    <a:pt x="6309" y="362"/>
                    <a:pt x="6531" y="561"/>
                    <a:pt x="6572" y="821"/>
                  </a:cubicBezTo>
                  <a:lnTo>
                    <a:pt x="4738" y="821"/>
                  </a:lnTo>
                  <a:cubicBezTo>
                    <a:pt x="4636" y="821"/>
                    <a:pt x="4553" y="902"/>
                    <a:pt x="4553" y="1005"/>
                  </a:cubicBezTo>
                  <a:lnTo>
                    <a:pt x="4553" y="3128"/>
                  </a:lnTo>
                  <a:cubicBezTo>
                    <a:pt x="4553" y="3229"/>
                    <a:pt x="4635" y="3310"/>
                    <a:pt x="4736" y="3310"/>
                  </a:cubicBezTo>
                  <a:lnTo>
                    <a:pt x="5348" y="3310"/>
                  </a:lnTo>
                  <a:cubicBezTo>
                    <a:pt x="5444" y="3310"/>
                    <a:pt x="5528" y="3241"/>
                    <a:pt x="5537" y="3147"/>
                  </a:cubicBezTo>
                  <a:cubicBezTo>
                    <a:pt x="5545" y="3039"/>
                    <a:pt x="5461" y="2950"/>
                    <a:pt x="5357" y="2950"/>
                  </a:cubicBezTo>
                  <a:lnTo>
                    <a:pt x="4914" y="2950"/>
                  </a:lnTo>
                  <a:lnTo>
                    <a:pt x="4914" y="1181"/>
                  </a:lnTo>
                  <a:lnTo>
                    <a:pt x="8026" y="1181"/>
                  </a:lnTo>
                  <a:lnTo>
                    <a:pt x="8026" y="2950"/>
                  </a:lnTo>
                  <a:lnTo>
                    <a:pt x="6251" y="2950"/>
                  </a:lnTo>
                  <a:cubicBezTo>
                    <a:pt x="6156" y="2950"/>
                    <a:pt x="6071" y="3020"/>
                    <a:pt x="6063" y="3114"/>
                  </a:cubicBezTo>
                  <a:cubicBezTo>
                    <a:pt x="6054" y="3221"/>
                    <a:pt x="6138" y="3310"/>
                    <a:pt x="6243" y="3310"/>
                  </a:cubicBezTo>
                  <a:lnTo>
                    <a:pt x="6585" y="3310"/>
                  </a:lnTo>
                  <a:lnTo>
                    <a:pt x="6585" y="10257"/>
                  </a:lnTo>
                  <a:lnTo>
                    <a:pt x="2140" y="10257"/>
                  </a:lnTo>
                  <a:cubicBezTo>
                    <a:pt x="2052" y="10257"/>
                    <a:pt x="1972" y="10314"/>
                    <a:pt x="1955" y="10401"/>
                  </a:cubicBezTo>
                  <a:cubicBezTo>
                    <a:pt x="1931" y="10516"/>
                    <a:pt x="2022" y="10616"/>
                    <a:pt x="2135" y="10616"/>
                  </a:cubicBezTo>
                  <a:lnTo>
                    <a:pt x="6585" y="10616"/>
                  </a:lnTo>
                  <a:lnTo>
                    <a:pt x="6585" y="11685"/>
                  </a:lnTo>
                  <a:cubicBezTo>
                    <a:pt x="6585" y="11982"/>
                    <a:pt x="6344" y="12223"/>
                    <a:pt x="6047" y="12223"/>
                  </a:cubicBezTo>
                  <a:lnTo>
                    <a:pt x="897" y="12223"/>
                  </a:lnTo>
                  <a:cubicBezTo>
                    <a:pt x="600" y="12223"/>
                    <a:pt x="359" y="11982"/>
                    <a:pt x="359" y="11685"/>
                  </a:cubicBezTo>
                  <a:lnTo>
                    <a:pt x="359" y="10616"/>
                  </a:lnTo>
                  <a:lnTo>
                    <a:pt x="1246" y="10616"/>
                  </a:lnTo>
                  <a:cubicBezTo>
                    <a:pt x="1342" y="10616"/>
                    <a:pt x="1427" y="10547"/>
                    <a:pt x="1434" y="10453"/>
                  </a:cubicBezTo>
                  <a:cubicBezTo>
                    <a:pt x="1444" y="10345"/>
                    <a:pt x="1360" y="10257"/>
                    <a:pt x="1255" y="10257"/>
                  </a:cubicBezTo>
                  <a:lnTo>
                    <a:pt x="359" y="10257"/>
                  </a:lnTo>
                  <a:lnTo>
                    <a:pt x="359" y="900"/>
                  </a:lnTo>
                  <a:cubicBezTo>
                    <a:pt x="359" y="603"/>
                    <a:pt x="600" y="362"/>
                    <a:pt x="897" y="362"/>
                  </a:cubicBezTo>
                  <a:close/>
                  <a:moveTo>
                    <a:pt x="906" y="0"/>
                  </a:moveTo>
                  <a:cubicBezTo>
                    <a:pt x="406" y="0"/>
                    <a:pt x="0" y="407"/>
                    <a:pt x="0" y="906"/>
                  </a:cubicBezTo>
                  <a:lnTo>
                    <a:pt x="0" y="11674"/>
                  </a:lnTo>
                  <a:cubicBezTo>
                    <a:pt x="0" y="12175"/>
                    <a:pt x="406" y="12580"/>
                    <a:pt x="906" y="12580"/>
                  </a:cubicBezTo>
                  <a:lnTo>
                    <a:pt x="6072" y="12580"/>
                  </a:lnTo>
                  <a:cubicBezTo>
                    <a:pt x="6573" y="12580"/>
                    <a:pt x="6978" y="12175"/>
                    <a:pt x="6978" y="11674"/>
                  </a:cubicBezTo>
                  <a:lnTo>
                    <a:pt x="6978" y="3309"/>
                  </a:lnTo>
                  <a:lnTo>
                    <a:pt x="8235" y="3309"/>
                  </a:lnTo>
                  <a:cubicBezTo>
                    <a:pt x="8337" y="3309"/>
                    <a:pt x="8419" y="3226"/>
                    <a:pt x="8419" y="3125"/>
                  </a:cubicBezTo>
                  <a:lnTo>
                    <a:pt x="8419" y="1002"/>
                  </a:lnTo>
                  <a:cubicBezTo>
                    <a:pt x="8419" y="902"/>
                    <a:pt x="8337" y="821"/>
                    <a:pt x="8236" y="821"/>
                  </a:cubicBezTo>
                  <a:lnTo>
                    <a:pt x="6957" y="821"/>
                  </a:lnTo>
                  <a:cubicBezTo>
                    <a:pt x="6912" y="361"/>
                    <a:pt x="6523" y="0"/>
                    <a:pt x="60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65"/>
            <p:cNvSpPr/>
            <p:nvPr/>
          </p:nvSpPr>
          <p:spPr>
            <a:xfrm>
              <a:off x="1021892" y="2235409"/>
              <a:ext cx="33149" cy="57509"/>
            </a:xfrm>
            <a:custGeom>
              <a:avLst/>
              <a:gdLst/>
              <a:ahLst/>
              <a:cxnLst/>
              <a:rect l="l" t="t" r="r" b="b"/>
              <a:pathLst>
                <a:path w="875" h="1518" extrusionOk="0">
                  <a:moveTo>
                    <a:pt x="664" y="1"/>
                  </a:moveTo>
                  <a:cubicBezTo>
                    <a:pt x="592" y="1"/>
                    <a:pt x="523" y="45"/>
                    <a:pt x="493" y="117"/>
                  </a:cubicBezTo>
                  <a:lnTo>
                    <a:pt x="37" y="1264"/>
                  </a:lnTo>
                  <a:cubicBezTo>
                    <a:pt x="1" y="1358"/>
                    <a:pt x="47" y="1466"/>
                    <a:pt x="141" y="1504"/>
                  </a:cubicBezTo>
                  <a:cubicBezTo>
                    <a:pt x="163" y="1513"/>
                    <a:pt x="187" y="1517"/>
                    <a:pt x="209" y="1517"/>
                  </a:cubicBezTo>
                  <a:cubicBezTo>
                    <a:pt x="283" y="1517"/>
                    <a:pt x="352" y="1472"/>
                    <a:pt x="381" y="1400"/>
                  </a:cubicBezTo>
                  <a:lnTo>
                    <a:pt x="837" y="253"/>
                  </a:lnTo>
                  <a:cubicBezTo>
                    <a:pt x="874" y="159"/>
                    <a:pt x="827" y="52"/>
                    <a:pt x="733" y="14"/>
                  </a:cubicBezTo>
                  <a:cubicBezTo>
                    <a:pt x="710" y="5"/>
                    <a:pt x="687" y="1"/>
                    <a:pt x="6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65"/>
            <p:cNvSpPr/>
            <p:nvPr/>
          </p:nvSpPr>
          <p:spPr>
            <a:xfrm>
              <a:off x="1057731" y="2237530"/>
              <a:ext cx="26898" cy="53266"/>
            </a:xfrm>
            <a:custGeom>
              <a:avLst/>
              <a:gdLst/>
              <a:ahLst/>
              <a:cxnLst/>
              <a:rect l="l" t="t" r="r" b="b"/>
              <a:pathLst>
                <a:path w="710" h="1406" extrusionOk="0">
                  <a:moveTo>
                    <a:pt x="210" y="1"/>
                  </a:moveTo>
                  <a:cubicBezTo>
                    <a:pt x="178" y="1"/>
                    <a:pt x="145" y="9"/>
                    <a:pt x="116" y="27"/>
                  </a:cubicBezTo>
                  <a:cubicBezTo>
                    <a:pt x="28" y="80"/>
                    <a:pt x="1" y="193"/>
                    <a:pt x="53" y="280"/>
                  </a:cubicBezTo>
                  <a:lnTo>
                    <a:pt x="303" y="695"/>
                  </a:lnTo>
                  <a:lnTo>
                    <a:pt x="52" y="1129"/>
                  </a:lnTo>
                  <a:cubicBezTo>
                    <a:pt x="1" y="1217"/>
                    <a:pt x="31" y="1330"/>
                    <a:pt x="118" y="1381"/>
                  </a:cubicBezTo>
                  <a:cubicBezTo>
                    <a:pt x="147" y="1398"/>
                    <a:pt x="180" y="1406"/>
                    <a:pt x="210" y="1406"/>
                  </a:cubicBezTo>
                  <a:cubicBezTo>
                    <a:pt x="274" y="1406"/>
                    <a:pt x="336" y="1373"/>
                    <a:pt x="369" y="1315"/>
                  </a:cubicBezTo>
                  <a:lnTo>
                    <a:pt x="676" y="786"/>
                  </a:lnTo>
                  <a:cubicBezTo>
                    <a:pt x="710" y="728"/>
                    <a:pt x="709" y="656"/>
                    <a:pt x="675" y="598"/>
                  </a:cubicBezTo>
                  <a:lnTo>
                    <a:pt x="368" y="90"/>
                  </a:lnTo>
                  <a:cubicBezTo>
                    <a:pt x="334" y="32"/>
                    <a:pt x="273" y="1"/>
                    <a:pt x="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65"/>
            <p:cNvSpPr/>
            <p:nvPr/>
          </p:nvSpPr>
          <p:spPr>
            <a:xfrm>
              <a:off x="990713" y="2237417"/>
              <a:ext cx="26936" cy="53342"/>
            </a:xfrm>
            <a:custGeom>
              <a:avLst/>
              <a:gdLst/>
              <a:ahLst/>
              <a:cxnLst/>
              <a:rect l="l" t="t" r="r" b="b"/>
              <a:pathLst>
                <a:path w="711" h="1408" extrusionOk="0">
                  <a:moveTo>
                    <a:pt x="500" y="1"/>
                  </a:moveTo>
                  <a:cubicBezTo>
                    <a:pt x="437" y="1"/>
                    <a:pt x="377" y="33"/>
                    <a:pt x="342" y="90"/>
                  </a:cubicBezTo>
                  <a:lnTo>
                    <a:pt x="36" y="598"/>
                  </a:lnTo>
                  <a:cubicBezTo>
                    <a:pt x="1" y="656"/>
                    <a:pt x="1" y="728"/>
                    <a:pt x="35" y="786"/>
                  </a:cubicBezTo>
                  <a:lnTo>
                    <a:pt x="341" y="1315"/>
                  </a:lnTo>
                  <a:cubicBezTo>
                    <a:pt x="376" y="1375"/>
                    <a:pt x="436" y="1408"/>
                    <a:pt x="501" y="1408"/>
                  </a:cubicBezTo>
                  <a:cubicBezTo>
                    <a:pt x="533" y="1408"/>
                    <a:pt x="564" y="1399"/>
                    <a:pt x="592" y="1383"/>
                  </a:cubicBezTo>
                  <a:cubicBezTo>
                    <a:pt x="680" y="1331"/>
                    <a:pt x="711" y="1219"/>
                    <a:pt x="659" y="1130"/>
                  </a:cubicBezTo>
                  <a:lnTo>
                    <a:pt x="408" y="695"/>
                  </a:lnTo>
                  <a:lnTo>
                    <a:pt x="658" y="281"/>
                  </a:lnTo>
                  <a:cubicBezTo>
                    <a:pt x="711" y="193"/>
                    <a:pt x="682" y="80"/>
                    <a:pt x="595" y="27"/>
                  </a:cubicBezTo>
                  <a:cubicBezTo>
                    <a:pt x="566" y="9"/>
                    <a:pt x="533" y="1"/>
                    <a:pt x="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65"/>
            <p:cNvSpPr/>
            <p:nvPr/>
          </p:nvSpPr>
          <p:spPr>
            <a:xfrm>
              <a:off x="908843" y="2288827"/>
              <a:ext cx="35119" cy="13676"/>
            </a:xfrm>
            <a:custGeom>
              <a:avLst/>
              <a:gdLst/>
              <a:ahLst/>
              <a:cxnLst/>
              <a:rect l="l" t="t" r="r" b="b"/>
              <a:pathLst>
                <a:path w="927" h="361" extrusionOk="0">
                  <a:moveTo>
                    <a:pt x="199" y="0"/>
                  </a:moveTo>
                  <a:cubicBezTo>
                    <a:pt x="104" y="0"/>
                    <a:pt x="19" y="71"/>
                    <a:pt x="10" y="165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28" y="361"/>
                  </a:lnTo>
                  <a:cubicBezTo>
                    <a:pt x="824" y="361"/>
                    <a:pt x="909" y="292"/>
                    <a:pt x="916" y="197"/>
                  </a:cubicBezTo>
                  <a:cubicBezTo>
                    <a:pt x="927" y="91"/>
                    <a:pt x="843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65"/>
            <p:cNvSpPr/>
            <p:nvPr/>
          </p:nvSpPr>
          <p:spPr>
            <a:xfrm>
              <a:off x="845727" y="2288827"/>
              <a:ext cx="51751" cy="13676"/>
            </a:xfrm>
            <a:custGeom>
              <a:avLst/>
              <a:gdLst/>
              <a:ahLst/>
              <a:cxnLst/>
              <a:rect l="l" t="t" r="r" b="b"/>
              <a:pathLst>
                <a:path w="1366" h="361" extrusionOk="0">
                  <a:moveTo>
                    <a:pt x="189" y="0"/>
                  </a:moveTo>
                  <a:cubicBezTo>
                    <a:pt x="84" y="0"/>
                    <a:pt x="1" y="89"/>
                    <a:pt x="10" y="197"/>
                  </a:cubicBezTo>
                  <a:cubicBezTo>
                    <a:pt x="18" y="292"/>
                    <a:pt x="104" y="361"/>
                    <a:pt x="199" y="361"/>
                  </a:cubicBezTo>
                  <a:lnTo>
                    <a:pt x="1167" y="361"/>
                  </a:lnTo>
                  <a:cubicBezTo>
                    <a:pt x="1263" y="361"/>
                    <a:pt x="1348" y="292"/>
                    <a:pt x="1356" y="197"/>
                  </a:cubicBezTo>
                  <a:cubicBezTo>
                    <a:pt x="1365" y="89"/>
                    <a:pt x="1281" y="0"/>
                    <a:pt x="1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65"/>
            <p:cNvSpPr/>
            <p:nvPr/>
          </p:nvSpPr>
          <p:spPr>
            <a:xfrm>
              <a:off x="863116" y="2257837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2" y="292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65"/>
            <p:cNvSpPr/>
            <p:nvPr/>
          </p:nvSpPr>
          <p:spPr>
            <a:xfrm>
              <a:off x="908881" y="2225521"/>
              <a:ext cx="35082" cy="13714"/>
            </a:xfrm>
            <a:custGeom>
              <a:avLst/>
              <a:gdLst/>
              <a:ahLst/>
              <a:cxnLst/>
              <a:rect l="l" t="t" r="r" b="b"/>
              <a:pathLst>
                <a:path w="926" h="362" extrusionOk="0">
                  <a:moveTo>
                    <a:pt x="200" y="1"/>
                  </a:moveTo>
                  <a:cubicBezTo>
                    <a:pt x="104" y="1"/>
                    <a:pt x="19" y="71"/>
                    <a:pt x="11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9" y="361"/>
                  </a:lnTo>
                  <a:cubicBezTo>
                    <a:pt x="824" y="361"/>
                    <a:pt x="909" y="292"/>
                    <a:pt x="917" y="198"/>
                  </a:cubicBezTo>
                  <a:cubicBezTo>
                    <a:pt x="926" y="90"/>
                    <a:pt x="842" y="1"/>
                    <a:pt x="7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828224" y="2225521"/>
              <a:ext cx="69064" cy="13714"/>
            </a:xfrm>
            <a:custGeom>
              <a:avLst/>
              <a:gdLst/>
              <a:ahLst/>
              <a:cxnLst/>
              <a:rect l="l" t="t" r="r" b="b"/>
              <a:pathLst>
                <a:path w="1823" h="362" extrusionOk="0">
                  <a:moveTo>
                    <a:pt x="199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1624" y="361"/>
                  </a:lnTo>
                  <a:cubicBezTo>
                    <a:pt x="1719" y="361"/>
                    <a:pt x="1805" y="292"/>
                    <a:pt x="1813" y="198"/>
                  </a:cubicBezTo>
                  <a:cubicBezTo>
                    <a:pt x="1822" y="90"/>
                    <a:pt x="1738" y="1"/>
                    <a:pt x="1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825496" y="2331031"/>
              <a:ext cx="196206" cy="91909"/>
            </a:xfrm>
            <a:custGeom>
              <a:avLst/>
              <a:gdLst/>
              <a:ahLst/>
              <a:cxnLst/>
              <a:rect l="l" t="t" r="r" b="b"/>
              <a:pathLst>
                <a:path w="5179" h="2426" extrusionOk="0">
                  <a:moveTo>
                    <a:pt x="4090" y="362"/>
                  </a:moveTo>
                  <a:lnTo>
                    <a:pt x="2595" y="1000"/>
                  </a:lnTo>
                  <a:lnTo>
                    <a:pt x="1098" y="362"/>
                  </a:lnTo>
                  <a:close/>
                  <a:moveTo>
                    <a:pt x="393" y="456"/>
                  </a:moveTo>
                  <a:lnTo>
                    <a:pt x="2139" y="1200"/>
                  </a:lnTo>
                  <a:lnTo>
                    <a:pt x="393" y="1944"/>
                  </a:lnTo>
                  <a:lnTo>
                    <a:pt x="393" y="456"/>
                  </a:lnTo>
                  <a:close/>
                  <a:moveTo>
                    <a:pt x="4817" y="457"/>
                  </a:moveTo>
                  <a:lnTo>
                    <a:pt x="4817" y="1945"/>
                  </a:lnTo>
                  <a:lnTo>
                    <a:pt x="3072" y="1201"/>
                  </a:lnTo>
                  <a:lnTo>
                    <a:pt x="4817" y="457"/>
                  </a:lnTo>
                  <a:close/>
                  <a:moveTo>
                    <a:pt x="2594" y="1395"/>
                  </a:moveTo>
                  <a:lnTo>
                    <a:pt x="4090" y="2033"/>
                  </a:lnTo>
                  <a:lnTo>
                    <a:pt x="1098" y="2033"/>
                  </a:lnTo>
                  <a:lnTo>
                    <a:pt x="2594" y="1395"/>
                  </a:lnTo>
                  <a:close/>
                  <a:moveTo>
                    <a:pt x="186" y="1"/>
                  </a:moveTo>
                  <a:cubicBezTo>
                    <a:pt x="83" y="1"/>
                    <a:pt x="0" y="83"/>
                    <a:pt x="0" y="185"/>
                  </a:cubicBezTo>
                  <a:lnTo>
                    <a:pt x="0" y="2241"/>
                  </a:lnTo>
                  <a:cubicBezTo>
                    <a:pt x="0" y="2343"/>
                    <a:pt x="83" y="2425"/>
                    <a:pt x="186" y="2425"/>
                  </a:cubicBezTo>
                  <a:lnTo>
                    <a:pt x="4994" y="2425"/>
                  </a:lnTo>
                  <a:cubicBezTo>
                    <a:pt x="5096" y="2425"/>
                    <a:pt x="5178" y="2343"/>
                    <a:pt x="5178" y="2241"/>
                  </a:cubicBezTo>
                  <a:lnTo>
                    <a:pt x="5178" y="185"/>
                  </a:lnTo>
                  <a:cubicBezTo>
                    <a:pt x="5178" y="83"/>
                    <a:pt x="5096" y="1"/>
                    <a:pt x="4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825837" y="2450217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0" y="361"/>
                  </a:lnTo>
                  <a:cubicBezTo>
                    <a:pt x="565" y="361"/>
                    <a:pt x="650" y="291"/>
                    <a:pt x="659" y="197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932749" y="2450217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8" y="361"/>
                  </a:lnTo>
                  <a:cubicBezTo>
                    <a:pt x="583" y="361"/>
                    <a:pt x="667" y="270"/>
                    <a:pt x="657" y="164"/>
                  </a:cubicBezTo>
                  <a:cubicBezTo>
                    <a:pt x="650" y="70"/>
                    <a:pt x="563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959192" y="2542088"/>
              <a:ext cx="25345" cy="13639"/>
            </a:xfrm>
            <a:custGeom>
              <a:avLst/>
              <a:gdLst/>
              <a:ahLst/>
              <a:cxnLst/>
              <a:rect l="l" t="t" r="r" b="b"/>
              <a:pathLst>
                <a:path w="669" h="360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0"/>
                    <a:pt x="189" y="360"/>
                  </a:cubicBezTo>
                  <a:lnTo>
                    <a:pt x="470" y="360"/>
                  </a:lnTo>
                  <a:cubicBezTo>
                    <a:pt x="565" y="360"/>
                    <a:pt x="650" y="291"/>
                    <a:pt x="659" y="196"/>
                  </a:cubicBezTo>
                  <a:cubicBezTo>
                    <a:pt x="668" y="90"/>
                    <a:pt x="584" y="1"/>
                    <a:pt x="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65"/>
            <p:cNvSpPr/>
            <p:nvPr/>
          </p:nvSpPr>
          <p:spPr>
            <a:xfrm>
              <a:off x="866526" y="2450217"/>
              <a:ext cx="54403" cy="13714"/>
            </a:xfrm>
            <a:custGeom>
              <a:avLst/>
              <a:gdLst/>
              <a:ahLst/>
              <a:cxnLst/>
              <a:rect l="l" t="t" r="r" b="b"/>
              <a:pathLst>
                <a:path w="1436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37" y="361"/>
                  </a:lnTo>
                  <a:cubicBezTo>
                    <a:pt x="1334" y="361"/>
                    <a:pt x="1418" y="291"/>
                    <a:pt x="1426" y="197"/>
                  </a:cubicBezTo>
                  <a:cubicBezTo>
                    <a:pt x="1435" y="90"/>
                    <a:pt x="1351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65"/>
            <p:cNvSpPr/>
            <p:nvPr/>
          </p:nvSpPr>
          <p:spPr>
            <a:xfrm>
              <a:off x="825837" y="2481283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99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470" y="360"/>
                  </a:lnTo>
                  <a:cubicBezTo>
                    <a:pt x="565" y="360"/>
                    <a:pt x="650" y="291"/>
                    <a:pt x="659" y="197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65"/>
            <p:cNvSpPr/>
            <p:nvPr/>
          </p:nvSpPr>
          <p:spPr>
            <a:xfrm>
              <a:off x="866526" y="2481207"/>
              <a:ext cx="54100" cy="13714"/>
            </a:xfrm>
            <a:custGeom>
              <a:avLst/>
              <a:gdLst/>
              <a:ahLst/>
              <a:cxnLst/>
              <a:rect l="l" t="t" r="r" b="b"/>
              <a:pathLst>
                <a:path w="1428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247" y="361"/>
                  </a:lnTo>
                  <a:cubicBezTo>
                    <a:pt x="1247" y="361"/>
                    <a:pt x="1248" y="361"/>
                    <a:pt x="1249" y="361"/>
                  </a:cubicBezTo>
                  <a:cubicBezTo>
                    <a:pt x="1347" y="361"/>
                    <a:pt x="1428" y="281"/>
                    <a:pt x="1428" y="182"/>
                  </a:cubicBezTo>
                  <a:cubicBezTo>
                    <a:pt x="1428" y="82"/>
                    <a:pt x="1346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65"/>
            <p:cNvSpPr/>
            <p:nvPr/>
          </p:nvSpPr>
          <p:spPr>
            <a:xfrm>
              <a:off x="944872" y="2481283"/>
              <a:ext cx="76225" cy="13676"/>
            </a:xfrm>
            <a:custGeom>
              <a:avLst/>
              <a:gdLst/>
              <a:ahLst/>
              <a:cxnLst/>
              <a:rect l="l" t="t" r="r" b="b"/>
              <a:pathLst>
                <a:path w="2012" h="361" extrusionOk="0">
                  <a:moveTo>
                    <a:pt x="199" y="0"/>
                  </a:moveTo>
                  <a:cubicBezTo>
                    <a:pt x="104" y="0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814" y="360"/>
                  </a:lnTo>
                  <a:cubicBezTo>
                    <a:pt x="1910" y="360"/>
                    <a:pt x="1995" y="291"/>
                    <a:pt x="2002" y="197"/>
                  </a:cubicBezTo>
                  <a:cubicBezTo>
                    <a:pt x="2012" y="89"/>
                    <a:pt x="1928" y="0"/>
                    <a:pt x="1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65"/>
            <p:cNvSpPr/>
            <p:nvPr/>
          </p:nvSpPr>
          <p:spPr>
            <a:xfrm>
              <a:off x="825837" y="2511022"/>
              <a:ext cx="25269" cy="13676"/>
            </a:xfrm>
            <a:custGeom>
              <a:avLst/>
              <a:gdLst/>
              <a:ahLst/>
              <a:cxnLst/>
              <a:rect l="l" t="t" r="r" b="b"/>
              <a:pathLst>
                <a:path w="667" h="361" extrusionOk="0">
                  <a:moveTo>
                    <a:pt x="199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0" y="361"/>
                  </a:lnTo>
                  <a:cubicBezTo>
                    <a:pt x="565" y="361"/>
                    <a:pt x="650" y="292"/>
                    <a:pt x="659" y="197"/>
                  </a:cubicBezTo>
                  <a:cubicBezTo>
                    <a:pt x="667" y="92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65"/>
            <p:cNvSpPr/>
            <p:nvPr/>
          </p:nvSpPr>
          <p:spPr>
            <a:xfrm>
              <a:off x="887931" y="2511022"/>
              <a:ext cx="132560" cy="13676"/>
            </a:xfrm>
            <a:custGeom>
              <a:avLst/>
              <a:gdLst/>
              <a:ahLst/>
              <a:cxnLst/>
              <a:rect l="l" t="t" r="r" b="b"/>
              <a:pathLst>
                <a:path w="3499" h="361" extrusionOk="0">
                  <a:moveTo>
                    <a:pt x="199" y="1"/>
                  </a:moveTo>
                  <a:cubicBezTo>
                    <a:pt x="104" y="1"/>
                    <a:pt x="18" y="71"/>
                    <a:pt x="10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3300" y="361"/>
                  </a:lnTo>
                  <a:cubicBezTo>
                    <a:pt x="3395" y="361"/>
                    <a:pt x="3481" y="292"/>
                    <a:pt x="3489" y="197"/>
                  </a:cubicBezTo>
                  <a:cubicBezTo>
                    <a:pt x="3498" y="92"/>
                    <a:pt x="3414" y="1"/>
                    <a:pt x="3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65"/>
            <p:cNvSpPr/>
            <p:nvPr/>
          </p:nvSpPr>
          <p:spPr>
            <a:xfrm>
              <a:off x="825837" y="2542088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0"/>
                    <a:pt x="189" y="360"/>
                  </a:cubicBezTo>
                  <a:lnTo>
                    <a:pt x="470" y="360"/>
                  </a:lnTo>
                  <a:cubicBezTo>
                    <a:pt x="565" y="360"/>
                    <a:pt x="650" y="291"/>
                    <a:pt x="659" y="196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65"/>
            <p:cNvSpPr/>
            <p:nvPr/>
          </p:nvSpPr>
          <p:spPr>
            <a:xfrm>
              <a:off x="883725" y="2542088"/>
              <a:ext cx="56411" cy="13639"/>
            </a:xfrm>
            <a:custGeom>
              <a:avLst/>
              <a:gdLst/>
              <a:ahLst/>
              <a:cxnLst/>
              <a:rect l="l" t="t" r="r" b="b"/>
              <a:pathLst>
                <a:path w="1489" h="360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0"/>
                    <a:pt x="189" y="360"/>
                  </a:cubicBezTo>
                  <a:lnTo>
                    <a:pt x="1289" y="360"/>
                  </a:lnTo>
                  <a:cubicBezTo>
                    <a:pt x="1384" y="360"/>
                    <a:pt x="1469" y="291"/>
                    <a:pt x="1478" y="196"/>
                  </a:cubicBezTo>
                  <a:cubicBezTo>
                    <a:pt x="1488" y="90"/>
                    <a:pt x="1403" y="1"/>
                    <a:pt x="12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2" name="Google Shape;2912;p65"/>
          <p:cNvGrpSpPr/>
          <p:nvPr/>
        </p:nvGrpSpPr>
        <p:grpSpPr>
          <a:xfrm>
            <a:off x="4739267" y="2021590"/>
            <a:ext cx="449547" cy="398061"/>
            <a:chOff x="4749246" y="1463691"/>
            <a:chExt cx="476669" cy="422077"/>
          </a:xfrm>
        </p:grpSpPr>
        <p:sp>
          <p:nvSpPr>
            <p:cNvPr id="2913" name="Google Shape;2913;p65"/>
            <p:cNvSpPr/>
            <p:nvPr/>
          </p:nvSpPr>
          <p:spPr>
            <a:xfrm>
              <a:off x="4884495" y="1752943"/>
              <a:ext cx="48910" cy="79142"/>
            </a:xfrm>
            <a:custGeom>
              <a:avLst/>
              <a:gdLst/>
              <a:ahLst/>
              <a:cxnLst/>
              <a:rect l="l" t="t" r="r" b="b"/>
              <a:pathLst>
                <a:path w="1291" h="2089" extrusionOk="0">
                  <a:moveTo>
                    <a:pt x="626" y="361"/>
                  </a:moveTo>
                  <a:cubicBezTo>
                    <a:pt x="782" y="361"/>
                    <a:pt x="914" y="482"/>
                    <a:pt x="914" y="623"/>
                  </a:cubicBezTo>
                  <a:cubicBezTo>
                    <a:pt x="913" y="765"/>
                    <a:pt x="780" y="886"/>
                    <a:pt x="625" y="886"/>
                  </a:cubicBezTo>
                  <a:cubicBezTo>
                    <a:pt x="562" y="886"/>
                    <a:pt x="451" y="886"/>
                    <a:pt x="355" y="888"/>
                  </a:cubicBezTo>
                  <a:cubicBezTo>
                    <a:pt x="355" y="794"/>
                    <a:pt x="354" y="461"/>
                    <a:pt x="354" y="361"/>
                  </a:cubicBezTo>
                  <a:close/>
                  <a:moveTo>
                    <a:pt x="181" y="1"/>
                  </a:moveTo>
                  <a:cubicBezTo>
                    <a:pt x="82" y="1"/>
                    <a:pt x="1" y="83"/>
                    <a:pt x="1" y="182"/>
                  </a:cubicBezTo>
                  <a:lnTo>
                    <a:pt x="1" y="1901"/>
                  </a:lnTo>
                  <a:cubicBezTo>
                    <a:pt x="1" y="1988"/>
                    <a:pt x="59" y="2066"/>
                    <a:pt x="142" y="2084"/>
                  </a:cubicBezTo>
                  <a:cubicBezTo>
                    <a:pt x="156" y="2087"/>
                    <a:pt x="169" y="2088"/>
                    <a:pt x="181" y="2088"/>
                  </a:cubicBezTo>
                  <a:cubicBezTo>
                    <a:pt x="280" y="2088"/>
                    <a:pt x="360" y="2006"/>
                    <a:pt x="360" y="1904"/>
                  </a:cubicBezTo>
                  <a:lnTo>
                    <a:pt x="360" y="1336"/>
                  </a:lnTo>
                  <a:lnTo>
                    <a:pt x="954" y="2025"/>
                  </a:lnTo>
                  <a:cubicBezTo>
                    <a:pt x="989" y="2067"/>
                    <a:pt x="1039" y="2088"/>
                    <a:pt x="1088" y="2088"/>
                  </a:cubicBezTo>
                  <a:cubicBezTo>
                    <a:pt x="1130" y="2088"/>
                    <a:pt x="1173" y="2073"/>
                    <a:pt x="1207" y="2042"/>
                  </a:cubicBezTo>
                  <a:cubicBezTo>
                    <a:pt x="1282" y="1975"/>
                    <a:pt x="1290" y="1859"/>
                    <a:pt x="1223" y="1781"/>
                  </a:cubicBezTo>
                  <a:lnTo>
                    <a:pt x="763" y="1247"/>
                  </a:lnTo>
                  <a:cubicBezTo>
                    <a:pt x="1053" y="1186"/>
                    <a:pt x="1269" y="933"/>
                    <a:pt x="1269" y="632"/>
                  </a:cubicBezTo>
                  <a:cubicBezTo>
                    <a:pt x="1269" y="284"/>
                    <a:pt x="981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65"/>
            <p:cNvSpPr/>
            <p:nvPr/>
          </p:nvSpPr>
          <p:spPr>
            <a:xfrm>
              <a:off x="4947839" y="1752943"/>
              <a:ext cx="48872" cy="79142"/>
            </a:xfrm>
            <a:custGeom>
              <a:avLst/>
              <a:gdLst/>
              <a:ahLst/>
              <a:cxnLst/>
              <a:rect l="l" t="t" r="r" b="b"/>
              <a:pathLst>
                <a:path w="1290" h="2089" extrusionOk="0">
                  <a:moveTo>
                    <a:pt x="630" y="361"/>
                  </a:moveTo>
                  <a:cubicBezTo>
                    <a:pt x="786" y="361"/>
                    <a:pt x="918" y="482"/>
                    <a:pt x="918" y="623"/>
                  </a:cubicBezTo>
                  <a:cubicBezTo>
                    <a:pt x="918" y="765"/>
                    <a:pt x="786" y="886"/>
                    <a:pt x="630" y="886"/>
                  </a:cubicBezTo>
                  <a:cubicBezTo>
                    <a:pt x="567" y="886"/>
                    <a:pt x="456" y="886"/>
                    <a:pt x="361" y="888"/>
                  </a:cubicBezTo>
                  <a:lnTo>
                    <a:pt x="361" y="361"/>
                  </a:lnTo>
                  <a:close/>
                  <a:moveTo>
                    <a:pt x="181" y="1"/>
                  </a:moveTo>
                  <a:cubicBezTo>
                    <a:pt x="81" y="1"/>
                    <a:pt x="0" y="83"/>
                    <a:pt x="0" y="182"/>
                  </a:cubicBezTo>
                  <a:lnTo>
                    <a:pt x="0" y="1901"/>
                  </a:lnTo>
                  <a:cubicBezTo>
                    <a:pt x="0" y="1988"/>
                    <a:pt x="58" y="2066"/>
                    <a:pt x="142" y="2084"/>
                  </a:cubicBezTo>
                  <a:cubicBezTo>
                    <a:pt x="155" y="2087"/>
                    <a:pt x="168" y="2088"/>
                    <a:pt x="181" y="2088"/>
                  </a:cubicBezTo>
                  <a:cubicBezTo>
                    <a:pt x="280" y="2088"/>
                    <a:pt x="361" y="2006"/>
                    <a:pt x="361" y="1904"/>
                  </a:cubicBezTo>
                  <a:lnTo>
                    <a:pt x="361" y="1336"/>
                  </a:lnTo>
                  <a:lnTo>
                    <a:pt x="954" y="2025"/>
                  </a:lnTo>
                  <a:cubicBezTo>
                    <a:pt x="989" y="2067"/>
                    <a:pt x="1038" y="2088"/>
                    <a:pt x="1088" y="2088"/>
                  </a:cubicBezTo>
                  <a:cubicBezTo>
                    <a:pt x="1130" y="2088"/>
                    <a:pt x="1174" y="2073"/>
                    <a:pt x="1207" y="2042"/>
                  </a:cubicBezTo>
                  <a:cubicBezTo>
                    <a:pt x="1281" y="1975"/>
                    <a:pt x="1290" y="1859"/>
                    <a:pt x="1223" y="1781"/>
                  </a:cubicBezTo>
                  <a:lnTo>
                    <a:pt x="763" y="1247"/>
                  </a:lnTo>
                  <a:cubicBezTo>
                    <a:pt x="1052" y="1186"/>
                    <a:pt x="1269" y="933"/>
                    <a:pt x="1269" y="632"/>
                  </a:cubicBezTo>
                  <a:cubicBezTo>
                    <a:pt x="1269" y="284"/>
                    <a:pt x="981" y="1"/>
                    <a:pt x="6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65"/>
            <p:cNvSpPr/>
            <p:nvPr/>
          </p:nvSpPr>
          <p:spPr>
            <a:xfrm>
              <a:off x="5101690" y="1752943"/>
              <a:ext cx="49023" cy="79218"/>
            </a:xfrm>
            <a:custGeom>
              <a:avLst/>
              <a:gdLst/>
              <a:ahLst/>
              <a:cxnLst/>
              <a:rect l="l" t="t" r="r" b="b"/>
              <a:pathLst>
                <a:path w="1294" h="2091" extrusionOk="0">
                  <a:moveTo>
                    <a:pt x="632" y="361"/>
                  </a:moveTo>
                  <a:cubicBezTo>
                    <a:pt x="787" y="361"/>
                    <a:pt x="920" y="482"/>
                    <a:pt x="920" y="623"/>
                  </a:cubicBezTo>
                  <a:cubicBezTo>
                    <a:pt x="920" y="765"/>
                    <a:pt x="789" y="886"/>
                    <a:pt x="632" y="886"/>
                  </a:cubicBezTo>
                  <a:cubicBezTo>
                    <a:pt x="569" y="886"/>
                    <a:pt x="458" y="886"/>
                    <a:pt x="361" y="888"/>
                  </a:cubicBezTo>
                  <a:lnTo>
                    <a:pt x="361" y="361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900"/>
                  </a:lnTo>
                  <a:cubicBezTo>
                    <a:pt x="0" y="1995"/>
                    <a:pt x="70" y="2080"/>
                    <a:pt x="164" y="2089"/>
                  </a:cubicBezTo>
                  <a:cubicBezTo>
                    <a:pt x="170" y="2090"/>
                    <a:pt x="175" y="2090"/>
                    <a:pt x="181" y="2090"/>
                  </a:cubicBezTo>
                  <a:cubicBezTo>
                    <a:pt x="280" y="2090"/>
                    <a:pt x="360" y="2008"/>
                    <a:pt x="360" y="1906"/>
                  </a:cubicBezTo>
                  <a:lnTo>
                    <a:pt x="360" y="1339"/>
                  </a:lnTo>
                  <a:lnTo>
                    <a:pt x="948" y="2022"/>
                  </a:lnTo>
                  <a:cubicBezTo>
                    <a:pt x="985" y="2066"/>
                    <a:pt x="1040" y="2090"/>
                    <a:pt x="1094" y="2090"/>
                  </a:cubicBezTo>
                  <a:cubicBezTo>
                    <a:pt x="1130" y="2090"/>
                    <a:pt x="1166" y="2079"/>
                    <a:pt x="1196" y="2057"/>
                  </a:cubicBezTo>
                  <a:cubicBezTo>
                    <a:pt x="1282" y="1991"/>
                    <a:pt x="1294" y="1867"/>
                    <a:pt x="1224" y="1786"/>
                  </a:cubicBezTo>
                  <a:lnTo>
                    <a:pt x="765" y="1251"/>
                  </a:lnTo>
                  <a:cubicBezTo>
                    <a:pt x="1055" y="1186"/>
                    <a:pt x="1270" y="933"/>
                    <a:pt x="1270" y="632"/>
                  </a:cubicBezTo>
                  <a:cubicBezTo>
                    <a:pt x="1270" y="284"/>
                    <a:pt x="982" y="1"/>
                    <a:pt x="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65"/>
            <p:cNvSpPr/>
            <p:nvPr/>
          </p:nvSpPr>
          <p:spPr>
            <a:xfrm>
              <a:off x="5009819" y="1752678"/>
              <a:ext cx="79104" cy="79066"/>
            </a:xfrm>
            <a:custGeom>
              <a:avLst/>
              <a:gdLst/>
              <a:ahLst/>
              <a:cxnLst/>
              <a:rect l="l" t="t" r="r" b="b"/>
              <a:pathLst>
                <a:path w="2088" h="2087" extrusionOk="0">
                  <a:moveTo>
                    <a:pt x="1045" y="368"/>
                  </a:moveTo>
                  <a:cubicBezTo>
                    <a:pt x="1416" y="368"/>
                    <a:pt x="1720" y="671"/>
                    <a:pt x="1720" y="1044"/>
                  </a:cubicBezTo>
                  <a:cubicBezTo>
                    <a:pt x="1720" y="1416"/>
                    <a:pt x="1417" y="1719"/>
                    <a:pt x="1045" y="1719"/>
                  </a:cubicBezTo>
                  <a:cubicBezTo>
                    <a:pt x="673" y="1719"/>
                    <a:pt x="369" y="1417"/>
                    <a:pt x="369" y="1044"/>
                  </a:cubicBezTo>
                  <a:cubicBezTo>
                    <a:pt x="369" y="671"/>
                    <a:pt x="673" y="368"/>
                    <a:pt x="1045" y="368"/>
                  </a:cubicBezTo>
                  <a:close/>
                  <a:moveTo>
                    <a:pt x="1045" y="1"/>
                  </a:moveTo>
                  <a:cubicBezTo>
                    <a:pt x="469" y="1"/>
                    <a:pt x="0" y="469"/>
                    <a:pt x="0" y="1044"/>
                  </a:cubicBezTo>
                  <a:cubicBezTo>
                    <a:pt x="0" y="1619"/>
                    <a:pt x="469" y="2087"/>
                    <a:pt x="1045" y="2087"/>
                  </a:cubicBezTo>
                  <a:cubicBezTo>
                    <a:pt x="1621" y="2087"/>
                    <a:pt x="2088" y="1619"/>
                    <a:pt x="2088" y="1044"/>
                  </a:cubicBezTo>
                  <a:cubicBezTo>
                    <a:pt x="2088" y="468"/>
                    <a:pt x="1619" y="1"/>
                    <a:pt x="1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65"/>
            <p:cNvSpPr/>
            <p:nvPr/>
          </p:nvSpPr>
          <p:spPr>
            <a:xfrm>
              <a:off x="4823652" y="1752943"/>
              <a:ext cx="40575" cy="78308"/>
            </a:xfrm>
            <a:custGeom>
              <a:avLst/>
              <a:gdLst/>
              <a:ahLst/>
              <a:cxnLst/>
              <a:rect l="l" t="t" r="r" b="b"/>
              <a:pathLst>
                <a:path w="1071" h="2067" extrusionOk="0">
                  <a:moveTo>
                    <a:pt x="183" y="1"/>
                  </a:moveTo>
                  <a:cubicBezTo>
                    <a:pt x="81" y="1"/>
                    <a:pt x="0" y="83"/>
                    <a:pt x="0" y="183"/>
                  </a:cubicBezTo>
                  <a:lnTo>
                    <a:pt x="0" y="1881"/>
                  </a:lnTo>
                  <a:cubicBezTo>
                    <a:pt x="0" y="1984"/>
                    <a:pt x="82" y="2066"/>
                    <a:pt x="185" y="2066"/>
                  </a:cubicBezTo>
                  <a:lnTo>
                    <a:pt x="874" y="2066"/>
                  </a:lnTo>
                  <a:cubicBezTo>
                    <a:pt x="969" y="2066"/>
                    <a:pt x="1054" y="1996"/>
                    <a:pt x="1062" y="1902"/>
                  </a:cubicBezTo>
                  <a:cubicBezTo>
                    <a:pt x="1071" y="1795"/>
                    <a:pt x="987" y="1706"/>
                    <a:pt x="882" y="1706"/>
                  </a:cubicBezTo>
                  <a:lnTo>
                    <a:pt x="362" y="1706"/>
                  </a:lnTo>
                  <a:lnTo>
                    <a:pt x="362" y="1215"/>
                  </a:lnTo>
                  <a:lnTo>
                    <a:pt x="822" y="1215"/>
                  </a:lnTo>
                  <a:cubicBezTo>
                    <a:pt x="918" y="1215"/>
                    <a:pt x="1003" y="1146"/>
                    <a:pt x="1011" y="1051"/>
                  </a:cubicBezTo>
                  <a:cubicBezTo>
                    <a:pt x="1020" y="943"/>
                    <a:pt x="937" y="854"/>
                    <a:pt x="832" y="854"/>
                  </a:cubicBezTo>
                  <a:lnTo>
                    <a:pt x="362" y="854"/>
                  </a:lnTo>
                  <a:lnTo>
                    <a:pt x="362" y="364"/>
                  </a:lnTo>
                  <a:lnTo>
                    <a:pt x="874" y="364"/>
                  </a:lnTo>
                  <a:lnTo>
                    <a:pt x="874" y="361"/>
                  </a:lnTo>
                  <a:cubicBezTo>
                    <a:pt x="969" y="361"/>
                    <a:pt x="1054" y="292"/>
                    <a:pt x="1062" y="198"/>
                  </a:cubicBezTo>
                  <a:cubicBezTo>
                    <a:pt x="1071" y="90"/>
                    <a:pt x="987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65"/>
            <p:cNvSpPr/>
            <p:nvPr/>
          </p:nvSpPr>
          <p:spPr>
            <a:xfrm>
              <a:off x="4979662" y="1686417"/>
              <a:ext cx="15154" cy="14055"/>
            </a:xfrm>
            <a:custGeom>
              <a:avLst/>
              <a:gdLst/>
              <a:ahLst/>
              <a:cxnLst/>
              <a:rect l="l" t="t" r="r" b="b"/>
              <a:pathLst>
                <a:path w="400" h="371" extrusionOk="0">
                  <a:moveTo>
                    <a:pt x="200" y="0"/>
                  </a:moveTo>
                  <a:cubicBezTo>
                    <a:pt x="191" y="0"/>
                    <a:pt x="181" y="1"/>
                    <a:pt x="171" y="3"/>
                  </a:cubicBezTo>
                  <a:cubicBezTo>
                    <a:pt x="70" y="18"/>
                    <a:pt x="0" y="115"/>
                    <a:pt x="17" y="215"/>
                  </a:cubicBezTo>
                  <a:cubicBezTo>
                    <a:pt x="31" y="306"/>
                    <a:pt x="111" y="370"/>
                    <a:pt x="201" y="370"/>
                  </a:cubicBezTo>
                  <a:cubicBezTo>
                    <a:pt x="210" y="370"/>
                    <a:pt x="220" y="370"/>
                    <a:pt x="230" y="368"/>
                  </a:cubicBezTo>
                  <a:cubicBezTo>
                    <a:pt x="330" y="352"/>
                    <a:pt x="399" y="257"/>
                    <a:pt x="383" y="157"/>
                  </a:cubicBezTo>
                  <a:cubicBezTo>
                    <a:pt x="369" y="65"/>
                    <a:pt x="289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65"/>
            <p:cNvSpPr/>
            <p:nvPr/>
          </p:nvSpPr>
          <p:spPr>
            <a:xfrm>
              <a:off x="4980041" y="1615459"/>
              <a:ext cx="13752" cy="61298"/>
            </a:xfrm>
            <a:custGeom>
              <a:avLst/>
              <a:gdLst/>
              <a:ahLst/>
              <a:cxnLst/>
              <a:rect l="l" t="t" r="r" b="b"/>
              <a:pathLst>
                <a:path w="363" h="1618" extrusionOk="0">
                  <a:moveTo>
                    <a:pt x="184" y="0"/>
                  </a:moveTo>
                  <a:cubicBezTo>
                    <a:pt x="83" y="0"/>
                    <a:pt x="3" y="81"/>
                    <a:pt x="3" y="181"/>
                  </a:cubicBezTo>
                  <a:lnTo>
                    <a:pt x="3" y="1438"/>
                  </a:lnTo>
                  <a:cubicBezTo>
                    <a:pt x="1" y="1538"/>
                    <a:pt x="83" y="1618"/>
                    <a:pt x="182" y="1618"/>
                  </a:cubicBezTo>
                  <a:cubicBezTo>
                    <a:pt x="282" y="1618"/>
                    <a:pt x="362" y="1537"/>
                    <a:pt x="362" y="1438"/>
                  </a:cubicBezTo>
                  <a:lnTo>
                    <a:pt x="362" y="189"/>
                  </a:lnTo>
                  <a:cubicBezTo>
                    <a:pt x="362" y="94"/>
                    <a:pt x="293" y="9"/>
                    <a:pt x="199" y="1"/>
                  </a:cubicBezTo>
                  <a:cubicBezTo>
                    <a:pt x="194" y="0"/>
                    <a:pt x="189" y="0"/>
                    <a:pt x="1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65"/>
            <p:cNvSpPr/>
            <p:nvPr/>
          </p:nvSpPr>
          <p:spPr>
            <a:xfrm>
              <a:off x="4903400" y="1580339"/>
              <a:ext cx="165141" cy="145365"/>
            </a:xfrm>
            <a:custGeom>
              <a:avLst/>
              <a:gdLst/>
              <a:ahLst/>
              <a:cxnLst/>
              <a:rect l="l" t="t" r="r" b="b"/>
              <a:pathLst>
                <a:path w="4359" h="3837" extrusionOk="0">
                  <a:moveTo>
                    <a:pt x="2216" y="0"/>
                  </a:moveTo>
                  <a:cubicBezTo>
                    <a:pt x="1977" y="0"/>
                    <a:pt x="1763" y="124"/>
                    <a:pt x="1644" y="330"/>
                  </a:cubicBezTo>
                  <a:lnTo>
                    <a:pt x="191" y="2844"/>
                  </a:lnTo>
                  <a:cubicBezTo>
                    <a:pt x="0" y="3176"/>
                    <a:pt x="116" y="3609"/>
                    <a:pt x="537" y="3817"/>
                  </a:cubicBezTo>
                  <a:cubicBezTo>
                    <a:pt x="562" y="3829"/>
                    <a:pt x="589" y="3836"/>
                    <a:pt x="618" y="3836"/>
                  </a:cubicBezTo>
                  <a:lnTo>
                    <a:pt x="1044" y="3836"/>
                  </a:lnTo>
                  <a:cubicBezTo>
                    <a:pt x="1057" y="3836"/>
                    <a:pt x="1070" y="3831"/>
                    <a:pt x="1080" y="3822"/>
                  </a:cubicBezTo>
                  <a:cubicBezTo>
                    <a:pt x="1241" y="3665"/>
                    <a:pt x="1132" y="3476"/>
                    <a:pt x="979" y="3476"/>
                  </a:cubicBezTo>
                  <a:lnTo>
                    <a:pt x="765" y="3476"/>
                  </a:lnTo>
                  <a:cubicBezTo>
                    <a:pt x="656" y="3476"/>
                    <a:pt x="560" y="3419"/>
                    <a:pt x="505" y="3326"/>
                  </a:cubicBezTo>
                  <a:cubicBezTo>
                    <a:pt x="452" y="3232"/>
                    <a:pt x="452" y="3121"/>
                    <a:pt x="505" y="3027"/>
                  </a:cubicBezTo>
                  <a:cubicBezTo>
                    <a:pt x="505" y="3027"/>
                    <a:pt x="1954" y="518"/>
                    <a:pt x="1958" y="512"/>
                  </a:cubicBezTo>
                  <a:cubicBezTo>
                    <a:pt x="2015" y="412"/>
                    <a:pt x="2116" y="362"/>
                    <a:pt x="2217" y="362"/>
                  </a:cubicBezTo>
                  <a:cubicBezTo>
                    <a:pt x="2318" y="362"/>
                    <a:pt x="2419" y="412"/>
                    <a:pt x="2476" y="512"/>
                  </a:cubicBezTo>
                  <a:lnTo>
                    <a:pt x="3928" y="3027"/>
                  </a:lnTo>
                  <a:cubicBezTo>
                    <a:pt x="3981" y="3121"/>
                    <a:pt x="3981" y="3232"/>
                    <a:pt x="3928" y="3326"/>
                  </a:cubicBezTo>
                  <a:cubicBezTo>
                    <a:pt x="3875" y="3420"/>
                    <a:pt x="3776" y="3476"/>
                    <a:pt x="3668" y="3476"/>
                  </a:cubicBezTo>
                  <a:lnTo>
                    <a:pt x="1764" y="3476"/>
                  </a:lnTo>
                  <a:cubicBezTo>
                    <a:pt x="1751" y="3476"/>
                    <a:pt x="1738" y="3481"/>
                    <a:pt x="1728" y="3491"/>
                  </a:cubicBezTo>
                  <a:cubicBezTo>
                    <a:pt x="1568" y="3648"/>
                    <a:pt x="1677" y="3836"/>
                    <a:pt x="1829" y="3836"/>
                  </a:cubicBezTo>
                  <a:lnTo>
                    <a:pt x="3667" y="3836"/>
                  </a:lnTo>
                  <a:cubicBezTo>
                    <a:pt x="3907" y="3836"/>
                    <a:pt x="4121" y="3713"/>
                    <a:pt x="4239" y="3506"/>
                  </a:cubicBezTo>
                  <a:cubicBezTo>
                    <a:pt x="4358" y="3299"/>
                    <a:pt x="4358" y="3053"/>
                    <a:pt x="4239" y="2847"/>
                  </a:cubicBezTo>
                  <a:lnTo>
                    <a:pt x="2714" y="204"/>
                  </a:lnTo>
                  <a:cubicBezTo>
                    <a:pt x="2699" y="179"/>
                    <a:pt x="2682" y="158"/>
                    <a:pt x="2658" y="142"/>
                  </a:cubicBezTo>
                  <a:cubicBezTo>
                    <a:pt x="2511" y="45"/>
                    <a:pt x="2359" y="0"/>
                    <a:pt x="2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65"/>
            <p:cNvSpPr/>
            <p:nvPr/>
          </p:nvSpPr>
          <p:spPr>
            <a:xfrm>
              <a:off x="4749246" y="1463691"/>
              <a:ext cx="476669" cy="422077"/>
            </a:xfrm>
            <a:custGeom>
              <a:avLst/>
              <a:gdLst/>
              <a:ahLst/>
              <a:cxnLst/>
              <a:rect l="l" t="t" r="r" b="b"/>
              <a:pathLst>
                <a:path w="12582" h="11141" extrusionOk="0">
                  <a:moveTo>
                    <a:pt x="11967" y="362"/>
                  </a:moveTo>
                  <a:cubicBezTo>
                    <a:pt x="12107" y="362"/>
                    <a:pt x="12219" y="475"/>
                    <a:pt x="12219" y="613"/>
                  </a:cubicBezTo>
                  <a:lnTo>
                    <a:pt x="12219" y="1575"/>
                  </a:lnTo>
                  <a:lnTo>
                    <a:pt x="359" y="1575"/>
                  </a:lnTo>
                  <a:lnTo>
                    <a:pt x="359" y="613"/>
                  </a:lnTo>
                  <a:cubicBezTo>
                    <a:pt x="359" y="475"/>
                    <a:pt x="472" y="362"/>
                    <a:pt x="610" y="362"/>
                  </a:cubicBezTo>
                  <a:close/>
                  <a:moveTo>
                    <a:pt x="621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1" y="11140"/>
                  </a:cubicBezTo>
                  <a:lnTo>
                    <a:pt x="12391" y="11140"/>
                  </a:lnTo>
                  <a:cubicBezTo>
                    <a:pt x="12496" y="11140"/>
                    <a:pt x="12581" y="11055"/>
                    <a:pt x="12581" y="10950"/>
                  </a:cubicBezTo>
                  <a:lnTo>
                    <a:pt x="12581" y="3565"/>
                  </a:lnTo>
                  <a:cubicBezTo>
                    <a:pt x="12581" y="3550"/>
                    <a:pt x="12576" y="3534"/>
                    <a:pt x="12566" y="3524"/>
                  </a:cubicBezTo>
                  <a:cubicBezTo>
                    <a:pt x="12512" y="3468"/>
                    <a:pt x="12454" y="3445"/>
                    <a:pt x="12402" y="3445"/>
                  </a:cubicBezTo>
                  <a:cubicBezTo>
                    <a:pt x="12303" y="3445"/>
                    <a:pt x="12222" y="3528"/>
                    <a:pt x="12222" y="3630"/>
                  </a:cubicBezTo>
                  <a:lnTo>
                    <a:pt x="12222" y="10530"/>
                  </a:lnTo>
                  <a:cubicBezTo>
                    <a:pt x="12222" y="10668"/>
                    <a:pt x="12109" y="10781"/>
                    <a:pt x="11970" y="10781"/>
                  </a:cubicBezTo>
                  <a:lnTo>
                    <a:pt x="613" y="10781"/>
                  </a:lnTo>
                  <a:cubicBezTo>
                    <a:pt x="474" y="10781"/>
                    <a:pt x="362" y="10668"/>
                    <a:pt x="362" y="10530"/>
                  </a:cubicBezTo>
                  <a:lnTo>
                    <a:pt x="362" y="1968"/>
                  </a:lnTo>
                  <a:lnTo>
                    <a:pt x="12223" y="1968"/>
                  </a:lnTo>
                  <a:lnTo>
                    <a:pt x="12223" y="2816"/>
                  </a:lnTo>
                  <a:cubicBezTo>
                    <a:pt x="12220" y="2918"/>
                    <a:pt x="12302" y="3000"/>
                    <a:pt x="12401" y="3000"/>
                  </a:cubicBezTo>
                  <a:cubicBezTo>
                    <a:pt x="12501" y="3000"/>
                    <a:pt x="12581" y="2918"/>
                    <a:pt x="12581" y="2816"/>
                  </a:cubicBezTo>
                  <a:lnTo>
                    <a:pt x="12581" y="622"/>
                  </a:lnTo>
                  <a:cubicBezTo>
                    <a:pt x="12581" y="278"/>
                    <a:pt x="12304" y="1"/>
                    <a:pt x="1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65"/>
            <p:cNvSpPr/>
            <p:nvPr/>
          </p:nvSpPr>
          <p:spPr>
            <a:xfrm>
              <a:off x="4797701" y="1491234"/>
              <a:ext cx="19624" cy="18753"/>
            </a:xfrm>
            <a:custGeom>
              <a:avLst/>
              <a:gdLst/>
              <a:ahLst/>
              <a:cxnLst/>
              <a:rect l="l" t="t" r="r" b="b"/>
              <a:pathLst>
                <a:path w="518" h="495" extrusionOk="0">
                  <a:moveTo>
                    <a:pt x="258" y="1"/>
                  </a:moveTo>
                  <a:cubicBezTo>
                    <a:pt x="250" y="1"/>
                    <a:pt x="243" y="1"/>
                    <a:pt x="235" y="2"/>
                  </a:cubicBezTo>
                  <a:cubicBezTo>
                    <a:pt x="99" y="15"/>
                    <a:pt x="0" y="136"/>
                    <a:pt x="14" y="272"/>
                  </a:cubicBezTo>
                  <a:cubicBezTo>
                    <a:pt x="26" y="400"/>
                    <a:pt x="132" y="494"/>
                    <a:pt x="258" y="494"/>
                  </a:cubicBezTo>
                  <a:cubicBezTo>
                    <a:pt x="266" y="494"/>
                    <a:pt x="275" y="494"/>
                    <a:pt x="283" y="493"/>
                  </a:cubicBezTo>
                  <a:cubicBezTo>
                    <a:pt x="419" y="480"/>
                    <a:pt x="518" y="360"/>
                    <a:pt x="504" y="224"/>
                  </a:cubicBezTo>
                  <a:cubicBezTo>
                    <a:pt x="492" y="96"/>
                    <a:pt x="384" y="1"/>
                    <a:pt x="2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65"/>
            <p:cNvSpPr/>
            <p:nvPr/>
          </p:nvSpPr>
          <p:spPr>
            <a:xfrm>
              <a:off x="4833426" y="1491234"/>
              <a:ext cx="19662" cy="18753"/>
            </a:xfrm>
            <a:custGeom>
              <a:avLst/>
              <a:gdLst/>
              <a:ahLst/>
              <a:cxnLst/>
              <a:rect l="l" t="t" r="r" b="b"/>
              <a:pathLst>
                <a:path w="519" h="495" extrusionOk="0">
                  <a:moveTo>
                    <a:pt x="259" y="1"/>
                  </a:moveTo>
                  <a:cubicBezTo>
                    <a:pt x="251" y="1"/>
                    <a:pt x="243" y="1"/>
                    <a:pt x="236" y="2"/>
                  </a:cubicBezTo>
                  <a:cubicBezTo>
                    <a:pt x="99" y="15"/>
                    <a:pt x="1" y="136"/>
                    <a:pt x="15" y="272"/>
                  </a:cubicBezTo>
                  <a:cubicBezTo>
                    <a:pt x="26" y="400"/>
                    <a:pt x="133" y="494"/>
                    <a:pt x="259" y="494"/>
                  </a:cubicBezTo>
                  <a:cubicBezTo>
                    <a:pt x="267" y="494"/>
                    <a:pt x="275" y="494"/>
                    <a:pt x="284" y="493"/>
                  </a:cubicBezTo>
                  <a:cubicBezTo>
                    <a:pt x="420" y="480"/>
                    <a:pt x="518" y="360"/>
                    <a:pt x="505" y="224"/>
                  </a:cubicBezTo>
                  <a:cubicBezTo>
                    <a:pt x="493" y="96"/>
                    <a:pt x="38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4868924" y="1491310"/>
              <a:ext cx="20079" cy="18715"/>
            </a:xfrm>
            <a:custGeom>
              <a:avLst/>
              <a:gdLst/>
              <a:ahLst/>
              <a:cxnLst/>
              <a:rect l="l" t="t" r="r" b="b"/>
              <a:pathLst>
                <a:path w="530" h="494" extrusionOk="0">
                  <a:moveTo>
                    <a:pt x="264" y="1"/>
                  </a:moveTo>
                  <a:cubicBezTo>
                    <a:pt x="146" y="1"/>
                    <a:pt x="41" y="86"/>
                    <a:pt x="21" y="208"/>
                  </a:cubicBezTo>
                  <a:cubicBezTo>
                    <a:pt x="0" y="343"/>
                    <a:pt x="90" y="469"/>
                    <a:pt x="225" y="491"/>
                  </a:cubicBezTo>
                  <a:cubicBezTo>
                    <a:pt x="239" y="493"/>
                    <a:pt x="252" y="494"/>
                    <a:pt x="265" y="494"/>
                  </a:cubicBezTo>
                  <a:cubicBezTo>
                    <a:pt x="384" y="494"/>
                    <a:pt x="488" y="409"/>
                    <a:pt x="508" y="287"/>
                  </a:cubicBezTo>
                  <a:cubicBezTo>
                    <a:pt x="529" y="151"/>
                    <a:pt x="439" y="26"/>
                    <a:pt x="304" y="4"/>
                  </a:cubicBezTo>
                  <a:cubicBezTo>
                    <a:pt x="291" y="2"/>
                    <a:pt x="277" y="1"/>
                    <a:pt x="2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65"/>
          <p:cNvSpPr/>
          <p:nvPr/>
        </p:nvSpPr>
        <p:spPr>
          <a:xfrm>
            <a:off x="3393586" y="2031202"/>
            <a:ext cx="140695" cy="161274"/>
          </a:xfrm>
          <a:custGeom>
            <a:avLst/>
            <a:gdLst/>
            <a:ahLst/>
            <a:cxnLst/>
            <a:rect l="l" t="t" r="r" b="b"/>
            <a:pathLst>
              <a:path w="3938" h="4514" extrusionOk="0">
                <a:moveTo>
                  <a:pt x="1954" y="1"/>
                </a:moveTo>
                <a:cubicBezTo>
                  <a:pt x="1897" y="1"/>
                  <a:pt x="1842" y="28"/>
                  <a:pt x="1807" y="74"/>
                </a:cubicBezTo>
                <a:cubicBezTo>
                  <a:pt x="1802" y="80"/>
                  <a:pt x="1444" y="544"/>
                  <a:pt x="686" y="544"/>
                </a:cubicBezTo>
                <a:cubicBezTo>
                  <a:pt x="555" y="544"/>
                  <a:pt x="412" y="530"/>
                  <a:pt x="257" y="497"/>
                </a:cubicBezTo>
                <a:cubicBezTo>
                  <a:pt x="244" y="495"/>
                  <a:pt x="231" y="493"/>
                  <a:pt x="218" y="493"/>
                </a:cubicBezTo>
                <a:cubicBezTo>
                  <a:pt x="179" y="493"/>
                  <a:pt x="141" y="506"/>
                  <a:pt x="109" y="530"/>
                </a:cubicBezTo>
                <a:cubicBezTo>
                  <a:pt x="67" y="561"/>
                  <a:pt x="39" y="609"/>
                  <a:pt x="36" y="663"/>
                </a:cubicBezTo>
                <a:cubicBezTo>
                  <a:pt x="34" y="682"/>
                  <a:pt x="0" y="1134"/>
                  <a:pt x="88" y="1738"/>
                </a:cubicBezTo>
                <a:cubicBezTo>
                  <a:pt x="102" y="1829"/>
                  <a:pt x="180" y="1894"/>
                  <a:pt x="270" y="1894"/>
                </a:cubicBezTo>
                <a:cubicBezTo>
                  <a:pt x="279" y="1894"/>
                  <a:pt x="288" y="1894"/>
                  <a:pt x="298" y="1892"/>
                </a:cubicBezTo>
                <a:cubicBezTo>
                  <a:pt x="398" y="1878"/>
                  <a:pt x="467" y="1783"/>
                  <a:pt x="453" y="1683"/>
                </a:cubicBezTo>
                <a:cubicBezTo>
                  <a:pt x="404" y="1354"/>
                  <a:pt x="395" y="1071"/>
                  <a:pt x="397" y="893"/>
                </a:cubicBezTo>
                <a:lnTo>
                  <a:pt x="397" y="893"/>
                </a:lnTo>
                <a:cubicBezTo>
                  <a:pt x="500" y="907"/>
                  <a:pt x="598" y="912"/>
                  <a:pt x="692" y="912"/>
                </a:cubicBezTo>
                <a:cubicBezTo>
                  <a:pt x="1335" y="912"/>
                  <a:pt x="1751" y="631"/>
                  <a:pt x="1956" y="448"/>
                </a:cubicBezTo>
                <a:cubicBezTo>
                  <a:pt x="2159" y="633"/>
                  <a:pt x="2575" y="912"/>
                  <a:pt x="3217" y="912"/>
                </a:cubicBezTo>
                <a:cubicBezTo>
                  <a:pt x="3312" y="912"/>
                  <a:pt x="3412" y="906"/>
                  <a:pt x="3516" y="892"/>
                </a:cubicBezTo>
                <a:lnTo>
                  <a:pt x="3516" y="892"/>
                </a:lnTo>
                <a:cubicBezTo>
                  <a:pt x="3520" y="1140"/>
                  <a:pt x="3505" y="1594"/>
                  <a:pt x="3385" y="2095"/>
                </a:cubicBezTo>
                <a:cubicBezTo>
                  <a:pt x="3159" y="3043"/>
                  <a:pt x="2677" y="3725"/>
                  <a:pt x="1953" y="4122"/>
                </a:cubicBezTo>
                <a:cubicBezTo>
                  <a:pt x="1341" y="3801"/>
                  <a:pt x="900" y="3250"/>
                  <a:pt x="640" y="2480"/>
                </a:cubicBezTo>
                <a:cubicBezTo>
                  <a:pt x="614" y="2403"/>
                  <a:pt x="542" y="2354"/>
                  <a:pt x="465" y="2354"/>
                </a:cubicBezTo>
                <a:cubicBezTo>
                  <a:pt x="446" y="2354"/>
                  <a:pt x="426" y="2357"/>
                  <a:pt x="408" y="2364"/>
                </a:cubicBezTo>
                <a:cubicBezTo>
                  <a:pt x="310" y="2396"/>
                  <a:pt x="259" y="2500"/>
                  <a:pt x="290" y="2597"/>
                </a:cubicBezTo>
                <a:cubicBezTo>
                  <a:pt x="593" y="3498"/>
                  <a:pt x="1126" y="4137"/>
                  <a:pt x="1875" y="4495"/>
                </a:cubicBezTo>
                <a:cubicBezTo>
                  <a:pt x="1900" y="4507"/>
                  <a:pt x="1927" y="4514"/>
                  <a:pt x="1954" y="4514"/>
                </a:cubicBezTo>
                <a:cubicBezTo>
                  <a:pt x="1984" y="4514"/>
                  <a:pt x="2011" y="4507"/>
                  <a:pt x="2037" y="4494"/>
                </a:cubicBezTo>
                <a:cubicBezTo>
                  <a:pt x="2898" y="4058"/>
                  <a:pt x="3489" y="3254"/>
                  <a:pt x="3745" y="2169"/>
                </a:cubicBezTo>
                <a:cubicBezTo>
                  <a:pt x="3937" y="1361"/>
                  <a:pt x="3876" y="688"/>
                  <a:pt x="3874" y="659"/>
                </a:cubicBezTo>
                <a:cubicBezTo>
                  <a:pt x="3869" y="606"/>
                  <a:pt x="3843" y="559"/>
                  <a:pt x="3799" y="528"/>
                </a:cubicBezTo>
                <a:cubicBezTo>
                  <a:pt x="3768" y="505"/>
                  <a:pt x="3731" y="493"/>
                  <a:pt x="3692" y="493"/>
                </a:cubicBezTo>
                <a:cubicBezTo>
                  <a:pt x="3679" y="493"/>
                  <a:pt x="3666" y="494"/>
                  <a:pt x="3652" y="497"/>
                </a:cubicBezTo>
                <a:cubicBezTo>
                  <a:pt x="3496" y="530"/>
                  <a:pt x="3352" y="544"/>
                  <a:pt x="3221" y="544"/>
                </a:cubicBezTo>
                <a:cubicBezTo>
                  <a:pt x="2474" y="544"/>
                  <a:pt x="2118" y="96"/>
                  <a:pt x="2102" y="74"/>
                </a:cubicBezTo>
                <a:cubicBezTo>
                  <a:pt x="2068" y="28"/>
                  <a:pt x="2013" y="1"/>
                  <a:pt x="195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6" name="Google Shape;2926;p65"/>
          <p:cNvSpPr/>
          <p:nvPr/>
        </p:nvSpPr>
        <p:spPr>
          <a:xfrm>
            <a:off x="3239114" y="1995903"/>
            <a:ext cx="449631" cy="449452"/>
          </a:xfrm>
          <a:custGeom>
            <a:avLst/>
            <a:gdLst/>
            <a:ahLst/>
            <a:cxnLst/>
            <a:rect l="l" t="t" r="r" b="b"/>
            <a:pathLst>
              <a:path w="12585" h="12580" extrusionOk="0">
                <a:moveTo>
                  <a:pt x="6286" y="455"/>
                </a:moveTo>
                <a:cubicBezTo>
                  <a:pt x="6398" y="564"/>
                  <a:pt x="6576" y="711"/>
                  <a:pt x="6821" y="842"/>
                </a:cubicBezTo>
                <a:cubicBezTo>
                  <a:pt x="7117" y="1002"/>
                  <a:pt x="7560" y="1163"/>
                  <a:pt x="8143" y="1163"/>
                </a:cubicBezTo>
                <a:cubicBezTo>
                  <a:pt x="8305" y="1163"/>
                  <a:pt x="8478" y="1150"/>
                  <a:pt x="8661" y="1122"/>
                </a:cubicBezTo>
                <a:lnTo>
                  <a:pt x="8661" y="1122"/>
                </a:lnTo>
                <a:cubicBezTo>
                  <a:pt x="8686" y="1465"/>
                  <a:pt x="8708" y="2225"/>
                  <a:pt x="8530" y="3067"/>
                </a:cubicBezTo>
                <a:cubicBezTo>
                  <a:pt x="8391" y="3730"/>
                  <a:pt x="8153" y="4311"/>
                  <a:pt x="7828" y="4796"/>
                </a:cubicBezTo>
                <a:cubicBezTo>
                  <a:pt x="7440" y="5373"/>
                  <a:pt x="6921" y="5814"/>
                  <a:pt x="6286" y="6105"/>
                </a:cubicBezTo>
                <a:cubicBezTo>
                  <a:pt x="5652" y="5814"/>
                  <a:pt x="5134" y="5376"/>
                  <a:pt x="4746" y="4800"/>
                </a:cubicBezTo>
                <a:cubicBezTo>
                  <a:pt x="4421" y="4318"/>
                  <a:pt x="4184" y="3738"/>
                  <a:pt x="4042" y="3075"/>
                </a:cubicBezTo>
                <a:cubicBezTo>
                  <a:pt x="3862" y="2232"/>
                  <a:pt x="3884" y="1466"/>
                  <a:pt x="3909" y="1122"/>
                </a:cubicBezTo>
                <a:lnTo>
                  <a:pt x="3909" y="1122"/>
                </a:lnTo>
                <a:cubicBezTo>
                  <a:pt x="4092" y="1150"/>
                  <a:pt x="4265" y="1163"/>
                  <a:pt x="4427" y="1163"/>
                </a:cubicBezTo>
                <a:cubicBezTo>
                  <a:pt x="5009" y="1163"/>
                  <a:pt x="5453" y="1002"/>
                  <a:pt x="5749" y="842"/>
                </a:cubicBezTo>
                <a:cubicBezTo>
                  <a:pt x="5994" y="710"/>
                  <a:pt x="6173" y="564"/>
                  <a:pt x="6286" y="455"/>
                </a:cubicBezTo>
                <a:close/>
                <a:moveTo>
                  <a:pt x="11907" y="2488"/>
                </a:moveTo>
                <a:cubicBezTo>
                  <a:pt x="12065" y="2488"/>
                  <a:pt x="12193" y="2615"/>
                  <a:pt x="12193" y="2773"/>
                </a:cubicBezTo>
                <a:lnTo>
                  <a:pt x="12191" y="9239"/>
                </a:lnTo>
                <a:lnTo>
                  <a:pt x="11733" y="9239"/>
                </a:lnTo>
                <a:lnTo>
                  <a:pt x="11733" y="6384"/>
                </a:lnTo>
                <a:cubicBezTo>
                  <a:pt x="11733" y="6296"/>
                  <a:pt x="11675" y="6216"/>
                  <a:pt x="11588" y="6198"/>
                </a:cubicBezTo>
                <a:cubicBezTo>
                  <a:pt x="11576" y="6196"/>
                  <a:pt x="11563" y="6194"/>
                  <a:pt x="11551" y="6194"/>
                </a:cubicBezTo>
                <a:cubicBezTo>
                  <a:pt x="11452" y="6194"/>
                  <a:pt x="11372" y="6277"/>
                  <a:pt x="11372" y="6379"/>
                </a:cubicBezTo>
                <a:lnTo>
                  <a:pt x="11372" y="9205"/>
                </a:lnTo>
                <a:lnTo>
                  <a:pt x="1182" y="9205"/>
                </a:lnTo>
                <a:lnTo>
                  <a:pt x="1182" y="3372"/>
                </a:lnTo>
                <a:cubicBezTo>
                  <a:pt x="1182" y="3336"/>
                  <a:pt x="1210" y="3307"/>
                  <a:pt x="1246" y="3307"/>
                </a:cubicBezTo>
                <a:lnTo>
                  <a:pt x="3711" y="3307"/>
                </a:lnTo>
                <a:cubicBezTo>
                  <a:pt x="3866" y="3940"/>
                  <a:pt x="4105" y="4504"/>
                  <a:pt x="4427" y="4981"/>
                </a:cubicBezTo>
                <a:cubicBezTo>
                  <a:pt x="4870" y="5641"/>
                  <a:pt x="5469" y="6139"/>
                  <a:pt x="6204" y="6459"/>
                </a:cubicBezTo>
                <a:cubicBezTo>
                  <a:pt x="6226" y="6469"/>
                  <a:pt x="6252" y="6474"/>
                  <a:pt x="6278" y="6474"/>
                </a:cubicBezTo>
                <a:cubicBezTo>
                  <a:pt x="6303" y="6474"/>
                  <a:pt x="6329" y="6469"/>
                  <a:pt x="6351" y="6459"/>
                </a:cubicBezTo>
                <a:cubicBezTo>
                  <a:pt x="7087" y="6139"/>
                  <a:pt x="7685" y="5642"/>
                  <a:pt x="8129" y="4981"/>
                </a:cubicBezTo>
                <a:cubicBezTo>
                  <a:pt x="8449" y="4504"/>
                  <a:pt x="8689" y="3940"/>
                  <a:pt x="8843" y="3307"/>
                </a:cubicBezTo>
                <a:lnTo>
                  <a:pt x="11309" y="3307"/>
                </a:lnTo>
                <a:cubicBezTo>
                  <a:pt x="11344" y="3307"/>
                  <a:pt x="11373" y="3336"/>
                  <a:pt x="11373" y="3372"/>
                </a:cubicBezTo>
                <a:lnTo>
                  <a:pt x="11373" y="5597"/>
                </a:lnTo>
                <a:cubicBezTo>
                  <a:pt x="11373" y="5683"/>
                  <a:pt x="11429" y="5763"/>
                  <a:pt x="11514" y="5782"/>
                </a:cubicBezTo>
                <a:cubicBezTo>
                  <a:pt x="11527" y="5785"/>
                  <a:pt x="11541" y="5786"/>
                  <a:pt x="11553" y="5786"/>
                </a:cubicBezTo>
                <a:cubicBezTo>
                  <a:pt x="11653" y="5786"/>
                  <a:pt x="11734" y="5701"/>
                  <a:pt x="11734" y="5597"/>
                </a:cubicBezTo>
                <a:lnTo>
                  <a:pt x="11734" y="3411"/>
                </a:lnTo>
                <a:cubicBezTo>
                  <a:pt x="11734" y="3173"/>
                  <a:pt x="11540" y="2979"/>
                  <a:pt x="11300" y="2979"/>
                </a:cubicBezTo>
                <a:lnTo>
                  <a:pt x="8978" y="2979"/>
                </a:lnTo>
                <a:cubicBezTo>
                  <a:pt x="9009" y="2809"/>
                  <a:pt x="9031" y="2645"/>
                  <a:pt x="9047" y="2488"/>
                </a:cubicBezTo>
                <a:close/>
                <a:moveTo>
                  <a:pt x="3637" y="2491"/>
                </a:moveTo>
                <a:cubicBezTo>
                  <a:pt x="3655" y="2649"/>
                  <a:pt x="3679" y="2812"/>
                  <a:pt x="3710" y="2981"/>
                </a:cubicBezTo>
                <a:lnTo>
                  <a:pt x="1253" y="2981"/>
                </a:lnTo>
                <a:cubicBezTo>
                  <a:pt x="1013" y="2981"/>
                  <a:pt x="820" y="3175"/>
                  <a:pt x="820" y="3415"/>
                </a:cubicBezTo>
                <a:lnTo>
                  <a:pt x="820" y="9241"/>
                </a:lnTo>
                <a:lnTo>
                  <a:pt x="361" y="9241"/>
                </a:lnTo>
                <a:lnTo>
                  <a:pt x="361" y="2776"/>
                </a:lnTo>
                <a:lnTo>
                  <a:pt x="363" y="2776"/>
                </a:lnTo>
                <a:cubicBezTo>
                  <a:pt x="363" y="2618"/>
                  <a:pt x="491" y="2491"/>
                  <a:pt x="648" y="2491"/>
                </a:cubicBezTo>
                <a:close/>
                <a:moveTo>
                  <a:pt x="12191" y="9598"/>
                </a:moveTo>
                <a:lnTo>
                  <a:pt x="12191" y="10155"/>
                </a:lnTo>
                <a:cubicBezTo>
                  <a:pt x="12191" y="10318"/>
                  <a:pt x="12059" y="10451"/>
                  <a:pt x="11896" y="10451"/>
                </a:cubicBezTo>
                <a:lnTo>
                  <a:pt x="649" y="10451"/>
                </a:lnTo>
                <a:cubicBezTo>
                  <a:pt x="491" y="10451"/>
                  <a:pt x="363" y="10322"/>
                  <a:pt x="363" y="10164"/>
                </a:cubicBezTo>
                <a:lnTo>
                  <a:pt x="363" y="9598"/>
                </a:lnTo>
                <a:close/>
                <a:moveTo>
                  <a:pt x="7021" y="10812"/>
                </a:moveTo>
                <a:cubicBezTo>
                  <a:pt x="7071" y="11102"/>
                  <a:pt x="7192" y="11731"/>
                  <a:pt x="7403" y="12221"/>
                </a:cubicBezTo>
                <a:lnTo>
                  <a:pt x="5167" y="12221"/>
                </a:lnTo>
                <a:cubicBezTo>
                  <a:pt x="5378" y="11731"/>
                  <a:pt x="5500" y="11102"/>
                  <a:pt x="5548" y="10812"/>
                </a:cubicBezTo>
                <a:close/>
                <a:moveTo>
                  <a:pt x="6292" y="0"/>
                </a:moveTo>
                <a:cubicBezTo>
                  <a:pt x="6234" y="0"/>
                  <a:pt x="6181" y="27"/>
                  <a:pt x="6145" y="74"/>
                </a:cubicBezTo>
                <a:cubicBezTo>
                  <a:pt x="6143" y="77"/>
                  <a:pt x="5950" y="326"/>
                  <a:pt x="5565" y="532"/>
                </a:cubicBezTo>
                <a:cubicBezTo>
                  <a:pt x="5226" y="713"/>
                  <a:pt x="4850" y="804"/>
                  <a:pt x="4441" y="804"/>
                </a:cubicBezTo>
                <a:cubicBezTo>
                  <a:pt x="4232" y="804"/>
                  <a:pt x="4015" y="780"/>
                  <a:pt x="3790" y="732"/>
                </a:cubicBezTo>
                <a:cubicBezTo>
                  <a:pt x="3774" y="729"/>
                  <a:pt x="3759" y="727"/>
                  <a:pt x="3744" y="727"/>
                </a:cubicBezTo>
                <a:cubicBezTo>
                  <a:pt x="3739" y="727"/>
                  <a:pt x="3733" y="728"/>
                  <a:pt x="3728" y="728"/>
                </a:cubicBezTo>
                <a:cubicBezTo>
                  <a:pt x="3639" y="740"/>
                  <a:pt x="3577" y="808"/>
                  <a:pt x="3567" y="888"/>
                </a:cubicBezTo>
                <a:cubicBezTo>
                  <a:pt x="3564" y="918"/>
                  <a:pt x="3499" y="1420"/>
                  <a:pt x="3545" y="2129"/>
                </a:cubicBezTo>
                <a:lnTo>
                  <a:pt x="656" y="2129"/>
                </a:lnTo>
                <a:cubicBezTo>
                  <a:pt x="294" y="2129"/>
                  <a:pt x="0" y="2423"/>
                  <a:pt x="0" y="2784"/>
                </a:cubicBezTo>
                <a:lnTo>
                  <a:pt x="0" y="10157"/>
                </a:lnTo>
                <a:cubicBezTo>
                  <a:pt x="0" y="10519"/>
                  <a:pt x="294" y="10812"/>
                  <a:pt x="656" y="10812"/>
                </a:cubicBezTo>
                <a:lnTo>
                  <a:pt x="5172" y="10812"/>
                </a:lnTo>
                <a:cubicBezTo>
                  <a:pt x="5114" y="11144"/>
                  <a:pt x="4979" y="11798"/>
                  <a:pt x="4759" y="12221"/>
                </a:cubicBezTo>
                <a:lnTo>
                  <a:pt x="3740" y="12221"/>
                </a:lnTo>
                <a:cubicBezTo>
                  <a:pt x="3653" y="12221"/>
                  <a:pt x="3571" y="12278"/>
                  <a:pt x="3554" y="12364"/>
                </a:cubicBezTo>
                <a:cubicBezTo>
                  <a:pt x="3530" y="12479"/>
                  <a:pt x="3621" y="12580"/>
                  <a:pt x="3734" y="12580"/>
                </a:cubicBezTo>
                <a:lnTo>
                  <a:pt x="8829" y="12580"/>
                </a:lnTo>
                <a:cubicBezTo>
                  <a:pt x="8925" y="12580"/>
                  <a:pt x="9010" y="12511"/>
                  <a:pt x="9019" y="12417"/>
                </a:cubicBezTo>
                <a:cubicBezTo>
                  <a:pt x="9028" y="12310"/>
                  <a:pt x="8943" y="12221"/>
                  <a:pt x="8836" y="12221"/>
                </a:cubicBezTo>
                <a:lnTo>
                  <a:pt x="7827" y="12221"/>
                </a:lnTo>
                <a:cubicBezTo>
                  <a:pt x="7607" y="11798"/>
                  <a:pt x="7471" y="11144"/>
                  <a:pt x="7414" y="10812"/>
                </a:cubicBezTo>
                <a:lnTo>
                  <a:pt x="11930" y="10812"/>
                </a:lnTo>
                <a:cubicBezTo>
                  <a:pt x="12292" y="10812"/>
                  <a:pt x="12584" y="10519"/>
                  <a:pt x="12584" y="10157"/>
                </a:cubicBezTo>
                <a:lnTo>
                  <a:pt x="12584" y="2787"/>
                </a:lnTo>
                <a:cubicBezTo>
                  <a:pt x="12583" y="2425"/>
                  <a:pt x="12290" y="2129"/>
                  <a:pt x="11929" y="2129"/>
                </a:cubicBezTo>
                <a:lnTo>
                  <a:pt x="9040" y="2129"/>
                </a:lnTo>
                <a:cubicBezTo>
                  <a:pt x="9085" y="1420"/>
                  <a:pt x="9021" y="918"/>
                  <a:pt x="9017" y="888"/>
                </a:cubicBezTo>
                <a:cubicBezTo>
                  <a:pt x="9011" y="837"/>
                  <a:pt x="8984" y="791"/>
                  <a:pt x="8942" y="761"/>
                </a:cubicBezTo>
                <a:cubicBezTo>
                  <a:pt x="8910" y="739"/>
                  <a:pt x="8873" y="727"/>
                  <a:pt x="8836" y="727"/>
                </a:cubicBezTo>
                <a:cubicBezTo>
                  <a:pt x="8823" y="727"/>
                  <a:pt x="8810" y="729"/>
                  <a:pt x="8797" y="731"/>
                </a:cubicBezTo>
                <a:cubicBezTo>
                  <a:pt x="8572" y="778"/>
                  <a:pt x="8355" y="802"/>
                  <a:pt x="8146" y="802"/>
                </a:cubicBezTo>
                <a:cubicBezTo>
                  <a:pt x="7737" y="802"/>
                  <a:pt x="7360" y="712"/>
                  <a:pt x="7020" y="530"/>
                </a:cubicBezTo>
                <a:cubicBezTo>
                  <a:pt x="6634" y="326"/>
                  <a:pt x="6443" y="75"/>
                  <a:pt x="6440" y="74"/>
                </a:cubicBezTo>
                <a:cubicBezTo>
                  <a:pt x="6405" y="27"/>
                  <a:pt x="6351" y="0"/>
                  <a:pt x="62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7" name="Google Shape;2927;p65"/>
          <p:cNvSpPr/>
          <p:nvPr/>
        </p:nvSpPr>
        <p:spPr>
          <a:xfrm>
            <a:off x="3330454" y="2247538"/>
            <a:ext cx="266956" cy="38729"/>
          </a:xfrm>
          <a:custGeom>
            <a:avLst/>
            <a:gdLst/>
            <a:ahLst/>
            <a:cxnLst/>
            <a:rect l="l" t="t" r="r" b="b"/>
            <a:pathLst>
              <a:path w="7472" h="1084" extrusionOk="0">
                <a:moveTo>
                  <a:pt x="5602" y="361"/>
                </a:moveTo>
                <a:lnTo>
                  <a:pt x="5602" y="688"/>
                </a:lnTo>
                <a:lnTo>
                  <a:pt x="360" y="688"/>
                </a:lnTo>
                <a:lnTo>
                  <a:pt x="360" y="361"/>
                </a:lnTo>
                <a:close/>
                <a:moveTo>
                  <a:pt x="7077" y="361"/>
                </a:moveTo>
                <a:lnTo>
                  <a:pt x="7077" y="688"/>
                </a:lnTo>
                <a:lnTo>
                  <a:pt x="5964" y="688"/>
                </a:lnTo>
                <a:lnTo>
                  <a:pt x="5964" y="361"/>
                </a:lnTo>
                <a:close/>
                <a:moveTo>
                  <a:pt x="184" y="1"/>
                </a:moveTo>
                <a:cubicBezTo>
                  <a:pt x="83" y="1"/>
                  <a:pt x="0" y="83"/>
                  <a:pt x="0" y="185"/>
                </a:cubicBezTo>
                <a:lnTo>
                  <a:pt x="0" y="899"/>
                </a:lnTo>
                <a:cubicBezTo>
                  <a:pt x="0" y="1001"/>
                  <a:pt x="83" y="1084"/>
                  <a:pt x="184" y="1084"/>
                </a:cubicBezTo>
                <a:lnTo>
                  <a:pt x="7287" y="1084"/>
                </a:lnTo>
                <a:cubicBezTo>
                  <a:pt x="7389" y="1084"/>
                  <a:pt x="7472" y="1001"/>
                  <a:pt x="7472" y="899"/>
                </a:cubicBezTo>
                <a:lnTo>
                  <a:pt x="7472" y="187"/>
                </a:lnTo>
                <a:cubicBezTo>
                  <a:pt x="7470" y="83"/>
                  <a:pt x="7388" y="1"/>
                  <a:pt x="728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8" name="Google Shape;2928;p65"/>
          <p:cNvGrpSpPr/>
          <p:nvPr/>
        </p:nvGrpSpPr>
        <p:grpSpPr>
          <a:xfrm>
            <a:off x="4000277" y="1995900"/>
            <a:ext cx="332604" cy="449511"/>
            <a:chOff x="3965670" y="1436452"/>
            <a:chExt cx="352671" cy="476631"/>
          </a:xfrm>
        </p:grpSpPr>
        <p:sp>
          <p:nvSpPr>
            <p:cNvPr id="2929" name="Google Shape;2929;p65"/>
            <p:cNvSpPr/>
            <p:nvPr/>
          </p:nvSpPr>
          <p:spPr>
            <a:xfrm>
              <a:off x="4020755" y="1506160"/>
              <a:ext cx="64783" cy="64821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369"/>
                  </a:moveTo>
                  <a:cubicBezTo>
                    <a:pt x="1123" y="369"/>
                    <a:pt x="1342" y="587"/>
                    <a:pt x="1342" y="856"/>
                  </a:cubicBezTo>
                  <a:cubicBezTo>
                    <a:pt x="1342" y="1124"/>
                    <a:pt x="1123" y="1343"/>
                    <a:pt x="855" y="1343"/>
                  </a:cubicBezTo>
                  <a:cubicBezTo>
                    <a:pt x="587" y="1343"/>
                    <a:pt x="368" y="1124"/>
                    <a:pt x="368" y="856"/>
                  </a:cubicBezTo>
                  <a:cubicBezTo>
                    <a:pt x="368" y="587"/>
                    <a:pt x="587" y="369"/>
                    <a:pt x="855" y="369"/>
                  </a:cubicBezTo>
                  <a:close/>
                  <a:moveTo>
                    <a:pt x="855" y="0"/>
                  </a:moveTo>
                  <a:cubicBezTo>
                    <a:pt x="384" y="0"/>
                    <a:pt x="0" y="385"/>
                    <a:pt x="0" y="856"/>
                  </a:cubicBezTo>
                  <a:cubicBezTo>
                    <a:pt x="1" y="1327"/>
                    <a:pt x="384" y="1711"/>
                    <a:pt x="855" y="1711"/>
                  </a:cubicBezTo>
                  <a:cubicBezTo>
                    <a:pt x="1326" y="1711"/>
                    <a:pt x="1709" y="1327"/>
                    <a:pt x="1709" y="856"/>
                  </a:cubicBezTo>
                  <a:cubicBezTo>
                    <a:pt x="1709" y="385"/>
                    <a:pt x="1326" y="0"/>
                    <a:pt x="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65"/>
            <p:cNvSpPr/>
            <p:nvPr/>
          </p:nvSpPr>
          <p:spPr>
            <a:xfrm>
              <a:off x="4109179" y="1506160"/>
              <a:ext cx="64783" cy="64821"/>
            </a:xfrm>
            <a:custGeom>
              <a:avLst/>
              <a:gdLst/>
              <a:ahLst/>
              <a:cxnLst/>
              <a:rect l="l" t="t" r="r" b="b"/>
              <a:pathLst>
                <a:path w="1710" h="1711" extrusionOk="0">
                  <a:moveTo>
                    <a:pt x="855" y="369"/>
                  </a:moveTo>
                  <a:cubicBezTo>
                    <a:pt x="1123" y="369"/>
                    <a:pt x="1342" y="587"/>
                    <a:pt x="1342" y="856"/>
                  </a:cubicBezTo>
                  <a:cubicBezTo>
                    <a:pt x="1342" y="1124"/>
                    <a:pt x="1123" y="1343"/>
                    <a:pt x="855" y="1343"/>
                  </a:cubicBezTo>
                  <a:cubicBezTo>
                    <a:pt x="587" y="1343"/>
                    <a:pt x="368" y="1124"/>
                    <a:pt x="368" y="856"/>
                  </a:cubicBezTo>
                  <a:cubicBezTo>
                    <a:pt x="368" y="587"/>
                    <a:pt x="587" y="369"/>
                    <a:pt x="855" y="369"/>
                  </a:cubicBezTo>
                  <a:close/>
                  <a:moveTo>
                    <a:pt x="855" y="0"/>
                  </a:moveTo>
                  <a:cubicBezTo>
                    <a:pt x="384" y="0"/>
                    <a:pt x="1" y="385"/>
                    <a:pt x="1" y="856"/>
                  </a:cubicBezTo>
                  <a:cubicBezTo>
                    <a:pt x="2" y="1327"/>
                    <a:pt x="384" y="1711"/>
                    <a:pt x="855" y="1711"/>
                  </a:cubicBezTo>
                  <a:cubicBezTo>
                    <a:pt x="1327" y="1711"/>
                    <a:pt x="1710" y="1327"/>
                    <a:pt x="1710" y="856"/>
                  </a:cubicBezTo>
                  <a:cubicBezTo>
                    <a:pt x="1710" y="385"/>
                    <a:pt x="1327" y="0"/>
                    <a:pt x="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65"/>
            <p:cNvSpPr/>
            <p:nvPr/>
          </p:nvSpPr>
          <p:spPr>
            <a:xfrm>
              <a:off x="4197602" y="1506160"/>
              <a:ext cx="64821" cy="64821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856" y="369"/>
                  </a:moveTo>
                  <a:cubicBezTo>
                    <a:pt x="1124" y="369"/>
                    <a:pt x="1343" y="587"/>
                    <a:pt x="1343" y="856"/>
                  </a:cubicBezTo>
                  <a:cubicBezTo>
                    <a:pt x="1343" y="1124"/>
                    <a:pt x="1124" y="1343"/>
                    <a:pt x="856" y="1343"/>
                  </a:cubicBezTo>
                  <a:cubicBezTo>
                    <a:pt x="587" y="1343"/>
                    <a:pt x="369" y="1124"/>
                    <a:pt x="369" y="856"/>
                  </a:cubicBezTo>
                  <a:cubicBezTo>
                    <a:pt x="369" y="587"/>
                    <a:pt x="587" y="369"/>
                    <a:pt x="856" y="369"/>
                  </a:cubicBezTo>
                  <a:close/>
                  <a:moveTo>
                    <a:pt x="856" y="0"/>
                  </a:moveTo>
                  <a:cubicBezTo>
                    <a:pt x="385" y="0"/>
                    <a:pt x="0" y="385"/>
                    <a:pt x="0" y="856"/>
                  </a:cubicBezTo>
                  <a:cubicBezTo>
                    <a:pt x="0" y="1327"/>
                    <a:pt x="385" y="1711"/>
                    <a:pt x="856" y="1711"/>
                  </a:cubicBezTo>
                  <a:cubicBezTo>
                    <a:pt x="1327" y="1711"/>
                    <a:pt x="1711" y="1327"/>
                    <a:pt x="1711" y="856"/>
                  </a:cubicBezTo>
                  <a:cubicBezTo>
                    <a:pt x="1711" y="385"/>
                    <a:pt x="1327" y="0"/>
                    <a:pt x="8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65"/>
            <p:cNvSpPr/>
            <p:nvPr/>
          </p:nvSpPr>
          <p:spPr>
            <a:xfrm>
              <a:off x="4017156" y="1581703"/>
              <a:ext cx="71944" cy="13676"/>
            </a:xfrm>
            <a:custGeom>
              <a:avLst/>
              <a:gdLst/>
              <a:ahLst/>
              <a:cxnLst/>
              <a:rect l="l" t="t" r="r" b="b"/>
              <a:pathLst>
                <a:path w="1899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1702" y="361"/>
                  </a:lnTo>
                  <a:cubicBezTo>
                    <a:pt x="1797" y="361"/>
                    <a:pt x="1882" y="292"/>
                    <a:pt x="1889" y="197"/>
                  </a:cubicBezTo>
                  <a:cubicBezTo>
                    <a:pt x="1899" y="90"/>
                    <a:pt x="1815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65"/>
            <p:cNvSpPr/>
            <p:nvPr/>
          </p:nvSpPr>
          <p:spPr>
            <a:xfrm>
              <a:off x="4031628" y="1606518"/>
              <a:ext cx="43113" cy="13676"/>
            </a:xfrm>
            <a:custGeom>
              <a:avLst/>
              <a:gdLst/>
              <a:ahLst/>
              <a:cxnLst/>
              <a:rect l="l" t="t" r="r" b="b"/>
              <a:pathLst>
                <a:path w="113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940" y="360"/>
                  </a:lnTo>
                  <a:cubicBezTo>
                    <a:pt x="1035" y="360"/>
                    <a:pt x="1121" y="291"/>
                    <a:pt x="1128" y="197"/>
                  </a:cubicBezTo>
                  <a:cubicBezTo>
                    <a:pt x="1138" y="89"/>
                    <a:pt x="1054" y="0"/>
                    <a:pt x="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65"/>
            <p:cNvSpPr/>
            <p:nvPr/>
          </p:nvSpPr>
          <p:spPr>
            <a:xfrm>
              <a:off x="4105617" y="1581703"/>
              <a:ext cx="71944" cy="13676"/>
            </a:xfrm>
            <a:custGeom>
              <a:avLst/>
              <a:gdLst/>
              <a:ahLst/>
              <a:cxnLst/>
              <a:rect l="l" t="t" r="r" b="b"/>
              <a:pathLst>
                <a:path w="1899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700" y="361"/>
                  </a:lnTo>
                  <a:cubicBezTo>
                    <a:pt x="1797" y="361"/>
                    <a:pt x="1882" y="292"/>
                    <a:pt x="1889" y="197"/>
                  </a:cubicBezTo>
                  <a:cubicBezTo>
                    <a:pt x="1898" y="90"/>
                    <a:pt x="1814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65"/>
            <p:cNvSpPr/>
            <p:nvPr/>
          </p:nvSpPr>
          <p:spPr>
            <a:xfrm>
              <a:off x="4120014" y="1606518"/>
              <a:ext cx="43189" cy="13676"/>
            </a:xfrm>
            <a:custGeom>
              <a:avLst/>
              <a:gdLst/>
              <a:ahLst/>
              <a:cxnLst/>
              <a:rect l="l" t="t" r="r" b="b"/>
              <a:pathLst>
                <a:path w="1140" h="361" extrusionOk="0">
                  <a:moveTo>
                    <a:pt x="199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41" y="360"/>
                  </a:lnTo>
                  <a:cubicBezTo>
                    <a:pt x="1036" y="360"/>
                    <a:pt x="1121" y="291"/>
                    <a:pt x="1130" y="197"/>
                  </a:cubicBezTo>
                  <a:cubicBezTo>
                    <a:pt x="1139" y="89"/>
                    <a:pt x="1055" y="0"/>
                    <a:pt x="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65"/>
            <p:cNvSpPr/>
            <p:nvPr/>
          </p:nvSpPr>
          <p:spPr>
            <a:xfrm>
              <a:off x="4194003" y="1581703"/>
              <a:ext cx="71982" cy="13676"/>
            </a:xfrm>
            <a:custGeom>
              <a:avLst/>
              <a:gdLst/>
              <a:ahLst/>
              <a:cxnLst/>
              <a:rect l="l" t="t" r="r" b="b"/>
              <a:pathLst>
                <a:path w="1900" h="361" extrusionOk="0">
                  <a:moveTo>
                    <a:pt x="199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1702" y="361"/>
                  </a:lnTo>
                  <a:cubicBezTo>
                    <a:pt x="1797" y="361"/>
                    <a:pt x="1883" y="292"/>
                    <a:pt x="1890" y="197"/>
                  </a:cubicBezTo>
                  <a:cubicBezTo>
                    <a:pt x="1900" y="90"/>
                    <a:pt x="1816" y="1"/>
                    <a:pt x="17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65"/>
            <p:cNvSpPr/>
            <p:nvPr/>
          </p:nvSpPr>
          <p:spPr>
            <a:xfrm>
              <a:off x="4208437" y="1606480"/>
              <a:ext cx="42848" cy="13676"/>
            </a:xfrm>
            <a:custGeom>
              <a:avLst/>
              <a:gdLst/>
              <a:ahLst/>
              <a:cxnLst/>
              <a:rect l="l" t="t" r="r" b="b"/>
              <a:pathLst>
                <a:path w="1131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949" y="360"/>
                  </a:lnTo>
                  <a:cubicBezTo>
                    <a:pt x="950" y="360"/>
                    <a:pt x="950" y="360"/>
                    <a:pt x="951" y="360"/>
                  </a:cubicBezTo>
                  <a:cubicBezTo>
                    <a:pt x="1051" y="360"/>
                    <a:pt x="1130" y="279"/>
                    <a:pt x="1130" y="180"/>
                  </a:cubicBezTo>
                  <a:cubicBezTo>
                    <a:pt x="1130" y="81"/>
                    <a:pt x="1049" y="0"/>
                    <a:pt x="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65"/>
            <p:cNvSpPr/>
            <p:nvPr/>
          </p:nvSpPr>
          <p:spPr>
            <a:xfrm>
              <a:off x="3965670" y="1436452"/>
              <a:ext cx="352671" cy="476631"/>
            </a:xfrm>
            <a:custGeom>
              <a:avLst/>
              <a:gdLst/>
              <a:ahLst/>
              <a:cxnLst/>
              <a:rect l="l" t="t" r="r" b="b"/>
              <a:pathLst>
                <a:path w="9309" h="12581" extrusionOk="0">
                  <a:moveTo>
                    <a:pt x="8850" y="361"/>
                  </a:moveTo>
                  <a:cubicBezTo>
                    <a:pt x="8884" y="361"/>
                    <a:pt x="8911" y="389"/>
                    <a:pt x="8911" y="423"/>
                  </a:cubicBezTo>
                  <a:lnTo>
                    <a:pt x="8911" y="1212"/>
                  </a:lnTo>
                  <a:lnTo>
                    <a:pt x="361" y="1212"/>
                  </a:lnTo>
                  <a:lnTo>
                    <a:pt x="361" y="423"/>
                  </a:lnTo>
                  <a:cubicBezTo>
                    <a:pt x="361" y="389"/>
                    <a:pt x="388" y="361"/>
                    <a:pt x="423" y="361"/>
                  </a:cubicBezTo>
                  <a:close/>
                  <a:moveTo>
                    <a:pt x="8912" y="1572"/>
                  </a:moveTo>
                  <a:lnTo>
                    <a:pt x="8912" y="5111"/>
                  </a:lnTo>
                  <a:lnTo>
                    <a:pt x="7926" y="5111"/>
                  </a:lnTo>
                  <a:cubicBezTo>
                    <a:pt x="7829" y="5111"/>
                    <a:pt x="7745" y="5180"/>
                    <a:pt x="7737" y="5275"/>
                  </a:cubicBezTo>
                  <a:cubicBezTo>
                    <a:pt x="7728" y="5382"/>
                    <a:pt x="7812" y="5472"/>
                    <a:pt x="7916" y="5472"/>
                  </a:cubicBezTo>
                  <a:lnTo>
                    <a:pt x="8912" y="5472"/>
                  </a:lnTo>
                  <a:lnTo>
                    <a:pt x="8912" y="8321"/>
                  </a:lnTo>
                  <a:lnTo>
                    <a:pt x="361" y="8321"/>
                  </a:lnTo>
                  <a:lnTo>
                    <a:pt x="361" y="5472"/>
                  </a:lnTo>
                  <a:lnTo>
                    <a:pt x="7069" y="5472"/>
                  </a:lnTo>
                  <a:cubicBezTo>
                    <a:pt x="7164" y="5472"/>
                    <a:pt x="7250" y="5401"/>
                    <a:pt x="7259" y="5307"/>
                  </a:cubicBezTo>
                  <a:cubicBezTo>
                    <a:pt x="7268" y="5200"/>
                    <a:pt x="7183" y="5111"/>
                    <a:pt x="7075" y="5111"/>
                  </a:cubicBezTo>
                  <a:lnTo>
                    <a:pt x="361" y="5111"/>
                  </a:lnTo>
                  <a:lnTo>
                    <a:pt x="361" y="1572"/>
                  </a:lnTo>
                  <a:close/>
                  <a:moveTo>
                    <a:pt x="192" y="0"/>
                  </a:moveTo>
                  <a:cubicBezTo>
                    <a:pt x="86" y="0"/>
                    <a:pt x="0" y="85"/>
                    <a:pt x="0" y="191"/>
                  </a:cubicBezTo>
                  <a:lnTo>
                    <a:pt x="0" y="9417"/>
                  </a:lnTo>
                  <a:cubicBezTo>
                    <a:pt x="0" y="9441"/>
                    <a:pt x="10" y="9464"/>
                    <a:pt x="29" y="9480"/>
                  </a:cubicBezTo>
                  <a:cubicBezTo>
                    <a:pt x="79" y="9527"/>
                    <a:pt x="133" y="9548"/>
                    <a:pt x="182" y="9548"/>
                  </a:cubicBezTo>
                  <a:cubicBezTo>
                    <a:pt x="281" y="9548"/>
                    <a:pt x="362" y="9465"/>
                    <a:pt x="362" y="9363"/>
                  </a:cubicBezTo>
                  <a:lnTo>
                    <a:pt x="362" y="8683"/>
                  </a:lnTo>
                  <a:lnTo>
                    <a:pt x="8913" y="8683"/>
                  </a:lnTo>
                  <a:lnTo>
                    <a:pt x="8913" y="12160"/>
                  </a:lnTo>
                  <a:cubicBezTo>
                    <a:pt x="8913" y="12193"/>
                    <a:pt x="8886" y="12222"/>
                    <a:pt x="8853" y="12222"/>
                  </a:cubicBezTo>
                  <a:lnTo>
                    <a:pt x="424" y="12222"/>
                  </a:lnTo>
                  <a:cubicBezTo>
                    <a:pt x="390" y="12222"/>
                    <a:pt x="362" y="12193"/>
                    <a:pt x="362" y="12160"/>
                  </a:cubicBezTo>
                  <a:lnTo>
                    <a:pt x="362" y="10239"/>
                  </a:lnTo>
                  <a:cubicBezTo>
                    <a:pt x="362" y="10144"/>
                    <a:pt x="293" y="10059"/>
                    <a:pt x="198" y="10049"/>
                  </a:cubicBezTo>
                  <a:cubicBezTo>
                    <a:pt x="193" y="10049"/>
                    <a:pt x="188" y="10049"/>
                    <a:pt x="182" y="10049"/>
                  </a:cubicBezTo>
                  <a:cubicBezTo>
                    <a:pt x="83" y="10049"/>
                    <a:pt x="3" y="10130"/>
                    <a:pt x="3" y="10233"/>
                  </a:cubicBezTo>
                  <a:lnTo>
                    <a:pt x="3" y="12152"/>
                  </a:lnTo>
                  <a:cubicBezTo>
                    <a:pt x="3" y="12389"/>
                    <a:pt x="194" y="12581"/>
                    <a:pt x="432" y="12581"/>
                  </a:cubicBezTo>
                  <a:lnTo>
                    <a:pt x="8879" y="12581"/>
                  </a:lnTo>
                  <a:cubicBezTo>
                    <a:pt x="9116" y="12581"/>
                    <a:pt x="9308" y="12389"/>
                    <a:pt x="9308" y="12152"/>
                  </a:cubicBezTo>
                  <a:lnTo>
                    <a:pt x="9308" y="430"/>
                  </a:lnTo>
                  <a:cubicBezTo>
                    <a:pt x="9305" y="193"/>
                    <a:pt x="9112" y="0"/>
                    <a:pt x="8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65"/>
            <p:cNvSpPr/>
            <p:nvPr/>
          </p:nvSpPr>
          <p:spPr>
            <a:xfrm>
              <a:off x="4007836" y="1656147"/>
              <a:ext cx="121687" cy="83158"/>
            </a:xfrm>
            <a:custGeom>
              <a:avLst/>
              <a:gdLst/>
              <a:ahLst/>
              <a:cxnLst/>
              <a:rect l="l" t="t" r="r" b="b"/>
              <a:pathLst>
                <a:path w="3212" h="2195" extrusionOk="0">
                  <a:moveTo>
                    <a:pt x="2393" y="361"/>
                  </a:moveTo>
                  <a:lnTo>
                    <a:pt x="1604" y="864"/>
                  </a:lnTo>
                  <a:lnTo>
                    <a:pt x="817" y="361"/>
                  </a:lnTo>
                  <a:close/>
                  <a:moveTo>
                    <a:pt x="2852" y="527"/>
                  </a:moveTo>
                  <a:lnTo>
                    <a:pt x="2852" y="1669"/>
                  </a:lnTo>
                  <a:lnTo>
                    <a:pt x="1960" y="1098"/>
                  </a:lnTo>
                  <a:lnTo>
                    <a:pt x="2852" y="527"/>
                  </a:lnTo>
                  <a:close/>
                  <a:moveTo>
                    <a:pt x="362" y="528"/>
                  </a:moveTo>
                  <a:lnTo>
                    <a:pt x="1254" y="1099"/>
                  </a:lnTo>
                  <a:lnTo>
                    <a:pt x="362" y="1670"/>
                  </a:lnTo>
                  <a:lnTo>
                    <a:pt x="362" y="528"/>
                  </a:lnTo>
                  <a:close/>
                  <a:moveTo>
                    <a:pt x="1604" y="1330"/>
                  </a:moveTo>
                  <a:lnTo>
                    <a:pt x="2393" y="1835"/>
                  </a:lnTo>
                  <a:lnTo>
                    <a:pt x="817" y="1835"/>
                  </a:lnTo>
                  <a:lnTo>
                    <a:pt x="1604" y="1330"/>
                  </a:lnTo>
                  <a:close/>
                  <a:moveTo>
                    <a:pt x="184" y="0"/>
                  </a:moveTo>
                  <a:cubicBezTo>
                    <a:pt x="84" y="0"/>
                    <a:pt x="1" y="83"/>
                    <a:pt x="1" y="184"/>
                  </a:cubicBezTo>
                  <a:lnTo>
                    <a:pt x="1" y="2011"/>
                  </a:lnTo>
                  <a:cubicBezTo>
                    <a:pt x="1" y="2114"/>
                    <a:pt x="84" y="2195"/>
                    <a:pt x="184" y="2195"/>
                  </a:cubicBezTo>
                  <a:lnTo>
                    <a:pt x="3029" y="2195"/>
                  </a:lnTo>
                  <a:cubicBezTo>
                    <a:pt x="3131" y="2195"/>
                    <a:pt x="3212" y="2113"/>
                    <a:pt x="3212" y="2011"/>
                  </a:cubicBezTo>
                  <a:lnTo>
                    <a:pt x="3212" y="186"/>
                  </a:lnTo>
                  <a:cubicBezTo>
                    <a:pt x="3212" y="83"/>
                    <a:pt x="3129" y="0"/>
                    <a:pt x="3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65"/>
            <p:cNvSpPr/>
            <p:nvPr/>
          </p:nvSpPr>
          <p:spPr>
            <a:xfrm>
              <a:off x="4153125" y="1656147"/>
              <a:ext cx="121649" cy="83158"/>
            </a:xfrm>
            <a:custGeom>
              <a:avLst/>
              <a:gdLst/>
              <a:ahLst/>
              <a:cxnLst/>
              <a:rect l="l" t="t" r="r" b="b"/>
              <a:pathLst>
                <a:path w="3211" h="2195" extrusionOk="0">
                  <a:moveTo>
                    <a:pt x="2425" y="361"/>
                  </a:moveTo>
                  <a:lnTo>
                    <a:pt x="1637" y="864"/>
                  </a:lnTo>
                  <a:lnTo>
                    <a:pt x="849" y="361"/>
                  </a:lnTo>
                  <a:close/>
                  <a:moveTo>
                    <a:pt x="2850" y="527"/>
                  </a:moveTo>
                  <a:lnTo>
                    <a:pt x="2850" y="1669"/>
                  </a:lnTo>
                  <a:lnTo>
                    <a:pt x="1958" y="1098"/>
                  </a:lnTo>
                  <a:lnTo>
                    <a:pt x="2850" y="527"/>
                  </a:lnTo>
                  <a:close/>
                  <a:moveTo>
                    <a:pt x="393" y="528"/>
                  </a:moveTo>
                  <a:lnTo>
                    <a:pt x="1284" y="1099"/>
                  </a:lnTo>
                  <a:lnTo>
                    <a:pt x="393" y="1670"/>
                  </a:lnTo>
                  <a:lnTo>
                    <a:pt x="393" y="528"/>
                  </a:lnTo>
                  <a:close/>
                  <a:moveTo>
                    <a:pt x="1621" y="1330"/>
                  </a:moveTo>
                  <a:lnTo>
                    <a:pt x="2409" y="1835"/>
                  </a:lnTo>
                  <a:lnTo>
                    <a:pt x="833" y="1835"/>
                  </a:lnTo>
                  <a:lnTo>
                    <a:pt x="1621" y="1330"/>
                  </a:lnTo>
                  <a:close/>
                  <a:moveTo>
                    <a:pt x="184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011"/>
                  </a:lnTo>
                  <a:cubicBezTo>
                    <a:pt x="0" y="2113"/>
                    <a:pt x="83" y="2195"/>
                    <a:pt x="183" y="2195"/>
                  </a:cubicBezTo>
                  <a:lnTo>
                    <a:pt x="3027" y="2195"/>
                  </a:lnTo>
                  <a:cubicBezTo>
                    <a:pt x="3128" y="2195"/>
                    <a:pt x="3210" y="2113"/>
                    <a:pt x="3210" y="2011"/>
                  </a:cubicBezTo>
                  <a:lnTo>
                    <a:pt x="3210" y="184"/>
                  </a:lnTo>
                  <a:cubicBezTo>
                    <a:pt x="3210" y="82"/>
                    <a:pt x="3128" y="0"/>
                    <a:pt x="30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65"/>
            <p:cNvSpPr/>
            <p:nvPr/>
          </p:nvSpPr>
          <p:spPr>
            <a:xfrm>
              <a:off x="4007609" y="1784009"/>
              <a:ext cx="267961" cy="13714"/>
            </a:xfrm>
            <a:custGeom>
              <a:avLst/>
              <a:gdLst/>
              <a:ahLst/>
              <a:cxnLst/>
              <a:rect l="l" t="t" r="r" b="b"/>
              <a:pathLst>
                <a:path w="7073" h="362" extrusionOk="0">
                  <a:moveTo>
                    <a:pt x="200" y="1"/>
                  </a:moveTo>
                  <a:cubicBezTo>
                    <a:pt x="103" y="1"/>
                    <a:pt x="18" y="70"/>
                    <a:pt x="9" y="164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6872" y="361"/>
                  </a:lnTo>
                  <a:cubicBezTo>
                    <a:pt x="6967" y="361"/>
                    <a:pt x="7052" y="291"/>
                    <a:pt x="7062" y="197"/>
                  </a:cubicBezTo>
                  <a:cubicBezTo>
                    <a:pt x="7072" y="90"/>
                    <a:pt x="6987" y="1"/>
                    <a:pt x="6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65"/>
            <p:cNvSpPr/>
            <p:nvPr/>
          </p:nvSpPr>
          <p:spPr>
            <a:xfrm>
              <a:off x="4135660" y="1811286"/>
              <a:ext cx="138508" cy="13676"/>
            </a:xfrm>
            <a:custGeom>
              <a:avLst/>
              <a:gdLst/>
              <a:ahLst/>
              <a:cxnLst/>
              <a:rect l="l" t="t" r="r" b="b"/>
              <a:pathLst>
                <a:path w="3656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58" y="361"/>
                  </a:lnTo>
                  <a:cubicBezTo>
                    <a:pt x="3554" y="361"/>
                    <a:pt x="3639" y="292"/>
                    <a:pt x="3646" y="197"/>
                  </a:cubicBezTo>
                  <a:cubicBezTo>
                    <a:pt x="3656" y="92"/>
                    <a:pt x="3572" y="0"/>
                    <a:pt x="3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65"/>
            <p:cNvSpPr/>
            <p:nvPr/>
          </p:nvSpPr>
          <p:spPr>
            <a:xfrm>
              <a:off x="4008632" y="1811362"/>
              <a:ext cx="104373" cy="13639"/>
            </a:xfrm>
            <a:custGeom>
              <a:avLst/>
              <a:gdLst/>
              <a:ahLst/>
              <a:cxnLst/>
              <a:rect l="l" t="t" r="r" b="b"/>
              <a:pathLst>
                <a:path w="2755" h="360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2556" y="360"/>
                  </a:lnTo>
                  <a:cubicBezTo>
                    <a:pt x="2652" y="360"/>
                    <a:pt x="2736" y="291"/>
                    <a:pt x="2745" y="196"/>
                  </a:cubicBezTo>
                  <a:cubicBezTo>
                    <a:pt x="2754" y="90"/>
                    <a:pt x="2670" y="1"/>
                    <a:pt x="25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65"/>
            <p:cNvSpPr/>
            <p:nvPr/>
          </p:nvSpPr>
          <p:spPr>
            <a:xfrm>
              <a:off x="4007609" y="1839852"/>
              <a:ext cx="267961" cy="13676"/>
            </a:xfrm>
            <a:custGeom>
              <a:avLst/>
              <a:gdLst/>
              <a:ahLst/>
              <a:cxnLst/>
              <a:rect l="l" t="t" r="r" b="b"/>
              <a:pathLst>
                <a:path w="7073" h="361" extrusionOk="0">
                  <a:moveTo>
                    <a:pt x="201" y="1"/>
                  </a:moveTo>
                  <a:cubicBezTo>
                    <a:pt x="105" y="1"/>
                    <a:pt x="19" y="71"/>
                    <a:pt x="11" y="165"/>
                  </a:cubicBezTo>
                  <a:cubicBezTo>
                    <a:pt x="1" y="272"/>
                    <a:pt x="86" y="361"/>
                    <a:pt x="192" y="361"/>
                  </a:cubicBezTo>
                  <a:lnTo>
                    <a:pt x="6873" y="361"/>
                  </a:lnTo>
                  <a:cubicBezTo>
                    <a:pt x="6969" y="361"/>
                    <a:pt x="7054" y="292"/>
                    <a:pt x="7063" y="197"/>
                  </a:cubicBezTo>
                  <a:cubicBezTo>
                    <a:pt x="7072" y="90"/>
                    <a:pt x="6987" y="1"/>
                    <a:pt x="68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65"/>
            <p:cNvSpPr/>
            <p:nvPr/>
          </p:nvSpPr>
          <p:spPr>
            <a:xfrm>
              <a:off x="4199837" y="1867167"/>
              <a:ext cx="74974" cy="13676"/>
            </a:xfrm>
            <a:custGeom>
              <a:avLst/>
              <a:gdLst/>
              <a:ahLst/>
              <a:cxnLst/>
              <a:rect l="l" t="t" r="r" b="b"/>
              <a:pathLst>
                <a:path w="1979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781" y="360"/>
                  </a:lnTo>
                  <a:cubicBezTo>
                    <a:pt x="1877" y="360"/>
                    <a:pt x="1962" y="290"/>
                    <a:pt x="1970" y="196"/>
                  </a:cubicBezTo>
                  <a:cubicBezTo>
                    <a:pt x="1978" y="90"/>
                    <a:pt x="1895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65"/>
            <p:cNvSpPr/>
            <p:nvPr/>
          </p:nvSpPr>
          <p:spPr>
            <a:xfrm>
              <a:off x="4009276" y="1867205"/>
              <a:ext cx="168740" cy="13676"/>
            </a:xfrm>
            <a:custGeom>
              <a:avLst/>
              <a:gdLst/>
              <a:ahLst/>
              <a:cxnLst/>
              <a:rect l="l" t="t" r="r" b="b"/>
              <a:pathLst>
                <a:path w="4454" h="361" extrusionOk="0">
                  <a:moveTo>
                    <a:pt x="200" y="0"/>
                  </a:moveTo>
                  <a:cubicBezTo>
                    <a:pt x="104" y="0"/>
                    <a:pt x="18" y="69"/>
                    <a:pt x="11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4257" y="360"/>
                  </a:lnTo>
                  <a:cubicBezTo>
                    <a:pt x="4352" y="360"/>
                    <a:pt x="4437" y="291"/>
                    <a:pt x="4445" y="197"/>
                  </a:cubicBezTo>
                  <a:cubicBezTo>
                    <a:pt x="4454" y="89"/>
                    <a:pt x="4371" y="0"/>
                    <a:pt x="4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7" name="Google Shape;2947;p65"/>
          <p:cNvGrpSpPr/>
          <p:nvPr/>
        </p:nvGrpSpPr>
        <p:grpSpPr>
          <a:xfrm>
            <a:off x="2468900" y="1995936"/>
            <a:ext cx="437899" cy="449582"/>
            <a:chOff x="2341881" y="1436490"/>
            <a:chExt cx="464319" cy="476707"/>
          </a:xfrm>
        </p:grpSpPr>
        <p:sp>
          <p:nvSpPr>
            <p:cNvPr id="2948" name="Google Shape;2948;p65"/>
            <p:cNvSpPr/>
            <p:nvPr/>
          </p:nvSpPr>
          <p:spPr>
            <a:xfrm>
              <a:off x="2582678" y="1523322"/>
              <a:ext cx="223522" cy="389875"/>
            </a:xfrm>
            <a:custGeom>
              <a:avLst/>
              <a:gdLst/>
              <a:ahLst/>
              <a:cxnLst/>
              <a:rect l="l" t="t" r="r" b="b"/>
              <a:pathLst>
                <a:path w="5900" h="10291" extrusionOk="0">
                  <a:moveTo>
                    <a:pt x="5540" y="8617"/>
                  </a:moveTo>
                  <a:lnTo>
                    <a:pt x="5540" y="9476"/>
                  </a:lnTo>
                  <a:cubicBezTo>
                    <a:pt x="5540" y="9709"/>
                    <a:pt x="5351" y="9895"/>
                    <a:pt x="5121" y="9895"/>
                  </a:cubicBezTo>
                  <a:lnTo>
                    <a:pt x="815" y="9895"/>
                  </a:lnTo>
                  <a:cubicBezTo>
                    <a:pt x="584" y="9895"/>
                    <a:pt x="396" y="9709"/>
                    <a:pt x="396" y="9476"/>
                  </a:cubicBezTo>
                  <a:lnTo>
                    <a:pt x="396" y="8617"/>
                  </a:lnTo>
                  <a:close/>
                  <a:moveTo>
                    <a:pt x="789" y="1"/>
                  </a:moveTo>
                  <a:cubicBezTo>
                    <a:pt x="354" y="1"/>
                    <a:pt x="0" y="353"/>
                    <a:pt x="0" y="788"/>
                  </a:cubicBezTo>
                  <a:lnTo>
                    <a:pt x="0" y="9501"/>
                  </a:lnTo>
                  <a:cubicBezTo>
                    <a:pt x="0" y="9936"/>
                    <a:pt x="353" y="10290"/>
                    <a:pt x="789" y="10290"/>
                  </a:cubicBezTo>
                  <a:lnTo>
                    <a:pt x="5110" y="10290"/>
                  </a:lnTo>
                  <a:cubicBezTo>
                    <a:pt x="5545" y="10290"/>
                    <a:pt x="5899" y="9937"/>
                    <a:pt x="5899" y="9501"/>
                  </a:cubicBezTo>
                  <a:lnTo>
                    <a:pt x="5899" y="7637"/>
                  </a:lnTo>
                  <a:cubicBezTo>
                    <a:pt x="5900" y="7535"/>
                    <a:pt x="5818" y="7453"/>
                    <a:pt x="5719" y="7453"/>
                  </a:cubicBezTo>
                  <a:cubicBezTo>
                    <a:pt x="5619" y="7453"/>
                    <a:pt x="5539" y="7535"/>
                    <a:pt x="5539" y="7637"/>
                  </a:cubicBezTo>
                  <a:lnTo>
                    <a:pt x="5539" y="8258"/>
                  </a:lnTo>
                  <a:lnTo>
                    <a:pt x="395" y="8258"/>
                  </a:lnTo>
                  <a:lnTo>
                    <a:pt x="395" y="781"/>
                  </a:lnTo>
                  <a:cubicBezTo>
                    <a:pt x="395" y="550"/>
                    <a:pt x="581" y="362"/>
                    <a:pt x="814" y="362"/>
                  </a:cubicBezTo>
                  <a:lnTo>
                    <a:pt x="5347" y="362"/>
                  </a:lnTo>
                  <a:cubicBezTo>
                    <a:pt x="5454" y="362"/>
                    <a:pt x="5539" y="447"/>
                    <a:pt x="5539" y="553"/>
                  </a:cubicBezTo>
                  <a:lnTo>
                    <a:pt x="5539" y="6795"/>
                  </a:lnTo>
                  <a:cubicBezTo>
                    <a:pt x="5539" y="6820"/>
                    <a:pt x="5549" y="6844"/>
                    <a:pt x="5566" y="6860"/>
                  </a:cubicBezTo>
                  <a:cubicBezTo>
                    <a:pt x="5617" y="6907"/>
                    <a:pt x="5670" y="6926"/>
                    <a:pt x="5719" y="6926"/>
                  </a:cubicBezTo>
                  <a:cubicBezTo>
                    <a:pt x="5818" y="6926"/>
                    <a:pt x="5899" y="6844"/>
                    <a:pt x="5899" y="6742"/>
                  </a:cubicBezTo>
                  <a:lnTo>
                    <a:pt x="5899" y="788"/>
                  </a:lnTo>
                  <a:cubicBezTo>
                    <a:pt x="5899" y="354"/>
                    <a:pt x="5546" y="1"/>
                    <a:pt x="5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65"/>
            <p:cNvSpPr/>
            <p:nvPr/>
          </p:nvSpPr>
          <p:spPr>
            <a:xfrm>
              <a:off x="2681482" y="1867205"/>
              <a:ext cx="26747" cy="13676"/>
            </a:xfrm>
            <a:custGeom>
              <a:avLst/>
              <a:gdLst/>
              <a:ahLst/>
              <a:cxnLst/>
              <a:rect l="l" t="t" r="r" b="b"/>
              <a:pathLst>
                <a:path w="706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508" y="360"/>
                  </a:lnTo>
                  <a:cubicBezTo>
                    <a:pt x="603" y="360"/>
                    <a:pt x="689" y="291"/>
                    <a:pt x="697" y="197"/>
                  </a:cubicBezTo>
                  <a:cubicBezTo>
                    <a:pt x="706" y="89"/>
                    <a:pt x="622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65"/>
            <p:cNvSpPr/>
            <p:nvPr/>
          </p:nvSpPr>
          <p:spPr>
            <a:xfrm>
              <a:off x="2419735" y="1436642"/>
              <a:ext cx="67890" cy="79104"/>
            </a:xfrm>
            <a:custGeom>
              <a:avLst/>
              <a:gdLst/>
              <a:ahLst/>
              <a:cxnLst/>
              <a:rect l="l" t="t" r="r" b="b"/>
              <a:pathLst>
                <a:path w="1792" h="2088" extrusionOk="0">
                  <a:moveTo>
                    <a:pt x="890" y="612"/>
                  </a:moveTo>
                  <a:lnTo>
                    <a:pt x="1140" y="1274"/>
                  </a:lnTo>
                  <a:lnTo>
                    <a:pt x="639" y="1274"/>
                  </a:lnTo>
                  <a:lnTo>
                    <a:pt x="890" y="612"/>
                  </a:lnTo>
                  <a:close/>
                  <a:moveTo>
                    <a:pt x="891" y="0"/>
                  </a:moveTo>
                  <a:cubicBezTo>
                    <a:pt x="801" y="0"/>
                    <a:pt x="719" y="55"/>
                    <a:pt x="684" y="139"/>
                  </a:cubicBezTo>
                  <a:cubicBezTo>
                    <a:pt x="684" y="141"/>
                    <a:pt x="683" y="142"/>
                    <a:pt x="683" y="143"/>
                  </a:cubicBezTo>
                  <a:lnTo>
                    <a:pt x="37" y="1835"/>
                  </a:lnTo>
                  <a:cubicBezTo>
                    <a:pt x="1" y="1933"/>
                    <a:pt x="48" y="2040"/>
                    <a:pt x="143" y="2075"/>
                  </a:cubicBezTo>
                  <a:cubicBezTo>
                    <a:pt x="165" y="2084"/>
                    <a:pt x="188" y="2087"/>
                    <a:pt x="210" y="2087"/>
                  </a:cubicBezTo>
                  <a:cubicBezTo>
                    <a:pt x="284" y="2087"/>
                    <a:pt x="354" y="2042"/>
                    <a:pt x="382" y="1968"/>
                  </a:cubicBezTo>
                  <a:lnTo>
                    <a:pt x="497" y="1666"/>
                  </a:lnTo>
                  <a:lnTo>
                    <a:pt x="1279" y="1666"/>
                  </a:lnTo>
                  <a:cubicBezTo>
                    <a:pt x="1279" y="1666"/>
                    <a:pt x="1393" y="1966"/>
                    <a:pt x="1393" y="1968"/>
                  </a:cubicBezTo>
                  <a:cubicBezTo>
                    <a:pt x="1423" y="2049"/>
                    <a:pt x="1488" y="2083"/>
                    <a:pt x="1555" y="2083"/>
                  </a:cubicBezTo>
                  <a:cubicBezTo>
                    <a:pt x="1671" y="2083"/>
                    <a:pt x="1792" y="1979"/>
                    <a:pt x="1738" y="1837"/>
                  </a:cubicBezTo>
                  <a:lnTo>
                    <a:pt x="1099" y="144"/>
                  </a:lnTo>
                  <a:cubicBezTo>
                    <a:pt x="1099" y="143"/>
                    <a:pt x="1097" y="141"/>
                    <a:pt x="1097" y="139"/>
                  </a:cubicBezTo>
                  <a:cubicBezTo>
                    <a:pt x="1064" y="55"/>
                    <a:pt x="982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65"/>
            <p:cNvSpPr/>
            <p:nvPr/>
          </p:nvSpPr>
          <p:spPr>
            <a:xfrm>
              <a:off x="2668374" y="1436490"/>
              <a:ext cx="53986" cy="79407"/>
            </a:xfrm>
            <a:custGeom>
              <a:avLst/>
              <a:gdLst/>
              <a:ahLst/>
              <a:cxnLst/>
              <a:rect l="l" t="t" r="r" b="b"/>
              <a:pathLst>
                <a:path w="1425" h="2096" extrusionOk="0">
                  <a:moveTo>
                    <a:pt x="674" y="359"/>
                  </a:moveTo>
                  <a:cubicBezTo>
                    <a:pt x="773" y="359"/>
                    <a:pt x="863" y="425"/>
                    <a:pt x="885" y="523"/>
                  </a:cubicBezTo>
                  <a:cubicBezTo>
                    <a:pt x="917" y="661"/>
                    <a:pt x="812" y="785"/>
                    <a:pt x="679" y="785"/>
                  </a:cubicBezTo>
                  <a:lnTo>
                    <a:pt x="361" y="785"/>
                  </a:lnTo>
                  <a:lnTo>
                    <a:pt x="361" y="359"/>
                  </a:lnTo>
                  <a:close/>
                  <a:moveTo>
                    <a:pt x="763" y="1146"/>
                  </a:moveTo>
                  <a:cubicBezTo>
                    <a:pt x="916" y="1146"/>
                    <a:pt x="1040" y="1271"/>
                    <a:pt x="1040" y="1424"/>
                  </a:cubicBezTo>
                  <a:cubicBezTo>
                    <a:pt x="1040" y="1578"/>
                    <a:pt x="916" y="1703"/>
                    <a:pt x="763" y="1703"/>
                  </a:cubicBezTo>
                  <a:lnTo>
                    <a:pt x="361" y="1703"/>
                  </a:lnTo>
                  <a:lnTo>
                    <a:pt x="361" y="1146"/>
                  </a:lnTo>
                  <a:close/>
                  <a:moveTo>
                    <a:pt x="186" y="0"/>
                  </a:moveTo>
                  <a:cubicBezTo>
                    <a:pt x="83" y="0"/>
                    <a:pt x="0" y="83"/>
                    <a:pt x="0" y="185"/>
                  </a:cubicBezTo>
                  <a:lnTo>
                    <a:pt x="0" y="1912"/>
                  </a:lnTo>
                  <a:cubicBezTo>
                    <a:pt x="0" y="2012"/>
                    <a:pt x="83" y="2096"/>
                    <a:pt x="187" y="2096"/>
                  </a:cubicBezTo>
                  <a:lnTo>
                    <a:pt x="775" y="2096"/>
                  </a:lnTo>
                  <a:cubicBezTo>
                    <a:pt x="1135" y="2096"/>
                    <a:pt x="1425" y="1805"/>
                    <a:pt x="1425" y="1444"/>
                  </a:cubicBezTo>
                  <a:cubicBezTo>
                    <a:pt x="1425" y="1230"/>
                    <a:pt x="1320" y="1040"/>
                    <a:pt x="1161" y="922"/>
                  </a:cubicBezTo>
                  <a:cubicBezTo>
                    <a:pt x="1230" y="827"/>
                    <a:pt x="1271" y="708"/>
                    <a:pt x="1271" y="583"/>
                  </a:cubicBezTo>
                  <a:cubicBezTo>
                    <a:pt x="1271" y="262"/>
                    <a:pt x="1009" y="0"/>
                    <a:pt x="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65"/>
            <p:cNvSpPr/>
            <p:nvPr/>
          </p:nvSpPr>
          <p:spPr>
            <a:xfrm>
              <a:off x="2633406" y="1624778"/>
              <a:ext cx="122937" cy="122937"/>
            </a:xfrm>
            <a:custGeom>
              <a:avLst/>
              <a:gdLst/>
              <a:ahLst/>
              <a:cxnLst/>
              <a:rect l="l" t="t" r="r" b="b"/>
              <a:pathLst>
                <a:path w="3245" h="3245" extrusionOk="0">
                  <a:moveTo>
                    <a:pt x="1622" y="371"/>
                  </a:moveTo>
                  <a:cubicBezTo>
                    <a:pt x="2313" y="372"/>
                    <a:pt x="2875" y="933"/>
                    <a:pt x="2875" y="1623"/>
                  </a:cubicBezTo>
                  <a:cubicBezTo>
                    <a:pt x="2875" y="2315"/>
                    <a:pt x="2313" y="2876"/>
                    <a:pt x="1622" y="2876"/>
                  </a:cubicBezTo>
                  <a:cubicBezTo>
                    <a:pt x="931" y="2876"/>
                    <a:pt x="368" y="2315"/>
                    <a:pt x="368" y="1623"/>
                  </a:cubicBezTo>
                  <a:cubicBezTo>
                    <a:pt x="368" y="932"/>
                    <a:pt x="931" y="371"/>
                    <a:pt x="1622" y="371"/>
                  </a:cubicBezTo>
                  <a:close/>
                  <a:moveTo>
                    <a:pt x="1623" y="1"/>
                  </a:moveTo>
                  <a:cubicBezTo>
                    <a:pt x="729" y="3"/>
                    <a:pt x="1" y="729"/>
                    <a:pt x="1" y="1623"/>
                  </a:cubicBezTo>
                  <a:cubicBezTo>
                    <a:pt x="1" y="2518"/>
                    <a:pt x="729" y="3245"/>
                    <a:pt x="1623" y="3245"/>
                  </a:cubicBezTo>
                  <a:cubicBezTo>
                    <a:pt x="2518" y="3245"/>
                    <a:pt x="3244" y="2517"/>
                    <a:pt x="3244" y="1623"/>
                  </a:cubicBezTo>
                  <a:cubicBezTo>
                    <a:pt x="3244" y="729"/>
                    <a:pt x="2516" y="1"/>
                    <a:pt x="16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65"/>
            <p:cNvSpPr/>
            <p:nvPr/>
          </p:nvSpPr>
          <p:spPr>
            <a:xfrm>
              <a:off x="2667579" y="1663762"/>
              <a:ext cx="54744" cy="45879"/>
            </a:xfrm>
            <a:custGeom>
              <a:avLst/>
              <a:gdLst/>
              <a:ahLst/>
              <a:cxnLst/>
              <a:rect l="l" t="t" r="r" b="b"/>
              <a:pathLst>
                <a:path w="1445" h="1211" extrusionOk="0">
                  <a:moveTo>
                    <a:pt x="1237" y="0"/>
                  </a:moveTo>
                  <a:cubicBezTo>
                    <a:pt x="1179" y="0"/>
                    <a:pt x="1122" y="27"/>
                    <a:pt x="1086" y="77"/>
                  </a:cubicBezTo>
                  <a:lnTo>
                    <a:pt x="626" y="723"/>
                  </a:lnTo>
                  <a:lnTo>
                    <a:pt x="349" y="391"/>
                  </a:lnTo>
                  <a:cubicBezTo>
                    <a:pt x="312" y="347"/>
                    <a:pt x="260" y="325"/>
                    <a:pt x="208" y="325"/>
                  </a:cubicBezTo>
                  <a:cubicBezTo>
                    <a:pt x="166" y="325"/>
                    <a:pt x="124" y="339"/>
                    <a:pt x="90" y="368"/>
                  </a:cubicBezTo>
                  <a:cubicBezTo>
                    <a:pt x="11" y="433"/>
                    <a:pt x="1" y="548"/>
                    <a:pt x="66" y="627"/>
                  </a:cubicBezTo>
                  <a:lnTo>
                    <a:pt x="495" y="1143"/>
                  </a:lnTo>
                  <a:cubicBezTo>
                    <a:pt x="529" y="1185"/>
                    <a:pt x="582" y="1210"/>
                    <a:pt x="636" y="1210"/>
                  </a:cubicBezTo>
                  <a:lnTo>
                    <a:pt x="643" y="1210"/>
                  </a:lnTo>
                  <a:cubicBezTo>
                    <a:pt x="700" y="1207"/>
                    <a:pt x="753" y="1180"/>
                    <a:pt x="786" y="1133"/>
                  </a:cubicBezTo>
                  <a:lnTo>
                    <a:pt x="1386" y="292"/>
                  </a:lnTo>
                  <a:cubicBezTo>
                    <a:pt x="1445" y="210"/>
                    <a:pt x="1427" y="95"/>
                    <a:pt x="1343" y="34"/>
                  </a:cubicBezTo>
                  <a:cubicBezTo>
                    <a:pt x="1311" y="11"/>
                    <a:pt x="1274" y="0"/>
                    <a:pt x="1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65"/>
            <p:cNvSpPr/>
            <p:nvPr/>
          </p:nvSpPr>
          <p:spPr>
            <a:xfrm>
              <a:off x="2341881" y="1523322"/>
              <a:ext cx="223522" cy="389875"/>
            </a:xfrm>
            <a:custGeom>
              <a:avLst/>
              <a:gdLst/>
              <a:ahLst/>
              <a:cxnLst/>
              <a:rect l="l" t="t" r="r" b="b"/>
              <a:pathLst>
                <a:path w="5900" h="10291" extrusionOk="0">
                  <a:moveTo>
                    <a:pt x="5087" y="362"/>
                  </a:moveTo>
                  <a:cubicBezTo>
                    <a:pt x="5318" y="362"/>
                    <a:pt x="5506" y="550"/>
                    <a:pt x="5506" y="781"/>
                  </a:cubicBezTo>
                  <a:lnTo>
                    <a:pt x="5506" y="8258"/>
                  </a:lnTo>
                  <a:lnTo>
                    <a:pt x="362" y="8258"/>
                  </a:lnTo>
                  <a:lnTo>
                    <a:pt x="362" y="781"/>
                  </a:lnTo>
                  <a:cubicBezTo>
                    <a:pt x="362" y="550"/>
                    <a:pt x="549" y="362"/>
                    <a:pt x="781" y="362"/>
                  </a:cubicBezTo>
                  <a:close/>
                  <a:moveTo>
                    <a:pt x="5506" y="8617"/>
                  </a:moveTo>
                  <a:lnTo>
                    <a:pt x="5506" y="9476"/>
                  </a:lnTo>
                  <a:cubicBezTo>
                    <a:pt x="5506" y="9709"/>
                    <a:pt x="5318" y="9895"/>
                    <a:pt x="5087" y="9895"/>
                  </a:cubicBezTo>
                  <a:lnTo>
                    <a:pt x="781" y="9895"/>
                  </a:lnTo>
                  <a:cubicBezTo>
                    <a:pt x="549" y="9895"/>
                    <a:pt x="362" y="9709"/>
                    <a:pt x="362" y="9476"/>
                  </a:cubicBezTo>
                  <a:lnTo>
                    <a:pt x="362" y="8617"/>
                  </a:lnTo>
                  <a:close/>
                  <a:moveTo>
                    <a:pt x="788" y="1"/>
                  </a:moveTo>
                  <a:cubicBezTo>
                    <a:pt x="354" y="1"/>
                    <a:pt x="1" y="353"/>
                    <a:pt x="1" y="788"/>
                  </a:cubicBezTo>
                  <a:lnTo>
                    <a:pt x="1" y="9501"/>
                  </a:lnTo>
                  <a:cubicBezTo>
                    <a:pt x="1" y="9936"/>
                    <a:pt x="353" y="10290"/>
                    <a:pt x="788" y="10290"/>
                  </a:cubicBezTo>
                  <a:lnTo>
                    <a:pt x="5110" y="10290"/>
                  </a:lnTo>
                  <a:cubicBezTo>
                    <a:pt x="5544" y="10290"/>
                    <a:pt x="5898" y="9937"/>
                    <a:pt x="5898" y="9501"/>
                  </a:cubicBezTo>
                  <a:lnTo>
                    <a:pt x="5898" y="791"/>
                  </a:lnTo>
                  <a:cubicBezTo>
                    <a:pt x="5900" y="354"/>
                    <a:pt x="5544" y="1"/>
                    <a:pt x="5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65"/>
            <p:cNvSpPr/>
            <p:nvPr/>
          </p:nvSpPr>
          <p:spPr>
            <a:xfrm>
              <a:off x="2439928" y="1867205"/>
              <a:ext cx="26785" cy="13676"/>
            </a:xfrm>
            <a:custGeom>
              <a:avLst/>
              <a:gdLst/>
              <a:ahLst/>
              <a:cxnLst/>
              <a:rect l="l" t="t" r="r" b="b"/>
              <a:pathLst>
                <a:path w="707" h="361" extrusionOk="0">
                  <a:moveTo>
                    <a:pt x="199" y="0"/>
                  </a:moveTo>
                  <a:cubicBezTo>
                    <a:pt x="102" y="0"/>
                    <a:pt x="18" y="69"/>
                    <a:pt x="10" y="164"/>
                  </a:cubicBezTo>
                  <a:cubicBezTo>
                    <a:pt x="1" y="270"/>
                    <a:pt x="85" y="360"/>
                    <a:pt x="189" y="360"/>
                  </a:cubicBezTo>
                  <a:lnTo>
                    <a:pt x="509" y="360"/>
                  </a:lnTo>
                  <a:cubicBezTo>
                    <a:pt x="604" y="360"/>
                    <a:pt x="689" y="291"/>
                    <a:pt x="697" y="197"/>
                  </a:cubicBezTo>
                  <a:cubicBezTo>
                    <a:pt x="707" y="89"/>
                    <a:pt x="623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65"/>
            <p:cNvSpPr/>
            <p:nvPr/>
          </p:nvSpPr>
          <p:spPr>
            <a:xfrm>
              <a:off x="2391927" y="1624892"/>
              <a:ext cx="122937" cy="122861"/>
            </a:xfrm>
            <a:custGeom>
              <a:avLst/>
              <a:gdLst/>
              <a:ahLst/>
              <a:cxnLst/>
              <a:rect l="l" t="t" r="r" b="b"/>
              <a:pathLst>
                <a:path w="3245" h="3243" extrusionOk="0">
                  <a:moveTo>
                    <a:pt x="1621" y="0"/>
                  </a:moveTo>
                  <a:cubicBezTo>
                    <a:pt x="1275" y="0"/>
                    <a:pt x="945" y="107"/>
                    <a:pt x="667" y="310"/>
                  </a:cubicBezTo>
                  <a:cubicBezTo>
                    <a:pt x="584" y="370"/>
                    <a:pt x="566" y="485"/>
                    <a:pt x="626" y="568"/>
                  </a:cubicBezTo>
                  <a:cubicBezTo>
                    <a:pt x="662" y="617"/>
                    <a:pt x="719" y="644"/>
                    <a:pt x="776" y="644"/>
                  </a:cubicBezTo>
                  <a:cubicBezTo>
                    <a:pt x="814" y="644"/>
                    <a:pt x="852" y="632"/>
                    <a:pt x="885" y="609"/>
                  </a:cubicBezTo>
                  <a:cubicBezTo>
                    <a:pt x="1099" y="451"/>
                    <a:pt x="1354" y="369"/>
                    <a:pt x="1621" y="369"/>
                  </a:cubicBezTo>
                  <a:cubicBezTo>
                    <a:pt x="2312" y="369"/>
                    <a:pt x="2875" y="930"/>
                    <a:pt x="2875" y="1621"/>
                  </a:cubicBezTo>
                  <a:cubicBezTo>
                    <a:pt x="2875" y="2313"/>
                    <a:pt x="2312" y="2875"/>
                    <a:pt x="1621" y="2875"/>
                  </a:cubicBezTo>
                  <a:cubicBezTo>
                    <a:pt x="930" y="2875"/>
                    <a:pt x="368" y="2313"/>
                    <a:pt x="368" y="1621"/>
                  </a:cubicBezTo>
                  <a:cubicBezTo>
                    <a:pt x="368" y="1482"/>
                    <a:pt x="392" y="1344"/>
                    <a:pt x="436" y="1213"/>
                  </a:cubicBezTo>
                  <a:cubicBezTo>
                    <a:pt x="469" y="1117"/>
                    <a:pt x="418" y="1012"/>
                    <a:pt x="322" y="979"/>
                  </a:cubicBezTo>
                  <a:cubicBezTo>
                    <a:pt x="302" y="972"/>
                    <a:pt x="282" y="969"/>
                    <a:pt x="262" y="969"/>
                  </a:cubicBezTo>
                  <a:cubicBezTo>
                    <a:pt x="185" y="969"/>
                    <a:pt x="114" y="1017"/>
                    <a:pt x="89" y="1092"/>
                  </a:cubicBezTo>
                  <a:cubicBezTo>
                    <a:pt x="29" y="1263"/>
                    <a:pt x="1" y="1440"/>
                    <a:pt x="1" y="1621"/>
                  </a:cubicBezTo>
                  <a:cubicBezTo>
                    <a:pt x="1" y="2516"/>
                    <a:pt x="728" y="3243"/>
                    <a:pt x="1623" y="3243"/>
                  </a:cubicBezTo>
                  <a:cubicBezTo>
                    <a:pt x="2516" y="3243"/>
                    <a:pt x="3244" y="2515"/>
                    <a:pt x="3244" y="1621"/>
                  </a:cubicBezTo>
                  <a:cubicBezTo>
                    <a:pt x="3243" y="726"/>
                    <a:pt x="2515" y="0"/>
                    <a:pt x="1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65"/>
            <p:cNvSpPr/>
            <p:nvPr/>
          </p:nvSpPr>
          <p:spPr>
            <a:xfrm>
              <a:off x="2431631" y="1664899"/>
              <a:ext cx="43416" cy="42848"/>
            </a:xfrm>
            <a:custGeom>
              <a:avLst/>
              <a:gdLst/>
              <a:ahLst/>
              <a:cxnLst/>
              <a:rect l="l" t="t" r="r" b="b"/>
              <a:pathLst>
                <a:path w="1146" h="1131" extrusionOk="0">
                  <a:moveTo>
                    <a:pt x="941" y="1"/>
                  </a:moveTo>
                  <a:cubicBezTo>
                    <a:pt x="893" y="1"/>
                    <a:pt x="845" y="19"/>
                    <a:pt x="808" y="57"/>
                  </a:cubicBezTo>
                  <a:lnTo>
                    <a:pt x="573" y="301"/>
                  </a:lnTo>
                  <a:lnTo>
                    <a:pt x="337" y="57"/>
                  </a:lnTo>
                  <a:cubicBezTo>
                    <a:pt x="301" y="20"/>
                    <a:pt x="253" y="1"/>
                    <a:pt x="205" y="1"/>
                  </a:cubicBezTo>
                  <a:cubicBezTo>
                    <a:pt x="159" y="1"/>
                    <a:pt x="113" y="18"/>
                    <a:pt x="77" y="52"/>
                  </a:cubicBezTo>
                  <a:cubicBezTo>
                    <a:pt x="4" y="123"/>
                    <a:pt x="1" y="240"/>
                    <a:pt x="72" y="313"/>
                  </a:cubicBezTo>
                  <a:lnTo>
                    <a:pt x="316" y="565"/>
                  </a:lnTo>
                  <a:lnTo>
                    <a:pt x="72" y="819"/>
                  </a:lnTo>
                  <a:cubicBezTo>
                    <a:pt x="2" y="892"/>
                    <a:pt x="4" y="1008"/>
                    <a:pt x="77" y="1079"/>
                  </a:cubicBezTo>
                  <a:cubicBezTo>
                    <a:pt x="112" y="1113"/>
                    <a:pt x="159" y="1131"/>
                    <a:pt x="205" y="1131"/>
                  </a:cubicBezTo>
                  <a:cubicBezTo>
                    <a:pt x="253" y="1131"/>
                    <a:pt x="303" y="1113"/>
                    <a:pt x="337" y="1075"/>
                  </a:cubicBezTo>
                  <a:lnTo>
                    <a:pt x="573" y="831"/>
                  </a:lnTo>
                  <a:lnTo>
                    <a:pt x="808" y="1075"/>
                  </a:lnTo>
                  <a:cubicBezTo>
                    <a:pt x="845" y="1113"/>
                    <a:pt x="892" y="1131"/>
                    <a:pt x="942" y="1131"/>
                  </a:cubicBezTo>
                  <a:cubicBezTo>
                    <a:pt x="987" y="1131"/>
                    <a:pt x="1033" y="1114"/>
                    <a:pt x="1069" y="1079"/>
                  </a:cubicBezTo>
                  <a:cubicBezTo>
                    <a:pt x="1143" y="1008"/>
                    <a:pt x="1146" y="892"/>
                    <a:pt x="1075" y="819"/>
                  </a:cubicBezTo>
                  <a:lnTo>
                    <a:pt x="829" y="565"/>
                  </a:lnTo>
                  <a:lnTo>
                    <a:pt x="1075" y="313"/>
                  </a:lnTo>
                  <a:cubicBezTo>
                    <a:pt x="1146" y="240"/>
                    <a:pt x="1144" y="123"/>
                    <a:pt x="1069" y="52"/>
                  </a:cubicBezTo>
                  <a:cubicBezTo>
                    <a:pt x="1033" y="18"/>
                    <a:pt x="987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8" name="Google Shape;2958;p65"/>
          <p:cNvGrpSpPr/>
          <p:nvPr/>
        </p:nvGrpSpPr>
        <p:grpSpPr>
          <a:xfrm>
            <a:off x="1781307" y="1995865"/>
            <a:ext cx="346610" cy="449475"/>
            <a:chOff x="1612822" y="1436414"/>
            <a:chExt cx="367522" cy="476593"/>
          </a:xfrm>
        </p:grpSpPr>
        <p:sp>
          <p:nvSpPr>
            <p:cNvPr id="2959" name="Google Shape;2959;p65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65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65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65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3" name="Google Shape;2963;p65"/>
          <p:cNvGrpSpPr/>
          <p:nvPr/>
        </p:nvGrpSpPr>
        <p:grpSpPr>
          <a:xfrm>
            <a:off x="960336" y="1996043"/>
            <a:ext cx="394595" cy="449261"/>
            <a:chOff x="742339" y="1436604"/>
            <a:chExt cx="418402" cy="476366"/>
          </a:xfrm>
        </p:grpSpPr>
        <p:sp>
          <p:nvSpPr>
            <p:cNvPr id="2964" name="Google Shape;2964;p6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6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6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6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6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6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6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6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6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6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6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6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6" name="Google Shape;2976;p65"/>
          <p:cNvGrpSpPr/>
          <p:nvPr/>
        </p:nvGrpSpPr>
        <p:grpSpPr>
          <a:xfrm>
            <a:off x="7760469" y="1347806"/>
            <a:ext cx="449582" cy="381589"/>
            <a:chOff x="7952725" y="749256"/>
            <a:chExt cx="476707" cy="404612"/>
          </a:xfrm>
        </p:grpSpPr>
        <p:sp>
          <p:nvSpPr>
            <p:cNvPr id="2977" name="Google Shape;2977;p6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6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6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6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6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2" name="Google Shape;2982;p65"/>
          <p:cNvGrpSpPr/>
          <p:nvPr/>
        </p:nvGrpSpPr>
        <p:grpSpPr>
          <a:xfrm>
            <a:off x="7015727" y="1322652"/>
            <a:ext cx="449761" cy="431968"/>
            <a:chOff x="7163051" y="722585"/>
            <a:chExt cx="476896" cy="458030"/>
          </a:xfrm>
        </p:grpSpPr>
        <p:sp>
          <p:nvSpPr>
            <p:cNvPr id="2983" name="Google Shape;2983;p6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6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6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6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7" name="Google Shape;2987;p65"/>
          <p:cNvSpPr/>
          <p:nvPr/>
        </p:nvSpPr>
        <p:spPr>
          <a:xfrm>
            <a:off x="6308885" y="1364795"/>
            <a:ext cx="17578" cy="17614"/>
          </a:xfrm>
          <a:custGeom>
            <a:avLst/>
            <a:gdLst/>
            <a:ahLst/>
            <a:cxnLst/>
            <a:rect l="l" t="t" r="r" b="b"/>
            <a:pathLst>
              <a:path w="492" h="493" extrusionOk="0">
                <a:moveTo>
                  <a:pt x="245" y="1"/>
                </a:moveTo>
                <a:cubicBezTo>
                  <a:pt x="111" y="1"/>
                  <a:pt x="1" y="111"/>
                  <a:pt x="1" y="247"/>
                </a:cubicBezTo>
                <a:cubicBezTo>
                  <a:pt x="1" y="383"/>
                  <a:pt x="111" y="493"/>
                  <a:pt x="247" y="493"/>
                </a:cubicBezTo>
                <a:cubicBezTo>
                  <a:pt x="382" y="493"/>
                  <a:pt x="492" y="383"/>
                  <a:pt x="492" y="247"/>
                </a:cubicBezTo>
                <a:cubicBezTo>
                  <a:pt x="492" y="111"/>
                  <a:pt x="382" y="1"/>
                  <a:pt x="247" y="1"/>
                </a:cubicBezTo>
                <a:cubicBezTo>
                  <a:pt x="246" y="1"/>
                  <a:pt x="246" y="1"/>
                  <a:pt x="24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8" name="Google Shape;2988;p65"/>
          <p:cNvGrpSpPr/>
          <p:nvPr/>
        </p:nvGrpSpPr>
        <p:grpSpPr>
          <a:xfrm>
            <a:off x="6262731" y="1339552"/>
            <a:ext cx="449761" cy="398096"/>
            <a:chOff x="6364624" y="740505"/>
            <a:chExt cx="476896" cy="422115"/>
          </a:xfrm>
        </p:grpSpPr>
        <p:sp>
          <p:nvSpPr>
            <p:cNvPr id="2989" name="Google Shape;2989;p6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6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6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6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6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6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6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6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6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6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6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6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6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6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3" name="Google Shape;3003;p65"/>
          <p:cNvGrpSpPr/>
          <p:nvPr/>
        </p:nvGrpSpPr>
        <p:grpSpPr>
          <a:xfrm>
            <a:off x="5498230" y="1339588"/>
            <a:ext cx="449618" cy="398061"/>
            <a:chOff x="5553999" y="740543"/>
            <a:chExt cx="476745" cy="422077"/>
          </a:xfrm>
        </p:grpSpPr>
        <p:sp>
          <p:nvSpPr>
            <p:cNvPr id="3004" name="Google Shape;3004;p6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6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6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6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6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6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6" name="Google Shape;3016;p65"/>
          <p:cNvGrpSpPr/>
          <p:nvPr/>
        </p:nvGrpSpPr>
        <p:grpSpPr>
          <a:xfrm>
            <a:off x="4839738" y="1313863"/>
            <a:ext cx="248462" cy="449511"/>
            <a:chOff x="4855778" y="713265"/>
            <a:chExt cx="263452" cy="476631"/>
          </a:xfrm>
        </p:grpSpPr>
        <p:sp>
          <p:nvSpPr>
            <p:cNvPr id="3017" name="Google Shape;3017;p6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9" name="Google Shape;3029;p65"/>
          <p:cNvGrpSpPr/>
          <p:nvPr/>
        </p:nvGrpSpPr>
        <p:grpSpPr>
          <a:xfrm>
            <a:off x="3944647" y="1313791"/>
            <a:ext cx="443723" cy="449475"/>
            <a:chOff x="3906683" y="713190"/>
            <a:chExt cx="470494" cy="476593"/>
          </a:xfrm>
        </p:grpSpPr>
        <p:sp>
          <p:nvSpPr>
            <p:cNvPr id="3030" name="Google Shape;3030;p65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65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65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65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65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65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5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5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5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5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5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5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5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5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4" name="Google Shape;3044;p65"/>
          <p:cNvGrpSpPr/>
          <p:nvPr/>
        </p:nvGrpSpPr>
        <p:grpSpPr>
          <a:xfrm>
            <a:off x="3276687" y="1313899"/>
            <a:ext cx="374658" cy="449475"/>
            <a:chOff x="3198385" y="713303"/>
            <a:chExt cx="397262" cy="476593"/>
          </a:xfrm>
        </p:grpSpPr>
        <p:sp>
          <p:nvSpPr>
            <p:cNvPr id="3045" name="Google Shape;3045;p65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5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5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5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5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65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65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2" name="Google Shape;3052;p65"/>
          <p:cNvGrpSpPr/>
          <p:nvPr/>
        </p:nvGrpSpPr>
        <p:grpSpPr>
          <a:xfrm>
            <a:off x="2462772" y="1347055"/>
            <a:ext cx="450154" cy="383269"/>
            <a:chOff x="2335403" y="748460"/>
            <a:chExt cx="477313" cy="406392"/>
          </a:xfrm>
        </p:grpSpPr>
        <p:sp>
          <p:nvSpPr>
            <p:cNvPr id="3053" name="Google Shape;3053;p65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65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65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65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65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65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65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65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65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5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5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5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65"/>
          <p:cNvGrpSpPr/>
          <p:nvPr/>
        </p:nvGrpSpPr>
        <p:grpSpPr>
          <a:xfrm>
            <a:off x="1730410" y="1313899"/>
            <a:ext cx="448403" cy="449511"/>
            <a:chOff x="1558836" y="713303"/>
            <a:chExt cx="475457" cy="476631"/>
          </a:xfrm>
        </p:grpSpPr>
        <p:sp>
          <p:nvSpPr>
            <p:cNvPr id="3066" name="Google Shape;3066;p65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5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5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5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5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5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5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5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5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5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5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5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5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5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5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5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3" name="Google Shape;3083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00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56"/>
          <p:cNvSpPr txBox="1">
            <a:spLocks/>
          </p:cNvSpPr>
          <p:nvPr/>
        </p:nvSpPr>
        <p:spPr>
          <a:xfrm>
            <a:off x="714175" y="1304875"/>
            <a:ext cx="7715700" cy="30291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/>
              <a:t>Here’s an assortment of alternative resources whose style fits the one of this template:</a:t>
            </a:r>
          </a:p>
          <a:p>
            <a:pPr marL="0" indent="0">
              <a:spcBef>
                <a:spcPts val="1200"/>
              </a:spcBef>
              <a:buFont typeface="Wingdings 3" charset="2"/>
              <a:buNone/>
            </a:pPr>
            <a:r>
              <a:rPr lang="en-US">
                <a:latin typeface="Jost SemiBold"/>
                <a:ea typeface="Jost SemiBold"/>
                <a:cs typeface="Jost SemiBold"/>
                <a:sym typeface="Jost SemiBold"/>
              </a:rPr>
              <a:t>Icons:</a:t>
            </a:r>
          </a:p>
          <a:p>
            <a:pPr marL="457200" indent="-330200">
              <a:spcBef>
                <a:spcPts val="1200"/>
              </a:spcBef>
              <a:buSzPts val="1600"/>
              <a:buFont typeface="Wingdings 3" charset="2"/>
              <a:buChar char="●"/>
            </a:pPr>
            <a:r>
              <a:rPr lang="en-US">
                <a:uFill>
                  <a:noFill/>
                </a:uFill>
                <a:hlinkClick r:id="rId2"/>
              </a:rPr>
              <a:t>Networking Icon Pack</a:t>
            </a:r>
            <a:endParaRPr lang="en-US"/>
          </a:p>
        </p:txBody>
      </p:sp>
      <p:sp>
        <p:nvSpPr>
          <p:cNvPr id="1089" name="Google Shape;1089;p56"/>
          <p:cNvSpPr txBox="1">
            <a:spLocks noGrp="1"/>
          </p:cNvSpPr>
          <p:nvPr>
            <p:ph type="title"/>
          </p:nvPr>
        </p:nvSpPr>
        <p:spPr>
          <a:xfrm>
            <a:off x="714150" y="535650"/>
            <a:ext cx="7715700" cy="46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1090" name="Google Shape;1090;p56"/>
          <p:cNvGrpSpPr/>
          <p:nvPr/>
        </p:nvGrpSpPr>
        <p:grpSpPr>
          <a:xfrm>
            <a:off x="1865526" y="3119735"/>
            <a:ext cx="704886" cy="692213"/>
            <a:chOff x="4395254" y="4252351"/>
            <a:chExt cx="617400" cy="606300"/>
          </a:xfrm>
        </p:grpSpPr>
        <p:sp>
          <p:nvSpPr>
            <p:cNvPr id="1091" name="Google Shape;1091;p56"/>
            <p:cNvSpPr/>
            <p:nvPr/>
          </p:nvSpPr>
          <p:spPr>
            <a:xfrm rot="1670">
              <a:off x="4395254" y="4252501"/>
              <a:ext cx="617400" cy="6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6"/>
            <p:cNvSpPr/>
            <p:nvPr/>
          </p:nvSpPr>
          <p:spPr>
            <a:xfrm>
              <a:off x="4522269" y="4373636"/>
              <a:ext cx="363371" cy="363731"/>
            </a:xfrm>
            <a:custGeom>
              <a:avLst/>
              <a:gdLst/>
              <a:ahLst/>
              <a:cxnLst/>
              <a:rect l="l" t="t" r="r" b="b"/>
              <a:pathLst>
                <a:path w="18164" h="18182" extrusionOk="0">
                  <a:moveTo>
                    <a:pt x="8621" y="1065"/>
                  </a:moveTo>
                  <a:lnTo>
                    <a:pt x="9082" y="1615"/>
                  </a:lnTo>
                  <a:cubicBezTo>
                    <a:pt x="9171" y="1739"/>
                    <a:pt x="9330" y="1810"/>
                    <a:pt x="9490" y="1810"/>
                  </a:cubicBezTo>
                  <a:lnTo>
                    <a:pt x="11920" y="1810"/>
                  </a:lnTo>
                  <a:lnTo>
                    <a:pt x="11920" y="5819"/>
                  </a:lnTo>
                  <a:lnTo>
                    <a:pt x="6244" y="5819"/>
                  </a:lnTo>
                  <a:lnTo>
                    <a:pt x="6244" y="1065"/>
                  </a:lnTo>
                  <a:close/>
                  <a:moveTo>
                    <a:pt x="3441" y="12364"/>
                  </a:moveTo>
                  <a:lnTo>
                    <a:pt x="3903" y="12914"/>
                  </a:lnTo>
                  <a:cubicBezTo>
                    <a:pt x="4009" y="13020"/>
                    <a:pt x="4151" y="13091"/>
                    <a:pt x="4311" y="13091"/>
                  </a:cubicBezTo>
                  <a:lnTo>
                    <a:pt x="6741" y="13091"/>
                  </a:lnTo>
                  <a:lnTo>
                    <a:pt x="6758" y="17100"/>
                  </a:lnTo>
                  <a:lnTo>
                    <a:pt x="1065" y="17100"/>
                  </a:lnTo>
                  <a:lnTo>
                    <a:pt x="1065" y="12364"/>
                  </a:lnTo>
                  <a:close/>
                  <a:moveTo>
                    <a:pt x="13800" y="12364"/>
                  </a:moveTo>
                  <a:lnTo>
                    <a:pt x="14261" y="12914"/>
                  </a:lnTo>
                  <a:cubicBezTo>
                    <a:pt x="14350" y="13020"/>
                    <a:pt x="14510" y="13091"/>
                    <a:pt x="14669" y="13091"/>
                  </a:cubicBezTo>
                  <a:lnTo>
                    <a:pt x="17099" y="13091"/>
                  </a:lnTo>
                  <a:lnTo>
                    <a:pt x="17099" y="17100"/>
                  </a:lnTo>
                  <a:lnTo>
                    <a:pt x="11405" y="17100"/>
                  </a:lnTo>
                  <a:lnTo>
                    <a:pt x="11405" y="12364"/>
                  </a:lnTo>
                  <a:close/>
                  <a:moveTo>
                    <a:pt x="5694" y="1"/>
                  </a:moveTo>
                  <a:cubicBezTo>
                    <a:pt x="5410" y="1"/>
                    <a:pt x="5162" y="249"/>
                    <a:pt x="5162" y="533"/>
                  </a:cubicBezTo>
                  <a:lnTo>
                    <a:pt x="5162" y="6120"/>
                  </a:lnTo>
                  <a:cubicBezTo>
                    <a:pt x="5162" y="6546"/>
                    <a:pt x="5517" y="6883"/>
                    <a:pt x="5942" y="6883"/>
                  </a:cubicBezTo>
                  <a:lnTo>
                    <a:pt x="8550" y="6883"/>
                  </a:lnTo>
                  <a:lnTo>
                    <a:pt x="8550" y="8799"/>
                  </a:lnTo>
                  <a:lnTo>
                    <a:pt x="4772" y="8799"/>
                  </a:lnTo>
                  <a:cubicBezTo>
                    <a:pt x="4470" y="8799"/>
                    <a:pt x="4240" y="9047"/>
                    <a:pt x="4240" y="9331"/>
                  </a:cubicBezTo>
                  <a:lnTo>
                    <a:pt x="4240" y="11654"/>
                  </a:lnTo>
                  <a:lnTo>
                    <a:pt x="4098" y="11495"/>
                  </a:lnTo>
                  <a:cubicBezTo>
                    <a:pt x="3991" y="11371"/>
                    <a:pt x="3849" y="11300"/>
                    <a:pt x="3690" y="11300"/>
                  </a:cubicBezTo>
                  <a:lnTo>
                    <a:pt x="532" y="11300"/>
                  </a:lnTo>
                  <a:cubicBezTo>
                    <a:pt x="231" y="11300"/>
                    <a:pt x="0" y="11530"/>
                    <a:pt x="0" y="11832"/>
                  </a:cubicBezTo>
                  <a:lnTo>
                    <a:pt x="0" y="17401"/>
                  </a:lnTo>
                  <a:cubicBezTo>
                    <a:pt x="0" y="17827"/>
                    <a:pt x="337" y="18182"/>
                    <a:pt x="763" y="18182"/>
                  </a:cubicBezTo>
                  <a:lnTo>
                    <a:pt x="7042" y="18182"/>
                  </a:lnTo>
                  <a:cubicBezTo>
                    <a:pt x="7468" y="18182"/>
                    <a:pt x="7823" y="17827"/>
                    <a:pt x="7823" y="17401"/>
                  </a:cubicBezTo>
                  <a:lnTo>
                    <a:pt x="7823" y="12559"/>
                  </a:lnTo>
                  <a:cubicBezTo>
                    <a:pt x="7823" y="12275"/>
                    <a:pt x="7574" y="12027"/>
                    <a:pt x="7290" y="12027"/>
                  </a:cubicBezTo>
                  <a:lnTo>
                    <a:pt x="5286" y="12027"/>
                  </a:lnTo>
                  <a:lnTo>
                    <a:pt x="5286" y="9863"/>
                  </a:lnTo>
                  <a:lnTo>
                    <a:pt x="12878" y="9863"/>
                  </a:lnTo>
                  <a:lnTo>
                    <a:pt x="12878" y="11300"/>
                  </a:lnTo>
                  <a:lnTo>
                    <a:pt x="10873" y="11300"/>
                  </a:lnTo>
                  <a:cubicBezTo>
                    <a:pt x="10572" y="11300"/>
                    <a:pt x="10341" y="11530"/>
                    <a:pt x="10341" y="11832"/>
                  </a:cubicBezTo>
                  <a:lnTo>
                    <a:pt x="10341" y="17401"/>
                  </a:lnTo>
                  <a:cubicBezTo>
                    <a:pt x="10341" y="17827"/>
                    <a:pt x="10678" y="18164"/>
                    <a:pt x="11104" y="18164"/>
                  </a:cubicBezTo>
                  <a:lnTo>
                    <a:pt x="17401" y="18164"/>
                  </a:lnTo>
                  <a:cubicBezTo>
                    <a:pt x="17826" y="18164"/>
                    <a:pt x="18163" y="17827"/>
                    <a:pt x="18163" y="17401"/>
                  </a:cubicBezTo>
                  <a:lnTo>
                    <a:pt x="18163" y="12559"/>
                  </a:lnTo>
                  <a:cubicBezTo>
                    <a:pt x="18163" y="12275"/>
                    <a:pt x="17933" y="12027"/>
                    <a:pt x="17631" y="12027"/>
                  </a:cubicBezTo>
                  <a:lnTo>
                    <a:pt x="14918" y="12027"/>
                  </a:lnTo>
                  <a:lnTo>
                    <a:pt x="14456" y="11477"/>
                  </a:lnTo>
                  <a:cubicBezTo>
                    <a:pt x="14350" y="11371"/>
                    <a:pt x="14190" y="11300"/>
                    <a:pt x="14048" y="11300"/>
                  </a:cubicBezTo>
                  <a:lnTo>
                    <a:pt x="13924" y="11300"/>
                  </a:lnTo>
                  <a:lnTo>
                    <a:pt x="13924" y="9331"/>
                  </a:lnTo>
                  <a:cubicBezTo>
                    <a:pt x="13924" y="9029"/>
                    <a:pt x="13694" y="8781"/>
                    <a:pt x="13392" y="8781"/>
                  </a:cubicBezTo>
                  <a:lnTo>
                    <a:pt x="9614" y="8781"/>
                  </a:lnTo>
                  <a:lnTo>
                    <a:pt x="9614" y="6883"/>
                  </a:lnTo>
                  <a:lnTo>
                    <a:pt x="12221" y="6883"/>
                  </a:lnTo>
                  <a:cubicBezTo>
                    <a:pt x="12647" y="6883"/>
                    <a:pt x="13002" y="6528"/>
                    <a:pt x="13002" y="6120"/>
                  </a:cubicBezTo>
                  <a:lnTo>
                    <a:pt x="13002" y="1278"/>
                  </a:lnTo>
                  <a:cubicBezTo>
                    <a:pt x="13002" y="976"/>
                    <a:pt x="12754" y="746"/>
                    <a:pt x="12470" y="746"/>
                  </a:cubicBezTo>
                  <a:lnTo>
                    <a:pt x="9738" y="746"/>
                  </a:lnTo>
                  <a:lnTo>
                    <a:pt x="9277" y="196"/>
                  </a:lnTo>
                  <a:cubicBezTo>
                    <a:pt x="9171" y="72"/>
                    <a:pt x="9029" y="1"/>
                    <a:pt x="8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56"/>
          <p:cNvGrpSpPr/>
          <p:nvPr/>
        </p:nvGrpSpPr>
        <p:grpSpPr>
          <a:xfrm>
            <a:off x="6687415" y="4022660"/>
            <a:ext cx="704886" cy="692213"/>
            <a:chOff x="7572229" y="4252351"/>
            <a:chExt cx="617400" cy="606300"/>
          </a:xfrm>
        </p:grpSpPr>
        <p:sp>
          <p:nvSpPr>
            <p:cNvPr id="1094" name="Google Shape;1094;p56"/>
            <p:cNvSpPr/>
            <p:nvPr/>
          </p:nvSpPr>
          <p:spPr>
            <a:xfrm rot="1670">
              <a:off x="7572229" y="4252501"/>
              <a:ext cx="617400" cy="60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56"/>
            <p:cNvGrpSpPr/>
            <p:nvPr/>
          </p:nvGrpSpPr>
          <p:grpSpPr>
            <a:xfrm>
              <a:off x="7699244" y="4373636"/>
              <a:ext cx="363371" cy="363731"/>
              <a:chOff x="7343059" y="2793096"/>
              <a:chExt cx="363371" cy="363731"/>
            </a:xfrm>
          </p:grpSpPr>
          <p:sp>
            <p:nvSpPr>
              <p:cNvPr id="1096" name="Google Shape;1096;p56"/>
              <p:cNvSpPr/>
              <p:nvPr/>
            </p:nvSpPr>
            <p:spPr>
              <a:xfrm>
                <a:off x="7364825" y="2793096"/>
                <a:ext cx="163881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8192" h="1758" extrusionOk="0">
                    <a:moveTo>
                      <a:pt x="4107" y="1"/>
                    </a:moveTo>
                    <a:cubicBezTo>
                      <a:pt x="2894" y="1"/>
                      <a:pt x="1681" y="245"/>
                      <a:pt x="544" y="728"/>
                    </a:cubicBezTo>
                    <a:cubicBezTo>
                      <a:pt x="0" y="956"/>
                      <a:pt x="168" y="1757"/>
                      <a:pt x="755" y="1757"/>
                    </a:cubicBezTo>
                    <a:cubicBezTo>
                      <a:pt x="762" y="1757"/>
                      <a:pt x="768" y="1757"/>
                      <a:pt x="775" y="1757"/>
                    </a:cubicBezTo>
                    <a:lnTo>
                      <a:pt x="739" y="1757"/>
                    </a:lnTo>
                    <a:cubicBezTo>
                      <a:pt x="828" y="1757"/>
                      <a:pt x="899" y="1739"/>
                      <a:pt x="970" y="1704"/>
                    </a:cubicBezTo>
                    <a:cubicBezTo>
                      <a:pt x="1968" y="1276"/>
                      <a:pt x="3030" y="1063"/>
                      <a:pt x="4093" y="1063"/>
                    </a:cubicBezTo>
                    <a:cubicBezTo>
                      <a:pt x="5145" y="1063"/>
                      <a:pt x="6199" y="1271"/>
                      <a:pt x="7196" y="1686"/>
                    </a:cubicBezTo>
                    <a:cubicBezTo>
                      <a:pt x="7279" y="1725"/>
                      <a:pt x="7359" y="1742"/>
                      <a:pt x="7434" y="1742"/>
                    </a:cubicBezTo>
                    <a:cubicBezTo>
                      <a:pt x="7943" y="1742"/>
                      <a:pt x="8192" y="943"/>
                      <a:pt x="7604" y="710"/>
                    </a:cubicBezTo>
                    <a:cubicBezTo>
                      <a:pt x="6488" y="236"/>
                      <a:pt x="5298" y="1"/>
                      <a:pt x="41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7" name="Google Shape;1097;p56"/>
              <p:cNvGrpSpPr/>
              <p:nvPr/>
            </p:nvGrpSpPr>
            <p:grpSpPr>
              <a:xfrm>
                <a:off x="7343059" y="2835506"/>
                <a:ext cx="363371" cy="321320"/>
                <a:chOff x="7343059" y="2835506"/>
                <a:chExt cx="363371" cy="321320"/>
              </a:xfrm>
            </p:grpSpPr>
            <p:sp>
              <p:nvSpPr>
                <p:cNvPr id="1098" name="Google Shape;1098;p56"/>
                <p:cNvSpPr/>
                <p:nvPr/>
              </p:nvSpPr>
              <p:spPr>
                <a:xfrm>
                  <a:off x="7386350" y="2835506"/>
                  <a:ext cx="117469" cy="30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2" h="1500" extrusionOk="0">
                      <a:moveTo>
                        <a:pt x="3007" y="1"/>
                      </a:moveTo>
                      <a:cubicBezTo>
                        <a:pt x="2173" y="1"/>
                        <a:pt x="1339" y="151"/>
                        <a:pt x="550" y="453"/>
                      </a:cubicBezTo>
                      <a:cubicBezTo>
                        <a:pt x="0" y="666"/>
                        <a:pt x="142" y="1499"/>
                        <a:pt x="745" y="1499"/>
                      </a:cubicBezTo>
                      <a:cubicBezTo>
                        <a:pt x="816" y="1499"/>
                        <a:pt x="869" y="1482"/>
                        <a:pt x="922" y="1464"/>
                      </a:cubicBezTo>
                      <a:cubicBezTo>
                        <a:pt x="1597" y="1207"/>
                        <a:pt x="2302" y="1078"/>
                        <a:pt x="3004" y="1078"/>
                      </a:cubicBezTo>
                      <a:cubicBezTo>
                        <a:pt x="3707" y="1078"/>
                        <a:pt x="4408" y="1207"/>
                        <a:pt x="5073" y="1464"/>
                      </a:cubicBezTo>
                      <a:cubicBezTo>
                        <a:pt x="5134" y="1483"/>
                        <a:pt x="5195" y="1492"/>
                        <a:pt x="5256" y="1492"/>
                      </a:cubicBezTo>
                      <a:cubicBezTo>
                        <a:pt x="5477" y="1492"/>
                        <a:pt x="5681" y="1368"/>
                        <a:pt x="5765" y="1145"/>
                      </a:cubicBezTo>
                      <a:cubicBezTo>
                        <a:pt x="5871" y="879"/>
                        <a:pt x="5729" y="559"/>
                        <a:pt x="5463" y="453"/>
                      </a:cubicBezTo>
                      <a:cubicBezTo>
                        <a:pt x="4674" y="151"/>
                        <a:pt x="3840" y="1"/>
                        <a:pt x="30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099;p56"/>
                <p:cNvSpPr/>
                <p:nvPr/>
              </p:nvSpPr>
              <p:spPr>
                <a:xfrm>
                  <a:off x="7407636" y="2878257"/>
                  <a:ext cx="77979" cy="25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8" h="1250" extrusionOk="0">
                      <a:moveTo>
                        <a:pt x="1952" y="1"/>
                      </a:moveTo>
                      <a:cubicBezTo>
                        <a:pt x="1490" y="1"/>
                        <a:pt x="1029" y="72"/>
                        <a:pt x="603" y="196"/>
                      </a:cubicBezTo>
                      <a:cubicBezTo>
                        <a:pt x="0" y="373"/>
                        <a:pt x="125" y="1243"/>
                        <a:pt x="745" y="1243"/>
                      </a:cubicBezTo>
                      <a:cubicBezTo>
                        <a:pt x="799" y="1243"/>
                        <a:pt x="852" y="1225"/>
                        <a:pt x="905" y="1225"/>
                      </a:cubicBezTo>
                      <a:cubicBezTo>
                        <a:pt x="1242" y="1118"/>
                        <a:pt x="1592" y="1065"/>
                        <a:pt x="1943" y="1065"/>
                      </a:cubicBezTo>
                      <a:cubicBezTo>
                        <a:pt x="2293" y="1065"/>
                        <a:pt x="2643" y="1118"/>
                        <a:pt x="2980" y="1225"/>
                      </a:cubicBezTo>
                      <a:cubicBezTo>
                        <a:pt x="3038" y="1242"/>
                        <a:pt x="3093" y="1249"/>
                        <a:pt x="3145" y="1249"/>
                      </a:cubicBezTo>
                      <a:cubicBezTo>
                        <a:pt x="3699" y="1249"/>
                        <a:pt x="3898" y="374"/>
                        <a:pt x="3282" y="196"/>
                      </a:cubicBezTo>
                      <a:cubicBezTo>
                        <a:pt x="2838" y="72"/>
                        <a:pt x="2395" y="1"/>
                        <a:pt x="195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100;p56"/>
                <p:cNvSpPr/>
                <p:nvPr/>
              </p:nvSpPr>
              <p:spPr>
                <a:xfrm>
                  <a:off x="7421479" y="3035096"/>
                  <a:ext cx="51473" cy="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" h="1066" extrusionOk="0">
                      <a:moveTo>
                        <a:pt x="710" y="1"/>
                      </a:moveTo>
                      <a:cubicBezTo>
                        <a:pt x="0" y="1"/>
                        <a:pt x="0" y="1065"/>
                        <a:pt x="710" y="1065"/>
                      </a:cubicBezTo>
                      <a:lnTo>
                        <a:pt x="1863" y="1065"/>
                      </a:lnTo>
                      <a:cubicBezTo>
                        <a:pt x="2572" y="1065"/>
                        <a:pt x="2572" y="1"/>
                        <a:pt x="186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101;p56"/>
                <p:cNvSpPr/>
                <p:nvPr/>
              </p:nvSpPr>
              <p:spPr>
                <a:xfrm>
                  <a:off x="7565115" y="3035176"/>
                  <a:ext cx="24926" cy="21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1074" extrusionOk="0">
                      <a:moveTo>
                        <a:pt x="671" y="1"/>
                      </a:moveTo>
                      <a:cubicBezTo>
                        <a:pt x="494" y="1"/>
                        <a:pt x="316" y="90"/>
                        <a:pt x="217" y="281"/>
                      </a:cubicBezTo>
                      <a:cubicBezTo>
                        <a:pt x="1" y="651"/>
                        <a:pt x="294" y="1074"/>
                        <a:pt x="689" y="1074"/>
                      </a:cubicBezTo>
                      <a:cubicBezTo>
                        <a:pt x="748" y="1074"/>
                        <a:pt x="810" y="1064"/>
                        <a:pt x="873" y="1043"/>
                      </a:cubicBezTo>
                      <a:cubicBezTo>
                        <a:pt x="1104" y="937"/>
                        <a:pt x="1245" y="689"/>
                        <a:pt x="1192" y="440"/>
                      </a:cubicBezTo>
                      <a:cubicBezTo>
                        <a:pt x="1142" y="157"/>
                        <a:pt x="907" y="1"/>
                        <a:pt x="6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102;p56"/>
                <p:cNvSpPr/>
                <p:nvPr/>
              </p:nvSpPr>
              <p:spPr>
                <a:xfrm>
                  <a:off x="7607345" y="3035156"/>
                  <a:ext cx="24926" cy="21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1068" extrusionOk="0">
                      <a:moveTo>
                        <a:pt x="699" y="0"/>
                      </a:moveTo>
                      <a:cubicBezTo>
                        <a:pt x="533" y="0"/>
                        <a:pt x="365" y="77"/>
                        <a:pt x="252" y="246"/>
                      </a:cubicBezTo>
                      <a:cubicBezTo>
                        <a:pt x="0" y="608"/>
                        <a:pt x="293" y="1068"/>
                        <a:pt x="697" y="1068"/>
                      </a:cubicBezTo>
                      <a:cubicBezTo>
                        <a:pt x="748" y="1068"/>
                        <a:pt x="801" y="1060"/>
                        <a:pt x="855" y="1044"/>
                      </a:cubicBezTo>
                      <a:cubicBezTo>
                        <a:pt x="1086" y="973"/>
                        <a:pt x="1245" y="743"/>
                        <a:pt x="1227" y="477"/>
                      </a:cubicBezTo>
                      <a:cubicBezTo>
                        <a:pt x="1195" y="177"/>
                        <a:pt x="951" y="0"/>
                        <a:pt x="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103;p56"/>
                <p:cNvSpPr/>
                <p:nvPr/>
              </p:nvSpPr>
              <p:spPr>
                <a:xfrm>
                  <a:off x="7343059" y="2922628"/>
                  <a:ext cx="363371" cy="234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4" h="11707" extrusionOk="0">
                      <a:moveTo>
                        <a:pt x="15503" y="4559"/>
                      </a:moveTo>
                      <a:lnTo>
                        <a:pt x="15503" y="8496"/>
                      </a:lnTo>
                      <a:lnTo>
                        <a:pt x="2643" y="8496"/>
                      </a:lnTo>
                      <a:lnTo>
                        <a:pt x="2643" y="4559"/>
                      </a:lnTo>
                      <a:close/>
                      <a:moveTo>
                        <a:pt x="17099" y="9578"/>
                      </a:moveTo>
                      <a:lnTo>
                        <a:pt x="17099" y="10643"/>
                      </a:lnTo>
                      <a:lnTo>
                        <a:pt x="1064" y="10643"/>
                      </a:lnTo>
                      <a:lnTo>
                        <a:pt x="1064" y="9578"/>
                      </a:lnTo>
                      <a:close/>
                      <a:moveTo>
                        <a:pt x="5180" y="0"/>
                      </a:moveTo>
                      <a:cubicBezTo>
                        <a:pt x="4913" y="0"/>
                        <a:pt x="4647" y="178"/>
                        <a:pt x="4647" y="532"/>
                      </a:cubicBezTo>
                      <a:lnTo>
                        <a:pt x="4647" y="3512"/>
                      </a:lnTo>
                      <a:lnTo>
                        <a:pt x="2129" y="3512"/>
                      </a:lnTo>
                      <a:cubicBezTo>
                        <a:pt x="1827" y="3512"/>
                        <a:pt x="1579" y="3743"/>
                        <a:pt x="1579" y="4044"/>
                      </a:cubicBezTo>
                      <a:lnTo>
                        <a:pt x="1579" y="8496"/>
                      </a:lnTo>
                      <a:lnTo>
                        <a:pt x="532" y="8496"/>
                      </a:lnTo>
                      <a:cubicBezTo>
                        <a:pt x="249" y="8496"/>
                        <a:pt x="0" y="8745"/>
                        <a:pt x="0" y="9028"/>
                      </a:cubicBezTo>
                      <a:lnTo>
                        <a:pt x="0" y="11175"/>
                      </a:lnTo>
                      <a:cubicBezTo>
                        <a:pt x="0" y="11458"/>
                        <a:pt x="249" y="11707"/>
                        <a:pt x="532" y="11707"/>
                      </a:cubicBezTo>
                      <a:lnTo>
                        <a:pt x="17631" y="11707"/>
                      </a:lnTo>
                      <a:cubicBezTo>
                        <a:pt x="17915" y="11707"/>
                        <a:pt x="18163" y="11458"/>
                        <a:pt x="18163" y="11175"/>
                      </a:cubicBezTo>
                      <a:lnTo>
                        <a:pt x="18163" y="9046"/>
                      </a:lnTo>
                      <a:cubicBezTo>
                        <a:pt x="18163" y="8745"/>
                        <a:pt x="17915" y="8514"/>
                        <a:pt x="17631" y="8514"/>
                      </a:cubicBezTo>
                      <a:lnTo>
                        <a:pt x="17631" y="8496"/>
                      </a:lnTo>
                      <a:lnTo>
                        <a:pt x="16567" y="8496"/>
                      </a:lnTo>
                      <a:lnTo>
                        <a:pt x="16567" y="4027"/>
                      </a:lnTo>
                      <a:cubicBezTo>
                        <a:pt x="16567" y="3743"/>
                        <a:pt x="16336" y="3494"/>
                        <a:pt x="16035" y="3494"/>
                      </a:cubicBezTo>
                      <a:lnTo>
                        <a:pt x="5712" y="3494"/>
                      </a:lnTo>
                      <a:lnTo>
                        <a:pt x="5712" y="532"/>
                      </a:lnTo>
                      <a:cubicBezTo>
                        <a:pt x="5712" y="178"/>
                        <a:pt x="5446" y="0"/>
                        <a:pt x="51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04" name="Google Shape;1104;p56"/>
          <p:cNvGrpSpPr/>
          <p:nvPr/>
        </p:nvGrpSpPr>
        <p:grpSpPr>
          <a:xfrm>
            <a:off x="6827111" y="2349167"/>
            <a:ext cx="704886" cy="692213"/>
            <a:chOff x="6780117" y="3530451"/>
            <a:chExt cx="617400" cy="606300"/>
          </a:xfrm>
        </p:grpSpPr>
        <p:sp>
          <p:nvSpPr>
            <p:cNvPr id="1105" name="Google Shape;1105;p56"/>
            <p:cNvSpPr/>
            <p:nvPr/>
          </p:nvSpPr>
          <p:spPr>
            <a:xfrm rot="1670">
              <a:off x="6780117" y="3530601"/>
              <a:ext cx="617400" cy="60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6"/>
            <p:cNvSpPr/>
            <p:nvPr/>
          </p:nvSpPr>
          <p:spPr>
            <a:xfrm>
              <a:off x="6903581" y="3682433"/>
              <a:ext cx="370473" cy="302336"/>
            </a:xfrm>
            <a:custGeom>
              <a:avLst/>
              <a:gdLst/>
              <a:ahLst/>
              <a:cxnLst/>
              <a:rect l="l" t="t" r="r" b="b"/>
              <a:pathLst>
                <a:path w="18519" h="15113" extrusionOk="0">
                  <a:moveTo>
                    <a:pt x="8532" y="1065"/>
                  </a:moveTo>
                  <a:lnTo>
                    <a:pt x="8692" y="1526"/>
                  </a:lnTo>
                  <a:cubicBezTo>
                    <a:pt x="8763" y="1739"/>
                    <a:pt x="8976" y="1881"/>
                    <a:pt x="9206" y="1881"/>
                  </a:cubicBezTo>
                  <a:lnTo>
                    <a:pt x="14084" y="1881"/>
                  </a:lnTo>
                  <a:lnTo>
                    <a:pt x="14084" y="2892"/>
                  </a:lnTo>
                  <a:lnTo>
                    <a:pt x="4435" y="2892"/>
                  </a:lnTo>
                  <a:lnTo>
                    <a:pt x="4435" y="1065"/>
                  </a:lnTo>
                  <a:close/>
                  <a:moveTo>
                    <a:pt x="14084" y="3956"/>
                  </a:moveTo>
                  <a:lnTo>
                    <a:pt x="14084" y="8887"/>
                  </a:lnTo>
                  <a:lnTo>
                    <a:pt x="4435" y="8887"/>
                  </a:lnTo>
                  <a:lnTo>
                    <a:pt x="4435" y="3956"/>
                  </a:lnTo>
                  <a:close/>
                  <a:moveTo>
                    <a:pt x="9240" y="12988"/>
                  </a:moveTo>
                  <a:cubicBezTo>
                    <a:pt x="9520" y="12988"/>
                    <a:pt x="9792" y="13208"/>
                    <a:pt x="9792" y="13534"/>
                  </a:cubicBezTo>
                  <a:cubicBezTo>
                    <a:pt x="9792" y="13818"/>
                    <a:pt x="9543" y="14048"/>
                    <a:pt x="9260" y="14066"/>
                  </a:cubicBezTo>
                  <a:cubicBezTo>
                    <a:pt x="8781" y="14066"/>
                    <a:pt x="8532" y="13481"/>
                    <a:pt x="8869" y="13144"/>
                  </a:cubicBezTo>
                  <a:cubicBezTo>
                    <a:pt x="8977" y="13036"/>
                    <a:pt x="9109" y="12988"/>
                    <a:pt x="9240" y="12988"/>
                  </a:cubicBezTo>
                  <a:close/>
                  <a:moveTo>
                    <a:pt x="4275" y="0"/>
                  </a:moveTo>
                  <a:cubicBezTo>
                    <a:pt x="3779" y="0"/>
                    <a:pt x="3371" y="408"/>
                    <a:pt x="3371" y="905"/>
                  </a:cubicBezTo>
                  <a:lnTo>
                    <a:pt x="3371" y="9029"/>
                  </a:lnTo>
                  <a:cubicBezTo>
                    <a:pt x="3371" y="9543"/>
                    <a:pt x="3779" y="9933"/>
                    <a:pt x="4275" y="9951"/>
                  </a:cubicBezTo>
                  <a:lnTo>
                    <a:pt x="8727" y="9951"/>
                  </a:lnTo>
                  <a:lnTo>
                    <a:pt x="8727" y="12026"/>
                  </a:lnTo>
                  <a:cubicBezTo>
                    <a:pt x="8266" y="12186"/>
                    <a:pt x="7912" y="12541"/>
                    <a:pt x="7752" y="12984"/>
                  </a:cubicBezTo>
                  <a:lnTo>
                    <a:pt x="710" y="12984"/>
                  </a:lnTo>
                  <a:cubicBezTo>
                    <a:pt x="1" y="12984"/>
                    <a:pt x="1" y="14048"/>
                    <a:pt x="710" y="14048"/>
                  </a:cubicBezTo>
                  <a:lnTo>
                    <a:pt x="7752" y="14048"/>
                  </a:lnTo>
                  <a:cubicBezTo>
                    <a:pt x="8000" y="14758"/>
                    <a:pt x="8625" y="15113"/>
                    <a:pt x="9251" y="15113"/>
                  </a:cubicBezTo>
                  <a:cubicBezTo>
                    <a:pt x="9876" y="15113"/>
                    <a:pt x="10501" y="14758"/>
                    <a:pt x="10750" y="14048"/>
                  </a:cubicBezTo>
                  <a:lnTo>
                    <a:pt x="17827" y="14048"/>
                  </a:lnTo>
                  <a:cubicBezTo>
                    <a:pt x="18513" y="14048"/>
                    <a:pt x="18518" y="13002"/>
                    <a:pt x="17844" y="13002"/>
                  </a:cubicBezTo>
                  <a:cubicBezTo>
                    <a:pt x="17838" y="13002"/>
                    <a:pt x="17832" y="13002"/>
                    <a:pt x="17827" y="13002"/>
                  </a:cubicBezTo>
                  <a:lnTo>
                    <a:pt x="10767" y="13002"/>
                  </a:lnTo>
                  <a:cubicBezTo>
                    <a:pt x="10608" y="12541"/>
                    <a:pt x="10253" y="12186"/>
                    <a:pt x="9792" y="12026"/>
                  </a:cubicBezTo>
                  <a:lnTo>
                    <a:pt x="9792" y="9951"/>
                  </a:lnTo>
                  <a:lnTo>
                    <a:pt x="14244" y="9951"/>
                  </a:lnTo>
                  <a:cubicBezTo>
                    <a:pt x="14740" y="9933"/>
                    <a:pt x="15148" y="9543"/>
                    <a:pt x="15148" y="9029"/>
                  </a:cubicBezTo>
                  <a:lnTo>
                    <a:pt x="15148" y="1739"/>
                  </a:lnTo>
                  <a:cubicBezTo>
                    <a:pt x="15148" y="1224"/>
                    <a:pt x="14740" y="816"/>
                    <a:pt x="14244" y="816"/>
                  </a:cubicBezTo>
                  <a:lnTo>
                    <a:pt x="9579" y="816"/>
                  </a:lnTo>
                  <a:lnTo>
                    <a:pt x="9437" y="373"/>
                  </a:lnTo>
                  <a:cubicBezTo>
                    <a:pt x="9366" y="142"/>
                    <a:pt x="9153" y="0"/>
                    <a:pt x="89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" name="Google Shape;1107;p56"/>
          <p:cNvGrpSpPr/>
          <p:nvPr/>
        </p:nvGrpSpPr>
        <p:grpSpPr>
          <a:xfrm>
            <a:off x="7234756" y="2059067"/>
            <a:ext cx="704886" cy="692213"/>
            <a:chOff x="5988004" y="3530451"/>
            <a:chExt cx="617400" cy="606300"/>
          </a:xfrm>
        </p:grpSpPr>
        <p:sp>
          <p:nvSpPr>
            <p:cNvPr id="1108" name="Google Shape;1108;p56"/>
            <p:cNvSpPr/>
            <p:nvPr/>
          </p:nvSpPr>
          <p:spPr>
            <a:xfrm rot="1670">
              <a:off x="5988004" y="3530601"/>
              <a:ext cx="617400" cy="60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56"/>
            <p:cNvGrpSpPr/>
            <p:nvPr/>
          </p:nvGrpSpPr>
          <p:grpSpPr>
            <a:xfrm>
              <a:off x="6115019" y="3651916"/>
              <a:ext cx="363371" cy="363371"/>
              <a:chOff x="5532667" y="2793116"/>
              <a:chExt cx="363371" cy="363371"/>
            </a:xfrm>
          </p:grpSpPr>
          <p:sp>
            <p:nvSpPr>
              <p:cNvPr id="1110" name="Google Shape;1110;p56"/>
              <p:cNvSpPr/>
              <p:nvPr/>
            </p:nvSpPr>
            <p:spPr>
              <a:xfrm>
                <a:off x="5633492" y="2861933"/>
                <a:ext cx="162221" cy="35169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1758" extrusionOk="0">
                    <a:moveTo>
                      <a:pt x="4084" y="1"/>
                    </a:moveTo>
                    <a:cubicBezTo>
                      <a:pt x="2876" y="1"/>
                      <a:pt x="1667" y="245"/>
                      <a:pt x="530" y="728"/>
                    </a:cubicBezTo>
                    <a:cubicBezTo>
                      <a:pt x="1" y="958"/>
                      <a:pt x="156" y="1749"/>
                      <a:pt x="734" y="1757"/>
                    </a:cubicBezTo>
                    <a:lnTo>
                      <a:pt x="734" y="1757"/>
                    </a:lnTo>
                    <a:cubicBezTo>
                      <a:pt x="819" y="1756"/>
                      <a:pt x="887" y="1738"/>
                      <a:pt x="956" y="1704"/>
                    </a:cubicBezTo>
                    <a:cubicBezTo>
                      <a:pt x="1946" y="1276"/>
                      <a:pt x="3007" y="1063"/>
                      <a:pt x="4070" y="1063"/>
                    </a:cubicBezTo>
                    <a:cubicBezTo>
                      <a:pt x="5122" y="1063"/>
                      <a:pt x="6176" y="1271"/>
                      <a:pt x="7164" y="1686"/>
                    </a:cubicBezTo>
                    <a:cubicBezTo>
                      <a:pt x="7233" y="1712"/>
                      <a:pt x="7299" y="1723"/>
                      <a:pt x="7361" y="1723"/>
                    </a:cubicBezTo>
                    <a:cubicBezTo>
                      <a:pt x="7859" y="1723"/>
                      <a:pt x="8108" y="979"/>
                      <a:pt x="7572" y="711"/>
                    </a:cubicBezTo>
                    <a:cubicBezTo>
                      <a:pt x="6456" y="236"/>
                      <a:pt x="5271" y="1"/>
                      <a:pt x="4084" y="1"/>
                    </a:cubicBezTo>
                    <a:close/>
                    <a:moveTo>
                      <a:pt x="734" y="1757"/>
                    </a:moveTo>
                    <a:lnTo>
                      <a:pt x="734" y="1757"/>
                    </a:lnTo>
                    <a:cubicBezTo>
                      <a:pt x="731" y="1757"/>
                      <a:pt x="728" y="1757"/>
                      <a:pt x="725" y="1757"/>
                    </a:cubicBezTo>
                    <a:lnTo>
                      <a:pt x="743" y="1757"/>
                    </a:lnTo>
                    <a:cubicBezTo>
                      <a:pt x="740" y="1757"/>
                      <a:pt x="737" y="1757"/>
                      <a:pt x="734" y="17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6"/>
              <p:cNvSpPr/>
              <p:nvPr/>
            </p:nvSpPr>
            <p:spPr>
              <a:xfrm>
                <a:off x="5654737" y="2904704"/>
                <a:ext cx="120950" cy="29727"/>
              </a:xfrm>
              <a:custGeom>
                <a:avLst/>
                <a:gdLst/>
                <a:ahLst/>
                <a:cxnLst/>
                <a:rect l="l" t="t" r="r" b="b"/>
                <a:pathLst>
                  <a:path w="6046" h="1486" extrusionOk="0">
                    <a:moveTo>
                      <a:pt x="2998" y="0"/>
                    </a:moveTo>
                    <a:cubicBezTo>
                      <a:pt x="2169" y="0"/>
                      <a:pt x="1340" y="151"/>
                      <a:pt x="550" y="453"/>
                    </a:cubicBezTo>
                    <a:cubicBezTo>
                      <a:pt x="0" y="666"/>
                      <a:pt x="160" y="1464"/>
                      <a:pt x="745" y="1481"/>
                    </a:cubicBezTo>
                    <a:cubicBezTo>
                      <a:pt x="799" y="1481"/>
                      <a:pt x="870" y="1464"/>
                      <a:pt x="941" y="1446"/>
                    </a:cubicBezTo>
                    <a:cubicBezTo>
                      <a:pt x="1606" y="1189"/>
                      <a:pt x="2306" y="1060"/>
                      <a:pt x="3007" y="1060"/>
                    </a:cubicBezTo>
                    <a:cubicBezTo>
                      <a:pt x="3708" y="1060"/>
                      <a:pt x="4408" y="1189"/>
                      <a:pt x="5073" y="1446"/>
                    </a:cubicBezTo>
                    <a:cubicBezTo>
                      <a:pt x="5145" y="1473"/>
                      <a:pt x="5214" y="1486"/>
                      <a:pt x="5279" y="1486"/>
                    </a:cubicBezTo>
                    <a:cubicBezTo>
                      <a:pt x="5802" y="1486"/>
                      <a:pt x="6046" y="674"/>
                      <a:pt x="5446" y="453"/>
                    </a:cubicBezTo>
                    <a:cubicBezTo>
                      <a:pt x="4657" y="151"/>
                      <a:pt x="3827" y="0"/>
                      <a:pt x="29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6"/>
              <p:cNvSpPr/>
              <p:nvPr/>
            </p:nvSpPr>
            <p:spPr>
              <a:xfrm>
                <a:off x="5676023" y="2947014"/>
                <a:ext cx="77939" cy="24946"/>
              </a:xfrm>
              <a:custGeom>
                <a:avLst/>
                <a:gdLst/>
                <a:ahLst/>
                <a:cxnLst/>
                <a:rect l="l" t="t" r="r" b="b"/>
                <a:pathLst>
                  <a:path w="3896" h="1247" extrusionOk="0">
                    <a:moveTo>
                      <a:pt x="1932" y="1"/>
                    </a:moveTo>
                    <a:cubicBezTo>
                      <a:pt x="1482" y="1"/>
                      <a:pt x="1029" y="67"/>
                      <a:pt x="586" y="200"/>
                    </a:cubicBezTo>
                    <a:cubicBezTo>
                      <a:pt x="1" y="378"/>
                      <a:pt x="125" y="1247"/>
                      <a:pt x="746" y="1247"/>
                    </a:cubicBezTo>
                    <a:cubicBezTo>
                      <a:pt x="799" y="1247"/>
                      <a:pt x="852" y="1229"/>
                      <a:pt x="888" y="1211"/>
                    </a:cubicBezTo>
                    <a:cubicBezTo>
                      <a:pt x="1242" y="1122"/>
                      <a:pt x="1579" y="1069"/>
                      <a:pt x="1934" y="1069"/>
                    </a:cubicBezTo>
                    <a:cubicBezTo>
                      <a:pt x="2289" y="1069"/>
                      <a:pt x="2644" y="1122"/>
                      <a:pt x="2963" y="1211"/>
                    </a:cubicBezTo>
                    <a:cubicBezTo>
                      <a:pt x="3023" y="1228"/>
                      <a:pt x="3081" y="1236"/>
                      <a:pt x="3135" y="1236"/>
                    </a:cubicBezTo>
                    <a:cubicBezTo>
                      <a:pt x="3700" y="1236"/>
                      <a:pt x="3896" y="378"/>
                      <a:pt x="3264" y="200"/>
                    </a:cubicBezTo>
                    <a:cubicBezTo>
                      <a:pt x="2830" y="67"/>
                      <a:pt x="2382" y="1"/>
                      <a:pt x="19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6"/>
              <p:cNvSpPr/>
              <p:nvPr/>
            </p:nvSpPr>
            <p:spPr>
              <a:xfrm>
                <a:off x="5703350" y="2989745"/>
                <a:ext cx="23506" cy="2144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072" extrusionOk="0">
                    <a:moveTo>
                      <a:pt x="567" y="0"/>
                    </a:moveTo>
                    <a:cubicBezTo>
                      <a:pt x="387" y="0"/>
                      <a:pt x="207" y="89"/>
                      <a:pt x="107" y="281"/>
                    </a:cubicBezTo>
                    <a:cubicBezTo>
                      <a:pt x="1" y="476"/>
                      <a:pt x="36" y="725"/>
                      <a:pt x="178" y="902"/>
                    </a:cubicBezTo>
                    <a:cubicBezTo>
                      <a:pt x="290" y="1020"/>
                      <a:pt x="428" y="1071"/>
                      <a:pt x="564" y="1071"/>
                    </a:cubicBezTo>
                    <a:cubicBezTo>
                      <a:pt x="877" y="1071"/>
                      <a:pt x="1175" y="795"/>
                      <a:pt x="1100" y="423"/>
                    </a:cubicBezTo>
                    <a:cubicBezTo>
                      <a:pt x="1040" y="152"/>
                      <a:pt x="803" y="0"/>
                      <a:pt x="5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6"/>
              <p:cNvSpPr/>
              <p:nvPr/>
            </p:nvSpPr>
            <p:spPr>
              <a:xfrm>
                <a:off x="5532667" y="2793116"/>
                <a:ext cx="363371" cy="363371"/>
              </a:xfrm>
              <a:custGeom>
                <a:avLst/>
                <a:gdLst/>
                <a:ahLst/>
                <a:cxnLst/>
                <a:rect l="l" t="t" r="r" b="b"/>
                <a:pathLst>
                  <a:path w="18164" h="18164" extrusionOk="0">
                    <a:moveTo>
                      <a:pt x="17100" y="1064"/>
                    </a:moveTo>
                    <a:lnTo>
                      <a:pt x="17100" y="12913"/>
                    </a:lnTo>
                    <a:lnTo>
                      <a:pt x="1065" y="12913"/>
                    </a:lnTo>
                    <a:lnTo>
                      <a:pt x="1065" y="1064"/>
                    </a:lnTo>
                    <a:close/>
                    <a:moveTo>
                      <a:pt x="17100" y="13977"/>
                    </a:moveTo>
                    <a:lnTo>
                      <a:pt x="17100" y="15024"/>
                    </a:lnTo>
                    <a:lnTo>
                      <a:pt x="1065" y="15024"/>
                    </a:lnTo>
                    <a:lnTo>
                      <a:pt x="1065" y="13977"/>
                    </a:lnTo>
                    <a:close/>
                    <a:moveTo>
                      <a:pt x="10147" y="16088"/>
                    </a:moveTo>
                    <a:lnTo>
                      <a:pt x="10147" y="17099"/>
                    </a:lnTo>
                    <a:lnTo>
                      <a:pt x="8018" y="17099"/>
                    </a:lnTo>
                    <a:lnTo>
                      <a:pt x="8018" y="16088"/>
                    </a:lnTo>
                    <a:close/>
                    <a:moveTo>
                      <a:pt x="1065" y="0"/>
                    </a:moveTo>
                    <a:cubicBezTo>
                      <a:pt x="480" y="0"/>
                      <a:pt x="1" y="479"/>
                      <a:pt x="1" y="1064"/>
                    </a:cubicBezTo>
                    <a:lnTo>
                      <a:pt x="1" y="15041"/>
                    </a:lnTo>
                    <a:cubicBezTo>
                      <a:pt x="1" y="15627"/>
                      <a:pt x="480" y="16088"/>
                      <a:pt x="1065" y="16088"/>
                    </a:cubicBezTo>
                    <a:lnTo>
                      <a:pt x="6954" y="16088"/>
                    </a:lnTo>
                    <a:lnTo>
                      <a:pt x="6954" y="17099"/>
                    </a:lnTo>
                    <a:lnTo>
                      <a:pt x="3601" y="17099"/>
                    </a:lnTo>
                    <a:cubicBezTo>
                      <a:pt x="2892" y="17099"/>
                      <a:pt x="2892" y="18163"/>
                      <a:pt x="3601" y="18163"/>
                    </a:cubicBezTo>
                    <a:lnTo>
                      <a:pt x="14581" y="18163"/>
                    </a:lnTo>
                    <a:cubicBezTo>
                      <a:pt x="15273" y="18163"/>
                      <a:pt x="15273" y="17099"/>
                      <a:pt x="14581" y="17099"/>
                    </a:cubicBezTo>
                    <a:lnTo>
                      <a:pt x="11211" y="17099"/>
                    </a:lnTo>
                    <a:lnTo>
                      <a:pt x="11211" y="16088"/>
                    </a:lnTo>
                    <a:lnTo>
                      <a:pt x="17100" y="16088"/>
                    </a:lnTo>
                    <a:cubicBezTo>
                      <a:pt x="17703" y="16088"/>
                      <a:pt x="18164" y="15627"/>
                      <a:pt x="18164" y="15024"/>
                    </a:cubicBezTo>
                    <a:lnTo>
                      <a:pt x="18164" y="1064"/>
                    </a:lnTo>
                    <a:cubicBezTo>
                      <a:pt x="18164" y="479"/>
                      <a:pt x="17685" y="0"/>
                      <a:pt x="171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5" name="Google Shape;1115;p56"/>
          <p:cNvGrpSpPr/>
          <p:nvPr/>
        </p:nvGrpSpPr>
        <p:grpSpPr>
          <a:xfrm>
            <a:off x="2117611" y="3573472"/>
            <a:ext cx="704886" cy="692213"/>
            <a:chOff x="6780117" y="4252351"/>
            <a:chExt cx="617400" cy="606300"/>
          </a:xfrm>
        </p:grpSpPr>
        <p:sp>
          <p:nvSpPr>
            <p:cNvPr id="1116" name="Google Shape;1116;p56"/>
            <p:cNvSpPr/>
            <p:nvPr/>
          </p:nvSpPr>
          <p:spPr>
            <a:xfrm rot="1670">
              <a:off x="6780117" y="4252501"/>
              <a:ext cx="617400" cy="60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7" name="Google Shape;1117;p56"/>
            <p:cNvGrpSpPr/>
            <p:nvPr/>
          </p:nvGrpSpPr>
          <p:grpSpPr>
            <a:xfrm>
              <a:off x="6906951" y="4374126"/>
              <a:ext cx="363731" cy="362751"/>
              <a:chOff x="4914192" y="2794076"/>
              <a:chExt cx="363731" cy="362751"/>
            </a:xfrm>
          </p:grpSpPr>
          <p:sp>
            <p:nvSpPr>
              <p:cNvPr id="1118" name="Google Shape;1118;p56"/>
              <p:cNvSpPr/>
              <p:nvPr/>
            </p:nvSpPr>
            <p:spPr>
              <a:xfrm>
                <a:off x="4914192" y="2794076"/>
                <a:ext cx="363731" cy="362751"/>
              </a:xfrm>
              <a:custGeom>
                <a:avLst/>
                <a:gdLst/>
                <a:ahLst/>
                <a:cxnLst/>
                <a:rect l="l" t="t" r="r" b="b"/>
                <a:pathLst>
                  <a:path w="18182" h="18133" extrusionOk="0">
                    <a:moveTo>
                      <a:pt x="6630" y="986"/>
                    </a:moveTo>
                    <a:cubicBezTo>
                      <a:pt x="8132" y="986"/>
                      <a:pt x="9454" y="2049"/>
                      <a:pt x="9738" y="3553"/>
                    </a:cubicBezTo>
                    <a:cubicBezTo>
                      <a:pt x="9795" y="3815"/>
                      <a:pt x="10022" y="3975"/>
                      <a:pt x="10256" y="3975"/>
                    </a:cubicBezTo>
                    <a:cubicBezTo>
                      <a:pt x="10386" y="3975"/>
                      <a:pt x="10518" y="3926"/>
                      <a:pt x="10625" y="3819"/>
                    </a:cubicBezTo>
                    <a:cubicBezTo>
                      <a:pt x="11033" y="3416"/>
                      <a:pt x="11515" y="3241"/>
                      <a:pt x="11986" y="3241"/>
                    </a:cubicBezTo>
                    <a:cubicBezTo>
                      <a:pt x="13234" y="3241"/>
                      <a:pt x="14399" y="4469"/>
                      <a:pt x="13871" y="5912"/>
                    </a:cubicBezTo>
                    <a:cubicBezTo>
                      <a:pt x="13818" y="6071"/>
                      <a:pt x="13836" y="6249"/>
                      <a:pt x="13942" y="6408"/>
                    </a:cubicBezTo>
                    <a:cubicBezTo>
                      <a:pt x="14031" y="6550"/>
                      <a:pt x="14208" y="6621"/>
                      <a:pt x="14386" y="6621"/>
                    </a:cubicBezTo>
                    <a:lnTo>
                      <a:pt x="15521" y="6621"/>
                    </a:lnTo>
                    <a:cubicBezTo>
                      <a:pt x="16443" y="6621"/>
                      <a:pt x="17188" y="7366"/>
                      <a:pt x="17188" y="8289"/>
                    </a:cubicBezTo>
                    <a:cubicBezTo>
                      <a:pt x="17188" y="9211"/>
                      <a:pt x="16443" y="9956"/>
                      <a:pt x="15521" y="9956"/>
                    </a:cubicBezTo>
                    <a:lnTo>
                      <a:pt x="15521" y="9974"/>
                    </a:lnTo>
                    <a:lnTo>
                      <a:pt x="15077" y="9974"/>
                    </a:lnTo>
                    <a:lnTo>
                      <a:pt x="15077" y="9530"/>
                    </a:lnTo>
                    <a:cubicBezTo>
                      <a:pt x="15077" y="9229"/>
                      <a:pt x="14829" y="8980"/>
                      <a:pt x="14545" y="8980"/>
                    </a:cubicBezTo>
                    <a:lnTo>
                      <a:pt x="10058" y="8980"/>
                    </a:lnTo>
                    <a:lnTo>
                      <a:pt x="9242" y="8005"/>
                    </a:lnTo>
                    <a:cubicBezTo>
                      <a:pt x="9135" y="7881"/>
                      <a:pt x="8993" y="7810"/>
                      <a:pt x="8834" y="7810"/>
                    </a:cubicBezTo>
                    <a:lnTo>
                      <a:pt x="3814" y="7810"/>
                    </a:lnTo>
                    <a:cubicBezTo>
                      <a:pt x="3512" y="7810"/>
                      <a:pt x="3282" y="8058"/>
                      <a:pt x="3282" y="8342"/>
                    </a:cubicBezTo>
                    <a:lnTo>
                      <a:pt x="3282" y="9956"/>
                    </a:lnTo>
                    <a:lnTo>
                      <a:pt x="2838" y="9956"/>
                    </a:lnTo>
                    <a:cubicBezTo>
                      <a:pt x="1916" y="9956"/>
                      <a:pt x="1153" y="9211"/>
                      <a:pt x="1153" y="8289"/>
                    </a:cubicBezTo>
                    <a:cubicBezTo>
                      <a:pt x="1153" y="7366"/>
                      <a:pt x="1916" y="6621"/>
                      <a:pt x="2838" y="6621"/>
                    </a:cubicBezTo>
                    <a:lnTo>
                      <a:pt x="2998" y="6621"/>
                    </a:lnTo>
                    <a:cubicBezTo>
                      <a:pt x="3282" y="6621"/>
                      <a:pt x="3530" y="6373"/>
                      <a:pt x="3530" y="6089"/>
                    </a:cubicBezTo>
                    <a:lnTo>
                      <a:pt x="3530" y="4156"/>
                    </a:lnTo>
                    <a:cubicBezTo>
                      <a:pt x="3512" y="2524"/>
                      <a:pt x="4736" y="1158"/>
                      <a:pt x="6350" y="999"/>
                    </a:cubicBezTo>
                    <a:cubicBezTo>
                      <a:pt x="6444" y="990"/>
                      <a:pt x="6538" y="986"/>
                      <a:pt x="6630" y="986"/>
                    </a:cubicBezTo>
                    <a:close/>
                    <a:moveTo>
                      <a:pt x="8585" y="8892"/>
                    </a:moveTo>
                    <a:lnTo>
                      <a:pt x="9401" y="9885"/>
                    </a:lnTo>
                    <a:cubicBezTo>
                      <a:pt x="9508" y="9991"/>
                      <a:pt x="9667" y="10062"/>
                      <a:pt x="9809" y="10062"/>
                    </a:cubicBezTo>
                    <a:lnTo>
                      <a:pt x="14013" y="10062"/>
                    </a:lnTo>
                    <a:lnTo>
                      <a:pt x="14013" y="17069"/>
                    </a:lnTo>
                    <a:lnTo>
                      <a:pt x="4346" y="17069"/>
                    </a:lnTo>
                    <a:lnTo>
                      <a:pt x="4346" y="8892"/>
                    </a:lnTo>
                    <a:close/>
                    <a:moveTo>
                      <a:pt x="6669" y="0"/>
                    </a:moveTo>
                    <a:cubicBezTo>
                      <a:pt x="6405" y="0"/>
                      <a:pt x="6139" y="25"/>
                      <a:pt x="5872" y="76"/>
                    </a:cubicBezTo>
                    <a:cubicBezTo>
                      <a:pt x="3920" y="466"/>
                      <a:pt x="2501" y="2151"/>
                      <a:pt x="2484" y="4156"/>
                    </a:cubicBezTo>
                    <a:lnTo>
                      <a:pt x="2484" y="5592"/>
                    </a:lnTo>
                    <a:cubicBezTo>
                      <a:pt x="1047" y="5770"/>
                      <a:pt x="0" y="7047"/>
                      <a:pt x="89" y="8484"/>
                    </a:cubicBezTo>
                    <a:cubicBezTo>
                      <a:pt x="178" y="9920"/>
                      <a:pt x="1384" y="11038"/>
                      <a:pt x="2838" y="11038"/>
                    </a:cubicBezTo>
                    <a:lnTo>
                      <a:pt x="3282" y="11038"/>
                    </a:lnTo>
                    <a:lnTo>
                      <a:pt x="3282" y="17210"/>
                    </a:lnTo>
                    <a:cubicBezTo>
                      <a:pt x="3282" y="17725"/>
                      <a:pt x="3690" y="18115"/>
                      <a:pt x="4186" y="18133"/>
                    </a:cubicBezTo>
                    <a:lnTo>
                      <a:pt x="14155" y="18133"/>
                    </a:lnTo>
                    <a:cubicBezTo>
                      <a:pt x="14669" y="18133"/>
                      <a:pt x="15077" y="17725"/>
                      <a:pt x="15077" y="17210"/>
                    </a:cubicBezTo>
                    <a:lnTo>
                      <a:pt x="15077" y="11038"/>
                    </a:lnTo>
                    <a:lnTo>
                      <a:pt x="15521" y="11038"/>
                    </a:lnTo>
                    <a:cubicBezTo>
                      <a:pt x="16993" y="11002"/>
                      <a:pt x="18181" y="9779"/>
                      <a:pt x="18181" y="8306"/>
                    </a:cubicBezTo>
                    <a:cubicBezTo>
                      <a:pt x="18181" y="6816"/>
                      <a:pt x="16993" y="5610"/>
                      <a:pt x="15521" y="5575"/>
                    </a:cubicBezTo>
                    <a:lnTo>
                      <a:pt x="15521" y="5557"/>
                    </a:lnTo>
                    <a:lnTo>
                      <a:pt x="15042" y="5557"/>
                    </a:lnTo>
                    <a:cubicBezTo>
                      <a:pt x="15042" y="5451"/>
                      <a:pt x="15060" y="5344"/>
                      <a:pt x="15060" y="5238"/>
                    </a:cubicBezTo>
                    <a:cubicBezTo>
                      <a:pt x="15060" y="3553"/>
                      <a:pt x="13694" y="2187"/>
                      <a:pt x="12009" y="2187"/>
                    </a:cubicBezTo>
                    <a:cubicBezTo>
                      <a:pt x="11494" y="2187"/>
                      <a:pt x="10980" y="2311"/>
                      <a:pt x="10536" y="2577"/>
                    </a:cubicBezTo>
                    <a:cubicBezTo>
                      <a:pt x="9878" y="985"/>
                      <a:pt x="8334" y="0"/>
                      <a:pt x="6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6"/>
              <p:cNvSpPr/>
              <p:nvPr/>
            </p:nvSpPr>
            <p:spPr>
              <a:xfrm>
                <a:off x="5059229" y="3029515"/>
                <a:ext cx="73558" cy="75159"/>
              </a:xfrm>
              <a:custGeom>
                <a:avLst/>
                <a:gdLst/>
                <a:ahLst/>
                <a:cxnLst/>
                <a:rect l="l" t="t" r="r" b="b"/>
                <a:pathLst>
                  <a:path w="3677" h="3757" extrusionOk="0">
                    <a:moveTo>
                      <a:pt x="1930" y="1"/>
                    </a:moveTo>
                    <a:cubicBezTo>
                      <a:pt x="1783" y="1"/>
                      <a:pt x="1637" y="58"/>
                      <a:pt x="1530" y="173"/>
                    </a:cubicBezTo>
                    <a:lnTo>
                      <a:pt x="360" y="1486"/>
                    </a:lnTo>
                    <a:cubicBezTo>
                      <a:pt x="1" y="1885"/>
                      <a:pt x="360" y="2384"/>
                      <a:pt x="764" y="2384"/>
                    </a:cubicBezTo>
                    <a:cubicBezTo>
                      <a:pt x="899" y="2384"/>
                      <a:pt x="1038" y="2329"/>
                      <a:pt x="1158" y="2196"/>
                    </a:cubicBezTo>
                    <a:lnTo>
                      <a:pt x="1389" y="1929"/>
                    </a:lnTo>
                    <a:lnTo>
                      <a:pt x="1389" y="3224"/>
                    </a:lnTo>
                    <a:cubicBezTo>
                      <a:pt x="1389" y="3579"/>
                      <a:pt x="1655" y="3756"/>
                      <a:pt x="1921" y="3756"/>
                    </a:cubicBezTo>
                    <a:cubicBezTo>
                      <a:pt x="2187" y="3756"/>
                      <a:pt x="2453" y="3579"/>
                      <a:pt x="2453" y="3224"/>
                    </a:cubicBezTo>
                    <a:lnTo>
                      <a:pt x="2453" y="1929"/>
                    </a:lnTo>
                    <a:lnTo>
                      <a:pt x="2683" y="2196"/>
                    </a:lnTo>
                    <a:cubicBezTo>
                      <a:pt x="2790" y="2302"/>
                      <a:pt x="2932" y="2373"/>
                      <a:pt x="3091" y="2373"/>
                    </a:cubicBezTo>
                    <a:cubicBezTo>
                      <a:pt x="3216" y="2373"/>
                      <a:pt x="3340" y="2320"/>
                      <a:pt x="3446" y="2231"/>
                    </a:cubicBezTo>
                    <a:cubicBezTo>
                      <a:pt x="3659" y="2036"/>
                      <a:pt x="3677" y="1699"/>
                      <a:pt x="3482" y="1486"/>
                    </a:cubicBezTo>
                    <a:lnTo>
                      <a:pt x="2329" y="173"/>
                    </a:lnTo>
                    <a:cubicBezTo>
                      <a:pt x="2222" y="58"/>
                      <a:pt x="2076" y="1"/>
                      <a:pt x="1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0" name="Google Shape;1120;p56"/>
          <p:cNvGrpSpPr/>
          <p:nvPr/>
        </p:nvGrpSpPr>
        <p:grpSpPr>
          <a:xfrm>
            <a:off x="1447081" y="3335222"/>
            <a:ext cx="704886" cy="692213"/>
            <a:chOff x="5988004" y="4252351"/>
            <a:chExt cx="617400" cy="606300"/>
          </a:xfrm>
        </p:grpSpPr>
        <p:sp>
          <p:nvSpPr>
            <p:cNvPr id="1121" name="Google Shape;1121;p56"/>
            <p:cNvSpPr/>
            <p:nvPr/>
          </p:nvSpPr>
          <p:spPr>
            <a:xfrm rot="1670">
              <a:off x="5988004" y="4252501"/>
              <a:ext cx="617400" cy="60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2" name="Google Shape;1122;p56"/>
            <p:cNvGrpSpPr/>
            <p:nvPr/>
          </p:nvGrpSpPr>
          <p:grpSpPr>
            <a:xfrm>
              <a:off x="6110398" y="4395281"/>
              <a:ext cx="372613" cy="320440"/>
              <a:chOff x="4354252" y="2814741"/>
              <a:chExt cx="372613" cy="320440"/>
            </a:xfrm>
          </p:grpSpPr>
          <p:sp>
            <p:nvSpPr>
              <p:cNvPr id="1123" name="Google Shape;1123;p56"/>
              <p:cNvSpPr/>
              <p:nvPr/>
            </p:nvSpPr>
            <p:spPr>
              <a:xfrm>
                <a:off x="4354252" y="2814741"/>
                <a:ext cx="372613" cy="320440"/>
              </a:xfrm>
              <a:custGeom>
                <a:avLst/>
                <a:gdLst/>
                <a:ahLst/>
                <a:cxnLst/>
                <a:rect l="l" t="t" r="r" b="b"/>
                <a:pathLst>
                  <a:path w="18626" h="16018" extrusionOk="0">
                    <a:moveTo>
                      <a:pt x="15220" y="1065"/>
                    </a:moveTo>
                    <a:cubicBezTo>
                      <a:pt x="15521" y="1065"/>
                      <a:pt x="15752" y="1314"/>
                      <a:pt x="15752" y="1597"/>
                    </a:cubicBezTo>
                    <a:lnTo>
                      <a:pt x="15752" y="3779"/>
                    </a:lnTo>
                    <a:cubicBezTo>
                      <a:pt x="15752" y="4063"/>
                      <a:pt x="15521" y="4311"/>
                      <a:pt x="15220" y="4311"/>
                    </a:cubicBezTo>
                    <a:lnTo>
                      <a:pt x="2981" y="4311"/>
                    </a:lnTo>
                    <a:cubicBezTo>
                      <a:pt x="2679" y="4311"/>
                      <a:pt x="2431" y="4063"/>
                      <a:pt x="2449" y="3779"/>
                    </a:cubicBezTo>
                    <a:lnTo>
                      <a:pt x="2431" y="3779"/>
                    </a:lnTo>
                    <a:lnTo>
                      <a:pt x="2431" y="1597"/>
                    </a:lnTo>
                    <a:cubicBezTo>
                      <a:pt x="2431" y="1296"/>
                      <a:pt x="2679" y="1065"/>
                      <a:pt x="2981" y="1065"/>
                    </a:cubicBezTo>
                    <a:close/>
                    <a:moveTo>
                      <a:pt x="14475" y="5375"/>
                    </a:moveTo>
                    <a:lnTo>
                      <a:pt x="14475" y="6440"/>
                    </a:lnTo>
                    <a:lnTo>
                      <a:pt x="3690" y="6440"/>
                    </a:lnTo>
                    <a:lnTo>
                      <a:pt x="3690" y="5375"/>
                    </a:lnTo>
                    <a:close/>
                    <a:moveTo>
                      <a:pt x="15220" y="7504"/>
                    </a:moveTo>
                    <a:cubicBezTo>
                      <a:pt x="15503" y="7504"/>
                      <a:pt x="15752" y="7734"/>
                      <a:pt x="15752" y="8036"/>
                    </a:cubicBezTo>
                    <a:lnTo>
                      <a:pt x="15752" y="10200"/>
                    </a:lnTo>
                    <a:cubicBezTo>
                      <a:pt x="15752" y="10502"/>
                      <a:pt x="15503" y="10732"/>
                      <a:pt x="15220" y="10732"/>
                    </a:cubicBezTo>
                    <a:lnTo>
                      <a:pt x="2981" y="10732"/>
                    </a:lnTo>
                    <a:cubicBezTo>
                      <a:pt x="2679" y="10732"/>
                      <a:pt x="2431" y="10502"/>
                      <a:pt x="2449" y="10200"/>
                    </a:cubicBezTo>
                    <a:lnTo>
                      <a:pt x="2431" y="10200"/>
                    </a:lnTo>
                    <a:lnTo>
                      <a:pt x="2431" y="8036"/>
                    </a:lnTo>
                    <a:cubicBezTo>
                      <a:pt x="2431" y="7734"/>
                      <a:pt x="2661" y="7504"/>
                      <a:pt x="2963" y="7504"/>
                    </a:cubicBezTo>
                    <a:close/>
                    <a:moveTo>
                      <a:pt x="1601" y="13872"/>
                    </a:moveTo>
                    <a:cubicBezTo>
                      <a:pt x="1872" y="13872"/>
                      <a:pt x="2129" y="14081"/>
                      <a:pt x="2129" y="14404"/>
                    </a:cubicBezTo>
                    <a:cubicBezTo>
                      <a:pt x="2129" y="14705"/>
                      <a:pt x="1899" y="14936"/>
                      <a:pt x="1597" y="14936"/>
                    </a:cubicBezTo>
                    <a:cubicBezTo>
                      <a:pt x="1118" y="14936"/>
                      <a:pt x="888" y="14368"/>
                      <a:pt x="1225" y="14031"/>
                    </a:cubicBezTo>
                    <a:cubicBezTo>
                      <a:pt x="1335" y="13921"/>
                      <a:pt x="1470" y="13872"/>
                      <a:pt x="1601" y="13872"/>
                    </a:cubicBezTo>
                    <a:close/>
                    <a:moveTo>
                      <a:pt x="9086" y="13872"/>
                    </a:moveTo>
                    <a:cubicBezTo>
                      <a:pt x="9357" y="13872"/>
                      <a:pt x="9614" y="14081"/>
                      <a:pt x="9614" y="14404"/>
                    </a:cubicBezTo>
                    <a:cubicBezTo>
                      <a:pt x="9614" y="14705"/>
                      <a:pt x="9384" y="14936"/>
                      <a:pt x="9082" y="14936"/>
                    </a:cubicBezTo>
                    <a:cubicBezTo>
                      <a:pt x="8621" y="14936"/>
                      <a:pt x="8373" y="14368"/>
                      <a:pt x="8710" y="14031"/>
                    </a:cubicBezTo>
                    <a:cubicBezTo>
                      <a:pt x="8820" y="13921"/>
                      <a:pt x="8955" y="13872"/>
                      <a:pt x="9086" y="13872"/>
                    </a:cubicBezTo>
                    <a:close/>
                    <a:moveTo>
                      <a:pt x="16575" y="13872"/>
                    </a:moveTo>
                    <a:cubicBezTo>
                      <a:pt x="16850" y="13872"/>
                      <a:pt x="17112" y="14081"/>
                      <a:pt x="17100" y="14404"/>
                    </a:cubicBezTo>
                    <a:cubicBezTo>
                      <a:pt x="17100" y="14705"/>
                      <a:pt x="16869" y="14936"/>
                      <a:pt x="16568" y="14936"/>
                    </a:cubicBezTo>
                    <a:cubicBezTo>
                      <a:pt x="16106" y="14936"/>
                      <a:pt x="15858" y="14368"/>
                      <a:pt x="16195" y="14031"/>
                    </a:cubicBezTo>
                    <a:cubicBezTo>
                      <a:pt x="16305" y="13921"/>
                      <a:pt x="16442" y="13872"/>
                      <a:pt x="16575" y="13872"/>
                    </a:cubicBezTo>
                    <a:close/>
                    <a:moveTo>
                      <a:pt x="2981" y="1"/>
                    </a:moveTo>
                    <a:cubicBezTo>
                      <a:pt x="2094" y="1"/>
                      <a:pt x="1384" y="728"/>
                      <a:pt x="1367" y="1597"/>
                    </a:cubicBezTo>
                    <a:lnTo>
                      <a:pt x="1367" y="3779"/>
                    </a:lnTo>
                    <a:cubicBezTo>
                      <a:pt x="1367" y="4524"/>
                      <a:pt x="1899" y="5180"/>
                      <a:pt x="2626" y="5358"/>
                    </a:cubicBezTo>
                    <a:lnTo>
                      <a:pt x="2626" y="6475"/>
                    </a:lnTo>
                    <a:cubicBezTo>
                      <a:pt x="1899" y="6635"/>
                      <a:pt x="1367" y="7291"/>
                      <a:pt x="1367" y="8036"/>
                    </a:cubicBezTo>
                    <a:lnTo>
                      <a:pt x="1367" y="10218"/>
                    </a:lnTo>
                    <a:cubicBezTo>
                      <a:pt x="1367" y="11087"/>
                      <a:pt x="2094" y="11814"/>
                      <a:pt x="2981" y="11814"/>
                    </a:cubicBezTo>
                    <a:lnTo>
                      <a:pt x="8568" y="11814"/>
                    </a:lnTo>
                    <a:lnTo>
                      <a:pt x="8568" y="12914"/>
                    </a:lnTo>
                    <a:cubicBezTo>
                      <a:pt x="8107" y="13073"/>
                      <a:pt x="7752" y="13428"/>
                      <a:pt x="7592" y="13889"/>
                    </a:cubicBezTo>
                    <a:lnTo>
                      <a:pt x="3105" y="13889"/>
                    </a:lnTo>
                    <a:cubicBezTo>
                      <a:pt x="2845" y="13155"/>
                      <a:pt x="2232" y="12820"/>
                      <a:pt x="1618" y="12820"/>
                    </a:cubicBezTo>
                    <a:cubicBezTo>
                      <a:pt x="810" y="12820"/>
                      <a:pt x="1" y="13403"/>
                      <a:pt x="1" y="14421"/>
                    </a:cubicBezTo>
                    <a:cubicBezTo>
                      <a:pt x="1" y="15439"/>
                      <a:pt x="807" y="16016"/>
                      <a:pt x="1615" y="16016"/>
                    </a:cubicBezTo>
                    <a:cubicBezTo>
                      <a:pt x="2229" y="16016"/>
                      <a:pt x="2844" y="15682"/>
                      <a:pt x="3105" y="14954"/>
                    </a:cubicBezTo>
                    <a:lnTo>
                      <a:pt x="7575" y="14954"/>
                    </a:lnTo>
                    <a:cubicBezTo>
                      <a:pt x="7832" y="15663"/>
                      <a:pt x="8462" y="16018"/>
                      <a:pt x="9089" y="16018"/>
                    </a:cubicBezTo>
                    <a:cubicBezTo>
                      <a:pt x="9716" y="16018"/>
                      <a:pt x="10342" y="15663"/>
                      <a:pt x="10590" y="14954"/>
                    </a:cubicBezTo>
                    <a:lnTo>
                      <a:pt x="15078" y="14954"/>
                    </a:lnTo>
                    <a:cubicBezTo>
                      <a:pt x="15319" y="15646"/>
                      <a:pt x="15946" y="16015"/>
                      <a:pt x="16580" y="16015"/>
                    </a:cubicBezTo>
                    <a:cubicBezTo>
                      <a:pt x="17066" y="16015"/>
                      <a:pt x="17557" y="15798"/>
                      <a:pt x="17880" y="15344"/>
                    </a:cubicBezTo>
                    <a:cubicBezTo>
                      <a:pt x="18625" y="14280"/>
                      <a:pt x="17862" y="12825"/>
                      <a:pt x="16585" y="12825"/>
                    </a:cubicBezTo>
                    <a:lnTo>
                      <a:pt x="16585" y="12807"/>
                    </a:lnTo>
                    <a:cubicBezTo>
                      <a:pt x="15894" y="12807"/>
                      <a:pt x="15290" y="13233"/>
                      <a:pt x="15078" y="13872"/>
                    </a:cubicBezTo>
                    <a:lnTo>
                      <a:pt x="10590" y="13872"/>
                    </a:lnTo>
                    <a:cubicBezTo>
                      <a:pt x="10430" y="13428"/>
                      <a:pt x="10076" y="13056"/>
                      <a:pt x="9632" y="12896"/>
                    </a:cubicBezTo>
                    <a:lnTo>
                      <a:pt x="9632" y="11796"/>
                    </a:lnTo>
                    <a:lnTo>
                      <a:pt x="15220" y="11796"/>
                    </a:lnTo>
                    <a:cubicBezTo>
                      <a:pt x="16106" y="11796"/>
                      <a:pt x="16816" y="11069"/>
                      <a:pt x="16816" y="10200"/>
                    </a:cubicBezTo>
                    <a:lnTo>
                      <a:pt x="16816" y="8018"/>
                    </a:lnTo>
                    <a:cubicBezTo>
                      <a:pt x="16816" y="7273"/>
                      <a:pt x="16284" y="6635"/>
                      <a:pt x="15557" y="6475"/>
                    </a:cubicBezTo>
                    <a:lnTo>
                      <a:pt x="15557" y="5358"/>
                    </a:lnTo>
                    <a:cubicBezTo>
                      <a:pt x="16284" y="5198"/>
                      <a:pt x="16816" y="4542"/>
                      <a:pt x="16816" y="3797"/>
                    </a:cubicBezTo>
                    <a:lnTo>
                      <a:pt x="16816" y="1597"/>
                    </a:lnTo>
                    <a:cubicBezTo>
                      <a:pt x="16816" y="728"/>
                      <a:pt x="16106" y="1"/>
                      <a:pt x="152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6"/>
              <p:cNvSpPr/>
              <p:nvPr/>
            </p:nvSpPr>
            <p:spPr>
              <a:xfrm>
                <a:off x="4538779" y="2986084"/>
                <a:ext cx="24746" cy="2146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073" extrusionOk="0">
                    <a:moveTo>
                      <a:pt x="658" y="0"/>
                    </a:moveTo>
                    <a:cubicBezTo>
                      <a:pt x="474" y="0"/>
                      <a:pt x="287" y="92"/>
                      <a:pt x="178" y="287"/>
                    </a:cubicBezTo>
                    <a:cubicBezTo>
                      <a:pt x="0" y="606"/>
                      <a:pt x="213" y="1014"/>
                      <a:pt x="568" y="1067"/>
                    </a:cubicBezTo>
                    <a:cubicBezTo>
                      <a:pt x="594" y="1071"/>
                      <a:pt x="620" y="1073"/>
                      <a:pt x="646" y="1073"/>
                    </a:cubicBezTo>
                    <a:cubicBezTo>
                      <a:pt x="981" y="1073"/>
                      <a:pt x="1237" y="759"/>
                      <a:pt x="1171" y="429"/>
                    </a:cubicBezTo>
                    <a:cubicBezTo>
                      <a:pt x="1121" y="150"/>
                      <a:pt x="893" y="0"/>
                      <a:pt x="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6"/>
              <p:cNvSpPr/>
              <p:nvPr/>
            </p:nvSpPr>
            <p:spPr>
              <a:xfrm>
                <a:off x="4580969" y="2986084"/>
                <a:ext cx="24886" cy="2140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670" y="0"/>
                    </a:moveTo>
                    <a:cubicBezTo>
                      <a:pt x="485" y="0"/>
                      <a:pt x="298" y="92"/>
                      <a:pt x="197" y="287"/>
                    </a:cubicBezTo>
                    <a:cubicBezTo>
                      <a:pt x="0" y="665"/>
                      <a:pt x="295" y="1070"/>
                      <a:pt x="672" y="1070"/>
                    </a:cubicBezTo>
                    <a:cubicBezTo>
                      <a:pt x="736" y="1070"/>
                      <a:pt x="804" y="1058"/>
                      <a:pt x="871" y="1032"/>
                    </a:cubicBezTo>
                    <a:cubicBezTo>
                      <a:pt x="1102" y="925"/>
                      <a:pt x="1244" y="677"/>
                      <a:pt x="1190" y="429"/>
                    </a:cubicBezTo>
                    <a:cubicBezTo>
                      <a:pt x="1141" y="150"/>
                      <a:pt x="907" y="0"/>
                      <a:pt x="6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6"/>
              <p:cNvSpPr/>
              <p:nvPr/>
            </p:nvSpPr>
            <p:spPr>
              <a:xfrm>
                <a:off x="4624280" y="2986084"/>
                <a:ext cx="24406" cy="2146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073" extrusionOk="0">
                    <a:moveTo>
                      <a:pt x="641" y="0"/>
                    </a:moveTo>
                    <a:cubicBezTo>
                      <a:pt x="457" y="0"/>
                      <a:pt x="270" y="92"/>
                      <a:pt x="161" y="287"/>
                    </a:cubicBezTo>
                    <a:cubicBezTo>
                      <a:pt x="1" y="606"/>
                      <a:pt x="196" y="1014"/>
                      <a:pt x="551" y="1067"/>
                    </a:cubicBezTo>
                    <a:cubicBezTo>
                      <a:pt x="577" y="1071"/>
                      <a:pt x="603" y="1073"/>
                      <a:pt x="629" y="1073"/>
                    </a:cubicBezTo>
                    <a:cubicBezTo>
                      <a:pt x="964" y="1073"/>
                      <a:pt x="1220" y="759"/>
                      <a:pt x="1154" y="429"/>
                    </a:cubicBezTo>
                    <a:cubicBezTo>
                      <a:pt x="1104" y="150"/>
                      <a:pt x="876" y="0"/>
                      <a:pt x="6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6"/>
              <p:cNvSpPr/>
              <p:nvPr/>
            </p:nvSpPr>
            <p:spPr>
              <a:xfrm>
                <a:off x="4420969" y="2986484"/>
                <a:ext cx="102566" cy="2132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1066" extrusionOk="0">
                    <a:moveTo>
                      <a:pt x="710" y="1"/>
                    </a:moveTo>
                    <a:cubicBezTo>
                      <a:pt x="0" y="1"/>
                      <a:pt x="0" y="1065"/>
                      <a:pt x="710" y="1065"/>
                    </a:cubicBezTo>
                    <a:lnTo>
                      <a:pt x="4417" y="1065"/>
                    </a:lnTo>
                    <a:cubicBezTo>
                      <a:pt x="5127" y="1065"/>
                      <a:pt x="5127" y="1"/>
                      <a:pt x="44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6"/>
              <p:cNvSpPr/>
              <p:nvPr/>
            </p:nvSpPr>
            <p:spPr>
              <a:xfrm>
                <a:off x="4540539" y="2857492"/>
                <a:ext cx="24486" cy="21205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60" extrusionOk="0">
                    <a:moveTo>
                      <a:pt x="570" y="1"/>
                    </a:moveTo>
                    <a:cubicBezTo>
                      <a:pt x="501" y="1"/>
                      <a:pt x="428" y="15"/>
                      <a:pt x="356" y="46"/>
                    </a:cubicBezTo>
                    <a:cubicBezTo>
                      <a:pt x="125" y="134"/>
                      <a:pt x="1" y="383"/>
                      <a:pt x="36" y="631"/>
                    </a:cubicBezTo>
                    <a:cubicBezTo>
                      <a:pt x="96" y="910"/>
                      <a:pt x="329" y="1060"/>
                      <a:pt x="562" y="1060"/>
                    </a:cubicBezTo>
                    <a:cubicBezTo>
                      <a:pt x="745" y="1060"/>
                      <a:pt x="928" y="968"/>
                      <a:pt x="1030" y="773"/>
                    </a:cubicBezTo>
                    <a:cubicBezTo>
                      <a:pt x="1224" y="399"/>
                      <a:pt x="940" y="1"/>
                      <a:pt x="5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6"/>
              <p:cNvSpPr/>
              <p:nvPr/>
            </p:nvSpPr>
            <p:spPr>
              <a:xfrm>
                <a:off x="4583130" y="2857372"/>
                <a:ext cx="24806" cy="21485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1074" extrusionOk="0">
                    <a:moveTo>
                      <a:pt x="580" y="1"/>
                    </a:moveTo>
                    <a:cubicBezTo>
                      <a:pt x="507" y="1"/>
                      <a:pt x="431" y="17"/>
                      <a:pt x="355" y="52"/>
                    </a:cubicBezTo>
                    <a:cubicBezTo>
                      <a:pt x="125" y="158"/>
                      <a:pt x="0" y="389"/>
                      <a:pt x="36" y="637"/>
                    </a:cubicBezTo>
                    <a:cubicBezTo>
                      <a:pt x="96" y="917"/>
                      <a:pt x="331" y="1073"/>
                      <a:pt x="569" y="1073"/>
                    </a:cubicBezTo>
                    <a:cubicBezTo>
                      <a:pt x="753" y="1073"/>
                      <a:pt x="939" y="980"/>
                      <a:pt x="1047" y="779"/>
                    </a:cubicBezTo>
                    <a:cubicBezTo>
                      <a:pt x="1240" y="408"/>
                      <a:pt x="949" y="1"/>
                      <a:pt x="5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6"/>
              <p:cNvSpPr/>
              <p:nvPr/>
            </p:nvSpPr>
            <p:spPr>
              <a:xfrm>
                <a:off x="4625700" y="2857492"/>
                <a:ext cx="24786" cy="21205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060" extrusionOk="0">
                    <a:moveTo>
                      <a:pt x="571" y="1"/>
                    </a:moveTo>
                    <a:cubicBezTo>
                      <a:pt x="501" y="1"/>
                      <a:pt x="428" y="15"/>
                      <a:pt x="356" y="46"/>
                    </a:cubicBezTo>
                    <a:cubicBezTo>
                      <a:pt x="125" y="134"/>
                      <a:pt x="1" y="383"/>
                      <a:pt x="54" y="631"/>
                    </a:cubicBezTo>
                    <a:cubicBezTo>
                      <a:pt x="104" y="910"/>
                      <a:pt x="332" y="1060"/>
                      <a:pt x="564" y="1060"/>
                    </a:cubicBezTo>
                    <a:cubicBezTo>
                      <a:pt x="745" y="1060"/>
                      <a:pt x="928" y="968"/>
                      <a:pt x="1030" y="773"/>
                    </a:cubicBezTo>
                    <a:cubicBezTo>
                      <a:pt x="1239" y="399"/>
                      <a:pt x="945" y="1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6"/>
              <p:cNvSpPr/>
              <p:nvPr/>
            </p:nvSpPr>
            <p:spPr>
              <a:xfrm>
                <a:off x="4420969" y="2857332"/>
                <a:ext cx="102566" cy="21305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1065" extrusionOk="0">
                    <a:moveTo>
                      <a:pt x="710" y="0"/>
                    </a:moveTo>
                    <a:cubicBezTo>
                      <a:pt x="0" y="0"/>
                      <a:pt x="0" y="1065"/>
                      <a:pt x="710" y="1065"/>
                    </a:cubicBezTo>
                    <a:lnTo>
                      <a:pt x="4417" y="1065"/>
                    </a:lnTo>
                    <a:cubicBezTo>
                      <a:pt x="5127" y="1065"/>
                      <a:pt x="5127" y="0"/>
                      <a:pt x="44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2" name="Google Shape;1132;p56"/>
          <p:cNvGrpSpPr/>
          <p:nvPr/>
        </p:nvGrpSpPr>
        <p:grpSpPr>
          <a:xfrm>
            <a:off x="4668909" y="3636210"/>
            <a:ext cx="704886" cy="692213"/>
            <a:chOff x="5191629" y="4252351"/>
            <a:chExt cx="617400" cy="606300"/>
          </a:xfrm>
        </p:grpSpPr>
        <p:sp>
          <p:nvSpPr>
            <p:cNvPr id="1133" name="Google Shape;1133;p56"/>
            <p:cNvSpPr/>
            <p:nvPr/>
          </p:nvSpPr>
          <p:spPr>
            <a:xfrm rot="1670">
              <a:off x="5191629" y="4252501"/>
              <a:ext cx="617400" cy="60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4" name="Google Shape;1134;p56"/>
            <p:cNvGrpSpPr/>
            <p:nvPr/>
          </p:nvGrpSpPr>
          <p:grpSpPr>
            <a:xfrm>
              <a:off x="5358024" y="4373816"/>
              <a:ext cx="284611" cy="363371"/>
              <a:chOff x="3709871" y="2793456"/>
              <a:chExt cx="284611" cy="363371"/>
            </a:xfrm>
          </p:grpSpPr>
          <p:sp>
            <p:nvSpPr>
              <p:cNvPr id="1135" name="Google Shape;1135;p56"/>
              <p:cNvSpPr/>
              <p:nvPr/>
            </p:nvSpPr>
            <p:spPr>
              <a:xfrm>
                <a:off x="3709871" y="2793456"/>
                <a:ext cx="284611" cy="363371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8164" extrusionOk="0">
                    <a:moveTo>
                      <a:pt x="8178" y="1047"/>
                    </a:moveTo>
                    <a:lnTo>
                      <a:pt x="8178" y="2076"/>
                    </a:lnTo>
                    <a:lnTo>
                      <a:pt x="6049" y="2076"/>
                    </a:lnTo>
                    <a:lnTo>
                      <a:pt x="6049" y="1047"/>
                    </a:lnTo>
                    <a:close/>
                    <a:moveTo>
                      <a:pt x="13162" y="3140"/>
                    </a:moveTo>
                    <a:lnTo>
                      <a:pt x="13162" y="4222"/>
                    </a:lnTo>
                    <a:lnTo>
                      <a:pt x="1207" y="4222"/>
                    </a:lnTo>
                    <a:cubicBezTo>
                      <a:pt x="1189" y="4213"/>
                      <a:pt x="1176" y="4209"/>
                      <a:pt x="1162" y="4209"/>
                    </a:cubicBezTo>
                    <a:cubicBezTo>
                      <a:pt x="1149" y="4209"/>
                      <a:pt x="1136" y="4213"/>
                      <a:pt x="1118" y="4222"/>
                    </a:cubicBezTo>
                    <a:lnTo>
                      <a:pt x="1065" y="4222"/>
                    </a:lnTo>
                    <a:lnTo>
                      <a:pt x="1065" y="3140"/>
                    </a:lnTo>
                    <a:close/>
                    <a:moveTo>
                      <a:pt x="12470" y="5286"/>
                    </a:moveTo>
                    <a:lnTo>
                      <a:pt x="11530" y="17100"/>
                    </a:lnTo>
                    <a:lnTo>
                      <a:pt x="2697" y="17100"/>
                    </a:lnTo>
                    <a:lnTo>
                      <a:pt x="1739" y="5286"/>
                    </a:lnTo>
                    <a:close/>
                    <a:moveTo>
                      <a:pt x="5517" y="1"/>
                    </a:moveTo>
                    <a:cubicBezTo>
                      <a:pt x="5215" y="1"/>
                      <a:pt x="4985" y="231"/>
                      <a:pt x="4985" y="533"/>
                    </a:cubicBezTo>
                    <a:lnTo>
                      <a:pt x="4985" y="2076"/>
                    </a:lnTo>
                    <a:lnTo>
                      <a:pt x="533" y="2076"/>
                    </a:lnTo>
                    <a:cubicBezTo>
                      <a:pt x="231" y="2076"/>
                      <a:pt x="1" y="2324"/>
                      <a:pt x="1" y="2608"/>
                    </a:cubicBezTo>
                    <a:lnTo>
                      <a:pt x="1" y="4754"/>
                    </a:lnTo>
                    <a:cubicBezTo>
                      <a:pt x="1" y="5038"/>
                      <a:pt x="231" y="5286"/>
                      <a:pt x="533" y="5286"/>
                    </a:cubicBezTo>
                    <a:lnTo>
                      <a:pt x="675" y="5286"/>
                    </a:lnTo>
                    <a:lnTo>
                      <a:pt x="1668" y="17667"/>
                    </a:lnTo>
                    <a:cubicBezTo>
                      <a:pt x="1686" y="17951"/>
                      <a:pt x="1916" y="18164"/>
                      <a:pt x="2200" y="18164"/>
                    </a:cubicBezTo>
                    <a:lnTo>
                      <a:pt x="12027" y="18164"/>
                    </a:lnTo>
                    <a:cubicBezTo>
                      <a:pt x="12293" y="18146"/>
                      <a:pt x="12523" y="17933"/>
                      <a:pt x="12559" y="17667"/>
                    </a:cubicBezTo>
                    <a:lnTo>
                      <a:pt x="13552" y="5286"/>
                    </a:lnTo>
                    <a:lnTo>
                      <a:pt x="13694" y="5286"/>
                    </a:lnTo>
                    <a:cubicBezTo>
                      <a:pt x="13978" y="5286"/>
                      <a:pt x="14226" y="5038"/>
                      <a:pt x="14226" y="4754"/>
                    </a:cubicBezTo>
                    <a:lnTo>
                      <a:pt x="14226" y="2608"/>
                    </a:lnTo>
                    <a:cubicBezTo>
                      <a:pt x="14226" y="2324"/>
                      <a:pt x="13978" y="2076"/>
                      <a:pt x="13694" y="2076"/>
                    </a:cubicBezTo>
                    <a:lnTo>
                      <a:pt x="9242" y="2076"/>
                    </a:lnTo>
                    <a:lnTo>
                      <a:pt x="9242" y="533"/>
                    </a:lnTo>
                    <a:cubicBezTo>
                      <a:pt x="9242" y="231"/>
                      <a:pt x="9011" y="1"/>
                      <a:pt x="87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6"/>
              <p:cNvSpPr/>
              <p:nvPr/>
            </p:nvSpPr>
            <p:spPr>
              <a:xfrm>
                <a:off x="3884095" y="2919788"/>
                <a:ext cx="21305" cy="19446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721" extrusionOk="0">
                    <a:moveTo>
                      <a:pt x="533" y="0"/>
                    </a:moveTo>
                    <a:cubicBezTo>
                      <a:pt x="267" y="0"/>
                      <a:pt x="1" y="178"/>
                      <a:pt x="1" y="532"/>
                    </a:cubicBezTo>
                    <a:lnTo>
                      <a:pt x="1" y="9188"/>
                    </a:lnTo>
                    <a:cubicBezTo>
                      <a:pt x="1" y="9490"/>
                      <a:pt x="231" y="9720"/>
                      <a:pt x="533" y="9720"/>
                    </a:cubicBezTo>
                    <a:cubicBezTo>
                      <a:pt x="834" y="9720"/>
                      <a:pt x="1065" y="9472"/>
                      <a:pt x="1065" y="9170"/>
                    </a:cubicBezTo>
                    <a:lnTo>
                      <a:pt x="1065" y="532"/>
                    </a:lnTo>
                    <a:cubicBezTo>
                      <a:pt x="1065" y="178"/>
                      <a:pt x="799" y="0"/>
                      <a:pt x="5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6"/>
              <p:cNvSpPr/>
              <p:nvPr/>
            </p:nvSpPr>
            <p:spPr>
              <a:xfrm>
                <a:off x="3798934" y="2919788"/>
                <a:ext cx="21305" cy="19446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721" extrusionOk="0">
                    <a:moveTo>
                      <a:pt x="533" y="0"/>
                    </a:moveTo>
                    <a:cubicBezTo>
                      <a:pt x="267" y="0"/>
                      <a:pt x="1" y="178"/>
                      <a:pt x="1" y="532"/>
                    </a:cubicBezTo>
                    <a:lnTo>
                      <a:pt x="1" y="9188"/>
                    </a:lnTo>
                    <a:cubicBezTo>
                      <a:pt x="1" y="9490"/>
                      <a:pt x="231" y="9720"/>
                      <a:pt x="533" y="9720"/>
                    </a:cubicBezTo>
                    <a:cubicBezTo>
                      <a:pt x="817" y="9720"/>
                      <a:pt x="1065" y="9472"/>
                      <a:pt x="1065" y="9170"/>
                    </a:cubicBezTo>
                    <a:lnTo>
                      <a:pt x="1065" y="532"/>
                    </a:lnTo>
                    <a:cubicBezTo>
                      <a:pt x="1065" y="178"/>
                      <a:pt x="799" y="0"/>
                      <a:pt x="5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6"/>
              <p:cNvSpPr/>
              <p:nvPr/>
            </p:nvSpPr>
            <p:spPr>
              <a:xfrm>
                <a:off x="3841524" y="2919788"/>
                <a:ext cx="21305" cy="19446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9721" extrusionOk="0">
                    <a:moveTo>
                      <a:pt x="532" y="0"/>
                    </a:moveTo>
                    <a:cubicBezTo>
                      <a:pt x="266" y="0"/>
                      <a:pt x="0" y="178"/>
                      <a:pt x="0" y="532"/>
                    </a:cubicBezTo>
                    <a:lnTo>
                      <a:pt x="0" y="9188"/>
                    </a:lnTo>
                    <a:cubicBezTo>
                      <a:pt x="0" y="9490"/>
                      <a:pt x="231" y="9720"/>
                      <a:pt x="532" y="9720"/>
                    </a:cubicBezTo>
                    <a:cubicBezTo>
                      <a:pt x="816" y="9703"/>
                      <a:pt x="1064" y="9472"/>
                      <a:pt x="1064" y="9170"/>
                    </a:cubicBezTo>
                    <a:lnTo>
                      <a:pt x="1064" y="532"/>
                    </a:lnTo>
                    <a:cubicBezTo>
                      <a:pt x="1064" y="178"/>
                      <a:pt x="798" y="0"/>
                      <a:pt x="5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9" name="Google Shape;1139;p56"/>
          <p:cNvGrpSpPr/>
          <p:nvPr/>
        </p:nvGrpSpPr>
        <p:grpSpPr>
          <a:xfrm>
            <a:off x="4727059" y="2150529"/>
            <a:ext cx="704886" cy="692213"/>
            <a:chOff x="5191629" y="3530451"/>
            <a:chExt cx="617400" cy="606300"/>
          </a:xfrm>
        </p:grpSpPr>
        <p:sp>
          <p:nvSpPr>
            <p:cNvPr id="1140" name="Google Shape;1140;p56"/>
            <p:cNvSpPr/>
            <p:nvPr/>
          </p:nvSpPr>
          <p:spPr>
            <a:xfrm rot="1670">
              <a:off x="5191629" y="3530601"/>
              <a:ext cx="617400" cy="60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56"/>
            <p:cNvGrpSpPr/>
            <p:nvPr/>
          </p:nvGrpSpPr>
          <p:grpSpPr>
            <a:xfrm>
              <a:off x="5317224" y="3652886"/>
              <a:ext cx="366212" cy="361430"/>
              <a:chOff x="3116943" y="2852171"/>
              <a:chExt cx="366212" cy="361430"/>
            </a:xfrm>
          </p:grpSpPr>
          <p:sp>
            <p:nvSpPr>
              <p:cNvPr id="1142" name="Google Shape;1142;p56"/>
              <p:cNvSpPr/>
              <p:nvPr/>
            </p:nvSpPr>
            <p:spPr>
              <a:xfrm>
                <a:off x="3248976" y="3005649"/>
                <a:ext cx="99345" cy="169282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8462" extrusionOk="0">
                    <a:moveTo>
                      <a:pt x="1985" y="1952"/>
                    </a:moveTo>
                    <a:lnTo>
                      <a:pt x="1985" y="3158"/>
                    </a:lnTo>
                    <a:cubicBezTo>
                      <a:pt x="1879" y="3105"/>
                      <a:pt x="1772" y="3052"/>
                      <a:pt x="1666" y="2981"/>
                    </a:cubicBezTo>
                    <a:cubicBezTo>
                      <a:pt x="1524" y="2874"/>
                      <a:pt x="1471" y="2697"/>
                      <a:pt x="1506" y="2519"/>
                    </a:cubicBezTo>
                    <a:cubicBezTo>
                      <a:pt x="1560" y="2253"/>
                      <a:pt x="1737" y="2040"/>
                      <a:pt x="1985" y="1952"/>
                    </a:cubicBezTo>
                    <a:close/>
                    <a:moveTo>
                      <a:pt x="3067" y="4683"/>
                    </a:moveTo>
                    <a:cubicBezTo>
                      <a:pt x="3599" y="4843"/>
                      <a:pt x="3848" y="5162"/>
                      <a:pt x="3795" y="5588"/>
                    </a:cubicBezTo>
                    <a:lnTo>
                      <a:pt x="3795" y="5606"/>
                    </a:lnTo>
                    <a:cubicBezTo>
                      <a:pt x="3706" y="5996"/>
                      <a:pt x="3422" y="6315"/>
                      <a:pt x="3050" y="6457"/>
                    </a:cubicBezTo>
                    <a:lnTo>
                      <a:pt x="3050" y="4683"/>
                    </a:lnTo>
                    <a:close/>
                    <a:moveTo>
                      <a:pt x="2522" y="1"/>
                    </a:moveTo>
                    <a:cubicBezTo>
                      <a:pt x="2256" y="1"/>
                      <a:pt x="1994" y="178"/>
                      <a:pt x="2003" y="533"/>
                    </a:cubicBezTo>
                    <a:lnTo>
                      <a:pt x="2003" y="834"/>
                    </a:lnTo>
                    <a:lnTo>
                      <a:pt x="1843" y="870"/>
                    </a:lnTo>
                    <a:cubicBezTo>
                      <a:pt x="1134" y="1047"/>
                      <a:pt x="602" y="1615"/>
                      <a:pt x="478" y="2324"/>
                    </a:cubicBezTo>
                    <a:cubicBezTo>
                      <a:pt x="353" y="2910"/>
                      <a:pt x="602" y="3513"/>
                      <a:pt x="1081" y="3850"/>
                    </a:cubicBezTo>
                    <a:cubicBezTo>
                      <a:pt x="1364" y="4045"/>
                      <a:pt x="1666" y="4204"/>
                      <a:pt x="2003" y="4329"/>
                    </a:cubicBezTo>
                    <a:lnTo>
                      <a:pt x="2003" y="6546"/>
                    </a:lnTo>
                    <a:cubicBezTo>
                      <a:pt x="1648" y="6510"/>
                      <a:pt x="1329" y="6404"/>
                      <a:pt x="1045" y="6209"/>
                    </a:cubicBezTo>
                    <a:cubicBezTo>
                      <a:pt x="952" y="6158"/>
                      <a:pt x="861" y="6136"/>
                      <a:pt x="776" y="6136"/>
                    </a:cubicBezTo>
                    <a:cubicBezTo>
                      <a:pt x="295" y="6136"/>
                      <a:pt x="1" y="6847"/>
                      <a:pt x="513" y="7149"/>
                    </a:cubicBezTo>
                    <a:cubicBezTo>
                      <a:pt x="957" y="7415"/>
                      <a:pt x="1471" y="7575"/>
                      <a:pt x="2003" y="7610"/>
                    </a:cubicBezTo>
                    <a:lnTo>
                      <a:pt x="2003" y="7929"/>
                    </a:lnTo>
                    <a:cubicBezTo>
                      <a:pt x="2003" y="8284"/>
                      <a:pt x="2269" y="8461"/>
                      <a:pt x="2535" y="8461"/>
                    </a:cubicBezTo>
                    <a:cubicBezTo>
                      <a:pt x="2801" y="8461"/>
                      <a:pt x="3067" y="8284"/>
                      <a:pt x="3067" y="7929"/>
                    </a:cubicBezTo>
                    <a:lnTo>
                      <a:pt x="3067" y="7557"/>
                    </a:lnTo>
                    <a:cubicBezTo>
                      <a:pt x="3972" y="7397"/>
                      <a:pt x="4699" y="6670"/>
                      <a:pt x="4859" y="5765"/>
                    </a:cubicBezTo>
                    <a:cubicBezTo>
                      <a:pt x="4965" y="5038"/>
                      <a:pt x="4646" y="4063"/>
                      <a:pt x="3404" y="3672"/>
                    </a:cubicBezTo>
                    <a:lnTo>
                      <a:pt x="3387" y="3690"/>
                    </a:lnTo>
                    <a:lnTo>
                      <a:pt x="3050" y="3566"/>
                    </a:lnTo>
                    <a:lnTo>
                      <a:pt x="3050" y="1899"/>
                    </a:lnTo>
                    <a:cubicBezTo>
                      <a:pt x="3227" y="1934"/>
                      <a:pt x="3387" y="2005"/>
                      <a:pt x="3528" y="2111"/>
                    </a:cubicBezTo>
                    <a:lnTo>
                      <a:pt x="3670" y="2218"/>
                    </a:lnTo>
                    <a:cubicBezTo>
                      <a:pt x="3782" y="2305"/>
                      <a:pt x="3897" y="2342"/>
                      <a:pt x="4006" y="2342"/>
                    </a:cubicBezTo>
                    <a:cubicBezTo>
                      <a:pt x="4450" y="2342"/>
                      <a:pt x="4786" y="1726"/>
                      <a:pt x="4344" y="1384"/>
                    </a:cubicBezTo>
                    <a:cubicBezTo>
                      <a:pt x="4309" y="1349"/>
                      <a:pt x="4220" y="1278"/>
                      <a:pt x="4220" y="1278"/>
                    </a:cubicBezTo>
                    <a:cubicBezTo>
                      <a:pt x="3865" y="1029"/>
                      <a:pt x="3475" y="870"/>
                      <a:pt x="3067" y="817"/>
                    </a:cubicBezTo>
                    <a:lnTo>
                      <a:pt x="3067" y="533"/>
                    </a:lnTo>
                    <a:cubicBezTo>
                      <a:pt x="3058" y="178"/>
                      <a:pt x="2788" y="1"/>
                      <a:pt x="2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6"/>
              <p:cNvSpPr/>
              <p:nvPr/>
            </p:nvSpPr>
            <p:spPr>
              <a:xfrm>
                <a:off x="3116943" y="2852171"/>
                <a:ext cx="366212" cy="361430"/>
              </a:xfrm>
              <a:custGeom>
                <a:avLst/>
                <a:gdLst/>
                <a:ahLst/>
                <a:cxnLst/>
                <a:rect l="l" t="t" r="r" b="b"/>
                <a:pathLst>
                  <a:path w="18306" h="18067" extrusionOk="0">
                    <a:moveTo>
                      <a:pt x="6661" y="1041"/>
                    </a:moveTo>
                    <a:cubicBezTo>
                      <a:pt x="8150" y="1041"/>
                      <a:pt x="9455" y="2100"/>
                      <a:pt x="9720" y="3593"/>
                    </a:cubicBezTo>
                    <a:cubicBezTo>
                      <a:pt x="9778" y="3868"/>
                      <a:pt x="10013" y="4032"/>
                      <a:pt x="10254" y="4032"/>
                    </a:cubicBezTo>
                    <a:cubicBezTo>
                      <a:pt x="10385" y="4032"/>
                      <a:pt x="10519" y="3983"/>
                      <a:pt x="10625" y="3877"/>
                    </a:cubicBezTo>
                    <a:cubicBezTo>
                      <a:pt x="11038" y="3474"/>
                      <a:pt x="11522" y="3300"/>
                      <a:pt x="11993" y="3300"/>
                    </a:cubicBezTo>
                    <a:cubicBezTo>
                      <a:pt x="13243" y="3300"/>
                      <a:pt x="14399" y="4527"/>
                      <a:pt x="13871" y="5970"/>
                    </a:cubicBezTo>
                    <a:cubicBezTo>
                      <a:pt x="13747" y="6307"/>
                      <a:pt x="14013" y="6679"/>
                      <a:pt x="14368" y="6679"/>
                    </a:cubicBezTo>
                    <a:lnTo>
                      <a:pt x="15503" y="6679"/>
                    </a:lnTo>
                    <a:cubicBezTo>
                      <a:pt x="16407" y="6715"/>
                      <a:pt x="17117" y="7442"/>
                      <a:pt x="17117" y="8347"/>
                    </a:cubicBezTo>
                    <a:cubicBezTo>
                      <a:pt x="17117" y="9251"/>
                      <a:pt x="16407" y="9996"/>
                      <a:pt x="15503" y="10014"/>
                    </a:cubicBezTo>
                    <a:lnTo>
                      <a:pt x="15166" y="10014"/>
                    </a:lnTo>
                    <a:cubicBezTo>
                      <a:pt x="14332" y="7389"/>
                      <a:pt x="11902" y="5615"/>
                      <a:pt x="9171" y="5615"/>
                    </a:cubicBezTo>
                    <a:cubicBezTo>
                      <a:pt x="6421" y="5615"/>
                      <a:pt x="3991" y="7389"/>
                      <a:pt x="3175" y="10014"/>
                    </a:cubicBezTo>
                    <a:lnTo>
                      <a:pt x="2821" y="10014"/>
                    </a:lnTo>
                    <a:cubicBezTo>
                      <a:pt x="1916" y="9979"/>
                      <a:pt x="1207" y="9251"/>
                      <a:pt x="1207" y="8347"/>
                    </a:cubicBezTo>
                    <a:cubicBezTo>
                      <a:pt x="1207" y="7442"/>
                      <a:pt x="1916" y="6715"/>
                      <a:pt x="2821" y="6679"/>
                    </a:cubicBezTo>
                    <a:lnTo>
                      <a:pt x="2980" y="6679"/>
                    </a:lnTo>
                    <a:cubicBezTo>
                      <a:pt x="3282" y="6679"/>
                      <a:pt x="3512" y="6431"/>
                      <a:pt x="3512" y="6147"/>
                    </a:cubicBezTo>
                    <a:lnTo>
                      <a:pt x="3512" y="4196"/>
                    </a:lnTo>
                    <a:cubicBezTo>
                      <a:pt x="3512" y="2582"/>
                      <a:pt x="4736" y="1216"/>
                      <a:pt x="6350" y="1057"/>
                    </a:cubicBezTo>
                    <a:cubicBezTo>
                      <a:pt x="6455" y="1046"/>
                      <a:pt x="6558" y="1041"/>
                      <a:pt x="6661" y="1041"/>
                    </a:cubicBezTo>
                    <a:close/>
                    <a:moveTo>
                      <a:pt x="9117" y="6669"/>
                    </a:moveTo>
                    <a:cubicBezTo>
                      <a:pt x="11800" y="6669"/>
                      <a:pt x="14368" y="8754"/>
                      <a:pt x="14368" y="11912"/>
                    </a:cubicBezTo>
                    <a:cubicBezTo>
                      <a:pt x="14368" y="14785"/>
                      <a:pt x="12026" y="17109"/>
                      <a:pt x="9153" y="17127"/>
                    </a:cubicBezTo>
                    <a:lnTo>
                      <a:pt x="9153" y="17109"/>
                    </a:lnTo>
                    <a:cubicBezTo>
                      <a:pt x="4506" y="17109"/>
                      <a:pt x="2182" y="11486"/>
                      <a:pt x="5464" y="8205"/>
                    </a:cubicBezTo>
                    <a:cubicBezTo>
                      <a:pt x="6530" y="7145"/>
                      <a:pt x="7836" y="6669"/>
                      <a:pt x="9117" y="6669"/>
                    </a:cubicBezTo>
                    <a:close/>
                    <a:moveTo>
                      <a:pt x="6651" y="1"/>
                    </a:moveTo>
                    <a:cubicBezTo>
                      <a:pt x="6381" y="1"/>
                      <a:pt x="6109" y="27"/>
                      <a:pt x="5836" y="81"/>
                    </a:cubicBezTo>
                    <a:cubicBezTo>
                      <a:pt x="3867" y="471"/>
                      <a:pt x="2448" y="2192"/>
                      <a:pt x="2448" y="4196"/>
                    </a:cubicBezTo>
                    <a:lnTo>
                      <a:pt x="2448" y="5651"/>
                    </a:lnTo>
                    <a:cubicBezTo>
                      <a:pt x="1029" y="5846"/>
                      <a:pt x="0" y="7105"/>
                      <a:pt x="89" y="8542"/>
                    </a:cubicBezTo>
                    <a:cubicBezTo>
                      <a:pt x="195" y="9961"/>
                      <a:pt x="1384" y="11078"/>
                      <a:pt x="2803" y="11096"/>
                    </a:cubicBezTo>
                    <a:lnTo>
                      <a:pt x="2927" y="11096"/>
                    </a:lnTo>
                    <a:cubicBezTo>
                      <a:pt x="2892" y="11362"/>
                      <a:pt x="2874" y="11628"/>
                      <a:pt x="2874" y="11894"/>
                    </a:cubicBezTo>
                    <a:cubicBezTo>
                      <a:pt x="2945" y="15317"/>
                      <a:pt x="5730" y="18067"/>
                      <a:pt x="9153" y="18067"/>
                    </a:cubicBezTo>
                    <a:cubicBezTo>
                      <a:pt x="12576" y="18067"/>
                      <a:pt x="15361" y="15317"/>
                      <a:pt x="15432" y="11894"/>
                    </a:cubicBezTo>
                    <a:cubicBezTo>
                      <a:pt x="15432" y="11628"/>
                      <a:pt x="15414" y="11362"/>
                      <a:pt x="15379" y="11096"/>
                    </a:cubicBezTo>
                    <a:lnTo>
                      <a:pt x="15485" y="11096"/>
                    </a:lnTo>
                    <a:cubicBezTo>
                      <a:pt x="15507" y="11096"/>
                      <a:pt x="15528" y="11097"/>
                      <a:pt x="15550" y="11097"/>
                    </a:cubicBezTo>
                    <a:cubicBezTo>
                      <a:pt x="17064" y="11097"/>
                      <a:pt x="18305" y="9868"/>
                      <a:pt x="18305" y="8347"/>
                    </a:cubicBezTo>
                    <a:cubicBezTo>
                      <a:pt x="18305" y="6843"/>
                      <a:pt x="17064" y="5614"/>
                      <a:pt x="15550" y="5614"/>
                    </a:cubicBezTo>
                    <a:cubicBezTo>
                      <a:pt x="15528" y="5614"/>
                      <a:pt x="15507" y="5615"/>
                      <a:pt x="15485" y="5615"/>
                    </a:cubicBezTo>
                    <a:lnTo>
                      <a:pt x="15024" y="5615"/>
                    </a:lnTo>
                    <a:cubicBezTo>
                      <a:pt x="15042" y="5509"/>
                      <a:pt x="15042" y="5402"/>
                      <a:pt x="15042" y="5278"/>
                    </a:cubicBezTo>
                    <a:cubicBezTo>
                      <a:pt x="15042" y="3513"/>
                      <a:pt x="13586" y="2236"/>
                      <a:pt x="11988" y="2236"/>
                    </a:cubicBezTo>
                    <a:cubicBezTo>
                      <a:pt x="11499" y="2236"/>
                      <a:pt x="10997" y="2356"/>
                      <a:pt x="10519" y="2618"/>
                    </a:cubicBezTo>
                    <a:cubicBezTo>
                      <a:pt x="9877" y="1013"/>
                      <a:pt x="8327" y="1"/>
                      <a:pt x="66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4" name="Google Shape;1144;p56"/>
          <p:cNvGrpSpPr/>
          <p:nvPr/>
        </p:nvGrpSpPr>
        <p:grpSpPr>
          <a:xfrm>
            <a:off x="4251507" y="2491306"/>
            <a:ext cx="704886" cy="692213"/>
            <a:chOff x="4395254" y="3530451"/>
            <a:chExt cx="617400" cy="606300"/>
          </a:xfrm>
        </p:grpSpPr>
        <p:sp>
          <p:nvSpPr>
            <p:cNvPr id="1145" name="Google Shape;1145;p56"/>
            <p:cNvSpPr/>
            <p:nvPr/>
          </p:nvSpPr>
          <p:spPr>
            <a:xfrm rot="1670">
              <a:off x="4395254" y="3530601"/>
              <a:ext cx="617400" cy="6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6"/>
            <p:cNvSpPr/>
            <p:nvPr/>
          </p:nvSpPr>
          <p:spPr>
            <a:xfrm>
              <a:off x="4522089" y="3651826"/>
              <a:ext cx="363731" cy="363551"/>
            </a:xfrm>
            <a:custGeom>
              <a:avLst/>
              <a:gdLst/>
              <a:ahLst/>
              <a:cxnLst/>
              <a:rect l="l" t="t" r="r" b="b"/>
              <a:pathLst>
                <a:path w="18182" h="18173" extrusionOk="0">
                  <a:moveTo>
                    <a:pt x="6675" y="1006"/>
                  </a:moveTo>
                  <a:cubicBezTo>
                    <a:pt x="8165" y="1006"/>
                    <a:pt x="9472" y="2081"/>
                    <a:pt x="9738" y="3593"/>
                  </a:cubicBezTo>
                  <a:cubicBezTo>
                    <a:pt x="9795" y="3855"/>
                    <a:pt x="10029" y="4015"/>
                    <a:pt x="10268" y="4015"/>
                  </a:cubicBezTo>
                  <a:cubicBezTo>
                    <a:pt x="10401" y="4015"/>
                    <a:pt x="10535" y="3966"/>
                    <a:pt x="10643" y="3859"/>
                  </a:cubicBezTo>
                  <a:cubicBezTo>
                    <a:pt x="11055" y="3456"/>
                    <a:pt x="11540" y="3281"/>
                    <a:pt x="12011" y="3281"/>
                  </a:cubicBezTo>
                  <a:cubicBezTo>
                    <a:pt x="13261" y="3281"/>
                    <a:pt x="14417" y="4509"/>
                    <a:pt x="13889" y="5952"/>
                  </a:cubicBezTo>
                  <a:cubicBezTo>
                    <a:pt x="13765" y="6307"/>
                    <a:pt x="14013" y="6661"/>
                    <a:pt x="14385" y="6661"/>
                  </a:cubicBezTo>
                  <a:lnTo>
                    <a:pt x="15538" y="6661"/>
                  </a:lnTo>
                  <a:cubicBezTo>
                    <a:pt x="16425" y="6697"/>
                    <a:pt x="17135" y="7442"/>
                    <a:pt x="17135" y="8346"/>
                  </a:cubicBezTo>
                  <a:cubicBezTo>
                    <a:pt x="17135" y="9233"/>
                    <a:pt x="16425" y="9978"/>
                    <a:pt x="15538" y="10014"/>
                  </a:cubicBezTo>
                  <a:lnTo>
                    <a:pt x="14669" y="10014"/>
                  </a:lnTo>
                  <a:lnTo>
                    <a:pt x="14669" y="8878"/>
                  </a:lnTo>
                  <a:cubicBezTo>
                    <a:pt x="14669" y="8577"/>
                    <a:pt x="14439" y="8346"/>
                    <a:pt x="14137" y="8346"/>
                  </a:cubicBezTo>
                  <a:lnTo>
                    <a:pt x="4222" y="8346"/>
                  </a:lnTo>
                  <a:cubicBezTo>
                    <a:pt x="3920" y="8346"/>
                    <a:pt x="3690" y="8577"/>
                    <a:pt x="3690" y="8878"/>
                  </a:cubicBezTo>
                  <a:lnTo>
                    <a:pt x="3690" y="10014"/>
                  </a:lnTo>
                  <a:lnTo>
                    <a:pt x="2838" y="10014"/>
                  </a:lnTo>
                  <a:cubicBezTo>
                    <a:pt x="2817" y="10014"/>
                    <a:pt x="2796" y="10015"/>
                    <a:pt x="2775" y="10015"/>
                  </a:cubicBezTo>
                  <a:cubicBezTo>
                    <a:pt x="1863" y="10015"/>
                    <a:pt x="1100" y="9265"/>
                    <a:pt x="1100" y="8346"/>
                  </a:cubicBezTo>
                  <a:cubicBezTo>
                    <a:pt x="1100" y="7410"/>
                    <a:pt x="1863" y="6660"/>
                    <a:pt x="2775" y="6660"/>
                  </a:cubicBezTo>
                  <a:cubicBezTo>
                    <a:pt x="2796" y="6660"/>
                    <a:pt x="2817" y="6660"/>
                    <a:pt x="2838" y="6661"/>
                  </a:cubicBezTo>
                  <a:lnTo>
                    <a:pt x="2998" y="6661"/>
                  </a:lnTo>
                  <a:cubicBezTo>
                    <a:pt x="3299" y="6661"/>
                    <a:pt x="3530" y="6431"/>
                    <a:pt x="3530" y="6129"/>
                  </a:cubicBezTo>
                  <a:lnTo>
                    <a:pt x="3530" y="4196"/>
                  </a:lnTo>
                  <a:cubicBezTo>
                    <a:pt x="3512" y="2564"/>
                    <a:pt x="4736" y="1180"/>
                    <a:pt x="6368" y="1021"/>
                  </a:cubicBezTo>
                  <a:cubicBezTo>
                    <a:pt x="6471" y="1011"/>
                    <a:pt x="6573" y="1006"/>
                    <a:pt x="6675" y="1006"/>
                  </a:cubicBezTo>
                  <a:close/>
                  <a:moveTo>
                    <a:pt x="6226" y="9411"/>
                  </a:moveTo>
                  <a:cubicBezTo>
                    <a:pt x="6315" y="9570"/>
                    <a:pt x="6368" y="9748"/>
                    <a:pt x="6386" y="9943"/>
                  </a:cubicBezTo>
                  <a:cubicBezTo>
                    <a:pt x="6373" y="10545"/>
                    <a:pt x="5879" y="10952"/>
                    <a:pt x="5352" y="10952"/>
                  </a:cubicBezTo>
                  <a:cubicBezTo>
                    <a:pt x="5149" y="10952"/>
                    <a:pt x="4941" y="10892"/>
                    <a:pt x="4754" y="10759"/>
                  </a:cubicBezTo>
                  <a:lnTo>
                    <a:pt x="4754" y="9411"/>
                  </a:lnTo>
                  <a:close/>
                  <a:moveTo>
                    <a:pt x="13605" y="9411"/>
                  </a:moveTo>
                  <a:lnTo>
                    <a:pt x="13605" y="14359"/>
                  </a:lnTo>
                  <a:lnTo>
                    <a:pt x="12523" y="12497"/>
                  </a:lnTo>
                  <a:cubicBezTo>
                    <a:pt x="12425" y="12319"/>
                    <a:pt x="12248" y="12231"/>
                    <a:pt x="12068" y="12231"/>
                  </a:cubicBezTo>
                  <a:cubicBezTo>
                    <a:pt x="11889" y="12231"/>
                    <a:pt x="11707" y="12319"/>
                    <a:pt x="11601" y="12497"/>
                  </a:cubicBezTo>
                  <a:lnTo>
                    <a:pt x="10590" y="14253"/>
                  </a:lnTo>
                  <a:lnTo>
                    <a:pt x="9579" y="12497"/>
                  </a:lnTo>
                  <a:cubicBezTo>
                    <a:pt x="9472" y="12319"/>
                    <a:pt x="9290" y="12231"/>
                    <a:pt x="9111" y="12231"/>
                  </a:cubicBezTo>
                  <a:cubicBezTo>
                    <a:pt x="8931" y="12231"/>
                    <a:pt x="8754" y="12319"/>
                    <a:pt x="8656" y="12497"/>
                  </a:cubicBezTo>
                  <a:lnTo>
                    <a:pt x="5996" y="17109"/>
                  </a:lnTo>
                  <a:lnTo>
                    <a:pt x="4754" y="17109"/>
                  </a:lnTo>
                  <a:lnTo>
                    <a:pt x="4754" y="11929"/>
                  </a:lnTo>
                  <a:cubicBezTo>
                    <a:pt x="4954" y="11988"/>
                    <a:pt x="5155" y="12016"/>
                    <a:pt x="5352" y="12016"/>
                  </a:cubicBezTo>
                  <a:cubicBezTo>
                    <a:pt x="6460" y="12016"/>
                    <a:pt x="7435" y="11133"/>
                    <a:pt x="7450" y="9943"/>
                  </a:cubicBezTo>
                  <a:cubicBezTo>
                    <a:pt x="7450" y="9765"/>
                    <a:pt x="7432" y="9588"/>
                    <a:pt x="7379" y="9411"/>
                  </a:cubicBezTo>
                  <a:close/>
                  <a:moveTo>
                    <a:pt x="9117" y="13827"/>
                  </a:moveTo>
                  <a:lnTo>
                    <a:pt x="10998" y="17109"/>
                  </a:lnTo>
                  <a:lnTo>
                    <a:pt x="7237" y="17109"/>
                  </a:lnTo>
                  <a:lnTo>
                    <a:pt x="9117" y="13827"/>
                  </a:lnTo>
                  <a:close/>
                  <a:moveTo>
                    <a:pt x="12062" y="13827"/>
                  </a:moveTo>
                  <a:lnTo>
                    <a:pt x="13605" y="16488"/>
                  </a:lnTo>
                  <a:lnTo>
                    <a:pt x="13605" y="17091"/>
                  </a:lnTo>
                  <a:lnTo>
                    <a:pt x="12221" y="17109"/>
                  </a:lnTo>
                  <a:lnTo>
                    <a:pt x="11210" y="15335"/>
                  </a:lnTo>
                  <a:lnTo>
                    <a:pt x="12062" y="13827"/>
                  </a:lnTo>
                  <a:close/>
                  <a:moveTo>
                    <a:pt x="6686" y="1"/>
                  </a:moveTo>
                  <a:cubicBezTo>
                    <a:pt x="6417" y="1"/>
                    <a:pt x="6144" y="27"/>
                    <a:pt x="5871" y="81"/>
                  </a:cubicBezTo>
                  <a:cubicBezTo>
                    <a:pt x="3903" y="453"/>
                    <a:pt x="2484" y="2174"/>
                    <a:pt x="2484" y="4196"/>
                  </a:cubicBezTo>
                  <a:lnTo>
                    <a:pt x="2484" y="5632"/>
                  </a:lnTo>
                  <a:cubicBezTo>
                    <a:pt x="1047" y="5810"/>
                    <a:pt x="0" y="7087"/>
                    <a:pt x="89" y="8524"/>
                  </a:cubicBezTo>
                  <a:cubicBezTo>
                    <a:pt x="195" y="9949"/>
                    <a:pt x="1383" y="11078"/>
                    <a:pt x="2805" y="11078"/>
                  </a:cubicBezTo>
                  <a:cubicBezTo>
                    <a:pt x="2816" y="11078"/>
                    <a:pt x="2827" y="11078"/>
                    <a:pt x="2838" y="11078"/>
                  </a:cubicBezTo>
                  <a:lnTo>
                    <a:pt x="3690" y="11078"/>
                  </a:lnTo>
                  <a:lnTo>
                    <a:pt x="3690" y="17641"/>
                  </a:lnTo>
                  <a:cubicBezTo>
                    <a:pt x="3690" y="17924"/>
                    <a:pt x="3920" y="18173"/>
                    <a:pt x="4222" y="18173"/>
                  </a:cubicBezTo>
                  <a:lnTo>
                    <a:pt x="14137" y="18173"/>
                  </a:lnTo>
                  <a:cubicBezTo>
                    <a:pt x="14421" y="18173"/>
                    <a:pt x="14669" y="17942"/>
                    <a:pt x="14669" y="17641"/>
                  </a:cubicBezTo>
                  <a:lnTo>
                    <a:pt x="14669" y="11078"/>
                  </a:lnTo>
                  <a:lnTo>
                    <a:pt x="15538" y="11078"/>
                  </a:lnTo>
                  <a:cubicBezTo>
                    <a:pt x="17010" y="11042"/>
                    <a:pt x="18181" y="9819"/>
                    <a:pt x="18181" y="8346"/>
                  </a:cubicBezTo>
                  <a:cubicBezTo>
                    <a:pt x="18181" y="6856"/>
                    <a:pt x="17010" y="5650"/>
                    <a:pt x="15538" y="5615"/>
                  </a:cubicBezTo>
                  <a:lnTo>
                    <a:pt x="15538" y="5597"/>
                  </a:lnTo>
                  <a:lnTo>
                    <a:pt x="15059" y="5597"/>
                  </a:lnTo>
                  <a:cubicBezTo>
                    <a:pt x="15077" y="5491"/>
                    <a:pt x="15077" y="5384"/>
                    <a:pt x="15077" y="5278"/>
                  </a:cubicBezTo>
                  <a:cubicBezTo>
                    <a:pt x="15077" y="3593"/>
                    <a:pt x="13711" y="2227"/>
                    <a:pt x="12026" y="2227"/>
                  </a:cubicBezTo>
                  <a:cubicBezTo>
                    <a:pt x="11512" y="2227"/>
                    <a:pt x="11015" y="2351"/>
                    <a:pt x="10554" y="2617"/>
                  </a:cubicBezTo>
                  <a:cubicBezTo>
                    <a:pt x="9912" y="1013"/>
                    <a:pt x="8362" y="1"/>
                    <a:pt x="6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56"/>
          <p:cNvGrpSpPr/>
          <p:nvPr/>
        </p:nvGrpSpPr>
        <p:grpSpPr>
          <a:xfrm>
            <a:off x="7048340" y="3717417"/>
            <a:ext cx="704886" cy="692213"/>
            <a:chOff x="7572229" y="3530451"/>
            <a:chExt cx="617400" cy="606300"/>
          </a:xfrm>
        </p:grpSpPr>
        <p:sp>
          <p:nvSpPr>
            <p:cNvPr id="1148" name="Google Shape;1148;p56"/>
            <p:cNvSpPr/>
            <p:nvPr/>
          </p:nvSpPr>
          <p:spPr>
            <a:xfrm rot="1670">
              <a:off x="7572229" y="3530601"/>
              <a:ext cx="617400" cy="6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6"/>
            <p:cNvSpPr/>
            <p:nvPr/>
          </p:nvSpPr>
          <p:spPr>
            <a:xfrm>
              <a:off x="7734543" y="3651916"/>
              <a:ext cx="292773" cy="363371"/>
            </a:xfrm>
            <a:custGeom>
              <a:avLst/>
              <a:gdLst/>
              <a:ahLst/>
              <a:cxnLst/>
              <a:rect l="l" t="t" r="r" b="b"/>
              <a:pathLst>
                <a:path w="14635" h="18164" extrusionOk="0">
                  <a:moveTo>
                    <a:pt x="7309" y="1047"/>
                  </a:moveTo>
                  <a:cubicBezTo>
                    <a:pt x="8160" y="1047"/>
                    <a:pt x="8568" y="2076"/>
                    <a:pt x="7983" y="2661"/>
                  </a:cubicBezTo>
                  <a:cubicBezTo>
                    <a:pt x="7790" y="2849"/>
                    <a:pt x="7555" y="2932"/>
                    <a:pt x="7325" y="2932"/>
                  </a:cubicBezTo>
                  <a:cubicBezTo>
                    <a:pt x="6838" y="2932"/>
                    <a:pt x="6374" y="2554"/>
                    <a:pt x="6386" y="1987"/>
                  </a:cubicBezTo>
                  <a:cubicBezTo>
                    <a:pt x="6386" y="1455"/>
                    <a:pt x="6794" y="1047"/>
                    <a:pt x="7309" y="1047"/>
                  </a:cubicBezTo>
                  <a:close/>
                  <a:moveTo>
                    <a:pt x="7397" y="4134"/>
                  </a:moveTo>
                  <a:cubicBezTo>
                    <a:pt x="8213" y="4134"/>
                    <a:pt x="8940" y="4683"/>
                    <a:pt x="9171" y="5464"/>
                  </a:cubicBezTo>
                  <a:lnTo>
                    <a:pt x="5446" y="5464"/>
                  </a:lnTo>
                  <a:cubicBezTo>
                    <a:pt x="5695" y="4683"/>
                    <a:pt x="6422" y="4134"/>
                    <a:pt x="7238" y="4134"/>
                  </a:cubicBezTo>
                  <a:close/>
                  <a:moveTo>
                    <a:pt x="3016" y="12665"/>
                  </a:moveTo>
                  <a:cubicBezTo>
                    <a:pt x="3531" y="12665"/>
                    <a:pt x="3956" y="13091"/>
                    <a:pt x="3956" y="13605"/>
                  </a:cubicBezTo>
                  <a:cubicBezTo>
                    <a:pt x="3956" y="14172"/>
                    <a:pt x="3489" y="14550"/>
                    <a:pt x="3000" y="14550"/>
                  </a:cubicBezTo>
                  <a:cubicBezTo>
                    <a:pt x="2770" y="14550"/>
                    <a:pt x="2535" y="14467"/>
                    <a:pt x="2342" y="14279"/>
                  </a:cubicBezTo>
                  <a:cubicBezTo>
                    <a:pt x="1757" y="13676"/>
                    <a:pt x="2183" y="12665"/>
                    <a:pt x="3016" y="12665"/>
                  </a:cubicBezTo>
                  <a:close/>
                  <a:moveTo>
                    <a:pt x="11619" y="12665"/>
                  </a:moveTo>
                  <a:cubicBezTo>
                    <a:pt x="12453" y="12665"/>
                    <a:pt x="12878" y="13676"/>
                    <a:pt x="12293" y="14279"/>
                  </a:cubicBezTo>
                  <a:cubicBezTo>
                    <a:pt x="12098" y="14469"/>
                    <a:pt x="11860" y="14554"/>
                    <a:pt x="11627" y="14554"/>
                  </a:cubicBezTo>
                  <a:cubicBezTo>
                    <a:pt x="11141" y="14554"/>
                    <a:pt x="10679" y="14181"/>
                    <a:pt x="10679" y="13605"/>
                  </a:cubicBezTo>
                  <a:cubicBezTo>
                    <a:pt x="10679" y="13091"/>
                    <a:pt x="11104" y="12683"/>
                    <a:pt x="11619" y="12665"/>
                  </a:cubicBezTo>
                  <a:close/>
                  <a:moveTo>
                    <a:pt x="3087" y="15769"/>
                  </a:moveTo>
                  <a:cubicBezTo>
                    <a:pt x="3903" y="15769"/>
                    <a:pt x="4630" y="16301"/>
                    <a:pt x="4879" y="17100"/>
                  </a:cubicBezTo>
                  <a:lnTo>
                    <a:pt x="1154" y="17100"/>
                  </a:lnTo>
                  <a:cubicBezTo>
                    <a:pt x="1384" y="16301"/>
                    <a:pt x="2112" y="15769"/>
                    <a:pt x="2927" y="15769"/>
                  </a:cubicBezTo>
                  <a:close/>
                  <a:moveTo>
                    <a:pt x="11690" y="15769"/>
                  </a:moveTo>
                  <a:cubicBezTo>
                    <a:pt x="12523" y="15769"/>
                    <a:pt x="13251" y="16301"/>
                    <a:pt x="13481" y="17100"/>
                  </a:cubicBezTo>
                  <a:lnTo>
                    <a:pt x="9756" y="17100"/>
                  </a:lnTo>
                  <a:cubicBezTo>
                    <a:pt x="10005" y="16301"/>
                    <a:pt x="10732" y="15769"/>
                    <a:pt x="11548" y="15769"/>
                  </a:cubicBezTo>
                  <a:close/>
                  <a:moveTo>
                    <a:pt x="7309" y="1"/>
                  </a:moveTo>
                  <a:cubicBezTo>
                    <a:pt x="5535" y="1"/>
                    <a:pt x="4648" y="2129"/>
                    <a:pt x="5907" y="3406"/>
                  </a:cubicBezTo>
                  <a:cubicBezTo>
                    <a:pt x="4932" y="3903"/>
                    <a:pt x="4311" y="4914"/>
                    <a:pt x="4311" y="5996"/>
                  </a:cubicBezTo>
                  <a:cubicBezTo>
                    <a:pt x="4311" y="6298"/>
                    <a:pt x="4542" y="6528"/>
                    <a:pt x="4843" y="6528"/>
                  </a:cubicBezTo>
                  <a:lnTo>
                    <a:pt x="6777" y="6528"/>
                  </a:lnTo>
                  <a:lnTo>
                    <a:pt x="6777" y="8497"/>
                  </a:lnTo>
                  <a:lnTo>
                    <a:pt x="3052" y="8497"/>
                  </a:lnTo>
                  <a:cubicBezTo>
                    <a:pt x="2750" y="8497"/>
                    <a:pt x="2520" y="8745"/>
                    <a:pt x="2520" y="9029"/>
                  </a:cubicBezTo>
                  <a:lnTo>
                    <a:pt x="2520" y="11672"/>
                  </a:lnTo>
                  <a:cubicBezTo>
                    <a:pt x="1012" y="12044"/>
                    <a:pt x="480" y="13925"/>
                    <a:pt x="1597" y="15024"/>
                  </a:cubicBezTo>
                  <a:cubicBezTo>
                    <a:pt x="622" y="15521"/>
                    <a:pt x="1" y="16532"/>
                    <a:pt x="1" y="17614"/>
                  </a:cubicBezTo>
                  <a:cubicBezTo>
                    <a:pt x="1" y="17915"/>
                    <a:pt x="249" y="18164"/>
                    <a:pt x="533" y="18164"/>
                  </a:cubicBezTo>
                  <a:lnTo>
                    <a:pt x="5482" y="18164"/>
                  </a:lnTo>
                  <a:cubicBezTo>
                    <a:pt x="5783" y="18164"/>
                    <a:pt x="6014" y="17915"/>
                    <a:pt x="6014" y="17614"/>
                  </a:cubicBezTo>
                  <a:cubicBezTo>
                    <a:pt x="6014" y="16532"/>
                    <a:pt x="5393" y="15521"/>
                    <a:pt x="4417" y="15024"/>
                  </a:cubicBezTo>
                  <a:cubicBezTo>
                    <a:pt x="5499" y="13942"/>
                    <a:pt x="5038" y="12115"/>
                    <a:pt x="3584" y="11690"/>
                  </a:cubicBezTo>
                  <a:lnTo>
                    <a:pt x="3584" y="9561"/>
                  </a:lnTo>
                  <a:lnTo>
                    <a:pt x="11051" y="9561"/>
                  </a:lnTo>
                  <a:lnTo>
                    <a:pt x="11051" y="11690"/>
                  </a:lnTo>
                  <a:cubicBezTo>
                    <a:pt x="9597" y="12115"/>
                    <a:pt x="9136" y="13942"/>
                    <a:pt x="10200" y="15007"/>
                  </a:cubicBezTo>
                  <a:cubicBezTo>
                    <a:pt x="9224" y="15521"/>
                    <a:pt x="8621" y="16514"/>
                    <a:pt x="8621" y="17614"/>
                  </a:cubicBezTo>
                  <a:cubicBezTo>
                    <a:pt x="8603" y="17915"/>
                    <a:pt x="8852" y="18164"/>
                    <a:pt x="9153" y="18164"/>
                  </a:cubicBezTo>
                  <a:lnTo>
                    <a:pt x="14102" y="18164"/>
                  </a:lnTo>
                  <a:cubicBezTo>
                    <a:pt x="14386" y="18164"/>
                    <a:pt x="14634" y="17933"/>
                    <a:pt x="14634" y="17632"/>
                  </a:cubicBezTo>
                  <a:cubicBezTo>
                    <a:pt x="14634" y="16532"/>
                    <a:pt x="14013" y="15539"/>
                    <a:pt x="13038" y="15024"/>
                  </a:cubicBezTo>
                  <a:cubicBezTo>
                    <a:pt x="14138" y="13925"/>
                    <a:pt x="13623" y="12044"/>
                    <a:pt x="12115" y="11672"/>
                  </a:cubicBezTo>
                  <a:lnTo>
                    <a:pt x="12115" y="9029"/>
                  </a:lnTo>
                  <a:cubicBezTo>
                    <a:pt x="12115" y="8745"/>
                    <a:pt x="11867" y="8497"/>
                    <a:pt x="11583" y="8497"/>
                  </a:cubicBezTo>
                  <a:lnTo>
                    <a:pt x="7841" y="8497"/>
                  </a:lnTo>
                  <a:lnTo>
                    <a:pt x="7841" y="6528"/>
                  </a:lnTo>
                  <a:lnTo>
                    <a:pt x="9792" y="6528"/>
                  </a:lnTo>
                  <a:cubicBezTo>
                    <a:pt x="10076" y="6528"/>
                    <a:pt x="10324" y="6298"/>
                    <a:pt x="10324" y="5996"/>
                  </a:cubicBezTo>
                  <a:cubicBezTo>
                    <a:pt x="10324" y="4914"/>
                    <a:pt x="9703" y="3903"/>
                    <a:pt x="8728" y="3406"/>
                  </a:cubicBezTo>
                  <a:cubicBezTo>
                    <a:pt x="9987" y="2129"/>
                    <a:pt x="9082" y="1"/>
                    <a:pt x="7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56"/>
          <p:cNvSpPr txBox="1"/>
          <p:nvPr/>
        </p:nvSpPr>
        <p:spPr>
          <a:xfrm rot="-1272693">
            <a:off x="6909941" y="2751007"/>
            <a:ext cx="1439419" cy="33660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Network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cxnSp>
        <p:nvCxnSpPr>
          <p:cNvPr id="1152" name="Google Shape;1152;p56"/>
          <p:cNvCxnSpPr/>
          <p:nvPr/>
        </p:nvCxnSpPr>
        <p:spPr>
          <a:xfrm>
            <a:off x="1392225" y="1033750"/>
            <a:ext cx="6359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80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83"/>
          <p:cNvSpPr/>
          <p:nvPr/>
        </p:nvSpPr>
        <p:spPr>
          <a:xfrm>
            <a:off x="4590847" y="1593254"/>
            <a:ext cx="2686200" cy="2686200"/>
          </a:xfrm>
          <a:prstGeom prst="ellipse">
            <a:avLst/>
          </a:prstGeom>
          <a:solidFill>
            <a:schemeClr val="dk1">
              <a:alpha val="379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3" name="Google Shape;1063;p8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48956" y="1865385"/>
            <a:ext cx="2137530" cy="21417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83"/>
          <p:cNvSpPr/>
          <p:nvPr/>
        </p:nvSpPr>
        <p:spPr>
          <a:xfrm>
            <a:off x="4269547" y="1834529"/>
            <a:ext cx="321300" cy="278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83"/>
          <p:cNvSpPr/>
          <p:nvPr/>
        </p:nvSpPr>
        <p:spPr>
          <a:xfrm flipH="1">
            <a:off x="7277047" y="1834529"/>
            <a:ext cx="321300" cy="278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44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95"/>
          <p:cNvSpPr/>
          <p:nvPr/>
        </p:nvSpPr>
        <p:spPr>
          <a:xfrm>
            <a:off x="997629" y="1590784"/>
            <a:ext cx="2781900" cy="278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lt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95"/>
          <p:cNvSpPr/>
          <p:nvPr/>
        </p:nvSpPr>
        <p:spPr>
          <a:xfrm>
            <a:off x="4493910" y="1795208"/>
            <a:ext cx="2781900" cy="278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lt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95"/>
          <p:cNvSpPr/>
          <p:nvPr/>
        </p:nvSpPr>
        <p:spPr>
          <a:xfrm>
            <a:off x="7031510" y="1795208"/>
            <a:ext cx="2781900" cy="2781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lt1">
                <a:alpha val="5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95"/>
          <p:cNvSpPr txBox="1">
            <a:spLocks noGrp="1"/>
          </p:cNvSpPr>
          <p:nvPr>
            <p:ph type="title"/>
          </p:nvPr>
        </p:nvSpPr>
        <p:spPr>
          <a:xfrm>
            <a:off x="2033235" y="7465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375" name="Google Shape;1375;p95"/>
          <p:cNvSpPr txBox="1">
            <a:spLocks/>
          </p:cNvSpPr>
          <p:nvPr/>
        </p:nvSpPr>
        <p:spPr>
          <a:xfrm>
            <a:off x="2204110" y="2659998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dirty="0"/>
              <a:t>Challenge</a:t>
            </a:r>
          </a:p>
        </p:txBody>
      </p:sp>
      <p:sp>
        <p:nvSpPr>
          <p:cNvPr id="1376" name="Google Shape;1376;p95"/>
          <p:cNvSpPr txBox="1">
            <a:spLocks/>
          </p:cNvSpPr>
          <p:nvPr/>
        </p:nvSpPr>
        <p:spPr>
          <a:xfrm>
            <a:off x="2204110" y="3187698"/>
            <a:ext cx="2241900" cy="1046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en-US"/>
              <a:t>Mercury is the closest planet to the Sun and the smallest planet in the Solar System</a:t>
            </a:r>
          </a:p>
        </p:txBody>
      </p:sp>
      <p:sp>
        <p:nvSpPr>
          <p:cNvPr id="1377" name="Google Shape;1377;p95"/>
          <p:cNvSpPr txBox="1">
            <a:spLocks/>
          </p:cNvSpPr>
          <p:nvPr/>
        </p:nvSpPr>
        <p:spPr>
          <a:xfrm>
            <a:off x="4752798" y="2659998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/>
              <a:t>Results</a:t>
            </a:r>
          </a:p>
        </p:txBody>
      </p:sp>
      <p:sp>
        <p:nvSpPr>
          <p:cNvPr id="1378" name="Google Shape;1378;p95"/>
          <p:cNvSpPr txBox="1">
            <a:spLocks/>
          </p:cNvSpPr>
          <p:nvPr/>
        </p:nvSpPr>
        <p:spPr>
          <a:xfrm>
            <a:off x="4752798" y="3187698"/>
            <a:ext cx="2241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en-US"/>
              <a:t>Venus has a beautiful name and is the second planet from the Sun. It’s terribly hot</a:t>
            </a:r>
          </a:p>
        </p:txBody>
      </p:sp>
      <p:sp>
        <p:nvSpPr>
          <p:cNvPr id="1379" name="Google Shape;1379;p95"/>
          <p:cNvSpPr txBox="1">
            <a:spLocks/>
          </p:cNvSpPr>
          <p:nvPr/>
        </p:nvSpPr>
        <p:spPr>
          <a:xfrm>
            <a:off x="7301510" y="2659998"/>
            <a:ext cx="2241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/>
              <a:t>Solution</a:t>
            </a:r>
          </a:p>
        </p:txBody>
      </p:sp>
      <p:sp>
        <p:nvSpPr>
          <p:cNvPr id="1380" name="Google Shape;1380;p95"/>
          <p:cNvSpPr txBox="1">
            <a:spLocks/>
          </p:cNvSpPr>
          <p:nvPr/>
        </p:nvSpPr>
        <p:spPr>
          <a:xfrm>
            <a:off x="7301510" y="3187698"/>
            <a:ext cx="22419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en-US"/>
              <a:t>Jupiter is the biggest planet. It's also one of the brightest objects in the night sky</a:t>
            </a:r>
          </a:p>
        </p:txBody>
      </p:sp>
      <p:grpSp>
        <p:nvGrpSpPr>
          <p:cNvPr id="1381" name="Google Shape;1381;p95"/>
          <p:cNvGrpSpPr/>
          <p:nvPr/>
        </p:nvGrpSpPr>
        <p:grpSpPr>
          <a:xfrm>
            <a:off x="3145121" y="2201464"/>
            <a:ext cx="359878" cy="367165"/>
            <a:chOff x="-65129950" y="2646800"/>
            <a:chExt cx="311125" cy="317425"/>
          </a:xfrm>
        </p:grpSpPr>
        <p:sp>
          <p:nvSpPr>
            <p:cNvPr id="1382" name="Google Shape;1382;p9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95"/>
          <p:cNvGrpSpPr/>
          <p:nvPr/>
        </p:nvGrpSpPr>
        <p:grpSpPr>
          <a:xfrm>
            <a:off x="5689254" y="2200539"/>
            <a:ext cx="368987" cy="369016"/>
            <a:chOff x="-63252250" y="1930850"/>
            <a:chExt cx="319000" cy="319025"/>
          </a:xfrm>
        </p:grpSpPr>
        <p:sp>
          <p:nvSpPr>
            <p:cNvPr id="1385" name="Google Shape;1385;p95"/>
            <p:cNvSpPr/>
            <p:nvPr/>
          </p:nvSpPr>
          <p:spPr>
            <a:xfrm>
              <a:off x="-63252250" y="1930850"/>
              <a:ext cx="319000" cy="319025"/>
            </a:xfrm>
            <a:custGeom>
              <a:avLst/>
              <a:gdLst/>
              <a:ahLst/>
              <a:cxnLst/>
              <a:rect l="l" t="t" r="r" b="b"/>
              <a:pathLst>
                <a:path w="12760" h="12761" extrusionOk="0">
                  <a:moveTo>
                    <a:pt x="7026" y="914"/>
                  </a:moveTo>
                  <a:lnTo>
                    <a:pt x="7026" y="1954"/>
                  </a:lnTo>
                  <a:cubicBezTo>
                    <a:pt x="7026" y="2174"/>
                    <a:pt x="7120" y="2332"/>
                    <a:pt x="7341" y="2363"/>
                  </a:cubicBezTo>
                  <a:cubicBezTo>
                    <a:pt x="7813" y="2489"/>
                    <a:pt x="8286" y="2647"/>
                    <a:pt x="8664" y="2899"/>
                  </a:cubicBezTo>
                  <a:cubicBezTo>
                    <a:pt x="8733" y="2954"/>
                    <a:pt x="8820" y="2979"/>
                    <a:pt x="8905" y="2979"/>
                  </a:cubicBezTo>
                  <a:cubicBezTo>
                    <a:pt x="9012" y="2979"/>
                    <a:pt x="9115" y="2938"/>
                    <a:pt x="9168" y="2868"/>
                  </a:cubicBezTo>
                  <a:lnTo>
                    <a:pt x="9924" y="2111"/>
                  </a:lnTo>
                  <a:lnTo>
                    <a:pt x="10712" y="2899"/>
                  </a:lnTo>
                  <a:lnTo>
                    <a:pt x="9956" y="3655"/>
                  </a:lnTo>
                  <a:cubicBezTo>
                    <a:pt x="9861" y="3781"/>
                    <a:pt x="9798" y="4002"/>
                    <a:pt x="9924" y="4159"/>
                  </a:cubicBezTo>
                  <a:cubicBezTo>
                    <a:pt x="10208" y="4600"/>
                    <a:pt x="10397" y="5041"/>
                    <a:pt x="10460" y="5514"/>
                  </a:cubicBezTo>
                  <a:cubicBezTo>
                    <a:pt x="10523" y="5703"/>
                    <a:pt x="10680" y="5829"/>
                    <a:pt x="10869" y="5829"/>
                  </a:cubicBezTo>
                  <a:lnTo>
                    <a:pt x="11941" y="5829"/>
                  </a:lnTo>
                  <a:lnTo>
                    <a:pt x="11941" y="6932"/>
                  </a:lnTo>
                  <a:lnTo>
                    <a:pt x="10869" y="6932"/>
                  </a:lnTo>
                  <a:cubicBezTo>
                    <a:pt x="10680" y="6932"/>
                    <a:pt x="10523" y="7058"/>
                    <a:pt x="10460" y="7247"/>
                  </a:cubicBezTo>
                  <a:cubicBezTo>
                    <a:pt x="10365" y="7719"/>
                    <a:pt x="10208" y="8192"/>
                    <a:pt x="9924" y="8570"/>
                  </a:cubicBezTo>
                  <a:cubicBezTo>
                    <a:pt x="9798" y="8727"/>
                    <a:pt x="9861" y="8979"/>
                    <a:pt x="9956" y="9105"/>
                  </a:cubicBezTo>
                  <a:lnTo>
                    <a:pt x="10712" y="9830"/>
                  </a:lnTo>
                  <a:lnTo>
                    <a:pt x="9924" y="10618"/>
                  </a:lnTo>
                  <a:lnTo>
                    <a:pt x="9168" y="9893"/>
                  </a:lnTo>
                  <a:cubicBezTo>
                    <a:pt x="9111" y="9817"/>
                    <a:pt x="8996" y="9775"/>
                    <a:pt x="8879" y="9775"/>
                  </a:cubicBezTo>
                  <a:cubicBezTo>
                    <a:pt x="8803" y="9775"/>
                    <a:pt x="8726" y="9793"/>
                    <a:pt x="8664" y="9830"/>
                  </a:cubicBezTo>
                  <a:cubicBezTo>
                    <a:pt x="8223" y="10114"/>
                    <a:pt x="7813" y="10303"/>
                    <a:pt x="7341" y="10397"/>
                  </a:cubicBezTo>
                  <a:cubicBezTo>
                    <a:pt x="7120" y="10429"/>
                    <a:pt x="7026" y="10586"/>
                    <a:pt x="7026" y="10775"/>
                  </a:cubicBezTo>
                  <a:lnTo>
                    <a:pt x="7026" y="11846"/>
                  </a:lnTo>
                  <a:lnTo>
                    <a:pt x="5923" y="11846"/>
                  </a:lnTo>
                  <a:lnTo>
                    <a:pt x="5923" y="10775"/>
                  </a:lnTo>
                  <a:cubicBezTo>
                    <a:pt x="5923" y="10586"/>
                    <a:pt x="5797" y="10429"/>
                    <a:pt x="5577" y="10397"/>
                  </a:cubicBezTo>
                  <a:cubicBezTo>
                    <a:pt x="5135" y="10271"/>
                    <a:pt x="4663" y="10114"/>
                    <a:pt x="4253" y="9830"/>
                  </a:cubicBezTo>
                  <a:cubicBezTo>
                    <a:pt x="4191" y="9793"/>
                    <a:pt x="4119" y="9775"/>
                    <a:pt x="4047" y="9775"/>
                  </a:cubicBezTo>
                  <a:cubicBezTo>
                    <a:pt x="3937" y="9775"/>
                    <a:pt x="3826" y="9817"/>
                    <a:pt x="3749" y="9893"/>
                  </a:cubicBezTo>
                  <a:lnTo>
                    <a:pt x="2993" y="10618"/>
                  </a:lnTo>
                  <a:lnTo>
                    <a:pt x="2206" y="9830"/>
                  </a:lnTo>
                  <a:lnTo>
                    <a:pt x="2962" y="9105"/>
                  </a:lnTo>
                  <a:cubicBezTo>
                    <a:pt x="3088" y="8979"/>
                    <a:pt x="3119" y="8727"/>
                    <a:pt x="2993" y="8570"/>
                  </a:cubicBezTo>
                  <a:cubicBezTo>
                    <a:pt x="2710" y="8160"/>
                    <a:pt x="2521" y="7719"/>
                    <a:pt x="2458" y="7247"/>
                  </a:cubicBezTo>
                  <a:cubicBezTo>
                    <a:pt x="2395" y="7058"/>
                    <a:pt x="2237" y="6932"/>
                    <a:pt x="2048" y="6932"/>
                  </a:cubicBezTo>
                  <a:lnTo>
                    <a:pt x="977" y="6932"/>
                  </a:lnTo>
                  <a:lnTo>
                    <a:pt x="977" y="5829"/>
                  </a:lnTo>
                  <a:lnTo>
                    <a:pt x="2048" y="5829"/>
                  </a:lnTo>
                  <a:cubicBezTo>
                    <a:pt x="2237" y="5829"/>
                    <a:pt x="2395" y="5703"/>
                    <a:pt x="2458" y="5514"/>
                  </a:cubicBezTo>
                  <a:cubicBezTo>
                    <a:pt x="2552" y="5041"/>
                    <a:pt x="2710" y="4569"/>
                    <a:pt x="2993" y="4159"/>
                  </a:cubicBezTo>
                  <a:cubicBezTo>
                    <a:pt x="3119" y="4002"/>
                    <a:pt x="3088" y="3781"/>
                    <a:pt x="2962" y="3655"/>
                  </a:cubicBezTo>
                  <a:lnTo>
                    <a:pt x="2206" y="2899"/>
                  </a:lnTo>
                  <a:lnTo>
                    <a:pt x="2993" y="2111"/>
                  </a:lnTo>
                  <a:lnTo>
                    <a:pt x="3749" y="2868"/>
                  </a:lnTo>
                  <a:cubicBezTo>
                    <a:pt x="3820" y="2938"/>
                    <a:pt x="3921" y="2979"/>
                    <a:pt x="4023" y="2979"/>
                  </a:cubicBezTo>
                  <a:cubicBezTo>
                    <a:pt x="4103" y="2979"/>
                    <a:pt x="4184" y="2954"/>
                    <a:pt x="4253" y="2899"/>
                  </a:cubicBezTo>
                  <a:cubicBezTo>
                    <a:pt x="4694" y="2647"/>
                    <a:pt x="5135" y="2426"/>
                    <a:pt x="5577" y="2363"/>
                  </a:cubicBezTo>
                  <a:cubicBezTo>
                    <a:pt x="5797" y="2332"/>
                    <a:pt x="5923" y="2174"/>
                    <a:pt x="5923" y="1954"/>
                  </a:cubicBezTo>
                  <a:lnTo>
                    <a:pt x="5923" y="914"/>
                  </a:lnTo>
                  <a:close/>
                  <a:moveTo>
                    <a:pt x="5829" y="1"/>
                  </a:moveTo>
                  <a:cubicBezTo>
                    <a:pt x="5356" y="1"/>
                    <a:pt x="5009" y="347"/>
                    <a:pt x="5009" y="820"/>
                  </a:cubicBezTo>
                  <a:lnTo>
                    <a:pt x="5009" y="1576"/>
                  </a:lnTo>
                  <a:cubicBezTo>
                    <a:pt x="4631" y="1702"/>
                    <a:pt x="4285" y="1796"/>
                    <a:pt x="3970" y="2017"/>
                  </a:cubicBezTo>
                  <a:lnTo>
                    <a:pt x="3466" y="1481"/>
                  </a:lnTo>
                  <a:cubicBezTo>
                    <a:pt x="3308" y="1324"/>
                    <a:pt x="3103" y="1245"/>
                    <a:pt x="2891" y="1245"/>
                  </a:cubicBezTo>
                  <a:cubicBezTo>
                    <a:pt x="2678" y="1245"/>
                    <a:pt x="2458" y="1324"/>
                    <a:pt x="2269" y="1481"/>
                  </a:cubicBezTo>
                  <a:lnTo>
                    <a:pt x="1481" y="2269"/>
                  </a:lnTo>
                  <a:cubicBezTo>
                    <a:pt x="1166" y="2584"/>
                    <a:pt x="1166" y="3120"/>
                    <a:pt x="1481" y="3466"/>
                  </a:cubicBezTo>
                  <a:lnTo>
                    <a:pt x="2017" y="3970"/>
                  </a:lnTo>
                  <a:cubicBezTo>
                    <a:pt x="1796" y="4285"/>
                    <a:pt x="1701" y="4632"/>
                    <a:pt x="1575" y="5010"/>
                  </a:cubicBezTo>
                  <a:lnTo>
                    <a:pt x="819" y="5010"/>
                  </a:lnTo>
                  <a:cubicBezTo>
                    <a:pt x="347" y="5010"/>
                    <a:pt x="0" y="5356"/>
                    <a:pt x="0" y="5829"/>
                  </a:cubicBezTo>
                  <a:lnTo>
                    <a:pt x="0" y="6932"/>
                  </a:lnTo>
                  <a:cubicBezTo>
                    <a:pt x="0" y="7404"/>
                    <a:pt x="347" y="7751"/>
                    <a:pt x="819" y="7751"/>
                  </a:cubicBezTo>
                  <a:lnTo>
                    <a:pt x="1575" y="7751"/>
                  </a:lnTo>
                  <a:cubicBezTo>
                    <a:pt x="1701" y="8097"/>
                    <a:pt x="1796" y="8475"/>
                    <a:pt x="2017" y="8759"/>
                  </a:cubicBezTo>
                  <a:lnTo>
                    <a:pt x="1481" y="9295"/>
                  </a:lnTo>
                  <a:cubicBezTo>
                    <a:pt x="1166" y="9610"/>
                    <a:pt x="1166" y="10114"/>
                    <a:pt x="1481" y="10460"/>
                  </a:cubicBezTo>
                  <a:lnTo>
                    <a:pt x="2269" y="11248"/>
                  </a:lnTo>
                  <a:cubicBezTo>
                    <a:pt x="2426" y="11405"/>
                    <a:pt x="2639" y="11484"/>
                    <a:pt x="2855" y="11484"/>
                  </a:cubicBezTo>
                  <a:cubicBezTo>
                    <a:pt x="3072" y="11484"/>
                    <a:pt x="3292" y="11405"/>
                    <a:pt x="3466" y="11248"/>
                  </a:cubicBezTo>
                  <a:lnTo>
                    <a:pt x="3970" y="10744"/>
                  </a:lnTo>
                  <a:cubicBezTo>
                    <a:pt x="4285" y="10933"/>
                    <a:pt x="4631" y="11059"/>
                    <a:pt x="5009" y="11185"/>
                  </a:cubicBezTo>
                  <a:lnTo>
                    <a:pt x="5009" y="11909"/>
                  </a:lnTo>
                  <a:cubicBezTo>
                    <a:pt x="5009" y="12382"/>
                    <a:pt x="5356" y="12760"/>
                    <a:pt x="5829" y="12760"/>
                  </a:cubicBezTo>
                  <a:lnTo>
                    <a:pt x="6931" y="12760"/>
                  </a:lnTo>
                  <a:cubicBezTo>
                    <a:pt x="7404" y="12760"/>
                    <a:pt x="7750" y="12382"/>
                    <a:pt x="7750" y="11909"/>
                  </a:cubicBezTo>
                  <a:lnTo>
                    <a:pt x="7750" y="11185"/>
                  </a:lnTo>
                  <a:cubicBezTo>
                    <a:pt x="8097" y="11059"/>
                    <a:pt x="8475" y="10933"/>
                    <a:pt x="8790" y="10744"/>
                  </a:cubicBezTo>
                  <a:lnTo>
                    <a:pt x="9294" y="11248"/>
                  </a:lnTo>
                  <a:cubicBezTo>
                    <a:pt x="9452" y="11405"/>
                    <a:pt x="9656" y="11484"/>
                    <a:pt x="9865" y="11484"/>
                  </a:cubicBezTo>
                  <a:cubicBezTo>
                    <a:pt x="10074" y="11484"/>
                    <a:pt x="10287" y="11405"/>
                    <a:pt x="10460" y="11248"/>
                  </a:cubicBezTo>
                  <a:lnTo>
                    <a:pt x="11247" y="10460"/>
                  </a:lnTo>
                  <a:cubicBezTo>
                    <a:pt x="11563" y="10145"/>
                    <a:pt x="11563" y="9641"/>
                    <a:pt x="11247" y="9295"/>
                  </a:cubicBezTo>
                  <a:lnTo>
                    <a:pt x="10743" y="8759"/>
                  </a:lnTo>
                  <a:cubicBezTo>
                    <a:pt x="10932" y="8444"/>
                    <a:pt x="11058" y="8097"/>
                    <a:pt x="11184" y="7751"/>
                  </a:cubicBezTo>
                  <a:lnTo>
                    <a:pt x="11941" y="7751"/>
                  </a:lnTo>
                  <a:cubicBezTo>
                    <a:pt x="12413" y="7751"/>
                    <a:pt x="12760" y="7404"/>
                    <a:pt x="12760" y="6932"/>
                  </a:cubicBezTo>
                  <a:lnTo>
                    <a:pt x="12760" y="5829"/>
                  </a:lnTo>
                  <a:cubicBezTo>
                    <a:pt x="12760" y="5356"/>
                    <a:pt x="12350" y="5010"/>
                    <a:pt x="11941" y="5010"/>
                  </a:cubicBezTo>
                  <a:lnTo>
                    <a:pt x="11184" y="5010"/>
                  </a:lnTo>
                  <a:cubicBezTo>
                    <a:pt x="11058" y="4632"/>
                    <a:pt x="10932" y="4285"/>
                    <a:pt x="10743" y="3970"/>
                  </a:cubicBezTo>
                  <a:lnTo>
                    <a:pt x="11247" y="3466"/>
                  </a:lnTo>
                  <a:cubicBezTo>
                    <a:pt x="11563" y="3151"/>
                    <a:pt x="11563" y="2647"/>
                    <a:pt x="11247" y="2269"/>
                  </a:cubicBezTo>
                  <a:lnTo>
                    <a:pt x="10460" y="1481"/>
                  </a:lnTo>
                  <a:cubicBezTo>
                    <a:pt x="10302" y="1324"/>
                    <a:pt x="10098" y="1245"/>
                    <a:pt x="9889" y="1245"/>
                  </a:cubicBezTo>
                  <a:cubicBezTo>
                    <a:pt x="9680" y="1245"/>
                    <a:pt x="9467" y="1324"/>
                    <a:pt x="9294" y="1481"/>
                  </a:cubicBezTo>
                  <a:lnTo>
                    <a:pt x="8790" y="2017"/>
                  </a:lnTo>
                  <a:cubicBezTo>
                    <a:pt x="8475" y="1796"/>
                    <a:pt x="8097" y="1702"/>
                    <a:pt x="7750" y="1576"/>
                  </a:cubicBezTo>
                  <a:lnTo>
                    <a:pt x="7750" y="820"/>
                  </a:lnTo>
                  <a:cubicBezTo>
                    <a:pt x="7750" y="347"/>
                    <a:pt x="7404" y="1"/>
                    <a:pt x="6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5"/>
            <p:cNvSpPr/>
            <p:nvPr/>
          </p:nvSpPr>
          <p:spPr>
            <a:xfrm>
              <a:off x="-63160900" y="2021425"/>
              <a:ext cx="137850" cy="137850"/>
            </a:xfrm>
            <a:custGeom>
              <a:avLst/>
              <a:gdLst/>
              <a:ahLst/>
              <a:cxnLst/>
              <a:rect l="l" t="t" r="r" b="b"/>
              <a:pathLst>
                <a:path w="5514" h="5514" extrusionOk="0">
                  <a:moveTo>
                    <a:pt x="2773" y="820"/>
                  </a:moveTo>
                  <a:cubicBezTo>
                    <a:pt x="3813" y="820"/>
                    <a:pt x="4695" y="1702"/>
                    <a:pt x="4695" y="2742"/>
                  </a:cubicBezTo>
                  <a:cubicBezTo>
                    <a:pt x="4695" y="3813"/>
                    <a:pt x="3813" y="4695"/>
                    <a:pt x="2773" y="4695"/>
                  </a:cubicBezTo>
                  <a:cubicBezTo>
                    <a:pt x="1702" y="4695"/>
                    <a:pt x="820" y="3813"/>
                    <a:pt x="820" y="2742"/>
                  </a:cubicBezTo>
                  <a:cubicBezTo>
                    <a:pt x="820" y="1702"/>
                    <a:pt x="1702" y="820"/>
                    <a:pt x="2773" y="820"/>
                  </a:cubicBezTo>
                  <a:close/>
                  <a:moveTo>
                    <a:pt x="2773" y="1"/>
                  </a:moveTo>
                  <a:cubicBezTo>
                    <a:pt x="1229" y="1"/>
                    <a:pt x="1" y="1198"/>
                    <a:pt x="1" y="2742"/>
                  </a:cubicBezTo>
                  <a:cubicBezTo>
                    <a:pt x="1" y="4285"/>
                    <a:pt x="1229" y="5514"/>
                    <a:pt x="2773" y="5514"/>
                  </a:cubicBezTo>
                  <a:cubicBezTo>
                    <a:pt x="4285" y="5514"/>
                    <a:pt x="5514" y="4285"/>
                    <a:pt x="5514" y="2742"/>
                  </a:cubicBezTo>
                  <a:cubicBezTo>
                    <a:pt x="5514" y="1229"/>
                    <a:pt x="4254" y="1"/>
                    <a:pt x="2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7" name="Google Shape;1387;p95"/>
          <p:cNvSpPr/>
          <p:nvPr/>
        </p:nvSpPr>
        <p:spPr>
          <a:xfrm>
            <a:off x="8262561" y="2201912"/>
            <a:ext cx="319799" cy="366269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95"/>
          <p:cNvSpPr/>
          <p:nvPr/>
        </p:nvSpPr>
        <p:spPr>
          <a:xfrm>
            <a:off x="4493900" y="4577114"/>
            <a:ext cx="380700" cy="329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95"/>
          <p:cNvSpPr/>
          <p:nvPr/>
        </p:nvSpPr>
        <p:spPr>
          <a:xfrm>
            <a:off x="9482175" y="1542964"/>
            <a:ext cx="380700" cy="3291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35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9" name="Google Shape;3639;p112"/>
          <p:cNvSpPr txBox="1">
            <a:spLocks/>
          </p:cNvSpPr>
          <p:nvPr/>
        </p:nvSpPr>
        <p:spPr>
          <a:xfrm>
            <a:off x="1780315" y="4176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/>
              <a:t>Competitors</a:t>
            </a:r>
          </a:p>
        </p:txBody>
      </p:sp>
      <p:sp>
        <p:nvSpPr>
          <p:cNvPr id="3640" name="Google Shape;3640;p112"/>
          <p:cNvSpPr txBox="1">
            <a:spLocks noGrp="1"/>
          </p:cNvSpPr>
          <p:nvPr>
            <p:ph type="title"/>
          </p:nvPr>
        </p:nvSpPr>
        <p:spPr>
          <a:xfrm>
            <a:off x="1780315" y="2813752"/>
            <a:ext cx="2250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A</a:t>
            </a:r>
            <a:endParaRPr/>
          </a:p>
        </p:txBody>
      </p:sp>
      <p:sp>
        <p:nvSpPr>
          <p:cNvPr id="3641" name="Google Shape;3641;p112"/>
          <p:cNvSpPr txBox="1">
            <a:spLocks/>
          </p:cNvSpPr>
          <p:nvPr/>
        </p:nvSpPr>
        <p:spPr>
          <a:xfrm>
            <a:off x="7234918" y="2813769"/>
            <a:ext cx="22494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r>
              <a:rPr lang="en-US"/>
              <a:t>Company B</a:t>
            </a:r>
          </a:p>
        </p:txBody>
      </p:sp>
      <p:sp>
        <p:nvSpPr>
          <p:cNvPr id="3642" name="Google Shape;3642;p112"/>
          <p:cNvSpPr txBox="1">
            <a:spLocks/>
          </p:cNvSpPr>
          <p:nvPr/>
        </p:nvSpPr>
        <p:spPr>
          <a:xfrm>
            <a:off x="7234915" y="3322542"/>
            <a:ext cx="2249400" cy="1262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US"/>
              <a:t>Venus has a beautiful name and is the second planet from the Sun. It’s very hot and has a poisonous atmosphere</a:t>
            </a:r>
          </a:p>
        </p:txBody>
      </p:sp>
      <p:sp>
        <p:nvSpPr>
          <p:cNvPr id="3643" name="Google Shape;3643;p112"/>
          <p:cNvSpPr txBox="1">
            <a:spLocks/>
          </p:cNvSpPr>
          <p:nvPr/>
        </p:nvSpPr>
        <p:spPr>
          <a:xfrm>
            <a:off x="1780472" y="3322526"/>
            <a:ext cx="22503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r">
              <a:spcBef>
                <a:spcPts val="0"/>
              </a:spcBef>
              <a:buFont typeface="Wingdings 3" charset="2"/>
              <a:buNone/>
            </a:pPr>
            <a:r>
              <a:rPr lang="en-US"/>
              <a:t>Mercury is the closest planet to the Sun and the smallest one in the Solar System—it’s only a bit larger than the Moon</a:t>
            </a:r>
          </a:p>
        </p:txBody>
      </p:sp>
      <p:pic>
        <p:nvPicPr>
          <p:cNvPr id="3644" name="Google Shape;3644;p1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3172" y="931557"/>
            <a:ext cx="2899345" cy="3241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45" name="Google Shape;3645;p112"/>
          <p:cNvGrpSpPr/>
          <p:nvPr/>
        </p:nvGrpSpPr>
        <p:grpSpPr>
          <a:xfrm>
            <a:off x="3655765" y="1458395"/>
            <a:ext cx="1123050" cy="1127525"/>
            <a:chOff x="2601750" y="1612625"/>
            <a:chExt cx="1123050" cy="1127525"/>
          </a:xfrm>
        </p:grpSpPr>
        <p:sp>
          <p:nvSpPr>
            <p:cNvPr id="3646" name="Google Shape;3646;p112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2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8" name="Google Shape;3648;p112"/>
          <p:cNvGrpSpPr/>
          <p:nvPr/>
        </p:nvGrpSpPr>
        <p:grpSpPr>
          <a:xfrm>
            <a:off x="6485815" y="1458395"/>
            <a:ext cx="1123050" cy="1127525"/>
            <a:chOff x="2601750" y="1612625"/>
            <a:chExt cx="1123050" cy="1127525"/>
          </a:xfrm>
        </p:grpSpPr>
        <p:sp>
          <p:nvSpPr>
            <p:cNvPr id="3649" name="Google Shape;3649;p112"/>
            <p:cNvSpPr/>
            <p:nvPr/>
          </p:nvSpPr>
          <p:spPr>
            <a:xfrm>
              <a:off x="2601750" y="1612625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solidFill>
              <a:schemeClr val="dk1">
                <a:alpha val="379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12"/>
            <p:cNvSpPr/>
            <p:nvPr/>
          </p:nvSpPr>
          <p:spPr>
            <a:xfrm>
              <a:off x="2691600" y="1709950"/>
              <a:ext cx="1033200" cy="10302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7" name="Google Shape;3657;p112"/>
          <p:cNvGrpSpPr/>
          <p:nvPr/>
        </p:nvGrpSpPr>
        <p:grpSpPr>
          <a:xfrm>
            <a:off x="4032798" y="1840327"/>
            <a:ext cx="368987" cy="363666"/>
            <a:chOff x="-64774725" y="1916550"/>
            <a:chExt cx="319000" cy="314400"/>
          </a:xfrm>
        </p:grpSpPr>
        <p:sp>
          <p:nvSpPr>
            <p:cNvPr id="3658" name="Google Shape;3658;p112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12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0" name="Google Shape;3660;p112"/>
          <p:cNvSpPr/>
          <p:nvPr/>
        </p:nvSpPr>
        <p:spPr>
          <a:xfrm>
            <a:off x="6887441" y="1839023"/>
            <a:ext cx="319799" cy="366269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77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7257</TotalTime>
  <Words>486</Words>
  <Application>Microsoft Office PowerPoint</Application>
  <PresentationFormat>Widescreen</PresentationFormat>
  <Paragraphs>109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Aptos</vt:lpstr>
      <vt:lpstr>Arial</vt:lpstr>
      <vt:lpstr>Century Gothic</vt:lpstr>
      <vt:lpstr>IBM Plex Mono</vt:lpstr>
      <vt:lpstr>IBM Plex Sans</vt:lpstr>
      <vt:lpstr>IBM Plex Sans Medium</vt:lpstr>
      <vt:lpstr>Jost SemiBold</vt:lpstr>
      <vt:lpstr>Poppins</vt:lpstr>
      <vt:lpstr>Roboto Condensed</vt:lpstr>
      <vt:lpstr>Wingdings 3</vt:lpstr>
      <vt:lpstr>Ion</vt:lpstr>
      <vt:lpstr>PowerPoint Presentation</vt:lpstr>
      <vt:lpstr>PowerPoint Presentation</vt:lpstr>
      <vt:lpstr>PowerPoint Presentation</vt:lpstr>
      <vt:lpstr>Step-by-step coding</vt:lpstr>
      <vt:lpstr>Icon pack</vt:lpstr>
      <vt:lpstr>Alternative resources</vt:lpstr>
      <vt:lpstr>PowerPoint Presentation</vt:lpstr>
      <vt:lpstr>Case study</vt:lpstr>
      <vt:lpstr>Company A</vt:lpstr>
      <vt:lpstr>Features</vt:lpstr>
      <vt:lpstr>Project timing</vt:lpstr>
      <vt:lpstr>Thanks!</vt:lpstr>
      <vt:lpstr>Alternative resources</vt:lpstr>
      <vt:lpstr>Alternative resources</vt:lpstr>
      <vt:lpstr>event timeline</vt:lpstr>
      <vt:lpstr>Day schedule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Zanfir Liliana-Petruța</dc:creator>
  <cp:lastModifiedBy>Zanfir Liliana-Petruța</cp:lastModifiedBy>
  <cp:revision>4</cp:revision>
  <dcterms:created xsi:type="dcterms:W3CDTF">2025-07-02T08:11:23Z</dcterms:created>
  <dcterms:modified xsi:type="dcterms:W3CDTF">2025-07-07T09:10:41Z</dcterms:modified>
</cp:coreProperties>
</file>