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4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00A0A8"/>
    <a:srgbClr val="92D050"/>
    <a:srgbClr val="FEC630"/>
    <a:srgbClr val="52CBBE"/>
    <a:srgbClr val="FF5969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3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557480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5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48692" y="4155619"/>
            <a:ext cx="3955694" cy="266965"/>
            <a:chOff x="4757527" y="878988"/>
            <a:chExt cx="1667816" cy="1125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757527" y="878988"/>
              <a:ext cx="112559" cy="112559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5068677" y="878988"/>
              <a:ext cx="112559" cy="112559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79463" y="878988"/>
              <a:ext cx="112559" cy="11255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90249" y="878988"/>
              <a:ext cx="112559" cy="112559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6001515" y="878988"/>
              <a:ext cx="112559" cy="11255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312784" y="878988"/>
              <a:ext cx="112559" cy="112559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543875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0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F05A477-E94B-4C03-8043-C35B5F50E206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16C19F67-AE9D-4B9D-8C40-73D55CD52369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112">
            <a:extLst>
              <a:ext uri="{FF2B5EF4-FFF2-40B4-BE49-F238E27FC236}">
                <a16:creationId xmlns:a16="http://schemas.microsoft.com/office/drawing/2014/main" id="{56698C26-C9F5-4F24-BED1-9A7AA6A66E77}"/>
              </a:ext>
            </a:extLst>
          </p:cNvPr>
          <p:cNvGrpSpPr/>
          <p:nvPr/>
        </p:nvGrpSpPr>
        <p:grpSpPr>
          <a:xfrm>
            <a:off x="3218867" y="2294168"/>
            <a:ext cx="3197225" cy="805974"/>
            <a:chOff x="764723" y="2142394"/>
            <a:chExt cx="3197225" cy="805974"/>
          </a:xfrm>
        </p:grpSpPr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C9787D34-3364-47E2-859D-5D35A1D14E5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114" descr="Serleg">
              <a:extLst>
                <a:ext uri="{FF2B5EF4-FFF2-40B4-BE49-F238E27FC236}">
                  <a16:creationId xmlns:a16="http://schemas.microsoft.com/office/drawing/2014/main" id="{64E7725F-B5E5-493B-9BB9-C27757B6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3" name="TextBox 115">
              <a:extLst>
                <a:ext uri="{FF2B5EF4-FFF2-40B4-BE49-F238E27FC236}">
                  <a16:creationId xmlns:a16="http://schemas.microsoft.com/office/drawing/2014/main" id="{A3A3F87C-A4A7-4281-A3B4-9A4E4831DC3F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folytonos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fázis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116">
              <a:extLst>
                <a:ext uri="{FF2B5EF4-FFF2-40B4-BE49-F238E27FC236}">
                  <a16:creationId xmlns:a16="http://schemas.microsoft.com/office/drawing/2014/main" id="{69CC5FFD-230D-475F-B2FB-6C0449AECE6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olaj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-a-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(EW)</a:t>
              </a: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víz-az-olajban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(EO)</a:t>
              </a: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51D37F95-E95C-427F-A38E-6B8EEAD54F04}"/>
              </a:ext>
            </a:extLst>
          </p:cNvPr>
          <p:cNvGrpSpPr/>
          <p:nvPr/>
        </p:nvGrpSpPr>
        <p:grpSpPr>
          <a:xfrm>
            <a:off x="3218867" y="3877843"/>
            <a:ext cx="3360506" cy="805974"/>
            <a:chOff x="764723" y="2142394"/>
            <a:chExt cx="3360506" cy="805974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id="{CEE18148-2E77-41E7-9085-948E86CC4BB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Vonalzó">
              <a:extLst>
                <a:ext uri="{FF2B5EF4-FFF2-40B4-BE49-F238E27FC236}">
                  <a16:creationId xmlns:a16="http://schemas.microsoft.com/office/drawing/2014/main" id="{F7E47443-0FE0-473D-BEFC-AF7E6A0A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28EB5D39-7569-49B2-B8ED-A8336750D530}"/>
                </a:ext>
              </a:extLst>
            </p:cNvPr>
            <p:cNvSpPr txBox="1"/>
            <p:nvPr/>
          </p:nvSpPr>
          <p:spPr>
            <a:xfrm>
              <a:off x="1435198" y="2142394"/>
              <a:ext cx="269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cseppecskék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mérete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id="{259E904F-29F1-4F1F-92D6-FC89F9785AFD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makro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és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mikroemulziók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112">
            <a:extLst>
              <a:ext uri="{FF2B5EF4-FFF2-40B4-BE49-F238E27FC236}">
                <a16:creationId xmlns:a16="http://schemas.microsoft.com/office/drawing/2014/main" id="{ECC564DF-EDA0-42D3-85AE-20DC0873E495}"/>
              </a:ext>
            </a:extLst>
          </p:cNvPr>
          <p:cNvGrpSpPr/>
          <p:nvPr/>
        </p:nvGrpSpPr>
        <p:grpSpPr>
          <a:xfrm>
            <a:off x="7220196" y="2290213"/>
            <a:ext cx="3197225" cy="805974"/>
            <a:chOff x="764723" y="2142394"/>
            <a:chExt cx="3197225" cy="805974"/>
          </a:xfrm>
        </p:grpSpPr>
        <p:sp>
          <p:nvSpPr>
            <p:cNvPr id="71" name="Oval 113">
              <a:extLst>
                <a:ext uri="{FF2B5EF4-FFF2-40B4-BE49-F238E27FC236}">
                  <a16:creationId xmlns:a16="http://schemas.microsoft.com/office/drawing/2014/main" id="{2102B4C5-A590-46C3-9829-DDBEB590053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114" descr="Strigula">
              <a:extLst>
                <a:ext uri="{FF2B5EF4-FFF2-40B4-BE49-F238E27FC236}">
                  <a16:creationId xmlns:a16="http://schemas.microsoft.com/office/drawing/2014/main" id="{0045671F-AFFC-40B7-BAA5-A0434E7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3" name="TextBox 115">
              <a:extLst>
                <a:ext uri="{FF2B5EF4-FFF2-40B4-BE49-F238E27FC236}">
                  <a16:creationId xmlns:a16="http://schemas.microsoft.com/office/drawing/2014/main" id="{463A8AC5-FD0C-4A18-A394-6FA565FF4B42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multiple emulsions</a:t>
              </a:r>
            </a:p>
          </p:txBody>
        </p:sp>
        <p:sp>
          <p:nvSpPr>
            <p:cNvPr id="74" name="TextBox 116">
              <a:extLst>
                <a:ext uri="{FF2B5EF4-FFF2-40B4-BE49-F238E27FC236}">
                  <a16:creationId xmlns:a16="http://schemas.microsoft.com/office/drawing/2014/main" id="{3784040D-5E13-49C7-8946-24B94C2F446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w/o/w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o/w/o</a:t>
              </a:r>
            </a:p>
          </p:txBody>
        </p:sp>
      </p:grpSp>
      <p:grpSp>
        <p:nvGrpSpPr>
          <p:cNvPr id="75" name="Group 112">
            <a:extLst>
              <a:ext uri="{FF2B5EF4-FFF2-40B4-BE49-F238E27FC236}">
                <a16:creationId xmlns:a16="http://schemas.microsoft.com/office/drawing/2014/main" id="{3E80131C-593A-41AD-B0FF-5F20E841B750}"/>
              </a:ext>
            </a:extLst>
          </p:cNvPr>
          <p:cNvGrpSpPr/>
          <p:nvPr/>
        </p:nvGrpSpPr>
        <p:grpSpPr>
          <a:xfrm>
            <a:off x="7220196" y="3877843"/>
            <a:ext cx="3197225" cy="805974"/>
            <a:chOff x="764723" y="2142394"/>
            <a:chExt cx="3197225" cy="805974"/>
          </a:xfrm>
        </p:grpSpPr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A27AE2EB-E647-4526-8826-F392256DC9D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114" descr="Csobbanás">
              <a:extLst>
                <a:ext uri="{FF2B5EF4-FFF2-40B4-BE49-F238E27FC236}">
                  <a16:creationId xmlns:a16="http://schemas.microsoft.com/office/drawing/2014/main" id="{D8E45E0D-1B99-4060-A9FB-E5CACC30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8" name="TextBox 115">
              <a:extLst>
                <a:ext uri="{FF2B5EF4-FFF2-40B4-BE49-F238E27FC236}">
                  <a16:creationId xmlns:a16="http://schemas.microsoft.com/office/drawing/2014/main" id="{AE931E2C-5D80-42FB-A41F-97F8005DAD40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vízmentes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emulziók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116">
              <a:extLst>
                <a:ext uri="{FF2B5EF4-FFF2-40B4-BE49-F238E27FC236}">
                  <a16:creationId xmlns:a16="http://schemas.microsoft.com/office/drawing/2014/main" id="{E3E4ABE7-4155-4F21-A486-26FEB6913421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olaj1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A8664DD3-F47B-4F2D-8475-F69D83FCAB6B}"/>
              </a:ext>
            </a:extLst>
          </p:cNvPr>
          <p:cNvGrpSpPr/>
          <p:nvPr/>
        </p:nvGrpSpPr>
        <p:grpSpPr>
          <a:xfrm>
            <a:off x="3021802" y="562644"/>
            <a:ext cx="5772001" cy="1236861"/>
            <a:chOff x="764723" y="2142394"/>
            <a:chExt cx="5772001" cy="1236861"/>
          </a:xfrm>
        </p:grpSpPr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C5692757-CCCF-404D-A1B7-B279DEAB95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114" descr="Serleg">
              <a:extLst>
                <a:ext uri="{FF2B5EF4-FFF2-40B4-BE49-F238E27FC236}">
                  <a16:creationId xmlns:a16="http://schemas.microsoft.com/office/drawing/2014/main" id="{FFC69A14-8AE6-4712-9EA9-C0FA1B3B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115">
              <a:extLst>
                <a:ext uri="{FF2B5EF4-FFF2-40B4-BE49-F238E27FC236}">
                  <a16:creationId xmlns:a16="http://schemas.microsoft.com/office/drawing/2014/main" id="{CF8CC2AC-C3AE-4E77-AA63-ABCD262D5F61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hatóanyag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116">
              <a:extLst>
                <a:ext uri="{FF2B5EF4-FFF2-40B4-BE49-F238E27FC236}">
                  <a16:creationId xmlns:a16="http://schemas.microsoft.com/office/drawing/2014/main" id="{7E05EF8D-BC39-4F0A-AFA0-65F1A079A0BC}"/>
                </a:ext>
              </a:extLst>
            </p:cNvPr>
            <p:cNvSpPr txBox="1"/>
            <p:nvPr/>
          </p:nvSpPr>
          <p:spPr>
            <a:xfrm>
              <a:off x="1435199" y="2425148"/>
              <a:ext cx="5101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vízoldhatatlan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vagy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szilárd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szerves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oldószerrel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készült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oldata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esetenként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esetében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is</a:t>
              </a: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1FBBC51F-96A5-4CE9-A412-ED0390B39D85}"/>
              </a:ext>
            </a:extLst>
          </p:cNvPr>
          <p:cNvGrpSpPr/>
          <p:nvPr/>
        </p:nvGrpSpPr>
        <p:grpSpPr>
          <a:xfrm>
            <a:off x="3062965" y="1956187"/>
            <a:ext cx="3197225" cy="1452305"/>
            <a:chOff x="764723" y="2142394"/>
            <a:chExt cx="3197225" cy="1452305"/>
          </a:xfrm>
        </p:grpSpPr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6AAE91F5-65B7-442C-BBAF-5D04BB5B1882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7373"/>
                </a:solidFill>
              </a:endParaRPr>
            </a:p>
          </p:txBody>
        </p:sp>
        <p:pic>
          <p:nvPicPr>
            <p:cNvPr id="122" name="Picture 114" descr="Hálózatdiagram">
              <a:extLst>
                <a:ext uri="{FF2B5EF4-FFF2-40B4-BE49-F238E27FC236}">
                  <a16:creationId xmlns:a16="http://schemas.microsoft.com/office/drawing/2014/main" id="{1BE31493-AAA0-486F-8351-40D1DBB4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3" name="TextBox 115">
              <a:extLst>
                <a:ext uri="{FF2B5EF4-FFF2-40B4-BE49-F238E27FC236}">
                  <a16:creationId xmlns:a16="http://schemas.microsoft.com/office/drawing/2014/main" id="{1E302D91-0AB0-45D9-933D-C29236A3F098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16">
              <a:extLst>
                <a:ext uri="{FF2B5EF4-FFF2-40B4-BE49-F238E27FC236}">
                  <a16:creationId xmlns:a16="http://schemas.microsoft.com/office/drawing/2014/main" id="{533D771D-A69B-42FA-A48E-28191791A34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Bancroft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szabály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HLB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koncepció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keverékek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CE87C76A-9C40-4D46-95EC-211F2C4BF5E2}"/>
              </a:ext>
            </a:extLst>
          </p:cNvPr>
          <p:cNvGrpSpPr/>
          <p:nvPr/>
        </p:nvGrpSpPr>
        <p:grpSpPr>
          <a:xfrm>
            <a:off x="3063941" y="3606795"/>
            <a:ext cx="3197225" cy="662056"/>
            <a:chOff x="764723" y="2277144"/>
            <a:chExt cx="3197225" cy="662056"/>
          </a:xfrm>
        </p:grpSpPr>
        <p:sp>
          <p:nvSpPr>
            <p:cNvPr id="130" name="Oval 113">
              <a:extLst>
                <a:ext uri="{FF2B5EF4-FFF2-40B4-BE49-F238E27FC236}">
                  <a16:creationId xmlns:a16="http://schemas.microsoft.com/office/drawing/2014/main" id="{1F205DFB-2BFF-4F1C-A0D8-CA2E1975B4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134" name="Picture 114" descr="Víz">
              <a:extLst>
                <a:ext uri="{FF2B5EF4-FFF2-40B4-BE49-F238E27FC236}">
                  <a16:creationId xmlns:a16="http://schemas.microsoft.com/office/drawing/2014/main" id="{5260D3D5-F327-442F-983B-ADC11B85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5" name="TextBox 115">
              <a:extLst>
                <a:ext uri="{FF2B5EF4-FFF2-40B4-BE49-F238E27FC236}">
                  <a16:creationId xmlns:a16="http://schemas.microsoft.com/office/drawing/2014/main" id="{3D6B044A-ACA1-4905-9DC4-241D478E133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víz</a:t>
              </a:r>
              <a:endParaRPr lang="en-US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16">
              <a:extLst>
                <a:ext uri="{FF2B5EF4-FFF2-40B4-BE49-F238E27FC236}">
                  <a16:creationId xmlns:a16="http://schemas.microsoft.com/office/drawing/2014/main" id="{50B1EB17-2A69-4DAA-85B4-57027C8D5385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8820D15D-8F99-4416-A31C-9893D44AC295}"/>
              </a:ext>
            </a:extLst>
          </p:cNvPr>
          <p:cNvGrpSpPr/>
          <p:nvPr/>
        </p:nvGrpSpPr>
        <p:grpSpPr>
          <a:xfrm>
            <a:off x="3040264" y="4716633"/>
            <a:ext cx="5821489" cy="1667749"/>
            <a:chOff x="764723" y="2142394"/>
            <a:chExt cx="5821489" cy="1667749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5FA1DB0C-F919-4C3F-A464-CFF78E7F6E2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14" descr="Serleg">
              <a:extLst>
                <a:ext uri="{FF2B5EF4-FFF2-40B4-BE49-F238E27FC236}">
                  <a16:creationId xmlns:a16="http://schemas.microsoft.com/office/drawing/2014/main" id="{7EA0A72F-CF6A-4D0F-B7EF-AEF164D5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63F316C3-08B0-4F75-B883-EE0A5FFA4F39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egyéb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komponensek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A39C2053-3DAD-40E2-B5C9-BF03F7821DF0}"/>
                </a:ext>
              </a:extLst>
            </p:cNvPr>
            <p:cNvSpPr txBox="1"/>
            <p:nvPr/>
          </p:nvSpPr>
          <p:spPr>
            <a:xfrm>
              <a:off x="1435200" y="2425148"/>
              <a:ext cx="51510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habzásgátló,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puffer,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sűrítő-anyag,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stabilizáló (kémiai bomlás fékezésére),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hatásfokozó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adjuváns</a:t>
              </a:r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fagyásgátló,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biocid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82">
            <a:extLst>
              <a:ext uri="{FF2B5EF4-FFF2-40B4-BE49-F238E27FC236}">
                <a16:creationId xmlns:a16="http://schemas.microsoft.com/office/drawing/2014/main" id="{A240152F-0545-4CC0-90DA-84EC1B8B71FC}"/>
              </a:ext>
            </a:extLst>
          </p:cNvPr>
          <p:cNvSpPr txBox="1"/>
          <p:nvPr/>
        </p:nvSpPr>
        <p:spPr>
          <a:xfrm>
            <a:off x="4482671" y="974355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emulgeátor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rendszer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51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emulzió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333</Words>
  <Application>Microsoft Office PowerPoint</Application>
  <PresentationFormat>Szélesvásznú</PresentationFormat>
  <Paragraphs>115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70</cp:revision>
  <dcterms:created xsi:type="dcterms:W3CDTF">2017-01-05T13:17:27Z</dcterms:created>
  <dcterms:modified xsi:type="dcterms:W3CDTF">2020-09-16T17:12:14Z</dcterms:modified>
</cp:coreProperties>
</file>