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56" r:id="rId3"/>
    <p:sldId id="355" r:id="rId4"/>
    <p:sldId id="363" r:id="rId5"/>
    <p:sldId id="362" r:id="rId6"/>
    <p:sldId id="370" r:id="rId7"/>
    <p:sldId id="364" r:id="rId8"/>
    <p:sldId id="365" r:id="rId9"/>
    <p:sldId id="269" r:id="rId10"/>
    <p:sldId id="271" r:id="rId11"/>
    <p:sldId id="371" r:id="rId12"/>
    <p:sldId id="276" r:id="rId13"/>
    <p:sldId id="273" r:id="rId14"/>
    <p:sldId id="272" r:id="rId15"/>
    <p:sldId id="275" r:id="rId16"/>
    <p:sldId id="357" r:id="rId17"/>
    <p:sldId id="374" r:id="rId18"/>
    <p:sldId id="372" r:id="rId19"/>
    <p:sldId id="373" r:id="rId20"/>
    <p:sldId id="376" r:id="rId21"/>
    <p:sldId id="375" r:id="rId22"/>
    <p:sldId id="277" r:id="rId23"/>
    <p:sldId id="366" r:id="rId24"/>
    <p:sldId id="367" r:id="rId25"/>
    <p:sldId id="368" r:id="rId26"/>
    <p:sldId id="369" r:id="rId27"/>
    <p:sldId id="288" r:id="rId28"/>
    <p:sldId id="289" r:id="rId29"/>
    <p:sldId id="290" r:id="rId30"/>
    <p:sldId id="291" r:id="rId31"/>
    <p:sldId id="292" r:id="rId32"/>
    <p:sldId id="293" r:id="rId33"/>
    <p:sldId id="295" r:id="rId34"/>
    <p:sldId id="296" r:id="rId35"/>
    <p:sldId id="297" r:id="rId36"/>
    <p:sldId id="358" r:id="rId37"/>
    <p:sldId id="278" r:id="rId38"/>
    <p:sldId id="283" r:id="rId39"/>
    <p:sldId id="280" r:id="rId40"/>
    <p:sldId id="279" r:id="rId41"/>
    <p:sldId id="257" r:id="rId42"/>
    <p:sldId id="264" r:id="rId43"/>
    <p:sldId id="287" r:id="rId44"/>
    <p:sldId id="298" r:id="rId45"/>
    <p:sldId id="359" r:id="rId46"/>
    <p:sldId id="281" r:id="rId47"/>
    <p:sldId id="282" r:id="rId48"/>
    <p:sldId id="284" r:id="rId49"/>
    <p:sldId id="285" r:id="rId50"/>
    <p:sldId id="313" r:id="rId51"/>
    <p:sldId id="314" r:id="rId52"/>
    <p:sldId id="315" r:id="rId53"/>
    <p:sldId id="360" r:id="rId54"/>
    <p:sldId id="316" r:id="rId55"/>
    <p:sldId id="317" r:id="rId56"/>
    <p:sldId id="318" r:id="rId57"/>
    <p:sldId id="265" r:id="rId58"/>
    <p:sldId id="268" r:id="rId59"/>
    <p:sldId id="267" r:id="rId60"/>
    <p:sldId id="361"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270" r:id="rId75"/>
    <p:sldId id="266" r:id="rId7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63"/>
            <p14:sldId id="362"/>
            <p14:sldId id="370"/>
            <p14:sldId id="364"/>
            <p14:sldId id="365"/>
            <p14:sldId id="269"/>
            <p14:sldId id="271"/>
            <p14:sldId id="371"/>
            <p14:sldId id="276"/>
            <p14:sldId id="273"/>
            <p14:sldId id="272"/>
            <p14:sldId id="275"/>
          </p14:sldIdLst>
        </p14:section>
        <p14:section name="Section 2" id="{C917D1A8-35F5-431A-96F8-58EC0E4E14A6}">
          <p14:sldIdLst>
            <p14:sldId id="357"/>
            <p14:sldId id="374"/>
            <p14:sldId id="372"/>
            <p14:sldId id="373"/>
            <p14:sldId id="376"/>
            <p14:sldId id="375"/>
            <p14:sldId id="277"/>
            <p14:sldId id="366"/>
            <p14:sldId id="367"/>
            <p14:sldId id="368"/>
            <p14:sldId id="369"/>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Lst>
        </p14:section>
        <p14:section name="Untitled Section" id="{B92FB792-C5FA-4351-9E00-135FF25E3C80}">
          <p14:sldIdLst>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6" d="100"/>
          <a:sy n="86" d="100"/>
        </p:scale>
        <p:origin x="547" y="53"/>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8A1FA-5CE5-43DB-9E18-94BDC1FD6FAA}"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hu-HU"/>
        </a:p>
      </dgm:t>
    </dgm:pt>
    <dgm:pt modelId="{46CB5BC0-FB55-4DF8-BE0A-306A64677184}">
      <dgm:prSet phldrT="[Text]"/>
      <dgm:spPr/>
      <dgm:t>
        <a:bodyPr/>
        <a:lstStyle/>
        <a:p>
          <a:r>
            <a:rPr lang="en-GB"/>
            <a:t>permetezés</a:t>
          </a:r>
          <a:endParaRPr lang="hu-HU"/>
        </a:p>
      </dgm:t>
    </dgm:pt>
    <dgm:pt modelId="{211E246F-BC0B-4DC0-882D-CF5C7ED6053C}" type="parTrans" cxnId="{C46A4375-E8A3-4326-899D-32BC5EFAAA33}">
      <dgm:prSet/>
      <dgm:spPr/>
      <dgm:t>
        <a:bodyPr/>
        <a:lstStyle/>
        <a:p>
          <a:endParaRPr lang="hu-HU"/>
        </a:p>
      </dgm:t>
    </dgm:pt>
    <dgm:pt modelId="{8386FAC4-3B42-430B-8C82-E4515F609134}" type="sibTrans" cxnId="{C46A4375-E8A3-4326-899D-32BC5EFAAA33}">
      <dgm:prSet/>
      <dgm:spPr/>
      <dgm:t>
        <a:bodyPr/>
        <a:lstStyle/>
        <a:p>
          <a:endParaRPr lang="hu-HU"/>
        </a:p>
      </dgm:t>
    </dgm:pt>
    <dgm:pt modelId="{71827BA5-933E-4D8D-BDC2-48B645510798}">
      <dgm:prSet phldrT="[Text]"/>
      <dgm:spPr/>
      <dgm:t>
        <a:bodyPr/>
        <a:lstStyle/>
        <a:p>
          <a:r>
            <a:rPr lang="en-GB"/>
            <a:t>nedves csávázás</a:t>
          </a:r>
          <a:endParaRPr lang="hu-HU"/>
        </a:p>
      </dgm:t>
    </dgm:pt>
    <dgm:pt modelId="{8865B17D-4153-4624-AED0-0F61545CD78A}" type="parTrans" cxnId="{52B27962-29DA-48DD-A97A-D80D8B77779C}">
      <dgm:prSet/>
      <dgm:spPr/>
      <dgm:t>
        <a:bodyPr/>
        <a:lstStyle/>
        <a:p>
          <a:endParaRPr lang="hu-HU"/>
        </a:p>
      </dgm:t>
    </dgm:pt>
    <dgm:pt modelId="{CA12263C-A413-48E4-8AAF-FF106288E4F5}" type="sibTrans" cxnId="{52B27962-29DA-48DD-A97A-D80D8B77779C}">
      <dgm:prSet/>
      <dgm:spPr/>
      <dgm:t>
        <a:bodyPr/>
        <a:lstStyle/>
        <a:p>
          <a:endParaRPr lang="hu-HU"/>
        </a:p>
      </dgm:t>
    </dgm:pt>
    <dgm:pt modelId="{BA147517-BD6D-420F-99C1-18C4EEEB0D7C}">
      <dgm:prSet phldrT="[Text]"/>
      <dgm:spPr/>
      <dgm:t>
        <a:bodyPr/>
        <a:lstStyle/>
        <a:p>
          <a:r>
            <a:rPr lang="en-GB"/>
            <a:t>ködképzés, aeroszol</a:t>
          </a:r>
          <a:endParaRPr lang="hu-HU"/>
        </a:p>
      </dgm:t>
    </dgm:pt>
    <dgm:pt modelId="{A2AD03CD-E0B7-480D-A23E-B273DAAC0AC2}" type="parTrans" cxnId="{B0635842-1B91-4B1D-A6EC-8E94E8150972}">
      <dgm:prSet/>
      <dgm:spPr/>
      <dgm:t>
        <a:bodyPr/>
        <a:lstStyle/>
        <a:p>
          <a:endParaRPr lang="hu-HU"/>
        </a:p>
      </dgm:t>
    </dgm:pt>
    <dgm:pt modelId="{3CA82CD3-6ABE-4017-8458-7F5CC194E21B}" type="sibTrans" cxnId="{B0635842-1B91-4B1D-A6EC-8E94E8150972}">
      <dgm:prSet/>
      <dgm:spPr/>
      <dgm:t>
        <a:bodyPr/>
        <a:lstStyle/>
        <a:p>
          <a:endParaRPr lang="hu-HU"/>
        </a:p>
      </dgm:t>
    </dgm:pt>
    <dgm:pt modelId="{D1BACD38-8812-4722-8F6C-DC26ED6A7494}">
      <dgm:prSet phldrT="[Text]"/>
      <dgm:spPr/>
      <dgm:t>
        <a:bodyPr/>
        <a:lstStyle/>
        <a:p>
          <a:r>
            <a:rPr lang="en-GB"/>
            <a:t>folyadék kijuttatás</a:t>
          </a:r>
          <a:endParaRPr lang="hu-HU"/>
        </a:p>
      </dgm:t>
    </dgm:pt>
    <dgm:pt modelId="{B55176A4-67B9-4EDC-9C5B-CA352058F1A0}" type="sibTrans" cxnId="{8B9E3D51-8702-4169-9615-BC14D7839F60}">
      <dgm:prSet/>
      <dgm:spPr/>
      <dgm:t>
        <a:bodyPr/>
        <a:lstStyle/>
        <a:p>
          <a:endParaRPr lang="hu-HU"/>
        </a:p>
      </dgm:t>
    </dgm:pt>
    <dgm:pt modelId="{E50305F4-A226-40A7-8898-70C87CE8CF23}" type="parTrans" cxnId="{8B9E3D51-8702-4169-9615-BC14D7839F60}">
      <dgm:prSet/>
      <dgm:spPr/>
      <dgm:t>
        <a:bodyPr/>
        <a:lstStyle/>
        <a:p>
          <a:endParaRPr lang="hu-HU"/>
        </a:p>
      </dgm:t>
    </dgm:pt>
    <dgm:pt modelId="{FEC4E23F-2C7C-4424-8852-C013018AE5AF}" type="pres">
      <dgm:prSet presAssocID="{5BA8A1FA-5CE5-43DB-9E18-94BDC1FD6FAA}" presName="Name0" presStyleCnt="0">
        <dgm:presLayoutVars>
          <dgm:chMax val="1"/>
          <dgm:chPref val="1"/>
          <dgm:dir/>
          <dgm:resizeHandles/>
        </dgm:presLayoutVars>
      </dgm:prSet>
      <dgm:spPr/>
    </dgm:pt>
    <dgm:pt modelId="{C97EFAF1-947C-4B24-A56B-F93EF2156070}" type="pres">
      <dgm:prSet presAssocID="{D1BACD38-8812-4722-8F6C-DC26ED6A7494}" presName="Parent" presStyleLbl="node1" presStyleIdx="0" presStyleCnt="2">
        <dgm:presLayoutVars>
          <dgm:chMax val="4"/>
          <dgm:chPref val="3"/>
        </dgm:presLayoutVars>
      </dgm:prSet>
      <dgm:spPr/>
    </dgm:pt>
    <dgm:pt modelId="{2B494EAA-A2CF-48D0-A682-30A3F7442978}" type="pres">
      <dgm:prSet presAssocID="{46CB5BC0-FB55-4DF8-BE0A-306A64677184}" presName="Accent" presStyleLbl="node1" presStyleIdx="1" presStyleCnt="2"/>
      <dgm:spPr/>
    </dgm:pt>
    <dgm:pt modelId="{F7659364-5DD4-452F-AD37-F4CC1898D052}" type="pres">
      <dgm:prSet presAssocID="{46CB5BC0-FB55-4DF8-BE0A-306A64677184}" presName="Image1" presStyleLbl="fgImgPlace1" presStyleIdx="0" presStyleCnt="3"/>
      <dgm:spPr>
        <a:blipFill>
          <a:blip xmlns:r="http://schemas.openxmlformats.org/officeDocument/2006/relationships" r:embed="rId1"/>
          <a:srcRect/>
          <a:stretch>
            <a:fillRect l="-25000" r="-25000"/>
          </a:stretch>
        </a:blipFill>
      </dgm:spPr>
    </dgm:pt>
    <dgm:pt modelId="{C1E8FD37-DC03-427F-9748-334D098981A4}" type="pres">
      <dgm:prSet presAssocID="{46CB5BC0-FB55-4DF8-BE0A-306A64677184}" presName="Child1" presStyleLbl="revTx" presStyleIdx="0" presStyleCnt="3">
        <dgm:presLayoutVars>
          <dgm:chMax val="0"/>
          <dgm:chPref val="0"/>
          <dgm:bulletEnabled val="1"/>
        </dgm:presLayoutVars>
      </dgm:prSet>
      <dgm:spPr/>
    </dgm:pt>
    <dgm:pt modelId="{BE748827-604E-418D-91B5-016EF1854F4B}" type="pres">
      <dgm:prSet presAssocID="{71827BA5-933E-4D8D-BDC2-48B645510798}" presName="Image2" presStyleCnt="0"/>
      <dgm:spPr/>
    </dgm:pt>
    <dgm:pt modelId="{E8A72BF3-1683-43FC-98CF-397B4DBDCAED}" type="pres">
      <dgm:prSet presAssocID="{71827BA5-933E-4D8D-BDC2-48B645510798}" presName="Image" presStyleLbl="fgImgPlace1" presStyleIdx="1" presStyleCnt="3"/>
      <dgm:spPr>
        <a:blipFill>
          <a:blip xmlns:r="http://schemas.openxmlformats.org/officeDocument/2006/relationships" r:embed="rId2"/>
          <a:srcRect/>
          <a:stretch>
            <a:fillRect l="-26000" r="-26000"/>
          </a:stretch>
        </a:blipFill>
      </dgm:spPr>
    </dgm:pt>
    <dgm:pt modelId="{FCE9055F-DAD7-4B57-9CE2-C26ECA8580EA}" type="pres">
      <dgm:prSet presAssocID="{71827BA5-933E-4D8D-BDC2-48B645510798}" presName="Child2" presStyleLbl="revTx" presStyleIdx="1" presStyleCnt="3">
        <dgm:presLayoutVars>
          <dgm:chMax val="0"/>
          <dgm:chPref val="0"/>
          <dgm:bulletEnabled val="1"/>
        </dgm:presLayoutVars>
      </dgm:prSet>
      <dgm:spPr/>
    </dgm:pt>
    <dgm:pt modelId="{294EDF83-A56C-4458-BB15-B6C2012392DA}" type="pres">
      <dgm:prSet presAssocID="{BA147517-BD6D-420F-99C1-18C4EEEB0D7C}" presName="Image3" presStyleCnt="0"/>
      <dgm:spPr/>
    </dgm:pt>
    <dgm:pt modelId="{A0C74E20-E5EE-44D3-A0A8-ACBFC6DD3FB0}" type="pres">
      <dgm:prSet presAssocID="{BA147517-BD6D-420F-99C1-18C4EEEB0D7C}"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7339C77C-C3D9-43CF-8F63-4163EBC26C3F}" type="pres">
      <dgm:prSet presAssocID="{BA147517-BD6D-420F-99C1-18C4EEEB0D7C}" presName="Child3" presStyleLbl="revTx" presStyleIdx="2" presStyleCnt="3">
        <dgm:presLayoutVars>
          <dgm:chMax val="0"/>
          <dgm:chPref val="0"/>
          <dgm:bulletEnabled val="1"/>
        </dgm:presLayoutVars>
      </dgm:prSet>
      <dgm:spPr/>
    </dgm:pt>
  </dgm:ptLst>
  <dgm:cxnLst>
    <dgm:cxn modelId="{A68C810A-B696-476B-B810-95516D114054}" type="presOf" srcId="{D1BACD38-8812-4722-8F6C-DC26ED6A7494}" destId="{C97EFAF1-947C-4B24-A56B-F93EF2156070}" srcOrd="0" destOrd="0" presId="urn:microsoft.com/office/officeart/2011/layout/RadialPictureList"/>
    <dgm:cxn modelId="{B0635842-1B91-4B1D-A6EC-8E94E8150972}" srcId="{D1BACD38-8812-4722-8F6C-DC26ED6A7494}" destId="{BA147517-BD6D-420F-99C1-18C4EEEB0D7C}" srcOrd="2" destOrd="0" parTransId="{A2AD03CD-E0B7-480D-A23E-B273DAAC0AC2}" sibTransId="{3CA82CD3-6ABE-4017-8458-7F5CC194E21B}"/>
    <dgm:cxn modelId="{52B27962-29DA-48DD-A97A-D80D8B77779C}" srcId="{D1BACD38-8812-4722-8F6C-DC26ED6A7494}" destId="{71827BA5-933E-4D8D-BDC2-48B645510798}" srcOrd="1" destOrd="0" parTransId="{8865B17D-4153-4624-AED0-0F61545CD78A}" sibTransId="{CA12263C-A413-48E4-8AAF-FF106288E4F5}"/>
    <dgm:cxn modelId="{BF597C64-A492-4E4B-B227-6A87D77495AB}" type="presOf" srcId="{46CB5BC0-FB55-4DF8-BE0A-306A64677184}" destId="{C1E8FD37-DC03-427F-9748-334D098981A4}" srcOrd="0" destOrd="0" presId="urn:microsoft.com/office/officeart/2011/layout/RadialPictureList"/>
    <dgm:cxn modelId="{8B9E3D51-8702-4169-9615-BC14D7839F60}" srcId="{5BA8A1FA-5CE5-43DB-9E18-94BDC1FD6FAA}" destId="{D1BACD38-8812-4722-8F6C-DC26ED6A7494}" srcOrd="0" destOrd="0" parTransId="{E50305F4-A226-40A7-8898-70C87CE8CF23}" sibTransId="{B55176A4-67B9-4EDC-9C5B-CA352058F1A0}"/>
    <dgm:cxn modelId="{C46A4375-E8A3-4326-899D-32BC5EFAAA33}" srcId="{D1BACD38-8812-4722-8F6C-DC26ED6A7494}" destId="{46CB5BC0-FB55-4DF8-BE0A-306A64677184}" srcOrd="0" destOrd="0" parTransId="{211E246F-BC0B-4DC0-882D-CF5C7ED6053C}" sibTransId="{8386FAC4-3B42-430B-8C82-E4515F609134}"/>
    <dgm:cxn modelId="{A9F469A3-E2E5-4054-A0B1-CF169C2AA028}" type="presOf" srcId="{5BA8A1FA-5CE5-43DB-9E18-94BDC1FD6FAA}" destId="{FEC4E23F-2C7C-4424-8852-C013018AE5AF}" srcOrd="0" destOrd="0" presId="urn:microsoft.com/office/officeart/2011/layout/RadialPictureList"/>
    <dgm:cxn modelId="{633DF6AA-EF1B-4549-A529-C67693545CD8}" type="presOf" srcId="{71827BA5-933E-4D8D-BDC2-48B645510798}" destId="{FCE9055F-DAD7-4B57-9CE2-C26ECA8580EA}" srcOrd="0" destOrd="0" presId="urn:microsoft.com/office/officeart/2011/layout/RadialPictureList"/>
    <dgm:cxn modelId="{179DC2AE-3467-426E-9D42-619E5943A040}" type="presOf" srcId="{BA147517-BD6D-420F-99C1-18C4EEEB0D7C}" destId="{7339C77C-C3D9-43CF-8F63-4163EBC26C3F}" srcOrd="0" destOrd="0" presId="urn:microsoft.com/office/officeart/2011/layout/RadialPictureList"/>
    <dgm:cxn modelId="{1E413169-782E-4AE3-8665-B092009BB23A}" type="presParOf" srcId="{FEC4E23F-2C7C-4424-8852-C013018AE5AF}" destId="{C97EFAF1-947C-4B24-A56B-F93EF2156070}" srcOrd="0" destOrd="0" presId="urn:microsoft.com/office/officeart/2011/layout/RadialPictureList"/>
    <dgm:cxn modelId="{7209845B-231C-462C-AB85-6ED2F22E5660}" type="presParOf" srcId="{FEC4E23F-2C7C-4424-8852-C013018AE5AF}" destId="{2B494EAA-A2CF-48D0-A682-30A3F7442978}" srcOrd="1" destOrd="0" presId="urn:microsoft.com/office/officeart/2011/layout/RadialPictureList"/>
    <dgm:cxn modelId="{B2211AD6-38B0-4837-8FA0-E61F164255F9}" type="presParOf" srcId="{FEC4E23F-2C7C-4424-8852-C013018AE5AF}" destId="{F7659364-5DD4-452F-AD37-F4CC1898D052}" srcOrd="2" destOrd="0" presId="urn:microsoft.com/office/officeart/2011/layout/RadialPictureList"/>
    <dgm:cxn modelId="{7BDAD1FF-C685-4300-8F8D-4C6633FF69CF}" type="presParOf" srcId="{FEC4E23F-2C7C-4424-8852-C013018AE5AF}" destId="{C1E8FD37-DC03-427F-9748-334D098981A4}" srcOrd="3" destOrd="0" presId="urn:microsoft.com/office/officeart/2011/layout/RadialPictureList"/>
    <dgm:cxn modelId="{366EA9C5-BD5B-46B4-B0C2-B598F2FAAFBB}" type="presParOf" srcId="{FEC4E23F-2C7C-4424-8852-C013018AE5AF}" destId="{BE748827-604E-418D-91B5-016EF1854F4B}" srcOrd="4" destOrd="0" presId="urn:microsoft.com/office/officeart/2011/layout/RadialPictureList"/>
    <dgm:cxn modelId="{378FAB5A-81AA-4BC9-A9AE-06B2C499F7FB}" type="presParOf" srcId="{BE748827-604E-418D-91B5-016EF1854F4B}" destId="{E8A72BF3-1683-43FC-98CF-397B4DBDCAED}" srcOrd="0" destOrd="0" presId="urn:microsoft.com/office/officeart/2011/layout/RadialPictureList"/>
    <dgm:cxn modelId="{217D4F59-A510-40FF-827F-095E4A98EBB4}" type="presParOf" srcId="{FEC4E23F-2C7C-4424-8852-C013018AE5AF}" destId="{FCE9055F-DAD7-4B57-9CE2-C26ECA8580EA}" srcOrd="5" destOrd="0" presId="urn:microsoft.com/office/officeart/2011/layout/RadialPictureList"/>
    <dgm:cxn modelId="{91D7C3C4-ABC2-47F3-A661-61C2631B368E}" type="presParOf" srcId="{FEC4E23F-2C7C-4424-8852-C013018AE5AF}" destId="{294EDF83-A56C-4458-BB15-B6C2012392DA}" srcOrd="6" destOrd="0" presId="urn:microsoft.com/office/officeart/2011/layout/RadialPictureList"/>
    <dgm:cxn modelId="{C824FF01-8756-4196-A828-DDA6FA694002}" type="presParOf" srcId="{294EDF83-A56C-4458-BB15-B6C2012392DA}" destId="{A0C74E20-E5EE-44D3-A0A8-ACBFC6DD3FB0}" srcOrd="0" destOrd="0" presId="urn:microsoft.com/office/officeart/2011/layout/RadialPictureList"/>
    <dgm:cxn modelId="{41474290-8B4A-4F4F-A6D0-BAE4A55373B0}" type="presParOf" srcId="{FEC4E23F-2C7C-4424-8852-C013018AE5AF}" destId="{7339C77C-C3D9-43CF-8F63-4163EBC26C3F}"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dgm:spPr/>
      <dgm:t>
        <a:bodyPr/>
        <a:lstStyle/>
        <a:p>
          <a:r>
            <a:rPr lang="hu-HU" dirty="0"/>
            <a:t>Folyékony készítmények</a:t>
          </a:r>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dgm:spPr/>
      <dgm:t>
        <a:bodyPr/>
        <a:lstStyle/>
        <a:p>
          <a:r>
            <a:rPr lang="hu-HU" dirty="0"/>
            <a:t>két </a:t>
          </a:r>
          <a:r>
            <a:rPr lang="hu-HU" dirty="0" err="1"/>
            <a:t>diszpergált</a:t>
          </a:r>
          <a:r>
            <a:rPr lang="hu-HU"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dgm:spPr/>
      <dgm:t>
        <a:bodyPr/>
        <a:lstStyle/>
        <a:p>
          <a:r>
            <a:rPr lang="hu-HU" dirty="0"/>
            <a:t>Egy </a:t>
          </a:r>
          <a:r>
            <a:rPr lang="hu-HU" dirty="0" err="1"/>
            <a:t>diszpergált</a:t>
          </a:r>
          <a:r>
            <a:rPr lang="hu-HU"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dgm:spPr/>
      <dgm:t>
        <a:bodyPr/>
        <a:lstStyle/>
        <a:p>
          <a:r>
            <a:rPr lang="hu-HU" dirty="0"/>
            <a:t>Oldatok és </a:t>
          </a:r>
          <a:r>
            <a:rPr lang="hu-HU" dirty="0" err="1"/>
            <a:t>nano</a:t>
          </a:r>
          <a:r>
            <a:rPr lang="hu-HU"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dgm:spPr/>
      <dgm:t>
        <a:bodyPr/>
        <a:lstStyle/>
        <a:p>
          <a:r>
            <a:rPr lang="hu-HU"/>
            <a:t>Permetlé kész</a:t>
          </a:r>
          <a:r>
            <a:rPr lang="en-GB"/>
            <a:t>í</a:t>
          </a:r>
          <a:r>
            <a:rPr lang="hu-HU"/>
            <a:t>téséhez </a:t>
          </a:r>
          <a:r>
            <a:rPr lang="hu-HU" dirty="0"/>
            <a:t>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dgm:spPr/>
      <dgm:t>
        <a:bodyPr/>
        <a:lstStyle/>
        <a:p>
          <a:r>
            <a:rPr lang="hu-HU"/>
            <a:t>Szilárd kész</a:t>
          </a:r>
          <a:r>
            <a:rPr lang="en-GB"/>
            <a:t>í</a:t>
          </a:r>
          <a:r>
            <a:rPr lang="hu-HU"/>
            <a:t>tmények</a:t>
          </a:r>
          <a:endParaRPr lang="hu-HU"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dgm:spPr/>
      <dgm:t>
        <a:bodyPr/>
        <a:lstStyle/>
        <a:p>
          <a:r>
            <a:rPr lang="hu-HU"/>
            <a:t>SG,</a:t>
          </a:r>
          <a:r>
            <a:rPr lang="en-GB"/>
            <a:t> </a:t>
          </a:r>
          <a:r>
            <a:rPr lang="hu-HU"/>
            <a:t>WG </a:t>
          </a:r>
          <a:r>
            <a:rPr lang="hu-HU" dirty="0"/>
            <a:t>(</a:t>
          </a:r>
          <a:r>
            <a:rPr lang="hu-HU"/>
            <a:t>WDG,</a:t>
          </a:r>
          <a:r>
            <a:rPr lang="en-GB"/>
            <a:t> </a:t>
          </a:r>
          <a:r>
            <a:rPr lang="hu-HU"/>
            <a:t>DF</a:t>
          </a:r>
          <a:r>
            <a:rPr lang="hu-HU" dirty="0"/>
            <a:t>)</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dgm:spPr/>
      <dgm:t>
        <a:bodyPr/>
        <a:lstStyle/>
        <a:p>
          <a:r>
            <a:rPr lang="hu-HU"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dgm:spPr/>
      <dgm:t>
        <a:bodyPr/>
        <a:lstStyle/>
        <a:p>
          <a:r>
            <a:rPr lang="hu-HU"/>
            <a:t>Folyékony kész</a:t>
          </a:r>
          <a:r>
            <a:rPr lang="en-GB"/>
            <a:t>í</a:t>
          </a:r>
          <a:r>
            <a:rPr lang="hu-HU"/>
            <a:t>tmények</a:t>
          </a:r>
          <a:endParaRPr lang="hu-HU"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dgm:spPr/>
      <dgm:t>
        <a:bodyPr/>
        <a:lstStyle/>
        <a:p>
          <a:r>
            <a:rPr lang="hu-HU"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C74759-BC12-4910-9D00-1DADC17EB961}" type="doc">
      <dgm:prSet loTypeId="urn:microsoft.com/office/officeart/2009/3/layout/HorizontalOrganizationChart" loCatId="hierarchy" qsTypeId="urn:microsoft.com/office/officeart/2005/8/quickstyle/simple2" qsCatId="simple" csTypeId="urn:microsoft.com/office/officeart/2005/8/colors/accent0_3" csCatId="mainScheme" phldr="1"/>
      <dgm:spPr/>
      <dgm:t>
        <a:bodyPr/>
        <a:lstStyle/>
        <a:p>
          <a:endParaRPr lang="hu-HU"/>
        </a:p>
      </dgm:t>
    </dgm:pt>
    <dgm:pt modelId="{E93DCB41-175B-4CCE-B100-6B5DD0D73728}">
      <dgm:prSet phldrT="[Text]" custT="1">
        <dgm:style>
          <a:lnRef idx="0">
            <a:scrgbClr r="0" g="0" b="0"/>
          </a:lnRef>
          <a:fillRef idx="0">
            <a:scrgbClr r="0" g="0" b="0"/>
          </a:fillRef>
          <a:effectRef idx="0">
            <a:scrgbClr r="0" g="0" b="0"/>
          </a:effectRef>
          <a:fontRef idx="minor">
            <a:schemeClr val="lt1"/>
          </a:fontRef>
        </dgm:style>
      </dgm:prSet>
      <dgm:spPr>
        <a:xfrm>
          <a:off x="4172954" y="1116615"/>
          <a:ext cx="2881777" cy="878942"/>
        </a:xfrm>
        <a:prstGeom prst="rect">
          <a:avLst/>
        </a:prstGeom>
        <a:solidFill>
          <a:srgbClr val="A5A5A5">
            <a:alpha val="50000"/>
          </a:srgbClr>
        </a:solidFill>
        <a:ln>
          <a:noFill/>
        </a:ln>
        <a:effectLst/>
      </dgm:spPr>
      <dgm:t>
        <a:bodyPr/>
        <a:lstStyle/>
        <a:p>
          <a:pPr>
            <a:buNone/>
          </a:pPr>
          <a:r>
            <a:rPr lang="en-GB" sz="2400">
              <a:solidFill>
                <a:sysClr val="window" lastClr="FFFFFF"/>
              </a:solidFill>
              <a:latin typeface="Calibri" panose="020F0502020204030204"/>
              <a:ea typeface="+mn-ea"/>
              <a:cs typeface="+mn-cs"/>
            </a:rPr>
            <a:t>angol m</a:t>
          </a:r>
          <a:r>
            <a:rPr lang="hu-HU" sz="2400">
              <a:solidFill>
                <a:sysClr val="window" lastClr="FFFFFF"/>
              </a:solidFill>
              <a:latin typeface="Calibri" panose="020F0502020204030204"/>
              <a:ea typeface="+mn-ea"/>
              <a:cs typeface="+mn-cs"/>
            </a:rPr>
            <a:t>ű</a:t>
          </a:r>
          <a:r>
            <a:rPr lang="en-GB" sz="2400">
              <a:solidFill>
                <a:sysClr val="window" lastClr="FFFFFF"/>
              </a:solidFill>
              <a:latin typeface="Calibri" panose="020F0502020204030204"/>
              <a:ea typeface="+mn-ea"/>
              <a:cs typeface="+mn-cs"/>
            </a:rPr>
            <a:t>szó</a:t>
          </a:r>
          <a:endParaRPr lang="hu-HU" sz="2400">
            <a:solidFill>
              <a:sysClr val="window" lastClr="FFFFFF"/>
            </a:solidFill>
            <a:latin typeface="Calibri" panose="020F0502020204030204"/>
            <a:ea typeface="+mn-ea"/>
            <a:cs typeface="+mn-cs"/>
          </a:endParaRPr>
        </a:p>
      </dgm:t>
    </dgm:pt>
    <dgm:pt modelId="{24FCC6B4-AE84-4294-A021-C138F3D43DCD}" type="parTrans" cxnId="{EBA4EF18-93C0-492C-BD6C-CBA84E5FA6A7}">
      <dgm:prSet>
        <dgm:style>
          <a:lnRef idx="3">
            <a:schemeClr val="accent3"/>
          </a:lnRef>
          <a:fillRef idx="0">
            <a:schemeClr val="accent3"/>
          </a:fillRef>
          <a:effectRef idx="2">
            <a:schemeClr val="accent3"/>
          </a:effectRef>
          <a:fontRef idx="minor">
            <a:schemeClr val="tx1"/>
          </a:fontRef>
        </dgm:style>
      </dgm:prSet>
      <dgm:spPr>
        <a:xfrm>
          <a:off x="3596599" y="1556086"/>
          <a:ext cx="576355" cy="619582"/>
        </a:xfrm>
        <a:custGeom>
          <a:avLst/>
          <a:gdLst/>
          <a:ahLst/>
          <a:cxnLst/>
          <a:rect l="0" t="0" r="0" b="0"/>
          <a:pathLst>
            <a:path>
              <a:moveTo>
                <a:pt x="0" y="619582"/>
              </a:moveTo>
              <a:lnTo>
                <a:pt x="288177" y="619582"/>
              </a:lnTo>
              <a:lnTo>
                <a:pt x="288177" y="0"/>
              </a:lnTo>
              <a:lnTo>
                <a:pt x="576355" y="0"/>
              </a:lnTo>
            </a:path>
          </a:pathLst>
        </a:custGeom>
        <a:noFill/>
        <a:ln w="19050" cap="flat" cmpd="sng" algn="ctr">
          <a:solidFill>
            <a:srgbClr val="A5A5A5"/>
          </a:solidFill>
          <a:prstDash val="solid"/>
          <a:miter lim="800000"/>
        </a:ln>
        <a:effectLst/>
      </dgm:spPr>
      <dgm:t>
        <a:bodyPr/>
        <a:lstStyle/>
        <a:p>
          <a:endParaRPr lang="hu-HU"/>
        </a:p>
      </dgm:t>
    </dgm:pt>
    <dgm:pt modelId="{EE10A275-0E50-48AD-AEDD-A86DF4D23DEA}" type="sibTrans" cxnId="{EBA4EF18-93C0-492C-BD6C-CBA84E5FA6A7}">
      <dgm:prSet/>
      <dgm:spPr/>
      <dgm:t>
        <a:bodyPr/>
        <a:lstStyle/>
        <a:p>
          <a:endParaRPr lang="hu-HU"/>
        </a:p>
      </dgm:t>
    </dgm:pt>
    <dgm:pt modelId="{76B5FC7D-3CA2-48E3-AD0E-CD0D22B88C20}">
      <dgm:prSet phldrT="[Text]" custT="1">
        <dgm:style>
          <a:lnRef idx="0">
            <a:scrgbClr r="0" g="0" b="0"/>
          </a:lnRef>
          <a:fillRef idx="0">
            <a:scrgbClr r="0" g="0" b="0"/>
          </a:fillRef>
          <a:effectRef idx="0">
            <a:scrgbClr r="0" g="0" b="0"/>
          </a:effectRef>
          <a:fontRef idx="minor">
            <a:schemeClr val="lt1"/>
          </a:fontRef>
        </dgm:style>
      </dgm:prSet>
      <dgm:spPr>
        <a:xfrm>
          <a:off x="4172954" y="2355780"/>
          <a:ext cx="2881777" cy="878942"/>
        </a:xfrm>
        <a:prstGeom prst="rect">
          <a:avLst/>
        </a:prstGeom>
        <a:solidFill>
          <a:srgbClr val="A5A5A5">
            <a:alpha val="50000"/>
          </a:srgbClr>
        </a:solidFill>
        <a:ln>
          <a:noFill/>
        </a:ln>
        <a:effectLst/>
      </dgm:spPr>
      <dgm:t>
        <a:bodyPr/>
        <a:lstStyle/>
        <a:p>
          <a:pPr>
            <a:buNone/>
          </a:pPr>
          <a:r>
            <a:rPr lang="en-GB" sz="2400">
              <a:solidFill>
                <a:sysClr val="window" lastClr="FFFFFF"/>
              </a:solidFill>
              <a:latin typeface="Calibri" panose="020F0502020204030204"/>
              <a:ea typeface="+mn-ea"/>
              <a:cs typeface="+mn-cs"/>
            </a:rPr>
            <a:t>német műszó</a:t>
          </a:r>
          <a:endParaRPr lang="hu-HU" sz="2400">
            <a:solidFill>
              <a:sysClr val="window" lastClr="FFFFFF"/>
            </a:solidFill>
            <a:latin typeface="Calibri" panose="020F0502020204030204"/>
            <a:ea typeface="+mn-ea"/>
            <a:cs typeface="+mn-cs"/>
          </a:endParaRPr>
        </a:p>
      </dgm:t>
    </dgm:pt>
    <dgm:pt modelId="{81341E06-F81A-455B-A54A-1A75F2428F3D}" type="parTrans" cxnId="{AF7E5BD2-BF7B-45D2-95B6-A926887D0899}">
      <dgm:prSet>
        <dgm:style>
          <a:lnRef idx="3">
            <a:schemeClr val="accent3"/>
          </a:lnRef>
          <a:fillRef idx="0">
            <a:schemeClr val="accent3"/>
          </a:fillRef>
          <a:effectRef idx="2">
            <a:schemeClr val="accent3"/>
          </a:effectRef>
          <a:fontRef idx="minor">
            <a:schemeClr val="tx1"/>
          </a:fontRef>
        </dgm:style>
      </dgm:prSet>
      <dgm:spPr>
        <a:xfrm>
          <a:off x="3596599" y="2175669"/>
          <a:ext cx="576355" cy="619582"/>
        </a:xfrm>
        <a:custGeom>
          <a:avLst/>
          <a:gdLst/>
          <a:ahLst/>
          <a:cxnLst/>
          <a:rect l="0" t="0" r="0" b="0"/>
          <a:pathLst>
            <a:path>
              <a:moveTo>
                <a:pt x="0" y="0"/>
              </a:moveTo>
              <a:lnTo>
                <a:pt x="288177" y="0"/>
              </a:lnTo>
              <a:lnTo>
                <a:pt x="288177" y="619582"/>
              </a:lnTo>
              <a:lnTo>
                <a:pt x="576355" y="619582"/>
              </a:lnTo>
            </a:path>
          </a:pathLst>
        </a:custGeom>
        <a:noFill/>
        <a:ln w="19050" cap="flat" cmpd="sng" algn="ctr">
          <a:solidFill>
            <a:srgbClr val="A5A5A5"/>
          </a:solidFill>
          <a:prstDash val="solid"/>
          <a:miter lim="800000"/>
        </a:ln>
        <a:effectLst/>
      </dgm:spPr>
      <dgm:t>
        <a:bodyPr/>
        <a:lstStyle/>
        <a:p>
          <a:endParaRPr lang="hu-HU"/>
        </a:p>
      </dgm:t>
    </dgm:pt>
    <dgm:pt modelId="{16982307-D73F-4F87-A3B5-2DD8A764DB60}" type="sibTrans" cxnId="{AF7E5BD2-BF7B-45D2-95B6-A926887D0899}">
      <dgm:prSet/>
      <dgm:spPr/>
      <dgm:t>
        <a:bodyPr/>
        <a:lstStyle/>
        <a:p>
          <a:endParaRPr lang="hu-HU"/>
        </a:p>
      </dgm:t>
    </dgm:pt>
    <dgm:pt modelId="{48D86249-9301-421D-B0D6-F1C78DC86B1A}">
      <dgm:prSet phldrT="[Text]" custT="1">
        <dgm:style>
          <a:lnRef idx="0">
            <a:scrgbClr r="0" g="0" b="0"/>
          </a:lnRef>
          <a:fillRef idx="0">
            <a:scrgbClr r="0" g="0" b="0"/>
          </a:fillRef>
          <a:effectRef idx="0">
            <a:scrgbClr r="0" g="0" b="0"/>
          </a:effectRef>
          <a:fontRef idx="minor">
            <a:schemeClr val="lt1"/>
          </a:fontRef>
        </dgm:style>
      </dgm:prSet>
      <dgm:spPr>
        <a:xfrm>
          <a:off x="2734" y="1424696"/>
          <a:ext cx="3593864" cy="1501945"/>
        </a:xfrm>
        <a:prstGeom prst="rect">
          <a:avLst/>
        </a:prstGeom>
        <a:solidFill>
          <a:srgbClr val="FFC000">
            <a:alpha val="50000"/>
          </a:srgbClr>
        </a:solidFill>
        <a:ln>
          <a:noFill/>
        </a:ln>
        <a:effectLst/>
      </dgm:spPr>
      <dgm:t>
        <a:bodyPr/>
        <a:lstStyle/>
        <a:p>
          <a:pPr>
            <a:buNone/>
          </a:pPr>
          <a:r>
            <a:rPr lang="en-GB" sz="2800">
              <a:solidFill>
                <a:sysClr val="window" lastClr="FFFFFF"/>
              </a:solidFill>
              <a:latin typeface="Calibri" panose="020F0502020204030204"/>
              <a:ea typeface="+mn-ea"/>
              <a:cs typeface="+mn-cs"/>
            </a:rPr>
            <a:t>felületaktív anyag</a:t>
          </a:r>
          <a:br>
            <a:rPr lang="en-GB" sz="2800">
              <a:solidFill>
                <a:sysClr val="window" lastClr="FFFFFF"/>
              </a:solidFill>
              <a:latin typeface="Calibri" panose="020F0502020204030204"/>
              <a:ea typeface="+mn-ea"/>
              <a:cs typeface="+mn-cs"/>
            </a:rPr>
          </a:br>
          <a:r>
            <a:rPr lang="en-GB" sz="2800">
              <a:solidFill>
                <a:sysClr val="window" lastClr="FFFFFF"/>
              </a:solidFill>
              <a:latin typeface="Calibri" panose="020F0502020204030204"/>
              <a:ea typeface="+mn-ea"/>
              <a:cs typeface="+mn-cs"/>
            </a:rPr>
            <a:t>(surface active agent)</a:t>
          </a:r>
          <a:endParaRPr lang="hu-HU" sz="2800">
            <a:solidFill>
              <a:sysClr val="window" lastClr="FFFFFF"/>
            </a:solidFill>
            <a:latin typeface="Calibri" panose="020F0502020204030204"/>
            <a:ea typeface="+mn-ea"/>
            <a:cs typeface="+mn-cs"/>
          </a:endParaRPr>
        </a:p>
      </dgm:t>
    </dgm:pt>
    <dgm:pt modelId="{EDC1F8B7-AB71-45D3-9A2D-249042155202}" type="parTrans" cxnId="{D1A2FB3E-160E-497C-9057-70D4AAB73FE0}">
      <dgm:prSet/>
      <dgm:spPr/>
      <dgm:t>
        <a:bodyPr/>
        <a:lstStyle/>
        <a:p>
          <a:endParaRPr lang="hu-HU"/>
        </a:p>
      </dgm:t>
    </dgm:pt>
    <dgm:pt modelId="{93247ED5-5500-465E-AC27-DA042BE6971A}" type="sibTrans" cxnId="{D1A2FB3E-160E-497C-9057-70D4AAB73FE0}">
      <dgm:prSet/>
      <dgm:spPr/>
      <dgm:t>
        <a:bodyPr/>
        <a:lstStyle/>
        <a:p>
          <a:endParaRPr lang="hu-HU"/>
        </a:p>
      </dgm:t>
    </dgm:pt>
    <dgm:pt modelId="{68F981F2-F466-459D-8F13-DE241AF594EC}">
      <dgm:prSet phldrT="[Text]" custT="1">
        <dgm:style>
          <a:lnRef idx="0">
            <a:scrgbClr r="0" g="0" b="0"/>
          </a:lnRef>
          <a:fillRef idx="0">
            <a:scrgbClr r="0" g="0" b="0"/>
          </a:fillRef>
          <a:effectRef idx="0">
            <a:scrgbClr r="0" g="0" b="0"/>
          </a:effectRef>
          <a:fontRef idx="minor">
            <a:schemeClr val="lt1"/>
          </a:fontRef>
        </dgm:style>
      </dgm:prSet>
      <dgm:spPr>
        <a:xfrm>
          <a:off x="7631087" y="1116615"/>
          <a:ext cx="2881777" cy="878942"/>
        </a:xfrm>
        <a:prstGeom prst="rect">
          <a:avLst/>
        </a:prstGeom>
        <a:solidFill>
          <a:srgbClr val="FFC000">
            <a:alpha val="50000"/>
          </a:srgbClr>
        </a:solidFill>
        <a:ln>
          <a:noFill/>
        </a:ln>
        <a:effectLst/>
      </dgm:spPr>
      <dgm:t>
        <a:bodyPr/>
        <a:lstStyle/>
        <a:p>
          <a:pPr>
            <a:buNone/>
          </a:pPr>
          <a:r>
            <a:rPr lang="en-GB" sz="2800">
              <a:solidFill>
                <a:sysClr val="window" lastClr="FFFFFF"/>
              </a:solidFill>
              <a:latin typeface="Calibri" panose="020F0502020204030204"/>
              <a:ea typeface="+mn-ea"/>
              <a:cs typeface="+mn-cs"/>
            </a:rPr>
            <a:t>surfactant</a:t>
          </a:r>
          <a:endParaRPr lang="hu-HU" sz="2800">
            <a:solidFill>
              <a:sysClr val="window" lastClr="FFFFFF"/>
            </a:solidFill>
            <a:latin typeface="Calibri" panose="020F0502020204030204"/>
            <a:ea typeface="+mn-ea"/>
            <a:cs typeface="+mn-cs"/>
          </a:endParaRPr>
        </a:p>
      </dgm:t>
    </dgm:pt>
    <dgm:pt modelId="{1FE0E2AC-5DF6-4026-A314-E84D7D5257EE}" type="parTrans" cxnId="{B522D91D-F5C4-46E7-B149-423EFB718E2E}">
      <dgm:prSet>
        <dgm:style>
          <a:lnRef idx="3">
            <a:schemeClr val="accent3"/>
          </a:lnRef>
          <a:fillRef idx="0">
            <a:schemeClr val="accent3"/>
          </a:fillRef>
          <a:effectRef idx="2">
            <a:schemeClr val="accent3"/>
          </a:effectRef>
          <a:fontRef idx="minor">
            <a:schemeClr val="tx1"/>
          </a:fontRef>
        </dgm:style>
      </dgm:prSet>
      <dgm:spPr>
        <a:xfrm>
          <a:off x="7054732" y="1510366"/>
          <a:ext cx="576355" cy="91440"/>
        </a:xfrm>
        <a:custGeom>
          <a:avLst/>
          <a:gdLst/>
          <a:ahLst/>
          <a:cxnLst/>
          <a:rect l="0" t="0" r="0" b="0"/>
          <a:pathLst>
            <a:path>
              <a:moveTo>
                <a:pt x="0" y="45720"/>
              </a:moveTo>
              <a:lnTo>
                <a:pt x="576355" y="45720"/>
              </a:lnTo>
            </a:path>
          </a:pathLst>
        </a:custGeom>
        <a:noFill/>
        <a:ln w="19050" cap="flat" cmpd="sng" algn="ctr">
          <a:solidFill>
            <a:srgbClr val="A5A5A5"/>
          </a:solidFill>
          <a:prstDash val="solid"/>
          <a:miter lim="800000"/>
        </a:ln>
        <a:effectLst/>
      </dgm:spPr>
      <dgm:t>
        <a:bodyPr/>
        <a:lstStyle/>
        <a:p>
          <a:endParaRPr lang="hu-HU"/>
        </a:p>
      </dgm:t>
    </dgm:pt>
    <dgm:pt modelId="{3A2C3B22-3164-4B84-9097-41C0783090E7}" type="sibTrans" cxnId="{B522D91D-F5C4-46E7-B149-423EFB718E2E}">
      <dgm:prSet/>
      <dgm:spPr/>
      <dgm:t>
        <a:bodyPr/>
        <a:lstStyle/>
        <a:p>
          <a:endParaRPr lang="hu-HU"/>
        </a:p>
      </dgm:t>
    </dgm:pt>
    <dgm:pt modelId="{03AF34A2-71EC-4054-8BD7-145A02FD311C}">
      <dgm:prSet phldrT="[Text]" custT="1">
        <dgm:style>
          <a:lnRef idx="0">
            <a:scrgbClr r="0" g="0" b="0"/>
          </a:lnRef>
          <a:fillRef idx="0">
            <a:scrgbClr r="0" g="0" b="0"/>
          </a:fillRef>
          <a:effectRef idx="0">
            <a:scrgbClr r="0" g="0" b="0"/>
          </a:effectRef>
          <a:fontRef idx="minor">
            <a:schemeClr val="lt1"/>
          </a:fontRef>
        </dgm:style>
      </dgm:prSet>
      <dgm:spPr>
        <a:xfrm>
          <a:off x="7631087" y="2355780"/>
          <a:ext cx="2881777" cy="878942"/>
        </a:xfrm>
        <a:prstGeom prst="rect">
          <a:avLst/>
        </a:prstGeom>
        <a:solidFill>
          <a:srgbClr val="FFC000">
            <a:alpha val="50000"/>
          </a:srgbClr>
        </a:solidFill>
        <a:ln>
          <a:noFill/>
        </a:ln>
        <a:effectLst/>
      </dgm:spPr>
      <dgm:t>
        <a:bodyPr/>
        <a:lstStyle/>
        <a:p>
          <a:pPr>
            <a:buNone/>
          </a:pPr>
          <a:r>
            <a:rPr lang="en-GB" sz="2800">
              <a:solidFill>
                <a:sysClr val="window" lastClr="FFFFFF"/>
              </a:solidFill>
              <a:latin typeface="Calibri" panose="020F0502020204030204"/>
              <a:ea typeface="+mn-ea"/>
              <a:cs typeface="+mn-cs"/>
            </a:rPr>
            <a:t>tenzid</a:t>
          </a:r>
          <a:endParaRPr lang="hu-HU" sz="2800">
            <a:solidFill>
              <a:sysClr val="window" lastClr="FFFFFF"/>
            </a:solidFill>
            <a:latin typeface="Calibri" panose="020F0502020204030204"/>
            <a:ea typeface="+mn-ea"/>
            <a:cs typeface="+mn-cs"/>
          </a:endParaRPr>
        </a:p>
      </dgm:t>
    </dgm:pt>
    <dgm:pt modelId="{D48A1DC8-35F5-433B-A8D3-962CB3E60A55}" type="parTrans" cxnId="{B6178328-E264-4ACF-8971-DF10DE4567E5}">
      <dgm:prSet>
        <dgm:style>
          <a:lnRef idx="3">
            <a:schemeClr val="accent3"/>
          </a:lnRef>
          <a:fillRef idx="0">
            <a:schemeClr val="accent3"/>
          </a:fillRef>
          <a:effectRef idx="2">
            <a:schemeClr val="accent3"/>
          </a:effectRef>
          <a:fontRef idx="minor">
            <a:schemeClr val="tx1"/>
          </a:fontRef>
        </dgm:style>
      </dgm:prSet>
      <dgm:spPr>
        <a:xfrm>
          <a:off x="7054732" y="2749531"/>
          <a:ext cx="576355" cy="91440"/>
        </a:xfrm>
        <a:custGeom>
          <a:avLst/>
          <a:gdLst/>
          <a:ahLst/>
          <a:cxnLst/>
          <a:rect l="0" t="0" r="0" b="0"/>
          <a:pathLst>
            <a:path>
              <a:moveTo>
                <a:pt x="0" y="45720"/>
              </a:moveTo>
              <a:lnTo>
                <a:pt x="576355" y="45720"/>
              </a:lnTo>
            </a:path>
          </a:pathLst>
        </a:custGeom>
        <a:noFill/>
        <a:ln w="19050" cap="flat" cmpd="sng" algn="ctr">
          <a:solidFill>
            <a:srgbClr val="A5A5A5"/>
          </a:solidFill>
          <a:prstDash val="solid"/>
          <a:miter lim="800000"/>
        </a:ln>
        <a:effectLst/>
      </dgm:spPr>
      <dgm:t>
        <a:bodyPr/>
        <a:lstStyle/>
        <a:p>
          <a:endParaRPr lang="hu-HU"/>
        </a:p>
      </dgm:t>
    </dgm:pt>
    <dgm:pt modelId="{D5597182-38E0-4C80-B36B-A55A4316B6E0}" type="sibTrans" cxnId="{B6178328-E264-4ACF-8971-DF10DE4567E5}">
      <dgm:prSet/>
      <dgm:spPr/>
      <dgm:t>
        <a:bodyPr/>
        <a:lstStyle/>
        <a:p>
          <a:endParaRPr lang="hu-HU"/>
        </a:p>
      </dgm:t>
    </dgm:pt>
    <dgm:pt modelId="{A082B73C-68B2-4659-AA5B-5F86E7E513C8}" type="pres">
      <dgm:prSet presAssocID="{20C74759-BC12-4910-9D00-1DADC17EB961}" presName="hierChild1" presStyleCnt="0">
        <dgm:presLayoutVars>
          <dgm:orgChart val="1"/>
          <dgm:chPref val="1"/>
          <dgm:dir/>
          <dgm:animOne val="branch"/>
          <dgm:animLvl val="lvl"/>
          <dgm:resizeHandles/>
        </dgm:presLayoutVars>
      </dgm:prSet>
      <dgm:spPr/>
    </dgm:pt>
    <dgm:pt modelId="{151F2506-0408-45A4-A27D-C2DD88F8F371}" type="pres">
      <dgm:prSet presAssocID="{48D86249-9301-421D-B0D6-F1C78DC86B1A}" presName="hierRoot1" presStyleCnt="0">
        <dgm:presLayoutVars>
          <dgm:hierBranch val="init"/>
        </dgm:presLayoutVars>
      </dgm:prSet>
      <dgm:spPr/>
    </dgm:pt>
    <dgm:pt modelId="{F7F162B2-7AF6-4EE1-A36D-407C314988D4}" type="pres">
      <dgm:prSet presAssocID="{48D86249-9301-421D-B0D6-F1C78DC86B1A}" presName="rootComposite1" presStyleCnt="0"/>
      <dgm:spPr/>
    </dgm:pt>
    <dgm:pt modelId="{338A1294-0B6B-462E-AB0E-12D78C7D8DBA}" type="pres">
      <dgm:prSet presAssocID="{48D86249-9301-421D-B0D6-F1C78DC86B1A}" presName="rootText1" presStyleLbl="node0" presStyleIdx="0" presStyleCnt="1" custScaleX="124710" custScaleY="170881">
        <dgm:presLayoutVars>
          <dgm:chPref val="3"/>
        </dgm:presLayoutVars>
      </dgm:prSet>
      <dgm:spPr/>
    </dgm:pt>
    <dgm:pt modelId="{45C863E6-214E-4CCB-BA41-D68D9E24A425}" type="pres">
      <dgm:prSet presAssocID="{48D86249-9301-421D-B0D6-F1C78DC86B1A}" presName="rootConnector1" presStyleLbl="node1" presStyleIdx="0" presStyleCnt="0"/>
      <dgm:spPr/>
    </dgm:pt>
    <dgm:pt modelId="{36B34EBB-A05B-44A1-992E-5B7D02E1A4B0}" type="pres">
      <dgm:prSet presAssocID="{48D86249-9301-421D-B0D6-F1C78DC86B1A}" presName="hierChild2" presStyleCnt="0"/>
      <dgm:spPr/>
    </dgm:pt>
    <dgm:pt modelId="{74C17E52-DCE0-418E-8535-2649C487748C}" type="pres">
      <dgm:prSet presAssocID="{24FCC6B4-AE84-4294-A021-C138F3D43DCD}" presName="Name64" presStyleLbl="parChTrans1D2" presStyleIdx="0" presStyleCnt="2"/>
      <dgm:spPr/>
    </dgm:pt>
    <dgm:pt modelId="{BA24BD51-632A-4034-9A15-63CBF07B7B56}" type="pres">
      <dgm:prSet presAssocID="{E93DCB41-175B-4CCE-B100-6B5DD0D73728}" presName="hierRoot2" presStyleCnt="0">
        <dgm:presLayoutVars>
          <dgm:hierBranch val="init"/>
        </dgm:presLayoutVars>
      </dgm:prSet>
      <dgm:spPr/>
    </dgm:pt>
    <dgm:pt modelId="{3945B8E9-62C8-4EA8-A284-49C8079C1ACC}" type="pres">
      <dgm:prSet presAssocID="{E93DCB41-175B-4CCE-B100-6B5DD0D73728}" presName="rootComposite" presStyleCnt="0"/>
      <dgm:spPr/>
    </dgm:pt>
    <dgm:pt modelId="{BCDAD9DD-EB85-44A6-B94D-24E1B70F4482}" type="pres">
      <dgm:prSet presAssocID="{E93DCB41-175B-4CCE-B100-6B5DD0D73728}" presName="rootText" presStyleLbl="node2" presStyleIdx="0" presStyleCnt="2">
        <dgm:presLayoutVars>
          <dgm:chPref val="3"/>
        </dgm:presLayoutVars>
      </dgm:prSet>
      <dgm:spPr/>
    </dgm:pt>
    <dgm:pt modelId="{22E1F313-CC8C-4DC9-9026-FE0CA135EC8F}" type="pres">
      <dgm:prSet presAssocID="{E93DCB41-175B-4CCE-B100-6B5DD0D73728}" presName="rootConnector" presStyleLbl="node2" presStyleIdx="0" presStyleCnt="2"/>
      <dgm:spPr/>
    </dgm:pt>
    <dgm:pt modelId="{B1D2C7A4-BF64-4E8A-B529-7E0AB2E8D9D8}" type="pres">
      <dgm:prSet presAssocID="{E93DCB41-175B-4CCE-B100-6B5DD0D73728}" presName="hierChild4" presStyleCnt="0"/>
      <dgm:spPr/>
    </dgm:pt>
    <dgm:pt modelId="{906FC6D9-23E8-4B40-B17D-DE91351213B4}" type="pres">
      <dgm:prSet presAssocID="{1FE0E2AC-5DF6-4026-A314-E84D7D5257EE}" presName="Name64" presStyleLbl="parChTrans1D3" presStyleIdx="0" presStyleCnt="2"/>
      <dgm:spPr/>
    </dgm:pt>
    <dgm:pt modelId="{805827B3-7426-406D-94C0-A4FB97AC44A6}" type="pres">
      <dgm:prSet presAssocID="{68F981F2-F466-459D-8F13-DE241AF594EC}" presName="hierRoot2" presStyleCnt="0">
        <dgm:presLayoutVars>
          <dgm:hierBranch val="init"/>
        </dgm:presLayoutVars>
      </dgm:prSet>
      <dgm:spPr/>
    </dgm:pt>
    <dgm:pt modelId="{B5E2E1F9-DA11-4E8B-8C33-1701C39789C3}" type="pres">
      <dgm:prSet presAssocID="{68F981F2-F466-459D-8F13-DE241AF594EC}" presName="rootComposite" presStyleCnt="0"/>
      <dgm:spPr/>
    </dgm:pt>
    <dgm:pt modelId="{BCE05B13-A3C6-409B-B6DE-114664B9F537}" type="pres">
      <dgm:prSet presAssocID="{68F981F2-F466-459D-8F13-DE241AF594EC}" presName="rootText" presStyleLbl="node3" presStyleIdx="0" presStyleCnt="2">
        <dgm:presLayoutVars>
          <dgm:chPref val="3"/>
        </dgm:presLayoutVars>
      </dgm:prSet>
      <dgm:spPr/>
    </dgm:pt>
    <dgm:pt modelId="{28C5E522-4C9F-47C4-A9E2-D703C65A5568}" type="pres">
      <dgm:prSet presAssocID="{68F981F2-F466-459D-8F13-DE241AF594EC}" presName="rootConnector" presStyleLbl="node3" presStyleIdx="0" presStyleCnt="2"/>
      <dgm:spPr/>
    </dgm:pt>
    <dgm:pt modelId="{32355AD1-10E4-4E57-AEAA-8A4AB39F9A2D}" type="pres">
      <dgm:prSet presAssocID="{68F981F2-F466-459D-8F13-DE241AF594EC}" presName="hierChild4" presStyleCnt="0"/>
      <dgm:spPr/>
    </dgm:pt>
    <dgm:pt modelId="{B04B4B39-4C3F-4C9C-8946-6540E09724E1}" type="pres">
      <dgm:prSet presAssocID="{68F981F2-F466-459D-8F13-DE241AF594EC}" presName="hierChild5" presStyleCnt="0"/>
      <dgm:spPr/>
    </dgm:pt>
    <dgm:pt modelId="{F92DF1A1-1128-4FDB-AC87-0C1C5C015009}" type="pres">
      <dgm:prSet presAssocID="{E93DCB41-175B-4CCE-B100-6B5DD0D73728}" presName="hierChild5" presStyleCnt="0"/>
      <dgm:spPr/>
    </dgm:pt>
    <dgm:pt modelId="{468AFC04-F581-474D-BE17-168ACF968ABD}" type="pres">
      <dgm:prSet presAssocID="{81341E06-F81A-455B-A54A-1A75F2428F3D}" presName="Name64" presStyleLbl="parChTrans1D2" presStyleIdx="1" presStyleCnt="2"/>
      <dgm:spPr/>
    </dgm:pt>
    <dgm:pt modelId="{4D0E11A2-EE8F-4EE1-B3E0-A9A5E2D12596}" type="pres">
      <dgm:prSet presAssocID="{76B5FC7D-3CA2-48E3-AD0E-CD0D22B88C20}" presName="hierRoot2" presStyleCnt="0">
        <dgm:presLayoutVars>
          <dgm:hierBranch val="init"/>
        </dgm:presLayoutVars>
      </dgm:prSet>
      <dgm:spPr/>
    </dgm:pt>
    <dgm:pt modelId="{6F982703-A399-45DD-9771-3EF8BC0BA05F}" type="pres">
      <dgm:prSet presAssocID="{76B5FC7D-3CA2-48E3-AD0E-CD0D22B88C20}" presName="rootComposite" presStyleCnt="0"/>
      <dgm:spPr/>
    </dgm:pt>
    <dgm:pt modelId="{4EA36720-444A-4986-BEDD-73C0C7648CED}" type="pres">
      <dgm:prSet presAssocID="{76B5FC7D-3CA2-48E3-AD0E-CD0D22B88C20}" presName="rootText" presStyleLbl="node2" presStyleIdx="1" presStyleCnt="2">
        <dgm:presLayoutVars>
          <dgm:chPref val="3"/>
        </dgm:presLayoutVars>
      </dgm:prSet>
      <dgm:spPr/>
    </dgm:pt>
    <dgm:pt modelId="{E151216E-80EA-4772-86A5-7E773E06D765}" type="pres">
      <dgm:prSet presAssocID="{76B5FC7D-3CA2-48E3-AD0E-CD0D22B88C20}" presName="rootConnector" presStyleLbl="node2" presStyleIdx="1" presStyleCnt="2"/>
      <dgm:spPr/>
    </dgm:pt>
    <dgm:pt modelId="{7A43DC5D-1469-4058-BCDB-876B2C199AD8}" type="pres">
      <dgm:prSet presAssocID="{76B5FC7D-3CA2-48E3-AD0E-CD0D22B88C20}" presName="hierChild4" presStyleCnt="0"/>
      <dgm:spPr/>
    </dgm:pt>
    <dgm:pt modelId="{6B4A44DC-9C92-4AC0-A31D-A3493BBBD085}" type="pres">
      <dgm:prSet presAssocID="{D48A1DC8-35F5-433B-A8D3-962CB3E60A55}" presName="Name64" presStyleLbl="parChTrans1D3" presStyleIdx="1" presStyleCnt="2"/>
      <dgm:spPr/>
    </dgm:pt>
    <dgm:pt modelId="{48DB9B9E-D29E-4C4F-BC5D-C54D76E680D8}" type="pres">
      <dgm:prSet presAssocID="{03AF34A2-71EC-4054-8BD7-145A02FD311C}" presName="hierRoot2" presStyleCnt="0">
        <dgm:presLayoutVars>
          <dgm:hierBranch val="init"/>
        </dgm:presLayoutVars>
      </dgm:prSet>
      <dgm:spPr/>
    </dgm:pt>
    <dgm:pt modelId="{7F230E2D-63A4-4CB0-8CE2-4A3692F9EB02}" type="pres">
      <dgm:prSet presAssocID="{03AF34A2-71EC-4054-8BD7-145A02FD311C}" presName="rootComposite" presStyleCnt="0"/>
      <dgm:spPr/>
    </dgm:pt>
    <dgm:pt modelId="{658C3C38-0E7D-485D-8523-7F1BAAADE8E4}" type="pres">
      <dgm:prSet presAssocID="{03AF34A2-71EC-4054-8BD7-145A02FD311C}" presName="rootText" presStyleLbl="node3" presStyleIdx="1" presStyleCnt="2">
        <dgm:presLayoutVars>
          <dgm:chPref val="3"/>
        </dgm:presLayoutVars>
      </dgm:prSet>
      <dgm:spPr/>
    </dgm:pt>
    <dgm:pt modelId="{53350B49-9AD4-484E-8E6D-FA667B395532}" type="pres">
      <dgm:prSet presAssocID="{03AF34A2-71EC-4054-8BD7-145A02FD311C}" presName="rootConnector" presStyleLbl="node3" presStyleIdx="1" presStyleCnt="2"/>
      <dgm:spPr/>
    </dgm:pt>
    <dgm:pt modelId="{58FBD509-9FB9-4995-8466-EB8068E450B9}" type="pres">
      <dgm:prSet presAssocID="{03AF34A2-71EC-4054-8BD7-145A02FD311C}" presName="hierChild4" presStyleCnt="0"/>
      <dgm:spPr/>
    </dgm:pt>
    <dgm:pt modelId="{BBAC01BA-E5C4-4558-85A7-DFA2208BE8BC}" type="pres">
      <dgm:prSet presAssocID="{03AF34A2-71EC-4054-8BD7-145A02FD311C}" presName="hierChild5" presStyleCnt="0"/>
      <dgm:spPr/>
    </dgm:pt>
    <dgm:pt modelId="{8E8B27B1-1BCC-4452-9849-827C64AD38BF}" type="pres">
      <dgm:prSet presAssocID="{76B5FC7D-3CA2-48E3-AD0E-CD0D22B88C20}" presName="hierChild5" presStyleCnt="0"/>
      <dgm:spPr/>
    </dgm:pt>
    <dgm:pt modelId="{20C19E6F-3888-4B68-8839-D289531FF3FA}" type="pres">
      <dgm:prSet presAssocID="{48D86249-9301-421D-B0D6-F1C78DC86B1A}" presName="hierChild3" presStyleCnt="0"/>
      <dgm:spPr/>
    </dgm:pt>
  </dgm:ptLst>
  <dgm:cxnLst>
    <dgm:cxn modelId="{4AFDCF02-CB5F-4069-91D6-B09CCEB2510D}" type="presOf" srcId="{D48A1DC8-35F5-433B-A8D3-962CB3E60A55}" destId="{6B4A44DC-9C92-4AC0-A31D-A3493BBBD085}" srcOrd="0" destOrd="0" presId="urn:microsoft.com/office/officeart/2009/3/layout/HorizontalOrganizationChart"/>
    <dgm:cxn modelId="{6391120F-B9BF-45CE-B5E4-92782E924C3B}" type="presOf" srcId="{03AF34A2-71EC-4054-8BD7-145A02FD311C}" destId="{658C3C38-0E7D-485D-8523-7F1BAAADE8E4}" srcOrd="0" destOrd="0" presId="urn:microsoft.com/office/officeart/2009/3/layout/HorizontalOrganizationChart"/>
    <dgm:cxn modelId="{EBA4EF18-93C0-492C-BD6C-CBA84E5FA6A7}" srcId="{48D86249-9301-421D-B0D6-F1C78DC86B1A}" destId="{E93DCB41-175B-4CCE-B100-6B5DD0D73728}" srcOrd="0" destOrd="0" parTransId="{24FCC6B4-AE84-4294-A021-C138F3D43DCD}" sibTransId="{EE10A275-0E50-48AD-AEDD-A86DF4D23DEA}"/>
    <dgm:cxn modelId="{B522D91D-F5C4-46E7-B149-423EFB718E2E}" srcId="{E93DCB41-175B-4CCE-B100-6B5DD0D73728}" destId="{68F981F2-F466-459D-8F13-DE241AF594EC}" srcOrd="0" destOrd="0" parTransId="{1FE0E2AC-5DF6-4026-A314-E84D7D5257EE}" sibTransId="{3A2C3B22-3164-4B84-9097-41C0783090E7}"/>
    <dgm:cxn modelId="{B6178328-E264-4ACF-8971-DF10DE4567E5}" srcId="{76B5FC7D-3CA2-48E3-AD0E-CD0D22B88C20}" destId="{03AF34A2-71EC-4054-8BD7-145A02FD311C}" srcOrd="0" destOrd="0" parTransId="{D48A1DC8-35F5-433B-A8D3-962CB3E60A55}" sibTransId="{D5597182-38E0-4C80-B36B-A55A4316B6E0}"/>
    <dgm:cxn modelId="{6826152E-2BC4-4DAE-B1C0-CCFDC1063A2C}" type="presOf" srcId="{48D86249-9301-421D-B0D6-F1C78DC86B1A}" destId="{45C863E6-214E-4CCB-BA41-D68D9E24A425}" srcOrd="1" destOrd="0" presId="urn:microsoft.com/office/officeart/2009/3/layout/HorizontalOrganizationChart"/>
    <dgm:cxn modelId="{FE1E3F32-B72B-45FA-B479-35A4B0AC7BC7}" type="presOf" srcId="{20C74759-BC12-4910-9D00-1DADC17EB961}" destId="{A082B73C-68B2-4659-AA5B-5F86E7E513C8}" srcOrd="0" destOrd="0" presId="urn:microsoft.com/office/officeart/2009/3/layout/HorizontalOrganizationChart"/>
    <dgm:cxn modelId="{4B51E035-7BAB-4CFF-A797-D3F9AB9A5FB9}" type="presOf" srcId="{48D86249-9301-421D-B0D6-F1C78DC86B1A}" destId="{338A1294-0B6B-462E-AB0E-12D78C7D8DBA}" srcOrd="0" destOrd="0" presId="urn:microsoft.com/office/officeart/2009/3/layout/HorizontalOrganizationChart"/>
    <dgm:cxn modelId="{D1A2FB3E-160E-497C-9057-70D4AAB73FE0}" srcId="{20C74759-BC12-4910-9D00-1DADC17EB961}" destId="{48D86249-9301-421D-B0D6-F1C78DC86B1A}" srcOrd="0" destOrd="0" parTransId="{EDC1F8B7-AB71-45D3-9A2D-249042155202}" sibTransId="{93247ED5-5500-465E-AC27-DA042BE6971A}"/>
    <dgm:cxn modelId="{CBBBF764-7575-4C12-B59A-BD9CBF5EAC79}" type="presOf" srcId="{68F981F2-F466-459D-8F13-DE241AF594EC}" destId="{28C5E522-4C9F-47C4-A9E2-D703C65A5568}" srcOrd="1" destOrd="0" presId="urn:microsoft.com/office/officeart/2009/3/layout/HorizontalOrganizationChart"/>
    <dgm:cxn modelId="{619A1058-8692-4005-90F5-0118282D564F}" type="presOf" srcId="{76B5FC7D-3CA2-48E3-AD0E-CD0D22B88C20}" destId="{4EA36720-444A-4986-BEDD-73C0C7648CED}" srcOrd="0" destOrd="0" presId="urn:microsoft.com/office/officeart/2009/3/layout/HorizontalOrganizationChart"/>
    <dgm:cxn modelId="{9B69289B-3BCF-4B33-8799-2718AB5D547A}" type="presOf" srcId="{1FE0E2AC-5DF6-4026-A314-E84D7D5257EE}" destId="{906FC6D9-23E8-4B40-B17D-DE91351213B4}" srcOrd="0" destOrd="0" presId="urn:microsoft.com/office/officeart/2009/3/layout/HorizontalOrganizationChart"/>
    <dgm:cxn modelId="{B46EE79E-9548-4A91-AA07-34FCBDBBD3F2}" type="presOf" srcId="{81341E06-F81A-455B-A54A-1A75F2428F3D}" destId="{468AFC04-F581-474D-BE17-168ACF968ABD}" srcOrd="0" destOrd="0" presId="urn:microsoft.com/office/officeart/2009/3/layout/HorizontalOrganizationChart"/>
    <dgm:cxn modelId="{9E01439F-957C-421C-A19F-6377D1034186}" type="presOf" srcId="{68F981F2-F466-459D-8F13-DE241AF594EC}" destId="{BCE05B13-A3C6-409B-B6DE-114664B9F537}" srcOrd="0" destOrd="0" presId="urn:microsoft.com/office/officeart/2009/3/layout/HorizontalOrganizationChart"/>
    <dgm:cxn modelId="{59A5CBB0-09BF-4C0F-ACDF-E268F186250D}" type="presOf" srcId="{24FCC6B4-AE84-4294-A021-C138F3D43DCD}" destId="{74C17E52-DCE0-418E-8535-2649C487748C}" srcOrd="0" destOrd="0" presId="urn:microsoft.com/office/officeart/2009/3/layout/HorizontalOrganizationChart"/>
    <dgm:cxn modelId="{E0E5B6B8-019C-4DFD-AFE3-A9D43A729AA9}" type="presOf" srcId="{03AF34A2-71EC-4054-8BD7-145A02FD311C}" destId="{53350B49-9AD4-484E-8E6D-FA667B395532}" srcOrd="1" destOrd="0" presId="urn:microsoft.com/office/officeart/2009/3/layout/HorizontalOrganizationChart"/>
    <dgm:cxn modelId="{11E0E1C7-594D-466A-9D7E-7D115C246094}" type="presOf" srcId="{E93DCB41-175B-4CCE-B100-6B5DD0D73728}" destId="{22E1F313-CC8C-4DC9-9026-FE0CA135EC8F}" srcOrd="1" destOrd="0" presId="urn:microsoft.com/office/officeart/2009/3/layout/HorizontalOrganizationChart"/>
    <dgm:cxn modelId="{C800C3CC-80AD-433F-AB84-73518D1B8B82}" type="presOf" srcId="{76B5FC7D-3CA2-48E3-AD0E-CD0D22B88C20}" destId="{E151216E-80EA-4772-86A5-7E773E06D765}" srcOrd="1" destOrd="0" presId="urn:microsoft.com/office/officeart/2009/3/layout/HorizontalOrganizationChart"/>
    <dgm:cxn modelId="{AF7E5BD2-BF7B-45D2-95B6-A926887D0899}" srcId="{48D86249-9301-421D-B0D6-F1C78DC86B1A}" destId="{76B5FC7D-3CA2-48E3-AD0E-CD0D22B88C20}" srcOrd="1" destOrd="0" parTransId="{81341E06-F81A-455B-A54A-1A75F2428F3D}" sibTransId="{16982307-D73F-4F87-A3B5-2DD8A764DB60}"/>
    <dgm:cxn modelId="{D6C176E4-003C-4953-BBC0-C7F52C6F5024}" type="presOf" srcId="{E93DCB41-175B-4CCE-B100-6B5DD0D73728}" destId="{BCDAD9DD-EB85-44A6-B94D-24E1B70F4482}" srcOrd="0" destOrd="0" presId="urn:microsoft.com/office/officeart/2009/3/layout/HorizontalOrganizationChart"/>
    <dgm:cxn modelId="{29245F2D-E265-4377-8949-FE1BD610A810}" type="presParOf" srcId="{A082B73C-68B2-4659-AA5B-5F86E7E513C8}" destId="{151F2506-0408-45A4-A27D-C2DD88F8F371}" srcOrd="0" destOrd="0" presId="urn:microsoft.com/office/officeart/2009/3/layout/HorizontalOrganizationChart"/>
    <dgm:cxn modelId="{05E904DF-82E9-48B2-9F36-5B9AA5742E6A}" type="presParOf" srcId="{151F2506-0408-45A4-A27D-C2DD88F8F371}" destId="{F7F162B2-7AF6-4EE1-A36D-407C314988D4}" srcOrd="0" destOrd="0" presId="urn:microsoft.com/office/officeart/2009/3/layout/HorizontalOrganizationChart"/>
    <dgm:cxn modelId="{B2CBDBBE-1493-49EA-A103-D3030344F6AF}" type="presParOf" srcId="{F7F162B2-7AF6-4EE1-A36D-407C314988D4}" destId="{338A1294-0B6B-462E-AB0E-12D78C7D8DBA}" srcOrd="0" destOrd="0" presId="urn:microsoft.com/office/officeart/2009/3/layout/HorizontalOrganizationChart"/>
    <dgm:cxn modelId="{FE16A2C3-2BDC-421E-B749-6CB21AF6F2EA}" type="presParOf" srcId="{F7F162B2-7AF6-4EE1-A36D-407C314988D4}" destId="{45C863E6-214E-4CCB-BA41-D68D9E24A425}" srcOrd="1" destOrd="0" presId="urn:microsoft.com/office/officeart/2009/3/layout/HorizontalOrganizationChart"/>
    <dgm:cxn modelId="{CF0969F5-C6F0-4A3D-A4D2-299BD2CCE17B}" type="presParOf" srcId="{151F2506-0408-45A4-A27D-C2DD88F8F371}" destId="{36B34EBB-A05B-44A1-992E-5B7D02E1A4B0}" srcOrd="1" destOrd="0" presId="urn:microsoft.com/office/officeart/2009/3/layout/HorizontalOrganizationChart"/>
    <dgm:cxn modelId="{5F82FEAF-47A1-4D08-9067-922A3D283164}" type="presParOf" srcId="{36B34EBB-A05B-44A1-992E-5B7D02E1A4B0}" destId="{74C17E52-DCE0-418E-8535-2649C487748C}" srcOrd="0" destOrd="0" presId="urn:microsoft.com/office/officeart/2009/3/layout/HorizontalOrganizationChart"/>
    <dgm:cxn modelId="{8935B435-7C4F-4061-97D2-90C73CBAB41F}" type="presParOf" srcId="{36B34EBB-A05B-44A1-992E-5B7D02E1A4B0}" destId="{BA24BD51-632A-4034-9A15-63CBF07B7B56}" srcOrd="1" destOrd="0" presId="urn:microsoft.com/office/officeart/2009/3/layout/HorizontalOrganizationChart"/>
    <dgm:cxn modelId="{A170AA4B-1364-442D-8B06-DCA6489F21BC}" type="presParOf" srcId="{BA24BD51-632A-4034-9A15-63CBF07B7B56}" destId="{3945B8E9-62C8-4EA8-A284-49C8079C1ACC}" srcOrd="0" destOrd="0" presId="urn:microsoft.com/office/officeart/2009/3/layout/HorizontalOrganizationChart"/>
    <dgm:cxn modelId="{CD9671E1-DE4E-4BCB-8424-B3F117E7AA7D}" type="presParOf" srcId="{3945B8E9-62C8-4EA8-A284-49C8079C1ACC}" destId="{BCDAD9DD-EB85-44A6-B94D-24E1B70F4482}" srcOrd="0" destOrd="0" presId="urn:microsoft.com/office/officeart/2009/3/layout/HorizontalOrganizationChart"/>
    <dgm:cxn modelId="{5DE51B86-1BCC-446A-A9D6-870FD9D939C4}" type="presParOf" srcId="{3945B8E9-62C8-4EA8-A284-49C8079C1ACC}" destId="{22E1F313-CC8C-4DC9-9026-FE0CA135EC8F}" srcOrd="1" destOrd="0" presId="urn:microsoft.com/office/officeart/2009/3/layout/HorizontalOrganizationChart"/>
    <dgm:cxn modelId="{25AA7992-6778-41BE-B7DD-7EC4A0C5D75C}" type="presParOf" srcId="{BA24BD51-632A-4034-9A15-63CBF07B7B56}" destId="{B1D2C7A4-BF64-4E8A-B529-7E0AB2E8D9D8}" srcOrd="1" destOrd="0" presId="urn:microsoft.com/office/officeart/2009/3/layout/HorizontalOrganizationChart"/>
    <dgm:cxn modelId="{1805843B-9A18-4DED-BEC3-D625C657CDE3}" type="presParOf" srcId="{B1D2C7A4-BF64-4E8A-B529-7E0AB2E8D9D8}" destId="{906FC6D9-23E8-4B40-B17D-DE91351213B4}" srcOrd="0" destOrd="0" presId="urn:microsoft.com/office/officeart/2009/3/layout/HorizontalOrganizationChart"/>
    <dgm:cxn modelId="{43BEEF05-D76D-45C2-BA2D-94D41212A5C7}" type="presParOf" srcId="{B1D2C7A4-BF64-4E8A-B529-7E0AB2E8D9D8}" destId="{805827B3-7426-406D-94C0-A4FB97AC44A6}" srcOrd="1" destOrd="0" presId="urn:microsoft.com/office/officeart/2009/3/layout/HorizontalOrganizationChart"/>
    <dgm:cxn modelId="{C85D06CE-5956-4CA8-9BB9-EFCFCCD0F8BE}" type="presParOf" srcId="{805827B3-7426-406D-94C0-A4FB97AC44A6}" destId="{B5E2E1F9-DA11-4E8B-8C33-1701C39789C3}" srcOrd="0" destOrd="0" presId="urn:microsoft.com/office/officeart/2009/3/layout/HorizontalOrganizationChart"/>
    <dgm:cxn modelId="{14A7D404-32CF-47DB-BA0B-92992380D0B5}" type="presParOf" srcId="{B5E2E1F9-DA11-4E8B-8C33-1701C39789C3}" destId="{BCE05B13-A3C6-409B-B6DE-114664B9F537}" srcOrd="0" destOrd="0" presId="urn:microsoft.com/office/officeart/2009/3/layout/HorizontalOrganizationChart"/>
    <dgm:cxn modelId="{DD8B2EFD-AD2E-400B-8582-547C85DC3A88}" type="presParOf" srcId="{B5E2E1F9-DA11-4E8B-8C33-1701C39789C3}" destId="{28C5E522-4C9F-47C4-A9E2-D703C65A5568}" srcOrd="1" destOrd="0" presId="urn:microsoft.com/office/officeart/2009/3/layout/HorizontalOrganizationChart"/>
    <dgm:cxn modelId="{A22334AD-4D84-45FD-9FFC-3F67FCC8F0C3}" type="presParOf" srcId="{805827B3-7426-406D-94C0-A4FB97AC44A6}" destId="{32355AD1-10E4-4E57-AEAA-8A4AB39F9A2D}" srcOrd="1" destOrd="0" presId="urn:microsoft.com/office/officeart/2009/3/layout/HorizontalOrganizationChart"/>
    <dgm:cxn modelId="{8BE4563E-2A0C-4143-9BA7-2541ACBD3A62}" type="presParOf" srcId="{805827B3-7426-406D-94C0-A4FB97AC44A6}" destId="{B04B4B39-4C3F-4C9C-8946-6540E09724E1}" srcOrd="2" destOrd="0" presId="urn:microsoft.com/office/officeart/2009/3/layout/HorizontalOrganizationChart"/>
    <dgm:cxn modelId="{9A3CE64E-E577-471E-94FD-F9FB78CBAF03}" type="presParOf" srcId="{BA24BD51-632A-4034-9A15-63CBF07B7B56}" destId="{F92DF1A1-1128-4FDB-AC87-0C1C5C015009}" srcOrd="2" destOrd="0" presId="urn:microsoft.com/office/officeart/2009/3/layout/HorizontalOrganizationChart"/>
    <dgm:cxn modelId="{E91ACD80-6CA5-468C-BA4E-D2121B1645DD}" type="presParOf" srcId="{36B34EBB-A05B-44A1-992E-5B7D02E1A4B0}" destId="{468AFC04-F581-474D-BE17-168ACF968ABD}" srcOrd="2" destOrd="0" presId="urn:microsoft.com/office/officeart/2009/3/layout/HorizontalOrganizationChart"/>
    <dgm:cxn modelId="{1328F1B1-79CE-42B6-8AD9-2CC9C5888496}" type="presParOf" srcId="{36B34EBB-A05B-44A1-992E-5B7D02E1A4B0}" destId="{4D0E11A2-EE8F-4EE1-B3E0-A9A5E2D12596}" srcOrd="3" destOrd="0" presId="urn:microsoft.com/office/officeart/2009/3/layout/HorizontalOrganizationChart"/>
    <dgm:cxn modelId="{94E6A958-1E91-49FA-A267-253B2BD4700D}" type="presParOf" srcId="{4D0E11A2-EE8F-4EE1-B3E0-A9A5E2D12596}" destId="{6F982703-A399-45DD-9771-3EF8BC0BA05F}" srcOrd="0" destOrd="0" presId="urn:microsoft.com/office/officeart/2009/3/layout/HorizontalOrganizationChart"/>
    <dgm:cxn modelId="{9F28809C-07A5-4E58-B82C-D5707C7FB63B}" type="presParOf" srcId="{6F982703-A399-45DD-9771-3EF8BC0BA05F}" destId="{4EA36720-444A-4986-BEDD-73C0C7648CED}" srcOrd="0" destOrd="0" presId="urn:microsoft.com/office/officeart/2009/3/layout/HorizontalOrganizationChart"/>
    <dgm:cxn modelId="{9624365C-1C0D-4242-A3E6-4D6B5DC81CF1}" type="presParOf" srcId="{6F982703-A399-45DD-9771-3EF8BC0BA05F}" destId="{E151216E-80EA-4772-86A5-7E773E06D765}" srcOrd="1" destOrd="0" presId="urn:microsoft.com/office/officeart/2009/3/layout/HorizontalOrganizationChart"/>
    <dgm:cxn modelId="{84AA1B03-0FC0-43A4-BB54-F584388E118B}" type="presParOf" srcId="{4D0E11A2-EE8F-4EE1-B3E0-A9A5E2D12596}" destId="{7A43DC5D-1469-4058-BCDB-876B2C199AD8}" srcOrd="1" destOrd="0" presId="urn:microsoft.com/office/officeart/2009/3/layout/HorizontalOrganizationChart"/>
    <dgm:cxn modelId="{03EF8022-12F7-4AA7-9708-F8D9FE0D220C}" type="presParOf" srcId="{7A43DC5D-1469-4058-BCDB-876B2C199AD8}" destId="{6B4A44DC-9C92-4AC0-A31D-A3493BBBD085}" srcOrd="0" destOrd="0" presId="urn:microsoft.com/office/officeart/2009/3/layout/HorizontalOrganizationChart"/>
    <dgm:cxn modelId="{AAB6941F-AAD5-40F4-9778-BA4E016B617C}" type="presParOf" srcId="{7A43DC5D-1469-4058-BCDB-876B2C199AD8}" destId="{48DB9B9E-D29E-4C4F-BC5D-C54D76E680D8}" srcOrd="1" destOrd="0" presId="urn:microsoft.com/office/officeart/2009/3/layout/HorizontalOrganizationChart"/>
    <dgm:cxn modelId="{FE8795F8-04FC-4651-8FD2-2BCDB44FD56F}" type="presParOf" srcId="{48DB9B9E-D29E-4C4F-BC5D-C54D76E680D8}" destId="{7F230E2D-63A4-4CB0-8CE2-4A3692F9EB02}" srcOrd="0" destOrd="0" presId="urn:microsoft.com/office/officeart/2009/3/layout/HorizontalOrganizationChart"/>
    <dgm:cxn modelId="{D2C871CC-B184-4F78-BD09-FB4546A4CC70}" type="presParOf" srcId="{7F230E2D-63A4-4CB0-8CE2-4A3692F9EB02}" destId="{658C3C38-0E7D-485D-8523-7F1BAAADE8E4}" srcOrd="0" destOrd="0" presId="urn:microsoft.com/office/officeart/2009/3/layout/HorizontalOrganizationChart"/>
    <dgm:cxn modelId="{71B1DA5E-2AE1-4361-A1B3-911F19A8169E}" type="presParOf" srcId="{7F230E2D-63A4-4CB0-8CE2-4A3692F9EB02}" destId="{53350B49-9AD4-484E-8E6D-FA667B395532}" srcOrd="1" destOrd="0" presId="urn:microsoft.com/office/officeart/2009/3/layout/HorizontalOrganizationChart"/>
    <dgm:cxn modelId="{F38C2F35-28D2-4259-A91B-9D28753541D2}" type="presParOf" srcId="{48DB9B9E-D29E-4C4F-BC5D-C54D76E680D8}" destId="{58FBD509-9FB9-4995-8466-EB8068E450B9}" srcOrd="1" destOrd="0" presId="urn:microsoft.com/office/officeart/2009/3/layout/HorizontalOrganizationChart"/>
    <dgm:cxn modelId="{E12B98D7-9CFC-4C23-8610-ECF662071D3F}" type="presParOf" srcId="{48DB9B9E-D29E-4C4F-BC5D-C54D76E680D8}" destId="{BBAC01BA-E5C4-4558-85A7-DFA2208BE8BC}" srcOrd="2" destOrd="0" presId="urn:microsoft.com/office/officeart/2009/3/layout/HorizontalOrganizationChart"/>
    <dgm:cxn modelId="{2C8DED75-8E78-4234-B466-E8093FFA02ED}" type="presParOf" srcId="{4D0E11A2-EE8F-4EE1-B3E0-A9A5E2D12596}" destId="{8E8B27B1-1BCC-4452-9849-827C64AD38BF}" srcOrd="2" destOrd="0" presId="urn:microsoft.com/office/officeart/2009/3/layout/HorizontalOrganizationChart"/>
    <dgm:cxn modelId="{A99C9953-7EA8-4B66-9CB3-0B2F3F6B16BC}" type="presParOf" srcId="{151F2506-0408-45A4-A27D-C2DD88F8F371}" destId="{20C19E6F-3888-4B68-8839-D289531FF3F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C74759-BC12-4910-9D00-1DADC17EB961}" type="doc">
      <dgm:prSet loTypeId="urn:microsoft.com/office/officeart/2009/3/layout/HorizontalOrganizationChart" loCatId="hierarchy" qsTypeId="urn:microsoft.com/office/officeart/2005/8/quickstyle/simple2" qsCatId="simple" csTypeId="urn:microsoft.com/office/officeart/2005/8/colors/accent0_3" csCatId="mainScheme" phldr="1"/>
      <dgm:spPr/>
      <dgm:t>
        <a:bodyPr/>
        <a:lstStyle/>
        <a:p>
          <a:endParaRPr lang="hu-HU"/>
        </a:p>
      </dgm:t>
    </dgm:pt>
    <dgm:pt modelId="{E93DCB41-175B-4CCE-B100-6B5DD0D73728}">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GB" sz="2400"/>
            <a:t>angol m</a:t>
          </a:r>
          <a:r>
            <a:rPr lang="hu-HU" sz="2400"/>
            <a:t>ű</a:t>
          </a:r>
          <a:r>
            <a:rPr lang="en-GB" sz="2400"/>
            <a:t>szó</a:t>
          </a:r>
          <a:endParaRPr lang="hu-HU" sz="2400"/>
        </a:p>
      </dgm:t>
    </dgm:pt>
    <dgm:pt modelId="{24FCC6B4-AE84-4294-A021-C138F3D43DCD}" type="parTrans" cxnId="{EBA4EF18-93C0-492C-BD6C-CBA84E5FA6A7}">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EE10A275-0E50-48AD-AEDD-A86DF4D23DEA}" type="sibTrans" cxnId="{EBA4EF18-93C0-492C-BD6C-CBA84E5FA6A7}">
      <dgm:prSet/>
      <dgm:spPr/>
      <dgm:t>
        <a:bodyPr/>
        <a:lstStyle/>
        <a:p>
          <a:endParaRPr lang="hu-HU"/>
        </a:p>
      </dgm:t>
    </dgm:pt>
    <dgm:pt modelId="{76B5FC7D-3CA2-48E3-AD0E-CD0D22B88C20}">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GB" sz="2400"/>
            <a:t>német műszó</a:t>
          </a:r>
          <a:endParaRPr lang="hu-HU" sz="2400"/>
        </a:p>
      </dgm:t>
    </dgm:pt>
    <dgm:pt modelId="{81341E06-F81A-455B-A54A-1A75F2428F3D}" type="parTrans" cxnId="{AF7E5BD2-BF7B-45D2-95B6-A926887D0899}">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16982307-D73F-4F87-A3B5-2DD8A764DB60}" type="sibTrans" cxnId="{AF7E5BD2-BF7B-45D2-95B6-A926887D0899}">
      <dgm:prSet/>
      <dgm:spPr/>
      <dgm:t>
        <a:bodyPr/>
        <a:lstStyle/>
        <a:p>
          <a:endParaRPr lang="hu-HU"/>
        </a:p>
      </dgm:t>
    </dgm:pt>
    <dgm:pt modelId="{48D86249-9301-421D-B0D6-F1C78DC86B1A}">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GB" sz="2800"/>
            <a:t>felületaktív anyag</a:t>
          </a:r>
          <a:br>
            <a:rPr lang="en-GB" sz="2800"/>
          </a:br>
          <a:r>
            <a:rPr lang="en-GB" sz="2800"/>
            <a:t>(surface active agent)</a:t>
          </a:r>
          <a:endParaRPr lang="hu-HU" sz="2800"/>
        </a:p>
      </dgm:t>
    </dgm:pt>
    <dgm:pt modelId="{EDC1F8B7-AB71-45D3-9A2D-249042155202}" type="parTrans" cxnId="{D1A2FB3E-160E-497C-9057-70D4AAB73FE0}">
      <dgm:prSet/>
      <dgm:spPr/>
      <dgm:t>
        <a:bodyPr/>
        <a:lstStyle/>
        <a:p>
          <a:endParaRPr lang="hu-HU"/>
        </a:p>
      </dgm:t>
    </dgm:pt>
    <dgm:pt modelId="{93247ED5-5500-465E-AC27-DA042BE6971A}" type="sibTrans" cxnId="{D1A2FB3E-160E-497C-9057-70D4AAB73FE0}">
      <dgm:prSet/>
      <dgm:spPr/>
      <dgm:t>
        <a:bodyPr/>
        <a:lstStyle/>
        <a:p>
          <a:endParaRPr lang="hu-HU"/>
        </a:p>
      </dgm:t>
    </dgm:pt>
    <dgm:pt modelId="{68F981F2-F466-459D-8F13-DE241AF594EC}">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GB" sz="2800"/>
            <a:t>surfactant</a:t>
          </a:r>
          <a:endParaRPr lang="hu-HU" sz="2800"/>
        </a:p>
      </dgm:t>
    </dgm:pt>
    <dgm:pt modelId="{1FE0E2AC-5DF6-4026-A314-E84D7D5257EE}" type="parTrans" cxnId="{B522D91D-F5C4-46E7-B149-423EFB718E2E}">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3A2C3B22-3164-4B84-9097-41C0783090E7}" type="sibTrans" cxnId="{B522D91D-F5C4-46E7-B149-423EFB718E2E}">
      <dgm:prSet/>
      <dgm:spPr/>
      <dgm:t>
        <a:bodyPr/>
        <a:lstStyle/>
        <a:p>
          <a:endParaRPr lang="hu-HU"/>
        </a:p>
      </dgm:t>
    </dgm:pt>
    <dgm:pt modelId="{03AF34A2-71EC-4054-8BD7-145A02FD311C}">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GB" sz="2800"/>
            <a:t>tenzid</a:t>
          </a:r>
          <a:endParaRPr lang="hu-HU" sz="2800"/>
        </a:p>
      </dgm:t>
    </dgm:pt>
    <dgm:pt modelId="{D48A1DC8-35F5-433B-A8D3-962CB3E60A55}" type="parTrans" cxnId="{B6178328-E264-4ACF-8971-DF10DE4567E5}">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D5597182-38E0-4C80-B36B-A55A4316B6E0}" type="sibTrans" cxnId="{B6178328-E264-4ACF-8971-DF10DE4567E5}">
      <dgm:prSet/>
      <dgm:spPr/>
      <dgm:t>
        <a:bodyPr/>
        <a:lstStyle/>
        <a:p>
          <a:endParaRPr lang="hu-HU"/>
        </a:p>
      </dgm:t>
    </dgm:pt>
    <dgm:pt modelId="{A082B73C-68B2-4659-AA5B-5F86E7E513C8}" type="pres">
      <dgm:prSet presAssocID="{20C74759-BC12-4910-9D00-1DADC17EB961}" presName="hierChild1" presStyleCnt="0">
        <dgm:presLayoutVars>
          <dgm:orgChart val="1"/>
          <dgm:chPref val="1"/>
          <dgm:dir/>
          <dgm:animOne val="branch"/>
          <dgm:animLvl val="lvl"/>
          <dgm:resizeHandles/>
        </dgm:presLayoutVars>
      </dgm:prSet>
      <dgm:spPr/>
    </dgm:pt>
    <dgm:pt modelId="{151F2506-0408-45A4-A27D-C2DD88F8F371}" type="pres">
      <dgm:prSet presAssocID="{48D86249-9301-421D-B0D6-F1C78DC86B1A}" presName="hierRoot1" presStyleCnt="0">
        <dgm:presLayoutVars>
          <dgm:hierBranch val="init"/>
        </dgm:presLayoutVars>
      </dgm:prSet>
      <dgm:spPr/>
    </dgm:pt>
    <dgm:pt modelId="{F7F162B2-7AF6-4EE1-A36D-407C314988D4}" type="pres">
      <dgm:prSet presAssocID="{48D86249-9301-421D-B0D6-F1C78DC86B1A}" presName="rootComposite1" presStyleCnt="0"/>
      <dgm:spPr/>
    </dgm:pt>
    <dgm:pt modelId="{338A1294-0B6B-462E-AB0E-12D78C7D8DBA}" type="pres">
      <dgm:prSet presAssocID="{48D86249-9301-421D-B0D6-F1C78DC86B1A}" presName="rootText1" presStyleLbl="node0" presStyleIdx="0" presStyleCnt="1" custScaleX="124710" custScaleY="170881">
        <dgm:presLayoutVars>
          <dgm:chPref val="3"/>
        </dgm:presLayoutVars>
      </dgm:prSet>
      <dgm:spPr/>
    </dgm:pt>
    <dgm:pt modelId="{45C863E6-214E-4CCB-BA41-D68D9E24A425}" type="pres">
      <dgm:prSet presAssocID="{48D86249-9301-421D-B0D6-F1C78DC86B1A}" presName="rootConnector1" presStyleLbl="node1" presStyleIdx="0" presStyleCnt="0"/>
      <dgm:spPr/>
    </dgm:pt>
    <dgm:pt modelId="{36B34EBB-A05B-44A1-992E-5B7D02E1A4B0}" type="pres">
      <dgm:prSet presAssocID="{48D86249-9301-421D-B0D6-F1C78DC86B1A}" presName="hierChild2" presStyleCnt="0"/>
      <dgm:spPr/>
    </dgm:pt>
    <dgm:pt modelId="{74C17E52-DCE0-418E-8535-2649C487748C}" type="pres">
      <dgm:prSet presAssocID="{24FCC6B4-AE84-4294-A021-C138F3D43DCD}" presName="Name64" presStyleLbl="parChTrans1D2" presStyleIdx="0" presStyleCnt="2"/>
      <dgm:spPr/>
    </dgm:pt>
    <dgm:pt modelId="{BA24BD51-632A-4034-9A15-63CBF07B7B56}" type="pres">
      <dgm:prSet presAssocID="{E93DCB41-175B-4CCE-B100-6B5DD0D73728}" presName="hierRoot2" presStyleCnt="0">
        <dgm:presLayoutVars>
          <dgm:hierBranch val="init"/>
        </dgm:presLayoutVars>
      </dgm:prSet>
      <dgm:spPr/>
    </dgm:pt>
    <dgm:pt modelId="{3945B8E9-62C8-4EA8-A284-49C8079C1ACC}" type="pres">
      <dgm:prSet presAssocID="{E93DCB41-175B-4CCE-B100-6B5DD0D73728}" presName="rootComposite" presStyleCnt="0"/>
      <dgm:spPr/>
    </dgm:pt>
    <dgm:pt modelId="{BCDAD9DD-EB85-44A6-B94D-24E1B70F4482}" type="pres">
      <dgm:prSet presAssocID="{E93DCB41-175B-4CCE-B100-6B5DD0D73728}" presName="rootText" presStyleLbl="node2" presStyleIdx="0" presStyleCnt="2">
        <dgm:presLayoutVars>
          <dgm:chPref val="3"/>
        </dgm:presLayoutVars>
      </dgm:prSet>
      <dgm:spPr/>
    </dgm:pt>
    <dgm:pt modelId="{22E1F313-CC8C-4DC9-9026-FE0CA135EC8F}" type="pres">
      <dgm:prSet presAssocID="{E93DCB41-175B-4CCE-B100-6B5DD0D73728}" presName="rootConnector" presStyleLbl="node2" presStyleIdx="0" presStyleCnt="2"/>
      <dgm:spPr/>
    </dgm:pt>
    <dgm:pt modelId="{B1D2C7A4-BF64-4E8A-B529-7E0AB2E8D9D8}" type="pres">
      <dgm:prSet presAssocID="{E93DCB41-175B-4CCE-B100-6B5DD0D73728}" presName="hierChild4" presStyleCnt="0"/>
      <dgm:spPr/>
    </dgm:pt>
    <dgm:pt modelId="{906FC6D9-23E8-4B40-B17D-DE91351213B4}" type="pres">
      <dgm:prSet presAssocID="{1FE0E2AC-5DF6-4026-A314-E84D7D5257EE}" presName="Name64" presStyleLbl="parChTrans1D3" presStyleIdx="0" presStyleCnt="2"/>
      <dgm:spPr/>
    </dgm:pt>
    <dgm:pt modelId="{805827B3-7426-406D-94C0-A4FB97AC44A6}" type="pres">
      <dgm:prSet presAssocID="{68F981F2-F466-459D-8F13-DE241AF594EC}" presName="hierRoot2" presStyleCnt="0">
        <dgm:presLayoutVars>
          <dgm:hierBranch val="init"/>
        </dgm:presLayoutVars>
      </dgm:prSet>
      <dgm:spPr/>
    </dgm:pt>
    <dgm:pt modelId="{B5E2E1F9-DA11-4E8B-8C33-1701C39789C3}" type="pres">
      <dgm:prSet presAssocID="{68F981F2-F466-459D-8F13-DE241AF594EC}" presName="rootComposite" presStyleCnt="0"/>
      <dgm:spPr/>
    </dgm:pt>
    <dgm:pt modelId="{BCE05B13-A3C6-409B-B6DE-114664B9F537}" type="pres">
      <dgm:prSet presAssocID="{68F981F2-F466-459D-8F13-DE241AF594EC}" presName="rootText" presStyleLbl="node3" presStyleIdx="0" presStyleCnt="2">
        <dgm:presLayoutVars>
          <dgm:chPref val="3"/>
        </dgm:presLayoutVars>
      </dgm:prSet>
      <dgm:spPr/>
    </dgm:pt>
    <dgm:pt modelId="{28C5E522-4C9F-47C4-A9E2-D703C65A5568}" type="pres">
      <dgm:prSet presAssocID="{68F981F2-F466-459D-8F13-DE241AF594EC}" presName="rootConnector" presStyleLbl="node3" presStyleIdx="0" presStyleCnt="2"/>
      <dgm:spPr/>
    </dgm:pt>
    <dgm:pt modelId="{32355AD1-10E4-4E57-AEAA-8A4AB39F9A2D}" type="pres">
      <dgm:prSet presAssocID="{68F981F2-F466-459D-8F13-DE241AF594EC}" presName="hierChild4" presStyleCnt="0"/>
      <dgm:spPr/>
    </dgm:pt>
    <dgm:pt modelId="{B04B4B39-4C3F-4C9C-8946-6540E09724E1}" type="pres">
      <dgm:prSet presAssocID="{68F981F2-F466-459D-8F13-DE241AF594EC}" presName="hierChild5" presStyleCnt="0"/>
      <dgm:spPr/>
    </dgm:pt>
    <dgm:pt modelId="{F92DF1A1-1128-4FDB-AC87-0C1C5C015009}" type="pres">
      <dgm:prSet presAssocID="{E93DCB41-175B-4CCE-B100-6B5DD0D73728}" presName="hierChild5" presStyleCnt="0"/>
      <dgm:spPr/>
    </dgm:pt>
    <dgm:pt modelId="{468AFC04-F581-474D-BE17-168ACF968ABD}" type="pres">
      <dgm:prSet presAssocID="{81341E06-F81A-455B-A54A-1A75F2428F3D}" presName="Name64" presStyleLbl="parChTrans1D2" presStyleIdx="1" presStyleCnt="2"/>
      <dgm:spPr/>
    </dgm:pt>
    <dgm:pt modelId="{4D0E11A2-EE8F-4EE1-B3E0-A9A5E2D12596}" type="pres">
      <dgm:prSet presAssocID="{76B5FC7D-3CA2-48E3-AD0E-CD0D22B88C20}" presName="hierRoot2" presStyleCnt="0">
        <dgm:presLayoutVars>
          <dgm:hierBranch val="init"/>
        </dgm:presLayoutVars>
      </dgm:prSet>
      <dgm:spPr/>
    </dgm:pt>
    <dgm:pt modelId="{6F982703-A399-45DD-9771-3EF8BC0BA05F}" type="pres">
      <dgm:prSet presAssocID="{76B5FC7D-3CA2-48E3-AD0E-CD0D22B88C20}" presName="rootComposite" presStyleCnt="0"/>
      <dgm:spPr/>
    </dgm:pt>
    <dgm:pt modelId="{4EA36720-444A-4986-BEDD-73C0C7648CED}" type="pres">
      <dgm:prSet presAssocID="{76B5FC7D-3CA2-48E3-AD0E-CD0D22B88C20}" presName="rootText" presStyleLbl="node2" presStyleIdx="1" presStyleCnt="2">
        <dgm:presLayoutVars>
          <dgm:chPref val="3"/>
        </dgm:presLayoutVars>
      </dgm:prSet>
      <dgm:spPr/>
    </dgm:pt>
    <dgm:pt modelId="{E151216E-80EA-4772-86A5-7E773E06D765}" type="pres">
      <dgm:prSet presAssocID="{76B5FC7D-3CA2-48E3-AD0E-CD0D22B88C20}" presName="rootConnector" presStyleLbl="node2" presStyleIdx="1" presStyleCnt="2"/>
      <dgm:spPr/>
    </dgm:pt>
    <dgm:pt modelId="{7A43DC5D-1469-4058-BCDB-876B2C199AD8}" type="pres">
      <dgm:prSet presAssocID="{76B5FC7D-3CA2-48E3-AD0E-CD0D22B88C20}" presName="hierChild4" presStyleCnt="0"/>
      <dgm:spPr/>
    </dgm:pt>
    <dgm:pt modelId="{6B4A44DC-9C92-4AC0-A31D-A3493BBBD085}" type="pres">
      <dgm:prSet presAssocID="{D48A1DC8-35F5-433B-A8D3-962CB3E60A55}" presName="Name64" presStyleLbl="parChTrans1D3" presStyleIdx="1" presStyleCnt="2"/>
      <dgm:spPr/>
    </dgm:pt>
    <dgm:pt modelId="{48DB9B9E-D29E-4C4F-BC5D-C54D76E680D8}" type="pres">
      <dgm:prSet presAssocID="{03AF34A2-71EC-4054-8BD7-145A02FD311C}" presName="hierRoot2" presStyleCnt="0">
        <dgm:presLayoutVars>
          <dgm:hierBranch val="init"/>
        </dgm:presLayoutVars>
      </dgm:prSet>
      <dgm:spPr/>
    </dgm:pt>
    <dgm:pt modelId="{7F230E2D-63A4-4CB0-8CE2-4A3692F9EB02}" type="pres">
      <dgm:prSet presAssocID="{03AF34A2-71EC-4054-8BD7-145A02FD311C}" presName="rootComposite" presStyleCnt="0"/>
      <dgm:spPr/>
    </dgm:pt>
    <dgm:pt modelId="{658C3C38-0E7D-485D-8523-7F1BAAADE8E4}" type="pres">
      <dgm:prSet presAssocID="{03AF34A2-71EC-4054-8BD7-145A02FD311C}" presName="rootText" presStyleLbl="node3" presStyleIdx="1" presStyleCnt="2">
        <dgm:presLayoutVars>
          <dgm:chPref val="3"/>
        </dgm:presLayoutVars>
      </dgm:prSet>
      <dgm:spPr/>
    </dgm:pt>
    <dgm:pt modelId="{53350B49-9AD4-484E-8E6D-FA667B395532}" type="pres">
      <dgm:prSet presAssocID="{03AF34A2-71EC-4054-8BD7-145A02FD311C}" presName="rootConnector" presStyleLbl="node3" presStyleIdx="1" presStyleCnt="2"/>
      <dgm:spPr/>
    </dgm:pt>
    <dgm:pt modelId="{58FBD509-9FB9-4995-8466-EB8068E450B9}" type="pres">
      <dgm:prSet presAssocID="{03AF34A2-71EC-4054-8BD7-145A02FD311C}" presName="hierChild4" presStyleCnt="0"/>
      <dgm:spPr/>
    </dgm:pt>
    <dgm:pt modelId="{BBAC01BA-E5C4-4558-85A7-DFA2208BE8BC}" type="pres">
      <dgm:prSet presAssocID="{03AF34A2-71EC-4054-8BD7-145A02FD311C}" presName="hierChild5" presStyleCnt="0"/>
      <dgm:spPr/>
    </dgm:pt>
    <dgm:pt modelId="{8E8B27B1-1BCC-4452-9849-827C64AD38BF}" type="pres">
      <dgm:prSet presAssocID="{76B5FC7D-3CA2-48E3-AD0E-CD0D22B88C20}" presName="hierChild5" presStyleCnt="0"/>
      <dgm:spPr/>
    </dgm:pt>
    <dgm:pt modelId="{20C19E6F-3888-4B68-8839-D289531FF3FA}" type="pres">
      <dgm:prSet presAssocID="{48D86249-9301-421D-B0D6-F1C78DC86B1A}" presName="hierChild3" presStyleCnt="0"/>
      <dgm:spPr/>
    </dgm:pt>
  </dgm:ptLst>
  <dgm:cxnLst>
    <dgm:cxn modelId="{4AFDCF02-CB5F-4069-91D6-B09CCEB2510D}" type="presOf" srcId="{D48A1DC8-35F5-433B-A8D3-962CB3E60A55}" destId="{6B4A44DC-9C92-4AC0-A31D-A3493BBBD085}" srcOrd="0" destOrd="0" presId="urn:microsoft.com/office/officeart/2009/3/layout/HorizontalOrganizationChart"/>
    <dgm:cxn modelId="{6391120F-B9BF-45CE-B5E4-92782E924C3B}" type="presOf" srcId="{03AF34A2-71EC-4054-8BD7-145A02FD311C}" destId="{658C3C38-0E7D-485D-8523-7F1BAAADE8E4}" srcOrd="0" destOrd="0" presId="urn:microsoft.com/office/officeart/2009/3/layout/HorizontalOrganizationChart"/>
    <dgm:cxn modelId="{EBA4EF18-93C0-492C-BD6C-CBA84E5FA6A7}" srcId="{48D86249-9301-421D-B0D6-F1C78DC86B1A}" destId="{E93DCB41-175B-4CCE-B100-6B5DD0D73728}" srcOrd="0" destOrd="0" parTransId="{24FCC6B4-AE84-4294-A021-C138F3D43DCD}" sibTransId="{EE10A275-0E50-48AD-AEDD-A86DF4D23DEA}"/>
    <dgm:cxn modelId="{B522D91D-F5C4-46E7-B149-423EFB718E2E}" srcId="{E93DCB41-175B-4CCE-B100-6B5DD0D73728}" destId="{68F981F2-F466-459D-8F13-DE241AF594EC}" srcOrd="0" destOrd="0" parTransId="{1FE0E2AC-5DF6-4026-A314-E84D7D5257EE}" sibTransId="{3A2C3B22-3164-4B84-9097-41C0783090E7}"/>
    <dgm:cxn modelId="{B6178328-E264-4ACF-8971-DF10DE4567E5}" srcId="{76B5FC7D-3CA2-48E3-AD0E-CD0D22B88C20}" destId="{03AF34A2-71EC-4054-8BD7-145A02FD311C}" srcOrd="0" destOrd="0" parTransId="{D48A1DC8-35F5-433B-A8D3-962CB3E60A55}" sibTransId="{D5597182-38E0-4C80-B36B-A55A4316B6E0}"/>
    <dgm:cxn modelId="{6826152E-2BC4-4DAE-B1C0-CCFDC1063A2C}" type="presOf" srcId="{48D86249-9301-421D-B0D6-F1C78DC86B1A}" destId="{45C863E6-214E-4CCB-BA41-D68D9E24A425}" srcOrd="1" destOrd="0" presId="urn:microsoft.com/office/officeart/2009/3/layout/HorizontalOrganizationChart"/>
    <dgm:cxn modelId="{FE1E3F32-B72B-45FA-B479-35A4B0AC7BC7}" type="presOf" srcId="{20C74759-BC12-4910-9D00-1DADC17EB961}" destId="{A082B73C-68B2-4659-AA5B-5F86E7E513C8}" srcOrd="0" destOrd="0" presId="urn:microsoft.com/office/officeart/2009/3/layout/HorizontalOrganizationChart"/>
    <dgm:cxn modelId="{4B51E035-7BAB-4CFF-A797-D3F9AB9A5FB9}" type="presOf" srcId="{48D86249-9301-421D-B0D6-F1C78DC86B1A}" destId="{338A1294-0B6B-462E-AB0E-12D78C7D8DBA}" srcOrd="0" destOrd="0" presId="urn:microsoft.com/office/officeart/2009/3/layout/HorizontalOrganizationChart"/>
    <dgm:cxn modelId="{D1A2FB3E-160E-497C-9057-70D4AAB73FE0}" srcId="{20C74759-BC12-4910-9D00-1DADC17EB961}" destId="{48D86249-9301-421D-B0D6-F1C78DC86B1A}" srcOrd="0" destOrd="0" parTransId="{EDC1F8B7-AB71-45D3-9A2D-249042155202}" sibTransId="{93247ED5-5500-465E-AC27-DA042BE6971A}"/>
    <dgm:cxn modelId="{CBBBF764-7575-4C12-B59A-BD9CBF5EAC79}" type="presOf" srcId="{68F981F2-F466-459D-8F13-DE241AF594EC}" destId="{28C5E522-4C9F-47C4-A9E2-D703C65A5568}" srcOrd="1" destOrd="0" presId="urn:microsoft.com/office/officeart/2009/3/layout/HorizontalOrganizationChart"/>
    <dgm:cxn modelId="{619A1058-8692-4005-90F5-0118282D564F}" type="presOf" srcId="{76B5FC7D-3CA2-48E3-AD0E-CD0D22B88C20}" destId="{4EA36720-444A-4986-BEDD-73C0C7648CED}" srcOrd="0" destOrd="0" presId="urn:microsoft.com/office/officeart/2009/3/layout/HorizontalOrganizationChart"/>
    <dgm:cxn modelId="{9B69289B-3BCF-4B33-8799-2718AB5D547A}" type="presOf" srcId="{1FE0E2AC-5DF6-4026-A314-E84D7D5257EE}" destId="{906FC6D9-23E8-4B40-B17D-DE91351213B4}" srcOrd="0" destOrd="0" presId="urn:microsoft.com/office/officeart/2009/3/layout/HorizontalOrganizationChart"/>
    <dgm:cxn modelId="{B46EE79E-9548-4A91-AA07-34FCBDBBD3F2}" type="presOf" srcId="{81341E06-F81A-455B-A54A-1A75F2428F3D}" destId="{468AFC04-F581-474D-BE17-168ACF968ABD}" srcOrd="0" destOrd="0" presId="urn:microsoft.com/office/officeart/2009/3/layout/HorizontalOrganizationChart"/>
    <dgm:cxn modelId="{9E01439F-957C-421C-A19F-6377D1034186}" type="presOf" srcId="{68F981F2-F466-459D-8F13-DE241AF594EC}" destId="{BCE05B13-A3C6-409B-B6DE-114664B9F537}" srcOrd="0" destOrd="0" presId="urn:microsoft.com/office/officeart/2009/3/layout/HorizontalOrganizationChart"/>
    <dgm:cxn modelId="{59A5CBB0-09BF-4C0F-ACDF-E268F186250D}" type="presOf" srcId="{24FCC6B4-AE84-4294-A021-C138F3D43DCD}" destId="{74C17E52-DCE0-418E-8535-2649C487748C}" srcOrd="0" destOrd="0" presId="urn:microsoft.com/office/officeart/2009/3/layout/HorizontalOrganizationChart"/>
    <dgm:cxn modelId="{E0E5B6B8-019C-4DFD-AFE3-A9D43A729AA9}" type="presOf" srcId="{03AF34A2-71EC-4054-8BD7-145A02FD311C}" destId="{53350B49-9AD4-484E-8E6D-FA667B395532}" srcOrd="1" destOrd="0" presId="urn:microsoft.com/office/officeart/2009/3/layout/HorizontalOrganizationChart"/>
    <dgm:cxn modelId="{11E0E1C7-594D-466A-9D7E-7D115C246094}" type="presOf" srcId="{E93DCB41-175B-4CCE-B100-6B5DD0D73728}" destId="{22E1F313-CC8C-4DC9-9026-FE0CA135EC8F}" srcOrd="1" destOrd="0" presId="urn:microsoft.com/office/officeart/2009/3/layout/HorizontalOrganizationChart"/>
    <dgm:cxn modelId="{C800C3CC-80AD-433F-AB84-73518D1B8B82}" type="presOf" srcId="{76B5FC7D-3CA2-48E3-AD0E-CD0D22B88C20}" destId="{E151216E-80EA-4772-86A5-7E773E06D765}" srcOrd="1" destOrd="0" presId="urn:microsoft.com/office/officeart/2009/3/layout/HorizontalOrganizationChart"/>
    <dgm:cxn modelId="{AF7E5BD2-BF7B-45D2-95B6-A926887D0899}" srcId="{48D86249-9301-421D-B0D6-F1C78DC86B1A}" destId="{76B5FC7D-3CA2-48E3-AD0E-CD0D22B88C20}" srcOrd="1" destOrd="0" parTransId="{81341E06-F81A-455B-A54A-1A75F2428F3D}" sibTransId="{16982307-D73F-4F87-A3B5-2DD8A764DB60}"/>
    <dgm:cxn modelId="{D6C176E4-003C-4953-BBC0-C7F52C6F5024}" type="presOf" srcId="{E93DCB41-175B-4CCE-B100-6B5DD0D73728}" destId="{BCDAD9DD-EB85-44A6-B94D-24E1B70F4482}" srcOrd="0" destOrd="0" presId="urn:microsoft.com/office/officeart/2009/3/layout/HorizontalOrganizationChart"/>
    <dgm:cxn modelId="{29245F2D-E265-4377-8949-FE1BD610A810}" type="presParOf" srcId="{A082B73C-68B2-4659-AA5B-5F86E7E513C8}" destId="{151F2506-0408-45A4-A27D-C2DD88F8F371}" srcOrd="0" destOrd="0" presId="urn:microsoft.com/office/officeart/2009/3/layout/HorizontalOrganizationChart"/>
    <dgm:cxn modelId="{05E904DF-82E9-48B2-9F36-5B9AA5742E6A}" type="presParOf" srcId="{151F2506-0408-45A4-A27D-C2DD88F8F371}" destId="{F7F162B2-7AF6-4EE1-A36D-407C314988D4}" srcOrd="0" destOrd="0" presId="urn:microsoft.com/office/officeart/2009/3/layout/HorizontalOrganizationChart"/>
    <dgm:cxn modelId="{B2CBDBBE-1493-49EA-A103-D3030344F6AF}" type="presParOf" srcId="{F7F162B2-7AF6-4EE1-A36D-407C314988D4}" destId="{338A1294-0B6B-462E-AB0E-12D78C7D8DBA}" srcOrd="0" destOrd="0" presId="urn:microsoft.com/office/officeart/2009/3/layout/HorizontalOrganizationChart"/>
    <dgm:cxn modelId="{FE16A2C3-2BDC-421E-B749-6CB21AF6F2EA}" type="presParOf" srcId="{F7F162B2-7AF6-4EE1-A36D-407C314988D4}" destId="{45C863E6-214E-4CCB-BA41-D68D9E24A425}" srcOrd="1" destOrd="0" presId="urn:microsoft.com/office/officeart/2009/3/layout/HorizontalOrganizationChart"/>
    <dgm:cxn modelId="{CF0969F5-C6F0-4A3D-A4D2-299BD2CCE17B}" type="presParOf" srcId="{151F2506-0408-45A4-A27D-C2DD88F8F371}" destId="{36B34EBB-A05B-44A1-992E-5B7D02E1A4B0}" srcOrd="1" destOrd="0" presId="urn:microsoft.com/office/officeart/2009/3/layout/HorizontalOrganizationChart"/>
    <dgm:cxn modelId="{5F82FEAF-47A1-4D08-9067-922A3D283164}" type="presParOf" srcId="{36B34EBB-A05B-44A1-992E-5B7D02E1A4B0}" destId="{74C17E52-DCE0-418E-8535-2649C487748C}" srcOrd="0" destOrd="0" presId="urn:microsoft.com/office/officeart/2009/3/layout/HorizontalOrganizationChart"/>
    <dgm:cxn modelId="{8935B435-7C4F-4061-97D2-90C73CBAB41F}" type="presParOf" srcId="{36B34EBB-A05B-44A1-992E-5B7D02E1A4B0}" destId="{BA24BD51-632A-4034-9A15-63CBF07B7B56}" srcOrd="1" destOrd="0" presId="urn:microsoft.com/office/officeart/2009/3/layout/HorizontalOrganizationChart"/>
    <dgm:cxn modelId="{A170AA4B-1364-442D-8B06-DCA6489F21BC}" type="presParOf" srcId="{BA24BD51-632A-4034-9A15-63CBF07B7B56}" destId="{3945B8E9-62C8-4EA8-A284-49C8079C1ACC}" srcOrd="0" destOrd="0" presId="urn:microsoft.com/office/officeart/2009/3/layout/HorizontalOrganizationChart"/>
    <dgm:cxn modelId="{CD9671E1-DE4E-4BCB-8424-B3F117E7AA7D}" type="presParOf" srcId="{3945B8E9-62C8-4EA8-A284-49C8079C1ACC}" destId="{BCDAD9DD-EB85-44A6-B94D-24E1B70F4482}" srcOrd="0" destOrd="0" presId="urn:microsoft.com/office/officeart/2009/3/layout/HorizontalOrganizationChart"/>
    <dgm:cxn modelId="{5DE51B86-1BCC-446A-A9D6-870FD9D939C4}" type="presParOf" srcId="{3945B8E9-62C8-4EA8-A284-49C8079C1ACC}" destId="{22E1F313-CC8C-4DC9-9026-FE0CA135EC8F}" srcOrd="1" destOrd="0" presId="urn:microsoft.com/office/officeart/2009/3/layout/HorizontalOrganizationChart"/>
    <dgm:cxn modelId="{25AA7992-6778-41BE-B7DD-7EC4A0C5D75C}" type="presParOf" srcId="{BA24BD51-632A-4034-9A15-63CBF07B7B56}" destId="{B1D2C7A4-BF64-4E8A-B529-7E0AB2E8D9D8}" srcOrd="1" destOrd="0" presId="urn:microsoft.com/office/officeart/2009/3/layout/HorizontalOrganizationChart"/>
    <dgm:cxn modelId="{1805843B-9A18-4DED-BEC3-D625C657CDE3}" type="presParOf" srcId="{B1D2C7A4-BF64-4E8A-B529-7E0AB2E8D9D8}" destId="{906FC6D9-23E8-4B40-B17D-DE91351213B4}" srcOrd="0" destOrd="0" presId="urn:microsoft.com/office/officeart/2009/3/layout/HorizontalOrganizationChart"/>
    <dgm:cxn modelId="{43BEEF05-D76D-45C2-BA2D-94D41212A5C7}" type="presParOf" srcId="{B1D2C7A4-BF64-4E8A-B529-7E0AB2E8D9D8}" destId="{805827B3-7426-406D-94C0-A4FB97AC44A6}" srcOrd="1" destOrd="0" presId="urn:microsoft.com/office/officeart/2009/3/layout/HorizontalOrganizationChart"/>
    <dgm:cxn modelId="{C85D06CE-5956-4CA8-9BB9-EFCFCCD0F8BE}" type="presParOf" srcId="{805827B3-7426-406D-94C0-A4FB97AC44A6}" destId="{B5E2E1F9-DA11-4E8B-8C33-1701C39789C3}" srcOrd="0" destOrd="0" presId="urn:microsoft.com/office/officeart/2009/3/layout/HorizontalOrganizationChart"/>
    <dgm:cxn modelId="{14A7D404-32CF-47DB-BA0B-92992380D0B5}" type="presParOf" srcId="{B5E2E1F9-DA11-4E8B-8C33-1701C39789C3}" destId="{BCE05B13-A3C6-409B-B6DE-114664B9F537}" srcOrd="0" destOrd="0" presId="urn:microsoft.com/office/officeart/2009/3/layout/HorizontalOrganizationChart"/>
    <dgm:cxn modelId="{DD8B2EFD-AD2E-400B-8582-547C85DC3A88}" type="presParOf" srcId="{B5E2E1F9-DA11-4E8B-8C33-1701C39789C3}" destId="{28C5E522-4C9F-47C4-A9E2-D703C65A5568}" srcOrd="1" destOrd="0" presId="urn:microsoft.com/office/officeart/2009/3/layout/HorizontalOrganizationChart"/>
    <dgm:cxn modelId="{A22334AD-4D84-45FD-9FFC-3F67FCC8F0C3}" type="presParOf" srcId="{805827B3-7426-406D-94C0-A4FB97AC44A6}" destId="{32355AD1-10E4-4E57-AEAA-8A4AB39F9A2D}" srcOrd="1" destOrd="0" presId="urn:microsoft.com/office/officeart/2009/3/layout/HorizontalOrganizationChart"/>
    <dgm:cxn modelId="{8BE4563E-2A0C-4143-9BA7-2541ACBD3A62}" type="presParOf" srcId="{805827B3-7426-406D-94C0-A4FB97AC44A6}" destId="{B04B4B39-4C3F-4C9C-8946-6540E09724E1}" srcOrd="2" destOrd="0" presId="urn:microsoft.com/office/officeart/2009/3/layout/HorizontalOrganizationChart"/>
    <dgm:cxn modelId="{9A3CE64E-E577-471E-94FD-F9FB78CBAF03}" type="presParOf" srcId="{BA24BD51-632A-4034-9A15-63CBF07B7B56}" destId="{F92DF1A1-1128-4FDB-AC87-0C1C5C015009}" srcOrd="2" destOrd="0" presId="urn:microsoft.com/office/officeart/2009/3/layout/HorizontalOrganizationChart"/>
    <dgm:cxn modelId="{E91ACD80-6CA5-468C-BA4E-D2121B1645DD}" type="presParOf" srcId="{36B34EBB-A05B-44A1-992E-5B7D02E1A4B0}" destId="{468AFC04-F581-474D-BE17-168ACF968ABD}" srcOrd="2" destOrd="0" presId="urn:microsoft.com/office/officeart/2009/3/layout/HorizontalOrganizationChart"/>
    <dgm:cxn modelId="{1328F1B1-79CE-42B6-8AD9-2CC9C5888496}" type="presParOf" srcId="{36B34EBB-A05B-44A1-992E-5B7D02E1A4B0}" destId="{4D0E11A2-EE8F-4EE1-B3E0-A9A5E2D12596}" srcOrd="3" destOrd="0" presId="urn:microsoft.com/office/officeart/2009/3/layout/HorizontalOrganizationChart"/>
    <dgm:cxn modelId="{94E6A958-1E91-49FA-A267-253B2BD4700D}" type="presParOf" srcId="{4D0E11A2-EE8F-4EE1-B3E0-A9A5E2D12596}" destId="{6F982703-A399-45DD-9771-3EF8BC0BA05F}" srcOrd="0" destOrd="0" presId="urn:microsoft.com/office/officeart/2009/3/layout/HorizontalOrganizationChart"/>
    <dgm:cxn modelId="{9F28809C-07A5-4E58-B82C-D5707C7FB63B}" type="presParOf" srcId="{6F982703-A399-45DD-9771-3EF8BC0BA05F}" destId="{4EA36720-444A-4986-BEDD-73C0C7648CED}" srcOrd="0" destOrd="0" presId="urn:microsoft.com/office/officeart/2009/3/layout/HorizontalOrganizationChart"/>
    <dgm:cxn modelId="{9624365C-1C0D-4242-A3E6-4D6B5DC81CF1}" type="presParOf" srcId="{6F982703-A399-45DD-9771-3EF8BC0BA05F}" destId="{E151216E-80EA-4772-86A5-7E773E06D765}" srcOrd="1" destOrd="0" presId="urn:microsoft.com/office/officeart/2009/3/layout/HorizontalOrganizationChart"/>
    <dgm:cxn modelId="{84AA1B03-0FC0-43A4-BB54-F584388E118B}" type="presParOf" srcId="{4D0E11A2-EE8F-4EE1-B3E0-A9A5E2D12596}" destId="{7A43DC5D-1469-4058-BCDB-876B2C199AD8}" srcOrd="1" destOrd="0" presId="urn:microsoft.com/office/officeart/2009/3/layout/HorizontalOrganizationChart"/>
    <dgm:cxn modelId="{03EF8022-12F7-4AA7-9708-F8D9FE0D220C}" type="presParOf" srcId="{7A43DC5D-1469-4058-BCDB-876B2C199AD8}" destId="{6B4A44DC-9C92-4AC0-A31D-A3493BBBD085}" srcOrd="0" destOrd="0" presId="urn:microsoft.com/office/officeart/2009/3/layout/HorizontalOrganizationChart"/>
    <dgm:cxn modelId="{AAB6941F-AAD5-40F4-9778-BA4E016B617C}" type="presParOf" srcId="{7A43DC5D-1469-4058-BCDB-876B2C199AD8}" destId="{48DB9B9E-D29E-4C4F-BC5D-C54D76E680D8}" srcOrd="1" destOrd="0" presId="urn:microsoft.com/office/officeart/2009/3/layout/HorizontalOrganizationChart"/>
    <dgm:cxn modelId="{FE8795F8-04FC-4651-8FD2-2BCDB44FD56F}" type="presParOf" srcId="{48DB9B9E-D29E-4C4F-BC5D-C54D76E680D8}" destId="{7F230E2D-63A4-4CB0-8CE2-4A3692F9EB02}" srcOrd="0" destOrd="0" presId="urn:microsoft.com/office/officeart/2009/3/layout/HorizontalOrganizationChart"/>
    <dgm:cxn modelId="{D2C871CC-B184-4F78-BD09-FB4546A4CC70}" type="presParOf" srcId="{7F230E2D-63A4-4CB0-8CE2-4A3692F9EB02}" destId="{658C3C38-0E7D-485D-8523-7F1BAAADE8E4}" srcOrd="0" destOrd="0" presId="urn:microsoft.com/office/officeart/2009/3/layout/HorizontalOrganizationChart"/>
    <dgm:cxn modelId="{71B1DA5E-2AE1-4361-A1B3-911F19A8169E}" type="presParOf" srcId="{7F230E2D-63A4-4CB0-8CE2-4A3692F9EB02}" destId="{53350B49-9AD4-484E-8E6D-FA667B395532}" srcOrd="1" destOrd="0" presId="urn:microsoft.com/office/officeart/2009/3/layout/HorizontalOrganizationChart"/>
    <dgm:cxn modelId="{F38C2F35-28D2-4259-A91B-9D28753541D2}" type="presParOf" srcId="{48DB9B9E-D29E-4C4F-BC5D-C54D76E680D8}" destId="{58FBD509-9FB9-4995-8466-EB8068E450B9}" srcOrd="1" destOrd="0" presId="urn:microsoft.com/office/officeart/2009/3/layout/HorizontalOrganizationChart"/>
    <dgm:cxn modelId="{E12B98D7-9CFC-4C23-8610-ECF662071D3F}" type="presParOf" srcId="{48DB9B9E-D29E-4C4F-BC5D-C54D76E680D8}" destId="{BBAC01BA-E5C4-4558-85A7-DFA2208BE8BC}" srcOrd="2" destOrd="0" presId="urn:microsoft.com/office/officeart/2009/3/layout/HorizontalOrganizationChart"/>
    <dgm:cxn modelId="{2C8DED75-8E78-4234-B466-E8093FFA02ED}" type="presParOf" srcId="{4D0E11A2-EE8F-4EE1-B3E0-A9A5E2D12596}" destId="{8E8B27B1-1BCC-4452-9849-827C64AD38BF}" srcOrd="2" destOrd="0" presId="urn:microsoft.com/office/officeart/2009/3/layout/HorizontalOrganizationChart"/>
    <dgm:cxn modelId="{A99C9953-7EA8-4B66-9CB3-0B2F3F6B16BC}" type="presParOf" srcId="{151F2506-0408-45A4-A27D-C2DD88F8F371}" destId="{20C19E6F-3888-4B68-8839-D289531FF3F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C74759-BC12-4910-9D00-1DADC17EB961}" type="doc">
      <dgm:prSet loTypeId="urn:microsoft.com/office/officeart/2009/3/layout/HorizontalOrganizationChart" loCatId="hierarchy" qsTypeId="urn:microsoft.com/office/officeart/2005/8/quickstyle/simple2" qsCatId="simple" csTypeId="urn:microsoft.com/office/officeart/2005/8/colors/accent0_3" csCatId="mainScheme" phldr="1"/>
      <dgm:spPr/>
      <dgm:t>
        <a:bodyPr/>
        <a:lstStyle/>
        <a:p>
          <a:endParaRPr lang="hu-HU"/>
        </a:p>
      </dgm:t>
    </dgm:pt>
    <dgm:pt modelId="{E93DCB41-175B-4CCE-B100-6B5DD0D73728}">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GB" sz="2400"/>
            <a:t>angol m</a:t>
          </a:r>
          <a:r>
            <a:rPr lang="hu-HU" sz="2400"/>
            <a:t>ű</a:t>
          </a:r>
          <a:r>
            <a:rPr lang="en-GB" sz="2400"/>
            <a:t>szó</a:t>
          </a:r>
          <a:endParaRPr lang="hu-HU" sz="2400"/>
        </a:p>
      </dgm:t>
    </dgm:pt>
    <dgm:pt modelId="{24FCC6B4-AE84-4294-A021-C138F3D43DCD}" type="parTrans" cxnId="{EBA4EF18-93C0-492C-BD6C-CBA84E5FA6A7}">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EE10A275-0E50-48AD-AEDD-A86DF4D23DEA}" type="sibTrans" cxnId="{EBA4EF18-93C0-492C-BD6C-CBA84E5FA6A7}">
      <dgm:prSet/>
      <dgm:spPr/>
      <dgm:t>
        <a:bodyPr/>
        <a:lstStyle/>
        <a:p>
          <a:endParaRPr lang="hu-HU"/>
        </a:p>
      </dgm:t>
    </dgm:pt>
    <dgm:pt modelId="{76B5FC7D-3CA2-48E3-AD0E-CD0D22B88C20}">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GB" sz="2400"/>
            <a:t>német műszó</a:t>
          </a:r>
          <a:endParaRPr lang="hu-HU" sz="2400"/>
        </a:p>
      </dgm:t>
    </dgm:pt>
    <dgm:pt modelId="{81341E06-F81A-455B-A54A-1A75F2428F3D}" type="parTrans" cxnId="{AF7E5BD2-BF7B-45D2-95B6-A926887D0899}">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16982307-D73F-4F87-A3B5-2DD8A764DB60}" type="sibTrans" cxnId="{AF7E5BD2-BF7B-45D2-95B6-A926887D0899}">
      <dgm:prSet/>
      <dgm:spPr/>
      <dgm:t>
        <a:bodyPr/>
        <a:lstStyle/>
        <a:p>
          <a:endParaRPr lang="hu-HU"/>
        </a:p>
      </dgm:t>
    </dgm:pt>
    <dgm:pt modelId="{48D86249-9301-421D-B0D6-F1C78DC86B1A}">
      <dgm:prSet phldrT="[Text]" custT="1">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GB" sz="2800"/>
            <a:t>felületaktív anyag</a:t>
          </a:r>
          <a:br>
            <a:rPr lang="en-GB" sz="2800"/>
          </a:br>
          <a:r>
            <a:rPr lang="en-GB" sz="2800"/>
            <a:t>(surface active agent)</a:t>
          </a:r>
          <a:endParaRPr lang="hu-HU" sz="2800"/>
        </a:p>
      </dgm:t>
    </dgm:pt>
    <dgm:pt modelId="{EDC1F8B7-AB71-45D3-9A2D-249042155202}" type="parTrans" cxnId="{D1A2FB3E-160E-497C-9057-70D4AAB73FE0}">
      <dgm:prSet/>
      <dgm:spPr/>
      <dgm:t>
        <a:bodyPr/>
        <a:lstStyle/>
        <a:p>
          <a:endParaRPr lang="hu-HU"/>
        </a:p>
      </dgm:t>
    </dgm:pt>
    <dgm:pt modelId="{93247ED5-5500-465E-AC27-DA042BE6971A}" type="sibTrans" cxnId="{D1A2FB3E-160E-497C-9057-70D4AAB73FE0}">
      <dgm:prSet/>
      <dgm:spPr/>
      <dgm:t>
        <a:bodyPr/>
        <a:lstStyle/>
        <a:p>
          <a:endParaRPr lang="hu-HU"/>
        </a:p>
      </dgm:t>
    </dgm:pt>
    <dgm:pt modelId="{68F981F2-F466-459D-8F13-DE241AF594EC}">
      <dgm:prSet phldrT="[Text]" custT="1">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GB" sz="2800"/>
            <a:t>surfactant</a:t>
          </a:r>
          <a:endParaRPr lang="hu-HU" sz="2800"/>
        </a:p>
      </dgm:t>
    </dgm:pt>
    <dgm:pt modelId="{1FE0E2AC-5DF6-4026-A314-E84D7D5257EE}" type="parTrans" cxnId="{B522D91D-F5C4-46E7-B149-423EFB718E2E}">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3A2C3B22-3164-4B84-9097-41C0783090E7}" type="sibTrans" cxnId="{B522D91D-F5C4-46E7-B149-423EFB718E2E}">
      <dgm:prSet/>
      <dgm:spPr/>
      <dgm:t>
        <a:bodyPr/>
        <a:lstStyle/>
        <a:p>
          <a:endParaRPr lang="hu-HU"/>
        </a:p>
      </dgm:t>
    </dgm:pt>
    <dgm:pt modelId="{03AF34A2-71EC-4054-8BD7-145A02FD311C}">
      <dgm:prSet phldrT="[Text]" custT="1">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GB" sz="2800"/>
            <a:t>tenzid</a:t>
          </a:r>
          <a:endParaRPr lang="hu-HU" sz="2800"/>
        </a:p>
      </dgm:t>
    </dgm:pt>
    <dgm:pt modelId="{D48A1DC8-35F5-433B-A8D3-962CB3E60A55}" type="parTrans" cxnId="{B6178328-E264-4ACF-8971-DF10DE4567E5}">
      <dgm:prSet>
        <dgm:style>
          <a:lnRef idx="3">
            <a:schemeClr val="accent3"/>
          </a:lnRef>
          <a:fillRef idx="0">
            <a:schemeClr val="accent3"/>
          </a:fillRef>
          <a:effectRef idx="2">
            <a:schemeClr val="accent3"/>
          </a:effectRef>
          <a:fontRef idx="minor">
            <a:schemeClr val="tx1"/>
          </a:fontRef>
        </dgm:style>
      </dgm:prSet>
      <dgm:spPr/>
      <dgm:t>
        <a:bodyPr/>
        <a:lstStyle/>
        <a:p>
          <a:endParaRPr lang="hu-HU"/>
        </a:p>
      </dgm:t>
    </dgm:pt>
    <dgm:pt modelId="{D5597182-38E0-4C80-B36B-A55A4316B6E0}" type="sibTrans" cxnId="{B6178328-E264-4ACF-8971-DF10DE4567E5}">
      <dgm:prSet/>
      <dgm:spPr/>
      <dgm:t>
        <a:bodyPr/>
        <a:lstStyle/>
        <a:p>
          <a:endParaRPr lang="hu-HU"/>
        </a:p>
      </dgm:t>
    </dgm:pt>
    <dgm:pt modelId="{A082B73C-68B2-4659-AA5B-5F86E7E513C8}" type="pres">
      <dgm:prSet presAssocID="{20C74759-BC12-4910-9D00-1DADC17EB961}" presName="hierChild1" presStyleCnt="0">
        <dgm:presLayoutVars>
          <dgm:orgChart val="1"/>
          <dgm:chPref val="1"/>
          <dgm:dir/>
          <dgm:animOne val="branch"/>
          <dgm:animLvl val="lvl"/>
          <dgm:resizeHandles/>
        </dgm:presLayoutVars>
      </dgm:prSet>
      <dgm:spPr/>
    </dgm:pt>
    <dgm:pt modelId="{151F2506-0408-45A4-A27D-C2DD88F8F371}" type="pres">
      <dgm:prSet presAssocID="{48D86249-9301-421D-B0D6-F1C78DC86B1A}" presName="hierRoot1" presStyleCnt="0">
        <dgm:presLayoutVars>
          <dgm:hierBranch val="init"/>
        </dgm:presLayoutVars>
      </dgm:prSet>
      <dgm:spPr/>
    </dgm:pt>
    <dgm:pt modelId="{F7F162B2-7AF6-4EE1-A36D-407C314988D4}" type="pres">
      <dgm:prSet presAssocID="{48D86249-9301-421D-B0D6-F1C78DC86B1A}" presName="rootComposite1" presStyleCnt="0"/>
      <dgm:spPr/>
    </dgm:pt>
    <dgm:pt modelId="{338A1294-0B6B-462E-AB0E-12D78C7D8DBA}" type="pres">
      <dgm:prSet presAssocID="{48D86249-9301-421D-B0D6-F1C78DC86B1A}" presName="rootText1" presStyleLbl="node0" presStyleIdx="0" presStyleCnt="1" custScaleX="124710" custScaleY="170881">
        <dgm:presLayoutVars>
          <dgm:chPref val="3"/>
        </dgm:presLayoutVars>
      </dgm:prSet>
      <dgm:spPr/>
    </dgm:pt>
    <dgm:pt modelId="{45C863E6-214E-4CCB-BA41-D68D9E24A425}" type="pres">
      <dgm:prSet presAssocID="{48D86249-9301-421D-B0D6-F1C78DC86B1A}" presName="rootConnector1" presStyleLbl="node1" presStyleIdx="0" presStyleCnt="0"/>
      <dgm:spPr/>
    </dgm:pt>
    <dgm:pt modelId="{36B34EBB-A05B-44A1-992E-5B7D02E1A4B0}" type="pres">
      <dgm:prSet presAssocID="{48D86249-9301-421D-B0D6-F1C78DC86B1A}" presName="hierChild2" presStyleCnt="0"/>
      <dgm:spPr/>
    </dgm:pt>
    <dgm:pt modelId="{74C17E52-DCE0-418E-8535-2649C487748C}" type="pres">
      <dgm:prSet presAssocID="{24FCC6B4-AE84-4294-A021-C138F3D43DCD}" presName="Name64" presStyleLbl="parChTrans1D2" presStyleIdx="0" presStyleCnt="2"/>
      <dgm:spPr/>
    </dgm:pt>
    <dgm:pt modelId="{BA24BD51-632A-4034-9A15-63CBF07B7B56}" type="pres">
      <dgm:prSet presAssocID="{E93DCB41-175B-4CCE-B100-6B5DD0D73728}" presName="hierRoot2" presStyleCnt="0">
        <dgm:presLayoutVars>
          <dgm:hierBranch val="init"/>
        </dgm:presLayoutVars>
      </dgm:prSet>
      <dgm:spPr/>
    </dgm:pt>
    <dgm:pt modelId="{3945B8E9-62C8-4EA8-A284-49C8079C1ACC}" type="pres">
      <dgm:prSet presAssocID="{E93DCB41-175B-4CCE-B100-6B5DD0D73728}" presName="rootComposite" presStyleCnt="0"/>
      <dgm:spPr/>
    </dgm:pt>
    <dgm:pt modelId="{BCDAD9DD-EB85-44A6-B94D-24E1B70F4482}" type="pres">
      <dgm:prSet presAssocID="{E93DCB41-175B-4CCE-B100-6B5DD0D73728}" presName="rootText" presStyleLbl="node2" presStyleIdx="0" presStyleCnt="2">
        <dgm:presLayoutVars>
          <dgm:chPref val="3"/>
        </dgm:presLayoutVars>
      </dgm:prSet>
      <dgm:spPr/>
    </dgm:pt>
    <dgm:pt modelId="{22E1F313-CC8C-4DC9-9026-FE0CA135EC8F}" type="pres">
      <dgm:prSet presAssocID="{E93DCB41-175B-4CCE-B100-6B5DD0D73728}" presName="rootConnector" presStyleLbl="node2" presStyleIdx="0" presStyleCnt="2"/>
      <dgm:spPr/>
    </dgm:pt>
    <dgm:pt modelId="{B1D2C7A4-BF64-4E8A-B529-7E0AB2E8D9D8}" type="pres">
      <dgm:prSet presAssocID="{E93DCB41-175B-4CCE-B100-6B5DD0D73728}" presName="hierChild4" presStyleCnt="0"/>
      <dgm:spPr/>
    </dgm:pt>
    <dgm:pt modelId="{906FC6D9-23E8-4B40-B17D-DE91351213B4}" type="pres">
      <dgm:prSet presAssocID="{1FE0E2AC-5DF6-4026-A314-E84D7D5257EE}" presName="Name64" presStyleLbl="parChTrans1D3" presStyleIdx="0" presStyleCnt="2"/>
      <dgm:spPr/>
    </dgm:pt>
    <dgm:pt modelId="{805827B3-7426-406D-94C0-A4FB97AC44A6}" type="pres">
      <dgm:prSet presAssocID="{68F981F2-F466-459D-8F13-DE241AF594EC}" presName="hierRoot2" presStyleCnt="0">
        <dgm:presLayoutVars>
          <dgm:hierBranch val="init"/>
        </dgm:presLayoutVars>
      </dgm:prSet>
      <dgm:spPr/>
    </dgm:pt>
    <dgm:pt modelId="{B5E2E1F9-DA11-4E8B-8C33-1701C39789C3}" type="pres">
      <dgm:prSet presAssocID="{68F981F2-F466-459D-8F13-DE241AF594EC}" presName="rootComposite" presStyleCnt="0"/>
      <dgm:spPr/>
    </dgm:pt>
    <dgm:pt modelId="{BCE05B13-A3C6-409B-B6DE-114664B9F537}" type="pres">
      <dgm:prSet presAssocID="{68F981F2-F466-459D-8F13-DE241AF594EC}" presName="rootText" presStyleLbl="node3" presStyleIdx="0" presStyleCnt="2">
        <dgm:presLayoutVars>
          <dgm:chPref val="3"/>
        </dgm:presLayoutVars>
      </dgm:prSet>
      <dgm:spPr/>
    </dgm:pt>
    <dgm:pt modelId="{28C5E522-4C9F-47C4-A9E2-D703C65A5568}" type="pres">
      <dgm:prSet presAssocID="{68F981F2-F466-459D-8F13-DE241AF594EC}" presName="rootConnector" presStyleLbl="node3" presStyleIdx="0" presStyleCnt="2"/>
      <dgm:spPr/>
    </dgm:pt>
    <dgm:pt modelId="{32355AD1-10E4-4E57-AEAA-8A4AB39F9A2D}" type="pres">
      <dgm:prSet presAssocID="{68F981F2-F466-459D-8F13-DE241AF594EC}" presName="hierChild4" presStyleCnt="0"/>
      <dgm:spPr/>
    </dgm:pt>
    <dgm:pt modelId="{B04B4B39-4C3F-4C9C-8946-6540E09724E1}" type="pres">
      <dgm:prSet presAssocID="{68F981F2-F466-459D-8F13-DE241AF594EC}" presName="hierChild5" presStyleCnt="0"/>
      <dgm:spPr/>
    </dgm:pt>
    <dgm:pt modelId="{F92DF1A1-1128-4FDB-AC87-0C1C5C015009}" type="pres">
      <dgm:prSet presAssocID="{E93DCB41-175B-4CCE-B100-6B5DD0D73728}" presName="hierChild5" presStyleCnt="0"/>
      <dgm:spPr/>
    </dgm:pt>
    <dgm:pt modelId="{468AFC04-F581-474D-BE17-168ACF968ABD}" type="pres">
      <dgm:prSet presAssocID="{81341E06-F81A-455B-A54A-1A75F2428F3D}" presName="Name64" presStyleLbl="parChTrans1D2" presStyleIdx="1" presStyleCnt="2"/>
      <dgm:spPr/>
    </dgm:pt>
    <dgm:pt modelId="{4D0E11A2-EE8F-4EE1-B3E0-A9A5E2D12596}" type="pres">
      <dgm:prSet presAssocID="{76B5FC7D-3CA2-48E3-AD0E-CD0D22B88C20}" presName="hierRoot2" presStyleCnt="0">
        <dgm:presLayoutVars>
          <dgm:hierBranch val="init"/>
        </dgm:presLayoutVars>
      </dgm:prSet>
      <dgm:spPr/>
    </dgm:pt>
    <dgm:pt modelId="{6F982703-A399-45DD-9771-3EF8BC0BA05F}" type="pres">
      <dgm:prSet presAssocID="{76B5FC7D-3CA2-48E3-AD0E-CD0D22B88C20}" presName="rootComposite" presStyleCnt="0"/>
      <dgm:spPr/>
    </dgm:pt>
    <dgm:pt modelId="{4EA36720-444A-4986-BEDD-73C0C7648CED}" type="pres">
      <dgm:prSet presAssocID="{76B5FC7D-3CA2-48E3-AD0E-CD0D22B88C20}" presName="rootText" presStyleLbl="node2" presStyleIdx="1" presStyleCnt="2">
        <dgm:presLayoutVars>
          <dgm:chPref val="3"/>
        </dgm:presLayoutVars>
      </dgm:prSet>
      <dgm:spPr/>
    </dgm:pt>
    <dgm:pt modelId="{E151216E-80EA-4772-86A5-7E773E06D765}" type="pres">
      <dgm:prSet presAssocID="{76B5FC7D-3CA2-48E3-AD0E-CD0D22B88C20}" presName="rootConnector" presStyleLbl="node2" presStyleIdx="1" presStyleCnt="2"/>
      <dgm:spPr/>
    </dgm:pt>
    <dgm:pt modelId="{7A43DC5D-1469-4058-BCDB-876B2C199AD8}" type="pres">
      <dgm:prSet presAssocID="{76B5FC7D-3CA2-48E3-AD0E-CD0D22B88C20}" presName="hierChild4" presStyleCnt="0"/>
      <dgm:spPr/>
    </dgm:pt>
    <dgm:pt modelId="{6B4A44DC-9C92-4AC0-A31D-A3493BBBD085}" type="pres">
      <dgm:prSet presAssocID="{D48A1DC8-35F5-433B-A8D3-962CB3E60A55}" presName="Name64" presStyleLbl="parChTrans1D3" presStyleIdx="1" presStyleCnt="2"/>
      <dgm:spPr/>
    </dgm:pt>
    <dgm:pt modelId="{48DB9B9E-D29E-4C4F-BC5D-C54D76E680D8}" type="pres">
      <dgm:prSet presAssocID="{03AF34A2-71EC-4054-8BD7-145A02FD311C}" presName="hierRoot2" presStyleCnt="0">
        <dgm:presLayoutVars>
          <dgm:hierBranch val="init"/>
        </dgm:presLayoutVars>
      </dgm:prSet>
      <dgm:spPr/>
    </dgm:pt>
    <dgm:pt modelId="{7F230E2D-63A4-4CB0-8CE2-4A3692F9EB02}" type="pres">
      <dgm:prSet presAssocID="{03AF34A2-71EC-4054-8BD7-145A02FD311C}" presName="rootComposite" presStyleCnt="0"/>
      <dgm:spPr/>
    </dgm:pt>
    <dgm:pt modelId="{658C3C38-0E7D-485D-8523-7F1BAAADE8E4}" type="pres">
      <dgm:prSet presAssocID="{03AF34A2-71EC-4054-8BD7-145A02FD311C}" presName="rootText" presStyleLbl="node3" presStyleIdx="1" presStyleCnt="2">
        <dgm:presLayoutVars>
          <dgm:chPref val="3"/>
        </dgm:presLayoutVars>
      </dgm:prSet>
      <dgm:spPr/>
    </dgm:pt>
    <dgm:pt modelId="{53350B49-9AD4-484E-8E6D-FA667B395532}" type="pres">
      <dgm:prSet presAssocID="{03AF34A2-71EC-4054-8BD7-145A02FD311C}" presName="rootConnector" presStyleLbl="node3" presStyleIdx="1" presStyleCnt="2"/>
      <dgm:spPr/>
    </dgm:pt>
    <dgm:pt modelId="{58FBD509-9FB9-4995-8466-EB8068E450B9}" type="pres">
      <dgm:prSet presAssocID="{03AF34A2-71EC-4054-8BD7-145A02FD311C}" presName="hierChild4" presStyleCnt="0"/>
      <dgm:spPr/>
    </dgm:pt>
    <dgm:pt modelId="{BBAC01BA-E5C4-4558-85A7-DFA2208BE8BC}" type="pres">
      <dgm:prSet presAssocID="{03AF34A2-71EC-4054-8BD7-145A02FD311C}" presName="hierChild5" presStyleCnt="0"/>
      <dgm:spPr/>
    </dgm:pt>
    <dgm:pt modelId="{8E8B27B1-1BCC-4452-9849-827C64AD38BF}" type="pres">
      <dgm:prSet presAssocID="{76B5FC7D-3CA2-48E3-AD0E-CD0D22B88C20}" presName="hierChild5" presStyleCnt="0"/>
      <dgm:spPr/>
    </dgm:pt>
    <dgm:pt modelId="{20C19E6F-3888-4B68-8839-D289531FF3FA}" type="pres">
      <dgm:prSet presAssocID="{48D86249-9301-421D-B0D6-F1C78DC86B1A}" presName="hierChild3" presStyleCnt="0"/>
      <dgm:spPr/>
    </dgm:pt>
  </dgm:ptLst>
  <dgm:cxnLst>
    <dgm:cxn modelId="{4AFDCF02-CB5F-4069-91D6-B09CCEB2510D}" type="presOf" srcId="{D48A1DC8-35F5-433B-A8D3-962CB3E60A55}" destId="{6B4A44DC-9C92-4AC0-A31D-A3493BBBD085}" srcOrd="0" destOrd="0" presId="urn:microsoft.com/office/officeart/2009/3/layout/HorizontalOrganizationChart"/>
    <dgm:cxn modelId="{6391120F-B9BF-45CE-B5E4-92782E924C3B}" type="presOf" srcId="{03AF34A2-71EC-4054-8BD7-145A02FD311C}" destId="{658C3C38-0E7D-485D-8523-7F1BAAADE8E4}" srcOrd="0" destOrd="0" presId="urn:microsoft.com/office/officeart/2009/3/layout/HorizontalOrganizationChart"/>
    <dgm:cxn modelId="{EBA4EF18-93C0-492C-BD6C-CBA84E5FA6A7}" srcId="{48D86249-9301-421D-B0D6-F1C78DC86B1A}" destId="{E93DCB41-175B-4CCE-B100-6B5DD0D73728}" srcOrd="0" destOrd="0" parTransId="{24FCC6B4-AE84-4294-A021-C138F3D43DCD}" sibTransId="{EE10A275-0E50-48AD-AEDD-A86DF4D23DEA}"/>
    <dgm:cxn modelId="{B522D91D-F5C4-46E7-B149-423EFB718E2E}" srcId="{E93DCB41-175B-4CCE-B100-6B5DD0D73728}" destId="{68F981F2-F466-459D-8F13-DE241AF594EC}" srcOrd="0" destOrd="0" parTransId="{1FE0E2AC-5DF6-4026-A314-E84D7D5257EE}" sibTransId="{3A2C3B22-3164-4B84-9097-41C0783090E7}"/>
    <dgm:cxn modelId="{B6178328-E264-4ACF-8971-DF10DE4567E5}" srcId="{76B5FC7D-3CA2-48E3-AD0E-CD0D22B88C20}" destId="{03AF34A2-71EC-4054-8BD7-145A02FD311C}" srcOrd="0" destOrd="0" parTransId="{D48A1DC8-35F5-433B-A8D3-962CB3E60A55}" sibTransId="{D5597182-38E0-4C80-B36B-A55A4316B6E0}"/>
    <dgm:cxn modelId="{6826152E-2BC4-4DAE-B1C0-CCFDC1063A2C}" type="presOf" srcId="{48D86249-9301-421D-B0D6-F1C78DC86B1A}" destId="{45C863E6-214E-4CCB-BA41-D68D9E24A425}" srcOrd="1" destOrd="0" presId="urn:microsoft.com/office/officeart/2009/3/layout/HorizontalOrganizationChart"/>
    <dgm:cxn modelId="{FE1E3F32-B72B-45FA-B479-35A4B0AC7BC7}" type="presOf" srcId="{20C74759-BC12-4910-9D00-1DADC17EB961}" destId="{A082B73C-68B2-4659-AA5B-5F86E7E513C8}" srcOrd="0" destOrd="0" presId="urn:microsoft.com/office/officeart/2009/3/layout/HorizontalOrganizationChart"/>
    <dgm:cxn modelId="{4B51E035-7BAB-4CFF-A797-D3F9AB9A5FB9}" type="presOf" srcId="{48D86249-9301-421D-B0D6-F1C78DC86B1A}" destId="{338A1294-0B6B-462E-AB0E-12D78C7D8DBA}" srcOrd="0" destOrd="0" presId="urn:microsoft.com/office/officeart/2009/3/layout/HorizontalOrganizationChart"/>
    <dgm:cxn modelId="{D1A2FB3E-160E-497C-9057-70D4AAB73FE0}" srcId="{20C74759-BC12-4910-9D00-1DADC17EB961}" destId="{48D86249-9301-421D-B0D6-F1C78DC86B1A}" srcOrd="0" destOrd="0" parTransId="{EDC1F8B7-AB71-45D3-9A2D-249042155202}" sibTransId="{93247ED5-5500-465E-AC27-DA042BE6971A}"/>
    <dgm:cxn modelId="{CBBBF764-7575-4C12-B59A-BD9CBF5EAC79}" type="presOf" srcId="{68F981F2-F466-459D-8F13-DE241AF594EC}" destId="{28C5E522-4C9F-47C4-A9E2-D703C65A5568}" srcOrd="1" destOrd="0" presId="urn:microsoft.com/office/officeart/2009/3/layout/HorizontalOrganizationChart"/>
    <dgm:cxn modelId="{619A1058-8692-4005-90F5-0118282D564F}" type="presOf" srcId="{76B5FC7D-3CA2-48E3-AD0E-CD0D22B88C20}" destId="{4EA36720-444A-4986-BEDD-73C0C7648CED}" srcOrd="0" destOrd="0" presId="urn:microsoft.com/office/officeart/2009/3/layout/HorizontalOrganizationChart"/>
    <dgm:cxn modelId="{9B69289B-3BCF-4B33-8799-2718AB5D547A}" type="presOf" srcId="{1FE0E2AC-5DF6-4026-A314-E84D7D5257EE}" destId="{906FC6D9-23E8-4B40-B17D-DE91351213B4}" srcOrd="0" destOrd="0" presId="urn:microsoft.com/office/officeart/2009/3/layout/HorizontalOrganizationChart"/>
    <dgm:cxn modelId="{B46EE79E-9548-4A91-AA07-34FCBDBBD3F2}" type="presOf" srcId="{81341E06-F81A-455B-A54A-1A75F2428F3D}" destId="{468AFC04-F581-474D-BE17-168ACF968ABD}" srcOrd="0" destOrd="0" presId="urn:microsoft.com/office/officeart/2009/3/layout/HorizontalOrganizationChart"/>
    <dgm:cxn modelId="{9E01439F-957C-421C-A19F-6377D1034186}" type="presOf" srcId="{68F981F2-F466-459D-8F13-DE241AF594EC}" destId="{BCE05B13-A3C6-409B-B6DE-114664B9F537}" srcOrd="0" destOrd="0" presId="urn:microsoft.com/office/officeart/2009/3/layout/HorizontalOrganizationChart"/>
    <dgm:cxn modelId="{59A5CBB0-09BF-4C0F-ACDF-E268F186250D}" type="presOf" srcId="{24FCC6B4-AE84-4294-A021-C138F3D43DCD}" destId="{74C17E52-DCE0-418E-8535-2649C487748C}" srcOrd="0" destOrd="0" presId="urn:microsoft.com/office/officeart/2009/3/layout/HorizontalOrganizationChart"/>
    <dgm:cxn modelId="{E0E5B6B8-019C-4DFD-AFE3-A9D43A729AA9}" type="presOf" srcId="{03AF34A2-71EC-4054-8BD7-145A02FD311C}" destId="{53350B49-9AD4-484E-8E6D-FA667B395532}" srcOrd="1" destOrd="0" presId="urn:microsoft.com/office/officeart/2009/3/layout/HorizontalOrganizationChart"/>
    <dgm:cxn modelId="{11E0E1C7-594D-466A-9D7E-7D115C246094}" type="presOf" srcId="{E93DCB41-175B-4CCE-B100-6B5DD0D73728}" destId="{22E1F313-CC8C-4DC9-9026-FE0CA135EC8F}" srcOrd="1" destOrd="0" presId="urn:microsoft.com/office/officeart/2009/3/layout/HorizontalOrganizationChart"/>
    <dgm:cxn modelId="{C800C3CC-80AD-433F-AB84-73518D1B8B82}" type="presOf" srcId="{76B5FC7D-3CA2-48E3-AD0E-CD0D22B88C20}" destId="{E151216E-80EA-4772-86A5-7E773E06D765}" srcOrd="1" destOrd="0" presId="urn:microsoft.com/office/officeart/2009/3/layout/HorizontalOrganizationChart"/>
    <dgm:cxn modelId="{AF7E5BD2-BF7B-45D2-95B6-A926887D0899}" srcId="{48D86249-9301-421D-B0D6-F1C78DC86B1A}" destId="{76B5FC7D-3CA2-48E3-AD0E-CD0D22B88C20}" srcOrd="1" destOrd="0" parTransId="{81341E06-F81A-455B-A54A-1A75F2428F3D}" sibTransId="{16982307-D73F-4F87-A3B5-2DD8A764DB60}"/>
    <dgm:cxn modelId="{D6C176E4-003C-4953-BBC0-C7F52C6F5024}" type="presOf" srcId="{E93DCB41-175B-4CCE-B100-6B5DD0D73728}" destId="{BCDAD9DD-EB85-44A6-B94D-24E1B70F4482}" srcOrd="0" destOrd="0" presId="urn:microsoft.com/office/officeart/2009/3/layout/HorizontalOrganizationChart"/>
    <dgm:cxn modelId="{29245F2D-E265-4377-8949-FE1BD610A810}" type="presParOf" srcId="{A082B73C-68B2-4659-AA5B-5F86E7E513C8}" destId="{151F2506-0408-45A4-A27D-C2DD88F8F371}" srcOrd="0" destOrd="0" presId="urn:microsoft.com/office/officeart/2009/3/layout/HorizontalOrganizationChart"/>
    <dgm:cxn modelId="{05E904DF-82E9-48B2-9F36-5B9AA5742E6A}" type="presParOf" srcId="{151F2506-0408-45A4-A27D-C2DD88F8F371}" destId="{F7F162B2-7AF6-4EE1-A36D-407C314988D4}" srcOrd="0" destOrd="0" presId="urn:microsoft.com/office/officeart/2009/3/layout/HorizontalOrganizationChart"/>
    <dgm:cxn modelId="{B2CBDBBE-1493-49EA-A103-D3030344F6AF}" type="presParOf" srcId="{F7F162B2-7AF6-4EE1-A36D-407C314988D4}" destId="{338A1294-0B6B-462E-AB0E-12D78C7D8DBA}" srcOrd="0" destOrd="0" presId="urn:microsoft.com/office/officeart/2009/3/layout/HorizontalOrganizationChart"/>
    <dgm:cxn modelId="{FE16A2C3-2BDC-421E-B749-6CB21AF6F2EA}" type="presParOf" srcId="{F7F162B2-7AF6-4EE1-A36D-407C314988D4}" destId="{45C863E6-214E-4CCB-BA41-D68D9E24A425}" srcOrd="1" destOrd="0" presId="urn:microsoft.com/office/officeart/2009/3/layout/HorizontalOrganizationChart"/>
    <dgm:cxn modelId="{CF0969F5-C6F0-4A3D-A4D2-299BD2CCE17B}" type="presParOf" srcId="{151F2506-0408-45A4-A27D-C2DD88F8F371}" destId="{36B34EBB-A05B-44A1-992E-5B7D02E1A4B0}" srcOrd="1" destOrd="0" presId="urn:microsoft.com/office/officeart/2009/3/layout/HorizontalOrganizationChart"/>
    <dgm:cxn modelId="{5F82FEAF-47A1-4D08-9067-922A3D283164}" type="presParOf" srcId="{36B34EBB-A05B-44A1-992E-5B7D02E1A4B0}" destId="{74C17E52-DCE0-418E-8535-2649C487748C}" srcOrd="0" destOrd="0" presId="urn:microsoft.com/office/officeart/2009/3/layout/HorizontalOrganizationChart"/>
    <dgm:cxn modelId="{8935B435-7C4F-4061-97D2-90C73CBAB41F}" type="presParOf" srcId="{36B34EBB-A05B-44A1-992E-5B7D02E1A4B0}" destId="{BA24BD51-632A-4034-9A15-63CBF07B7B56}" srcOrd="1" destOrd="0" presId="urn:microsoft.com/office/officeart/2009/3/layout/HorizontalOrganizationChart"/>
    <dgm:cxn modelId="{A170AA4B-1364-442D-8B06-DCA6489F21BC}" type="presParOf" srcId="{BA24BD51-632A-4034-9A15-63CBF07B7B56}" destId="{3945B8E9-62C8-4EA8-A284-49C8079C1ACC}" srcOrd="0" destOrd="0" presId="urn:microsoft.com/office/officeart/2009/3/layout/HorizontalOrganizationChart"/>
    <dgm:cxn modelId="{CD9671E1-DE4E-4BCB-8424-B3F117E7AA7D}" type="presParOf" srcId="{3945B8E9-62C8-4EA8-A284-49C8079C1ACC}" destId="{BCDAD9DD-EB85-44A6-B94D-24E1B70F4482}" srcOrd="0" destOrd="0" presId="urn:microsoft.com/office/officeart/2009/3/layout/HorizontalOrganizationChart"/>
    <dgm:cxn modelId="{5DE51B86-1BCC-446A-A9D6-870FD9D939C4}" type="presParOf" srcId="{3945B8E9-62C8-4EA8-A284-49C8079C1ACC}" destId="{22E1F313-CC8C-4DC9-9026-FE0CA135EC8F}" srcOrd="1" destOrd="0" presId="urn:microsoft.com/office/officeart/2009/3/layout/HorizontalOrganizationChart"/>
    <dgm:cxn modelId="{25AA7992-6778-41BE-B7DD-7EC4A0C5D75C}" type="presParOf" srcId="{BA24BD51-632A-4034-9A15-63CBF07B7B56}" destId="{B1D2C7A4-BF64-4E8A-B529-7E0AB2E8D9D8}" srcOrd="1" destOrd="0" presId="urn:microsoft.com/office/officeart/2009/3/layout/HorizontalOrganizationChart"/>
    <dgm:cxn modelId="{1805843B-9A18-4DED-BEC3-D625C657CDE3}" type="presParOf" srcId="{B1D2C7A4-BF64-4E8A-B529-7E0AB2E8D9D8}" destId="{906FC6D9-23E8-4B40-B17D-DE91351213B4}" srcOrd="0" destOrd="0" presId="urn:microsoft.com/office/officeart/2009/3/layout/HorizontalOrganizationChart"/>
    <dgm:cxn modelId="{43BEEF05-D76D-45C2-BA2D-94D41212A5C7}" type="presParOf" srcId="{B1D2C7A4-BF64-4E8A-B529-7E0AB2E8D9D8}" destId="{805827B3-7426-406D-94C0-A4FB97AC44A6}" srcOrd="1" destOrd="0" presId="urn:microsoft.com/office/officeart/2009/3/layout/HorizontalOrganizationChart"/>
    <dgm:cxn modelId="{C85D06CE-5956-4CA8-9BB9-EFCFCCD0F8BE}" type="presParOf" srcId="{805827B3-7426-406D-94C0-A4FB97AC44A6}" destId="{B5E2E1F9-DA11-4E8B-8C33-1701C39789C3}" srcOrd="0" destOrd="0" presId="urn:microsoft.com/office/officeart/2009/3/layout/HorizontalOrganizationChart"/>
    <dgm:cxn modelId="{14A7D404-32CF-47DB-BA0B-92992380D0B5}" type="presParOf" srcId="{B5E2E1F9-DA11-4E8B-8C33-1701C39789C3}" destId="{BCE05B13-A3C6-409B-B6DE-114664B9F537}" srcOrd="0" destOrd="0" presId="urn:microsoft.com/office/officeart/2009/3/layout/HorizontalOrganizationChart"/>
    <dgm:cxn modelId="{DD8B2EFD-AD2E-400B-8582-547C85DC3A88}" type="presParOf" srcId="{B5E2E1F9-DA11-4E8B-8C33-1701C39789C3}" destId="{28C5E522-4C9F-47C4-A9E2-D703C65A5568}" srcOrd="1" destOrd="0" presId="urn:microsoft.com/office/officeart/2009/3/layout/HorizontalOrganizationChart"/>
    <dgm:cxn modelId="{A22334AD-4D84-45FD-9FFC-3F67FCC8F0C3}" type="presParOf" srcId="{805827B3-7426-406D-94C0-A4FB97AC44A6}" destId="{32355AD1-10E4-4E57-AEAA-8A4AB39F9A2D}" srcOrd="1" destOrd="0" presId="urn:microsoft.com/office/officeart/2009/3/layout/HorizontalOrganizationChart"/>
    <dgm:cxn modelId="{8BE4563E-2A0C-4143-9BA7-2541ACBD3A62}" type="presParOf" srcId="{805827B3-7426-406D-94C0-A4FB97AC44A6}" destId="{B04B4B39-4C3F-4C9C-8946-6540E09724E1}" srcOrd="2" destOrd="0" presId="urn:microsoft.com/office/officeart/2009/3/layout/HorizontalOrganizationChart"/>
    <dgm:cxn modelId="{9A3CE64E-E577-471E-94FD-F9FB78CBAF03}" type="presParOf" srcId="{BA24BD51-632A-4034-9A15-63CBF07B7B56}" destId="{F92DF1A1-1128-4FDB-AC87-0C1C5C015009}" srcOrd="2" destOrd="0" presId="urn:microsoft.com/office/officeart/2009/3/layout/HorizontalOrganizationChart"/>
    <dgm:cxn modelId="{E91ACD80-6CA5-468C-BA4E-D2121B1645DD}" type="presParOf" srcId="{36B34EBB-A05B-44A1-992E-5B7D02E1A4B0}" destId="{468AFC04-F581-474D-BE17-168ACF968ABD}" srcOrd="2" destOrd="0" presId="urn:microsoft.com/office/officeart/2009/3/layout/HorizontalOrganizationChart"/>
    <dgm:cxn modelId="{1328F1B1-79CE-42B6-8AD9-2CC9C5888496}" type="presParOf" srcId="{36B34EBB-A05B-44A1-992E-5B7D02E1A4B0}" destId="{4D0E11A2-EE8F-4EE1-B3E0-A9A5E2D12596}" srcOrd="3" destOrd="0" presId="urn:microsoft.com/office/officeart/2009/3/layout/HorizontalOrganizationChart"/>
    <dgm:cxn modelId="{94E6A958-1E91-49FA-A267-253B2BD4700D}" type="presParOf" srcId="{4D0E11A2-EE8F-4EE1-B3E0-A9A5E2D12596}" destId="{6F982703-A399-45DD-9771-3EF8BC0BA05F}" srcOrd="0" destOrd="0" presId="urn:microsoft.com/office/officeart/2009/3/layout/HorizontalOrganizationChart"/>
    <dgm:cxn modelId="{9F28809C-07A5-4E58-B82C-D5707C7FB63B}" type="presParOf" srcId="{6F982703-A399-45DD-9771-3EF8BC0BA05F}" destId="{4EA36720-444A-4986-BEDD-73C0C7648CED}" srcOrd="0" destOrd="0" presId="urn:microsoft.com/office/officeart/2009/3/layout/HorizontalOrganizationChart"/>
    <dgm:cxn modelId="{9624365C-1C0D-4242-A3E6-4D6B5DC81CF1}" type="presParOf" srcId="{6F982703-A399-45DD-9771-3EF8BC0BA05F}" destId="{E151216E-80EA-4772-86A5-7E773E06D765}" srcOrd="1" destOrd="0" presId="urn:microsoft.com/office/officeart/2009/3/layout/HorizontalOrganizationChart"/>
    <dgm:cxn modelId="{84AA1B03-0FC0-43A4-BB54-F584388E118B}" type="presParOf" srcId="{4D0E11A2-EE8F-4EE1-B3E0-A9A5E2D12596}" destId="{7A43DC5D-1469-4058-BCDB-876B2C199AD8}" srcOrd="1" destOrd="0" presId="urn:microsoft.com/office/officeart/2009/3/layout/HorizontalOrganizationChart"/>
    <dgm:cxn modelId="{03EF8022-12F7-4AA7-9708-F8D9FE0D220C}" type="presParOf" srcId="{7A43DC5D-1469-4058-BCDB-876B2C199AD8}" destId="{6B4A44DC-9C92-4AC0-A31D-A3493BBBD085}" srcOrd="0" destOrd="0" presId="urn:microsoft.com/office/officeart/2009/3/layout/HorizontalOrganizationChart"/>
    <dgm:cxn modelId="{AAB6941F-AAD5-40F4-9778-BA4E016B617C}" type="presParOf" srcId="{7A43DC5D-1469-4058-BCDB-876B2C199AD8}" destId="{48DB9B9E-D29E-4C4F-BC5D-C54D76E680D8}" srcOrd="1" destOrd="0" presId="urn:microsoft.com/office/officeart/2009/3/layout/HorizontalOrganizationChart"/>
    <dgm:cxn modelId="{FE8795F8-04FC-4651-8FD2-2BCDB44FD56F}" type="presParOf" srcId="{48DB9B9E-D29E-4C4F-BC5D-C54D76E680D8}" destId="{7F230E2D-63A4-4CB0-8CE2-4A3692F9EB02}" srcOrd="0" destOrd="0" presId="urn:microsoft.com/office/officeart/2009/3/layout/HorizontalOrganizationChart"/>
    <dgm:cxn modelId="{D2C871CC-B184-4F78-BD09-FB4546A4CC70}" type="presParOf" srcId="{7F230E2D-63A4-4CB0-8CE2-4A3692F9EB02}" destId="{658C3C38-0E7D-485D-8523-7F1BAAADE8E4}" srcOrd="0" destOrd="0" presId="urn:microsoft.com/office/officeart/2009/3/layout/HorizontalOrganizationChart"/>
    <dgm:cxn modelId="{71B1DA5E-2AE1-4361-A1B3-911F19A8169E}" type="presParOf" srcId="{7F230E2D-63A4-4CB0-8CE2-4A3692F9EB02}" destId="{53350B49-9AD4-484E-8E6D-FA667B395532}" srcOrd="1" destOrd="0" presId="urn:microsoft.com/office/officeart/2009/3/layout/HorizontalOrganizationChart"/>
    <dgm:cxn modelId="{F38C2F35-28D2-4259-A91B-9D28753541D2}" type="presParOf" srcId="{48DB9B9E-D29E-4C4F-BC5D-C54D76E680D8}" destId="{58FBD509-9FB9-4995-8466-EB8068E450B9}" srcOrd="1" destOrd="0" presId="urn:microsoft.com/office/officeart/2009/3/layout/HorizontalOrganizationChart"/>
    <dgm:cxn modelId="{E12B98D7-9CFC-4C23-8610-ECF662071D3F}" type="presParOf" srcId="{48DB9B9E-D29E-4C4F-BC5D-C54D76E680D8}" destId="{BBAC01BA-E5C4-4558-85A7-DFA2208BE8BC}" srcOrd="2" destOrd="0" presId="urn:microsoft.com/office/officeart/2009/3/layout/HorizontalOrganizationChart"/>
    <dgm:cxn modelId="{2C8DED75-8E78-4234-B466-E8093FFA02ED}" type="presParOf" srcId="{4D0E11A2-EE8F-4EE1-B3E0-A9A5E2D12596}" destId="{8E8B27B1-1BCC-4452-9849-827C64AD38BF}" srcOrd="2" destOrd="0" presId="urn:microsoft.com/office/officeart/2009/3/layout/HorizontalOrganizationChart"/>
    <dgm:cxn modelId="{A99C9953-7EA8-4B66-9CB3-0B2F3F6B16BC}" type="presParOf" srcId="{151F2506-0408-45A4-A27D-C2DD88F8F371}" destId="{20C19E6F-3888-4B68-8839-D289531FF3F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EFAF1-947C-4B24-A56B-F93EF2156070}">
      <dsp:nvSpPr>
        <dsp:cNvPr id="0" name=""/>
        <dsp:cNvSpPr/>
      </dsp:nvSpPr>
      <dsp:spPr>
        <a:xfrm>
          <a:off x="1541625" y="1433779"/>
          <a:ext cx="2578616" cy="2578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folyadék kijuttatás</a:t>
          </a:r>
          <a:endParaRPr lang="hu-HU" sz="3600" kern="1200"/>
        </a:p>
      </dsp:txBody>
      <dsp:txXfrm>
        <a:off x="1919255" y="1811427"/>
        <a:ext cx="1823356" cy="1823447"/>
      </dsp:txXfrm>
    </dsp:sp>
    <dsp:sp modelId="{2B494EAA-A2CF-48D0-A682-30A3F7442978}">
      <dsp:nvSpPr>
        <dsp:cNvPr id="0" name=""/>
        <dsp:cNvSpPr/>
      </dsp:nvSpPr>
      <dsp:spPr>
        <a:xfrm>
          <a:off x="211869" y="0"/>
          <a:ext cx="5198064" cy="5418667"/>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59364-5DD4-452F-AD37-F4CC1898D052}">
      <dsp:nvSpPr>
        <dsp:cNvPr id="0" name=""/>
        <dsp:cNvSpPr/>
      </dsp:nvSpPr>
      <dsp:spPr>
        <a:xfrm>
          <a:off x="4039346" y="456793"/>
          <a:ext cx="1381373" cy="1381760"/>
        </a:xfrm>
        <a:prstGeom prst="ellipse">
          <a:avLst/>
        </a:prstGeom>
        <a:blipFill>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8FD37-DC03-427F-9748-334D098981A4}">
      <dsp:nvSpPr>
        <dsp:cNvPr id="0" name=""/>
        <dsp:cNvSpPr/>
      </dsp:nvSpPr>
      <dsp:spPr>
        <a:xfrm>
          <a:off x="5525498" y="479010"/>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permetezés</a:t>
          </a:r>
          <a:endParaRPr lang="hu-HU" sz="2900" kern="1200"/>
        </a:p>
      </dsp:txBody>
      <dsp:txXfrm>
        <a:off x="5525498" y="479010"/>
        <a:ext cx="1849022" cy="1337327"/>
      </dsp:txXfrm>
    </dsp:sp>
    <dsp:sp modelId="{E8A72BF3-1683-43FC-98CF-397B4DBDCAED}">
      <dsp:nvSpPr>
        <dsp:cNvPr id="0" name=""/>
        <dsp:cNvSpPr/>
      </dsp:nvSpPr>
      <dsp:spPr>
        <a:xfrm>
          <a:off x="4573251" y="2028748"/>
          <a:ext cx="1381373" cy="1381760"/>
        </a:xfrm>
        <a:prstGeom prst="ellipse">
          <a:avLst/>
        </a:prstGeom>
        <a:blipFill>
          <a:blip xmlns:r="http://schemas.openxmlformats.org/officeDocument/2006/relationships" r:embed="rId2"/>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9055F-DAD7-4B57-9CE2-C26ECA8580EA}">
      <dsp:nvSpPr>
        <dsp:cNvPr id="0" name=""/>
        <dsp:cNvSpPr/>
      </dsp:nvSpPr>
      <dsp:spPr>
        <a:xfrm>
          <a:off x="6067107" y="2048256"/>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nedves csávázás</a:t>
          </a:r>
          <a:endParaRPr lang="hu-HU" sz="2900" kern="1200"/>
        </a:p>
      </dsp:txBody>
      <dsp:txXfrm>
        <a:off x="6067107" y="2048256"/>
        <a:ext cx="1849022" cy="1337327"/>
      </dsp:txXfrm>
    </dsp:sp>
    <dsp:sp modelId="{A0C74E20-E5EE-44D3-A0A8-ACBFC6DD3FB0}">
      <dsp:nvSpPr>
        <dsp:cNvPr id="0" name=""/>
        <dsp:cNvSpPr/>
      </dsp:nvSpPr>
      <dsp:spPr>
        <a:xfrm>
          <a:off x="4039346" y="3622920"/>
          <a:ext cx="1381373" cy="13817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9C77C-C3D9-43CF-8F63-4163EBC26C3F}">
      <dsp:nvSpPr>
        <dsp:cNvPr id="0" name=""/>
        <dsp:cNvSpPr/>
      </dsp:nvSpPr>
      <dsp:spPr>
        <a:xfrm>
          <a:off x="5525498" y="3651097"/>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ködképzés, aeroszol</a:t>
          </a:r>
          <a:endParaRPr lang="hu-HU" sz="2900" kern="1200"/>
        </a:p>
      </dsp:txBody>
      <dsp:txXfrm>
        <a:off x="5525498" y="3651097"/>
        <a:ext cx="1849022" cy="1337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75382" cy="1286933"/>
        </a:xfrm>
        <a:custGeom>
          <a:avLst/>
          <a:gdLst/>
          <a:ahLst/>
          <a:cxnLst/>
          <a:rect l="0" t="0" r="0" b="0"/>
          <a:pathLst>
            <a:path>
              <a:moveTo>
                <a:pt x="0" y="1286933"/>
              </a:moveTo>
              <a:lnTo>
                <a:pt x="337691" y="1286933"/>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2029532"/>
        <a:ext cx="72669" cy="72669"/>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hu-HU" sz="4300" kern="1200" dirty="0"/>
            <a:t>Folyékony készítmények</a:t>
          </a:r>
        </a:p>
      </dsp:txBody>
      <dsp:txXfrm>
        <a:off x="128323" y="2194560"/>
        <a:ext cx="5418667" cy="1029546"/>
      </dsp:txXfrm>
    </dsp:sp>
    <dsp:sp modelId="{7933F3C6-9659-4B63-916C-0027A7367D2F}">
      <dsp:nvSpPr>
        <dsp:cNvPr id="0" name=""/>
        <dsp:cNvSpPr/>
      </dsp:nvSpPr>
      <dsp:spPr>
        <a:xfrm>
          <a:off x="4027812"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Oldatok és </a:t>
          </a:r>
          <a:r>
            <a:rPr lang="hu-HU" sz="3500" kern="1200" dirty="0" err="1"/>
            <a:t>nano</a:t>
          </a:r>
          <a:r>
            <a:rPr lang="hu-HU" sz="3500" kern="1200" dirty="0"/>
            <a:t>-rendszerek</a:t>
          </a:r>
        </a:p>
      </dsp:txBody>
      <dsp:txXfrm>
        <a:off x="4027812"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Egy </a:t>
          </a:r>
          <a:r>
            <a:rPr lang="hu-HU" sz="3500" kern="1200" dirty="0" err="1"/>
            <a:t>diszpergált</a:t>
          </a:r>
          <a:r>
            <a:rPr lang="hu-HU" sz="35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két </a:t>
          </a:r>
          <a:r>
            <a:rPr lang="hu-HU" sz="3500" kern="1200" dirty="0" err="1"/>
            <a:t>diszpergált</a:t>
          </a:r>
          <a:r>
            <a:rPr lang="hu-HU" sz="3500" kern="1200" dirty="0"/>
            <a:t> fázist tartalmazók</a:t>
          </a:r>
        </a:p>
      </dsp:txBody>
      <dsp:txXfrm>
        <a:off x="4027812" y="3481493"/>
        <a:ext cx="3376913" cy="1029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6114347" y="2738527"/>
          <a:ext cx="91440" cy="510036"/>
        </a:xfrm>
        <a:custGeom>
          <a:avLst/>
          <a:gdLst/>
          <a:ahLst/>
          <a:cxnLst/>
          <a:rect l="0" t="0" r="0" b="0"/>
          <a:pathLst>
            <a:path>
              <a:moveTo>
                <a:pt x="45720" y="0"/>
              </a:moveTo>
              <a:lnTo>
                <a:pt x="4572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4552503" y="1114888"/>
          <a:ext cx="1607563" cy="510036"/>
        </a:xfrm>
        <a:custGeom>
          <a:avLst/>
          <a:gdLst/>
          <a:ahLst/>
          <a:cxnLst/>
          <a:rect l="0" t="0" r="0" b="0"/>
          <a:pathLst>
            <a:path>
              <a:moveTo>
                <a:pt x="0" y="0"/>
              </a:moveTo>
              <a:lnTo>
                <a:pt x="0" y="347574"/>
              </a:lnTo>
              <a:lnTo>
                <a:pt x="1607563" y="347574"/>
              </a:lnTo>
              <a:lnTo>
                <a:pt x="1607563"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2944940" y="2738527"/>
          <a:ext cx="1071709" cy="510036"/>
        </a:xfrm>
        <a:custGeom>
          <a:avLst/>
          <a:gdLst/>
          <a:ahLst/>
          <a:cxnLst/>
          <a:rect l="0" t="0" r="0" b="0"/>
          <a:pathLst>
            <a:path>
              <a:moveTo>
                <a:pt x="0" y="0"/>
              </a:moveTo>
              <a:lnTo>
                <a:pt x="0" y="347574"/>
              </a:lnTo>
              <a:lnTo>
                <a:pt x="1071709" y="347574"/>
              </a:lnTo>
              <a:lnTo>
                <a:pt x="1071709"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1873231" y="2738527"/>
          <a:ext cx="1071709" cy="510036"/>
        </a:xfrm>
        <a:custGeom>
          <a:avLst/>
          <a:gdLst/>
          <a:ahLst/>
          <a:cxnLst/>
          <a:rect l="0" t="0" r="0" b="0"/>
          <a:pathLst>
            <a:path>
              <a:moveTo>
                <a:pt x="1071709" y="0"/>
              </a:moveTo>
              <a:lnTo>
                <a:pt x="1071709" y="347574"/>
              </a:lnTo>
              <a:lnTo>
                <a:pt x="0" y="347574"/>
              </a:lnTo>
              <a:lnTo>
                <a:pt x="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2944940" y="1114888"/>
          <a:ext cx="1607563" cy="510036"/>
        </a:xfrm>
        <a:custGeom>
          <a:avLst/>
          <a:gdLst/>
          <a:ahLst/>
          <a:cxnLst/>
          <a:rect l="0" t="0" r="0" b="0"/>
          <a:pathLst>
            <a:path>
              <a:moveTo>
                <a:pt x="1607563" y="0"/>
              </a:moveTo>
              <a:lnTo>
                <a:pt x="1607563" y="347574"/>
              </a:lnTo>
              <a:lnTo>
                <a:pt x="0" y="347574"/>
              </a:lnTo>
              <a:lnTo>
                <a:pt x="0"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3675651" y="1285"/>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3870507" y="18639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Permetlé kész</a:t>
          </a:r>
          <a:r>
            <a:rPr lang="en-GB" sz="1600" kern="1200"/>
            <a:t>í</a:t>
          </a:r>
          <a:r>
            <a:rPr lang="hu-HU" sz="1600" kern="1200"/>
            <a:t>téséhez </a:t>
          </a:r>
          <a:r>
            <a:rPr lang="hu-HU" sz="1600" kern="1200" dirty="0"/>
            <a:t>alkalmas szerformák</a:t>
          </a:r>
        </a:p>
      </dsp:txBody>
      <dsp:txXfrm>
        <a:off x="3903123" y="219014"/>
        <a:ext cx="1688473" cy="1048371"/>
      </dsp:txXfrm>
    </dsp:sp>
    <dsp:sp modelId="{67FC88B7-FF7F-4A3A-9568-FAEC56B679D4}">
      <dsp:nvSpPr>
        <dsp:cNvPr id="0" name=""/>
        <dsp:cNvSpPr/>
      </dsp:nvSpPr>
      <dsp:spPr>
        <a:xfrm>
          <a:off x="2068087"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262943"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Szilárd kész</a:t>
          </a:r>
          <a:r>
            <a:rPr lang="en-GB" sz="1600" kern="1200"/>
            <a:t>í</a:t>
          </a:r>
          <a:r>
            <a:rPr lang="hu-HU" sz="1600" kern="1200"/>
            <a:t>tmények</a:t>
          </a:r>
          <a:endParaRPr lang="hu-HU" sz="1600" kern="1200" dirty="0"/>
        </a:p>
      </dsp:txBody>
      <dsp:txXfrm>
        <a:off x="2295559" y="1842654"/>
        <a:ext cx="1688473" cy="1048371"/>
      </dsp:txXfrm>
    </dsp:sp>
    <dsp:sp modelId="{3ADBAC4F-7F1A-4DF0-BE71-826372B83AA3}">
      <dsp:nvSpPr>
        <dsp:cNvPr id="0" name=""/>
        <dsp:cNvSpPr/>
      </dsp:nvSpPr>
      <dsp:spPr>
        <a:xfrm>
          <a:off x="996378"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191234"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SG,</a:t>
          </a:r>
          <a:r>
            <a:rPr lang="en-GB" sz="1600" kern="1200"/>
            <a:t> </a:t>
          </a:r>
          <a:r>
            <a:rPr lang="hu-HU" sz="1600" kern="1200"/>
            <a:t>WG </a:t>
          </a:r>
          <a:r>
            <a:rPr lang="hu-HU" sz="1600" kern="1200" dirty="0"/>
            <a:t>(</a:t>
          </a:r>
          <a:r>
            <a:rPr lang="hu-HU" sz="1600" kern="1200"/>
            <a:t>WDG,</a:t>
          </a:r>
          <a:r>
            <a:rPr lang="en-GB" sz="1600" kern="1200"/>
            <a:t> </a:t>
          </a:r>
          <a:r>
            <a:rPr lang="hu-HU" sz="1600" kern="1200"/>
            <a:t>DF</a:t>
          </a:r>
          <a:r>
            <a:rPr lang="hu-HU" sz="1600" kern="1200" dirty="0"/>
            <a:t>)</a:t>
          </a:r>
        </a:p>
      </dsp:txBody>
      <dsp:txXfrm>
        <a:off x="1223850" y="3466293"/>
        <a:ext cx="1688473" cy="1048371"/>
      </dsp:txXfrm>
    </dsp:sp>
    <dsp:sp modelId="{B274A7D8-8866-4B8B-9BF4-84DB91513E63}">
      <dsp:nvSpPr>
        <dsp:cNvPr id="0" name=""/>
        <dsp:cNvSpPr/>
      </dsp:nvSpPr>
      <dsp:spPr>
        <a:xfrm>
          <a:off x="3139796"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3334652"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WP</a:t>
          </a:r>
        </a:p>
      </dsp:txBody>
      <dsp:txXfrm>
        <a:off x="3367268" y="3466293"/>
        <a:ext cx="1688473" cy="1048371"/>
      </dsp:txXfrm>
    </dsp:sp>
    <dsp:sp modelId="{D61813B8-AB9A-4FC2-9A99-587FB16A89BE}">
      <dsp:nvSpPr>
        <dsp:cNvPr id="0" name=""/>
        <dsp:cNvSpPr/>
      </dsp:nvSpPr>
      <dsp:spPr>
        <a:xfrm>
          <a:off x="5283214"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5478070"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Folyékony kész</a:t>
          </a:r>
          <a:r>
            <a:rPr lang="en-GB" sz="1600" kern="1200"/>
            <a:t>í</a:t>
          </a:r>
          <a:r>
            <a:rPr lang="hu-HU" sz="1600" kern="1200"/>
            <a:t>tmények</a:t>
          </a:r>
          <a:endParaRPr lang="hu-HU" sz="1600" kern="1200" dirty="0"/>
        </a:p>
      </dsp:txBody>
      <dsp:txXfrm>
        <a:off x="5510686" y="1842654"/>
        <a:ext cx="1688473" cy="1048371"/>
      </dsp:txXfrm>
    </dsp:sp>
    <dsp:sp modelId="{C85BEA2B-963C-4EDE-BE76-1637337B42BD}">
      <dsp:nvSpPr>
        <dsp:cNvPr id="0" name=""/>
        <dsp:cNvSpPr/>
      </dsp:nvSpPr>
      <dsp:spPr>
        <a:xfrm>
          <a:off x="5283214"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5478070"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Oldatok, diszperziók</a:t>
          </a:r>
        </a:p>
      </dsp:txBody>
      <dsp:txXfrm>
        <a:off x="5510686" y="3466293"/>
        <a:ext cx="1688473" cy="1048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A44DC-9C92-4AC0-A31D-A3493BBBD085}">
      <dsp:nvSpPr>
        <dsp:cNvPr id="0" name=""/>
        <dsp:cNvSpPr/>
      </dsp:nvSpPr>
      <dsp:spPr>
        <a:xfrm>
          <a:off x="7054732" y="2749531"/>
          <a:ext cx="576355" cy="91440"/>
        </a:xfrm>
        <a:custGeom>
          <a:avLst/>
          <a:gdLst/>
          <a:ahLst/>
          <a:cxnLst/>
          <a:rect l="0" t="0" r="0" b="0"/>
          <a:pathLst>
            <a:path>
              <a:moveTo>
                <a:pt x="0" y="45720"/>
              </a:moveTo>
              <a:lnTo>
                <a:pt x="576355" y="45720"/>
              </a:lnTo>
            </a:path>
          </a:pathLst>
        </a:custGeom>
        <a:noFill/>
        <a:ln w="19050" cap="flat" cmpd="sng" algn="ctr">
          <a:solidFill>
            <a:srgbClr val="A5A5A5"/>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468AFC04-F581-474D-BE17-168ACF968ABD}">
      <dsp:nvSpPr>
        <dsp:cNvPr id="0" name=""/>
        <dsp:cNvSpPr/>
      </dsp:nvSpPr>
      <dsp:spPr>
        <a:xfrm>
          <a:off x="3596599" y="2175669"/>
          <a:ext cx="576355" cy="619582"/>
        </a:xfrm>
        <a:custGeom>
          <a:avLst/>
          <a:gdLst/>
          <a:ahLst/>
          <a:cxnLst/>
          <a:rect l="0" t="0" r="0" b="0"/>
          <a:pathLst>
            <a:path>
              <a:moveTo>
                <a:pt x="0" y="0"/>
              </a:moveTo>
              <a:lnTo>
                <a:pt x="288177" y="0"/>
              </a:lnTo>
              <a:lnTo>
                <a:pt x="288177" y="619582"/>
              </a:lnTo>
              <a:lnTo>
                <a:pt x="576355" y="619582"/>
              </a:lnTo>
            </a:path>
          </a:pathLst>
        </a:custGeom>
        <a:noFill/>
        <a:ln w="19050" cap="flat" cmpd="sng" algn="ctr">
          <a:solidFill>
            <a:srgbClr val="A5A5A5"/>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906FC6D9-23E8-4B40-B17D-DE91351213B4}">
      <dsp:nvSpPr>
        <dsp:cNvPr id="0" name=""/>
        <dsp:cNvSpPr/>
      </dsp:nvSpPr>
      <dsp:spPr>
        <a:xfrm>
          <a:off x="7054732" y="1510366"/>
          <a:ext cx="576355" cy="91440"/>
        </a:xfrm>
        <a:custGeom>
          <a:avLst/>
          <a:gdLst/>
          <a:ahLst/>
          <a:cxnLst/>
          <a:rect l="0" t="0" r="0" b="0"/>
          <a:pathLst>
            <a:path>
              <a:moveTo>
                <a:pt x="0" y="45720"/>
              </a:moveTo>
              <a:lnTo>
                <a:pt x="576355" y="45720"/>
              </a:lnTo>
            </a:path>
          </a:pathLst>
        </a:custGeom>
        <a:noFill/>
        <a:ln w="19050" cap="flat" cmpd="sng" algn="ctr">
          <a:solidFill>
            <a:srgbClr val="A5A5A5"/>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74C17E52-DCE0-418E-8535-2649C487748C}">
      <dsp:nvSpPr>
        <dsp:cNvPr id="0" name=""/>
        <dsp:cNvSpPr/>
      </dsp:nvSpPr>
      <dsp:spPr>
        <a:xfrm>
          <a:off x="3596599" y="1556086"/>
          <a:ext cx="576355" cy="619582"/>
        </a:xfrm>
        <a:custGeom>
          <a:avLst/>
          <a:gdLst/>
          <a:ahLst/>
          <a:cxnLst/>
          <a:rect l="0" t="0" r="0" b="0"/>
          <a:pathLst>
            <a:path>
              <a:moveTo>
                <a:pt x="0" y="619582"/>
              </a:moveTo>
              <a:lnTo>
                <a:pt x="288177" y="619582"/>
              </a:lnTo>
              <a:lnTo>
                <a:pt x="288177" y="0"/>
              </a:lnTo>
              <a:lnTo>
                <a:pt x="576355" y="0"/>
              </a:lnTo>
            </a:path>
          </a:pathLst>
        </a:custGeom>
        <a:noFill/>
        <a:ln w="19050" cap="flat" cmpd="sng" algn="ctr">
          <a:solidFill>
            <a:srgbClr val="A5A5A5"/>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338A1294-0B6B-462E-AB0E-12D78C7D8DBA}">
      <dsp:nvSpPr>
        <dsp:cNvPr id="0" name=""/>
        <dsp:cNvSpPr/>
      </dsp:nvSpPr>
      <dsp:spPr>
        <a:xfrm>
          <a:off x="2734" y="1424696"/>
          <a:ext cx="3593864" cy="1501945"/>
        </a:xfrm>
        <a:prstGeom prst="rect">
          <a:avLst/>
        </a:prstGeom>
        <a:solidFill>
          <a:srgbClr val="FFC000">
            <a:alpha val="50000"/>
          </a:srgb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solidFill>
                <a:sysClr val="window" lastClr="FFFFFF"/>
              </a:solidFill>
              <a:latin typeface="Calibri" panose="020F0502020204030204"/>
              <a:ea typeface="+mn-ea"/>
              <a:cs typeface="+mn-cs"/>
            </a:rPr>
            <a:t>felületaktív anyag</a:t>
          </a:r>
          <a:br>
            <a:rPr lang="en-GB" sz="2800" kern="1200">
              <a:solidFill>
                <a:sysClr val="window" lastClr="FFFFFF"/>
              </a:solidFill>
              <a:latin typeface="Calibri" panose="020F0502020204030204"/>
              <a:ea typeface="+mn-ea"/>
              <a:cs typeface="+mn-cs"/>
            </a:rPr>
          </a:br>
          <a:r>
            <a:rPr lang="en-GB" sz="2800" kern="1200">
              <a:solidFill>
                <a:sysClr val="window" lastClr="FFFFFF"/>
              </a:solidFill>
              <a:latin typeface="Calibri" panose="020F0502020204030204"/>
              <a:ea typeface="+mn-ea"/>
              <a:cs typeface="+mn-cs"/>
            </a:rPr>
            <a:t>(surface active agent)</a:t>
          </a:r>
          <a:endParaRPr lang="hu-HU" sz="2800" kern="1200">
            <a:solidFill>
              <a:sysClr val="window" lastClr="FFFFFF"/>
            </a:solidFill>
            <a:latin typeface="Calibri" panose="020F0502020204030204"/>
            <a:ea typeface="+mn-ea"/>
            <a:cs typeface="+mn-cs"/>
          </a:endParaRPr>
        </a:p>
      </dsp:txBody>
      <dsp:txXfrm>
        <a:off x="2734" y="1424696"/>
        <a:ext cx="3593864" cy="1501945"/>
      </dsp:txXfrm>
    </dsp:sp>
    <dsp:sp modelId="{BCDAD9DD-EB85-44A6-B94D-24E1B70F4482}">
      <dsp:nvSpPr>
        <dsp:cNvPr id="0" name=""/>
        <dsp:cNvSpPr/>
      </dsp:nvSpPr>
      <dsp:spPr>
        <a:xfrm>
          <a:off x="4172954" y="1116615"/>
          <a:ext cx="2881777" cy="878942"/>
        </a:xfrm>
        <a:prstGeom prst="rect">
          <a:avLst/>
        </a:prstGeom>
        <a:solidFill>
          <a:srgbClr val="A5A5A5">
            <a:alpha val="50000"/>
          </a:srgb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solidFill>
                <a:sysClr val="window" lastClr="FFFFFF"/>
              </a:solidFill>
              <a:latin typeface="Calibri" panose="020F0502020204030204"/>
              <a:ea typeface="+mn-ea"/>
              <a:cs typeface="+mn-cs"/>
            </a:rPr>
            <a:t>angol m</a:t>
          </a:r>
          <a:r>
            <a:rPr lang="hu-HU" sz="2400" kern="1200">
              <a:solidFill>
                <a:sysClr val="window" lastClr="FFFFFF"/>
              </a:solidFill>
              <a:latin typeface="Calibri" panose="020F0502020204030204"/>
              <a:ea typeface="+mn-ea"/>
              <a:cs typeface="+mn-cs"/>
            </a:rPr>
            <a:t>ű</a:t>
          </a:r>
          <a:r>
            <a:rPr lang="en-GB" sz="2400" kern="1200">
              <a:solidFill>
                <a:sysClr val="window" lastClr="FFFFFF"/>
              </a:solidFill>
              <a:latin typeface="Calibri" panose="020F0502020204030204"/>
              <a:ea typeface="+mn-ea"/>
              <a:cs typeface="+mn-cs"/>
            </a:rPr>
            <a:t>szó</a:t>
          </a:r>
          <a:endParaRPr lang="hu-HU" sz="2400" kern="1200">
            <a:solidFill>
              <a:sysClr val="window" lastClr="FFFFFF"/>
            </a:solidFill>
            <a:latin typeface="Calibri" panose="020F0502020204030204"/>
            <a:ea typeface="+mn-ea"/>
            <a:cs typeface="+mn-cs"/>
          </a:endParaRPr>
        </a:p>
      </dsp:txBody>
      <dsp:txXfrm>
        <a:off x="4172954" y="1116615"/>
        <a:ext cx="2881777" cy="878942"/>
      </dsp:txXfrm>
    </dsp:sp>
    <dsp:sp modelId="{BCE05B13-A3C6-409B-B6DE-114664B9F537}">
      <dsp:nvSpPr>
        <dsp:cNvPr id="0" name=""/>
        <dsp:cNvSpPr/>
      </dsp:nvSpPr>
      <dsp:spPr>
        <a:xfrm>
          <a:off x="7631087" y="1116615"/>
          <a:ext cx="2881777" cy="878942"/>
        </a:xfrm>
        <a:prstGeom prst="rect">
          <a:avLst/>
        </a:prstGeom>
        <a:solidFill>
          <a:srgbClr val="FFC000">
            <a:alpha val="50000"/>
          </a:srgb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solidFill>
                <a:sysClr val="window" lastClr="FFFFFF"/>
              </a:solidFill>
              <a:latin typeface="Calibri" panose="020F0502020204030204"/>
              <a:ea typeface="+mn-ea"/>
              <a:cs typeface="+mn-cs"/>
            </a:rPr>
            <a:t>surfactant</a:t>
          </a:r>
          <a:endParaRPr lang="hu-HU" sz="2800" kern="1200">
            <a:solidFill>
              <a:sysClr val="window" lastClr="FFFFFF"/>
            </a:solidFill>
            <a:latin typeface="Calibri" panose="020F0502020204030204"/>
            <a:ea typeface="+mn-ea"/>
            <a:cs typeface="+mn-cs"/>
          </a:endParaRPr>
        </a:p>
      </dsp:txBody>
      <dsp:txXfrm>
        <a:off x="7631087" y="1116615"/>
        <a:ext cx="2881777" cy="878942"/>
      </dsp:txXfrm>
    </dsp:sp>
    <dsp:sp modelId="{4EA36720-444A-4986-BEDD-73C0C7648CED}">
      <dsp:nvSpPr>
        <dsp:cNvPr id="0" name=""/>
        <dsp:cNvSpPr/>
      </dsp:nvSpPr>
      <dsp:spPr>
        <a:xfrm>
          <a:off x="4172954" y="2355780"/>
          <a:ext cx="2881777" cy="878942"/>
        </a:xfrm>
        <a:prstGeom prst="rect">
          <a:avLst/>
        </a:prstGeom>
        <a:solidFill>
          <a:srgbClr val="A5A5A5">
            <a:alpha val="50000"/>
          </a:srgb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solidFill>
                <a:sysClr val="window" lastClr="FFFFFF"/>
              </a:solidFill>
              <a:latin typeface="Calibri" panose="020F0502020204030204"/>
              <a:ea typeface="+mn-ea"/>
              <a:cs typeface="+mn-cs"/>
            </a:rPr>
            <a:t>német műszó</a:t>
          </a:r>
          <a:endParaRPr lang="hu-HU" sz="2400" kern="1200">
            <a:solidFill>
              <a:sysClr val="window" lastClr="FFFFFF"/>
            </a:solidFill>
            <a:latin typeface="Calibri" panose="020F0502020204030204"/>
            <a:ea typeface="+mn-ea"/>
            <a:cs typeface="+mn-cs"/>
          </a:endParaRPr>
        </a:p>
      </dsp:txBody>
      <dsp:txXfrm>
        <a:off x="4172954" y="2355780"/>
        <a:ext cx="2881777" cy="878942"/>
      </dsp:txXfrm>
    </dsp:sp>
    <dsp:sp modelId="{658C3C38-0E7D-485D-8523-7F1BAAADE8E4}">
      <dsp:nvSpPr>
        <dsp:cNvPr id="0" name=""/>
        <dsp:cNvSpPr/>
      </dsp:nvSpPr>
      <dsp:spPr>
        <a:xfrm>
          <a:off x="7631087" y="2355780"/>
          <a:ext cx="2881777" cy="878942"/>
        </a:xfrm>
        <a:prstGeom prst="rect">
          <a:avLst/>
        </a:prstGeom>
        <a:solidFill>
          <a:srgbClr val="FFC000">
            <a:alpha val="50000"/>
          </a:srgb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solidFill>
                <a:sysClr val="window" lastClr="FFFFFF"/>
              </a:solidFill>
              <a:latin typeface="Calibri" panose="020F0502020204030204"/>
              <a:ea typeface="+mn-ea"/>
              <a:cs typeface="+mn-cs"/>
            </a:rPr>
            <a:t>tenzid</a:t>
          </a:r>
          <a:endParaRPr lang="hu-HU" sz="2800" kern="1200">
            <a:solidFill>
              <a:sysClr val="window" lastClr="FFFFFF"/>
            </a:solidFill>
            <a:latin typeface="Calibri" panose="020F0502020204030204"/>
            <a:ea typeface="+mn-ea"/>
            <a:cs typeface="+mn-cs"/>
          </a:endParaRPr>
        </a:p>
      </dsp:txBody>
      <dsp:txXfrm>
        <a:off x="7631087" y="2355780"/>
        <a:ext cx="2881777" cy="878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A44DC-9C92-4AC0-A31D-A3493BBBD085}">
      <dsp:nvSpPr>
        <dsp:cNvPr id="0" name=""/>
        <dsp:cNvSpPr/>
      </dsp:nvSpPr>
      <dsp:spPr>
        <a:xfrm>
          <a:off x="7054732" y="2749531"/>
          <a:ext cx="576355" cy="91440"/>
        </a:xfrm>
        <a:custGeom>
          <a:avLst/>
          <a:gdLst/>
          <a:ahLst/>
          <a:cxnLst/>
          <a:rect l="0" t="0" r="0" b="0"/>
          <a:pathLst>
            <a:path>
              <a:moveTo>
                <a:pt x="0" y="45720"/>
              </a:moveTo>
              <a:lnTo>
                <a:pt x="576355" y="4572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468AFC04-F581-474D-BE17-168ACF968ABD}">
      <dsp:nvSpPr>
        <dsp:cNvPr id="0" name=""/>
        <dsp:cNvSpPr/>
      </dsp:nvSpPr>
      <dsp:spPr>
        <a:xfrm>
          <a:off x="3596599" y="2175669"/>
          <a:ext cx="576355" cy="619582"/>
        </a:xfrm>
        <a:custGeom>
          <a:avLst/>
          <a:gdLst/>
          <a:ahLst/>
          <a:cxnLst/>
          <a:rect l="0" t="0" r="0" b="0"/>
          <a:pathLst>
            <a:path>
              <a:moveTo>
                <a:pt x="0" y="0"/>
              </a:moveTo>
              <a:lnTo>
                <a:pt x="288177" y="0"/>
              </a:lnTo>
              <a:lnTo>
                <a:pt x="288177" y="619582"/>
              </a:lnTo>
              <a:lnTo>
                <a:pt x="576355" y="619582"/>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906FC6D9-23E8-4B40-B17D-DE91351213B4}">
      <dsp:nvSpPr>
        <dsp:cNvPr id="0" name=""/>
        <dsp:cNvSpPr/>
      </dsp:nvSpPr>
      <dsp:spPr>
        <a:xfrm>
          <a:off x="7054732" y="1510366"/>
          <a:ext cx="576355" cy="91440"/>
        </a:xfrm>
        <a:custGeom>
          <a:avLst/>
          <a:gdLst/>
          <a:ahLst/>
          <a:cxnLst/>
          <a:rect l="0" t="0" r="0" b="0"/>
          <a:pathLst>
            <a:path>
              <a:moveTo>
                <a:pt x="0" y="45720"/>
              </a:moveTo>
              <a:lnTo>
                <a:pt x="576355" y="4572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74C17E52-DCE0-418E-8535-2649C487748C}">
      <dsp:nvSpPr>
        <dsp:cNvPr id="0" name=""/>
        <dsp:cNvSpPr/>
      </dsp:nvSpPr>
      <dsp:spPr>
        <a:xfrm>
          <a:off x="3596599" y="1556086"/>
          <a:ext cx="576355" cy="619582"/>
        </a:xfrm>
        <a:custGeom>
          <a:avLst/>
          <a:gdLst/>
          <a:ahLst/>
          <a:cxnLst/>
          <a:rect l="0" t="0" r="0" b="0"/>
          <a:pathLst>
            <a:path>
              <a:moveTo>
                <a:pt x="0" y="619582"/>
              </a:moveTo>
              <a:lnTo>
                <a:pt x="288177" y="619582"/>
              </a:lnTo>
              <a:lnTo>
                <a:pt x="288177" y="0"/>
              </a:lnTo>
              <a:lnTo>
                <a:pt x="576355" y="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338A1294-0B6B-462E-AB0E-12D78C7D8DBA}">
      <dsp:nvSpPr>
        <dsp:cNvPr id="0" name=""/>
        <dsp:cNvSpPr/>
      </dsp:nvSpPr>
      <dsp:spPr>
        <a:xfrm>
          <a:off x="2734" y="1424696"/>
          <a:ext cx="3593864" cy="1501945"/>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felületaktív anyag</a:t>
          </a:r>
          <a:br>
            <a:rPr lang="en-GB" sz="2800" kern="1200"/>
          </a:br>
          <a:r>
            <a:rPr lang="en-GB" sz="2800" kern="1200"/>
            <a:t>(surface active agent)</a:t>
          </a:r>
          <a:endParaRPr lang="hu-HU" sz="2800" kern="1200"/>
        </a:p>
      </dsp:txBody>
      <dsp:txXfrm>
        <a:off x="2734" y="1424696"/>
        <a:ext cx="3593864" cy="1501945"/>
      </dsp:txXfrm>
    </dsp:sp>
    <dsp:sp modelId="{BCDAD9DD-EB85-44A6-B94D-24E1B70F4482}">
      <dsp:nvSpPr>
        <dsp:cNvPr id="0" name=""/>
        <dsp:cNvSpPr/>
      </dsp:nvSpPr>
      <dsp:spPr>
        <a:xfrm>
          <a:off x="4172954" y="1116615"/>
          <a:ext cx="2881777" cy="878942"/>
        </a:xfrm>
        <a:prstGeom prst="rect">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t>angol m</a:t>
          </a:r>
          <a:r>
            <a:rPr lang="hu-HU" sz="2400" kern="1200"/>
            <a:t>ű</a:t>
          </a:r>
          <a:r>
            <a:rPr lang="en-GB" sz="2400" kern="1200"/>
            <a:t>szó</a:t>
          </a:r>
          <a:endParaRPr lang="hu-HU" sz="2400" kern="1200"/>
        </a:p>
      </dsp:txBody>
      <dsp:txXfrm>
        <a:off x="4172954" y="1116615"/>
        <a:ext cx="2881777" cy="878942"/>
      </dsp:txXfrm>
    </dsp:sp>
    <dsp:sp modelId="{BCE05B13-A3C6-409B-B6DE-114664B9F537}">
      <dsp:nvSpPr>
        <dsp:cNvPr id="0" name=""/>
        <dsp:cNvSpPr/>
      </dsp:nvSpPr>
      <dsp:spPr>
        <a:xfrm>
          <a:off x="7631087" y="1116615"/>
          <a:ext cx="2881777" cy="878942"/>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surfactant</a:t>
          </a:r>
          <a:endParaRPr lang="hu-HU" sz="2800" kern="1200"/>
        </a:p>
      </dsp:txBody>
      <dsp:txXfrm>
        <a:off x="7631087" y="1116615"/>
        <a:ext cx="2881777" cy="878942"/>
      </dsp:txXfrm>
    </dsp:sp>
    <dsp:sp modelId="{4EA36720-444A-4986-BEDD-73C0C7648CED}">
      <dsp:nvSpPr>
        <dsp:cNvPr id="0" name=""/>
        <dsp:cNvSpPr/>
      </dsp:nvSpPr>
      <dsp:spPr>
        <a:xfrm>
          <a:off x="4172954" y="2355780"/>
          <a:ext cx="2881777" cy="878942"/>
        </a:xfrm>
        <a:prstGeom prst="rect">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t>német műszó</a:t>
          </a:r>
          <a:endParaRPr lang="hu-HU" sz="2400" kern="1200"/>
        </a:p>
      </dsp:txBody>
      <dsp:txXfrm>
        <a:off x="4172954" y="2355780"/>
        <a:ext cx="2881777" cy="878942"/>
      </dsp:txXfrm>
    </dsp:sp>
    <dsp:sp modelId="{658C3C38-0E7D-485D-8523-7F1BAAADE8E4}">
      <dsp:nvSpPr>
        <dsp:cNvPr id="0" name=""/>
        <dsp:cNvSpPr/>
      </dsp:nvSpPr>
      <dsp:spPr>
        <a:xfrm>
          <a:off x="7631087" y="2355780"/>
          <a:ext cx="2881777" cy="878942"/>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tenzid</a:t>
          </a:r>
          <a:endParaRPr lang="hu-HU" sz="2800" kern="1200"/>
        </a:p>
      </dsp:txBody>
      <dsp:txXfrm>
        <a:off x="7631087" y="2355780"/>
        <a:ext cx="2881777" cy="8789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A44DC-9C92-4AC0-A31D-A3493BBBD085}">
      <dsp:nvSpPr>
        <dsp:cNvPr id="0" name=""/>
        <dsp:cNvSpPr/>
      </dsp:nvSpPr>
      <dsp:spPr>
        <a:xfrm>
          <a:off x="7054732" y="2749531"/>
          <a:ext cx="576355" cy="91440"/>
        </a:xfrm>
        <a:custGeom>
          <a:avLst/>
          <a:gdLst/>
          <a:ahLst/>
          <a:cxnLst/>
          <a:rect l="0" t="0" r="0" b="0"/>
          <a:pathLst>
            <a:path>
              <a:moveTo>
                <a:pt x="0" y="45720"/>
              </a:moveTo>
              <a:lnTo>
                <a:pt x="576355" y="4572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468AFC04-F581-474D-BE17-168ACF968ABD}">
      <dsp:nvSpPr>
        <dsp:cNvPr id="0" name=""/>
        <dsp:cNvSpPr/>
      </dsp:nvSpPr>
      <dsp:spPr>
        <a:xfrm>
          <a:off x="3596599" y="2175669"/>
          <a:ext cx="576355" cy="619582"/>
        </a:xfrm>
        <a:custGeom>
          <a:avLst/>
          <a:gdLst/>
          <a:ahLst/>
          <a:cxnLst/>
          <a:rect l="0" t="0" r="0" b="0"/>
          <a:pathLst>
            <a:path>
              <a:moveTo>
                <a:pt x="0" y="0"/>
              </a:moveTo>
              <a:lnTo>
                <a:pt x="288177" y="0"/>
              </a:lnTo>
              <a:lnTo>
                <a:pt x="288177" y="619582"/>
              </a:lnTo>
              <a:lnTo>
                <a:pt x="576355" y="619582"/>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906FC6D9-23E8-4B40-B17D-DE91351213B4}">
      <dsp:nvSpPr>
        <dsp:cNvPr id="0" name=""/>
        <dsp:cNvSpPr/>
      </dsp:nvSpPr>
      <dsp:spPr>
        <a:xfrm>
          <a:off x="7054732" y="1510366"/>
          <a:ext cx="576355" cy="91440"/>
        </a:xfrm>
        <a:custGeom>
          <a:avLst/>
          <a:gdLst/>
          <a:ahLst/>
          <a:cxnLst/>
          <a:rect l="0" t="0" r="0" b="0"/>
          <a:pathLst>
            <a:path>
              <a:moveTo>
                <a:pt x="0" y="45720"/>
              </a:moveTo>
              <a:lnTo>
                <a:pt x="576355" y="4572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74C17E52-DCE0-418E-8535-2649C487748C}">
      <dsp:nvSpPr>
        <dsp:cNvPr id="0" name=""/>
        <dsp:cNvSpPr/>
      </dsp:nvSpPr>
      <dsp:spPr>
        <a:xfrm>
          <a:off x="3596599" y="1556086"/>
          <a:ext cx="576355" cy="619582"/>
        </a:xfrm>
        <a:custGeom>
          <a:avLst/>
          <a:gdLst/>
          <a:ahLst/>
          <a:cxnLst/>
          <a:rect l="0" t="0" r="0" b="0"/>
          <a:pathLst>
            <a:path>
              <a:moveTo>
                <a:pt x="0" y="619582"/>
              </a:moveTo>
              <a:lnTo>
                <a:pt x="288177" y="619582"/>
              </a:lnTo>
              <a:lnTo>
                <a:pt x="288177" y="0"/>
              </a:lnTo>
              <a:lnTo>
                <a:pt x="576355" y="0"/>
              </a:lnTo>
            </a:path>
          </a:pathLst>
        </a:custGeom>
        <a:noFill/>
        <a:ln w="19050" cap="flat" cmpd="sng" algn="ctr">
          <a:solidFill>
            <a:schemeClr val="accent3"/>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338A1294-0B6B-462E-AB0E-12D78C7D8DBA}">
      <dsp:nvSpPr>
        <dsp:cNvPr id="0" name=""/>
        <dsp:cNvSpPr/>
      </dsp:nvSpPr>
      <dsp:spPr>
        <a:xfrm>
          <a:off x="2734" y="1424696"/>
          <a:ext cx="3593864" cy="1501945"/>
        </a:xfrm>
        <a:prstGeom prst="rect">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felületaktív anyag</a:t>
          </a:r>
          <a:br>
            <a:rPr lang="en-GB" sz="2800" kern="1200"/>
          </a:br>
          <a:r>
            <a:rPr lang="en-GB" sz="2800" kern="1200"/>
            <a:t>(surface active agent)</a:t>
          </a:r>
          <a:endParaRPr lang="hu-HU" sz="2800" kern="1200"/>
        </a:p>
      </dsp:txBody>
      <dsp:txXfrm>
        <a:off x="2734" y="1424696"/>
        <a:ext cx="3593864" cy="1501945"/>
      </dsp:txXfrm>
    </dsp:sp>
    <dsp:sp modelId="{BCDAD9DD-EB85-44A6-B94D-24E1B70F4482}">
      <dsp:nvSpPr>
        <dsp:cNvPr id="0" name=""/>
        <dsp:cNvSpPr/>
      </dsp:nvSpPr>
      <dsp:spPr>
        <a:xfrm>
          <a:off x="4172954" y="1116615"/>
          <a:ext cx="2881777" cy="878942"/>
        </a:xfrm>
        <a:prstGeom prst="rect">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t>angol m</a:t>
          </a:r>
          <a:r>
            <a:rPr lang="hu-HU" sz="2400" kern="1200"/>
            <a:t>ű</a:t>
          </a:r>
          <a:r>
            <a:rPr lang="en-GB" sz="2400" kern="1200"/>
            <a:t>szó</a:t>
          </a:r>
          <a:endParaRPr lang="hu-HU" sz="2400" kern="1200"/>
        </a:p>
      </dsp:txBody>
      <dsp:txXfrm>
        <a:off x="4172954" y="1116615"/>
        <a:ext cx="2881777" cy="878942"/>
      </dsp:txXfrm>
    </dsp:sp>
    <dsp:sp modelId="{BCE05B13-A3C6-409B-B6DE-114664B9F537}">
      <dsp:nvSpPr>
        <dsp:cNvPr id="0" name=""/>
        <dsp:cNvSpPr/>
      </dsp:nvSpPr>
      <dsp:spPr>
        <a:xfrm>
          <a:off x="7631087" y="1116615"/>
          <a:ext cx="2881777" cy="878942"/>
        </a:xfrm>
        <a:prstGeom prst="rect">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surfactant</a:t>
          </a:r>
          <a:endParaRPr lang="hu-HU" sz="2800" kern="1200"/>
        </a:p>
      </dsp:txBody>
      <dsp:txXfrm>
        <a:off x="7631087" y="1116615"/>
        <a:ext cx="2881777" cy="878942"/>
      </dsp:txXfrm>
    </dsp:sp>
    <dsp:sp modelId="{4EA36720-444A-4986-BEDD-73C0C7648CED}">
      <dsp:nvSpPr>
        <dsp:cNvPr id="0" name=""/>
        <dsp:cNvSpPr/>
      </dsp:nvSpPr>
      <dsp:spPr>
        <a:xfrm>
          <a:off x="4172954" y="2355780"/>
          <a:ext cx="2881777" cy="878942"/>
        </a:xfrm>
        <a:prstGeom prst="rect">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a:t>német műszó</a:t>
          </a:r>
          <a:endParaRPr lang="hu-HU" sz="2400" kern="1200"/>
        </a:p>
      </dsp:txBody>
      <dsp:txXfrm>
        <a:off x="4172954" y="2355780"/>
        <a:ext cx="2881777" cy="878942"/>
      </dsp:txXfrm>
    </dsp:sp>
    <dsp:sp modelId="{658C3C38-0E7D-485D-8523-7F1BAAADE8E4}">
      <dsp:nvSpPr>
        <dsp:cNvPr id="0" name=""/>
        <dsp:cNvSpPr/>
      </dsp:nvSpPr>
      <dsp:spPr>
        <a:xfrm>
          <a:off x="7631087" y="2355780"/>
          <a:ext cx="2881777" cy="878942"/>
        </a:xfrm>
        <a:prstGeom prst="rect">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tenzid</a:t>
          </a:r>
          <a:endParaRPr lang="hu-HU" sz="2800" kern="1200"/>
        </a:p>
      </dsp:txBody>
      <dsp:txXfrm>
        <a:off x="7631087" y="2355780"/>
        <a:ext cx="2881777" cy="87894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27</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64</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67</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68</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69</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70</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28</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29</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30</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31</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43</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61</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62</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63</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2020. 05. 12.</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2020. 05. 12.</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2020. 05. 12.</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2020. 05. 12.</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2020. 05. 12.</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2020. 05. 12.</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2020. 05. 12.</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2020. 05. 12.</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2020. 05. 12.</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2020. 05. 12.</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2020. 05. 12.</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2020. 05. 12.</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60.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5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45.xml"/><Relationship Id="rId5" Type="http://schemas.openxmlformats.org/officeDocument/2006/relationships/image" Target="../media/image4.png"/><Relationship Id="rId10" Type="http://schemas.openxmlformats.org/officeDocument/2006/relationships/slide" Target="slide36.xml"/><Relationship Id="rId4" Type="http://schemas.openxmlformats.org/officeDocument/2006/relationships/image" Target="../media/image3.png"/><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formulációk</a:t>
            </a:r>
            <a:r>
              <a:rPr lang="hu-HU"/>
              <a:t>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464856"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95251"/>
            <a:ext cx="4206949" cy="21482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
        <p:nvSpPr>
          <p:cNvPr id="6" name="Szövegdoboz 5">
            <a:extLst>
              <a:ext uri="{FF2B5EF4-FFF2-40B4-BE49-F238E27FC236}">
                <a16:creationId xmlns:a16="http://schemas.microsoft.com/office/drawing/2014/main" id="{4749266F-0E56-488C-AE70-3F79C86778C7}"/>
              </a:ext>
            </a:extLst>
          </p:cNvPr>
          <p:cNvSpPr txBox="1"/>
          <p:nvPr/>
        </p:nvSpPr>
        <p:spPr>
          <a:xfrm>
            <a:off x="3114675" y="2714625"/>
            <a:ext cx="514350" cy="523220"/>
          </a:xfrm>
          <a:prstGeom prst="rect">
            <a:avLst/>
          </a:prstGeom>
          <a:noFill/>
        </p:spPr>
        <p:txBody>
          <a:bodyPr wrap="square" rtlCol="0">
            <a:spAutoFit/>
          </a:bodyPr>
          <a:lstStyle/>
          <a:p>
            <a:pPr algn="ctr"/>
            <a:r>
              <a:rPr lang="hu-HU" sz="2800" b="1" dirty="0"/>
              <a:t>1</a:t>
            </a:r>
          </a:p>
        </p:txBody>
      </p:sp>
      <p:sp>
        <p:nvSpPr>
          <p:cNvPr id="7" name="Szövegdoboz 6">
            <a:extLst>
              <a:ext uri="{FF2B5EF4-FFF2-40B4-BE49-F238E27FC236}">
                <a16:creationId xmlns:a16="http://schemas.microsoft.com/office/drawing/2014/main" id="{F03B01A3-4BA6-404E-BD1F-599EF7692E9A}"/>
              </a:ext>
            </a:extLst>
          </p:cNvPr>
          <p:cNvSpPr txBox="1"/>
          <p:nvPr/>
        </p:nvSpPr>
        <p:spPr>
          <a:xfrm>
            <a:off x="8943975" y="333375"/>
            <a:ext cx="457200" cy="523220"/>
          </a:xfrm>
          <a:prstGeom prst="rect">
            <a:avLst/>
          </a:prstGeom>
          <a:noFill/>
        </p:spPr>
        <p:txBody>
          <a:bodyPr wrap="square" rtlCol="0">
            <a:spAutoFit/>
          </a:bodyPr>
          <a:lstStyle/>
          <a:p>
            <a:pPr algn="ctr"/>
            <a:r>
              <a:rPr lang="hu-HU" sz="2800" b="1" dirty="0"/>
              <a:t>2</a:t>
            </a:r>
          </a:p>
        </p:txBody>
      </p:sp>
      <p:sp>
        <p:nvSpPr>
          <p:cNvPr id="8" name="Szövegdoboz 7">
            <a:extLst>
              <a:ext uri="{FF2B5EF4-FFF2-40B4-BE49-F238E27FC236}">
                <a16:creationId xmlns:a16="http://schemas.microsoft.com/office/drawing/2014/main" id="{D98FA525-E90C-43A2-B98A-4267C8E58E3F}"/>
              </a:ext>
            </a:extLst>
          </p:cNvPr>
          <p:cNvSpPr txBox="1"/>
          <p:nvPr/>
        </p:nvSpPr>
        <p:spPr>
          <a:xfrm>
            <a:off x="8715375" y="3237845"/>
            <a:ext cx="561975" cy="461665"/>
          </a:xfrm>
          <a:prstGeom prst="rect">
            <a:avLst/>
          </a:prstGeom>
          <a:noFill/>
        </p:spPr>
        <p:txBody>
          <a:bodyPr wrap="square" rtlCol="0">
            <a:spAutoFit/>
          </a:bodyPr>
          <a:lstStyle/>
          <a:p>
            <a:pPr algn="ctr"/>
            <a:r>
              <a:rPr lang="hu-HU" sz="2400" b="1" dirty="0"/>
              <a:t>3</a:t>
            </a:r>
          </a:p>
        </p:txBody>
      </p:sp>
    </p:spTree>
    <p:extLst>
      <p:ext uri="{BB962C8B-B14F-4D97-AF65-F5344CB8AC3E}">
        <p14:creationId xmlns:p14="http://schemas.microsoft.com/office/powerpoint/2010/main" val="178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782D34-8AA9-4813-A119-6388484F10AA}"/>
              </a:ext>
            </a:extLst>
          </p:cNvPr>
          <p:cNvGraphicFramePr/>
          <p:nvPr>
            <p:extLst>
              <p:ext uri="{D42A27DB-BD31-4B8C-83A1-F6EECF244321}">
                <p14:modId xmlns:p14="http://schemas.microsoft.com/office/powerpoint/2010/main" val="120939762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02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a:t>hig</a:t>
            </a:r>
            <a:r>
              <a:rPr lang="en-GB"/>
              <a:t>í</a:t>
            </a:r>
            <a:r>
              <a:rPr lang="hu-HU"/>
              <a:t>tandó vagy használatra kész (ready to use)</a:t>
            </a:r>
            <a:r>
              <a:rPr lang="en-GB"/>
              <a:t> </a:t>
            </a:r>
            <a:r>
              <a:rPr lang="hu-HU"/>
              <a:t>termék</a:t>
            </a:r>
          </a:p>
          <a:p>
            <a:r>
              <a:rPr lang="hu-HU"/>
              <a:t>megjelenés: egy</a:t>
            </a:r>
            <a:r>
              <a:rPr lang="en-GB"/>
              <a:t> </a:t>
            </a:r>
            <a:r>
              <a:rPr lang="hu-HU"/>
              <a:t>fázisból vagy több fázisból álló készítmény</a:t>
            </a:r>
          </a:p>
          <a:p>
            <a:r>
              <a:rPr lang="hu-HU"/>
              <a:t>halmazállapot: szilárd vagy folyékony készítmény</a:t>
            </a:r>
          </a:p>
          <a:p>
            <a:r>
              <a:rPr lang="hu-HU"/>
              <a:t>hatóanyagok száma szerint: straight (egy hatóanyag) vagy kombináció</a:t>
            </a:r>
          </a:p>
          <a:p>
            <a:r>
              <a:rPr lang="hu-HU"/>
              <a:t>hatóanyag</a:t>
            </a:r>
            <a:r>
              <a:rPr lang="en-GB"/>
              <a:t> </a:t>
            </a:r>
            <a:r>
              <a:rPr lang="hu-HU"/>
              <a:t>felszabadulás (release): slow release,</a:t>
            </a:r>
            <a:r>
              <a:rPr lang="en-GB"/>
              <a:t> </a:t>
            </a:r>
            <a:r>
              <a:rPr lang="hu-HU"/>
              <a:t>controlled release, immediate/conventional  release</a:t>
            </a:r>
          </a:p>
          <a:p>
            <a:r>
              <a:rPr lang="hu-HU"/>
              <a:t>tartalmaz hatásfokozót (adjuváns) vagy nem tartalmaz</a:t>
            </a:r>
            <a:endParaRPr lang="hu-HU" dirty="0"/>
          </a:p>
        </p:txBody>
      </p:sp>
    </p:spTree>
    <p:extLst>
      <p:ext uri="{BB962C8B-B14F-4D97-AF65-F5344CB8AC3E}">
        <p14:creationId xmlns:p14="http://schemas.microsoft.com/office/powerpoint/2010/main" val="68173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54107289"/>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7884041" y="4104167"/>
            <a:ext cx="280168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27899739"/>
              </p:ext>
            </p:extLst>
          </p:nvPr>
        </p:nvGraphicFramePr>
        <p:xfrm>
          <a:off x="1981922" y="1154717"/>
          <a:ext cx="8228155" cy="4548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a:t>hatóanyagot inert komponensekkel összekeverve kémiailag és fizikailag stabil terméket állítunk elő</a:t>
                </a:r>
              </a:p>
              <a:p>
                <a:r>
                  <a:rPr lang="hu-HU"/>
                  <a:t>ha</a:t>
                </a:r>
                <a:r>
                  <a:rPr lang="en-GB"/>
                  <a:t> n</a:t>
                </a:r>
                <a:r>
                  <a:rPr lang="hu-HU"/>
                  <a:t> számú komponens van a termékben, akkor </a:t>
                </a:r>
                <a14:m>
                  <m:oMath xmlns:m="http://schemas.openxmlformats.org/officeDocument/2006/math">
                    <m:nary>
                      <m:naryPr>
                        <m:chr m:val="∑"/>
                        <m:grow m:val="on"/>
                        <m:subHide m:val="on"/>
                        <m:supHide m:val="on"/>
                        <m:ctrlPr>
                          <a:rPr lang="hu-HU" i="1" smtClean="0">
                            <a:latin typeface="Cambria Math" panose="02040503050406030204" pitchFamily="18" charset="0"/>
                          </a:rPr>
                        </m:ctrlPr>
                      </m:naryPr>
                      <m:sub/>
                      <m:sup/>
                      <m:e>
                        <m:sSub>
                          <m:sSubPr>
                            <m:ctrlPr>
                              <a:rPr lang="hu-HU" i="1" smtClean="0">
                                <a:latin typeface="Cambria Math" panose="02040503050406030204" pitchFamily="18" charset="0"/>
                              </a:rPr>
                            </m:ctrlPr>
                          </m:sSubPr>
                          <m:e>
                            <m:r>
                              <a:rPr lang="hu-HU" i="1" smtClean="0">
                                <a:latin typeface="Cambria Math" panose="02040503050406030204" pitchFamily="18" charset="0"/>
                              </a:rPr>
                              <m:t>𝑥</m:t>
                            </m:r>
                          </m:e>
                          <m:sub>
                            <m:r>
                              <a:rPr lang="hu-HU" i="1" smtClean="0">
                                <a:latin typeface="Cambria Math" panose="02040503050406030204" pitchFamily="18" charset="0"/>
                              </a:rPr>
                              <m:t>𝑖</m:t>
                            </m:r>
                          </m:sub>
                        </m:sSub>
                      </m:e>
                    </m:nary>
                    <m:r>
                      <a:rPr lang="hu-HU" i="0" smtClean="0">
                        <a:latin typeface="Cambria Math" panose="02040503050406030204" pitchFamily="18" charset="0"/>
                      </a:rPr>
                      <m:t>=1</m:t>
                    </m:r>
                    <m:r>
                      <a:rPr lang="en-GB" b="0" i="0" smtClean="0">
                        <a:latin typeface="Cambria Math" panose="02040503050406030204" pitchFamily="18" charset="0"/>
                      </a:rPr>
                      <m:t>, </m:t>
                    </m:r>
                  </m:oMath>
                </a14:m>
                <a:br>
                  <a:rPr lang="en-GB"/>
                </a:br>
                <a:r>
                  <a:rPr lang="hu-HU"/>
                  <a:t>ahol x</a:t>
                </a:r>
                <a:r>
                  <a:rPr lang="hu-HU" baseline="-25000"/>
                  <a:t>i</a:t>
                </a:r>
                <a:r>
                  <a:rPr lang="hu-HU"/>
                  <a:t> az i-dik komponens tömegtörtje (koncentrációja)</a:t>
                </a:r>
                <a:endParaRPr lang="hu-HU" dirty="0"/>
              </a:p>
            </p:txBody>
          </p:sp>
        </mc:Choice>
        <mc:Fallback xmlns="">
          <p:sp>
            <p:nvSpPr>
              <p:cNvPr id="3" name="Tartalom helye 2">
                <a:extLst>
                  <a:ext uri="{FF2B5EF4-FFF2-40B4-BE49-F238E27FC236}">
                    <a16:creationId xmlns:a16="http://schemas.microsoft.com/office/drawing/2014/main" id="{5A922FC3-99B1-4559-8A22-23FAE7A06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23186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rain&#10;&#10;Description automatically generated">
            <a:extLst>
              <a:ext uri="{FF2B5EF4-FFF2-40B4-BE49-F238E27FC236}">
                <a16:creationId xmlns:a16="http://schemas.microsoft.com/office/drawing/2014/main" id="{7A160B5B-9D21-43EB-A90C-1F61BC1A67BD}"/>
              </a:ext>
            </a:extLst>
          </p:cNvPr>
          <p:cNvPicPr>
            <a:picLocks noChangeAspect="1"/>
          </p:cNvPicPr>
          <p:nvPr/>
        </p:nvPicPr>
        <p:blipFill rotWithShape="1">
          <a:blip r:embed="rId2">
            <a:alphaModFix amt="50000"/>
          </a:blip>
          <a:srcRect t="15157" b="574"/>
          <a:stretch/>
        </p:blipFill>
        <p:spPr>
          <a:xfrm>
            <a:off x="20" y="1"/>
            <a:ext cx="12191980" cy="6857999"/>
          </a:xfrm>
          <a:prstGeom prst="rect">
            <a:avLst/>
          </a:prstGeom>
        </p:spPr>
      </p:pic>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a:xfrm>
            <a:off x="1524000" y="1122362"/>
            <a:ext cx="9144000" cy="2900518"/>
          </a:xfrm>
        </p:spPr>
        <p:txBody>
          <a:bodyPr>
            <a:normAutofit/>
          </a:bodyPr>
          <a:lstStyle/>
          <a:p>
            <a:r>
              <a:rPr lang="hu-HU">
                <a:solidFill>
                  <a:srgbClr val="FFFFFF"/>
                </a:solidFill>
              </a:rPr>
              <a:t>kiemelt</a:t>
            </a:r>
            <a:r>
              <a:rPr lang="en-GB">
                <a:solidFill>
                  <a:srgbClr val="FFFFFF"/>
                </a:solidFill>
              </a:rPr>
              <a:t> “inert”</a:t>
            </a:r>
            <a:r>
              <a:rPr lang="hu-HU">
                <a:solidFill>
                  <a:srgbClr val="FFFFFF"/>
                </a:solidFill>
              </a:rPr>
              <a:t>:</a:t>
            </a:r>
            <a:r>
              <a:rPr lang="en-GB">
                <a:solidFill>
                  <a:srgbClr val="FFFFFF"/>
                </a:solidFill>
              </a:rPr>
              <a:t> surfactant</a:t>
            </a:r>
            <a:endParaRPr lang="hu-HU">
              <a:solidFill>
                <a:srgbClr val="FFFFFF"/>
              </a:solidFill>
            </a:endParaRPr>
          </a:p>
        </p:txBody>
      </p:sp>
    </p:spTree>
    <p:extLst>
      <p:ext uri="{BB962C8B-B14F-4D97-AF65-F5344CB8AC3E}">
        <p14:creationId xmlns:p14="http://schemas.microsoft.com/office/powerpoint/2010/main" val="36662490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vase of flowers on a plant&#10;&#10;Description automatically generated">
            <a:extLst>
              <a:ext uri="{FF2B5EF4-FFF2-40B4-BE49-F238E27FC236}">
                <a16:creationId xmlns:a16="http://schemas.microsoft.com/office/drawing/2014/main" id="{7A160B5B-9D21-43EB-A90C-1F61BC1A67B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57099" b="5354"/>
          <a:stretch/>
        </p:blipFill>
        <p:spPr>
          <a:xfrm>
            <a:off x="20" y="1"/>
            <a:ext cx="12191980" cy="6857999"/>
          </a:xfrm>
          <a:prstGeom prst="rect">
            <a:avLst/>
          </a:prstGeom>
        </p:spPr>
      </p:pic>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a:xfrm>
            <a:off x="1524000" y="1122362"/>
            <a:ext cx="9144000" cy="2900518"/>
          </a:xfrm>
        </p:spPr>
        <p:txBody>
          <a:bodyPr>
            <a:normAutofit/>
          </a:bodyPr>
          <a:lstStyle/>
          <a:p>
            <a:r>
              <a:rPr lang="hu-HU">
                <a:solidFill>
                  <a:srgbClr val="FFFFFF"/>
                </a:solidFill>
              </a:rPr>
              <a:t>kiemelt</a:t>
            </a:r>
            <a:r>
              <a:rPr lang="en-GB">
                <a:solidFill>
                  <a:srgbClr val="FFFFFF"/>
                </a:solidFill>
              </a:rPr>
              <a:t> “inert”</a:t>
            </a:r>
            <a:r>
              <a:rPr lang="hu-HU">
                <a:solidFill>
                  <a:srgbClr val="FFFFFF"/>
                </a:solidFill>
              </a:rPr>
              <a:t>:</a:t>
            </a:r>
            <a:r>
              <a:rPr lang="en-GB">
                <a:solidFill>
                  <a:srgbClr val="FFFFFF"/>
                </a:solidFill>
              </a:rPr>
              <a:t> surfactant</a:t>
            </a:r>
            <a:endParaRPr lang="hu-HU">
              <a:solidFill>
                <a:srgbClr val="FFFFFF"/>
              </a:solidFill>
            </a:endParaRPr>
          </a:p>
        </p:txBody>
      </p:sp>
    </p:spTree>
    <p:extLst>
      <p:ext uri="{BB962C8B-B14F-4D97-AF65-F5344CB8AC3E}">
        <p14:creationId xmlns:p14="http://schemas.microsoft.com/office/powerpoint/2010/main" val="418418478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B9C4-0D57-411F-88D6-FE1231B48C63}"/>
              </a:ext>
            </a:extLst>
          </p:cNvPr>
          <p:cNvSpPr>
            <a:spLocks noGrp="1"/>
          </p:cNvSpPr>
          <p:nvPr>
            <p:ph type="title"/>
          </p:nvPr>
        </p:nvSpPr>
        <p:spPr/>
        <p:txBody>
          <a:bodyPr/>
          <a:lstStyle/>
          <a:p>
            <a:r>
              <a:rPr lang="en-GB"/>
              <a:t>nevezéktan</a:t>
            </a:r>
            <a:endParaRPr lang="hu-HU"/>
          </a:p>
        </p:txBody>
      </p:sp>
      <p:sp>
        <p:nvSpPr>
          <p:cNvPr id="3" name="Content Placeholder 2">
            <a:extLst>
              <a:ext uri="{FF2B5EF4-FFF2-40B4-BE49-F238E27FC236}">
                <a16:creationId xmlns:a16="http://schemas.microsoft.com/office/drawing/2014/main" id="{CCBE87B8-B10A-46CE-A6A6-DA0B52BB4322}"/>
              </a:ext>
            </a:extLst>
          </p:cNvPr>
          <p:cNvSpPr>
            <a:spLocks noGrp="1"/>
          </p:cNvSpPr>
          <p:nvPr>
            <p:ph idx="1"/>
          </p:nvPr>
        </p:nvSpPr>
        <p:spPr>
          <a:xfrm>
            <a:off x="838199" y="1825625"/>
            <a:ext cx="10515599" cy="4351338"/>
          </a:xfrm>
        </p:spPr>
        <p:txBody>
          <a:bodyPr/>
          <a:lstStyle/>
          <a:p>
            <a:r>
              <a:rPr lang="en-GB"/>
              <a:t>felületaktív anyag = surface active agent = surfactant = tenzid</a:t>
            </a:r>
          </a:p>
          <a:p>
            <a:r>
              <a:rPr lang="en-GB"/>
              <a:t>surfactant</a:t>
            </a:r>
          </a:p>
          <a:p>
            <a:pPr lvl="1"/>
            <a:r>
              <a:rPr lang="en-GB"/>
              <a:t>angol m</a:t>
            </a:r>
            <a:r>
              <a:rPr lang="hu-HU"/>
              <a:t>ű</a:t>
            </a:r>
            <a:r>
              <a:rPr lang="en-GB"/>
              <a:t>szó</a:t>
            </a:r>
          </a:p>
          <a:p>
            <a:pPr lvl="1"/>
            <a:r>
              <a:rPr lang="en-GB"/>
              <a:t> </a:t>
            </a:r>
            <a:r>
              <a:rPr lang="en-GB" b="1"/>
              <a:t>surf</a:t>
            </a:r>
            <a:r>
              <a:rPr lang="en-GB"/>
              <a:t>ace </a:t>
            </a:r>
            <a:r>
              <a:rPr lang="en-GB" b="1"/>
              <a:t>act</a:t>
            </a:r>
            <a:r>
              <a:rPr lang="en-GB"/>
              <a:t>ive </a:t>
            </a:r>
            <a:r>
              <a:rPr lang="en-GB" b="1"/>
              <a:t>a</a:t>
            </a:r>
            <a:r>
              <a:rPr lang="en-GB"/>
              <a:t>ge</a:t>
            </a:r>
            <a:r>
              <a:rPr lang="en-GB" b="1"/>
              <a:t>nt</a:t>
            </a:r>
          </a:p>
          <a:p>
            <a:r>
              <a:rPr lang="en-GB"/>
              <a:t>tenzid</a:t>
            </a:r>
          </a:p>
          <a:p>
            <a:pPr lvl="1"/>
            <a:r>
              <a:rPr lang="en-GB"/>
              <a:t>német műszó</a:t>
            </a:r>
          </a:p>
          <a:p>
            <a:pPr lvl="1"/>
            <a:r>
              <a:rPr lang="en-GB"/>
              <a:t>surface tension (felületi feszültség) szóból</a:t>
            </a:r>
            <a:endParaRPr lang="hu-HU"/>
          </a:p>
        </p:txBody>
      </p:sp>
    </p:spTree>
    <p:extLst>
      <p:ext uri="{BB962C8B-B14F-4D97-AF65-F5344CB8AC3E}">
        <p14:creationId xmlns:p14="http://schemas.microsoft.com/office/powerpoint/2010/main" val="145491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F7F36C9-83D7-4A1D-91D3-6BF6A104FC1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50621" r="1" b="7895"/>
          <a:stretch/>
        </p:blipFill>
        <p:spPr>
          <a:xfrm>
            <a:off x="20" y="10"/>
            <a:ext cx="12191980" cy="6857990"/>
          </a:xfrm>
          <a:prstGeom prst="rect">
            <a:avLst/>
          </a:prstGeom>
        </p:spPr>
      </p:pic>
      <p:graphicFrame>
        <p:nvGraphicFramePr>
          <p:cNvPr id="38" name="Diagram 37">
            <a:extLst>
              <a:ext uri="{FF2B5EF4-FFF2-40B4-BE49-F238E27FC236}">
                <a16:creationId xmlns:a16="http://schemas.microsoft.com/office/drawing/2014/main" id="{6881F131-E70B-43B4-A28E-C480AA7E2EDC}"/>
              </a:ext>
            </a:extLst>
          </p:cNvPr>
          <p:cNvGraphicFramePr/>
          <p:nvPr>
            <p:extLst>
              <p:ext uri="{D42A27DB-BD31-4B8C-83A1-F6EECF244321}">
                <p14:modId xmlns:p14="http://schemas.microsoft.com/office/powerpoint/2010/main" val="1428595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5189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rain&#10;&#10;Description automatically generated">
            <a:extLst>
              <a:ext uri="{FF2B5EF4-FFF2-40B4-BE49-F238E27FC236}">
                <a16:creationId xmlns:a16="http://schemas.microsoft.com/office/drawing/2014/main" id="{7A160B5B-9D21-43EB-A90C-1F61BC1A67BD}"/>
              </a:ext>
            </a:extLst>
          </p:cNvPr>
          <p:cNvPicPr>
            <a:picLocks noChangeAspect="1"/>
          </p:cNvPicPr>
          <p:nvPr/>
        </p:nvPicPr>
        <p:blipFill rotWithShape="1">
          <a:blip r:embed="rId2">
            <a:alphaModFix amt="50000"/>
          </a:blip>
          <a:srcRect t="15157" b="574"/>
          <a:stretch/>
        </p:blipFill>
        <p:spPr>
          <a:xfrm>
            <a:off x="20" y="1"/>
            <a:ext cx="12191980" cy="6857999"/>
          </a:xfrm>
          <a:prstGeom prst="rect">
            <a:avLst/>
          </a:prstGeom>
        </p:spPr>
      </p:pic>
      <p:graphicFrame>
        <p:nvGraphicFramePr>
          <p:cNvPr id="7" name="Diagram 6">
            <a:extLst>
              <a:ext uri="{FF2B5EF4-FFF2-40B4-BE49-F238E27FC236}">
                <a16:creationId xmlns:a16="http://schemas.microsoft.com/office/drawing/2014/main" id="{0D7E05D4-4CE4-4623-8DE6-0F9A99E9B48E}"/>
              </a:ext>
            </a:extLst>
          </p:cNvPr>
          <p:cNvGraphicFramePr/>
          <p:nvPr>
            <p:extLst>
              <p:ext uri="{D42A27DB-BD31-4B8C-83A1-F6EECF244321}">
                <p14:modId xmlns:p14="http://schemas.microsoft.com/office/powerpoint/2010/main" val="4856289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7665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D7DBF72-25AA-43E9-BAAA-938F75CC5CDE}"/>
              </a:ext>
            </a:extLst>
          </p:cNvPr>
          <p:cNvGraphicFramePr/>
          <p:nvPr>
            <p:extLst>
              <p:ext uri="{D42A27DB-BD31-4B8C-83A1-F6EECF244321}">
                <p14:modId xmlns:p14="http://schemas.microsoft.com/office/powerpoint/2010/main" val="10755098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60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a:t>surface active agent (tenzid): adszorbeálódik határfelületen </a:t>
            </a:r>
          </a:p>
          <a:p>
            <a:r>
              <a:rPr lang="hu-HU"/>
              <a:t>micellákat (asszociátikumokat)</a:t>
            </a:r>
            <a:r>
              <a:rPr lang="en-GB"/>
              <a:t> </a:t>
            </a:r>
            <a:r>
              <a:rPr lang="hu-HU"/>
              <a:t>képez</a:t>
            </a:r>
          </a:p>
          <a:p>
            <a:r>
              <a:rPr lang="hu-HU"/>
              <a:t>amfifil szerkezete van: hidrofil és hidrofób szegmensre osztható</a:t>
            </a:r>
            <a:r>
              <a:rPr lang="en-GB"/>
              <a:t>ak</a:t>
            </a:r>
            <a:r>
              <a:rPr lang="hu-HU"/>
              <a:t> fel a molekulák </a:t>
            </a:r>
            <a:endParaRPr lang="hu-HU" dirty="0"/>
          </a:p>
        </p:txBody>
      </p:sp>
    </p:spTree>
    <p:extLst>
      <p:ext uri="{BB962C8B-B14F-4D97-AF65-F5344CB8AC3E}">
        <p14:creationId xmlns:p14="http://schemas.microsoft.com/office/powerpoint/2010/main" val="243573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sematikus ábrázolás</a:t>
            </a:r>
            <a:endParaRPr lang="hu-HU" dirty="0"/>
          </a:p>
        </p:txBody>
      </p:sp>
      <p:pic>
        <p:nvPicPr>
          <p:cNvPr id="6" name="Kép 1">
            <a:extLst>
              <a:ext uri="{FF2B5EF4-FFF2-40B4-BE49-F238E27FC236}">
                <a16:creationId xmlns:a16="http://schemas.microsoft.com/office/drawing/2014/main" id="{6F5D16D2-DFC4-44AF-8527-07813A43B0D0}"/>
              </a:ext>
            </a:extLst>
          </p:cNvPr>
          <p:cNvPicPr>
            <a:picLocks noChangeAspect="1"/>
          </p:cNvPicPr>
          <p:nvPr/>
        </p:nvPicPr>
        <p:blipFill>
          <a:blip r:embed="rId2"/>
          <a:stretch>
            <a:fillRect/>
          </a:stretch>
        </p:blipFill>
        <p:spPr>
          <a:xfrm>
            <a:off x="3128962" y="2376487"/>
            <a:ext cx="5934075" cy="2105025"/>
          </a:xfrm>
          <a:prstGeom prst="rect">
            <a:avLst/>
          </a:prstGeom>
        </p:spPr>
      </p:pic>
    </p:spTree>
    <p:extLst>
      <p:ext uri="{BB962C8B-B14F-4D97-AF65-F5344CB8AC3E}">
        <p14:creationId xmlns:p14="http://schemas.microsoft.com/office/powerpoint/2010/main" val="45703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orientáció határfelületen</a:t>
            </a:r>
          </a:p>
        </p:txBody>
      </p:sp>
      <p:pic>
        <p:nvPicPr>
          <p:cNvPr id="4" name="Kép 1">
            <a:extLst>
              <a:ext uri="{FF2B5EF4-FFF2-40B4-BE49-F238E27FC236}">
                <a16:creationId xmlns:a16="http://schemas.microsoft.com/office/drawing/2014/main" id="{27E42C7E-10A5-4BAB-B852-2A11C6AD0F50}"/>
              </a:ext>
            </a:extLst>
          </p:cNvPr>
          <p:cNvPicPr>
            <a:picLocks noChangeAspect="1"/>
          </p:cNvPicPr>
          <p:nvPr/>
        </p:nvPicPr>
        <p:blipFill>
          <a:blip r:embed="rId2"/>
          <a:stretch>
            <a:fillRect/>
          </a:stretch>
        </p:blipFill>
        <p:spPr>
          <a:xfrm>
            <a:off x="3076575" y="2633662"/>
            <a:ext cx="6038850" cy="1590675"/>
          </a:xfrm>
          <a:prstGeom prst="rect">
            <a:avLst/>
          </a:prstGeom>
        </p:spPr>
      </p:pic>
    </p:spTree>
    <p:extLst>
      <p:ext uri="{BB962C8B-B14F-4D97-AF65-F5344CB8AC3E}">
        <p14:creationId xmlns:p14="http://schemas.microsoft.com/office/powerpoint/2010/main" val="132924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egy lehetséges micella: gömb alak</a:t>
            </a:r>
          </a:p>
        </p:txBody>
      </p:sp>
      <p:pic>
        <p:nvPicPr>
          <p:cNvPr id="5" name="Kép 1">
            <a:extLst>
              <a:ext uri="{FF2B5EF4-FFF2-40B4-BE49-F238E27FC236}">
                <a16:creationId xmlns:a16="http://schemas.microsoft.com/office/drawing/2014/main" id="{3AD7A802-A2DA-4EFA-904A-44802C3DCD6D}"/>
              </a:ext>
            </a:extLst>
          </p:cNvPr>
          <p:cNvPicPr>
            <a:picLocks noChangeAspect="1"/>
          </p:cNvPicPr>
          <p:nvPr/>
        </p:nvPicPr>
        <p:blipFill>
          <a:blip r:embed="rId2"/>
          <a:stretch>
            <a:fillRect/>
          </a:stretch>
        </p:blipFill>
        <p:spPr>
          <a:xfrm>
            <a:off x="3124200" y="1747837"/>
            <a:ext cx="5943600" cy="3362325"/>
          </a:xfrm>
          <a:prstGeom prst="rect">
            <a:avLst/>
          </a:prstGeom>
        </p:spPr>
      </p:pic>
    </p:spTree>
    <p:extLst>
      <p:ext uri="{BB962C8B-B14F-4D97-AF65-F5344CB8AC3E}">
        <p14:creationId xmlns:p14="http://schemas.microsoft.com/office/powerpoint/2010/main" val="255756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tenzid vizes oldata</a:t>
            </a:r>
          </a:p>
        </p:txBody>
      </p:sp>
      <p:pic>
        <p:nvPicPr>
          <p:cNvPr id="4" name="Kép 1">
            <a:extLst>
              <a:ext uri="{FF2B5EF4-FFF2-40B4-BE49-F238E27FC236}">
                <a16:creationId xmlns:a16="http://schemas.microsoft.com/office/drawing/2014/main" id="{300C2EC2-7269-41C1-AAA7-626BC9C36AF4}"/>
              </a:ext>
            </a:extLst>
          </p:cNvPr>
          <p:cNvPicPr>
            <a:picLocks noChangeAspect="1"/>
          </p:cNvPicPr>
          <p:nvPr/>
        </p:nvPicPr>
        <p:blipFill>
          <a:blip r:embed="rId2"/>
          <a:stretch>
            <a:fillRect/>
          </a:stretch>
        </p:blipFill>
        <p:spPr>
          <a:xfrm>
            <a:off x="3143250" y="1814512"/>
            <a:ext cx="5905500" cy="3228975"/>
          </a:xfrm>
          <a:prstGeom prst="rect">
            <a:avLst/>
          </a:prstGeom>
        </p:spPr>
      </p:pic>
    </p:spTree>
    <p:extLst>
      <p:ext uri="{BB962C8B-B14F-4D97-AF65-F5344CB8AC3E}">
        <p14:creationId xmlns:p14="http://schemas.microsoft.com/office/powerpoint/2010/main" val="4184405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formálás</a:t>
            </a:r>
            <a:r>
              <a:rPr lang="en-GB" dirty="0"/>
              <a:t>, </a:t>
            </a:r>
            <a:r>
              <a:rPr lang="en-GB" dirty="0" err="1"/>
              <a:t>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a:bodyPr>
          <a:lstStyle/>
          <a:p>
            <a:r>
              <a:rPr lang="hu-HU"/>
              <a:t>természetben előforduló vagy szintetizált</a:t>
            </a:r>
          </a:p>
          <a:p>
            <a:r>
              <a:rPr lang="hu-HU"/>
              <a:t>polimer (makromolekula)</a:t>
            </a:r>
            <a:r>
              <a:rPr lang="en-GB"/>
              <a:t> </a:t>
            </a:r>
            <a:r>
              <a:rPr lang="hu-HU"/>
              <a:t>felépitésű vagy nem (adszorpciós</a:t>
            </a:r>
            <a:r>
              <a:rPr lang="en-GB"/>
              <a:t> </a:t>
            </a:r>
            <a:r>
              <a:rPr lang="hu-HU"/>
              <a:t>viselkedés)</a:t>
            </a:r>
          </a:p>
          <a:p>
            <a:r>
              <a:rPr lang="hu-HU"/>
              <a:t>funkció szerint: nedves</a:t>
            </a:r>
            <a:r>
              <a:rPr lang="en-GB"/>
              <a:t>í</a:t>
            </a:r>
            <a:r>
              <a:rPr lang="hu-HU"/>
              <a:t>tőszer, diszpergálószer, emulgátor, szolubilizáló</a:t>
            </a:r>
          </a:p>
          <a:p>
            <a:r>
              <a:rPr lang="hu-HU"/>
              <a:t>alkalmazási cél szerint: funkcionális hatás közvetlen érvényes</a:t>
            </a:r>
            <a:r>
              <a:rPr lang="en-GB"/>
              <a:t>í</a:t>
            </a:r>
            <a:r>
              <a:rPr lang="hu-HU"/>
              <a:t>tése  és/vagy hatásfokozás (a biol</a:t>
            </a:r>
            <a:r>
              <a:rPr lang="en-GB"/>
              <a:t>ó</a:t>
            </a:r>
            <a:r>
              <a:rPr lang="hu-HU"/>
              <a:t>giai hatás előseg</a:t>
            </a:r>
            <a:r>
              <a:rPr lang="en-GB"/>
              <a:t>í</a:t>
            </a:r>
            <a:r>
              <a:rPr lang="hu-HU"/>
              <a:t>tése)</a:t>
            </a:r>
          </a:p>
          <a:p>
            <a:r>
              <a:rPr lang="hu-HU"/>
              <a:t>hidrofób csoport vázában a szénatomon kívül milyen atomok szerepelnek</a:t>
            </a:r>
          </a:p>
          <a:p>
            <a:r>
              <a:rPr lang="hu-HU"/>
              <a:t>hidrofil csoport,</a:t>
            </a:r>
            <a:r>
              <a:rPr lang="en-GB"/>
              <a:t> </a:t>
            </a:r>
            <a:r>
              <a:rPr lang="hu-HU"/>
              <a:t>szegmens mit csinál vizben: disszociál vagy nem disszociál ionokra</a:t>
            </a:r>
            <a:endParaRPr lang="hu-HU" dirty="0"/>
          </a:p>
        </p:txBody>
      </p:sp>
    </p:spTree>
    <p:extLst>
      <p:ext uri="{BB962C8B-B14F-4D97-AF65-F5344CB8AC3E}">
        <p14:creationId xmlns:p14="http://schemas.microsoft.com/office/powerpoint/2010/main" val="2142103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a:t>hidrofób csoport váza</a:t>
            </a:r>
            <a:endParaRPr lang="hu-HU" dirty="0"/>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a:t>C,</a:t>
            </a:r>
            <a:r>
              <a:rPr lang="en-GB"/>
              <a:t> </a:t>
            </a:r>
            <a:r>
              <a:rPr lang="hu-HU"/>
              <a:t>H </a:t>
            </a:r>
            <a:r>
              <a:rPr lang="hu-HU" dirty="0"/>
              <a:t>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a:t>hidrofil csoport szolvatálódása 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sz="2800"/>
              <a:t>1) nem disszociál: </a:t>
            </a:r>
            <a:r>
              <a:rPr lang="hu-HU" sz="2800" b="1"/>
              <a:t>nem-ionos</a:t>
            </a:r>
            <a:r>
              <a:rPr lang="hu-HU" sz="2800"/>
              <a:t> (non-ionic)</a:t>
            </a:r>
            <a:endParaRPr lang="hu-HU" sz="2800" dirty="0"/>
          </a:p>
          <a:p>
            <a:pPr lvl="1"/>
            <a:r>
              <a:rPr lang="hu-HU" sz="2800"/>
              <a:t>2)</a:t>
            </a:r>
            <a:r>
              <a:rPr lang="en-GB" sz="2800"/>
              <a:t> </a:t>
            </a:r>
            <a:r>
              <a:rPr lang="hu-HU" sz="2800"/>
              <a:t>disszociál: </a:t>
            </a:r>
            <a:r>
              <a:rPr lang="hu-HU" sz="2800" b="1"/>
              <a:t>ionos</a:t>
            </a:r>
            <a:r>
              <a:rPr lang="hu-HU" sz="2800"/>
              <a:t>: disszociációt </a:t>
            </a:r>
            <a:r>
              <a:rPr lang="hu-HU" sz="2800" dirty="0"/>
              <a:t>követően a hidrofób </a:t>
            </a:r>
            <a:r>
              <a:rPr lang="hu-HU" sz="2800"/>
              <a:t>részhez kapcsolodó</a:t>
            </a:r>
            <a:r>
              <a:rPr lang="hu-HU" sz="2800" dirty="0"/>
              <a:t>  hidrofil </a:t>
            </a:r>
            <a:r>
              <a:rPr lang="hu-HU" sz="2800"/>
              <a:t>csoport negativ</a:t>
            </a:r>
            <a:r>
              <a:rPr lang="hu-HU" sz="2800" dirty="0"/>
              <a:t> töltésű </a:t>
            </a:r>
            <a:r>
              <a:rPr lang="hu-HU" sz="2800"/>
              <a:t>vagy pozitiv</a:t>
            </a:r>
            <a:r>
              <a:rPr lang="hu-HU" sz="2800" dirty="0"/>
              <a:t> töltésű  vagy </a:t>
            </a:r>
            <a:r>
              <a:rPr lang="hu-HU" sz="2800"/>
              <a:t>esetleg negativ</a:t>
            </a:r>
            <a:r>
              <a:rPr lang="hu-HU" sz="2800" dirty="0"/>
              <a:t> </a:t>
            </a:r>
            <a:r>
              <a:rPr lang="hu-HU" sz="2800"/>
              <a:t>és pozitiv</a:t>
            </a:r>
            <a:r>
              <a:rPr lang="hu-HU" sz="2800" dirty="0"/>
              <a:t> </a:t>
            </a:r>
            <a:r>
              <a:rPr lang="hu-HU" sz="2800"/>
              <a:t>részre tagolodik</a:t>
            </a:r>
            <a:endParaRPr lang="hu-HU" sz="2800" dirty="0"/>
          </a:p>
          <a:p>
            <a:pPr lvl="1"/>
            <a:r>
              <a:rPr lang="hu-HU" sz="2800" dirty="0"/>
              <a:t>3</a:t>
            </a:r>
            <a:r>
              <a:rPr lang="hu-HU" sz="2800"/>
              <a:t>) </a:t>
            </a:r>
            <a:r>
              <a:rPr lang="hu-HU" sz="2800" b="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2F37-12E8-480E-92B9-6D9D10CB7CDD}"/>
              </a:ext>
            </a:extLst>
          </p:cNvPr>
          <p:cNvSpPr>
            <a:spLocks noGrp="1"/>
          </p:cNvSpPr>
          <p:nvPr>
            <p:ph type="title"/>
          </p:nvPr>
        </p:nvSpPr>
        <p:spPr/>
        <p:txBody>
          <a:bodyPr/>
          <a:lstStyle/>
          <a:p>
            <a:r>
              <a:rPr lang="en-GB"/>
              <a:t>formulation chemistry</a:t>
            </a:r>
            <a:endParaRPr lang="hu-HU"/>
          </a:p>
        </p:txBody>
      </p:sp>
      <p:sp>
        <p:nvSpPr>
          <p:cNvPr id="3" name="Content Placeholder 2">
            <a:extLst>
              <a:ext uri="{FF2B5EF4-FFF2-40B4-BE49-F238E27FC236}">
                <a16:creationId xmlns:a16="http://schemas.microsoft.com/office/drawing/2014/main" id="{8302F786-F2B7-4D8B-AD1D-D4395EC39C1C}"/>
              </a:ext>
            </a:extLst>
          </p:cNvPr>
          <p:cNvSpPr>
            <a:spLocks noGrp="1"/>
          </p:cNvSpPr>
          <p:nvPr>
            <p:ph idx="1"/>
          </p:nvPr>
        </p:nvSpPr>
        <p:spPr/>
        <p:txBody>
          <a:bodyPr/>
          <a:lstStyle/>
          <a:p>
            <a:r>
              <a:rPr lang="en-GB"/>
              <a:t>n components are in formulation, the nature and concentration of these components determine and influence the properties of the mixture</a:t>
            </a:r>
          </a:p>
          <a:p>
            <a:r>
              <a:rPr lang="en-GB"/>
              <a:t>experimental design – mixture design</a:t>
            </a:r>
          </a:p>
          <a:p>
            <a:r>
              <a:rPr lang="en-GB"/>
              <a:t>science and art</a:t>
            </a:r>
          </a:p>
          <a:p>
            <a:pPr marL="0" indent="0">
              <a:buNone/>
            </a:pPr>
            <a:endParaRPr lang="hu-HU"/>
          </a:p>
        </p:txBody>
      </p:sp>
    </p:spTree>
    <p:extLst>
      <p:ext uri="{BB962C8B-B14F-4D97-AF65-F5344CB8AC3E}">
        <p14:creationId xmlns:p14="http://schemas.microsoft.com/office/powerpoint/2010/main" val="34580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a:t>ionos 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a:t>anionosak (anionic)</a:t>
            </a:r>
          </a:p>
          <a:p>
            <a:r>
              <a:rPr lang="hu-HU"/>
              <a:t>kationosak (cationic)</a:t>
            </a:r>
          </a:p>
          <a:p>
            <a:r>
              <a:rPr lang="hu-HU"/>
              <a:t>amfoter (amphoteric, zwitterionic)</a:t>
            </a:r>
            <a:endParaRPr lang="hu-HU" dirty="0"/>
          </a:p>
        </p:txBody>
      </p:sp>
    </p:spTree>
    <p:extLst>
      <p:ext uri="{BB962C8B-B14F-4D97-AF65-F5344CB8AC3E}">
        <p14:creationId xmlns:p14="http://schemas.microsoft.com/office/powerpoint/2010/main" val="298614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normAutofit fontScale="90000"/>
          </a:bodyPr>
          <a:lstStyle/>
          <a:p>
            <a:r>
              <a:rPr lang="hu-HU"/>
              <a:t>példa az amfoter tenzidre: </a:t>
            </a:r>
            <a:br>
              <a:rPr lang="en-GB"/>
            </a:br>
            <a:r>
              <a:rPr lang="hu-HU"/>
              <a:t>adjuváns glyphosate ipa oldatokhoz alkyl 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a:t>anionos 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a:t>karboxilátok, sarcosinátok , ethoxycarboxylates </a:t>
            </a:r>
          </a:p>
          <a:p>
            <a:r>
              <a:rPr lang="hu-HU"/>
              <a:t>szulfátok, ethoxysulfates</a:t>
            </a:r>
          </a:p>
          <a:p>
            <a:r>
              <a:rPr lang="hu-HU"/>
              <a:t>szulfonátok</a:t>
            </a:r>
          </a:p>
          <a:p>
            <a:r>
              <a:rPr lang="hu-HU"/>
              <a:t>foszfátok, ethoxyfosfates</a:t>
            </a:r>
          </a:p>
          <a:p>
            <a:r>
              <a:rPr lang="hu-HU"/>
              <a:t>szulfoszuccinátok</a:t>
            </a:r>
          </a:p>
          <a:p>
            <a:r>
              <a:rPr lang="hu-HU"/>
              <a:t>taurátok</a:t>
            </a:r>
          </a:p>
          <a:p>
            <a:r>
              <a:rPr lang="hu-HU"/>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a:t>zsírsavakból készített szappanok , az alkáli-sók jól oldódnak vízben</a:t>
            </a:r>
          </a:p>
          <a:p>
            <a:r>
              <a:rPr lang="hu-HU" dirty="0"/>
              <a:t>A kalcium és magnézium sók rosszul oldódnak vízben (magas keménységű vizekben kicsapódás tapasztalható</a:t>
            </a:r>
          </a:p>
          <a:p>
            <a:r>
              <a:rPr lang="hu-HU" dirty="0"/>
              <a:t>Citromsavas  származékok extended típusként alkalmazást nyernek (nedvesítőszerek)</a:t>
            </a:r>
          </a:p>
        </p:txBody>
      </p:sp>
    </p:spTree>
    <p:extLst>
      <p:ext uri="{BB962C8B-B14F-4D97-AF65-F5344CB8AC3E}">
        <p14:creationId xmlns:p14="http://schemas.microsoft.com/office/powerpoint/2010/main" val="3210949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a:t>sulfates, 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a:t>Laurylsulfate sodium salt: wetting agent,  WP,WG, esetleg SC,</a:t>
            </a:r>
            <a:r>
              <a:rPr lang="en-GB" dirty="0"/>
              <a:t> </a:t>
            </a:r>
            <a:r>
              <a:rPr lang="hu-HU" dirty="0"/>
              <a:t>hátránya: erősen habzik Emulson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a:t>extended</a:t>
            </a:r>
            <a:r>
              <a:rPr lang="hu-HU" dirty="0"/>
              <a:t>): </a:t>
            </a:r>
            <a:r>
              <a:rPr lang="hu-HU"/>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a:t>wetting</a:t>
            </a:r>
            <a:r>
              <a:rPr lang="hu-HU" dirty="0"/>
              <a:t> </a:t>
            </a:r>
            <a:r>
              <a:rPr lang="hu-HU"/>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a:t>wetting</a:t>
            </a:r>
            <a:r>
              <a:rPr lang="hu-HU" dirty="0"/>
              <a:t> </a:t>
            </a:r>
            <a:r>
              <a:rPr lang="hu-HU"/>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BA9C42-8A77-4CAF-89F5-C86D881B9D78}"/>
              </a:ext>
            </a:extLst>
          </p:cNvPr>
          <p:cNvSpPr>
            <a:spLocks noGrp="1"/>
          </p:cNvSpPr>
          <p:nvPr>
            <p:ph type="title"/>
          </p:nvPr>
        </p:nvSpPr>
        <p:spPr/>
        <p:txBody>
          <a:bodyPr>
            <a:normAutofit/>
          </a:bodyPr>
          <a:lstStyle/>
          <a:p>
            <a:r>
              <a:rPr lang="hu-HU" sz="4000"/>
              <a:t>trendek </a:t>
            </a:r>
            <a:r>
              <a:rPr lang="en-GB" sz="4000"/>
              <a:t>a</a:t>
            </a:r>
            <a:r>
              <a:rPr lang="hu-HU" sz="4000"/>
              <a:t> növényvédőszerek formálási kémiájában</a:t>
            </a:r>
            <a:endParaRPr lang="hu-HU" sz="4000" dirty="0"/>
          </a:p>
        </p:txBody>
      </p:sp>
      <p:sp>
        <p:nvSpPr>
          <p:cNvPr id="3" name="Tartalom helye 2">
            <a:extLst>
              <a:ext uri="{FF2B5EF4-FFF2-40B4-BE49-F238E27FC236}">
                <a16:creationId xmlns:a16="http://schemas.microsoft.com/office/drawing/2014/main" id="{E4331480-126B-481A-B98E-60ABCF33345A}"/>
              </a:ext>
            </a:extLst>
          </p:cNvPr>
          <p:cNvSpPr>
            <a:spLocks noGrp="1"/>
          </p:cNvSpPr>
          <p:nvPr>
            <p:ph idx="1"/>
          </p:nvPr>
        </p:nvSpPr>
        <p:spPr/>
        <p:txBody>
          <a:bodyPr>
            <a:normAutofit fontScale="92500"/>
          </a:bodyPr>
          <a:lstStyle/>
          <a:p>
            <a:r>
              <a:rPr lang="hu-HU"/>
              <a:t>nagy hatékonyságú felületaktív</a:t>
            </a:r>
            <a:r>
              <a:rPr lang="en-GB"/>
              <a:t> </a:t>
            </a:r>
            <a:r>
              <a:rPr lang="hu-HU"/>
              <a:t>anyagok és/vagy polimerek alkalmazása</a:t>
            </a:r>
          </a:p>
          <a:p>
            <a:r>
              <a:rPr lang="hu-HU"/>
              <a:t>minőség javítása és a teljesitők</a:t>
            </a:r>
            <a:r>
              <a:rPr lang="en-GB"/>
              <a:t>é</a:t>
            </a:r>
            <a:r>
              <a:rPr lang="hu-HU"/>
              <a:t>pesség fokozása</a:t>
            </a:r>
            <a:endParaRPr lang="en-GB"/>
          </a:p>
          <a:p>
            <a:pPr lvl="1"/>
            <a:r>
              <a:rPr lang="hu-HU"/>
              <a:t>kristálynövekedés gátlás</a:t>
            </a:r>
            <a:endParaRPr lang="en-GB"/>
          </a:p>
          <a:p>
            <a:pPr lvl="1"/>
            <a:r>
              <a:rPr lang="hu-HU"/>
              <a:t>könnyű diszpergálhatóság</a:t>
            </a:r>
            <a:endParaRPr lang="en-GB"/>
          </a:p>
          <a:p>
            <a:pPr lvl="1"/>
            <a:r>
              <a:rPr lang="hu-HU"/>
              <a:t>jobb kompatibilitás</a:t>
            </a:r>
          </a:p>
          <a:p>
            <a:r>
              <a:rPr lang="hu-HU"/>
              <a:t>jó ökotoxikol</a:t>
            </a:r>
            <a:r>
              <a:rPr lang="en-GB"/>
              <a:t>ó</a:t>
            </a:r>
            <a:r>
              <a:rPr lang="hu-HU"/>
              <a:t>giai tulajdonságok, kisebb környezeti terhelés</a:t>
            </a:r>
          </a:p>
          <a:p>
            <a:pPr lvl="1"/>
            <a:r>
              <a:rPr lang="hu-HU"/>
              <a:t>veszélyes komponensek mellőzése, használatuk csökkentése</a:t>
            </a:r>
          </a:p>
          <a:p>
            <a:pPr lvl="1"/>
            <a:r>
              <a:rPr lang="hu-HU"/>
              <a:t>vizes rendszerek alkalmazása </a:t>
            </a:r>
          </a:p>
          <a:p>
            <a:pPr lvl="1"/>
            <a:r>
              <a:rPr lang="hu-HU"/>
              <a:t>pormentes granulátum előáll</a:t>
            </a:r>
            <a:r>
              <a:rPr lang="en-GB"/>
              <a:t>í</a:t>
            </a:r>
            <a:r>
              <a:rPr lang="hu-HU"/>
              <a:t>tása</a:t>
            </a:r>
          </a:p>
          <a:p>
            <a:pPr lvl="1"/>
            <a:r>
              <a:rPr lang="hu-HU"/>
              <a:t>porok vízoldható fóliába történő csomagolása</a:t>
            </a:r>
          </a:p>
          <a:p>
            <a:pPr lvl="1"/>
            <a:r>
              <a:rPr lang="hu-HU"/>
              <a:t>mikrokapszulázás</a:t>
            </a:r>
            <a:endParaRPr lang="hu-HU" dirty="0"/>
          </a:p>
        </p:txBody>
      </p:sp>
    </p:spTree>
    <p:extLst>
      <p:ext uri="{BB962C8B-B14F-4D97-AF65-F5344CB8AC3E}">
        <p14:creationId xmlns:p14="http://schemas.microsoft.com/office/powerpoint/2010/main" val="344517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a:t>egyéb 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a:t>olefin-sulfonates: nedvesítőszerek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a:t>foszfátok (foszfátészterek)</a:t>
            </a:r>
            <a:endParaRPr lang="hu-HU" dirty="0"/>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a:t>extended foszfátok</a:t>
            </a:r>
          </a:p>
          <a:p>
            <a:pPr lvl="1"/>
            <a:r>
              <a:rPr lang="hu-HU"/>
              <a:t>nonilfenol etoxilátumból készülő foszfátok</a:t>
            </a:r>
          </a:p>
          <a:p>
            <a:pPr lvl="1"/>
            <a:r>
              <a:rPr lang="hu-HU"/>
              <a:t>tistirilfenol etoxilátumból készülő foszfátok</a:t>
            </a:r>
          </a:p>
          <a:p>
            <a:pPr lvl="2"/>
            <a:r>
              <a:rPr lang="hu-HU"/>
              <a:t>emulgátor</a:t>
            </a:r>
            <a:r>
              <a:rPr lang="en-GB"/>
              <a:t>: </a:t>
            </a:r>
            <a:r>
              <a:rPr lang="hu-HU"/>
              <a:t>Emulson </a:t>
            </a:r>
            <a:r>
              <a:rPr lang="hu-HU" dirty="0"/>
              <a:t>AG/TRSA  (savforma)</a:t>
            </a:r>
          </a:p>
          <a:p>
            <a:pPr lvl="2"/>
            <a:r>
              <a:rPr lang="hu-HU"/>
              <a:t>diszpergálószer</a:t>
            </a:r>
            <a:r>
              <a:rPr lang="en-GB"/>
              <a:t>: </a:t>
            </a:r>
            <a:r>
              <a:rPr lang="hu-HU"/>
              <a:t>Emulson </a:t>
            </a:r>
            <a:r>
              <a:rPr lang="hu-HU" dirty="0"/>
              <a:t>AG/TRST (TEA só), </a:t>
            </a:r>
            <a:r>
              <a:rPr lang="hu-HU"/>
              <a:t>Emulson</a:t>
            </a:r>
            <a:r>
              <a:rPr lang="hu-HU" dirty="0"/>
              <a:t> AG/TRSK (K só)</a:t>
            </a:r>
          </a:p>
          <a:p>
            <a:pPr lvl="1"/>
            <a:r>
              <a:rPr lang="hu-HU"/>
              <a:t>alkohol etoxilátumból készülő foszfátok:</a:t>
            </a:r>
          </a:p>
          <a:p>
            <a:pPr lvl="2"/>
            <a:r>
              <a:rPr lang="hu-HU"/>
              <a:t>emulgátorok</a:t>
            </a:r>
            <a:r>
              <a:rPr lang="en-GB"/>
              <a:t>: </a:t>
            </a:r>
            <a:r>
              <a:rPr lang="hu-HU"/>
              <a:t>Rolfen </a:t>
            </a:r>
            <a:r>
              <a:rPr lang="hu-HU" dirty="0"/>
              <a:t>12/13/300  (</a:t>
            </a:r>
            <a:r>
              <a:rPr lang="hu-HU" dirty="0" err="1"/>
              <a:t>emulgátor</a:t>
            </a:r>
            <a:r>
              <a:rPr lang="hu-HU" dirty="0"/>
              <a:t> ásványi olaj emulgálásához)</a:t>
            </a:r>
          </a:p>
          <a:p>
            <a:pPr lvl="2"/>
            <a:r>
              <a:rPr lang="hu-HU"/>
              <a:t>kompatibilitás fokozók, diszpergálószerek</a:t>
            </a:r>
            <a:endParaRPr lang="hu-HU" dirty="0"/>
          </a:p>
        </p:txBody>
      </p:sp>
    </p:spTree>
    <p:extLst>
      <p:ext uri="{BB962C8B-B14F-4D97-AF65-F5344CB8AC3E}">
        <p14:creationId xmlns:p14="http://schemas.microsoft.com/office/powerpoint/2010/main" val="3070336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a:t>foszfátok kémiája</a:t>
            </a:r>
            <a:endParaRPr lang="hu-HU" dirty="0"/>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a:t>foszforsavval vagy fosforpentoxiddal történő észterezés</a:t>
            </a:r>
          </a:p>
          <a:p>
            <a:r>
              <a:rPr lang="hu-HU"/>
              <a:t>a foszfatáló komponens mennyisége változtatásával a mono-,</a:t>
            </a:r>
            <a:r>
              <a:rPr lang="en-GB"/>
              <a:t> </a:t>
            </a:r>
            <a:r>
              <a:rPr lang="hu-HU"/>
              <a:t>di- és trifoszfát aránya változik a végtermékben</a:t>
            </a:r>
          </a:p>
          <a:p>
            <a:r>
              <a:rPr lang="hu-HU"/>
              <a:t>a trifoszfát nem-ionos tenzid, a mono- és di-foszfát anionos 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nem-ionos</a:t>
            </a:r>
            <a:r>
              <a:rPr lang="en-GB" dirty="0"/>
              <a:t> </a:t>
            </a:r>
            <a:r>
              <a:rPr lang="en-GB" dirty="0" err="1"/>
              <a:t>felületaktívak</a:t>
            </a:r>
            <a:r>
              <a:rPr lang="en-GB" dirty="0"/>
              <a:t> </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a:t>nem-ionos felületakt</a:t>
            </a:r>
            <a:r>
              <a:rPr lang="en-GB"/>
              <a:t>í</a:t>
            </a:r>
            <a:r>
              <a:rPr lang="hu-HU"/>
              <a:t>v</a:t>
            </a:r>
            <a:r>
              <a:rPr lang="en-GB"/>
              <a:t> </a:t>
            </a:r>
            <a:r>
              <a:rPr lang="hu-HU"/>
              <a:t>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a:t>alkoxy csoportot nem tartalmazó észterek: cukormolekula észterkötésben</a:t>
            </a:r>
          </a:p>
          <a:p>
            <a:r>
              <a:rPr lang="hu-HU"/>
              <a:t>alkyl polyglucosides (APG):</a:t>
            </a:r>
            <a:r>
              <a:rPr lang="en-GB"/>
              <a:t> </a:t>
            </a:r>
            <a:r>
              <a:rPr lang="hu-HU"/>
              <a:t>glükóz</a:t>
            </a:r>
            <a:r>
              <a:rPr lang="en-GB"/>
              <a:t>-</a:t>
            </a:r>
            <a:r>
              <a:rPr lang="hu-HU"/>
              <a:t>származékok</a:t>
            </a:r>
            <a:r>
              <a:rPr lang="hu-HU" dirty="0"/>
              <a:t>, éterkötésben a cukormolekula</a:t>
            </a:r>
          </a:p>
          <a:p>
            <a:r>
              <a:rPr lang="hu-HU"/>
              <a:t>polyglycerol termékek</a:t>
            </a:r>
          </a:p>
          <a:p>
            <a:r>
              <a:rPr lang="hu-HU"/>
              <a:t>alkoxilátumok (etoxilátumok, propoxilátumok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a:t>etilénoxid, 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a:t>etoxilálási </a:t>
            </a:r>
            <a:r>
              <a:rPr lang="hu-HU" dirty="0"/>
              <a:t>fok: átlagos </a:t>
            </a:r>
            <a:r>
              <a:rPr lang="hu-HU" dirty="0" err="1"/>
              <a:t>etoxilálás</a:t>
            </a:r>
            <a:r>
              <a:rPr lang="hu-HU" dirty="0"/>
              <a:t> mértéke, különböző nagyságú molekulák &gt;&gt; azonos CAS szám</a:t>
            </a:r>
          </a:p>
          <a:p>
            <a:r>
              <a:rPr lang="en-GB" dirty="0"/>
              <a:t>n</a:t>
            </a:r>
            <a:r>
              <a:rPr lang="hu-HU"/>
              <a:t>övekvő </a:t>
            </a:r>
            <a:r>
              <a:rPr lang="hu-HU" err="1"/>
              <a:t>etoxilálási</a:t>
            </a:r>
            <a:r>
              <a:rPr lang="hu-HU"/>
              <a:t> fok &gt;</a:t>
            </a:r>
            <a:r>
              <a:rPr lang="en-GB"/>
              <a:t> </a:t>
            </a:r>
            <a:r>
              <a:rPr lang="hu-HU"/>
              <a:t>növekszik a v</a:t>
            </a:r>
            <a:r>
              <a:rPr lang="en-GB"/>
              <a:t>í</a:t>
            </a:r>
            <a:r>
              <a:rPr lang="hu-HU"/>
              <a:t>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a:t>propilénoxid, oxirán-metil</a:t>
            </a:r>
            <a:endParaRPr lang="hu-HU" dirty="0"/>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normAutofit lnSpcReduction="10000"/>
          </a:bodyPr>
          <a:lstStyle/>
          <a:p>
            <a:r>
              <a:rPr lang="hu-HU"/>
              <a:t>hidrofóbitást növeli</a:t>
            </a:r>
          </a:p>
          <a:p>
            <a:r>
              <a:rPr lang="hu-HU"/>
              <a:t>EO</a:t>
            </a:r>
            <a:r>
              <a:rPr lang="hu-HU" dirty="0"/>
              <a:t>/PO kondenzátumok:</a:t>
            </a:r>
          </a:p>
          <a:p>
            <a:pPr lvl="1"/>
            <a:r>
              <a:rPr lang="hu-HU"/>
              <a:t>block-polimerek</a:t>
            </a:r>
            <a:endParaRPr lang="hu-HU" dirty="0"/>
          </a:p>
          <a:p>
            <a:pPr lvl="1"/>
            <a:r>
              <a:rPr lang="hu-HU"/>
              <a:t>poloxamerek</a:t>
            </a:r>
            <a:endParaRPr lang="hu-HU" dirty="0"/>
          </a:p>
          <a:p>
            <a:pPr lvl="1"/>
            <a:r>
              <a:rPr lang="hu-HU"/>
              <a:t>random </a:t>
            </a:r>
            <a:r>
              <a:rPr lang="hu-HU" dirty="0"/>
              <a:t>polimerek  (micellaképződés „</a:t>
            </a:r>
            <a:r>
              <a:rPr lang="hu-HU"/>
              <a:t>fékezett”)</a:t>
            </a:r>
            <a:br>
              <a:rPr lang="en-GB"/>
            </a:br>
            <a:endParaRPr lang="hu-HU" dirty="0"/>
          </a:p>
          <a:p>
            <a:pPr lvl="1"/>
            <a:r>
              <a:rPr lang="hu-HU"/>
              <a:t>Emulson </a:t>
            </a:r>
            <a:r>
              <a:rPr lang="hu-HU" dirty="0"/>
              <a:t>AG</a:t>
            </a:r>
            <a:r>
              <a:rPr lang="hu-HU"/>
              <a:t>/104</a:t>
            </a:r>
            <a:endParaRPr lang="en-GB"/>
          </a:p>
          <a:p>
            <a:pPr lvl="1"/>
            <a:r>
              <a:rPr lang="hu-HU"/>
              <a:t>Emulson </a:t>
            </a:r>
            <a:r>
              <a:rPr lang="hu-HU" dirty="0"/>
              <a:t>AG</a:t>
            </a:r>
            <a:r>
              <a:rPr lang="hu-HU"/>
              <a:t>/105</a:t>
            </a:r>
            <a:endParaRPr lang="en-GB"/>
          </a:p>
          <a:p>
            <a:pPr lvl="1"/>
            <a:r>
              <a:rPr lang="hu-HU"/>
              <a:t>Chimipal PE 403</a:t>
            </a:r>
            <a:endParaRPr lang="en-GB"/>
          </a:p>
          <a:p>
            <a:pPr lvl="1"/>
            <a:r>
              <a:rPr lang="hu-HU"/>
              <a:t>Emulson </a:t>
            </a:r>
            <a:r>
              <a:rPr lang="hu-HU" dirty="0"/>
              <a:t>AG</a:t>
            </a:r>
            <a:r>
              <a:rPr lang="hu-HU"/>
              <a:t>/TRS204</a:t>
            </a:r>
            <a:endParaRPr lang="en-GB"/>
          </a:p>
          <a:p>
            <a:pPr lvl="1"/>
            <a:r>
              <a:rPr lang="hu-HU"/>
              <a:t>Emulson </a:t>
            </a:r>
            <a:r>
              <a:rPr lang="hu-HU" dirty="0"/>
              <a:t>AG/TRS204N</a:t>
            </a:r>
          </a:p>
        </p:txBody>
      </p:sp>
    </p:spTree>
    <p:extLst>
      <p:ext uri="{BB962C8B-B14F-4D97-AF65-F5344CB8AC3E}">
        <p14:creationId xmlns:p14="http://schemas.microsoft.com/office/powerpoint/2010/main" val="89673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76A-1D21-4A80-8BFF-416A0CE678E1}"/>
              </a:ext>
            </a:extLst>
          </p:cNvPr>
          <p:cNvSpPr>
            <a:spLocks noGrp="1"/>
          </p:cNvSpPr>
          <p:nvPr>
            <p:ph type="title"/>
          </p:nvPr>
        </p:nvSpPr>
        <p:spPr/>
        <p:txBody>
          <a:bodyPr>
            <a:normAutofit/>
          </a:bodyPr>
          <a:lstStyle/>
          <a:p>
            <a:r>
              <a:rPr lang="en-GB" sz="4000"/>
              <a:t>trends and drivers in formulation chemistry and delivery technology</a:t>
            </a:r>
            <a:endParaRPr lang="hu-HU" sz="4000"/>
          </a:p>
        </p:txBody>
      </p:sp>
      <p:sp>
        <p:nvSpPr>
          <p:cNvPr id="3" name="Content Placeholder 2">
            <a:extLst>
              <a:ext uri="{FF2B5EF4-FFF2-40B4-BE49-F238E27FC236}">
                <a16:creationId xmlns:a16="http://schemas.microsoft.com/office/drawing/2014/main" id="{1CB6A61D-7663-4175-AD1F-B93379985764}"/>
              </a:ext>
            </a:extLst>
          </p:cNvPr>
          <p:cNvSpPr>
            <a:spLocks noGrp="1"/>
          </p:cNvSpPr>
          <p:nvPr>
            <p:ph idx="1"/>
          </p:nvPr>
        </p:nvSpPr>
        <p:spPr/>
        <p:txBody>
          <a:bodyPr/>
          <a:lstStyle/>
          <a:p>
            <a:r>
              <a:rPr lang="en-GB"/>
              <a:t>environmental impacts</a:t>
            </a:r>
          </a:p>
          <a:p>
            <a:r>
              <a:rPr lang="en-GB"/>
              <a:t>safer for humans</a:t>
            </a:r>
          </a:p>
          <a:p>
            <a:r>
              <a:rPr lang="en-GB"/>
              <a:t>higher efficency</a:t>
            </a:r>
          </a:p>
          <a:p>
            <a:r>
              <a:rPr lang="en-GB"/>
              <a:t>influence MRL (Max Residue Level)</a:t>
            </a:r>
          </a:p>
          <a:p>
            <a:r>
              <a:rPr lang="en-GB"/>
              <a:t>controlled release, capsulation</a:t>
            </a:r>
          </a:p>
          <a:p>
            <a:r>
              <a:rPr lang="en-GB"/>
              <a:t>improved quality</a:t>
            </a:r>
          </a:p>
          <a:p>
            <a:r>
              <a:rPr lang="en-GB"/>
              <a:t>high loading, more concentrated compositions</a:t>
            </a:r>
            <a:endParaRPr lang="hu-HU"/>
          </a:p>
        </p:txBody>
      </p:sp>
    </p:spTree>
    <p:extLst>
      <p:ext uri="{BB962C8B-B14F-4D97-AF65-F5344CB8AC3E}">
        <p14:creationId xmlns:p14="http://schemas.microsoft.com/office/powerpoint/2010/main" val="1785724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f</a:t>
            </a:r>
            <a:r>
              <a:rPr lang="hu-HU"/>
              <a:t>e</a:t>
            </a:r>
            <a:r>
              <a:rPr lang="en-GB"/>
              <a:t>l</a:t>
            </a:r>
            <a:r>
              <a:rPr lang="hu-HU"/>
              <a:t>ületaktív </a:t>
            </a:r>
            <a:r>
              <a:rPr lang="hu-HU" dirty="0"/>
              <a:t>polimerek</a:t>
            </a:r>
          </a:p>
        </p:txBody>
      </p:sp>
    </p:spTree>
    <p:extLst>
      <p:ext uri="{BB962C8B-B14F-4D97-AF65-F5344CB8AC3E}">
        <p14:creationId xmlns:p14="http://schemas.microsoft.com/office/powerpoint/2010/main" val="2260986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MW &gt; 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normAutofit/>
          </a:bodyPr>
          <a:lstStyle/>
          <a:p>
            <a:pPr eaLnBrk="1" hangingPunct="1">
              <a:defRPr/>
            </a:pPr>
            <a:r>
              <a:rPr lang="it-IT" sz="4000"/>
              <a:t>traditional surfactants and polymeric surfactants</a:t>
            </a:r>
            <a:endParaRPr lang="hu-HU" sz="4000"/>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main difference with monomeric surfactants (traditional):	</a:t>
            </a:r>
          </a:p>
          <a:p>
            <a:r>
              <a:rPr lang="it-IT" altLang="hu-HU"/>
              <a:t>slower micellisation	</a:t>
            </a:r>
          </a:p>
          <a:p>
            <a:r>
              <a:rPr lang="it-IT" altLang="hu-HU"/>
              <a:t>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a:t>
            </a:r>
            <a:endParaRPr lang="hu-HU" altLang="hu-HU"/>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sz="3600"/>
              <a:t>types of synthetic polymeric substances</a:t>
            </a:r>
            <a:endParaRPr lang="hu-HU" sz="3600"/>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sz="3600"/>
              <a:t>structural units in surfactant molecules</a:t>
            </a:r>
            <a:endParaRPr lang="hu-HU" sz="3600"/>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sz="3600"/>
              <a:t>polymeric structure:</a:t>
            </a:r>
            <a:r>
              <a:rPr lang="it-IT" sz="3600"/>
              <a:t> repetitive units in anchoring chain</a:t>
            </a:r>
            <a:endParaRPr lang="en-GB" sz="3600"/>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a:t>
            </a:r>
            <a:br>
              <a:rPr lang="it-IT" altLang="hu-HU"/>
            </a:br>
            <a:r>
              <a:rPr lang="it-IT" altLang="hu-HU"/>
              <a:t>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sz="3600"/>
              <a:t>properties of adsorption layers of polymers</a:t>
            </a:r>
            <a:endParaRPr lang="en-GB" sz="3600"/>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a:t>
            </a:r>
          </a:p>
          <a:p>
            <a:pPr lvl="1"/>
            <a:r>
              <a:rPr lang="it-IT" altLang="hu-HU"/>
              <a:t>flat-on adsorption</a:t>
            </a:r>
          </a:p>
          <a:p>
            <a:pPr lvl="1"/>
            <a:r>
              <a:rPr lang="it-IT" altLang="hu-HU"/>
              <a:t>adsorption layers have high concentration and low thickness</a:t>
            </a:r>
          </a:p>
          <a:p>
            <a:pPr eaLnBrk="1" hangingPunct="1"/>
            <a:r>
              <a:rPr lang="it-IT" altLang="hu-HU"/>
              <a:t>at higher concentration</a:t>
            </a:r>
          </a:p>
          <a:p>
            <a:pPr lvl="1"/>
            <a:r>
              <a:rPr lang="it-IT" altLang="hu-HU"/>
              <a:t>tails-trains-loops adsorption</a:t>
            </a:r>
          </a:p>
          <a:p>
            <a:pPr lvl="1"/>
            <a:r>
              <a:rPr lang="it-IT" altLang="hu-HU"/>
              <a:t>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sz="3600"/>
              <a:t>some functions of polymeric substance in formulations</a:t>
            </a:r>
            <a:endParaRPr lang="hu-HU" sz="3600"/>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pPr>
            <a:endParaRPr lang="it-IT" altLang="hu-HU"/>
          </a:p>
          <a:p>
            <a:pPr marL="457200" lvl="1" indent="0" eaLnBrk="1" hangingPunct="1">
              <a:lnSpc>
                <a:spcPct val="90000"/>
              </a:lnSpc>
              <a:buNone/>
            </a:pPr>
            <a:r>
              <a:rPr lang="it-IT" altLang="hu-HU"/>
              <a:t>in order to </a:t>
            </a:r>
          </a:p>
          <a:p>
            <a:pPr lvl="1" eaLnBrk="1" hangingPunct="1">
              <a:lnSpc>
                <a:spcPct val="90000"/>
              </a:lnSpc>
              <a:buFontTx/>
              <a:buChar char="-"/>
            </a:pPr>
            <a:r>
              <a:rPr lang="it-IT" altLang="hu-HU"/>
              <a:t>improve suspensibility or emulsion stability</a:t>
            </a:r>
          </a:p>
          <a:p>
            <a:pPr lvl="1" eaLnBrk="1" hangingPunct="1">
              <a:lnSpc>
                <a:spcPct val="90000"/>
              </a:lnSpc>
              <a:buFontTx/>
              <a:buChar char="-"/>
            </a:pPr>
            <a:r>
              <a:rPr lang="it-IT" altLang="hu-HU"/>
              <a:t>improve storage stability</a:t>
            </a:r>
          </a:p>
          <a:p>
            <a:pPr lvl="1" eaLnBrk="1" hangingPunct="1">
              <a:lnSpc>
                <a:spcPct val="90000"/>
              </a:lnSpc>
              <a:buFontTx/>
              <a:buChar char="-"/>
            </a:pPr>
            <a:r>
              <a:rPr lang="it-IT" altLang="hu-HU"/>
              <a:t>prevent sedimentation/separation</a:t>
            </a:r>
          </a:p>
          <a:p>
            <a:pPr lvl="1" eaLnBrk="1" hangingPunct="1">
              <a:lnSpc>
                <a:spcPct val="90000"/>
              </a:lnSpc>
              <a:buFontTx/>
              <a:buChar char="-"/>
            </a:pPr>
            <a:r>
              <a:rPr lang="it-IT" altLang="hu-HU"/>
              <a:t>avoid the formation of dilatant sediment</a:t>
            </a:r>
            <a:endParaRPr lang="hu-HU" altLang="hu-HU"/>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sz="3600"/>
              <a:t>some functions of polymeric substance in formulations</a:t>
            </a:r>
            <a:endParaRPr lang="hu-HU" sz="3600"/>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 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 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sz="3600"/>
              <a:t>other applications</a:t>
            </a:r>
            <a:endParaRPr lang="hu-HU" sz="3600"/>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sz="2800"/>
              <a:t> filming, coating agent</a:t>
            </a:r>
            <a:endParaRPr lang="hu-HU" altLang="hu-HU" sz="2800"/>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9500-0F5C-4564-988B-CECA3C334D95}"/>
              </a:ext>
            </a:extLst>
          </p:cNvPr>
          <p:cNvSpPr>
            <a:spLocks noGrp="1"/>
          </p:cNvSpPr>
          <p:nvPr>
            <p:ph type="title"/>
          </p:nvPr>
        </p:nvSpPr>
        <p:spPr/>
        <p:txBody>
          <a:bodyPr/>
          <a:lstStyle/>
          <a:p>
            <a:r>
              <a:rPr lang="en-GB"/>
              <a:t>hazard components to be replaced or limitation of their application</a:t>
            </a:r>
            <a:endParaRPr lang="hu-HU"/>
          </a:p>
        </p:txBody>
      </p:sp>
      <p:sp>
        <p:nvSpPr>
          <p:cNvPr id="3" name="Content Placeholder 2">
            <a:extLst>
              <a:ext uri="{FF2B5EF4-FFF2-40B4-BE49-F238E27FC236}">
                <a16:creationId xmlns:a16="http://schemas.microsoft.com/office/drawing/2014/main" id="{BF0792E9-C92D-4636-A1DD-812B332F2857}"/>
              </a:ext>
            </a:extLst>
          </p:cNvPr>
          <p:cNvSpPr>
            <a:spLocks noGrp="1"/>
          </p:cNvSpPr>
          <p:nvPr>
            <p:ph idx="1"/>
          </p:nvPr>
        </p:nvSpPr>
        <p:spPr/>
        <p:txBody>
          <a:bodyPr/>
          <a:lstStyle/>
          <a:p>
            <a:r>
              <a:rPr lang="en-GB"/>
              <a:t>n</a:t>
            </a:r>
            <a:r>
              <a:rPr lang="hu-HU"/>
              <a:t>onylphenol derivatives</a:t>
            </a:r>
          </a:p>
          <a:p>
            <a:r>
              <a:rPr lang="hu-HU"/>
              <a:t>N-methyl pyrrolidone</a:t>
            </a:r>
          </a:p>
          <a:p>
            <a:r>
              <a:rPr lang="en-GB"/>
              <a:t>k</a:t>
            </a:r>
            <a:r>
              <a:rPr lang="hu-HU"/>
              <a:t>eton solvents (cyclohexanon, isoforone)</a:t>
            </a:r>
          </a:p>
          <a:p>
            <a:r>
              <a:rPr lang="en-GB"/>
              <a:t>a</a:t>
            </a:r>
            <a:r>
              <a:rPr lang="hu-HU"/>
              <a:t>romatic C9 solvents: use naphthalene depleted versions</a:t>
            </a:r>
          </a:p>
          <a:p>
            <a:r>
              <a:rPr lang="en-GB"/>
              <a:t>h</a:t>
            </a:r>
            <a:r>
              <a:rPr lang="hu-HU"/>
              <a:t>igh volatile and/or low flash point solvents</a:t>
            </a:r>
          </a:p>
          <a:p>
            <a:r>
              <a:rPr lang="en-GB"/>
              <a:t>r</a:t>
            </a:r>
            <a:r>
              <a:rPr lang="hu-HU"/>
              <a:t>hodamin B colorant</a:t>
            </a:r>
          </a:p>
          <a:p>
            <a:r>
              <a:rPr lang="hu-HU"/>
              <a:t>Tallow amine ethoxylates (request of substitution due to fish toxicity)</a:t>
            </a:r>
          </a:p>
        </p:txBody>
      </p:sp>
    </p:spTree>
    <p:extLst>
      <p:ext uri="{BB962C8B-B14F-4D97-AF65-F5344CB8AC3E}">
        <p14:creationId xmlns:p14="http://schemas.microsoft.com/office/powerpoint/2010/main" val="3676907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sz="3600"/>
              <a:t>natural and synthetic  products</a:t>
            </a:r>
            <a:endParaRPr lang="hu-HU" sz="3600"/>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a:t>
            </a:r>
            <a:br>
              <a:rPr lang="it-IT" altLang="hu-HU"/>
            </a:br>
            <a:r>
              <a:rPr lang="it-IT" altLang="hu-HU"/>
              <a:t>(or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sz="3600"/>
              <a:t>typically low condensation degree products</a:t>
            </a:r>
            <a:endParaRPr lang="en-GB" sz="3600"/>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sz="3600"/>
              <a:t>other polyelectrolytes</a:t>
            </a: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t>having aromatic rings</a:t>
            </a:r>
          </a:p>
          <a:p>
            <a:pPr lvl="1" eaLnBrk="1" hangingPunct="1"/>
            <a:r>
              <a:rPr lang="it-IT" altLang="hu-HU" sz="2800"/>
              <a:t>lignin sulfonates (sodium, calcium or ammonium salts)</a:t>
            </a:r>
          </a:p>
          <a:p>
            <a:pPr lvl="1" eaLnBrk="1" hangingPunct="1"/>
            <a:r>
              <a:rPr lang="it-IT" altLang="hu-HU" sz="2800"/>
              <a:t>modified lignin sulfonates</a:t>
            </a:r>
          </a:p>
          <a:p>
            <a:pPr eaLnBrk="1" hangingPunct="1"/>
            <a:r>
              <a:rPr lang="it-IT" altLang="hu-HU"/>
              <a:t>without aromatic rings</a:t>
            </a:r>
          </a:p>
          <a:p>
            <a:pPr lvl="1" eaLnBrk="1" hangingPunct="1"/>
            <a:r>
              <a:rPr lang="it-IT" altLang="hu-HU" sz="2800"/>
              <a:t> acrylates</a:t>
            </a:r>
          </a:p>
          <a:p>
            <a:pPr lvl="1" eaLnBrk="1" hangingPunct="1"/>
            <a:r>
              <a:rPr lang="it-IT" altLang="hu-HU" sz="2800"/>
              <a:t> modified acrylates</a:t>
            </a:r>
            <a:endParaRPr lang="en-GB" altLang="hu-HU" sz="2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a:bodyPr>
          <a:lstStyle/>
          <a:p>
            <a:pPr eaLnBrk="1" hangingPunct="1">
              <a:defRPr/>
            </a:pPr>
            <a:r>
              <a:rPr lang="it-IT" sz="3600"/>
              <a:t>anchoring groups, points for hydrophobe interactions</a:t>
            </a:r>
            <a:endParaRPr lang="en-GB" sz="3600"/>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a:xfrm>
            <a:off x="838199" y="1825625"/>
            <a:ext cx="10756037" cy="4351338"/>
          </a:xfrm>
        </p:spPr>
        <p:txBody>
          <a:bodyPr/>
          <a:lstStyle/>
          <a:p>
            <a:pPr eaLnBrk="1" hangingPunct="1"/>
            <a:r>
              <a:rPr lang="it-IT" altLang="hu-HU"/>
              <a:t>groups containing delocalised electrons (conjugated double bounds...)</a:t>
            </a:r>
          </a:p>
          <a:p>
            <a:pPr lvl="1" eaLnBrk="1" hangingPunct="1"/>
            <a:r>
              <a:rPr lang="it-IT" altLang="hu-HU" sz="2800"/>
              <a:t> aromatic rings</a:t>
            </a:r>
          </a:p>
          <a:p>
            <a:pPr eaLnBrk="1" hangingPunct="1"/>
            <a:r>
              <a:rPr lang="it-IT" altLang="hu-HU"/>
              <a:t>groups not containing delocalised electrons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t>A</a:t>
            </a:r>
            <a:r>
              <a:rPr lang="it-IT"/>
              <a:t>-B-A block polymeric compounds</a:t>
            </a:r>
            <a:endParaRPr lang="en-GB"/>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a:t>
            </a:r>
            <a:r>
              <a:rPr lang="en-GB" altLang="hu-HU"/>
              <a:t>Atlox 4912 is 12-Hydroxystearic acid, polyethylene glycol copolymer (CAS Reg. No. 70142-34-6)</a:t>
            </a:r>
            <a:r>
              <a:rPr lang="it-IT" altLang="hu-HU"/>
              <a:t>, </a:t>
            </a:r>
            <a:r>
              <a:rPr lang="en-GB" altLang="hu-HU"/>
              <a:t>with a minimum number average molecular weight (in amu) 5,000. </a:t>
            </a:r>
            <a:br>
              <a:rPr lang="en-GB" altLang="hu-HU"/>
            </a:br>
            <a:r>
              <a:rPr lang="it-IT" altLang="hu-HU"/>
              <a:t>This product is EPA approved (</a:t>
            </a:r>
            <a:r>
              <a:rPr lang="en-GB" altLang="hu-HU"/>
              <a:t>40 CFR 180.1001 (c) and (e) </a:t>
            </a:r>
            <a:r>
              <a:rPr lang="it-IT" altLang="hu-HU"/>
              <a:t>)</a:t>
            </a:r>
            <a:endParaRPr lang="en-GB" altLang="hu-HU"/>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8CE7-713C-480D-BB39-75FD75686A5B}"/>
              </a:ext>
            </a:extLst>
          </p:cNvPr>
          <p:cNvSpPr>
            <a:spLocks noGrp="1"/>
          </p:cNvSpPr>
          <p:nvPr>
            <p:ph type="title"/>
          </p:nvPr>
        </p:nvSpPr>
        <p:spPr/>
        <p:txBody>
          <a:bodyPr/>
          <a:lstStyle/>
          <a:p>
            <a:r>
              <a:rPr lang="en-GB"/>
              <a:t>nanotechnology: </a:t>
            </a:r>
            <a:r>
              <a:rPr lang="en-GB" sz="3600"/>
              <a:t>systems containing nanoparticles</a:t>
            </a:r>
            <a:endParaRPr lang="hu-HU"/>
          </a:p>
        </p:txBody>
      </p:sp>
      <p:sp>
        <p:nvSpPr>
          <p:cNvPr id="3" name="Content Placeholder 2">
            <a:extLst>
              <a:ext uri="{FF2B5EF4-FFF2-40B4-BE49-F238E27FC236}">
                <a16:creationId xmlns:a16="http://schemas.microsoft.com/office/drawing/2014/main" id="{F3813BAD-9C04-4F35-99E8-B4E651C0BB20}"/>
              </a:ext>
            </a:extLst>
          </p:cNvPr>
          <p:cNvSpPr>
            <a:spLocks noGrp="1"/>
          </p:cNvSpPr>
          <p:nvPr>
            <p:ph idx="1"/>
          </p:nvPr>
        </p:nvSpPr>
        <p:spPr/>
        <p:txBody>
          <a:bodyPr>
            <a:normAutofit/>
          </a:bodyPr>
          <a:lstStyle/>
          <a:p>
            <a:r>
              <a:rPr lang="hu-HU"/>
              <a:t>solubilised lipophilic active ingredient in aqueous phase</a:t>
            </a:r>
          </a:p>
          <a:p>
            <a:r>
              <a:rPr lang="hu-HU"/>
              <a:t>microemulsions</a:t>
            </a:r>
          </a:p>
          <a:p>
            <a:r>
              <a:rPr lang="hu-HU"/>
              <a:t>nanosuspensions (nucleation technology route)</a:t>
            </a:r>
          </a:p>
          <a:p>
            <a:r>
              <a:rPr lang="hu-HU"/>
              <a:t>molecular capsulation (cyclodextrin as carrier)</a:t>
            </a:r>
          </a:p>
          <a:p>
            <a:r>
              <a:rPr lang="hu-HU"/>
              <a:t>nanocapsulations (liposomes)</a:t>
            </a:r>
            <a:br>
              <a:rPr lang="en-GB"/>
            </a:br>
            <a:endParaRPr lang="hu-HU"/>
          </a:p>
          <a:p>
            <a:r>
              <a:rPr lang="en-GB"/>
              <a:t>c</a:t>
            </a:r>
            <a:r>
              <a:rPr lang="hu-HU"/>
              <a:t>hallenges</a:t>
            </a:r>
            <a:r>
              <a:rPr lang="en-GB"/>
              <a:t>:</a:t>
            </a:r>
          </a:p>
          <a:p>
            <a:pPr lvl="1"/>
            <a:r>
              <a:rPr lang="hu-HU"/>
              <a:t>preparation and stabilisation</a:t>
            </a:r>
            <a:endParaRPr lang="en-GB"/>
          </a:p>
          <a:p>
            <a:pPr lvl="1"/>
            <a:r>
              <a:rPr lang="hu-HU"/>
              <a:t>efficacy and phytotoxicity </a:t>
            </a:r>
            <a:r>
              <a:rPr lang="en-GB"/>
              <a:t>(</a:t>
            </a:r>
            <a:r>
              <a:rPr lang="hu-HU"/>
              <a:t>adjuvancy: effect of nano-size)</a:t>
            </a:r>
          </a:p>
          <a:p>
            <a:endParaRPr lang="hu-HU"/>
          </a:p>
        </p:txBody>
      </p:sp>
    </p:spTree>
    <p:extLst>
      <p:ext uri="{BB962C8B-B14F-4D97-AF65-F5344CB8AC3E}">
        <p14:creationId xmlns:p14="http://schemas.microsoft.com/office/powerpoint/2010/main" val="38992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2151</Words>
  <Application>Microsoft Office PowerPoint</Application>
  <PresentationFormat>Widescreen</PresentationFormat>
  <Paragraphs>431</Paragraphs>
  <Slides>75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Calibri Light</vt:lpstr>
      <vt:lpstr>Cambria Math</vt:lpstr>
      <vt:lpstr>Comic Sans MS</vt:lpstr>
      <vt:lpstr>Tahoma</vt:lpstr>
      <vt:lpstr>Times New Roman</vt:lpstr>
      <vt:lpstr>Verdana</vt:lpstr>
      <vt:lpstr>Wingdings</vt:lpstr>
      <vt:lpstr>Office-téma</vt:lpstr>
      <vt:lpstr>formulációk és szurfaktánsok</vt:lpstr>
      <vt:lpstr>formulációk és szurfaktánsok</vt:lpstr>
      <vt:lpstr>formálás, formulációk</vt:lpstr>
      <vt:lpstr>formulation chemistry</vt:lpstr>
      <vt:lpstr>trendek a növényvédőszerek formálási kémiájában</vt:lpstr>
      <vt:lpstr>trends and drivers in formulation chemistry and delivery technology</vt:lpstr>
      <vt:lpstr>hazard components to be replaced or limitation of their application</vt:lpstr>
      <vt:lpstr>nanotechnology: systems containing nanoparticles</vt:lpstr>
      <vt:lpstr>PowerPoint Presentation</vt:lpstr>
      <vt:lpstr>PowerPoint Presentation</vt:lpstr>
      <vt:lpstr>PowerPoint Presentation</vt:lpstr>
      <vt:lpstr>osztályozás</vt:lpstr>
      <vt:lpstr>PowerPoint Presentation</vt:lpstr>
      <vt:lpstr>PowerPoint Presentation</vt:lpstr>
      <vt:lpstr>Mixture chemistry</vt:lpstr>
      <vt:lpstr>kiemelt “inert”: surfactant</vt:lpstr>
      <vt:lpstr>kiemelt “inert”: surfactant</vt:lpstr>
      <vt:lpstr>nevezéktan</vt:lpstr>
      <vt:lpstr>PowerPoint Presentation</vt:lpstr>
      <vt:lpstr>PowerPoint Presentation</vt:lpstr>
      <vt:lpstr>PowerPoint Presentation</vt:lpstr>
      <vt:lpstr>surfactant</vt:lpstr>
      <vt:lpstr>sematikus ábrázolás</vt:lpstr>
      <vt:lpstr>orientáció határfelületen</vt:lpstr>
      <vt:lpstr>egy lehetséges micella: gömb alak</vt:lpstr>
      <vt:lpstr>tenzid vizes oldata</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 Presentation</vt:lpstr>
      <vt:lpstr>PowerPoint Presentation</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vt:lpstr>
      <vt:lpstr>nem-ionos felületaktív anyagok</vt:lpstr>
      <vt:lpstr>etilénoxid, oxirán</vt:lpstr>
      <vt:lpstr>propilénoxid, oxirán-metil</vt:lpstr>
      <vt:lpstr>D-sorbitol  (C6H14O6)</vt:lpstr>
      <vt:lpstr>PowerPoint Presentation</vt:lpstr>
      <vt:lpstr>PowerPoint Presentation</vt:lpstr>
      <vt:lpstr>felületaktív polimerek</vt:lpstr>
      <vt:lpstr>definitions</vt:lpstr>
      <vt:lpstr>traditional surfactants and polymeric surfactants</vt:lpstr>
      <vt:lpstr>types of synthetic polymeric substances</vt:lpstr>
      <vt:lpstr>structural units in surfactant molecules</vt:lpstr>
      <vt:lpstr>polymeric structure: repetitive units in anchoring chain</vt:lpstr>
      <vt:lpstr>properties of adsorption layers of polymers</vt:lpstr>
      <vt:lpstr>some functions of polymeric substance in formulations</vt:lpstr>
      <vt:lpstr>some functions of polymeric substance in formulations</vt:lpstr>
      <vt:lpstr>other applications</vt:lpstr>
      <vt:lpstr>natural and synthetic  products</vt:lpstr>
      <vt:lpstr>typically low condensation degree products</vt:lpstr>
      <vt:lpstr>other polyelectrolytes</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Liliána Bohus</dc:creator>
  <cp:lastModifiedBy>Liliána Bohus</cp:lastModifiedBy>
  <cp:revision>7</cp:revision>
  <dcterms:created xsi:type="dcterms:W3CDTF">2020-05-12T12:07:04Z</dcterms:created>
  <dcterms:modified xsi:type="dcterms:W3CDTF">2020-05-12T12:14:52Z</dcterms:modified>
</cp:coreProperties>
</file>