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9.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 id="2147483750" r:id="rId2"/>
  </p:sldMasterIdLst>
  <p:notesMasterIdLst>
    <p:notesMasterId r:id="rId57"/>
  </p:notesMasterIdLst>
  <p:handoutMasterIdLst>
    <p:handoutMasterId r:id="rId58"/>
  </p:handoutMasterIdLst>
  <p:sldIdLst>
    <p:sldId id="258" r:id="rId3"/>
    <p:sldId id="374" r:id="rId4"/>
    <p:sldId id="375" r:id="rId5"/>
    <p:sldId id="390" r:id="rId6"/>
    <p:sldId id="391" r:id="rId7"/>
    <p:sldId id="257" r:id="rId8"/>
    <p:sldId id="337" r:id="rId9"/>
    <p:sldId id="338" r:id="rId10"/>
    <p:sldId id="384" r:id="rId11"/>
    <p:sldId id="385" r:id="rId12"/>
    <p:sldId id="352" r:id="rId13"/>
    <p:sldId id="355" r:id="rId14"/>
    <p:sldId id="357" r:id="rId15"/>
    <p:sldId id="361" r:id="rId16"/>
    <p:sldId id="340" r:id="rId17"/>
    <p:sldId id="358" r:id="rId18"/>
    <p:sldId id="362" r:id="rId19"/>
    <p:sldId id="356" r:id="rId20"/>
    <p:sldId id="359" r:id="rId21"/>
    <p:sldId id="363" r:id="rId22"/>
    <p:sldId id="386" r:id="rId23"/>
    <p:sldId id="343" r:id="rId24"/>
    <p:sldId id="387" r:id="rId25"/>
    <p:sldId id="392" r:id="rId26"/>
    <p:sldId id="395" r:id="rId27"/>
    <p:sldId id="364" r:id="rId28"/>
    <p:sldId id="365" r:id="rId29"/>
    <p:sldId id="341" r:id="rId30"/>
    <p:sldId id="381" r:id="rId31"/>
    <p:sldId id="382" r:id="rId32"/>
    <p:sldId id="383" r:id="rId33"/>
    <p:sldId id="350" r:id="rId34"/>
    <p:sldId id="367" r:id="rId35"/>
    <p:sldId id="368" r:id="rId36"/>
    <p:sldId id="344" r:id="rId37"/>
    <p:sldId id="369" r:id="rId38"/>
    <p:sldId id="371" r:id="rId39"/>
    <p:sldId id="370" r:id="rId40"/>
    <p:sldId id="372" r:id="rId41"/>
    <p:sldId id="373" r:id="rId42"/>
    <p:sldId id="345" r:id="rId43"/>
    <p:sldId id="346" r:id="rId44"/>
    <p:sldId id="347" r:id="rId45"/>
    <p:sldId id="366" r:id="rId46"/>
    <p:sldId id="349" r:id="rId47"/>
    <p:sldId id="388" r:id="rId48"/>
    <p:sldId id="393" r:id="rId49"/>
    <p:sldId id="394" r:id="rId50"/>
    <p:sldId id="376" r:id="rId51"/>
    <p:sldId id="378" r:id="rId52"/>
    <p:sldId id="377" r:id="rId53"/>
    <p:sldId id="379" r:id="rId54"/>
    <p:sldId id="380" r:id="rId55"/>
    <p:sldId id="38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223F1708-60A1-42BE-9592-A1F7CA6B9317}">
          <p14:sldIdLst>
            <p14:sldId id="258"/>
            <p14:sldId id="374"/>
            <p14:sldId id="375"/>
            <p14:sldId id="390"/>
            <p14:sldId id="391"/>
            <p14:sldId id="257"/>
            <p14:sldId id="337"/>
            <p14:sldId id="338"/>
            <p14:sldId id="384"/>
            <p14:sldId id="385"/>
            <p14:sldId id="352"/>
            <p14:sldId id="355"/>
            <p14:sldId id="357"/>
            <p14:sldId id="361"/>
            <p14:sldId id="340"/>
            <p14:sldId id="358"/>
            <p14:sldId id="362"/>
            <p14:sldId id="356"/>
            <p14:sldId id="359"/>
            <p14:sldId id="363"/>
            <p14:sldId id="386"/>
            <p14:sldId id="343"/>
            <p14:sldId id="387"/>
            <p14:sldId id="392"/>
            <p14:sldId id="395"/>
            <p14:sldId id="364"/>
            <p14:sldId id="365"/>
            <p14:sldId id="341"/>
            <p14:sldId id="381"/>
            <p14:sldId id="382"/>
            <p14:sldId id="383"/>
            <p14:sldId id="350"/>
            <p14:sldId id="367"/>
            <p14:sldId id="368"/>
            <p14:sldId id="344"/>
            <p14:sldId id="369"/>
            <p14:sldId id="371"/>
            <p14:sldId id="370"/>
            <p14:sldId id="372"/>
            <p14:sldId id="373"/>
            <p14:sldId id="345"/>
            <p14:sldId id="346"/>
            <p14:sldId id="347"/>
            <p14:sldId id="366"/>
            <p14:sldId id="349"/>
            <p14:sldId id="388"/>
            <p14:sldId id="393"/>
            <p14:sldId id="394"/>
            <p14:sldId id="376"/>
            <p14:sldId id="378"/>
            <p14:sldId id="377"/>
            <p14:sldId id="379"/>
            <p14:sldId id="380"/>
            <p14:sldId id="3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899D"/>
    <a:srgbClr val="BFC6D8"/>
    <a:srgbClr val="4F7362"/>
    <a:srgbClr val="2D4339"/>
    <a:srgbClr val="323E50"/>
    <a:srgbClr val="273C2C"/>
    <a:srgbClr val="88A0A8"/>
    <a:srgbClr val="E6E6E6"/>
    <a:srgbClr val="132A22"/>
    <a:srgbClr val="2B83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9937" autoAdjust="0"/>
  </p:normalViewPr>
  <p:slideViewPr>
    <p:cSldViewPr snapToGrid="0">
      <p:cViewPr>
        <p:scale>
          <a:sx n="66" d="100"/>
          <a:sy n="66" d="100"/>
        </p:scale>
        <p:origin x="1330" y="293"/>
      </p:cViewPr>
      <p:guideLst/>
    </p:cSldViewPr>
  </p:slideViewPr>
  <p:notesTextViewPr>
    <p:cViewPr>
      <p:scale>
        <a:sx n="1" d="1"/>
        <a:sy n="1" d="1"/>
      </p:scale>
      <p:origin x="0" y="0"/>
    </p:cViewPr>
  </p:notesTextViewPr>
  <p:sorterViewPr>
    <p:cViewPr>
      <p:scale>
        <a:sx n="110" d="100"/>
        <a:sy n="110" d="100"/>
      </p:scale>
      <p:origin x="0" y="-2438"/>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77BC51-8D9E-4571-B8AD-04CF988AD840}"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hu-HU"/>
        </a:p>
      </dgm:t>
    </dgm:pt>
    <dgm:pt modelId="{8539594C-525A-4F9D-A15C-D5B28CCD6987}">
      <dgm:prSet custT="1"/>
      <dgm:spPr/>
      <dgm:t>
        <a:bodyPr anchor="ctr"/>
        <a:lstStyle/>
        <a:p>
          <a:pPr algn="ctr"/>
          <a:r>
            <a:rPr lang="en-GB" sz="1800"/>
            <a:t>greater than </a:t>
          </a:r>
          <a:r>
            <a:rPr lang="en-US" sz="1800"/>
            <a:t>1 </a:t>
          </a:r>
          <a:r>
            <a:rPr lang="en-GB" sz="1800"/>
            <a:t>µm</a:t>
          </a:r>
        </a:p>
        <a:p>
          <a:pPr algn="ctr"/>
          <a:r>
            <a:rPr lang="en-GB" sz="2800"/>
            <a:t>coarse suspension</a:t>
          </a:r>
          <a:endParaRPr lang="hu-HU" sz="2800"/>
        </a:p>
      </dgm:t>
    </dgm:pt>
    <dgm:pt modelId="{DB61C7CA-B715-426D-82E0-BA0BA7670E0F}" type="parTrans" cxnId="{58CA0758-311D-4459-A53B-59A2221EFA1D}">
      <dgm:prSet/>
      <dgm:spPr/>
      <dgm:t>
        <a:bodyPr/>
        <a:lstStyle/>
        <a:p>
          <a:endParaRPr lang="hu-HU"/>
        </a:p>
      </dgm:t>
    </dgm:pt>
    <dgm:pt modelId="{F80F35AE-5B78-47A8-B56C-61E311021CFB}" type="sibTrans" cxnId="{58CA0758-311D-4459-A53B-59A2221EFA1D}">
      <dgm:prSet/>
      <dgm:spPr/>
      <dgm:t>
        <a:bodyPr/>
        <a:lstStyle/>
        <a:p>
          <a:endParaRPr lang="hu-HU"/>
        </a:p>
      </dgm:t>
    </dgm:pt>
    <dgm:pt modelId="{022C1620-CACE-4690-99A5-B00670536572}">
      <dgm:prSet custT="1"/>
      <dgm:spPr/>
      <dgm:t>
        <a:bodyPr anchor="ctr"/>
        <a:lstStyle/>
        <a:p>
          <a:pPr algn="ctr"/>
          <a:r>
            <a:rPr lang="en-GB" sz="1800"/>
            <a:t>less than </a:t>
          </a:r>
          <a:r>
            <a:rPr lang="en-US" sz="1800"/>
            <a:t>1 </a:t>
          </a:r>
          <a:r>
            <a:rPr lang="en-GB" sz="1800"/>
            <a:t>µm</a:t>
          </a:r>
        </a:p>
        <a:p>
          <a:pPr algn="ctr"/>
          <a:r>
            <a:rPr lang="en-GB" sz="2800"/>
            <a:t>colloidal suspension</a:t>
          </a:r>
          <a:endParaRPr lang="hu-HU" sz="2800"/>
        </a:p>
      </dgm:t>
    </dgm:pt>
    <dgm:pt modelId="{61B5A6A2-A661-4C6F-90E6-FAC24872BB7C}" type="parTrans" cxnId="{86EF81D5-CBF3-4C05-B7EB-D0D16D6E32A3}">
      <dgm:prSet/>
      <dgm:spPr/>
      <dgm:t>
        <a:bodyPr/>
        <a:lstStyle/>
        <a:p>
          <a:endParaRPr lang="hu-HU"/>
        </a:p>
      </dgm:t>
    </dgm:pt>
    <dgm:pt modelId="{A0BA4148-AF1A-45F2-B37D-08A3F942A709}" type="sibTrans" cxnId="{86EF81D5-CBF3-4C05-B7EB-D0D16D6E32A3}">
      <dgm:prSet/>
      <dgm:spPr/>
      <dgm:t>
        <a:bodyPr/>
        <a:lstStyle/>
        <a:p>
          <a:endParaRPr lang="hu-HU"/>
        </a:p>
      </dgm:t>
    </dgm:pt>
    <dgm:pt modelId="{BA07779B-5DB1-462A-B6C1-78FD2801FCB8}" type="pres">
      <dgm:prSet presAssocID="{8F77BC51-8D9E-4571-B8AD-04CF988AD840}" presName="Name0" presStyleCnt="0">
        <dgm:presLayoutVars>
          <dgm:chMax val="2"/>
          <dgm:chPref val="2"/>
          <dgm:dir/>
          <dgm:animOne/>
          <dgm:resizeHandles val="exact"/>
        </dgm:presLayoutVars>
      </dgm:prSet>
      <dgm:spPr/>
    </dgm:pt>
    <dgm:pt modelId="{9DBD3CBF-0C8B-486A-A572-21CAC46E1F2F}" type="pres">
      <dgm:prSet presAssocID="{8F77BC51-8D9E-4571-B8AD-04CF988AD840}" presName="Background" presStyleLbl="bgImgPlace1" presStyleIdx="0" presStyleCnt="1"/>
      <dgm:spPr>
        <a:xfrm>
          <a:off x="959937" y="518138"/>
          <a:ext cx="4778455" cy="2469476"/>
        </a:xfrm>
        <a:prstGeom prst="rect">
          <a:avLst/>
        </a:prstGeom>
        <a:solidFill>
          <a:srgbClr val="44546A">
            <a:lumMod val="75000"/>
          </a:srgb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gm:spPr>
    </dgm:pt>
    <dgm:pt modelId="{BE8BD428-A2FA-4EF1-9043-792752377413}" type="pres">
      <dgm:prSet presAssocID="{8F77BC51-8D9E-4571-B8AD-04CF988AD840}" presName="ParentText1" presStyleLbl="revTx" presStyleIdx="0" presStyleCnt="2">
        <dgm:presLayoutVars>
          <dgm:chMax val="0"/>
          <dgm:chPref val="0"/>
          <dgm:bulletEnabled val="1"/>
        </dgm:presLayoutVars>
      </dgm:prSet>
      <dgm:spPr/>
    </dgm:pt>
    <dgm:pt modelId="{A5B44579-8E6B-4E0C-84BF-E404DD9F1A03}" type="pres">
      <dgm:prSet presAssocID="{8F77BC51-8D9E-4571-B8AD-04CF988AD840}" presName="ParentText2" presStyleLbl="revTx" presStyleIdx="1" presStyleCnt="2">
        <dgm:presLayoutVars>
          <dgm:chMax val="0"/>
          <dgm:chPref val="0"/>
          <dgm:bulletEnabled val="1"/>
        </dgm:presLayoutVars>
      </dgm:prSet>
      <dgm:spPr/>
    </dgm:pt>
    <dgm:pt modelId="{DCC81D78-1414-4392-8585-38DBC63BFF24}" type="pres">
      <dgm:prSet presAssocID="{8F77BC51-8D9E-4571-B8AD-04CF988AD840}" presName="Plus" presStyleLbl="alignNode1" presStyleIdx="0" presStyleCnt="2"/>
      <dgm:spPr>
        <a:solidFill>
          <a:srgbClr val="78899D"/>
        </a:solidFill>
        <a:ln>
          <a:solidFill>
            <a:srgbClr val="BFC6D8"/>
          </a:solidFill>
        </a:ln>
      </dgm:spPr>
    </dgm:pt>
    <dgm:pt modelId="{E7197D17-6476-4A64-A6E6-64E6C14031BF}" type="pres">
      <dgm:prSet presAssocID="{8F77BC51-8D9E-4571-B8AD-04CF988AD840}" presName="Minus" presStyleLbl="alignNode1" presStyleIdx="1" presStyleCnt="2"/>
      <dgm:spPr>
        <a:solidFill>
          <a:srgbClr val="78899D"/>
        </a:solidFill>
        <a:ln>
          <a:solidFill>
            <a:srgbClr val="BFC6D8"/>
          </a:solidFill>
        </a:ln>
      </dgm:spPr>
    </dgm:pt>
    <dgm:pt modelId="{6D141405-AD26-447F-8877-FCF8C98113BB}" type="pres">
      <dgm:prSet presAssocID="{8F77BC51-8D9E-4571-B8AD-04CF988AD840}" presName="Divider" presStyleLbl="parChTrans1D1" presStyleIdx="0" presStyleCnt="1"/>
      <dgm:spPr>
        <a:ln>
          <a:solidFill>
            <a:srgbClr val="BFC6D8"/>
          </a:solidFill>
        </a:ln>
      </dgm:spPr>
    </dgm:pt>
  </dgm:ptLst>
  <dgm:cxnLst>
    <dgm:cxn modelId="{58CA0758-311D-4459-A53B-59A2221EFA1D}" srcId="{8F77BC51-8D9E-4571-B8AD-04CF988AD840}" destId="{8539594C-525A-4F9D-A15C-D5B28CCD6987}" srcOrd="0" destOrd="0" parTransId="{DB61C7CA-B715-426D-82E0-BA0BA7670E0F}" sibTransId="{F80F35AE-5B78-47A8-B56C-61E311021CFB}"/>
    <dgm:cxn modelId="{51BA86B4-3C6E-4918-93A4-4D3ABD7A1100}" type="presOf" srcId="{022C1620-CACE-4690-99A5-B00670536572}" destId="{A5B44579-8E6B-4E0C-84BF-E404DD9F1A03}" srcOrd="0" destOrd="0" presId="urn:microsoft.com/office/officeart/2009/3/layout/PlusandMinus"/>
    <dgm:cxn modelId="{5715FFC9-C4B3-421A-86E8-F666A7C27D83}" type="presOf" srcId="{8F77BC51-8D9E-4571-B8AD-04CF988AD840}" destId="{BA07779B-5DB1-462A-B6C1-78FD2801FCB8}" srcOrd="0" destOrd="0" presId="urn:microsoft.com/office/officeart/2009/3/layout/PlusandMinus"/>
    <dgm:cxn modelId="{86EF81D5-CBF3-4C05-B7EB-D0D16D6E32A3}" srcId="{8F77BC51-8D9E-4571-B8AD-04CF988AD840}" destId="{022C1620-CACE-4690-99A5-B00670536572}" srcOrd="1" destOrd="0" parTransId="{61B5A6A2-A661-4C6F-90E6-FAC24872BB7C}" sibTransId="{A0BA4148-AF1A-45F2-B37D-08A3F942A709}"/>
    <dgm:cxn modelId="{61BD02D9-DC66-4B62-B3B9-546DD41A7BC3}" type="presOf" srcId="{8539594C-525A-4F9D-A15C-D5B28CCD6987}" destId="{BE8BD428-A2FA-4EF1-9043-792752377413}" srcOrd="0" destOrd="0" presId="urn:microsoft.com/office/officeart/2009/3/layout/PlusandMinus"/>
    <dgm:cxn modelId="{2BE4F0F0-8BA0-494A-8D01-6330569F1380}" type="presParOf" srcId="{BA07779B-5DB1-462A-B6C1-78FD2801FCB8}" destId="{9DBD3CBF-0C8B-486A-A572-21CAC46E1F2F}" srcOrd="0" destOrd="0" presId="urn:microsoft.com/office/officeart/2009/3/layout/PlusandMinus"/>
    <dgm:cxn modelId="{62004617-9332-4519-A3F3-D19E292E30D6}" type="presParOf" srcId="{BA07779B-5DB1-462A-B6C1-78FD2801FCB8}" destId="{BE8BD428-A2FA-4EF1-9043-792752377413}" srcOrd="1" destOrd="0" presId="urn:microsoft.com/office/officeart/2009/3/layout/PlusandMinus"/>
    <dgm:cxn modelId="{648EA092-4C46-4F3B-AC93-9589249676A9}" type="presParOf" srcId="{BA07779B-5DB1-462A-B6C1-78FD2801FCB8}" destId="{A5B44579-8E6B-4E0C-84BF-E404DD9F1A03}" srcOrd="2" destOrd="0" presId="urn:microsoft.com/office/officeart/2009/3/layout/PlusandMinus"/>
    <dgm:cxn modelId="{D0A11F8E-8A1C-4B14-8AC7-A94FA4ECC899}" type="presParOf" srcId="{BA07779B-5DB1-462A-B6C1-78FD2801FCB8}" destId="{DCC81D78-1414-4392-8585-38DBC63BFF24}" srcOrd="3" destOrd="0" presId="urn:microsoft.com/office/officeart/2009/3/layout/PlusandMinus"/>
    <dgm:cxn modelId="{F5F6E7A5-2859-4E8F-A078-FA3CE6357D5F}" type="presParOf" srcId="{BA07779B-5DB1-462A-B6C1-78FD2801FCB8}" destId="{E7197D17-6476-4A64-A6E6-64E6C14031BF}" srcOrd="4" destOrd="0" presId="urn:microsoft.com/office/officeart/2009/3/layout/PlusandMinus"/>
    <dgm:cxn modelId="{4F2C1021-658E-4228-A4BB-A7C91655D828}" type="presParOf" srcId="{BA07779B-5DB1-462A-B6C1-78FD2801FCB8}" destId="{6D141405-AD26-447F-8877-FCF8C98113BB}" srcOrd="5" destOrd="0" presId="urn:microsoft.com/office/officeart/2009/3/layout/PlusandMinu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5FB023F-B0EC-426E-A8DB-0A128F8C989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hu-HU"/>
        </a:p>
      </dgm:t>
    </dgm:pt>
    <dgm:pt modelId="{71EA1FF2-7252-41BB-96D2-0673DF512A15}">
      <dgm:prSet/>
      <dgm:spPr>
        <a:solidFill>
          <a:srgbClr val="4F736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wetting agents</a:t>
          </a:r>
          <a:endParaRPr lang="hu-HU"/>
        </a:p>
      </dgm:t>
    </dgm:pt>
    <dgm:pt modelId="{A09C59EC-76E1-4003-84A3-3AEED93157C7}" type="parTrans" cxnId="{A281A57A-C3DE-4DB1-973F-68455A369CDA}">
      <dgm:prSet/>
      <dgm:spPr/>
      <dgm:t>
        <a:bodyPr/>
        <a:lstStyle/>
        <a:p>
          <a:endParaRPr lang="hu-HU"/>
        </a:p>
      </dgm:t>
    </dgm:pt>
    <dgm:pt modelId="{7B55544F-792F-4E55-AD9E-7820D1F034B3}" type="sibTrans" cxnId="{A281A57A-C3DE-4DB1-973F-68455A369CDA}">
      <dgm:prSet/>
      <dgm:spPr>
        <a:solidFill>
          <a:srgbClr val="78899D"/>
        </a:solidFill>
      </dgm:spPr>
      <dgm:t>
        <a:bodyPr/>
        <a:lstStyle/>
        <a:p>
          <a:endParaRPr lang="hu-HU"/>
        </a:p>
      </dgm:t>
    </dgm:pt>
    <dgm:pt modelId="{06512A36-DD19-45B4-A6A2-A1AACC689352}">
      <dgm:prSet custT="1"/>
      <dgm:spPr>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hu-HU" sz="1900" kern="1200">
              <a:solidFill>
                <a:prstClr val="white"/>
              </a:solidFill>
              <a:latin typeface="Calibri" panose="020F0502020204030204"/>
              <a:ea typeface="+mn-ea"/>
              <a:cs typeface="+mn-cs"/>
            </a:rPr>
            <a:t>antifreeze agent</a:t>
          </a:r>
          <a:r>
            <a:rPr lang="en-GB" sz="1900" kern="1200">
              <a:solidFill>
                <a:prstClr val="white"/>
              </a:solidFill>
              <a:latin typeface="Calibri" panose="020F0502020204030204"/>
              <a:ea typeface="+mn-ea"/>
              <a:cs typeface="+mn-cs"/>
            </a:rPr>
            <a:t>s</a:t>
          </a:r>
          <a:endParaRPr lang="hu-HU" sz="1900" kern="1200">
            <a:solidFill>
              <a:prstClr val="white"/>
            </a:solidFill>
            <a:latin typeface="Calibri" panose="020F0502020204030204"/>
            <a:ea typeface="+mn-ea"/>
            <a:cs typeface="+mn-cs"/>
          </a:endParaRPr>
        </a:p>
      </dgm:t>
    </dgm:pt>
    <dgm:pt modelId="{C44510B3-9266-4C59-814B-7FB9E58ABFED}" type="parTrans" cxnId="{A3F3F4A8-FD62-4F1A-9BC1-B6C822FD10E6}">
      <dgm:prSet/>
      <dgm:spPr/>
      <dgm:t>
        <a:bodyPr/>
        <a:lstStyle/>
        <a:p>
          <a:endParaRPr lang="hu-HU"/>
        </a:p>
      </dgm:t>
    </dgm:pt>
    <dgm:pt modelId="{D395208A-A5F5-4661-AFEC-D8C5524DB3A1}" type="sibTrans" cxnId="{A3F3F4A8-FD62-4F1A-9BC1-B6C822FD10E6}">
      <dgm:prSet/>
      <dgm:spPr>
        <a:solidFill>
          <a:srgbClr val="78899D"/>
        </a:solidFill>
      </dgm:spPr>
      <dgm:t>
        <a:bodyPr/>
        <a:lstStyle/>
        <a:p>
          <a:endParaRPr lang="hu-HU"/>
        </a:p>
      </dgm:t>
    </dgm:pt>
    <dgm:pt modelId="{35FE48CD-360C-46AD-B80A-08CE3606EA9C}">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others</a:t>
          </a:r>
          <a:endParaRPr lang="hu-HU"/>
        </a:p>
      </dgm:t>
    </dgm:pt>
    <dgm:pt modelId="{6CFF453A-9172-46DF-8239-3009B904E531}" type="parTrans" cxnId="{1F369541-7EFC-4759-892B-162C03885555}">
      <dgm:prSet/>
      <dgm:spPr/>
      <dgm:t>
        <a:bodyPr/>
        <a:lstStyle/>
        <a:p>
          <a:endParaRPr lang="hu-HU"/>
        </a:p>
      </dgm:t>
    </dgm:pt>
    <dgm:pt modelId="{AB62C916-9654-49BF-BBB1-55C589F31FFA}" type="sibTrans" cxnId="{1F369541-7EFC-4759-892B-162C03885555}">
      <dgm:prSet/>
      <dgm:spPr>
        <a:solidFill>
          <a:srgbClr val="78899D"/>
        </a:solidFill>
      </dgm:spPr>
      <dgm:t>
        <a:bodyPr/>
        <a:lstStyle/>
        <a:p>
          <a:endParaRPr lang="hu-HU"/>
        </a:p>
      </dgm:t>
    </dgm:pt>
    <dgm:pt modelId="{64BAA6D4-0F0A-499A-A6C4-C742DE1261C2}">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d</a:t>
          </a:r>
          <a:r>
            <a:rPr lang="hu-HU"/>
            <a:t>ispersing agents</a:t>
          </a:r>
        </a:p>
      </dgm:t>
    </dgm:pt>
    <dgm:pt modelId="{03A0D5C6-434E-4DE8-924F-55584C16190F}" type="parTrans" cxnId="{AA4513B9-4CC7-4CD5-8CF5-4F6912984B4D}">
      <dgm:prSet/>
      <dgm:spPr/>
      <dgm:t>
        <a:bodyPr/>
        <a:lstStyle/>
        <a:p>
          <a:endParaRPr lang="hu-HU"/>
        </a:p>
      </dgm:t>
    </dgm:pt>
    <dgm:pt modelId="{B4CCBEBF-8E9F-405C-9E4D-6469543D6A58}" type="sibTrans" cxnId="{AA4513B9-4CC7-4CD5-8CF5-4F6912984B4D}">
      <dgm:prSet/>
      <dgm:spPr>
        <a:solidFill>
          <a:srgbClr val="78899D"/>
        </a:solidFill>
      </dgm:spPr>
      <dgm:t>
        <a:bodyPr/>
        <a:lstStyle/>
        <a:p>
          <a:endParaRPr lang="hu-HU"/>
        </a:p>
      </dgm:t>
    </dgm:pt>
    <dgm:pt modelId="{8DA590EF-08D3-4976-AB7F-D97B3B5AEF7E}">
      <dgm:prSet/>
      <dgm:spPr>
        <a:solidFill>
          <a:srgbClr val="323E50"/>
        </a:solidFill>
        <a:ln>
          <a:noFill/>
        </a:ln>
        <a:effectLst/>
        <a:scene3d>
          <a:camera prst="orthographicFront">
            <a:rot lat="0" lon="0" rev="0"/>
          </a:camera>
          <a:lightRig rig="contrasting" dir="t">
            <a:rot lat="0" lon="0" rev="7800000"/>
          </a:lightRig>
        </a:scene3d>
        <a:sp3d>
          <a:bevelT w="139700" h="139700"/>
        </a:sp3d>
      </dgm:spPr>
      <dgm:t>
        <a:bodyPr/>
        <a:lstStyle/>
        <a:p>
          <a:r>
            <a:rPr lang="en-GB"/>
            <a:t>functional agents</a:t>
          </a:r>
          <a:endParaRPr lang="hu-HU"/>
        </a:p>
      </dgm:t>
    </dgm:pt>
    <dgm:pt modelId="{B550DA16-2147-4A5B-A2B6-2CB2E20FC99B}" type="parTrans" cxnId="{77A07615-5766-42B9-9846-A1BDFE959F19}">
      <dgm:prSet/>
      <dgm:spPr/>
      <dgm:t>
        <a:bodyPr/>
        <a:lstStyle/>
        <a:p>
          <a:endParaRPr lang="hu-HU"/>
        </a:p>
      </dgm:t>
    </dgm:pt>
    <dgm:pt modelId="{1B2E1AFC-3DD9-4772-AEFD-2CFD60CFFD04}" type="sibTrans" cxnId="{77A07615-5766-42B9-9846-A1BDFE959F19}">
      <dgm:prSet/>
      <dgm:spPr/>
      <dgm:t>
        <a:bodyPr/>
        <a:lstStyle/>
        <a:p>
          <a:endParaRPr lang="hu-HU"/>
        </a:p>
      </dgm:t>
    </dgm:pt>
    <dgm:pt modelId="{1B300DFE-2865-48A3-AFC5-576A60D239B3}">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thickening agents</a:t>
          </a:r>
          <a:endParaRPr lang="hu-HU"/>
        </a:p>
      </dgm:t>
    </dgm:pt>
    <dgm:pt modelId="{CF02D640-F21B-43D2-8D01-64D9CA3A8C97}" type="parTrans" cxnId="{CB1E24F6-C202-4BEB-A8CB-C60B5BA6A594}">
      <dgm:prSet/>
      <dgm:spPr/>
      <dgm:t>
        <a:bodyPr/>
        <a:lstStyle/>
        <a:p>
          <a:endParaRPr lang="hu-HU"/>
        </a:p>
      </dgm:t>
    </dgm:pt>
    <dgm:pt modelId="{2B12E460-92D3-4ADD-842F-DD9786216C84}" type="sibTrans" cxnId="{CB1E24F6-C202-4BEB-A8CB-C60B5BA6A594}">
      <dgm:prSet/>
      <dgm:spPr>
        <a:solidFill>
          <a:srgbClr val="78899D"/>
        </a:solidFill>
      </dgm:spPr>
      <dgm:t>
        <a:bodyPr/>
        <a:lstStyle/>
        <a:p>
          <a:endParaRPr lang="hu-HU"/>
        </a:p>
      </dgm:t>
    </dgm:pt>
    <dgm:pt modelId="{F62F8E04-F968-4CB5-B652-A66CFCB73590}">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solidFill>
                <a:srgbClr val="FFFFFF"/>
              </a:solidFill>
            </a:rPr>
            <a:t>a</a:t>
          </a:r>
          <a:r>
            <a:rPr lang="hu-HU">
              <a:solidFill>
                <a:srgbClr val="FFFFFF"/>
              </a:solidFill>
            </a:rPr>
            <a:t>ntifoam agents</a:t>
          </a:r>
          <a:endParaRPr lang="hu-HU"/>
        </a:p>
      </dgm:t>
    </dgm:pt>
    <dgm:pt modelId="{4E70C833-0B40-4F7A-806E-99FF32276772}" type="parTrans" cxnId="{DC4A4D0C-9BDB-4A81-9F64-11F1148E2800}">
      <dgm:prSet/>
      <dgm:spPr/>
    </dgm:pt>
    <dgm:pt modelId="{8B59E19C-E927-4D4C-A24B-FBB88B03E45E}" type="sibTrans" cxnId="{DC4A4D0C-9BDB-4A81-9F64-11F1148E2800}">
      <dgm:prSet/>
      <dgm:spPr/>
    </dgm:pt>
    <dgm:pt modelId="{68D6B306-A6BE-4E05-93EE-51F57B29E242}" type="pres">
      <dgm:prSet presAssocID="{85FB023F-B0EC-426E-A8DB-0A128F8C9890}" presName="Name0" presStyleCnt="0">
        <dgm:presLayoutVars>
          <dgm:chMax val="1"/>
          <dgm:dir/>
          <dgm:animLvl val="ctr"/>
          <dgm:resizeHandles val="exact"/>
        </dgm:presLayoutVars>
      </dgm:prSet>
      <dgm:spPr/>
    </dgm:pt>
    <dgm:pt modelId="{9459D479-F149-4DE7-8A6D-9C4D82BADD11}" type="pres">
      <dgm:prSet presAssocID="{8DA590EF-08D3-4976-AB7F-D97B3B5AEF7E}" presName="centerShape" presStyleLbl="node0" presStyleIdx="0" presStyleCnt="1"/>
      <dgm:spPr/>
    </dgm:pt>
    <dgm:pt modelId="{B4175507-47D2-4582-84E5-5CA04BE81BE8}" type="pres">
      <dgm:prSet presAssocID="{71EA1FF2-7252-41BB-96D2-0673DF512A15}" presName="node" presStyleLbl="node1" presStyleIdx="0" presStyleCnt="6">
        <dgm:presLayoutVars>
          <dgm:bulletEnabled val="1"/>
        </dgm:presLayoutVars>
      </dgm:prSet>
      <dgm:spPr/>
    </dgm:pt>
    <dgm:pt modelId="{A2C6D75D-F7F6-4B80-B3C9-F8AE6D29B3D7}" type="pres">
      <dgm:prSet presAssocID="{71EA1FF2-7252-41BB-96D2-0673DF512A15}" presName="dummy" presStyleCnt="0"/>
      <dgm:spPr/>
    </dgm:pt>
    <dgm:pt modelId="{7B3586A9-D8F1-47F7-A8C1-2961C53BFBC8}" type="pres">
      <dgm:prSet presAssocID="{7B55544F-792F-4E55-AD9E-7820D1F034B3}" presName="sibTrans" presStyleLbl="sibTrans2D1" presStyleIdx="0" presStyleCnt="6"/>
      <dgm:spPr/>
    </dgm:pt>
    <dgm:pt modelId="{E4D1E272-0012-4B05-AC35-BDE3A6A93165}" type="pres">
      <dgm:prSet presAssocID="{06512A36-DD19-45B4-A6A2-A1AACC689352}" presName="node" presStyleLbl="node1" presStyleIdx="1" presStyleCnt="6">
        <dgm:presLayoutVars>
          <dgm:bulletEnabled val="1"/>
        </dgm:presLayoutVars>
      </dgm:prSet>
      <dgm:spPr>
        <a:xfrm>
          <a:off x="6708304" y="1613717"/>
          <a:ext cx="1538317" cy="1538317"/>
        </a:xfrm>
        <a:prstGeom prst="ellipse">
          <a:avLst/>
        </a:prstGeom>
      </dgm:spPr>
    </dgm:pt>
    <dgm:pt modelId="{1BD803F4-9C0E-45EC-8BE7-703AC4CAD944}" type="pres">
      <dgm:prSet presAssocID="{06512A36-DD19-45B4-A6A2-A1AACC689352}" presName="dummy" presStyleCnt="0"/>
      <dgm:spPr/>
    </dgm:pt>
    <dgm:pt modelId="{D3639528-8D77-477C-B260-40E28F032B07}" type="pres">
      <dgm:prSet presAssocID="{D395208A-A5F5-4661-AFEC-D8C5524DB3A1}" presName="sibTrans" presStyleLbl="sibTrans2D1" presStyleIdx="1" presStyleCnt="6"/>
      <dgm:spPr/>
    </dgm:pt>
    <dgm:pt modelId="{018F813D-88A6-44F8-8571-E83D01FA90B6}" type="pres">
      <dgm:prSet presAssocID="{35FE48CD-360C-46AD-B80A-08CE3606EA9C}" presName="node" presStyleLbl="node1" presStyleIdx="2" presStyleCnt="6">
        <dgm:presLayoutVars>
          <dgm:bulletEnabled val="1"/>
        </dgm:presLayoutVars>
      </dgm:prSet>
      <dgm:spPr/>
    </dgm:pt>
    <dgm:pt modelId="{B7F6245E-2A30-440F-8358-F83705BA520B}" type="pres">
      <dgm:prSet presAssocID="{35FE48CD-360C-46AD-B80A-08CE3606EA9C}" presName="dummy" presStyleCnt="0"/>
      <dgm:spPr/>
    </dgm:pt>
    <dgm:pt modelId="{0B5F55F7-18A4-478E-9C52-06F61DC4DDAE}" type="pres">
      <dgm:prSet presAssocID="{AB62C916-9654-49BF-BBB1-55C589F31FFA}" presName="sibTrans" presStyleLbl="sibTrans2D1" presStyleIdx="2" presStyleCnt="6"/>
      <dgm:spPr/>
    </dgm:pt>
    <dgm:pt modelId="{476CF715-C593-4D24-B289-0A443308B20D}" type="pres">
      <dgm:prSet presAssocID="{64BAA6D4-0F0A-499A-A6C4-C742DE1261C2}" presName="node" presStyleLbl="node1" presStyleIdx="3" presStyleCnt="6">
        <dgm:presLayoutVars>
          <dgm:bulletEnabled val="1"/>
        </dgm:presLayoutVars>
      </dgm:prSet>
      <dgm:spPr/>
    </dgm:pt>
    <dgm:pt modelId="{524E3DCE-5420-40B6-8B99-CFC58F819C8F}" type="pres">
      <dgm:prSet presAssocID="{64BAA6D4-0F0A-499A-A6C4-C742DE1261C2}" presName="dummy" presStyleCnt="0"/>
      <dgm:spPr/>
    </dgm:pt>
    <dgm:pt modelId="{50C19E8E-2229-4760-9DEE-CB32BE944589}" type="pres">
      <dgm:prSet presAssocID="{B4CCBEBF-8E9F-405C-9E4D-6469543D6A58}" presName="sibTrans" presStyleLbl="sibTrans2D1" presStyleIdx="3" presStyleCnt="6"/>
      <dgm:spPr/>
    </dgm:pt>
    <dgm:pt modelId="{CB84230E-CA62-4184-A636-50C8D5DA6DA0}" type="pres">
      <dgm:prSet presAssocID="{F62F8E04-F968-4CB5-B652-A66CFCB73590}" presName="node" presStyleLbl="node1" presStyleIdx="4" presStyleCnt="6">
        <dgm:presLayoutVars>
          <dgm:bulletEnabled val="1"/>
        </dgm:presLayoutVars>
      </dgm:prSet>
      <dgm:spPr/>
    </dgm:pt>
    <dgm:pt modelId="{1E859BFF-25D8-4F00-8BDF-2DD0C5B357CE}" type="pres">
      <dgm:prSet presAssocID="{F62F8E04-F968-4CB5-B652-A66CFCB73590}" presName="dummy" presStyleCnt="0"/>
      <dgm:spPr/>
    </dgm:pt>
    <dgm:pt modelId="{0E221865-3781-4EC5-B8FD-A55D49BFCDD1}" type="pres">
      <dgm:prSet presAssocID="{8B59E19C-E927-4D4C-A24B-FBB88B03E45E}" presName="sibTrans" presStyleLbl="sibTrans2D1" presStyleIdx="4" presStyleCnt="6"/>
      <dgm:spPr/>
    </dgm:pt>
    <dgm:pt modelId="{929AC434-B3B0-42CA-82E1-6E3AF412E8BC}" type="pres">
      <dgm:prSet presAssocID="{1B300DFE-2865-48A3-AFC5-576A60D239B3}" presName="node" presStyleLbl="node1" presStyleIdx="5" presStyleCnt="6">
        <dgm:presLayoutVars>
          <dgm:bulletEnabled val="1"/>
        </dgm:presLayoutVars>
      </dgm:prSet>
      <dgm:spPr/>
    </dgm:pt>
    <dgm:pt modelId="{C3433C10-5EC6-46AA-AF58-532B907F3F37}" type="pres">
      <dgm:prSet presAssocID="{1B300DFE-2865-48A3-AFC5-576A60D239B3}" presName="dummy" presStyleCnt="0"/>
      <dgm:spPr/>
    </dgm:pt>
    <dgm:pt modelId="{AFBC560E-5636-4475-9604-CC7EDC7A7ECA}" type="pres">
      <dgm:prSet presAssocID="{2B12E460-92D3-4ADD-842F-DD9786216C84}" presName="sibTrans" presStyleLbl="sibTrans2D1" presStyleIdx="5" presStyleCnt="6"/>
      <dgm:spPr/>
    </dgm:pt>
  </dgm:ptLst>
  <dgm:cxnLst>
    <dgm:cxn modelId="{DC4A4D0C-9BDB-4A81-9F64-11F1148E2800}" srcId="{8DA590EF-08D3-4976-AB7F-D97B3B5AEF7E}" destId="{F62F8E04-F968-4CB5-B652-A66CFCB73590}" srcOrd="4" destOrd="0" parTransId="{4E70C833-0B40-4F7A-806E-99FF32276772}" sibTransId="{8B59E19C-E927-4D4C-A24B-FBB88B03E45E}"/>
    <dgm:cxn modelId="{BEF21F0E-0B18-468C-A051-A5BF30D5C430}" type="presOf" srcId="{2B12E460-92D3-4ADD-842F-DD9786216C84}" destId="{AFBC560E-5636-4475-9604-CC7EDC7A7ECA}" srcOrd="0" destOrd="0" presId="urn:microsoft.com/office/officeart/2005/8/layout/radial6"/>
    <dgm:cxn modelId="{77A07615-5766-42B9-9846-A1BDFE959F19}" srcId="{85FB023F-B0EC-426E-A8DB-0A128F8C9890}" destId="{8DA590EF-08D3-4976-AB7F-D97B3B5AEF7E}" srcOrd="0" destOrd="0" parTransId="{B550DA16-2147-4A5B-A2B6-2CB2E20FC99B}" sibTransId="{1B2E1AFC-3DD9-4772-AEFD-2CFD60CFFD04}"/>
    <dgm:cxn modelId="{5E6CBE40-9AAC-47D4-A765-ED673C86FD8F}" type="presOf" srcId="{8B59E19C-E927-4D4C-A24B-FBB88B03E45E}" destId="{0E221865-3781-4EC5-B8FD-A55D49BFCDD1}" srcOrd="0" destOrd="0" presId="urn:microsoft.com/office/officeart/2005/8/layout/radial6"/>
    <dgm:cxn modelId="{1772745B-CF4F-4726-9634-0A0BEC368AC9}" type="presOf" srcId="{64BAA6D4-0F0A-499A-A6C4-C742DE1261C2}" destId="{476CF715-C593-4D24-B289-0A443308B20D}" srcOrd="0" destOrd="0" presId="urn:microsoft.com/office/officeart/2005/8/layout/radial6"/>
    <dgm:cxn modelId="{1F369541-7EFC-4759-892B-162C03885555}" srcId="{8DA590EF-08D3-4976-AB7F-D97B3B5AEF7E}" destId="{35FE48CD-360C-46AD-B80A-08CE3606EA9C}" srcOrd="2" destOrd="0" parTransId="{6CFF453A-9172-46DF-8239-3009B904E531}" sibTransId="{AB62C916-9654-49BF-BBB1-55C589F31FFA}"/>
    <dgm:cxn modelId="{46CDEC64-274C-4A0A-8649-7E976BC95CE2}" type="presOf" srcId="{1B300DFE-2865-48A3-AFC5-576A60D239B3}" destId="{929AC434-B3B0-42CA-82E1-6E3AF412E8BC}" srcOrd="0" destOrd="0" presId="urn:microsoft.com/office/officeart/2005/8/layout/radial6"/>
    <dgm:cxn modelId="{BF7F9145-B1F0-43B5-9AC6-787107629D85}" type="presOf" srcId="{B4CCBEBF-8E9F-405C-9E4D-6469543D6A58}" destId="{50C19E8E-2229-4760-9DEE-CB32BE944589}" srcOrd="0" destOrd="0" presId="urn:microsoft.com/office/officeart/2005/8/layout/radial6"/>
    <dgm:cxn modelId="{EA3E426A-5704-4EBC-BEDD-5A11A334C602}" type="presOf" srcId="{85FB023F-B0EC-426E-A8DB-0A128F8C9890}" destId="{68D6B306-A6BE-4E05-93EE-51F57B29E242}" srcOrd="0" destOrd="0" presId="urn:microsoft.com/office/officeart/2005/8/layout/radial6"/>
    <dgm:cxn modelId="{23C1906B-C106-4A34-B916-9FD365A50702}" type="presOf" srcId="{8DA590EF-08D3-4976-AB7F-D97B3B5AEF7E}" destId="{9459D479-F149-4DE7-8A6D-9C4D82BADD11}" srcOrd="0" destOrd="0" presId="urn:microsoft.com/office/officeart/2005/8/layout/radial6"/>
    <dgm:cxn modelId="{4BA7AE4C-770A-4905-8813-FA7C17FEABFA}" type="presOf" srcId="{F62F8E04-F968-4CB5-B652-A66CFCB73590}" destId="{CB84230E-CA62-4184-A636-50C8D5DA6DA0}" srcOrd="0" destOrd="0" presId="urn:microsoft.com/office/officeart/2005/8/layout/radial6"/>
    <dgm:cxn modelId="{A281A57A-C3DE-4DB1-973F-68455A369CDA}" srcId="{8DA590EF-08D3-4976-AB7F-D97B3B5AEF7E}" destId="{71EA1FF2-7252-41BB-96D2-0673DF512A15}" srcOrd="0" destOrd="0" parTransId="{A09C59EC-76E1-4003-84A3-3AEED93157C7}" sibTransId="{7B55544F-792F-4E55-AD9E-7820D1F034B3}"/>
    <dgm:cxn modelId="{86373B8C-B421-4C0E-AF22-8C51C0473ECC}" type="presOf" srcId="{06512A36-DD19-45B4-A6A2-A1AACC689352}" destId="{E4D1E272-0012-4B05-AC35-BDE3A6A93165}" srcOrd="0" destOrd="0" presId="urn:microsoft.com/office/officeart/2005/8/layout/radial6"/>
    <dgm:cxn modelId="{388AB295-6439-4B48-8862-21A1BC2A92A2}" type="presOf" srcId="{D395208A-A5F5-4661-AFEC-D8C5524DB3A1}" destId="{D3639528-8D77-477C-B260-40E28F032B07}" srcOrd="0" destOrd="0" presId="urn:microsoft.com/office/officeart/2005/8/layout/radial6"/>
    <dgm:cxn modelId="{988834A5-BBAB-494A-8192-D15E031AB157}" type="presOf" srcId="{AB62C916-9654-49BF-BBB1-55C589F31FFA}" destId="{0B5F55F7-18A4-478E-9C52-06F61DC4DDAE}" srcOrd="0" destOrd="0" presId="urn:microsoft.com/office/officeart/2005/8/layout/radial6"/>
    <dgm:cxn modelId="{A3F3F4A8-FD62-4F1A-9BC1-B6C822FD10E6}" srcId="{8DA590EF-08D3-4976-AB7F-D97B3B5AEF7E}" destId="{06512A36-DD19-45B4-A6A2-A1AACC689352}" srcOrd="1" destOrd="0" parTransId="{C44510B3-9266-4C59-814B-7FB9E58ABFED}" sibTransId="{D395208A-A5F5-4661-AFEC-D8C5524DB3A1}"/>
    <dgm:cxn modelId="{AA4513B9-4CC7-4CD5-8CF5-4F6912984B4D}" srcId="{8DA590EF-08D3-4976-AB7F-D97B3B5AEF7E}" destId="{64BAA6D4-0F0A-499A-A6C4-C742DE1261C2}" srcOrd="3" destOrd="0" parTransId="{03A0D5C6-434E-4DE8-924F-55584C16190F}" sibTransId="{B4CCBEBF-8E9F-405C-9E4D-6469543D6A58}"/>
    <dgm:cxn modelId="{0ABC78C6-B4AF-4110-AB2C-C162EFFFBBE5}" type="presOf" srcId="{35FE48CD-360C-46AD-B80A-08CE3606EA9C}" destId="{018F813D-88A6-44F8-8571-E83D01FA90B6}" srcOrd="0" destOrd="0" presId="urn:microsoft.com/office/officeart/2005/8/layout/radial6"/>
    <dgm:cxn modelId="{4C0B7FD4-70B0-4F5D-B97C-852FD6297C24}" type="presOf" srcId="{7B55544F-792F-4E55-AD9E-7820D1F034B3}" destId="{7B3586A9-D8F1-47F7-A8C1-2961C53BFBC8}" srcOrd="0" destOrd="0" presId="urn:microsoft.com/office/officeart/2005/8/layout/radial6"/>
    <dgm:cxn modelId="{AF2754E3-6950-47DC-8261-23300FB21EBA}" type="presOf" srcId="{71EA1FF2-7252-41BB-96D2-0673DF512A15}" destId="{B4175507-47D2-4582-84E5-5CA04BE81BE8}" srcOrd="0" destOrd="0" presId="urn:microsoft.com/office/officeart/2005/8/layout/radial6"/>
    <dgm:cxn modelId="{CB1E24F6-C202-4BEB-A8CB-C60B5BA6A594}" srcId="{8DA590EF-08D3-4976-AB7F-D97B3B5AEF7E}" destId="{1B300DFE-2865-48A3-AFC5-576A60D239B3}" srcOrd="5" destOrd="0" parTransId="{CF02D640-F21B-43D2-8D01-64D9CA3A8C97}" sibTransId="{2B12E460-92D3-4ADD-842F-DD9786216C84}"/>
    <dgm:cxn modelId="{8AD95502-BADE-406B-98B6-7D7865829A79}" type="presParOf" srcId="{68D6B306-A6BE-4E05-93EE-51F57B29E242}" destId="{9459D479-F149-4DE7-8A6D-9C4D82BADD11}" srcOrd="0" destOrd="0" presId="urn:microsoft.com/office/officeart/2005/8/layout/radial6"/>
    <dgm:cxn modelId="{CBBE725F-716F-4595-A714-AE6DB1026717}" type="presParOf" srcId="{68D6B306-A6BE-4E05-93EE-51F57B29E242}" destId="{B4175507-47D2-4582-84E5-5CA04BE81BE8}" srcOrd="1" destOrd="0" presId="urn:microsoft.com/office/officeart/2005/8/layout/radial6"/>
    <dgm:cxn modelId="{198F0E9D-DC5A-40FF-948F-E54309344559}" type="presParOf" srcId="{68D6B306-A6BE-4E05-93EE-51F57B29E242}" destId="{A2C6D75D-F7F6-4B80-B3C9-F8AE6D29B3D7}" srcOrd="2" destOrd="0" presId="urn:microsoft.com/office/officeart/2005/8/layout/radial6"/>
    <dgm:cxn modelId="{36308AF9-8E1F-4421-A248-8ED61013DF2D}" type="presParOf" srcId="{68D6B306-A6BE-4E05-93EE-51F57B29E242}" destId="{7B3586A9-D8F1-47F7-A8C1-2961C53BFBC8}" srcOrd="3" destOrd="0" presId="urn:microsoft.com/office/officeart/2005/8/layout/radial6"/>
    <dgm:cxn modelId="{1383F1C9-9B7D-4745-A431-1A1CB02F2E44}" type="presParOf" srcId="{68D6B306-A6BE-4E05-93EE-51F57B29E242}" destId="{E4D1E272-0012-4B05-AC35-BDE3A6A93165}" srcOrd="4" destOrd="0" presId="urn:microsoft.com/office/officeart/2005/8/layout/radial6"/>
    <dgm:cxn modelId="{9F409BA9-FB3C-44A9-ADFC-7A3616695D83}" type="presParOf" srcId="{68D6B306-A6BE-4E05-93EE-51F57B29E242}" destId="{1BD803F4-9C0E-45EC-8BE7-703AC4CAD944}" srcOrd="5" destOrd="0" presId="urn:microsoft.com/office/officeart/2005/8/layout/radial6"/>
    <dgm:cxn modelId="{ECEEC15C-0CF9-4F2A-A768-C0487CF304BA}" type="presParOf" srcId="{68D6B306-A6BE-4E05-93EE-51F57B29E242}" destId="{D3639528-8D77-477C-B260-40E28F032B07}" srcOrd="6" destOrd="0" presId="urn:microsoft.com/office/officeart/2005/8/layout/radial6"/>
    <dgm:cxn modelId="{31AD0282-8BB0-496E-9DDC-2BE5EDD53480}" type="presParOf" srcId="{68D6B306-A6BE-4E05-93EE-51F57B29E242}" destId="{018F813D-88A6-44F8-8571-E83D01FA90B6}" srcOrd="7" destOrd="0" presId="urn:microsoft.com/office/officeart/2005/8/layout/radial6"/>
    <dgm:cxn modelId="{73803AAB-F053-4578-9323-D1181D703F79}" type="presParOf" srcId="{68D6B306-A6BE-4E05-93EE-51F57B29E242}" destId="{B7F6245E-2A30-440F-8358-F83705BA520B}" srcOrd="8" destOrd="0" presId="urn:microsoft.com/office/officeart/2005/8/layout/radial6"/>
    <dgm:cxn modelId="{D8444EC2-40CA-413D-9C64-03199335E54E}" type="presParOf" srcId="{68D6B306-A6BE-4E05-93EE-51F57B29E242}" destId="{0B5F55F7-18A4-478E-9C52-06F61DC4DDAE}" srcOrd="9" destOrd="0" presId="urn:microsoft.com/office/officeart/2005/8/layout/radial6"/>
    <dgm:cxn modelId="{5419A636-020E-4C21-98B4-B9AD83033212}" type="presParOf" srcId="{68D6B306-A6BE-4E05-93EE-51F57B29E242}" destId="{476CF715-C593-4D24-B289-0A443308B20D}" srcOrd="10" destOrd="0" presId="urn:microsoft.com/office/officeart/2005/8/layout/radial6"/>
    <dgm:cxn modelId="{31B92363-B5DE-4625-B386-C6D9772681F1}" type="presParOf" srcId="{68D6B306-A6BE-4E05-93EE-51F57B29E242}" destId="{524E3DCE-5420-40B6-8B99-CFC58F819C8F}" srcOrd="11" destOrd="0" presId="urn:microsoft.com/office/officeart/2005/8/layout/radial6"/>
    <dgm:cxn modelId="{BC6F8DBB-8FA1-4FB6-86CF-F88B74926589}" type="presParOf" srcId="{68D6B306-A6BE-4E05-93EE-51F57B29E242}" destId="{50C19E8E-2229-4760-9DEE-CB32BE944589}" srcOrd="12" destOrd="0" presId="urn:microsoft.com/office/officeart/2005/8/layout/radial6"/>
    <dgm:cxn modelId="{04679F5F-4208-4642-9DE6-4573771FD3E3}" type="presParOf" srcId="{68D6B306-A6BE-4E05-93EE-51F57B29E242}" destId="{CB84230E-CA62-4184-A636-50C8D5DA6DA0}" srcOrd="13" destOrd="0" presId="urn:microsoft.com/office/officeart/2005/8/layout/radial6"/>
    <dgm:cxn modelId="{1C36C1B1-11F5-4DD9-869F-0F20119F6233}" type="presParOf" srcId="{68D6B306-A6BE-4E05-93EE-51F57B29E242}" destId="{1E859BFF-25D8-4F00-8BDF-2DD0C5B357CE}" srcOrd="14" destOrd="0" presId="urn:microsoft.com/office/officeart/2005/8/layout/radial6"/>
    <dgm:cxn modelId="{D2E23EE3-36D7-4005-8267-E11913EF28BA}" type="presParOf" srcId="{68D6B306-A6BE-4E05-93EE-51F57B29E242}" destId="{0E221865-3781-4EC5-B8FD-A55D49BFCDD1}" srcOrd="15" destOrd="0" presId="urn:microsoft.com/office/officeart/2005/8/layout/radial6"/>
    <dgm:cxn modelId="{744069CD-13A6-46E5-A33A-42B381B23CFC}" type="presParOf" srcId="{68D6B306-A6BE-4E05-93EE-51F57B29E242}" destId="{929AC434-B3B0-42CA-82E1-6E3AF412E8BC}" srcOrd="16" destOrd="0" presId="urn:microsoft.com/office/officeart/2005/8/layout/radial6"/>
    <dgm:cxn modelId="{53D2455A-AD6D-43E9-80C7-C30C251EBF5F}" type="presParOf" srcId="{68D6B306-A6BE-4E05-93EE-51F57B29E242}" destId="{C3433C10-5EC6-46AA-AF58-532B907F3F37}" srcOrd="17" destOrd="0" presId="urn:microsoft.com/office/officeart/2005/8/layout/radial6"/>
    <dgm:cxn modelId="{245F65E6-6D70-4F79-8510-3FAAA77C6173}" type="presParOf" srcId="{68D6B306-A6BE-4E05-93EE-51F57B29E242}" destId="{AFBC560E-5636-4475-9604-CC7EDC7A7ECA}" srcOrd="18"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5FB023F-B0EC-426E-A8DB-0A128F8C989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hu-HU"/>
        </a:p>
      </dgm:t>
    </dgm:pt>
    <dgm:pt modelId="{71EA1FF2-7252-41BB-96D2-0673DF512A15}">
      <dgm:prSet/>
      <dgm:spPr>
        <a:solidFill>
          <a:srgbClr val="4F736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wetting agents</a:t>
          </a:r>
          <a:endParaRPr lang="hu-HU"/>
        </a:p>
      </dgm:t>
    </dgm:pt>
    <dgm:pt modelId="{A09C59EC-76E1-4003-84A3-3AEED93157C7}" type="parTrans" cxnId="{A281A57A-C3DE-4DB1-973F-68455A369CDA}">
      <dgm:prSet/>
      <dgm:spPr/>
      <dgm:t>
        <a:bodyPr/>
        <a:lstStyle/>
        <a:p>
          <a:endParaRPr lang="hu-HU"/>
        </a:p>
      </dgm:t>
    </dgm:pt>
    <dgm:pt modelId="{7B55544F-792F-4E55-AD9E-7820D1F034B3}" type="sibTrans" cxnId="{A281A57A-C3DE-4DB1-973F-68455A369CDA}">
      <dgm:prSet/>
      <dgm:spPr>
        <a:solidFill>
          <a:srgbClr val="78899D"/>
        </a:solidFill>
      </dgm:spPr>
      <dgm:t>
        <a:bodyPr/>
        <a:lstStyle/>
        <a:p>
          <a:endParaRPr lang="hu-HU"/>
        </a:p>
      </dgm:t>
    </dgm:pt>
    <dgm:pt modelId="{06512A36-DD19-45B4-A6A2-A1AACC689352}">
      <dgm:prSet/>
      <dgm:spPr>
        <a:solidFill>
          <a:schemeClr val="bg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hu-HU"/>
            <a:t>antifreeze agent</a:t>
          </a:r>
          <a:r>
            <a:rPr lang="en-GB"/>
            <a:t>s</a:t>
          </a:r>
          <a:endParaRPr lang="hu-HU"/>
        </a:p>
      </dgm:t>
    </dgm:pt>
    <dgm:pt modelId="{C44510B3-9266-4C59-814B-7FB9E58ABFED}" type="parTrans" cxnId="{A3F3F4A8-FD62-4F1A-9BC1-B6C822FD10E6}">
      <dgm:prSet/>
      <dgm:spPr/>
      <dgm:t>
        <a:bodyPr/>
        <a:lstStyle/>
        <a:p>
          <a:endParaRPr lang="hu-HU"/>
        </a:p>
      </dgm:t>
    </dgm:pt>
    <dgm:pt modelId="{D395208A-A5F5-4661-AFEC-D8C5524DB3A1}" type="sibTrans" cxnId="{A3F3F4A8-FD62-4F1A-9BC1-B6C822FD10E6}">
      <dgm:prSet/>
      <dgm:spPr>
        <a:solidFill>
          <a:srgbClr val="78899D"/>
        </a:solidFill>
      </dgm:spPr>
      <dgm:t>
        <a:bodyPr/>
        <a:lstStyle/>
        <a:p>
          <a:endParaRPr lang="hu-HU"/>
        </a:p>
      </dgm:t>
    </dgm:pt>
    <dgm:pt modelId="{35FE48CD-360C-46AD-B80A-08CE3606EA9C}">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others</a:t>
          </a:r>
          <a:endParaRPr lang="hu-HU"/>
        </a:p>
      </dgm:t>
    </dgm:pt>
    <dgm:pt modelId="{6CFF453A-9172-46DF-8239-3009B904E531}" type="parTrans" cxnId="{1F369541-7EFC-4759-892B-162C03885555}">
      <dgm:prSet/>
      <dgm:spPr/>
      <dgm:t>
        <a:bodyPr/>
        <a:lstStyle/>
        <a:p>
          <a:endParaRPr lang="hu-HU"/>
        </a:p>
      </dgm:t>
    </dgm:pt>
    <dgm:pt modelId="{AB62C916-9654-49BF-BBB1-55C589F31FFA}" type="sibTrans" cxnId="{1F369541-7EFC-4759-892B-162C03885555}">
      <dgm:prSet/>
      <dgm:spPr>
        <a:solidFill>
          <a:srgbClr val="78899D"/>
        </a:solidFill>
      </dgm:spPr>
      <dgm:t>
        <a:bodyPr/>
        <a:lstStyle/>
        <a:p>
          <a:endParaRPr lang="hu-HU"/>
        </a:p>
      </dgm:t>
    </dgm:pt>
    <dgm:pt modelId="{64BAA6D4-0F0A-499A-A6C4-C742DE1261C2}">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d</a:t>
          </a:r>
          <a:r>
            <a:rPr lang="hu-HU"/>
            <a:t>ispersing agents</a:t>
          </a:r>
        </a:p>
      </dgm:t>
    </dgm:pt>
    <dgm:pt modelId="{03A0D5C6-434E-4DE8-924F-55584C16190F}" type="parTrans" cxnId="{AA4513B9-4CC7-4CD5-8CF5-4F6912984B4D}">
      <dgm:prSet/>
      <dgm:spPr/>
      <dgm:t>
        <a:bodyPr/>
        <a:lstStyle/>
        <a:p>
          <a:endParaRPr lang="hu-HU"/>
        </a:p>
      </dgm:t>
    </dgm:pt>
    <dgm:pt modelId="{B4CCBEBF-8E9F-405C-9E4D-6469543D6A58}" type="sibTrans" cxnId="{AA4513B9-4CC7-4CD5-8CF5-4F6912984B4D}">
      <dgm:prSet/>
      <dgm:spPr>
        <a:solidFill>
          <a:srgbClr val="78899D"/>
        </a:solidFill>
      </dgm:spPr>
      <dgm:t>
        <a:bodyPr/>
        <a:lstStyle/>
        <a:p>
          <a:endParaRPr lang="hu-HU"/>
        </a:p>
      </dgm:t>
    </dgm:pt>
    <dgm:pt modelId="{8DA590EF-08D3-4976-AB7F-D97B3B5AEF7E}">
      <dgm:prSet/>
      <dgm:spPr>
        <a:solidFill>
          <a:srgbClr val="323E50"/>
        </a:solidFill>
        <a:ln>
          <a:noFill/>
        </a:ln>
        <a:effectLst/>
        <a:scene3d>
          <a:camera prst="orthographicFront">
            <a:rot lat="0" lon="0" rev="0"/>
          </a:camera>
          <a:lightRig rig="contrasting" dir="t">
            <a:rot lat="0" lon="0" rev="7800000"/>
          </a:lightRig>
        </a:scene3d>
        <a:sp3d>
          <a:bevelT w="139700" h="139700"/>
        </a:sp3d>
      </dgm:spPr>
      <dgm:t>
        <a:bodyPr/>
        <a:lstStyle/>
        <a:p>
          <a:r>
            <a:rPr lang="en-GB"/>
            <a:t>functional agents</a:t>
          </a:r>
          <a:endParaRPr lang="hu-HU"/>
        </a:p>
      </dgm:t>
    </dgm:pt>
    <dgm:pt modelId="{B550DA16-2147-4A5B-A2B6-2CB2E20FC99B}" type="parTrans" cxnId="{77A07615-5766-42B9-9846-A1BDFE959F19}">
      <dgm:prSet/>
      <dgm:spPr/>
      <dgm:t>
        <a:bodyPr/>
        <a:lstStyle/>
        <a:p>
          <a:endParaRPr lang="hu-HU"/>
        </a:p>
      </dgm:t>
    </dgm:pt>
    <dgm:pt modelId="{1B2E1AFC-3DD9-4772-AEFD-2CFD60CFFD04}" type="sibTrans" cxnId="{77A07615-5766-42B9-9846-A1BDFE959F19}">
      <dgm:prSet/>
      <dgm:spPr/>
      <dgm:t>
        <a:bodyPr/>
        <a:lstStyle/>
        <a:p>
          <a:endParaRPr lang="hu-HU"/>
        </a:p>
      </dgm:t>
    </dgm:pt>
    <dgm:pt modelId="{1B300DFE-2865-48A3-AFC5-576A60D239B3}">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thickening agents</a:t>
          </a:r>
          <a:endParaRPr lang="hu-HU"/>
        </a:p>
      </dgm:t>
    </dgm:pt>
    <dgm:pt modelId="{CF02D640-F21B-43D2-8D01-64D9CA3A8C97}" type="parTrans" cxnId="{CB1E24F6-C202-4BEB-A8CB-C60B5BA6A594}">
      <dgm:prSet/>
      <dgm:spPr/>
      <dgm:t>
        <a:bodyPr/>
        <a:lstStyle/>
        <a:p>
          <a:endParaRPr lang="hu-HU"/>
        </a:p>
      </dgm:t>
    </dgm:pt>
    <dgm:pt modelId="{2B12E460-92D3-4ADD-842F-DD9786216C84}" type="sibTrans" cxnId="{CB1E24F6-C202-4BEB-A8CB-C60B5BA6A594}">
      <dgm:prSet/>
      <dgm:spPr>
        <a:solidFill>
          <a:srgbClr val="78899D"/>
        </a:solidFill>
      </dgm:spPr>
      <dgm:t>
        <a:bodyPr/>
        <a:lstStyle/>
        <a:p>
          <a:endParaRPr lang="hu-HU"/>
        </a:p>
      </dgm:t>
    </dgm:pt>
    <dgm:pt modelId="{72C34361-BF3E-4C2E-80B8-EF9D0E59D51F}">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solidFill>
                <a:srgbClr val="FFFFFF"/>
              </a:solidFill>
            </a:rPr>
            <a:t>a</a:t>
          </a:r>
          <a:r>
            <a:rPr lang="hu-HU">
              <a:solidFill>
                <a:srgbClr val="FFFFFF"/>
              </a:solidFill>
            </a:rPr>
            <a:t>ntifoam agents</a:t>
          </a:r>
          <a:endParaRPr lang="hu-HU"/>
        </a:p>
      </dgm:t>
    </dgm:pt>
    <dgm:pt modelId="{CEEB51F4-3540-4E6D-BE20-2523723E625A}" type="parTrans" cxnId="{F888D5AD-0F11-4DB1-9117-7414D4125968}">
      <dgm:prSet/>
      <dgm:spPr/>
      <dgm:t>
        <a:bodyPr/>
        <a:lstStyle/>
        <a:p>
          <a:endParaRPr lang="hu-HU"/>
        </a:p>
      </dgm:t>
    </dgm:pt>
    <dgm:pt modelId="{5C31D67A-AD0E-4091-8943-95C3314A0852}" type="sibTrans" cxnId="{F888D5AD-0F11-4DB1-9117-7414D4125968}">
      <dgm:prSet/>
      <dgm:spPr/>
      <dgm:t>
        <a:bodyPr/>
        <a:lstStyle/>
        <a:p>
          <a:endParaRPr lang="hu-HU"/>
        </a:p>
      </dgm:t>
    </dgm:pt>
    <dgm:pt modelId="{68D6B306-A6BE-4E05-93EE-51F57B29E242}" type="pres">
      <dgm:prSet presAssocID="{85FB023F-B0EC-426E-A8DB-0A128F8C9890}" presName="Name0" presStyleCnt="0">
        <dgm:presLayoutVars>
          <dgm:chMax val="1"/>
          <dgm:dir/>
          <dgm:animLvl val="ctr"/>
          <dgm:resizeHandles val="exact"/>
        </dgm:presLayoutVars>
      </dgm:prSet>
      <dgm:spPr/>
    </dgm:pt>
    <dgm:pt modelId="{9459D479-F149-4DE7-8A6D-9C4D82BADD11}" type="pres">
      <dgm:prSet presAssocID="{8DA590EF-08D3-4976-AB7F-D97B3B5AEF7E}" presName="centerShape" presStyleLbl="node0" presStyleIdx="0" presStyleCnt="1"/>
      <dgm:spPr/>
    </dgm:pt>
    <dgm:pt modelId="{B4175507-47D2-4582-84E5-5CA04BE81BE8}" type="pres">
      <dgm:prSet presAssocID="{71EA1FF2-7252-41BB-96D2-0673DF512A15}" presName="node" presStyleLbl="node1" presStyleIdx="0" presStyleCnt="6">
        <dgm:presLayoutVars>
          <dgm:bulletEnabled val="1"/>
        </dgm:presLayoutVars>
      </dgm:prSet>
      <dgm:spPr/>
    </dgm:pt>
    <dgm:pt modelId="{A2C6D75D-F7F6-4B80-B3C9-F8AE6D29B3D7}" type="pres">
      <dgm:prSet presAssocID="{71EA1FF2-7252-41BB-96D2-0673DF512A15}" presName="dummy" presStyleCnt="0"/>
      <dgm:spPr/>
    </dgm:pt>
    <dgm:pt modelId="{7B3586A9-D8F1-47F7-A8C1-2961C53BFBC8}" type="pres">
      <dgm:prSet presAssocID="{7B55544F-792F-4E55-AD9E-7820D1F034B3}" presName="sibTrans" presStyleLbl="sibTrans2D1" presStyleIdx="0" presStyleCnt="6"/>
      <dgm:spPr/>
    </dgm:pt>
    <dgm:pt modelId="{E4D1E272-0012-4B05-AC35-BDE3A6A93165}" type="pres">
      <dgm:prSet presAssocID="{06512A36-DD19-45B4-A6A2-A1AACC689352}" presName="node" presStyleLbl="node1" presStyleIdx="1" presStyleCnt="6">
        <dgm:presLayoutVars>
          <dgm:bulletEnabled val="1"/>
        </dgm:presLayoutVars>
      </dgm:prSet>
      <dgm:spPr/>
    </dgm:pt>
    <dgm:pt modelId="{1BD803F4-9C0E-45EC-8BE7-703AC4CAD944}" type="pres">
      <dgm:prSet presAssocID="{06512A36-DD19-45B4-A6A2-A1AACC689352}" presName="dummy" presStyleCnt="0"/>
      <dgm:spPr/>
    </dgm:pt>
    <dgm:pt modelId="{D3639528-8D77-477C-B260-40E28F032B07}" type="pres">
      <dgm:prSet presAssocID="{D395208A-A5F5-4661-AFEC-D8C5524DB3A1}" presName="sibTrans" presStyleLbl="sibTrans2D1" presStyleIdx="1" presStyleCnt="6"/>
      <dgm:spPr/>
    </dgm:pt>
    <dgm:pt modelId="{018F813D-88A6-44F8-8571-E83D01FA90B6}" type="pres">
      <dgm:prSet presAssocID="{35FE48CD-360C-46AD-B80A-08CE3606EA9C}" presName="node" presStyleLbl="node1" presStyleIdx="2" presStyleCnt="6">
        <dgm:presLayoutVars>
          <dgm:bulletEnabled val="1"/>
        </dgm:presLayoutVars>
      </dgm:prSet>
      <dgm:spPr/>
    </dgm:pt>
    <dgm:pt modelId="{B7F6245E-2A30-440F-8358-F83705BA520B}" type="pres">
      <dgm:prSet presAssocID="{35FE48CD-360C-46AD-B80A-08CE3606EA9C}" presName="dummy" presStyleCnt="0"/>
      <dgm:spPr/>
    </dgm:pt>
    <dgm:pt modelId="{0B5F55F7-18A4-478E-9C52-06F61DC4DDAE}" type="pres">
      <dgm:prSet presAssocID="{AB62C916-9654-49BF-BBB1-55C589F31FFA}" presName="sibTrans" presStyleLbl="sibTrans2D1" presStyleIdx="2" presStyleCnt="6"/>
      <dgm:spPr/>
    </dgm:pt>
    <dgm:pt modelId="{476CF715-C593-4D24-B289-0A443308B20D}" type="pres">
      <dgm:prSet presAssocID="{64BAA6D4-0F0A-499A-A6C4-C742DE1261C2}" presName="node" presStyleLbl="node1" presStyleIdx="3" presStyleCnt="6">
        <dgm:presLayoutVars>
          <dgm:bulletEnabled val="1"/>
        </dgm:presLayoutVars>
      </dgm:prSet>
      <dgm:spPr/>
    </dgm:pt>
    <dgm:pt modelId="{524E3DCE-5420-40B6-8B99-CFC58F819C8F}" type="pres">
      <dgm:prSet presAssocID="{64BAA6D4-0F0A-499A-A6C4-C742DE1261C2}" presName="dummy" presStyleCnt="0"/>
      <dgm:spPr/>
    </dgm:pt>
    <dgm:pt modelId="{50C19E8E-2229-4760-9DEE-CB32BE944589}" type="pres">
      <dgm:prSet presAssocID="{B4CCBEBF-8E9F-405C-9E4D-6469543D6A58}" presName="sibTrans" presStyleLbl="sibTrans2D1" presStyleIdx="3" presStyleCnt="6"/>
      <dgm:spPr/>
    </dgm:pt>
    <dgm:pt modelId="{0248D2A3-FDE5-4605-A770-6784DF5D2A34}" type="pres">
      <dgm:prSet presAssocID="{72C34361-BF3E-4C2E-80B8-EF9D0E59D51F}" presName="node" presStyleLbl="node1" presStyleIdx="4" presStyleCnt="6">
        <dgm:presLayoutVars>
          <dgm:bulletEnabled val="1"/>
        </dgm:presLayoutVars>
      </dgm:prSet>
      <dgm:spPr/>
    </dgm:pt>
    <dgm:pt modelId="{6110F4C9-6F31-4F60-B25C-1721CC64F762}" type="pres">
      <dgm:prSet presAssocID="{72C34361-BF3E-4C2E-80B8-EF9D0E59D51F}" presName="dummy" presStyleCnt="0"/>
      <dgm:spPr/>
    </dgm:pt>
    <dgm:pt modelId="{8F0A58EB-9461-49E3-9259-00A6986348E5}" type="pres">
      <dgm:prSet presAssocID="{5C31D67A-AD0E-4091-8943-95C3314A0852}" presName="sibTrans" presStyleLbl="sibTrans2D1" presStyleIdx="4" presStyleCnt="6"/>
      <dgm:spPr/>
    </dgm:pt>
    <dgm:pt modelId="{929AC434-B3B0-42CA-82E1-6E3AF412E8BC}" type="pres">
      <dgm:prSet presAssocID="{1B300DFE-2865-48A3-AFC5-576A60D239B3}" presName="node" presStyleLbl="node1" presStyleIdx="5" presStyleCnt="6">
        <dgm:presLayoutVars>
          <dgm:bulletEnabled val="1"/>
        </dgm:presLayoutVars>
      </dgm:prSet>
      <dgm:spPr/>
    </dgm:pt>
    <dgm:pt modelId="{C3433C10-5EC6-46AA-AF58-532B907F3F37}" type="pres">
      <dgm:prSet presAssocID="{1B300DFE-2865-48A3-AFC5-576A60D239B3}" presName="dummy" presStyleCnt="0"/>
      <dgm:spPr/>
    </dgm:pt>
    <dgm:pt modelId="{AFBC560E-5636-4475-9604-CC7EDC7A7ECA}" type="pres">
      <dgm:prSet presAssocID="{2B12E460-92D3-4ADD-842F-DD9786216C84}" presName="sibTrans" presStyleLbl="sibTrans2D1" presStyleIdx="5" presStyleCnt="6"/>
      <dgm:spPr/>
    </dgm:pt>
  </dgm:ptLst>
  <dgm:cxnLst>
    <dgm:cxn modelId="{BEF21F0E-0B18-468C-A051-A5BF30D5C430}" type="presOf" srcId="{2B12E460-92D3-4ADD-842F-DD9786216C84}" destId="{AFBC560E-5636-4475-9604-CC7EDC7A7ECA}" srcOrd="0" destOrd="0" presId="urn:microsoft.com/office/officeart/2005/8/layout/radial6"/>
    <dgm:cxn modelId="{77A07615-5766-42B9-9846-A1BDFE959F19}" srcId="{85FB023F-B0EC-426E-A8DB-0A128F8C9890}" destId="{8DA590EF-08D3-4976-AB7F-D97B3B5AEF7E}" srcOrd="0" destOrd="0" parTransId="{B550DA16-2147-4A5B-A2B6-2CB2E20FC99B}" sibTransId="{1B2E1AFC-3DD9-4772-AEFD-2CFD60CFFD04}"/>
    <dgm:cxn modelId="{1772745B-CF4F-4726-9634-0A0BEC368AC9}" type="presOf" srcId="{64BAA6D4-0F0A-499A-A6C4-C742DE1261C2}" destId="{476CF715-C593-4D24-B289-0A443308B20D}" srcOrd="0" destOrd="0" presId="urn:microsoft.com/office/officeart/2005/8/layout/radial6"/>
    <dgm:cxn modelId="{1F369541-7EFC-4759-892B-162C03885555}" srcId="{8DA590EF-08D3-4976-AB7F-D97B3B5AEF7E}" destId="{35FE48CD-360C-46AD-B80A-08CE3606EA9C}" srcOrd="2" destOrd="0" parTransId="{6CFF453A-9172-46DF-8239-3009B904E531}" sibTransId="{AB62C916-9654-49BF-BBB1-55C589F31FFA}"/>
    <dgm:cxn modelId="{46CDEC64-274C-4A0A-8649-7E976BC95CE2}" type="presOf" srcId="{1B300DFE-2865-48A3-AFC5-576A60D239B3}" destId="{929AC434-B3B0-42CA-82E1-6E3AF412E8BC}" srcOrd="0" destOrd="0" presId="urn:microsoft.com/office/officeart/2005/8/layout/radial6"/>
    <dgm:cxn modelId="{BF7F9145-B1F0-43B5-9AC6-787107629D85}" type="presOf" srcId="{B4CCBEBF-8E9F-405C-9E4D-6469543D6A58}" destId="{50C19E8E-2229-4760-9DEE-CB32BE944589}" srcOrd="0" destOrd="0" presId="urn:microsoft.com/office/officeart/2005/8/layout/radial6"/>
    <dgm:cxn modelId="{EA3E426A-5704-4EBC-BEDD-5A11A334C602}" type="presOf" srcId="{85FB023F-B0EC-426E-A8DB-0A128F8C9890}" destId="{68D6B306-A6BE-4E05-93EE-51F57B29E242}" srcOrd="0" destOrd="0" presId="urn:microsoft.com/office/officeart/2005/8/layout/radial6"/>
    <dgm:cxn modelId="{23C1906B-C106-4A34-B916-9FD365A50702}" type="presOf" srcId="{8DA590EF-08D3-4976-AB7F-D97B3B5AEF7E}" destId="{9459D479-F149-4DE7-8A6D-9C4D82BADD11}" srcOrd="0" destOrd="0" presId="urn:microsoft.com/office/officeart/2005/8/layout/radial6"/>
    <dgm:cxn modelId="{2D929D4C-BCA9-49DC-9E5E-4B4E12999EA1}" type="presOf" srcId="{72C34361-BF3E-4C2E-80B8-EF9D0E59D51F}" destId="{0248D2A3-FDE5-4605-A770-6784DF5D2A34}" srcOrd="0" destOrd="0" presId="urn:microsoft.com/office/officeart/2005/8/layout/radial6"/>
    <dgm:cxn modelId="{A281A57A-C3DE-4DB1-973F-68455A369CDA}" srcId="{8DA590EF-08D3-4976-AB7F-D97B3B5AEF7E}" destId="{71EA1FF2-7252-41BB-96D2-0673DF512A15}" srcOrd="0" destOrd="0" parTransId="{A09C59EC-76E1-4003-84A3-3AEED93157C7}" sibTransId="{7B55544F-792F-4E55-AD9E-7820D1F034B3}"/>
    <dgm:cxn modelId="{B0B8A081-AD85-45F5-A51F-158109C2902C}" type="presOf" srcId="{5C31D67A-AD0E-4091-8943-95C3314A0852}" destId="{8F0A58EB-9461-49E3-9259-00A6986348E5}" srcOrd="0" destOrd="0" presId="urn:microsoft.com/office/officeart/2005/8/layout/radial6"/>
    <dgm:cxn modelId="{86373B8C-B421-4C0E-AF22-8C51C0473ECC}" type="presOf" srcId="{06512A36-DD19-45B4-A6A2-A1AACC689352}" destId="{E4D1E272-0012-4B05-AC35-BDE3A6A93165}" srcOrd="0" destOrd="0" presId="urn:microsoft.com/office/officeart/2005/8/layout/radial6"/>
    <dgm:cxn modelId="{388AB295-6439-4B48-8862-21A1BC2A92A2}" type="presOf" srcId="{D395208A-A5F5-4661-AFEC-D8C5524DB3A1}" destId="{D3639528-8D77-477C-B260-40E28F032B07}" srcOrd="0" destOrd="0" presId="urn:microsoft.com/office/officeart/2005/8/layout/radial6"/>
    <dgm:cxn modelId="{988834A5-BBAB-494A-8192-D15E031AB157}" type="presOf" srcId="{AB62C916-9654-49BF-BBB1-55C589F31FFA}" destId="{0B5F55F7-18A4-478E-9C52-06F61DC4DDAE}" srcOrd="0" destOrd="0" presId="urn:microsoft.com/office/officeart/2005/8/layout/radial6"/>
    <dgm:cxn modelId="{A3F3F4A8-FD62-4F1A-9BC1-B6C822FD10E6}" srcId="{8DA590EF-08D3-4976-AB7F-D97B3B5AEF7E}" destId="{06512A36-DD19-45B4-A6A2-A1AACC689352}" srcOrd="1" destOrd="0" parTransId="{C44510B3-9266-4C59-814B-7FB9E58ABFED}" sibTransId="{D395208A-A5F5-4661-AFEC-D8C5524DB3A1}"/>
    <dgm:cxn modelId="{F888D5AD-0F11-4DB1-9117-7414D4125968}" srcId="{8DA590EF-08D3-4976-AB7F-D97B3B5AEF7E}" destId="{72C34361-BF3E-4C2E-80B8-EF9D0E59D51F}" srcOrd="4" destOrd="0" parTransId="{CEEB51F4-3540-4E6D-BE20-2523723E625A}" sibTransId="{5C31D67A-AD0E-4091-8943-95C3314A0852}"/>
    <dgm:cxn modelId="{AA4513B9-4CC7-4CD5-8CF5-4F6912984B4D}" srcId="{8DA590EF-08D3-4976-AB7F-D97B3B5AEF7E}" destId="{64BAA6D4-0F0A-499A-A6C4-C742DE1261C2}" srcOrd="3" destOrd="0" parTransId="{03A0D5C6-434E-4DE8-924F-55584C16190F}" sibTransId="{B4CCBEBF-8E9F-405C-9E4D-6469543D6A58}"/>
    <dgm:cxn modelId="{0ABC78C6-B4AF-4110-AB2C-C162EFFFBBE5}" type="presOf" srcId="{35FE48CD-360C-46AD-B80A-08CE3606EA9C}" destId="{018F813D-88A6-44F8-8571-E83D01FA90B6}" srcOrd="0" destOrd="0" presId="urn:microsoft.com/office/officeart/2005/8/layout/radial6"/>
    <dgm:cxn modelId="{4C0B7FD4-70B0-4F5D-B97C-852FD6297C24}" type="presOf" srcId="{7B55544F-792F-4E55-AD9E-7820D1F034B3}" destId="{7B3586A9-D8F1-47F7-A8C1-2961C53BFBC8}" srcOrd="0" destOrd="0" presId="urn:microsoft.com/office/officeart/2005/8/layout/radial6"/>
    <dgm:cxn modelId="{AF2754E3-6950-47DC-8261-23300FB21EBA}" type="presOf" srcId="{71EA1FF2-7252-41BB-96D2-0673DF512A15}" destId="{B4175507-47D2-4582-84E5-5CA04BE81BE8}" srcOrd="0" destOrd="0" presId="urn:microsoft.com/office/officeart/2005/8/layout/radial6"/>
    <dgm:cxn modelId="{CB1E24F6-C202-4BEB-A8CB-C60B5BA6A594}" srcId="{8DA590EF-08D3-4976-AB7F-D97B3B5AEF7E}" destId="{1B300DFE-2865-48A3-AFC5-576A60D239B3}" srcOrd="5" destOrd="0" parTransId="{CF02D640-F21B-43D2-8D01-64D9CA3A8C97}" sibTransId="{2B12E460-92D3-4ADD-842F-DD9786216C84}"/>
    <dgm:cxn modelId="{8AD95502-BADE-406B-98B6-7D7865829A79}" type="presParOf" srcId="{68D6B306-A6BE-4E05-93EE-51F57B29E242}" destId="{9459D479-F149-4DE7-8A6D-9C4D82BADD11}" srcOrd="0" destOrd="0" presId="urn:microsoft.com/office/officeart/2005/8/layout/radial6"/>
    <dgm:cxn modelId="{CBBE725F-716F-4595-A714-AE6DB1026717}" type="presParOf" srcId="{68D6B306-A6BE-4E05-93EE-51F57B29E242}" destId="{B4175507-47D2-4582-84E5-5CA04BE81BE8}" srcOrd="1" destOrd="0" presId="urn:microsoft.com/office/officeart/2005/8/layout/radial6"/>
    <dgm:cxn modelId="{198F0E9D-DC5A-40FF-948F-E54309344559}" type="presParOf" srcId="{68D6B306-A6BE-4E05-93EE-51F57B29E242}" destId="{A2C6D75D-F7F6-4B80-B3C9-F8AE6D29B3D7}" srcOrd="2" destOrd="0" presId="urn:microsoft.com/office/officeart/2005/8/layout/radial6"/>
    <dgm:cxn modelId="{36308AF9-8E1F-4421-A248-8ED61013DF2D}" type="presParOf" srcId="{68D6B306-A6BE-4E05-93EE-51F57B29E242}" destId="{7B3586A9-D8F1-47F7-A8C1-2961C53BFBC8}" srcOrd="3" destOrd="0" presId="urn:microsoft.com/office/officeart/2005/8/layout/radial6"/>
    <dgm:cxn modelId="{1383F1C9-9B7D-4745-A431-1A1CB02F2E44}" type="presParOf" srcId="{68D6B306-A6BE-4E05-93EE-51F57B29E242}" destId="{E4D1E272-0012-4B05-AC35-BDE3A6A93165}" srcOrd="4" destOrd="0" presId="urn:microsoft.com/office/officeart/2005/8/layout/radial6"/>
    <dgm:cxn modelId="{9F409BA9-FB3C-44A9-ADFC-7A3616695D83}" type="presParOf" srcId="{68D6B306-A6BE-4E05-93EE-51F57B29E242}" destId="{1BD803F4-9C0E-45EC-8BE7-703AC4CAD944}" srcOrd="5" destOrd="0" presId="urn:microsoft.com/office/officeart/2005/8/layout/radial6"/>
    <dgm:cxn modelId="{ECEEC15C-0CF9-4F2A-A768-C0487CF304BA}" type="presParOf" srcId="{68D6B306-A6BE-4E05-93EE-51F57B29E242}" destId="{D3639528-8D77-477C-B260-40E28F032B07}" srcOrd="6" destOrd="0" presId="urn:microsoft.com/office/officeart/2005/8/layout/radial6"/>
    <dgm:cxn modelId="{31AD0282-8BB0-496E-9DDC-2BE5EDD53480}" type="presParOf" srcId="{68D6B306-A6BE-4E05-93EE-51F57B29E242}" destId="{018F813D-88A6-44F8-8571-E83D01FA90B6}" srcOrd="7" destOrd="0" presId="urn:microsoft.com/office/officeart/2005/8/layout/radial6"/>
    <dgm:cxn modelId="{73803AAB-F053-4578-9323-D1181D703F79}" type="presParOf" srcId="{68D6B306-A6BE-4E05-93EE-51F57B29E242}" destId="{B7F6245E-2A30-440F-8358-F83705BA520B}" srcOrd="8" destOrd="0" presId="urn:microsoft.com/office/officeart/2005/8/layout/radial6"/>
    <dgm:cxn modelId="{D8444EC2-40CA-413D-9C64-03199335E54E}" type="presParOf" srcId="{68D6B306-A6BE-4E05-93EE-51F57B29E242}" destId="{0B5F55F7-18A4-478E-9C52-06F61DC4DDAE}" srcOrd="9" destOrd="0" presId="urn:microsoft.com/office/officeart/2005/8/layout/radial6"/>
    <dgm:cxn modelId="{5419A636-020E-4C21-98B4-B9AD83033212}" type="presParOf" srcId="{68D6B306-A6BE-4E05-93EE-51F57B29E242}" destId="{476CF715-C593-4D24-B289-0A443308B20D}" srcOrd="10" destOrd="0" presId="urn:microsoft.com/office/officeart/2005/8/layout/radial6"/>
    <dgm:cxn modelId="{31B92363-B5DE-4625-B386-C6D9772681F1}" type="presParOf" srcId="{68D6B306-A6BE-4E05-93EE-51F57B29E242}" destId="{524E3DCE-5420-40B6-8B99-CFC58F819C8F}" srcOrd="11" destOrd="0" presId="urn:microsoft.com/office/officeart/2005/8/layout/radial6"/>
    <dgm:cxn modelId="{BC6F8DBB-8FA1-4FB6-86CF-F88B74926589}" type="presParOf" srcId="{68D6B306-A6BE-4E05-93EE-51F57B29E242}" destId="{50C19E8E-2229-4760-9DEE-CB32BE944589}" srcOrd="12" destOrd="0" presId="urn:microsoft.com/office/officeart/2005/8/layout/radial6"/>
    <dgm:cxn modelId="{A35135B6-9A03-4499-8101-F67E2A8EFBFD}" type="presParOf" srcId="{68D6B306-A6BE-4E05-93EE-51F57B29E242}" destId="{0248D2A3-FDE5-4605-A770-6784DF5D2A34}" srcOrd="13" destOrd="0" presId="urn:microsoft.com/office/officeart/2005/8/layout/radial6"/>
    <dgm:cxn modelId="{0B88D5EB-D91B-408C-AE3C-509573F44975}" type="presParOf" srcId="{68D6B306-A6BE-4E05-93EE-51F57B29E242}" destId="{6110F4C9-6F31-4F60-B25C-1721CC64F762}" srcOrd="14" destOrd="0" presId="urn:microsoft.com/office/officeart/2005/8/layout/radial6"/>
    <dgm:cxn modelId="{721F6D77-4DFE-4BB0-A2CC-625A76ED3B02}" type="presParOf" srcId="{68D6B306-A6BE-4E05-93EE-51F57B29E242}" destId="{8F0A58EB-9461-49E3-9259-00A6986348E5}" srcOrd="15" destOrd="0" presId="urn:microsoft.com/office/officeart/2005/8/layout/radial6"/>
    <dgm:cxn modelId="{744069CD-13A6-46E5-A33A-42B381B23CFC}" type="presParOf" srcId="{68D6B306-A6BE-4E05-93EE-51F57B29E242}" destId="{929AC434-B3B0-42CA-82E1-6E3AF412E8BC}" srcOrd="16" destOrd="0" presId="urn:microsoft.com/office/officeart/2005/8/layout/radial6"/>
    <dgm:cxn modelId="{53D2455A-AD6D-43E9-80C7-C30C251EBF5F}" type="presParOf" srcId="{68D6B306-A6BE-4E05-93EE-51F57B29E242}" destId="{C3433C10-5EC6-46AA-AF58-532B907F3F37}" srcOrd="17" destOrd="0" presId="urn:microsoft.com/office/officeart/2005/8/layout/radial6"/>
    <dgm:cxn modelId="{245F65E6-6D70-4F79-8510-3FAAA77C6173}" type="presParOf" srcId="{68D6B306-A6BE-4E05-93EE-51F57B29E242}" destId="{AFBC560E-5636-4475-9604-CC7EDC7A7ECA}" srcOrd="18"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5FB023F-B0EC-426E-A8DB-0A128F8C989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hu-HU"/>
        </a:p>
      </dgm:t>
    </dgm:pt>
    <dgm:pt modelId="{71EA1FF2-7252-41BB-96D2-0673DF512A15}">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900" kern="1200">
              <a:solidFill>
                <a:prstClr val="white"/>
              </a:solidFill>
              <a:latin typeface="Calibri" panose="020F0502020204030204"/>
              <a:ea typeface="+mn-ea"/>
              <a:cs typeface="+mn-cs"/>
            </a:rPr>
            <a:t>wetting agents</a:t>
          </a:r>
          <a:endParaRPr lang="hu-HU" sz="1900" kern="1200">
            <a:solidFill>
              <a:prstClr val="white"/>
            </a:solidFill>
            <a:latin typeface="Calibri" panose="020F0502020204030204"/>
            <a:ea typeface="+mn-ea"/>
            <a:cs typeface="+mn-cs"/>
          </a:endParaRPr>
        </a:p>
      </dgm:t>
    </dgm:pt>
    <dgm:pt modelId="{A09C59EC-76E1-4003-84A3-3AEED93157C7}" type="parTrans" cxnId="{A281A57A-C3DE-4DB1-973F-68455A369CDA}">
      <dgm:prSet/>
      <dgm:spPr/>
      <dgm:t>
        <a:bodyPr/>
        <a:lstStyle/>
        <a:p>
          <a:endParaRPr lang="hu-HU"/>
        </a:p>
      </dgm:t>
    </dgm:pt>
    <dgm:pt modelId="{7B55544F-792F-4E55-AD9E-7820D1F034B3}" type="sibTrans" cxnId="{A281A57A-C3DE-4DB1-973F-68455A369CDA}">
      <dgm:prSet/>
      <dgm:spPr>
        <a:solidFill>
          <a:srgbClr val="78899D"/>
        </a:solidFill>
      </dgm:spPr>
      <dgm:t>
        <a:bodyPr/>
        <a:lstStyle/>
        <a:p>
          <a:endParaRPr lang="hu-HU"/>
        </a:p>
      </dgm:t>
    </dgm:pt>
    <dgm:pt modelId="{06512A36-DD19-45B4-A6A2-A1AACC689352}">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hu-HU" sz="1900" kern="1200">
              <a:solidFill>
                <a:prstClr val="white"/>
              </a:solidFill>
              <a:latin typeface="Calibri" panose="020F0502020204030204"/>
              <a:ea typeface="+mn-ea"/>
              <a:cs typeface="+mn-cs"/>
            </a:rPr>
            <a:t>antifreeze agent</a:t>
          </a:r>
          <a:r>
            <a:rPr lang="en-GB" sz="1900" kern="1200">
              <a:solidFill>
                <a:prstClr val="white"/>
              </a:solidFill>
              <a:latin typeface="Calibri" panose="020F0502020204030204"/>
              <a:ea typeface="+mn-ea"/>
              <a:cs typeface="+mn-cs"/>
            </a:rPr>
            <a:t>s</a:t>
          </a:r>
          <a:endParaRPr lang="hu-HU" sz="1900" kern="1200">
            <a:solidFill>
              <a:prstClr val="white"/>
            </a:solidFill>
            <a:latin typeface="Calibri" panose="020F0502020204030204"/>
            <a:ea typeface="+mn-ea"/>
            <a:cs typeface="+mn-cs"/>
          </a:endParaRPr>
        </a:p>
      </dgm:t>
    </dgm:pt>
    <dgm:pt modelId="{C44510B3-9266-4C59-814B-7FB9E58ABFED}" type="parTrans" cxnId="{A3F3F4A8-FD62-4F1A-9BC1-B6C822FD10E6}">
      <dgm:prSet/>
      <dgm:spPr/>
      <dgm:t>
        <a:bodyPr/>
        <a:lstStyle/>
        <a:p>
          <a:endParaRPr lang="hu-HU"/>
        </a:p>
      </dgm:t>
    </dgm:pt>
    <dgm:pt modelId="{D395208A-A5F5-4661-AFEC-D8C5524DB3A1}" type="sibTrans" cxnId="{A3F3F4A8-FD62-4F1A-9BC1-B6C822FD10E6}">
      <dgm:prSet/>
      <dgm:spPr>
        <a:solidFill>
          <a:srgbClr val="78899D"/>
        </a:solidFill>
      </dgm:spPr>
      <dgm:t>
        <a:bodyPr/>
        <a:lstStyle/>
        <a:p>
          <a:endParaRPr lang="hu-HU"/>
        </a:p>
      </dgm:t>
    </dgm:pt>
    <dgm:pt modelId="{35FE48CD-360C-46AD-B80A-08CE3606EA9C}">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others</a:t>
          </a:r>
          <a:endParaRPr lang="hu-HU"/>
        </a:p>
      </dgm:t>
    </dgm:pt>
    <dgm:pt modelId="{6CFF453A-9172-46DF-8239-3009B904E531}" type="parTrans" cxnId="{1F369541-7EFC-4759-892B-162C03885555}">
      <dgm:prSet/>
      <dgm:spPr/>
      <dgm:t>
        <a:bodyPr/>
        <a:lstStyle/>
        <a:p>
          <a:endParaRPr lang="hu-HU"/>
        </a:p>
      </dgm:t>
    </dgm:pt>
    <dgm:pt modelId="{AB62C916-9654-49BF-BBB1-55C589F31FFA}" type="sibTrans" cxnId="{1F369541-7EFC-4759-892B-162C03885555}">
      <dgm:prSet/>
      <dgm:spPr>
        <a:solidFill>
          <a:srgbClr val="78899D"/>
        </a:solidFill>
      </dgm:spPr>
      <dgm:t>
        <a:bodyPr/>
        <a:lstStyle/>
        <a:p>
          <a:endParaRPr lang="hu-HU"/>
        </a:p>
      </dgm:t>
    </dgm:pt>
    <dgm:pt modelId="{64BAA6D4-0F0A-499A-A6C4-C742DE1261C2}">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d</a:t>
          </a:r>
          <a:r>
            <a:rPr lang="hu-HU"/>
            <a:t>ispersing agents</a:t>
          </a:r>
        </a:p>
      </dgm:t>
    </dgm:pt>
    <dgm:pt modelId="{03A0D5C6-434E-4DE8-924F-55584C16190F}" type="parTrans" cxnId="{AA4513B9-4CC7-4CD5-8CF5-4F6912984B4D}">
      <dgm:prSet/>
      <dgm:spPr/>
      <dgm:t>
        <a:bodyPr/>
        <a:lstStyle/>
        <a:p>
          <a:endParaRPr lang="hu-HU"/>
        </a:p>
      </dgm:t>
    </dgm:pt>
    <dgm:pt modelId="{B4CCBEBF-8E9F-405C-9E4D-6469543D6A58}" type="sibTrans" cxnId="{AA4513B9-4CC7-4CD5-8CF5-4F6912984B4D}">
      <dgm:prSet/>
      <dgm:spPr>
        <a:solidFill>
          <a:srgbClr val="78899D"/>
        </a:solidFill>
      </dgm:spPr>
      <dgm:t>
        <a:bodyPr/>
        <a:lstStyle/>
        <a:p>
          <a:endParaRPr lang="hu-HU"/>
        </a:p>
      </dgm:t>
    </dgm:pt>
    <dgm:pt modelId="{8DA590EF-08D3-4976-AB7F-D97B3B5AEF7E}">
      <dgm:prSet/>
      <dgm:spPr>
        <a:solidFill>
          <a:srgbClr val="323E50"/>
        </a:solidFill>
        <a:ln>
          <a:noFill/>
        </a:ln>
        <a:effectLst/>
        <a:scene3d>
          <a:camera prst="orthographicFront">
            <a:rot lat="0" lon="0" rev="0"/>
          </a:camera>
          <a:lightRig rig="contrasting" dir="t">
            <a:rot lat="0" lon="0" rev="7800000"/>
          </a:lightRig>
        </a:scene3d>
        <a:sp3d>
          <a:bevelT w="139700" h="139700"/>
        </a:sp3d>
      </dgm:spPr>
      <dgm:t>
        <a:bodyPr/>
        <a:lstStyle/>
        <a:p>
          <a:r>
            <a:rPr lang="en-GB"/>
            <a:t>functional agents</a:t>
          </a:r>
          <a:endParaRPr lang="hu-HU"/>
        </a:p>
      </dgm:t>
    </dgm:pt>
    <dgm:pt modelId="{B550DA16-2147-4A5B-A2B6-2CB2E20FC99B}" type="parTrans" cxnId="{77A07615-5766-42B9-9846-A1BDFE959F19}">
      <dgm:prSet/>
      <dgm:spPr/>
      <dgm:t>
        <a:bodyPr/>
        <a:lstStyle/>
        <a:p>
          <a:endParaRPr lang="hu-HU"/>
        </a:p>
      </dgm:t>
    </dgm:pt>
    <dgm:pt modelId="{1B2E1AFC-3DD9-4772-AEFD-2CFD60CFFD04}" type="sibTrans" cxnId="{77A07615-5766-42B9-9846-A1BDFE959F19}">
      <dgm:prSet/>
      <dgm:spPr/>
      <dgm:t>
        <a:bodyPr/>
        <a:lstStyle/>
        <a:p>
          <a:endParaRPr lang="hu-HU"/>
        </a:p>
      </dgm:t>
    </dgm:pt>
    <dgm:pt modelId="{1B300DFE-2865-48A3-AFC5-576A60D239B3}">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thickening agents</a:t>
          </a:r>
          <a:endParaRPr lang="hu-HU"/>
        </a:p>
      </dgm:t>
    </dgm:pt>
    <dgm:pt modelId="{CF02D640-F21B-43D2-8D01-64D9CA3A8C97}" type="parTrans" cxnId="{CB1E24F6-C202-4BEB-A8CB-C60B5BA6A594}">
      <dgm:prSet/>
      <dgm:spPr/>
      <dgm:t>
        <a:bodyPr/>
        <a:lstStyle/>
        <a:p>
          <a:endParaRPr lang="hu-HU"/>
        </a:p>
      </dgm:t>
    </dgm:pt>
    <dgm:pt modelId="{2B12E460-92D3-4ADD-842F-DD9786216C84}" type="sibTrans" cxnId="{CB1E24F6-C202-4BEB-A8CB-C60B5BA6A594}">
      <dgm:prSet/>
      <dgm:spPr>
        <a:solidFill>
          <a:srgbClr val="78899D"/>
        </a:solidFill>
      </dgm:spPr>
      <dgm:t>
        <a:bodyPr/>
        <a:lstStyle/>
        <a:p>
          <a:endParaRPr lang="hu-HU"/>
        </a:p>
      </dgm:t>
    </dgm:pt>
    <dgm:pt modelId="{E34E6C46-D860-47D8-9448-6C5EF9244EC0}">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solidFill>
                <a:srgbClr val="FFFFFF"/>
              </a:solidFill>
            </a:rPr>
            <a:t>a</a:t>
          </a:r>
          <a:r>
            <a:rPr lang="hu-HU">
              <a:solidFill>
                <a:srgbClr val="FFFFFF"/>
              </a:solidFill>
            </a:rPr>
            <a:t>ntifoam agents</a:t>
          </a:r>
          <a:endParaRPr lang="hu-HU"/>
        </a:p>
      </dgm:t>
    </dgm:pt>
    <dgm:pt modelId="{F39B3850-7D48-46B4-8F0A-0BF791FE367F}" type="parTrans" cxnId="{E0FE8310-C483-418A-930F-9144D2C67AA5}">
      <dgm:prSet/>
      <dgm:spPr/>
    </dgm:pt>
    <dgm:pt modelId="{A0C42AD8-9C83-497F-9F7A-0EB1AC3BEDBA}" type="sibTrans" cxnId="{E0FE8310-C483-418A-930F-9144D2C67AA5}">
      <dgm:prSet/>
      <dgm:spPr/>
    </dgm:pt>
    <dgm:pt modelId="{68D6B306-A6BE-4E05-93EE-51F57B29E242}" type="pres">
      <dgm:prSet presAssocID="{85FB023F-B0EC-426E-A8DB-0A128F8C9890}" presName="Name0" presStyleCnt="0">
        <dgm:presLayoutVars>
          <dgm:chMax val="1"/>
          <dgm:dir/>
          <dgm:animLvl val="ctr"/>
          <dgm:resizeHandles val="exact"/>
        </dgm:presLayoutVars>
      </dgm:prSet>
      <dgm:spPr/>
    </dgm:pt>
    <dgm:pt modelId="{9459D479-F149-4DE7-8A6D-9C4D82BADD11}" type="pres">
      <dgm:prSet presAssocID="{8DA590EF-08D3-4976-AB7F-D97B3B5AEF7E}" presName="centerShape" presStyleLbl="node0" presStyleIdx="0" presStyleCnt="1"/>
      <dgm:spPr/>
    </dgm:pt>
    <dgm:pt modelId="{B4175507-47D2-4582-84E5-5CA04BE81BE8}" type="pres">
      <dgm:prSet presAssocID="{71EA1FF2-7252-41BB-96D2-0673DF512A15}" presName="node" presStyleLbl="node1" presStyleIdx="0" presStyleCnt="6">
        <dgm:presLayoutVars>
          <dgm:bulletEnabled val="1"/>
        </dgm:presLayoutVars>
      </dgm:prSet>
      <dgm:spPr>
        <a:xfrm>
          <a:off x="4488641" y="1037"/>
          <a:ext cx="1538317" cy="1538317"/>
        </a:xfrm>
        <a:prstGeom prst="ellipse">
          <a:avLst/>
        </a:prstGeom>
      </dgm:spPr>
    </dgm:pt>
    <dgm:pt modelId="{A2C6D75D-F7F6-4B80-B3C9-F8AE6D29B3D7}" type="pres">
      <dgm:prSet presAssocID="{71EA1FF2-7252-41BB-96D2-0673DF512A15}" presName="dummy" presStyleCnt="0"/>
      <dgm:spPr/>
    </dgm:pt>
    <dgm:pt modelId="{7B3586A9-D8F1-47F7-A8C1-2961C53BFBC8}" type="pres">
      <dgm:prSet presAssocID="{7B55544F-792F-4E55-AD9E-7820D1F034B3}" presName="sibTrans" presStyleLbl="sibTrans2D1" presStyleIdx="0" presStyleCnt="6"/>
      <dgm:spPr/>
    </dgm:pt>
    <dgm:pt modelId="{E4D1E272-0012-4B05-AC35-BDE3A6A93165}" type="pres">
      <dgm:prSet presAssocID="{06512A36-DD19-45B4-A6A2-A1AACC689352}" presName="node" presStyleLbl="node1" presStyleIdx="1" presStyleCnt="6">
        <dgm:presLayoutVars>
          <dgm:bulletEnabled val="1"/>
        </dgm:presLayoutVars>
      </dgm:prSet>
      <dgm:spPr>
        <a:xfrm>
          <a:off x="6708304" y="1613717"/>
          <a:ext cx="1538317" cy="1538317"/>
        </a:xfrm>
        <a:prstGeom prst="ellipse">
          <a:avLst/>
        </a:prstGeom>
      </dgm:spPr>
    </dgm:pt>
    <dgm:pt modelId="{1BD803F4-9C0E-45EC-8BE7-703AC4CAD944}" type="pres">
      <dgm:prSet presAssocID="{06512A36-DD19-45B4-A6A2-A1AACC689352}" presName="dummy" presStyleCnt="0"/>
      <dgm:spPr/>
    </dgm:pt>
    <dgm:pt modelId="{D3639528-8D77-477C-B260-40E28F032B07}" type="pres">
      <dgm:prSet presAssocID="{D395208A-A5F5-4661-AFEC-D8C5524DB3A1}" presName="sibTrans" presStyleLbl="sibTrans2D1" presStyleIdx="1" presStyleCnt="6"/>
      <dgm:spPr/>
    </dgm:pt>
    <dgm:pt modelId="{018F813D-88A6-44F8-8571-E83D01FA90B6}" type="pres">
      <dgm:prSet presAssocID="{35FE48CD-360C-46AD-B80A-08CE3606EA9C}" presName="node" presStyleLbl="node1" presStyleIdx="2" presStyleCnt="6">
        <dgm:presLayoutVars>
          <dgm:bulletEnabled val="1"/>
        </dgm:presLayoutVars>
      </dgm:prSet>
      <dgm:spPr/>
    </dgm:pt>
    <dgm:pt modelId="{B7F6245E-2A30-440F-8358-F83705BA520B}" type="pres">
      <dgm:prSet presAssocID="{35FE48CD-360C-46AD-B80A-08CE3606EA9C}" presName="dummy" presStyleCnt="0"/>
      <dgm:spPr/>
    </dgm:pt>
    <dgm:pt modelId="{0B5F55F7-18A4-478E-9C52-06F61DC4DDAE}" type="pres">
      <dgm:prSet presAssocID="{AB62C916-9654-49BF-BBB1-55C589F31FFA}" presName="sibTrans" presStyleLbl="sibTrans2D1" presStyleIdx="2" presStyleCnt="6"/>
      <dgm:spPr/>
    </dgm:pt>
    <dgm:pt modelId="{476CF715-C593-4D24-B289-0A443308B20D}" type="pres">
      <dgm:prSet presAssocID="{64BAA6D4-0F0A-499A-A6C4-C742DE1261C2}" presName="node" presStyleLbl="node1" presStyleIdx="3" presStyleCnt="6">
        <dgm:presLayoutVars>
          <dgm:bulletEnabled val="1"/>
        </dgm:presLayoutVars>
      </dgm:prSet>
      <dgm:spPr/>
    </dgm:pt>
    <dgm:pt modelId="{524E3DCE-5420-40B6-8B99-CFC58F819C8F}" type="pres">
      <dgm:prSet presAssocID="{64BAA6D4-0F0A-499A-A6C4-C742DE1261C2}" presName="dummy" presStyleCnt="0"/>
      <dgm:spPr/>
    </dgm:pt>
    <dgm:pt modelId="{50C19E8E-2229-4760-9DEE-CB32BE944589}" type="pres">
      <dgm:prSet presAssocID="{B4CCBEBF-8E9F-405C-9E4D-6469543D6A58}" presName="sibTrans" presStyleLbl="sibTrans2D1" presStyleIdx="3" presStyleCnt="6"/>
      <dgm:spPr/>
    </dgm:pt>
    <dgm:pt modelId="{89593761-ACAD-49FC-AD92-2F453CBE01D2}" type="pres">
      <dgm:prSet presAssocID="{E34E6C46-D860-47D8-9448-6C5EF9244EC0}" presName="node" presStyleLbl="node1" presStyleIdx="4" presStyleCnt="6">
        <dgm:presLayoutVars>
          <dgm:bulletEnabled val="1"/>
        </dgm:presLayoutVars>
      </dgm:prSet>
      <dgm:spPr/>
    </dgm:pt>
    <dgm:pt modelId="{96BCCF47-3865-44D4-862D-022614DF81E2}" type="pres">
      <dgm:prSet presAssocID="{E34E6C46-D860-47D8-9448-6C5EF9244EC0}" presName="dummy" presStyleCnt="0"/>
      <dgm:spPr/>
    </dgm:pt>
    <dgm:pt modelId="{5D7469E1-D54B-4BE5-9EE1-80D44DB9B575}" type="pres">
      <dgm:prSet presAssocID="{A0C42AD8-9C83-497F-9F7A-0EB1AC3BEDBA}" presName="sibTrans" presStyleLbl="sibTrans2D1" presStyleIdx="4" presStyleCnt="6"/>
      <dgm:spPr/>
    </dgm:pt>
    <dgm:pt modelId="{929AC434-B3B0-42CA-82E1-6E3AF412E8BC}" type="pres">
      <dgm:prSet presAssocID="{1B300DFE-2865-48A3-AFC5-576A60D239B3}" presName="node" presStyleLbl="node1" presStyleIdx="5" presStyleCnt="6">
        <dgm:presLayoutVars>
          <dgm:bulletEnabled val="1"/>
        </dgm:presLayoutVars>
      </dgm:prSet>
      <dgm:spPr/>
    </dgm:pt>
    <dgm:pt modelId="{C3433C10-5EC6-46AA-AF58-532B907F3F37}" type="pres">
      <dgm:prSet presAssocID="{1B300DFE-2865-48A3-AFC5-576A60D239B3}" presName="dummy" presStyleCnt="0"/>
      <dgm:spPr/>
    </dgm:pt>
    <dgm:pt modelId="{AFBC560E-5636-4475-9604-CC7EDC7A7ECA}" type="pres">
      <dgm:prSet presAssocID="{2B12E460-92D3-4ADD-842F-DD9786216C84}" presName="sibTrans" presStyleLbl="sibTrans2D1" presStyleIdx="5" presStyleCnt="6"/>
      <dgm:spPr/>
    </dgm:pt>
  </dgm:ptLst>
  <dgm:cxnLst>
    <dgm:cxn modelId="{BEF21F0E-0B18-468C-A051-A5BF30D5C430}" type="presOf" srcId="{2B12E460-92D3-4ADD-842F-DD9786216C84}" destId="{AFBC560E-5636-4475-9604-CC7EDC7A7ECA}" srcOrd="0" destOrd="0" presId="urn:microsoft.com/office/officeart/2005/8/layout/radial6"/>
    <dgm:cxn modelId="{E0FE8310-C483-418A-930F-9144D2C67AA5}" srcId="{8DA590EF-08D3-4976-AB7F-D97B3B5AEF7E}" destId="{E34E6C46-D860-47D8-9448-6C5EF9244EC0}" srcOrd="4" destOrd="0" parTransId="{F39B3850-7D48-46B4-8F0A-0BF791FE367F}" sibTransId="{A0C42AD8-9C83-497F-9F7A-0EB1AC3BEDBA}"/>
    <dgm:cxn modelId="{77A07615-5766-42B9-9846-A1BDFE959F19}" srcId="{85FB023F-B0EC-426E-A8DB-0A128F8C9890}" destId="{8DA590EF-08D3-4976-AB7F-D97B3B5AEF7E}" srcOrd="0" destOrd="0" parTransId="{B550DA16-2147-4A5B-A2B6-2CB2E20FC99B}" sibTransId="{1B2E1AFC-3DD9-4772-AEFD-2CFD60CFFD04}"/>
    <dgm:cxn modelId="{A1BC4936-19B7-42D5-A945-505BB5E77209}" type="presOf" srcId="{A0C42AD8-9C83-497F-9F7A-0EB1AC3BEDBA}" destId="{5D7469E1-D54B-4BE5-9EE1-80D44DB9B575}" srcOrd="0" destOrd="0" presId="urn:microsoft.com/office/officeart/2005/8/layout/radial6"/>
    <dgm:cxn modelId="{1772745B-CF4F-4726-9634-0A0BEC368AC9}" type="presOf" srcId="{64BAA6D4-0F0A-499A-A6C4-C742DE1261C2}" destId="{476CF715-C593-4D24-B289-0A443308B20D}" srcOrd="0" destOrd="0" presId="urn:microsoft.com/office/officeart/2005/8/layout/radial6"/>
    <dgm:cxn modelId="{1F369541-7EFC-4759-892B-162C03885555}" srcId="{8DA590EF-08D3-4976-AB7F-D97B3B5AEF7E}" destId="{35FE48CD-360C-46AD-B80A-08CE3606EA9C}" srcOrd="2" destOrd="0" parTransId="{6CFF453A-9172-46DF-8239-3009B904E531}" sibTransId="{AB62C916-9654-49BF-BBB1-55C589F31FFA}"/>
    <dgm:cxn modelId="{46CDEC64-274C-4A0A-8649-7E976BC95CE2}" type="presOf" srcId="{1B300DFE-2865-48A3-AFC5-576A60D239B3}" destId="{929AC434-B3B0-42CA-82E1-6E3AF412E8BC}" srcOrd="0" destOrd="0" presId="urn:microsoft.com/office/officeart/2005/8/layout/radial6"/>
    <dgm:cxn modelId="{BF7F9145-B1F0-43B5-9AC6-787107629D85}" type="presOf" srcId="{B4CCBEBF-8E9F-405C-9E4D-6469543D6A58}" destId="{50C19E8E-2229-4760-9DEE-CB32BE944589}" srcOrd="0" destOrd="0" presId="urn:microsoft.com/office/officeart/2005/8/layout/radial6"/>
    <dgm:cxn modelId="{EA3E426A-5704-4EBC-BEDD-5A11A334C602}" type="presOf" srcId="{85FB023F-B0EC-426E-A8DB-0A128F8C9890}" destId="{68D6B306-A6BE-4E05-93EE-51F57B29E242}" srcOrd="0" destOrd="0" presId="urn:microsoft.com/office/officeart/2005/8/layout/radial6"/>
    <dgm:cxn modelId="{23C1906B-C106-4A34-B916-9FD365A50702}" type="presOf" srcId="{8DA590EF-08D3-4976-AB7F-D97B3B5AEF7E}" destId="{9459D479-F149-4DE7-8A6D-9C4D82BADD11}" srcOrd="0" destOrd="0" presId="urn:microsoft.com/office/officeart/2005/8/layout/radial6"/>
    <dgm:cxn modelId="{A281A57A-C3DE-4DB1-973F-68455A369CDA}" srcId="{8DA590EF-08D3-4976-AB7F-D97B3B5AEF7E}" destId="{71EA1FF2-7252-41BB-96D2-0673DF512A15}" srcOrd="0" destOrd="0" parTransId="{A09C59EC-76E1-4003-84A3-3AEED93157C7}" sibTransId="{7B55544F-792F-4E55-AD9E-7820D1F034B3}"/>
    <dgm:cxn modelId="{86373B8C-B421-4C0E-AF22-8C51C0473ECC}" type="presOf" srcId="{06512A36-DD19-45B4-A6A2-A1AACC689352}" destId="{E4D1E272-0012-4B05-AC35-BDE3A6A93165}" srcOrd="0" destOrd="0" presId="urn:microsoft.com/office/officeart/2005/8/layout/radial6"/>
    <dgm:cxn modelId="{388AB295-6439-4B48-8862-21A1BC2A92A2}" type="presOf" srcId="{D395208A-A5F5-4661-AFEC-D8C5524DB3A1}" destId="{D3639528-8D77-477C-B260-40E28F032B07}" srcOrd="0" destOrd="0" presId="urn:microsoft.com/office/officeart/2005/8/layout/radial6"/>
    <dgm:cxn modelId="{988834A5-BBAB-494A-8192-D15E031AB157}" type="presOf" srcId="{AB62C916-9654-49BF-BBB1-55C589F31FFA}" destId="{0B5F55F7-18A4-478E-9C52-06F61DC4DDAE}" srcOrd="0" destOrd="0" presId="urn:microsoft.com/office/officeart/2005/8/layout/radial6"/>
    <dgm:cxn modelId="{A3F3F4A8-FD62-4F1A-9BC1-B6C822FD10E6}" srcId="{8DA590EF-08D3-4976-AB7F-D97B3B5AEF7E}" destId="{06512A36-DD19-45B4-A6A2-A1AACC689352}" srcOrd="1" destOrd="0" parTransId="{C44510B3-9266-4C59-814B-7FB9E58ABFED}" sibTransId="{D395208A-A5F5-4661-AFEC-D8C5524DB3A1}"/>
    <dgm:cxn modelId="{AA4513B9-4CC7-4CD5-8CF5-4F6912984B4D}" srcId="{8DA590EF-08D3-4976-AB7F-D97B3B5AEF7E}" destId="{64BAA6D4-0F0A-499A-A6C4-C742DE1261C2}" srcOrd="3" destOrd="0" parTransId="{03A0D5C6-434E-4DE8-924F-55584C16190F}" sibTransId="{B4CCBEBF-8E9F-405C-9E4D-6469543D6A58}"/>
    <dgm:cxn modelId="{0ABC78C6-B4AF-4110-AB2C-C162EFFFBBE5}" type="presOf" srcId="{35FE48CD-360C-46AD-B80A-08CE3606EA9C}" destId="{018F813D-88A6-44F8-8571-E83D01FA90B6}" srcOrd="0" destOrd="0" presId="urn:microsoft.com/office/officeart/2005/8/layout/radial6"/>
    <dgm:cxn modelId="{05783CC8-C497-4A68-BC51-F2F496C74BB8}" type="presOf" srcId="{E34E6C46-D860-47D8-9448-6C5EF9244EC0}" destId="{89593761-ACAD-49FC-AD92-2F453CBE01D2}" srcOrd="0" destOrd="0" presId="urn:microsoft.com/office/officeart/2005/8/layout/radial6"/>
    <dgm:cxn modelId="{4C0B7FD4-70B0-4F5D-B97C-852FD6297C24}" type="presOf" srcId="{7B55544F-792F-4E55-AD9E-7820D1F034B3}" destId="{7B3586A9-D8F1-47F7-A8C1-2961C53BFBC8}" srcOrd="0" destOrd="0" presId="urn:microsoft.com/office/officeart/2005/8/layout/radial6"/>
    <dgm:cxn modelId="{AF2754E3-6950-47DC-8261-23300FB21EBA}" type="presOf" srcId="{71EA1FF2-7252-41BB-96D2-0673DF512A15}" destId="{B4175507-47D2-4582-84E5-5CA04BE81BE8}" srcOrd="0" destOrd="0" presId="urn:microsoft.com/office/officeart/2005/8/layout/radial6"/>
    <dgm:cxn modelId="{CB1E24F6-C202-4BEB-A8CB-C60B5BA6A594}" srcId="{8DA590EF-08D3-4976-AB7F-D97B3B5AEF7E}" destId="{1B300DFE-2865-48A3-AFC5-576A60D239B3}" srcOrd="5" destOrd="0" parTransId="{CF02D640-F21B-43D2-8D01-64D9CA3A8C97}" sibTransId="{2B12E460-92D3-4ADD-842F-DD9786216C84}"/>
    <dgm:cxn modelId="{8AD95502-BADE-406B-98B6-7D7865829A79}" type="presParOf" srcId="{68D6B306-A6BE-4E05-93EE-51F57B29E242}" destId="{9459D479-F149-4DE7-8A6D-9C4D82BADD11}" srcOrd="0" destOrd="0" presId="urn:microsoft.com/office/officeart/2005/8/layout/radial6"/>
    <dgm:cxn modelId="{CBBE725F-716F-4595-A714-AE6DB1026717}" type="presParOf" srcId="{68D6B306-A6BE-4E05-93EE-51F57B29E242}" destId="{B4175507-47D2-4582-84E5-5CA04BE81BE8}" srcOrd="1" destOrd="0" presId="urn:microsoft.com/office/officeart/2005/8/layout/radial6"/>
    <dgm:cxn modelId="{198F0E9D-DC5A-40FF-948F-E54309344559}" type="presParOf" srcId="{68D6B306-A6BE-4E05-93EE-51F57B29E242}" destId="{A2C6D75D-F7F6-4B80-B3C9-F8AE6D29B3D7}" srcOrd="2" destOrd="0" presId="urn:microsoft.com/office/officeart/2005/8/layout/radial6"/>
    <dgm:cxn modelId="{36308AF9-8E1F-4421-A248-8ED61013DF2D}" type="presParOf" srcId="{68D6B306-A6BE-4E05-93EE-51F57B29E242}" destId="{7B3586A9-D8F1-47F7-A8C1-2961C53BFBC8}" srcOrd="3" destOrd="0" presId="urn:microsoft.com/office/officeart/2005/8/layout/radial6"/>
    <dgm:cxn modelId="{1383F1C9-9B7D-4745-A431-1A1CB02F2E44}" type="presParOf" srcId="{68D6B306-A6BE-4E05-93EE-51F57B29E242}" destId="{E4D1E272-0012-4B05-AC35-BDE3A6A93165}" srcOrd="4" destOrd="0" presId="urn:microsoft.com/office/officeart/2005/8/layout/radial6"/>
    <dgm:cxn modelId="{9F409BA9-FB3C-44A9-ADFC-7A3616695D83}" type="presParOf" srcId="{68D6B306-A6BE-4E05-93EE-51F57B29E242}" destId="{1BD803F4-9C0E-45EC-8BE7-703AC4CAD944}" srcOrd="5" destOrd="0" presId="urn:microsoft.com/office/officeart/2005/8/layout/radial6"/>
    <dgm:cxn modelId="{ECEEC15C-0CF9-4F2A-A768-C0487CF304BA}" type="presParOf" srcId="{68D6B306-A6BE-4E05-93EE-51F57B29E242}" destId="{D3639528-8D77-477C-B260-40E28F032B07}" srcOrd="6" destOrd="0" presId="urn:microsoft.com/office/officeart/2005/8/layout/radial6"/>
    <dgm:cxn modelId="{31AD0282-8BB0-496E-9DDC-2BE5EDD53480}" type="presParOf" srcId="{68D6B306-A6BE-4E05-93EE-51F57B29E242}" destId="{018F813D-88A6-44F8-8571-E83D01FA90B6}" srcOrd="7" destOrd="0" presId="urn:microsoft.com/office/officeart/2005/8/layout/radial6"/>
    <dgm:cxn modelId="{73803AAB-F053-4578-9323-D1181D703F79}" type="presParOf" srcId="{68D6B306-A6BE-4E05-93EE-51F57B29E242}" destId="{B7F6245E-2A30-440F-8358-F83705BA520B}" srcOrd="8" destOrd="0" presId="urn:microsoft.com/office/officeart/2005/8/layout/radial6"/>
    <dgm:cxn modelId="{D8444EC2-40CA-413D-9C64-03199335E54E}" type="presParOf" srcId="{68D6B306-A6BE-4E05-93EE-51F57B29E242}" destId="{0B5F55F7-18A4-478E-9C52-06F61DC4DDAE}" srcOrd="9" destOrd="0" presId="urn:microsoft.com/office/officeart/2005/8/layout/radial6"/>
    <dgm:cxn modelId="{5419A636-020E-4C21-98B4-B9AD83033212}" type="presParOf" srcId="{68D6B306-A6BE-4E05-93EE-51F57B29E242}" destId="{476CF715-C593-4D24-B289-0A443308B20D}" srcOrd="10" destOrd="0" presId="urn:microsoft.com/office/officeart/2005/8/layout/radial6"/>
    <dgm:cxn modelId="{31B92363-B5DE-4625-B386-C6D9772681F1}" type="presParOf" srcId="{68D6B306-A6BE-4E05-93EE-51F57B29E242}" destId="{524E3DCE-5420-40B6-8B99-CFC58F819C8F}" srcOrd="11" destOrd="0" presId="urn:microsoft.com/office/officeart/2005/8/layout/radial6"/>
    <dgm:cxn modelId="{BC6F8DBB-8FA1-4FB6-86CF-F88B74926589}" type="presParOf" srcId="{68D6B306-A6BE-4E05-93EE-51F57B29E242}" destId="{50C19E8E-2229-4760-9DEE-CB32BE944589}" srcOrd="12" destOrd="0" presId="urn:microsoft.com/office/officeart/2005/8/layout/radial6"/>
    <dgm:cxn modelId="{838F43D1-7C71-426C-9295-8B099E8109BE}" type="presParOf" srcId="{68D6B306-A6BE-4E05-93EE-51F57B29E242}" destId="{89593761-ACAD-49FC-AD92-2F453CBE01D2}" srcOrd="13" destOrd="0" presId="urn:microsoft.com/office/officeart/2005/8/layout/radial6"/>
    <dgm:cxn modelId="{8C2E172E-1ADF-4C21-80AF-5694ECAC200B}" type="presParOf" srcId="{68D6B306-A6BE-4E05-93EE-51F57B29E242}" destId="{96BCCF47-3865-44D4-862D-022614DF81E2}" srcOrd="14" destOrd="0" presId="urn:microsoft.com/office/officeart/2005/8/layout/radial6"/>
    <dgm:cxn modelId="{33FF33A0-E13C-4F43-AF0B-6C2DEF02A245}" type="presParOf" srcId="{68D6B306-A6BE-4E05-93EE-51F57B29E242}" destId="{5D7469E1-D54B-4BE5-9EE1-80D44DB9B575}" srcOrd="15" destOrd="0" presId="urn:microsoft.com/office/officeart/2005/8/layout/radial6"/>
    <dgm:cxn modelId="{744069CD-13A6-46E5-A33A-42B381B23CFC}" type="presParOf" srcId="{68D6B306-A6BE-4E05-93EE-51F57B29E242}" destId="{929AC434-B3B0-42CA-82E1-6E3AF412E8BC}" srcOrd="16" destOrd="0" presId="urn:microsoft.com/office/officeart/2005/8/layout/radial6"/>
    <dgm:cxn modelId="{53D2455A-AD6D-43E9-80C7-C30C251EBF5F}" type="presParOf" srcId="{68D6B306-A6BE-4E05-93EE-51F57B29E242}" destId="{C3433C10-5EC6-46AA-AF58-532B907F3F37}" srcOrd="17" destOrd="0" presId="urn:microsoft.com/office/officeart/2005/8/layout/radial6"/>
    <dgm:cxn modelId="{245F65E6-6D70-4F79-8510-3FAAA77C6173}" type="presParOf" srcId="{68D6B306-A6BE-4E05-93EE-51F57B29E242}" destId="{AFBC560E-5636-4475-9604-CC7EDC7A7ECA}" srcOrd="18"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5FB023F-B0EC-426E-A8DB-0A128F8C989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hu-HU"/>
        </a:p>
      </dgm:t>
    </dgm:pt>
    <dgm:pt modelId="{71EA1FF2-7252-41BB-96D2-0673DF512A15}">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gm:t>
    </dgm:pt>
    <dgm:pt modelId="{A09C59EC-76E1-4003-84A3-3AEED93157C7}" type="parTrans" cxnId="{A281A57A-C3DE-4DB1-973F-68455A369CDA}">
      <dgm:prSet/>
      <dgm:spPr/>
      <dgm:t>
        <a:bodyPr/>
        <a:lstStyle/>
        <a:p>
          <a:endParaRPr lang="hu-HU"/>
        </a:p>
      </dgm:t>
    </dgm:pt>
    <dgm:pt modelId="{7B55544F-792F-4E55-AD9E-7820D1F034B3}" type="sibTrans" cxnId="{A281A57A-C3DE-4DB1-973F-68455A369CDA}">
      <dgm:prSet/>
      <dgm:spPr>
        <a:solidFill>
          <a:srgbClr val="78899D"/>
        </a:solidFill>
      </dgm:spPr>
      <dgm:t>
        <a:bodyPr/>
        <a:lstStyle/>
        <a:p>
          <a:endParaRPr lang="hu-HU"/>
        </a:p>
      </dgm:t>
    </dgm:pt>
    <dgm:pt modelId="{06512A36-DD19-45B4-A6A2-A1AACC689352}">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gm:t>
    </dgm:pt>
    <dgm:pt modelId="{C44510B3-9266-4C59-814B-7FB9E58ABFED}" type="parTrans" cxnId="{A3F3F4A8-FD62-4F1A-9BC1-B6C822FD10E6}">
      <dgm:prSet/>
      <dgm:spPr/>
      <dgm:t>
        <a:bodyPr/>
        <a:lstStyle/>
        <a:p>
          <a:endParaRPr lang="hu-HU"/>
        </a:p>
      </dgm:t>
    </dgm:pt>
    <dgm:pt modelId="{D395208A-A5F5-4661-AFEC-D8C5524DB3A1}" type="sibTrans" cxnId="{A3F3F4A8-FD62-4F1A-9BC1-B6C822FD10E6}">
      <dgm:prSet/>
      <dgm:spPr>
        <a:solidFill>
          <a:srgbClr val="78899D"/>
        </a:solidFill>
      </dgm:spPr>
      <dgm:t>
        <a:bodyPr/>
        <a:lstStyle/>
        <a:p>
          <a:endParaRPr lang="hu-HU"/>
        </a:p>
      </dgm:t>
    </dgm:pt>
    <dgm:pt modelId="{35FE48CD-360C-46AD-B80A-08CE3606EA9C}">
      <dgm:prSet custT="1"/>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sz="1700"/>
            <a:t>others</a:t>
          </a:r>
          <a:endParaRPr lang="hu-HU" sz="1700"/>
        </a:p>
      </dgm:t>
    </dgm:pt>
    <dgm:pt modelId="{6CFF453A-9172-46DF-8239-3009B904E531}" type="parTrans" cxnId="{1F369541-7EFC-4759-892B-162C03885555}">
      <dgm:prSet/>
      <dgm:spPr/>
      <dgm:t>
        <a:bodyPr/>
        <a:lstStyle/>
        <a:p>
          <a:endParaRPr lang="hu-HU"/>
        </a:p>
      </dgm:t>
    </dgm:pt>
    <dgm:pt modelId="{AB62C916-9654-49BF-BBB1-55C589F31FFA}" type="sibTrans" cxnId="{1F369541-7EFC-4759-892B-162C03885555}">
      <dgm:prSet/>
      <dgm:spPr>
        <a:solidFill>
          <a:srgbClr val="78899D"/>
        </a:solidFill>
      </dgm:spPr>
      <dgm:t>
        <a:bodyPr/>
        <a:lstStyle/>
        <a:p>
          <a:endParaRPr lang="hu-HU"/>
        </a:p>
      </dgm:t>
    </dgm:pt>
    <dgm:pt modelId="{64BAA6D4-0F0A-499A-A6C4-C742DE1261C2}">
      <dgm:prSet custT="1"/>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sz="1700"/>
            <a:t>d</a:t>
          </a:r>
          <a:r>
            <a:rPr lang="hu-HU" sz="1700"/>
            <a:t>ispersing agents</a:t>
          </a:r>
        </a:p>
      </dgm:t>
    </dgm:pt>
    <dgm:pt modelId="{03A0D5C6-434E-4DE8-924F-55584C16190F}" type="parTrans" cxnId="{AA4513B9-4CC7-4CD5-8CF5-4F6912984B4D}">
      <dgm:prSet/>
      <dgm:spPr/>
      <dgm:t>
        <a:bodyPr/>
        <a:lstStyle/>
        <a:p>
          <a:endParaRPr lang="hu-HU"/>
        </a:p>
      </dgm:t>
    </dgm:pt>
    <dgm:pt modelId="{B4CCBEBF-8E9F-405C-9E4D-6469543D6A58}" type="sibTrans" cxnId="{AA4513B9-4CC7-4CD5-8CF5-4F6912984B4D}">
      <dgm:prSet/>
      <dgm:spPr>
        <a:solidFill>
          <a:srgbClr val="78899D"/>
        </a:solidFill>
      </dgm:spPr>
      <dgm:t>
        <a:bodyPr/>
        <a:lstStyle/>
        <a:p>
          <a:endParaRPr lang="hu-HU"/>
        </a:p>
      </dgm:t>
    </dgm:pt>
    <dgm:pt modelId="{8DA590EF-08D3-4976-AB7F-D97B3B5AEF7E}">
      <dgm:prSet/>
      <dgm:spPr>
        <a:solidFill>
          <a:srgbClr val="323E50"/>
        </a:solidFill>
        <a:ln>
          <a:noFill/>
        </a:ln>
        <a:effectLst/>
        <a:scene3d>
          <a:camera prst="orthographicFront">
            <a:rot lat="0" lon="0" rev="0"/>
          </a:camera>
          <a:lightRig rig="contrasting" dir="t">
            <a:rot lat="0" lon="0" rev="7800000"/>
          </a:lightRig>
        </a:scene3d>
        <a:sp3d>
          <a:bevelT w="139700" h="139700"/>
        </a:sp3d>
      </dgm:spPr>
      <dgm:t>
        <a:bodyPr/>
        <a:lstStyle/>
        <a:p>
          <a:r>
            <a:rPr lang="en-GB"/>
            <a:t>functional agents</a:t>
          </a:r>
          <a:endParaRPr lang="hu-HU"/>
        </a:p>
      </dgm:t>
    </dgm:pt>
    <dgm:pt modelId="{B550DA16-2147-4A5B-A2B6-2CB2E20FC99B}" type="parTrans" cxnId="{77A07615-5766-42B9-9846-A1BDFE959F19}">
      <dgm:prSet/>
      <dgm:spPr/>
      <dgm:t>
        <a:bodyPr/>
        <a:lstStyle/>
        <a:p>
          <a:endParaRPr lang="hu-HU"/>
        </a:p>
      </dgm:t>
    </dgm:pt>
    <dgm:pt modelId="{1B2E1AFC-3DD9-4772-AEFD-2CFD60CFFD04}" type="sibTrans" cxnId="{77A07615-5766-42B9-9846-A1BDFE959F19}">
      <dgm:prSet/>
      <dgm:spPr/>
      <dgm:t>
        <a:bodyPr/>
        <a:lstStyle/>
        <a:p>
          <a:endParaRPr lang="hu-HU"/>
        </a:p>
      </dgm:t>
    </dgm:pt>
    <dgm:pt modelId="{1B300DFE-2865-48A3-AFC5-576A60D239B3}">
      <dgm:prSet custT="1"/>
      <dgm:spPr>
        <a:solidFill>
          <a:srgbClr val="44546A">
            <a:lumMod val="60000"/>
            <a:lumOff val="40000"/>
          </a:srgb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gm:t>
    </dgm:pt>
    <dgm:pt modelId="{CF02D640-F21B-43D2-8D01-64D9CA3A8C97}" type="parTrans" cxnId="{CB1E24F6-C202-4BEB-A8CB-C60B5BA6A594}">
      <dgm:prSet/>
      <dgm:spPr/>
      <dgm:t>
        <a:bodyPr/>
        <a:lstStyle/>
        <a:p>
          <a:endParaRPr lang="hu-HU"/>
        </a:p>
      </dgm:t>
    </dgm:pt>
    <dgm:pt modelId="{2B12E460-92D3-4ADD-842F-DD9786216C84}" type="sibTrans" cxnId="{CB1E24F6-C202-4BEB-A8CB-C60B5BA6A594}">
      <dgm:prSet/>
      <dgm:spPr>
        <a:solidFill>
          <a:srgbClr val="78899D"/>
        </a:solidFill>
      </dgm:spPr>
      <dgm:t>
        <a:bodyPr/>
        <a:lstStyle/>
        <a:p>
          <a:endParaRPr lang="hu-HU"/>
        </a:p>
      </dgm:t>
    </dgm:pt>
    <dgm:pt modelId="{654F8E62-D96F-4F49-8F91-6955AFF303A3}">
      <dgm:prSet custT="1"/>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sz="1700">
              <a:solidFill>
                <a:srgbClr val="FFFFFF"/>
              </a:solidFill>
            </a:rPr>
            <a:t>a</a:t>
          </a:r>
          <a:r>
            <a:rPr lang="hu-HU" sz="1700">
              <a:solidFill>
                <a:srgbClr val="FFFFFF"/>
              </a:solidFill>
            </a:rPr>
            <a:t>ntifoam agents</a:t>
          </a:r>
          <a:endParaRPr lang="hu-HU" sz="1700"/>
        </a:p>
      </dgm:t>
    </dgm:pt>
    <dgm:pt modelId="{B563B7AC-5760-4427-B061-80F966BF2429}" type="parTrans" cxnId="{B4B80975-FBE2-4D24-82F7-4893A2E3348F}">
      <dgm:prSet/>
      <dgm:spPr/>
    </dgm:pt>
    <dgm:pt modelId="{FF1E2139-5D2A-4723-8FA0-1B2761952C3E}" type="sibTrans" cxnId="{B4B80975-FBE2-4D24-82F7-4893A2E3348F}">
      <dgm:prSet/>
      <dgm:spPr/>
    </dgm:pt>
    <dgm:pt modelId="{68D6B306-A6BE-4E05-93EE-51F57B29E242}" type="pres">
      <dgm:prSet presAssocID="{85FB023F-B0EC-426E-A8DB-0A128F8C9890}" presName="Name0" presStyleCnt="0">
        <dgm:presLayoutVars>
          <dgm:chMax val="1"/>
          <dgm:dir/>
          <dgm:animLvl val="ctr"/>
          <dgm:resizeHandles val="exact"/>
        </dgm:presLayoutVars>
      </dgm:prSet>
      <dgm:spPr/>
    </dgm:pt>
    <dgm:pt modelId="{9459D479-F149-4DE7-8A6D-9C4D82BADD11}" type="pres">
      <dgm:prSet presAssocID="{8DA590EF-08D3-4976-AB7F-D97B3B5AEF7E}" presName="centerShape" presStyleLbl="node0" presStyleIdx="0" presStyleCnt="1"/>
      <dgm:spPr/>
    </dgm:pt>
    <dgm:pt modelId="{B4175507-47D2-4582-84E5-5CA04BE81BE8}" type="pres">
      <dgm:prSet presAssocID="{71EA1FF2-7252-41BB-96D2-0673DF512A15}" presName="node" presStyleLbl="node1" presStyleIdx="0" presStyleCnt="6">
        <dgm:presLayoutVars>
          <dgm:bulletEnabled val="1"/>
        </dgm:presLayoutVars>
      </dgm:prSet>
      <dgm:spPr>
        <a:xfrm>
          <a:off x="4488641" y="1037"/>
          <a:ext cx="1538317" cy="1538317"/>
        </a:xfrm>
        <a:prstGeom prst="ellipse">
          <a:avLst/>
        </a:prstGeom>
      </dgm:spPr>
    </dgm:pt>
    <dgm:pt modelId="{A2C6D75D-F7F6-4B80-B3C9-F8AE6D29B3D7}" type="pres">
      <dgm:prSet presAssocID="{71EA1FF2-7252-41BB-96D2-0673DF512A15}" presName="dummy" presStyleCnt="0"/>
      <dgm:spPr/>
    </dgm:pt>
    <dgm:pt modelId="{7B3586A9-D8F1-47F7-A8C1-2961C53BFBC8}" type="pres">
      <dgm:prSet presAssocID="{7B55544F-792F-4E55-AD9E-7820D1F034B3}" presName="sibTrans" presStyleLbl="sibTrans2D1" presStyleIdx="0" presStyleCnt="6"/>
      <dgm:spPr/>
    </dgm:pt>
    <dgm:pt modelId="{E4D1E272-0012-4B05-AC35-BDE3A6A93165}" type="pres">
      <dgm:prSet presAssocID="{06512A36-DD19-45B4-A6A2-A1AACC689352}" presName="node" presStyleLbl="node1" presStyleIdx="1" presStyleCnt="6">
        <dgm:presLayoutVars>
          <dgm:bulletEnabled val="1"/>
        </dgm:presLayoutVars>
      </dgm:prSet>
      <dgm:spPr>
        <a:xfrm>
          <a:off x="6708304" y="1613717"/>
          <a:ext cx="1538317" cy="1538317"/>
        </a:xfrm>
        <a:prstGeom prst="ellipse">
          <a:avLst/>
        </a:prstGeom>
      </dgm:spPr>
    </dgm:pt>
    <dgm:pt modelId="{1BD803F4-9C0E-45EC-8BE7-703AC4CAD944}" type="pres">
      <dgm:prSet presAssocID="{06512A36-DD19-45B4-A6A2-A1AACC689352}" presName="dummy" presStyleCnt="0"/>
      <dgm:spPr/>
    </dgm:pt>
    <dgm:pt modelId="{D3639528-8D77-477C-B260-40E28F032B07}" type="pres">
      <dgm:prSet presAssocID="{D395208A-A5F5-4661-AFEC-D8C5524DB3A1}" presName="sibTrans" presStyleLbl="sibTrans2D1" presStyleIdx="1" presStyleCnt="6"/>
      <dgm:spPr/>
    </dgm:pt>
    <dgm:pt modelId="{018F813D-88A6-44F8-8571-E83D01FA90B6}" type="pres">
      <dgm:prSet presAssocID="{35FE48CD-360C-46AD-B80A-08CE3606EA9C}" presName="node" presStyleLbl="node1" presStyleIdx="2" presStyleCnt="6">
        <dgm:presLayoutVars>
          <dgm:bulletEnabled val="1"/>
        </dgm:presLayoutVars>
      </dgm:prSet>
      <dgm:spPr/>
    </dgm:pt>
    <dgm:pt modelId="{B7F6245E-2A30-440F-8358-F83705BA520B}" type="pres">
      <dgm:prSet presAssocID="{35FE48CD-360C-46AD-B80A-08CE3606EA9C}" presName="dummy" presStyleCnt="0"/>
      <dgm:spPr/>
    </dgm:pt>
    <dgm:pt modelId="{0B5F55F7-18A4-478E-9C52-06F61DC4DDAE}" type="pres">
      <dgm:prSet presAssocID="{AB62C916-9654-49BF-BBB1-55C589F31FFA}" presName="sibTrans" presStyleLbl="sibTrans2D1" presStyleIdx="2" presStyleCnt="6"/>
      <dgm:spPr/>
    </dgm:pt>
    <dgm:pt modelId="{476CF715-C593-4D24-B289-0A443308B20D}" type="pres">
      <dgm:prSet presAssocID="{64BAA6D4-0F0A-499A-A6C4-C742DE1261C2}" presName="node" presStyleLbl="node1" presStyleIdx="3" presStyleCnt="6">
        <dgm:presLayoutVars>
          <dgm:bulletEnabled val="1"/>
        </dgm:presLayoutVars>
      </dgm:prSet>
      <dgm:spPr/>
    </dgm:pt>
    <dgm:pt modelId="{524E3DCE-5420-40B6-8B99-CFC58F819C8F}" type="pres">
      <dgm:prSet presAssocID="{64BAA6D4-0F0A-499A-A6C4-C742DE1261C2}" presName="dummy" presStyleCnt="0"/>
      <dgm:spPr/>
    </dgm:pt>
    <dgm:pt modelId="{50C19E8E-2229-4760-9DEE-CB32BE944589}" type="pres">
      <dgm:prSet presAssocID="{B4CCBEBF-8E9F-405C-9E4D-6469543D6A58}" presName="sibTrans" presStyleLbl="sibTrans2D1" presStyleIdx="3" presStyleCnt="6"/>
      <dgm:spPr/>
    </dgm:pt>
    <dgm:pt modelId="{5A2139FA-30CC-44B2-859E-ECCF6F4C18CC}" type="pres">
      <dgm:prSet presAssocID="{654F8E62-D96F-4F49-8F91-6955AFF303A3}" presName="node" presStyleLbl="node1" presStyleIdx="4" presStyleCnt="6">
        <dgm:presLayoutVars>
          <dgm:bulletEnabled val="1"/>
        </dgm:presLayoutVars>
      </dgm:prSet>
      <dgm:spPr/>
    </dgm:pt>
    <dgm:pt modelId="{4C8F0498-6959-4415-AFA5-05D0CFE06E45}" type="pres">
      <dgm:prSet presAssocID="{654F8E62-D96F-4F49-8F91-6955AFF303A3}" presName="dummy" presStyleCnt="0"/>
      <dgm:spPr/>
    </dgm:pt>
    <dgm:pt modelId="{5FEB9BBD-A350-4D71-B5D3-9C6A8C9F02CF}" type="pres">
      <dgm:prSet presAssocID="{FF1E2139-5D2A-4723-8FA0-1B2761952C3E}" presName="sibTrans" presStyleLbl="sibTrans2D1" presStyleIdx="4" presStyleCnt="6"/>
      <dgm:spPr/>
    </dgm:pt>
    <dgm:pt modelId="{929AC434-B3B0-42CA-82E1-6E3AF412E8BC}" type="pres">
      <dgm:prSet presAssocID="{1B300DFE-2865-48A3-AFC5-576A60D239B3}" presName="node" presStyleLbl="node1" presStyleIdx="5" presStyleCnt="6">
        <dgm:presLayoutVars>
          <dgm:bulletEnabled val="1"/>
        </dgm:presLayoutVars>
      </dgm:prSet>
      <dgm:spPr>
        <a:xfrm>
          <a:off x="2268977" y="1613717"/>
          <a:ext cx="1538317" cy="1538317"/>
        </a:xfrm>
        <a:prstGeom prst="ellipse">
          <a:avLst/>
        </a:prstGeom>
      </dgm:spPr>
    </dgm:pt>
    <dgm:pt modelId="{C3433C10-5EC6-46AA-AF58-532B907F3F37}" type="pres">
      <dgm:prSet presAssocID="{1B300DFE-2865-48A3-AFC5-576A60D239B3}" presName="dummy" presStyleCnt="0"/>
      <dgm:spPr/>
    </dgm:pt>
    <dgm:pt modelId="{AFBC560E-5636-4475-9604-CC7EDC7A7ECA}" type="pres">
      <dgm:prSet presAssocID="{2B12E460-92D3-4ADD-842F-DD9786216C84}" presName="sibTrans" presStyleLbl="sibTrans2D1" presStyleIdx="5" presStyleCnt="6"/>
      <dgm:spPr/>
    </dgm:pt>
  </dgm:ptLst>
  <dgm:cxnLst>
    <dgm:cxn modelId="{BEF21F0E-0B18-468C-A051-A5BF30D5C430}" type="presOf" srcId="{2B12E460-92D3-4ADD-842F-DD9786216C84}" destId="{AFBC560E-5636-4475-9604-CC7EDC7A7ECA}" srcOrd="0" destOrd="0" presId="urn:microsoft.com/office/officeart/2005/8/layout/radial6"/>
    <dgm:cxn modelId="{77A07615-5766-42B9-9846-A1BDFE959F19}" srcId="{85FB023F-B0EC-426E-A8DB-0A128F8C9890}" destId="{8DA590EF-08D3-4976-AB7F-D97B3B5AEF7E}" srcOrd="0" destOrd="0" parTransId="{B550DA16-2147-4A5B-A2B6-2CB2E20FC99B}" sibTransId="{1B2E1AFC-3DD9-4772-AEFD-2CFD60CFFD04}"/>
    <dgm:cxn modelId="{1772745B-CF4F-4726-9634-0A0BEC368AC9}" type="presOf" srcId="{64BAA6D4-0F0A-499A-A6C4-C742DE1261C2}" destId="{476CF715-C593-4D24-B289-0A443308B20D}" srcOrd="0" destOrd="0" presId="urn:microsoft.com/office/officeart/2005/8/layout/radial6"/>
    <dgm:cxn modelId="{1F369541-7EFC-4759-892B-162C03885555}" srcId="{8DA590EF-08D3-4976-AB7F-D97B3B5AEF7E}" destId="{35FE48CD-360C-46AD-B80A-08CE3606EA9C}" srcOrd="2" destOrd="0" parTransId="{6CFF453A-9172-46DF-8239-3009B904E531}" sibTransId="{AB62C916-9654-49BF-BBB1-55C589F31FFA}"/>
    <dgm:cxn modelId="{46CDEC64-274C-4A0A-8649-7E976BC95CE2}" type="presOf" srcId="{1B300DFE-2865-48A3-AFC5-576A60D239B3}" destId="{929AC434-B3B0-42CA-82E1-6E3AF412E8BC}" srcOrd="0" destOrd="0" presId="urn:microsoft.com/office/officeart/2005/8/layout/radial6"/>
    <dgm:cxn modelId="{BF7F9145-B1F0-43B5-9AC6-787107629D85}" type="presOf" srcId="{B4CCBEBF-8E9F-405C-9E4D-6469543D6A58}" destId="{50C19E8E-2229-4760-9DEE-CB32BE944589}" srcOrd="0" destOrd="0" presId="urn:microsoft.com/office/officeart/2005/8/layout/radial6"/>
    <dgm:cxn modelId="{EA3E426A-5704-4EBC-BEDD-5A11A334C602}" type="presOf" srcId="{85FB023F-B0EC-426E-A8DB-0A128F8C9890}" destId="{68D6B306-A6BE-4E05-93EE-51F57B29E242}" srcOrd="0" destOrd="0" presId="urn:microsoft.com/office/officeart/2005/8/layout/radial6"/>
    <dgm:cxn modelId="{23C1906B-C106-4A34-B916-9FD365A50702}" type="presOf" srcId="{8DA590EF-08D3-4976-AB7F-D97B3B5AEF7E}" destId="{9459D479-F149-4DE7-8A6D-9C4D82BADD11}" srcOrd="0" destOrd="0" presId="urn:microsoft.com/office/officeart/2005/8/layout/radial6"/>
    <dgm:cxn modelId="{B4B80975-FBE2-4D24-82F7-4893A2E3348F}" srcId="{8DA590EF-08D3-4976-AB7F-D97B3B5AEF7E}" destId="{654F8E62-D96F-4F49-8F91-6955AFF303A3}" srcOrd="4" destOrd="0" parTransId="{B563B7AC-5760-4427-B061-80F966BF2429}" sibTransId="{FF1E2139-5D2A-4723-8FA0-1B2761952C3E}"/>
    <dgm:cxn modelId="{A281A57A-C3DE-4DB1-973F-68455A369CDA}" srcId="{8DA590EF-08D3-4976-AB7F-D97B3B5AEF7E}" destId="{71EA1FF2-7252-41BB-96D2-0673DF512A15}" srcOrd="0" destOrd="0" parTransId="{A09C59EC-76E1-4003-84A3-3AEED93157C7}" sibTransId="{7B55544F-792F-4E55-AD9E-7820D1F034B3}"/>
    <dgm:cxn modelId="{86373B8C-B421-4C0E-AF22-8C51C0473ECC}" type="presOf" srcId="{06512A36-DD19-45B4-A6A2-A1AACC689352}" destId="{E4D1E272-0012-4B05-AC35-BDE3A6A93165}" srcOrd="0" destOrd="0" presId="urn:microsoft.com/office/officeart/2005/8/layout/radial6"/>
    <dgm:cxn modelId="{388AB295-6439-4B48-8862-21A1BC2A92A2}" type="presOf" srcId="{D395208A-A5F5-4661-AFEC-D8C5524DB3A1}" destId="{D3639528-8D77-477C-B260-40E28F032B07}" srcOrd="0" destOrd="0" presId="urn:microsoft.com/office/officeart/2005/8/layout/radial6"/>
    <dgm:cxn modelId="{BBC2949D-8735-4F62-B67C-B388495BC925}" type="presOf" srcId="{FF1E2139-5D2A-4723-8FA0-1B2761952C3E}" destId="{5FEB9BBD-A350-4D71-B5D3-9C6A8C9F02CF}" srcOrd="0" destOrd="0" presId="urn:microsoft.com/office/officeart/2005/8/layout/radial6"/>
    <dgm:cxn modelId="{FADE57A1-AF3F-4F67-95A9-275063883C2C}" type="presOf" srcId="{654F8E62-D96F-4F49-8F91-6955AFF303A3}" destId="{5A2139FA-30CC-44B2-859E-ECCF6F4C18CC}" srcOrd="0" destOrd="0" presId="urn:microsoft.com/office/officeart/2005/8/layout/radial6"/>
    <dgm:cxn modelId="{988834A5-BBAB-494A-8192-D15E031AB157}" type="presOf" srcId="{AB62C916-9654-49BF-BBB1-55C589F31FFA}" destId="{0B5F55F7-18A4-478E-9C52-06F61DC4DDAE}" srcOrd="0" destOrd="0" presId="urn:microsoft.com/office/officeart/2005/8/layout/radial6"/>
    <dgm:cxn modelId="{A3F3F4A8-FD62-4F1A-9BC1-B6C822FD10E6}" srcId="{8DA590EF-08D3-4976-AB7F-D97B3B5AEF7E}" destId="{06512A36-DD19-45B4-A6A2-A1AACC689352}" srcOrd="1" destOrd="0" parTransId="{C44510B3-9266-4C59-814B-7FB9E58ABFED}" sibTransId="{D395208A-A5F5-4661-AFEC-D8C5524DB3A1}"/>
    <dgm:cxn modelId="{AA4513B9-4CC7-4CD5-8CF5-4F6912984B4D}" srcId="{8DA590EF-08D3-4976-AB7F-D97B3B5AEF7E}" destId="{64BAA6D4-0F0A-499A-A6C4-C742DE1261C2}" srcOrd="3" destOrd="0" parTransId="{03A0D5C6-434E-4DE8-924F-55584C16190F}" sibTransId="{B4CCBEBF-8E9F-405C-9E4D-6469543D6A58}"/>
    <dgm:cxn modelId="{0ABC78C6-B4AF-4110-AB2C-C162EFFFBBE5}" type="presOf" srcId="{35FE48CD-360C-46AD-B80A-08CE3606EA9C}" destId="{018F813D-88A6-44F8-8571-E83D01FA90B6}" srcOrd="0" destOrd="0" presId="urn:microsoft.com/office/officeart/2005/8/layout/radial6"/>
    <dgm:cxn modelId="{4C0B7FD4-70B0-4F5D-B97C-852FD6297C24}" type="presOf" srcId="{7B55544F-792F-4E55-AD9E-7820D1F034B3}" destId="{7B3586A9-D8F1-47F7-A8C1-2961C53BFBC8}" srcOrd="0" destOrd="0" presId="urn:microsoft.com/office/officeart/2005/8/layout/radial6"/>
    <dgm:cxn modelId="{AF2754E3-6950-47DC-8261-23300FB21EBA}" type="presOf" srcId="{71EA1FF2-7252-41BB-96D2-0673DF512A15}" destId="{B4175507-47D2-4582-84E5-5CA04BE81BE8}" srcOrd="0" destOrd="0" presId="urn:microsoft.com/office/officeart/2005/8/layout/radial6"/>
    <dgm:cxn modelId="{CB1E24F6-C202-4BEB-A8CB-C60B5BA6A594}" srcId="{8DA590EF-08D3-4976-AB7F-D97B3B5AEF7E}" destId="{1B300DFE-2865-48A3-AFC5-576A60D239B3}" srcOrd="5" destOrd="0" parTransId="{CF02D640-F21B-43D2-8D01-64D9CA3A8C97}" sibTransId="{2B12E460-92D3-4ADD-842F-DD9786216C84}"/>
    <dgm:cxn modelId="{8AD95502-BADE-406B-98B6-7D7865829A79}" type="presParOf" srcId="{68D6B306-A6BE-4E05-93EE-51F57B29E242}" destId="{9459D479-F149-4DE7-8A6D-9C4D82BADD11}" srcOrd="0" destOrd="0" presId="urn:microsoft.com/office/officeart/2005/8/layout/radial6"/>
    <dgm:cxn modelId="{CBBE725F-716F-4595-A714-AE6DB1026717}" type="presParOf" srcId="{68D6B306-A6BE-4E05-93EE-51F57B29E242}" destId="{B4175507-47D2-4582-84E5-5CA04BE81BE8}" srcOrd="1" destOrd="0" presId="urn:microsoft.com/office/officeart/2005/8/layout/radial6"/>
    <dgm:cxn modelId="{198F0E9D-DC5A-40FF-948F-E54309344559}" type="presParOf" srcId="{68D6B306-A6BE-4E05-93EE-51F57B29E242}" destId="{A2C6D75D-F7F6-4B80-B3C9-F8AE6D29B3D7}" srcOrd="2" destOrd="0" presId="urn:microsoft.com/office/officeart/2005/8/layout/radial6"/>
    <dgm:cxn modelId="{36308AF9-8E1F-4421-A248-8ED61013DF2D}" type="presParOf" srcId="{68D6B306-A6BE-4E05-93EE-51F57B29E242}" destId="{7B3586A9-D8F1-47F7-A8C1-2961C53BFBC8}" srcOrd="3" destOrd="0" presId="urn:microsoft.com/office/officeart/2005/8/layout/radial6"/>
    <dgm:cxn modelId="{1383F1C9-9B7D-4745-A431-1A1CB02F2E44}" type="presParOf" srcId="{68D6B306-A6BE-4E05-93EE-51F57B29E242}" destId="{E4D1E272-0012-4B05-AC35-BDE3A6A93165}" srcOrd="4" destOrd="0" presId="urn:microsoft.com/office/officeart/2005/8/layout/radial6"/>
    <dgm:cxn modelId="{9F409BA9-FB3C-44A9-ADFC-7A3616695D83}" type="presParOf" srcId="{68D6B306-A6BE-4E05-93EE-51F57B29E242}" destId="{1BD803F4-9C0E-45EC-8BE7-703AC4CAD944}" srcOrd="5" destOrd="0" presId="urn:microsoft.com/office/officeart/2005/8/layout/radial6"/>
    <dgm:cxn modelId="{ECEEC15C-0CF9-4F2A-A768-C0487CF304BA}" type="presParOf" srcId="{68D6B306-A6BE-4E05-93EE-51F57B29E242}" destId="{D3639528-8D77-477C-B260-40E28F032B07}" srcOrd="6" destOrd="0" presId="urn:microsoft.com/office/officeart/2005/8/layout/radial6"/>
    <dgm:cxn modelId="{31AD0282-8BB0-496E-9DDC-2BE5EDD53480}" type="presParOf" srcId="{68D6B306-A6BE-4E05-93EE-51F57B29E242}" destId="{018F813D-88A6-44F8-8571-E83D01FA90B6}" srcOrd="7" destOrd="0" presId="urn:microsoft.com/office/officeart/2005/8/layout/radial6"/>
    <dgm:cxn modelId="{73803AAB-F053-4578-9323-D1181D703F79}" type="presParOf" srcId="{68D6B306-A6BE-4E05-93EE-51F57B29E242}" destId="{B7F6245E-2A30-440F-8358-F83705BA520B}" srcOrd="8" destOrd="0" presId="urn:microsoft.com/office/officeart/2005/8/layout/radial6"/>
    <dgm:cxn modelId="{D8444EC2-40CA-413D-9C64-03199335E54E}" type="presParOf" srcId="{68D6B306-A6BE-4E05-93EE-51F57B29E242}" destId="{0B5F55F7-18A4-478E-9C52-06F61DC4DDAE}" srcOrd="9" destOrd="0" presId="urn:microsoft.com/office/officeart/2005/8/layout/radial6"/>
    <dgm:cxn modelId="{5419A636-020E-4C21-98B4-B9AD83033212}" type="presParOf" srcId="{68D6B306-A6BE-4E05-93EE-51F57B29E242}" destId="{476CF715-C593-4D24-B289-0A443308B20D}" srcOrd="10" destOrd="0" presId="urn:microsoft.com/office/officeart/2005/8/layout/radial6"/>
    <dgm:cxn modelId="{31B92363-B5DE-4625-B386-C6D9772681F1}" type="presParOf" srcId="{68D6B306-A6BE-4E05-93EE-51F57B29E242}" destId="{524E3DCE-5420-40B6-8B99-CFC58F819C8F}" srcOrd="11" destOrd="0" presId="urn:microsoft.com/office/officeart/2005/8/layout/radial6"/>
    <dgm:cxn modelId="{BC6F8DBB-8FA1-4FB6-86CF-F88B74926589}" type="presParOf" srcId="{68D6B306-A6BE-4E05-93EE-51F57B29E242}" destId="{50C19E8E-2229-4760-9DEE-CB32BE944589}" srcOrd="12" destOrd="0" presId="urn:microsoft.com/office/officeart/2005/8/layout/radial6"/>
    <dgm:cxn modelId="{351B84E7-8A15-4307-AE03-DC2C527F96C1}" type="presParOf" srcId="{68D6B306-A6BE-4E05-93EE-51F57B29E242}" destId="{5A2139FA-30CC-44B2-859E-ECCF6F4C18CC}" srcOrd="13" destOrd="0" presId="urn:microsoft.com/office/officeart/2005/8/layout/radial6"/>
    <dgm:cxn modelId="{E5BA4896-1EBA-4A9E-A8F2-5E6F01A50AEA}" type="presParOf" srcId="{68D6B306-A6BE-4E05-93EE-51F57B29E242}" destId="{4C8F0498-6959-4415-AFA5-05D0CFE06E45}" srcOrd="14" destOrd="0" presId="urn:microsoft.com/office/officeart/2005/8/layout/radial6"/>
    <dgm:cxn modelId="{0D78549D-980C-4791-A801-F2FA5A91B1BC}" type="presParOf" srcId="{68D6B306-A6BE-4E05-93EE-51F57B29E242}" destId="{5FEB9BBD-A350-4D71-B5D3-9C6A8C9F02CF}" srcOrd="15" destOrd="0" presId="urn:microsoft.com/office/officeart/2005/8/layout/radial6"/>
    <dgm:cxn modelId="{744069CD-13A6-46E5-A33A-42B381B23CFC}" type="presParOf" srcId="{68D6B306-A6BE-4E05-93EE-51F57B29E242}" destId="{929AC434-B3B0-42CA-82E1-6E3AF412E8BC}" srcOrd="16" destOrd="0" presId="urn:microsoft.com/office/officeart/2005/8/layout/radial6"/>
    <dgm:cxn modelId="{53D2455A-AD6D-43E9-80C7-C30C251EBF5F}" type="presParOf" srcId="{68D6B306-A6BE-4E05-93EE-51F57B29E242}" destId="{C3433C10-5EC6-46AA-AF58-532B907F3F37}" srcOrd="17" destOrd="0" presId="urn:microsoft.com/office/officeart/2005/8/layout/radial6"/>
    <dgm:cxn modelId="{245F65E6-6D70-4F79-8510-3FAAA77C6173}" type="presParOf" srcId="{68D6B306-A6BE-4E05-93EE-51F57B29E242}" destId="{AFBC560E-5636-4475-9604-CC7EDC7A7ECA}" srcOrd="18"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5FB023F-B0EC-426E-A8DB-0A128F8C989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hu-HU"/>
        </a:p>
      </dgm:t>
    </dgm:pt>
    <dgm:pt modelId="{71EA1FF2-7252-41BB-96D2-0673DF512A15}">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gm:t>
    </dgm:pt>
    <dgm:pt modelId="{A09C59EC-76E1-4003-84A3-3AEED93157C7}" type="parTrans" cxnId="{A281A57A-C3DE-4DB1-973F-68455A369CDA}">
      <dgm:prSet/>
      <dgm:spPr/>
      <dgm:t>
        <a:bodyPr/>
        <a:lstStyle/>
        <a:p>
          <a:endParaRPr lang="hu-HU"/>
        </a:p>
      </dgm:t>
    </dgm:pt>
    <dgm:pt modelId="{7B55544F-792F-4E55-AD9E-7820D1F034B3}" type="sibTrans" cxnId="{A281A57A-C3DE-4DB1-973F-68455A369CDA}">
      <dgm:prSet/>
      <dgm:spPr>
        <a:solidFill>
          <a:srgbClr val="78899D"/>
        </a:solidFill>
      </dgm:spPr>
      <dgm:t>
        <a:bodyPr/>
        <a:lstStyle/>
        <a:p>
          <a:endParaRPr lang="hu-HU"/>
        </a:p>
      </dgm:t>
    </dgm:pt>
    <dgm:pt modelId="{06512A36-DD19-45B4-A6A2-A1AACC689352}">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gm:t>
    </dgm:pt>
    <dgm:pt modelId="{C44510B3-9266-4C59-814B-7FB9E58ABFED}" type="parTrans" cxnId="{A3F3F4A8-FD62-4F1A-9BC1-B6C822FD10E6}">
      <dgm:prSet/>
      <dgm:spPr/>
      <dgm:t>
        <a:bodyPr/>
        <a:lstStyle/>
        <a:p>
          <a:endParaRPr lang="hu-HU"/>
        </a:p>
      </dgm:t>
    </dgm:pt>
    <dgm:pt modelId="{D395208A-A5F5-4661-AFEC-D8C5524DB3A1}" type="sibTrans" cxnId="{A3F3F4A8-FD62-4F1A-9BC1-B6C822FD10E6}">
      <dgm:prSet/>
      <dgm:spPr>
        <a:solidFill>
          <a:srgbClr val="78899D"/>
        </a:solidFill>
      </dgm:spPr>
      <dgm:t>
        <a:bodyPr/>
        <a:lstStyle/>
        <a:p>
          <a:endParaRPr lang="hu-HU"/>
        </a:p>
      </dgm:t>
    </dgm:pt>
    <dgm:pt modelId="{35FE48CD-360C-46AD-B80A-08CE3606EA9C}">
      <dgm:prSet custT="1"/>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sz="1700"/>
            <a:t>others</a:t>
          </a:r>
          <a:endParaRPr lang="hu-HU" sz="1700"/>
        </a:p>
      </dgm:t>
    </dgm:pt>
    <dgm:pt modelId="{6CFF453A-9172-46DF-8239-3009B904E531}" type="parTrans" cxnId="{1F369541-7EFC-4759-892B-162C03885555}">
      <dgm:prSet/>
      <dgm:spPr/>
      <dgm:t>
        <a:bodyPr/>
        <a:lstStyle/>
        <a:p>
          <a:endParaRPr lang="hu-HU"/>
        </a:p>
      </dgm:t>
    </dgm:pt>
    <dgm:pt modelId="{AB62C916-9654-49BF-BBB1-55C589F31FFA}" type="sibTrans" cxnId="{1F369541-7EFC-4759-892B-162C03885555}">
      <dgm:prSet/>
      <dgm:spPr>
        <a:solidFill>
          <a:srgbClr val="78899D"/>
        </a:solidFill>
      </dgm:spPr>
      <dgm:t>
        <a:bodyPr/>
        <a:lstStyle/>
        <a:p>
          <a:endParaRPr lang="hu-HU"/>
        </a:p>
      </dgm:t>
    </dgm:pt>
    <dgm:pt modelId="{64BAA6D4-0F0A-499A-A6C4-C742DE1261C2}">
      <dgm:prSet custT="1"/>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sz="1700"/>
            <a:t>d</a:t>
          </a:r>
          <a:r>
            <a:rPr lang="hu-HU" sz="1700"/>
            <a:t>ispersing agents</a:t>
          </a:r>
        </a:p>
      </dgm:t>
    </dgm:pt>
    <dgm:pt modelId="{03A0D5C6-434E-4DE8-924F-55584C16190F}" type="parTrans" cxnId="{AA4513B9-4CC7-4CD5-8CF5-4F6912984B4D}">
      <dgm:prSet/>
      <dgm:spPr/>
      <dgm:t>
        <a:bodyPr/>
        <a:lstStyle/>
        <a:p>
          <a:endParaRPr lang="hu-HU"/>
        </a:p>
      </dgm:t>
    </dgm:pt>
    <dgm:pt modelId="{B4CCBEBF-8E9F-405C-9E4D-6469543D6A58}" type="sibTrans" cxnId="{AA4513B9-4CC7-4CD5-8CF5-4F6912984B4D}">
      <dgm:prSet/>
      <dgm:spPr>
        <a:solidFill>
          <a:srgbClr val="78899D"/>
        </a:solidFill>
      </dgm:spPr>
      <dgm:t>
        <a:bodyPr/>
        <a:lstStyle/>
        <a:p>
          <a:endParaRPr lang="hu-HU"/>
        </a:p>
      </dgm:t>
    </dgm:pt>
    <dgm:pt modelId="{8DA590EF-08D3-4976-AB7F-D97B3B5AEF7E}">
      <dgm:prSet/>
      <dgm:spPr>
        <a:solidFill>
          <a:srgbClr val="323E50"/>
        </a:solidFill>
        <a:ln>
          <a:noFill/>
        </a:ln>
        <a:effectLst/>
        <a:scene3d>
          <a:camera prst="orthographicFront">
            <a:rot lat="0" lon="0" rev="0"/>
          </a:camera>
          <a:lightRig rig="contrasting" dir="t">
            <a:rot lat="0" lon="0" rev="7800000"/>
          </a:lightRig>
        </a:scene3d>
        <a:sp3d>
          <a:bevelT w="139700" h="139700"/>
        </a:sp3d>
      </dgm:spPr>
      <dgm:t>
        <a:bodyPr/>
        <a:lstStyle/>
        <a:p>
          <a:r>
            <a:rPr lang="en-GB"/>
            <a:t>functional agents</a:t>
          </a:r>
          <a:endParaRPr lang="hu-HU"/>
        </a:p>
      </dgm:t>
    </dgm:pt>
    <dgm:pt modelId="{B550DA16-2147-4A5B-A2B6-2CB2E20FC99B}" type="parTrans" cxnId="{77A07615-5766-42B9-9846-A1BDFE959F19}">
      <dgm:prSet/>
      <dgm:spPr/>
      <dgm:t>
        <a:bodyPr/>
        <a:lstStyle/>
        <a:p>
          <a:endParaRPr lang="hu-HU"/>
        </a:p>
      </dgm:t>
    </dgm:pt>
    <dgm:pt modelId="{1B2E1AFC-3DD9-4772-AEFD-2CFD60CFFD04}" type="sibTrans" cxnId="{77A07615-5766-42B9-9846-A1BDFE959F19}">
      <dgm:prSet/>
      <dgm:spPr/>
      <dgm:t>
        <a:bodyPr/>
        <a:lstStyle/>
        <a:p>
          <a:endParaRPr lang="hu-HU"/>
        </a:p>
      </dgm:t>
    </dgm:pt>
    <dgm:pt modelId="{1B300DFE-2865-48A3-AFC5-576A60D239B3}">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gm:t>
    </dgm:pt>
    <dgm:pt modelId="{CF02D640-F21B-43D2-8D01-64D9CA3A8C97}" type="parTrans" cxnId="{CB1E24F6-C202-4BEB-A8CB-C60B5BA6A594}">
      <dgm:prSet/>
      <dgm:spPr/>
      <dgm:t>
        <a:bodyPr/>
        <a:lstStyle/>
        <a:p>
          <a:endParaRPr lang="hu-HU"/>
        </a:p>
      </dgm:t>
    </dgm:pt>
    <dgm:pt modelId="{2B12E460-92D3-4ADD-842F-DD9786216C84}" type="sibTrans" cxnId="{CB1E24F6-C202-4BEB-A8CB-C60B5BA6A594}">
      <dgm:prSet/>
      <dgm:spPr>
        <a:solidFill>
          <a:srgbClr val="78899D"/>
        </a:solidFill>
      </dgm:spPr>
      <dgm:t>
        <a:bodyPr/>
        <a:lstStyle/>
        <a:p>
          <a:endParaRPr lang="hu-HU"/>
        </a:p>
      </dgm:t>
    </dgm:pt>
    <dgm:pt modelId="{66158E51-F662-4B86-B618-15185C709DC1}">
      <dgm:prSet custT="1"/>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sz="1700">
              <a:solidFill>
                <a:srgbClr val="FFFFFF"/>
              </a:solidFill>
            </a:rPr>
            <a:t>a</a:t>
          </a:r>
          <a:r>
            <a:rPr lang="hu-HU" sz="1700">
              <a:solidFill>
                <a:srgbClr val="FFFFFF"/>
              </a:solidFill>
            </a:rPr>
            <a:t>ntifoam agents</a:t>
          </a:r>
          <a:endParaRPr lang="hu-HU" sz="1700"/>
        </a:p>
      </dgm:t>
    </dgm:pt>
    <dgm:pt modelId="{D4811819-5175-45A9-B852-73E974FB15DC}" type="parTrans" cxnId="{25E49C4E-9839-4472-B379-24A44FABD94F}">
      <dgm:prSet/>
      <dgm:spPr/>
    </dgm:pt>
    <dgm:pt modelId="{820A8E2A-3514-4B1F-8A91-44C0B3092EF0}" type="sibTrans" cxnId="{25E49C4E-9839-4472-B379-24A44FABD94F}">
      <dgm:prSet/>
      <dgm:spPr/>
    </dgm:pt>
    <dgm:pt modelId="{68D6B306-A6BE-4E05-93EE-51F57B29E242}" type="pres">
      <dgm:prSet presAssocID="{85FB023F-B0EC-426E-A8DB-0A128F8C9890}" presName="Name0" presStyleCnt="0">
        <dgm:presLayoutVars>
          <dgm:chMax val="1"/>
          <dgm:dir/>
          <dgm:animLvl val="ctr"/>
          <dgm:resizeHandles val="exact"/>
        </dgm:presLayoutVars>
      </dgm:prSet>
      <dgm:spPr/>
    </dgm:pt>
    <dgm:pt modelId="{9459D479-F149-4DE7-8A6D-9C4D82BADD11}" type="pres">
      <dgm:prSet presAssocID="{8DA590EF-08D3-4976-AB7F-D97B3B5AEF7E}" presName="centerShape" presStyleLbl="node0" presStyleIdx="0" presStyleCnt="1"/>
      <dgm:spPr/>
    </dgm:pt>
    <dgm:pt modelId="{B4175507-47D2-4582-84E5-5CA04BE81BE8}" type="pres">
      <dgm:prSet presAssocID="{71EA1FF2-7252-41BB-96D2-0673DF512A15}" presName="node" presStyleLbl="node1" presStyleIdx="0" presStyleCnt="6">
        <dgm:presLayoutVars>
          <dgm:bulletEnabled val="1"/>
        </dgm:presLayoutVars>
      </dgm:prSet>
      <dgm:spPr>
        <a:xfrm>
          <a:off x="4488641" y="1037"/>
          <a:ext cx="1538317" cy="1538317"/>
        </a:xfrm>
        <a:prstGeom prst="ellipse">
          <a:avLst/>
        </a:prstGeom>
      </dgm:spPr>
    </dgm:pt>
    <dgm:pt modelId="{A2C6D75D-F7F6-4B80-B3C9-F8AE6D29B3D7}" type="pres">
      <dgm:prSet presAssocID="{71EA1FF2-7252-41BB-96D2-0673DF512A15}" presName="dummy" presStyleCnt="0"/>
      <dgm:spPr/>
    </dgm:pt>
    <dgm:pt modelId="{7B3586A9-D8F1-47F7-A8C1-2961C53BFBC8}" type="pres">
      <dgm:prSet presAssocID="{7B55544F-792F-4E55-AD9E-7820D1F034B3}" presName="sibTrans" presStyleLbl="sibTrans2D1" presStyleIdx="0" presStyleCnt="6"/>
      <dgm:spPr/>
    </dgm:pt>
    <dgm:pt modelId="{E4D1E272-0012-4B05-AC35-BDE3A6A93165}" type="pres">
      <dgm:prSet presAssocID="{06512A36-DD19-45B4-A6A2-A1AACC689352}" presName="node" presStyleLbl="node1" presStyleIdx="1" presStyleCnt="6">
        <dgm:presLayoutVars>
          <dgm:bulletEnabled val="1"/>
        </dgm:presLayoutVars>
      </dgm:prSet>
      <dgm:spPr>
        <a:xfrm>
          <a:off x="6708304" y="1613717"/>
          <a:ext cx="1538317" cy="1538317"/>
        </a:xfrm>
        <a:prstGeom prst="ellipse">
          <a:avLst/>
        </a:prstGeom>
      </dgm:spPr>
    </dgm:pt>
    <dgm:pt modelId="{1BD803F4-9C0E-45EC-8BE7-703AC4CAD944}" type="pres">
      <dgm:prSet presAssocID="{06512A36-DD19-45B4-A6A2-A1AACC689352}" presName="dummy" presStyleCnt="0"/>
      <dgm:spPr/>
    </dgm:pt>
    <dgm:pt modelId="{D3639528-8D77-477C-B260-40E28F032B07}" type="pres">
      <dgm:prSet presAssocID="{D395208A-A5F5-4661-AFEC-D8C5524DB3A1}" presName="sibTrans" presStyleLbl="sibTrans2D1" presStyleIdx="1" presStyleCnt="6"/>
      <dgm:spPr/>
    </dgm:pt>
    <dgm:pt modelId="{018F813D-88A6-44F8-8571-E83D01FA90B6}" type="pres">
      <dgm:prSet presAssocID="{35FE48CD-360C-46AD-B80A-08CE3606EA9C}" presName="node" presStyleLbl="node1" presStyleIdx="2" presStyleCnt="6">
        <dgm:presLayoutVars>
          <dgm:bulletEnabled val="1"/>
        </dgm:presLayoutVars>
      </dgm:prSet>
      <dgm:spPr/>
    </dgm:pt>
    <dgm:pt modelId="{B7F6245E-2A30-440F-8358-F83705BA520B}" type="pres">
      <dgm:prSet presAssocID="{35FE48CD-360C-46AD-B80A-08CE3606EA9C}" presName="dummy" presStyleCnt="0"/>
      <dgm:spPr/>
    </dgm:pt>
    <dgm:pt modelId="{0B5F55F7-18A4-478E-9C52-06F61DC4DDAE}" type="pres">
      <dgm:prSet presAssocID="{AB62C916-9654-49BF-BBB1-55C589F31FFA}" presName="sibTrans" presStyleLbl="sibTrans2D1" presStyleIdx="2" presStyleCnt="6"/>
      <dgm:spPr/>
    </dgm:pt>
    <dgm:pt modelId="{476CF715-C593-4D24-B289-0A443308B20D}" type="pres">
      <dgm:prSet presAssocID="{64BAA6D4-0F0A-499A-A6C4-C742DE1261C2}" presName="node" presStyleLbl="node1" presStyleIdx="3" presStyleCnt="6">
        <dgm:presLayoutVars>
          <dgm:bulletEnabled val="1"/>
        </dgm:presLayoutVars>
      </dgm:prSet>
      <dgm:spPr/>
    </dgm:pt>
    <dgm:pt modelId="{524E3DCE-5420-40B6-8B99-CFC58F819C8F}" type="pres">
      <dgm:prSet presAssocID="{64BAA6D4-0F0A-499A-A6C4-C742DE1261C2}" presName="dummy" presStyleCnt="0"/>
      <dgm:spPr/>
    </dgm:pt>
    <dgm:pt modelId="{50C19E8E-2229-4760-9DEE-CB32BE944589}" type="pres">
      <dgm:prSet presAssocID="{B4CCBEBF-8E9F-405C-9E4D-6469543D6A58}" presName="sibTrans" presStyleLbl="sibTrans2D1" presStyleIdx="3" presStyleCnt="6"/>
      <dgm:spPr/>
    </dgm:pt>
    <dgm:pt modelId="{58B3726D-F9BE-437D-B4BB-6FAE29122D91}" type="pres">
      <dgm:prSet presAssocID="{66158E51-F662-4B86-B618-15185C709DC1}" presName="node" presStyleLbl="node1" presStyleIdx="4" presStyleCnt="6">
        <dgm:presLayoutVars>
          <dgm:bulletEnabled val="1"/>
        </dgm:presLayoutVars>
      </dgm:prSet>
      <dgm:spPr/>
    </dgm:pt>
    <dgm:pt modelId="{B3A8AEC6-F787-4EFC-9A91-B0FC5BE5C31F}" type="pres">
      <dgm:prSet presAssocID="{66158E51-F662-4B86-B618-15185C709DC1}" presName="dummy" presStyleCnt="0"/>
      <dgm:spPr/>
    </dgm:pt>
    <dgm:pt modelId="{8D3CE573-6ADE-4B63-B89A-91FB50132EDD}" type="pres">
      <dgm:prSet presAssocID="{820A8E2A-3514-4B1F-8A91-44C0B3092EF0}" presName="sibTrans" presStyleLbl="sibTrans2D1" presStyleIdx="4" presStyleCnt="6"/>
      <dgm:spPr/>
    </dgm:pt>
    <dgm:pt modelId="{929AC434-B3B0-42CA-82E1-6E3AF412E8BC}" type="pres">
      <dgm:prSet presAssocID="{1B300DFE-2865-48A3-AFC5-576A60D239B3}" presName="node" presStyleLbl="node1" presStyleIdx="5" presStyleCnt="6">
        <dgm:presLayoutVars>
          <dgm:bulletEnabled val="1"/>
        </dgm:presLayoutVars>
      </dgm:prSet>
      <dgm:spPr>
        <a:xfrm>
          <a:off x="2268977" y="1613717"/>
          <a:ext cx="1538317" cy="1538317"/>
        </a:xfrm>
        <a:prstGeom prst="ellipse">
          <a:avLst/>
        </a:prstGeom>
      </dgm:spPr>
    </dgm:pt>
    <dgm:pt modelId="{C3433C10-5EC6-46AA-AF58-532B907F3F37}" type="pres">
      <dgm:prSet presAssocID="{1B300DFE-2865-48A3-AFC5-576A60D239B3}" presName="dummy" presStyleCnt="0"/>
      <dgm:spPr/>
    </dgm:pt>
    <dgm:pt modelId="{AFBC560E-5636-4475-9604-CC7EDC7A7ECA}" type="pres">
      <dgm:prSet presAssocID="{2B12E460-92D3-4ADD-842F-DD9786216C84}" presName="sibTrans" presStyleLbl="sibTrans2D1" presStyleIdx="5" presStyleCnt="6"/>
      <dgm:spPr/>
    </dgm:pt>
  </dgm:ptLst>
  <dgm:cxnLst>
    <dgm:cxn modelId="{BEF21F0E-0B18-468C-A051-A5BF30D5C430}" type="presOf" srcId="{2B12E460-92D3-4ADD-842F-DD9786216C84}" destId="{AFBC560E-5636-4475-9604-CC7EDC7A7ECA}" srcOrd="0" destOrd="0" presId="urn:microsoft.com/office/officeart/2005/8/layout/radial6"/>
    <dgm:cxn modelId="{77A07615-5766-42B9-9846-A1BDFE959F19}" srcId="{85FB023F-B0EC-426E-A8DB-0A128F8C9890}" destId="{8DA590EF-08D3-4976-AB7F-D97B3B5AEF7E}" srcOrd="0" destOrd="0" parTransId="{B550DA16-2147-4A5B-A2B6-2CB2E20FC99B}" sibTransId="{1B2E1AFC-3DD9-4772-AEFD-2CFD60CFFD04}"/>
    <dgm:cxn modelId="{1772745B-CF4F-4726-9634-0A0BEC368AC9}" type="presOf" srcId="{64BAA6D4-0F0A-499A-A6C4-C742DE1261C2}" destId="{476CF715-C593-4D24-B289-0A443308B20D}" srcOrd="0" destOrd="0" presId="urn:microsoft.com/office/officeart/2005/8/layout/radial6"/>
    <dgm:cxn modelId="{1F369541-7EFC-4759-892B-162C03885555}" srcId="{8DA590EF-08D3-4976-AB7F-D97B3B5AEF7E}" destId="{35FE48CD-360C-46AD-B80A-08CE3606EA9C}" srcOrd="2" destOrd="0" parTransId="{6CFF453A-9172-46DF-8239-3009B904E531}" sibTransId="{AB62C916-9654-49BF-BBB1-55C589F31FFA}"/>
    <dgm:cxn modelId="{46CDEC64-274C-4A0A-8649-7E976BC95CE2}" type="presOf" srcId="{1B300DFE-2865-48A3-AFC5-576A60D239B3}" destId="{929AC434-B3B0-42CA-82E1-6E3AF412E8BC}" srcOrd="0" destOrd="0" presId="urn:microsoft.com/office/officeart/2005/8/layout/radial6"/>
    <dgm:cxn modelId="{BF7F9145-B1F0-43B5-9AC6-787107629D85}" type="presOf" srcId="{B4CCBEBF-8E9F-405C-9E4D-6469543D6A58}" destId="{50C19E8E-2229-4760-9DEE-CB32BE944589}" srcOrd="0" destOrd="0" presId="urn:microsoft.com/office/officeart/2005/8/layout/radial6"/>
    <dgm:cxn modelId="{EA3E426A-5704-4EBC-BEDD-5A11A334C602}" type="presOf" srcId="{85FB023F-B0EC-426E-A8DB-0A128F8C9890}" destId="{68D6B306-A6BE-4E05-93EE-51F57B29E242}" srcOrd="0" destOrd="0" presId="urn:microsoft.com/office/officeart/2005/8/layout/radial6"/>
    <dgm:cxn modelId="{23C1906B-C106-4A34-B916-9FD365A50702}" type="presOf" srcId="{8DA590EF-08D3-4976-AB7F-D97B3B5AEF7E}" destId="{9459D479-F149-4DE7-8A6D-9C4D82BADD11}" srcOrd="0" destOrd="0" presId="urn:microsoft.com/office/officeart/2005/8/layout/radial6"/>
    <dgm:cxn modelId="{25E49C4E-9839-4472-B379-24A44FABD94F}" srcId="{8DA590EF-08D3-4976-AB7F-D97B3B5AEF7E}" destId="{66158E51-F662-4B86-B618-15185C709DC1}" srcOrd="4" destOrd="0" parTransId="{D4811819-5175-45A9-B852-73E974FB15DC}" sibTransId="{820A8E2A-3514-4B1F-8A91-44C0B3092EF0}"/>
    <dgm:cxn modelId="{A281A57A-C3DE-4DB1-973F-68455A369CDA}" srcId="{8DA590EF-08D3-4976-AB7F-D97B3B5AEF7E}" destId="{71EA1FF2-7252-41BB-96D2-0673DF512A15}" srcOrd="0" destOrd="0" parTransId="{A09C59EC-76E1-4003-84A3-3AEED93157C7}" sibTransId="{7B55544F-792F-4E55-AD9E-7820D1F034B3}"/>
    <dgm:cxn modelId="{86373B8C-B421-4C0E-AF22-8C51C0473ECC}" type="presOf" srcId="{06512A36-DD19-45B4-A6A2-A1AACC689352}" destId="{E4D1E272-0012-4B05-AC35-BDE3A6A93165}" srcOrd="0" destOrd="0" presId="urn:microsoft.com/office/officeart/2005/8/layout/radial6"/>
    <dgm:cxn modelId="{388AB295-6439-4B48-8862-21A1BC2A92A2}" type="presOf" srcId="{D395208A-A5F5-4661-AFEC-D8C5524DB3A1}" destId="{D3639528-8D77-477C-B260-40E28F032B07}" srcOrd="0" destOrd="0" presId="urn:microsoft.com/office/officeart/2005/8/layout/radial6"/>
    <dgm:cxn modelId="{988834A5-BBAB-494A-8192-D15E031AB157}" type="presOf" srcId="{AB62C916-9654-49BF-BBB1-55C589F31FFA}" destId="{0B5F55F7-18A4-478E-9C52-06F61DC4DDAE}" srcOrd="0" destOrd="0" presId="urn:microsoft.com/office/officeart/2005/8/layout/radial6"/>
    <dgm:cxn modelId="{A3F3F4A8-FD62-4F1A-9BC1-B6C822FD10E6}" srcId="{8DA590EF-08D3-4976-AB7F-D97B3B5AEF7E}" destId="{06512A36-DD19-45B4-A6A2-A1AACC689352}" srcOrd="1" destOrd="0" parTransId="{C44510B3-9266-4C59-814B-7FB9E58ABFED}" sibTransId="{D395208A-A5F5-4661-AFEC-D8C5524DB3A1}"/>
    <dgm:cxn modelId="{152908AD-7C1C-488F-98C0-BE73F02EF0FA}" type="presOf" srcId="{820A8E2A-3514-4B1F-8A91-44C0B3092EF0}" destId="{8D3CE573-6ADE-4B63-B89A-91FB50132EDD}" srcOrd="0" destOrd="0" presId="urn:microsoft.com/office/officeart/2005/8/layout/radial6"/>
    <dgm:cxn modelId="{AA4513B9-4CC7-4CD5-8CF5-4F6912984B4D}" srcId="{8DA590EF-08D3-4976-AB7F-D97B3B5AEF7E}" destId="{64BAA6D4-0F0A-499A-A6C4-C742DE1261C2}" srcOrd="3" destOrd="0" parTransId="{03A0D5C6-434E-4DE8-924F-55584C16190F}" sibTransId="{B4CCBEBF-8E9F-405C-9E4D-6469543D6A58}"/>
    <dgm:cxn modelId="{47B0C7C0-4883-49FD-A9CD-3020CFE830FA}" type="presOf" srcId="{66158E51-F662-4B86-B618-15185C709DC1}" destId="{58B3726D-F9BE-437D-B4BB-6FAE29122D91}" srcOrd="0" destOrd="0" presId="urn:microsoft.com/office/officeart/2005/8/layout/radial6"/>
    <dgm:cxn modelId="{0ABC78C6-B4AF-4110-AB2C-C162EFFFBBE5}" type="presOf" srcId="{35FE48CD-360C-46AD-B80A-08CE3606EA9C}" destId="{018F813D-88A6-44F8-8571-E83D01FA90B6}" srcOrd="0" destOrd="0" presId="urn:microsoft.com/office/officeart/2005/8/layout/radial6"/>
    <dgm:cxn modelId="{4C0B7FD4-70B0-4F5D-B97C-852FD6297C24}" type="presOf" srcId="{7B55544F-792F-4E55-AD9E-7820D1F034B3}" destId="{7B3586A9-D8F1-47F7-A8C1-2961C53BFBC8}" srcOrd="0" destOrd="0" presId="urn:microsoft.com/office/officeart/2005/8/layout/radial6"/>
    <dgm:cxn modelId="{AF2754E3-6950-47DC-8261-23300FB21EBA}" type="presOf" srcId="{71EA1FF2-7252-41BB-96D2-0673DF512A15}" destId="{B4175507-47D2-4582-84E5-5CA04BE81BE8}" srcOrd="0" destOrd="0" presId="urn:microsoft.com/office/officeart/2005/8/layout/radial6"/>
    <dgm:cxn modelId="{CB1E24F6-C202-4BEB-A8CB-C60B5BA6A594}" srcId="{8DA590EF-08D3-4976-AB7F-D97B3B5AEF7E}" destId="{1B300DFE-2865-48A3-AFC5-576A60D239B3}" srcOrd="5" destOrd="0" parTransId="{CF02D640-F21B-43D2-8D01-64D9CA3A8C97}" sibTransId="{2B12E460-92D3-4ADD-842F-DD9786216C84}"/>
    <dgm:cxn modelId="{8AD95502-BADE-406B-98B6-7D7865829A79}" type="presParOf" srcId="{68D6B306-A6BE-4E05-93EE-51F57B29E242}" destId="{9459D479-F149-4DE7-8A6D-9C4D82BADD11}" srcOrd="0" destOrd="0" presId="urn:microsoft.com/office/officeart/2005/8/layout/radial6"/>
    <dgm:cxn modelId="{CBBE725F-716F-4595-A714-AE6DB1026717}" type="presParOf" srcId="{68D6B306-A6BE-4E05-93EE-51F57B29E242}" destId="{B4175507-47D2-4582-84E5-5CA04BE81BE8}" srcOrd="1" destOrd="0" presId="urn:microsoft.com/office/officeart/2005/8/layout/radial6"/>
    <dgm:cxn modelId="{198F0E9D-DC5A-40FF-948F-E54309344559}" type="presParOf" srcId="{68D6B306-A6BE-4E05-93EE-51F57B29E242}" destId="{A2C6D75D-F7F6-4B80-B3C9-F8AE6D29B3D7}" srcOrd="2" destOrd="0" presId="urn:microsoft.com/office/officeart/2005/8/layout/radial6"/>
    <dgm:cxn modelId="{36308AF9-8E1F-4421-A248-8ED61013DF2D}" type="presParOf" srcId="{68D6B306-A6BE-4E05-93EE-51F57B29E242}" destId="{7B3586A9-D8F1-47F7-A8C1-2961C53BFBC8}" srcOrd="3" destOrd="0" presId="urn:microsoft.com/office/officeart/2005/8/layout/radial6"/>
    <dgm:cxn modelId="{1383F1C9-9B7D-4745-A431-1A1CB02F2E44}" type="presParOf" srcId="{68D6B306-A6BE-4E05-93EE-51F57B29E242}" destId="{E4D1E272-0012-4B05-AC35-BDE3A6A93165}" srcOrd="4" destOrd="0" presId="urn:microsoft.com/office/officeart/2005/8/layout/radial6"/>
    <dgm:cxn modelId="{9F409BA9-FB3C-44A9-ADFC-7A3616695D83}" type="presParOf" srcId="{68D6B306-A6BE-4E05-93EE-51F57B29E242}" destId="{1BD803F4-9C0E-45EC-8BE7-703AC4CAD944}" srcOrd="5" destOrd="0" presId="urn:microsoft.com/office/officeart/2005/8/layout/radial6"/>
    <dgm:cxn modelId="{ECEEC15C-0CF9-4F2A-A768-C0487CF304BA}" type="presParOf" srcId="{68D6B306-A6BE-4E05-93EE-51F57B29E242}" destId="{D3639528-8D77-477C-B260-40E28F032B07}" srcOrd="6" destOrd="0" presId="urn:microsoft.com/office/officeart/2005/8/layout/radial6"/>
    <dgm:cxn modelId="{31AD0282-8BB0-496E-9DDC-2BE5EDD53480}" type="presParOf" srcId="{68D6B306-A6BE-4E05-93EE-51F57B29E242}" destId="{018F813D-88A6-44F8-8571-E83D01FA90B6}" srcOrd="7" destOrd="0" presId="urn:microsoft.com/office/officeart/2005/8/layout/radial6"/>
    <dgm:cxn modelId="{73803AAB-F053-4578-9323-D1181D703F79}" type="presParOf" srcId="{68D6B306-A6BE-4E05-93EE-51F57B29E242}" destId="{B7F6245E-2A30-440F-8358-F83705BA520B}" srcOrd="8" destOrd="0" presId="urn:microsoft.com/office/officeart/2005/8/layout/radial6"/>
    <dgm:cxn modelId="{D8444EC2-40CA-413D-9C64-03199335E54E}" type="presParOf" srcId="{68D6B306-A6BE-4E05-93EE-51F57B29E242}" destId="{0B5F55F7-18A4-478E-9C52-06F61DC4DDAE}" srcOrd="9" destOrd="0" presId="urn:microsoft.com/office/officeart/2005/8/layout/radial6"/>
    <dgm:cxn modelId="{5419A636-020E-4C21-98B4-B9AD83033212}" type="presParOf" srcId="{68D6B306-A6BE-4E05-93EE-51F57B29E242}" destId="{476CF715-C593-4D24-B289-0A443308B20D}" srcOrd="10" destOrd="0" presId="urn:microsoft.com/office/officeart/2005/8/layout/radial6"/>
    <dgm:cxn modelId="{31B92363-B5DE-4625-B386-C6D9772681F1}" type="presParOf" srcId="{68D6B306-A6BE-4E05-93EE-51F57B29E242}" destId="{524E3DCE-5420-40B6-8B99-CFC58F819C8F}" srcOrd="11" destOrd="0" presId="urn:microsoft.com/office/officeart/2005/8/layout/radial6"/>
    <dgm:cxn modelId="{BC6F8DBB-8FA1-4FB6-86CF-F88B74926589}" type="presParOf" srcId="{68D6B306-A6BE-4E05-93EE-51F57B29E242}" destId="{50C19E8E-2229-4760-9DEE-CB32BE944589}" srcOrd="12" destOrd="0" presId="urn:microsoft.com/office/officeart/2005/8/layout/radial6"/>
    <dgm:cxn modelId="{DC9F5FAB-7DAD-49C7-9B96-A90323DE5C27}" type="presParOf" srcId="{68D6B306-A6BE-4E05-93EE-51F57B29E242}" destId="{58B3726D-F9BE-437D-B4BB-6FAE29122D91}" srcOrd="13" destOrd="0" presId="urn:microsoft.com/office/officeart/2005/8/layout/radial6"/>
    <dgm:cxn modelId="{D7EFEE14-4A38-48B2-9B9E-527F91C3A191}" type="presParOf" srcId="{68D6B306-A6BE-4E05-93EE-51F57B29E242}" destId="{B3A8AEC6-F787-4EFC-9A91-B0FC5BE5C31F}" srcOrd="14" destOrd="0" presId="urn:microsoft.com/office/officeart/2005/8/layout/radial6"/>
    <dgm:cxn modelId="{A61D9B38-4D51-4914-BC20-BD3E0CC9777C}" type="presParOf" srcId="{68D6B306-A6BE-4E05-93EE-51F57B29E242}" destId="{8D3CE573-6ADE-4B63-B89A-91FB50132EDD}" srcOrd="15" destOrd="0" presId="urn:microsoft.com/office/officeart/2005/8/layout/radial6"/>
    <dgm:cxn modelId="{744069CD-13A6-46E5-A33A-42B381B23CFC}" type="presParOf" srcId="{68D6B306-A6BE-4E05-93EE-51F57B29E242}" destId="{929AC434-B3B0-42CA-82E1-6E3AF412E8BC}" srcOrd="16" destOrd="0" presId="urn:microsoft.com/office/officeart/2005/8/layout/radial6"/>
    <dgm:cxn modelId="{53D2455A-AD6D-43E9-80C7-C30C251EBF5F}" type="presParOf" srcId="{68D6B306-A6BE-4E05-93EE-51F57B29E242}" destId="{C3433C10-5EC6-46AA-AF58-532B907F3F37}" srcOrd="17" destOrd="0" presId="urn:microsoft.com/office/officeart/2005/8/layout/radial6"/>
    <dgm:cxn modelId="{245F65E6-6D70-4F79-8510-3FAAA77C6173}" type="presParOf" srcId="{68D6B306-A6BE-4E05-93EE-51F57B29E242}" destId="{AFBC560E-5636-4475-9604-CC7EDC7A7ECA}" srcOrd="18"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5FB023F-B0EC-426E-A8DB-0A128F8C989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hu-HU"/>
        </a:p>
      </dgm:t>
    </dgm:pt>
    <dgm:pt modelId="{71EA1FF2-7252-41BB-96D2-0673DF512A15}">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gm:t>
    </dgm:pt>
    <dgm:pt modelId="{A09C59EC-76E1-4003-84A3-3AEED93157C7}" type="parTrans" cxnId="{A281A57A-C3DE-4DB1-973F-68455A369CDA}">
      <dgm:prSet/>
      <dgm:spPr/>
      <dgm:t>
        <a:bodyPr/>
        <a:lstStyle/>
        <a:p>
          <a:endParaRPr lang="hu-HU"/>
        </a:p>
      </dgm:t>
    </dgm:pt>
    <dgm:pt modelId="{7B55544F-792F-4E55-AD9E-7820D1F034B3}" type="sibTrans" cxnId="{A281A57A-C3DE-4DB1-973F-68455A369CDA}">
      <dgm:prSet/>
      <dgm:spPr>
        <a:solidFill>
          <a:srgbClr val="78899D"/>
        </a:solidFill>
      </dgm:spPr>
      <dgm:t>
        <a:bodyPr/>
        <a:lstStyle/>
        <a:p>
          <a:endParaRPr lang="hu-HU"/>
        </a:p>
      </dgm:t>
    </dgm:pt>
    <dgm:pt modelId="{06512A36-DD19-45B4-A6A2-A1AACC689352}">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gm:t>
    </dgm:pt>
    <dgm:pt modelId="{C44510B3-9266-4C59-814B-7FB9E58ABFED}" type="parTrans" cxnId="{A3F3F4A8-FD62-4F1A-9BC1-B6C822FD10E6}">
      <dgm:prSet/>
      <dgm:spPr/>
      <dgm:t>
        <a:bodyPr/>
        <a:lstStyle/>
        <a:p>
          <a:endParaRPr lang="hu-HU"/>
        </a:p>
      </dgm:t>
    </dgm:pt>
    <dgm:pt modelId="{D395208A-A5F5-4661-AFEC-D8C5524DB3A1}" type="sibTrans" cxnId="{A3F3F4A8-FD62-4F1A-9BC1-B6C822FD10E6}">
      <dgm:prSet/>
      <dgm:spPr>
        <a:solidFill>
          <a:srgbClr val="78899D"/>
        </a:solidFill>
      </dgm:spPr>
      <dgm:t>
        <a:bodyPr/>
        <a:lstStyle/>
        <a:p>
          <a:endParaRPr lang="hu-HU"/>
        </a:p>
      </dgm:t>
    </dgm:pt>
    <dgm:pt modelId="{35FE48CD-360C-46AD-B80A-08CE3606EA9C}">
      <dgm:prSet custT="1"/>
      <dgm:spPr>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r>
            <a:rPr lang="en-GB" sz="1700" kern="1200">
              <a:solidFill>
                <a:prstClr val="white"/>
              </a:solidFill>
              <a:latin typeface="Calibri" panose="020F0502020204030204"/>
              <a:ea typeface="+mn-ea"/>
              <a:cs typeface="+mn-cs"/>
            </a:rPr>
            <a:t>others</a:t>
          </a:r>
          <a:endParaRPr lang="hu-HU" sz="1700" kern="1200">
            <a:solidFill>
              <a:prstClr val="white"/>
            </a:solidFill>
            <a:latin typeface="Calibri" panose="020F0502020204030204"/>
            <a:ea typeface="+mn-ea"/>
            <a:cs typeface="+mn-cs"/>
          </a:endParaRPr>
        </a:p>
      </dgm:t>
    </dgm:pt>
    <dgm:pt modelId="{6CFF453A-9172-46DF-8239-3009B904E531}" type="parTrans" cxnId="{1F369541-7EFC-4759-892B-162C03885555}">
      <dgm:prSet/>
      <dgm:spPr/>
      <dgm:t>
        <a:bodyPr/>
        <a:lstStyle/>
        <a:p>
          <a:endParaRPr lang="hu-HU"/>
        </a:p>
      </dgm:t>
    </dgm:pt>
    <dgm:pt modelId="{AB62C916-9654-49BF-BBB1-55C589F31FFA}" type="sibTrans" cxnId="{1F369541-7EFC-4759-892B-162C03885555}">
      <dgm:prSet/>
      <dgm:spPr>
        <a:solidFill>
          <a:srgbClr val="78899D"/>
        </a:solidFill>
      </dgm:spPr>
      <dgm:t>
        <a:bodyPr/>
        <a:lstStyle/>
        <a:p>
          <a:endParaRPr lang="hu-HU"/>
        </a:p>
      </dgm:t>
    </dgm:pt>
    <dgm:pt modelId="{64BAA6D4-0F0A-499A-A6C4-C742DE1261C2}">
      <dgm:prSet custT="1"/>
      <dgm:spPr>
        <a:solidFill>
          <a:srgbClr val="44546A">
            <a:lumMod val="60000"/>
            <a:lumOff val="40000"/>
          </a:srgb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d</a:t>
          </a:r>
          <a:r>
            <a:rPr lang="hu-HU" sz="1700" kern="1200">
              <a:solidFill>
                <a:prstClr val="white"/>
              </a:solidFill>
              <a:latin typeface="Calibri" panose="020F0502020204030204"/>
              <a:ea typeface="+mn-ea"/>
              <a:cs typeface="+mn-cs"/>
            </a:rPr>
            <a:t>ispersing agents</a:t>
          </a:r>
        </a:p>
      </dgm:t>
    </dgm:pt>
    <dgm:pt modelId="{03A0D5C6-434E-4DE8-924F-55584C16190F}" type="parTrans" cxnId="{AA4513B9-4CC7-4CD5-8CF5-4F6912984B4D}">
      <dgm:prSet/>
      <dgm:spPr/>
      <dgm:t>
        <a:bodyPr/>
        <a:lstStyle/>
        <a:p>
          <a:endParaRPr lang="hu-HU"/>
        </a:p>
      </dgm:t>
    </dgm:pt>
    <dgm:pt modelId="{B4CCBEBF-8E9F-405C-9E4D-6469543D6A58}" type="sibTrans" cxnId="{AA4513B9-4CC7-4CD5-8CF5-4F6912984B4D}">
      <dgm:prSet/>
      <dgm:spPr>
        <a:solidFill>
          <a:srgbClr val="78899D"/>
        </a:solidFill>
      </dgm:spPr>
      <dgm:t>
        <a:bodyPr/>
        <a:lstStyle/>
        <a:p>
          <a:endParaRPr lang="hu-HU"/>
        </a:p>
      </dgm:t>
    </dgm:pt>
    <dgm:pt modelId="{8DA590EF-08D3-4976-AB7F-D97B3B5AEF7E}">
      <dgm:prSet/>
      <dgm:spPr>
        <a:solidFill>
          <a:srgbClr val="323E50"/>
        </a:solidFill>
        <a:ln>
          <a:noFill/>
        </a:ln>
        <a:effectLst/>
        <a:scene3d>
          <a:camera prst="orthographicFront">
            <a:rot lat="0" lon="0" rev="0"/>
          </a:camera>
          <a:lightRig rig="contrasting" dir="t">
            <a:rot lat="0" lon="0" rev="7800000"/>
          </a:lightRig>
        </a:scene3d>
        <a:sp3d>
          <a:bevelT w="139700" h="139700"/>
        </a:sp3d>
      </dgm:spPr>
      <dgm:t>
        <a:bodyPr/>
        <a:lstStyle/>
        <a:p>
          <a:r>
            <a:rPr lang="en-GB"/>
            <a:t>functional agents</a:t>
          </a:r>
          <a:endParaRPr lang="hu-HU"/>
        </a:p>
      </dgm:t>
    </dgm:pt>
    <dgm:pt modelId="{B550DA16-2147-4A5B-A2B6-2CB2E20FC99B}" type="parTrans" cxnId="{77A07615-5766-42B9-9846-A1BDFE959F19}">
      <dgm:prSet/>
      <dgm:spPr/>
      <dgm:t>
        <a:bodyPr/>
        <a:lstStyle/>
        <a:p>
          <a:endParaRPr lang="hu-HU"/>
        </a:p>
      </dgm:t>
    </dgm:pt>
    <dgm:pt modelId="{1B2E1AFC-3DD9-4772-AEFD-2CFD60CFFD04}" type="sibTrans" cxnId="{77A07615-5766-42B9-9846-A1BDFE959F19}">
      <dgm:prSet/>
      <dgm:spPr/>
      <dgm:t>
        <a:bodyPr/>
        <a:lstStyle/>
        <a:p>
          <a:endParaRPr lang="hu-HU"/>
        </a:p>
      </dgm:t>
    </dgm:pt>
    <dgm:pt modelId="{1B300DFE-2865-48A3-AFC5-576A60D239B3}">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gm:t>
    </dgm:pt>
    <dgm:pt modelId="{CF02D640-F21B-43D2-8D01-64D9CA3A8C97}" type="parTrans" cxnId="{CB1E24F6-C202-4BEB-A8CB-C60B5BA6A594}">
      <dgm:prSet/>
      <dgm:spPr/>
      <dgm:t>
        <a:bodyPr/>
        <a:lstStyle/>
        <a:p>
          <a:endParaRPr lang="hu-HU"/>
        </a:p>
      </dgm:t>
    </dgm:pt>
    <dgm:pt modelId="{2B12E460-92D3-4ADD-842F-DD9786216C84}" type="sibTrans" cxnId="{CB1E24F6-C202-4BEB-A8CB-C60B5BA6A594}">
      <dgm:prSet/>
      <dgm:spPr>
        <a:solidFill>
          <a:srgbClr val="78899D"/>
        </a:solidFill>
      </dgm:spPr>
      <dgm:t>
        <a:bodyPr/>
        <a:lstStyle/>
        <a:p>
          <a:endParaRPr lang="hu-HU"/>
        </a:p>
      </dgm:t>
    </dgm:pt>
    <dgm:pt modelId="{60899B9B-6522-44AA-A449-9809305E3FBF}">
      <dgm:prSet custT="1"/>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marL="0" lvl="0" indent="0" algn="ctr" defTabSz="844550">
            <a:lnSpc>
              <a:spcPct val="90000"/>
            </a:lnSpc>
            <a:spcBef>
              <a:spcPct val="0"/>
            </a:spcBef>
            <a:spcAft>
              <a:spcPct val="35000"/>
            </a:spcAft>
          </a:pPr>
          <a:r>
            <a:rPr lang="en-GB" sz="1700" kern="1200">
              <a:solidFill>
                <a:srgbClr val="FFFFFF"/>
              </a:solidFill>
            </a:rPr>
            <a:t>a</a:t>
          </a:r>
          <a:r>
            <a:rPr lang="hu-HU" sz="1700" kern="1200">
              <a:solidFill>
                <a:srgbClr val="FFFFFF"/>
              </a:solidFill>
            </a:rPr>
            <a:t>ntifoam agents</a:t>
          </a:r>
          <a:endParaRPr lang="hu-HU" sz="1700" kern="1200">
            <a:solidFill>
              <a:prstClr val="white"/>
            </a:solidFill>
            <a:latin typeface="Calibri" panose="020F0502020204030204"/>
            <a:ea typeface="+mn-ea"/>
            <a:cs typeface="+mn-cs"/>
          </a:endParaRPr>
        </a:p>
      </dgm:t>
    </dgm:pt>
    <dgm:pt modelId="{382928CC-6AB6-4C15-9975-74761ECD3CE2}" type="parTrans" cxnId="{45133988-E5DB-489C-8C45-A6442A9A836C}">
      <dgm:prSet/>
      <dgm:spPr/>
      <dgm:t>
        <a:bodyPr/>
        <a:lstStyle/>
        <a:p>
          <a:endParaRPr lang="hu-HU"/>
        </a:p>
      </dgm:t>
    </dgm:pt>
    <dgm:pt modelId="{5CC580C1-4511-41C1-9DD9-F666A97788FA}" type="sibTrans" cxnId="{45133988-E5DB-489C-8C45-A6442A9A836C}">
      <dgm:prSet/>
      <dgm:spPr/>
      <dgm:t>
        <a:bodyPr/>
        <a:lstStyle/>
        <a:p>
          <a:endParaRPr lang="hu-HU"/>
        </a:p>
      </dgm:t>
    </dgm:pt>
    <dgm:pt modelId="{68D6B306-A6BE-4E05-93EE-51F57B29E242}" type="pres">
      <dgm:prSet presAssocID="{85FB023F-B0EC-426E-A8DB-0A128F8C9890}" presName="Name0" presStyleCnt="0">
        <dgm:presLayoutVars>
          <dgm:chMax val="1"/>
          <dgm:dir/>
          <dgm:animLvl val="ctr"/>
          <dgm:resizeHandles val="exact"/>
        </dgm:presLayoutVars>
      </dgm:prSet>
      <dgm:spPr/>
    </dgm:pt>
    <dgm:pt modelId="{9459D479-F149-4DE7-8A6D-9C4D82BADD11}" type="pres">
      <dgm:prSet presAssocID="{8DA590EF-08D3-4976-AB7F-D97B3B5AEF7E}" presName="centerShape" presStyleLbl="node0" presStyleIdx="0" presStyleCnt="1"/>
      <dgm:spPr/>
    </dgm:pt>
    <dgm:pt modelId="{B4175507-47D2-4582-84E5-5CA04BE81BE8}" type="pres">
      <dgm:prSet presAssocID="{71EA1FF2-7252-41BB-96D2-0673DF512A15}" presName="node" presStyleLbl="node1" presStyleIdx="0" presStyleCnt="6">
        <dgm:presLayoutVars>
          <dgm:bulletEnabled val="1"/>
        </dgm:presLayoutVars>
      </dgm:prSet>
      <dgm:spPr>
        <a:xfrm>
          <a:off x="4488641" y="1037"/>
          <a:ext cx="1538317" cy="1538317"/>
        </a:xfrm>
        <a:prstGeom prst="ellipse">
          <a:avLst/>
        </a:prstGeom>
      </dgm:spPr>
    </dgm:pt>
    <dgm:pt modelId="{A2C6D75D-F7F6-4B80-B3C9-F8AE6D29B3D7}" type="pres">
      <dgm:prSet presAssocID="{71EA1FF2-7252-41BB-96D2-0673DF512A15}" presName="dummy" presStyleCnt="0"/>
      <dgm:spPr/>
    </dgm:pt>
    <dgm:pt modelId="{7B3586A9-D8F1-47F7-A8C1-2961C53BFBC8}" type="pres">
      <dgm:prSet presAssocID="{7B55544F-792F-4E55-AD9E-7820D1F034B3}" presName="sibTrans" presStyleLbl="sibTrans2D1" presStyleIdx="0" presStyleCnt="6"/>
      <dgm:spPr/>
    </dgm:pt>
    <dgm:pt modelId="{E4D1E272-0012-4B05-AC35-BDE3A6A93165}" type="pres">
      <dgm:prSet presAssocID="{06512A36-DD19-45B4-A6A2-A1AACC689352}" presName="node" presStyleLbl="node1" presStyleIdx="1" presStyleCnt="6">
        <dgm:presLayoutVars>
          <dgm:bulletEnabled val="1"/>
        </dgm:presLayoutVars>
      </dgm:prSet>
      <dgm:spPr>
        <a:xfrm>
          <a:off x="6708304" y="1613717"/>
          <a:ext cx="1538317" cy="1538317"/>
        </a:xfrm>
        <a:prstGeom prst="ellipse">
          <a:avLst/>
        </a:prstGeom>
      </dgm:spPr>
    </dgm:pt>
    <dgm:pt modelId="{1BD803F4-9C0E-45EC-8BE7-703AC4CAD944}" type="pres">
      <dgm:prSet presAssocID="{06512A36-DD19-45B4-A6A2-A1AACC689352}" presName="dummy" presStyleCnt="0"/>
      <dgm:spPr/>
    </dgm:pt>
    <dgm:pt modelId="{D3639528-8D77-477C-B260-40E28F032B07}" type="pres">
      <dgm:prSet presAssocID="{D395208A-A5F5-4661-AFEC-D8C5524DB3A1}" presName="sibTrans" presStyleLbl="sibTrans2D1" presStyleIdx="1" presStyleCnt="6"/>
      <dgm:spPr/>
    </dgm:pt>
    <dgm:pt modelId="{018F813D-88A6-44F8-8571-E83D01FA90B6}" type="pres">
      <dgm:prSet presAssocID="{35FE48CD-360C-46AD-B80A-08CE3606EA9C}" presName="node" presStyleLbl="node1" presStyleIdx="2" presStyleCnt="6">
        <dgm:presLayoutVars>
          <dgm:bulletEnabled val="1"/>
        </dgm:presLayoutVars>
      </dgm:prSet>
      <dgm:spPr>
        <a:xfrm>
          <a:off x="5860468" y="4223088"/>
          <a:ext cx="1538317" cy="1538317"/>
        </a:xfrm>
        <a:prstGeom prst="ellipse">
          <a:avLst/>
        </a:prstGeom>
      </dgm:spPr>
    </dgm:pt>
    <dgm:pt modelId="{B7F6245E-2A30-440F-8358-F83705BA520B}" type="pres">
      <dgm:prSet presAssocID="{35FE48CD-360C-46AD-B80A-08CE3606EA9C}" presName="dummy" presStyleCnt="0"/>
      <dgm:spPr/>
    </dgm:pt>
    <dgm:pt modelId="{0B5F55F7-18A4-478E-9C52-06F61DC4DDAE}" type="pres">
      <dgm:prSet presAssocID="{AB62C916-9654-49BF-BBB1-55C589F31FFA}" presName="sibTrans" presStyleLbl="sibTrans2D1" presStyleIdx="2" presStyleCnt="6"/>
      <dgm:spPr/>
    </dgm:pt>
    <dgm:pt modelId="{476CF715-C593-4D24-B289-0A443308B20D}" type="pres">
      <dgm:prSet presAssocID="{64BAA6D4-0F0A-499A-A6C4-C742DE1261C2}" presName="node" presStyleLbl="node1" presStyleIdx="3" presStyleCnt="6">
        <dgm:presLayoutVars>
          <dgm:bulletEnabled val="1"/>
        </dgm:presLayoutVars>
      </dgm:prSet>
      <dgm:spPr>
        <a:xfrm>
          <a:off x="3116813" y="4223088"/>
          <a:ext cx="1538317" cy="1538317"/>
        </a:xfrm>
        <a:prstGeom prst="ellipse">
          <a:avLst/>
        </a:prstGeom>
      </dgm:spPr>
    </dgm:pt>
    <dgm:pt modelId="{524E3DCE-5420-40B6-8B99-CFC58F819C8F}" type="pres">
      <dgm:prSet presAssocID="{64BAA6D4-0F0A-499A-A6C4-C742DE1261C2}" presName="dummy" presStyleCnt="0"/>
      <dgm:spPr/>
    </dgm:pt>
    <dgm:pt modelId="{50C19E8E-2229-4760-9DEE-CB32BE944589}" type="pres">
      <dgm:prSet presAssocID="{B4CCBEBF-8E9F-405C-9E4D-6469543D6A58}" presName="sibTrans" presStyleLbl="sibTrans2D1" presStyleIdx="3" presStyleCnt="6"/>
      <dgm:spPr/>
    </dgm:pt>
    <dgm:pt modelId="{632BFAE2-BDE4-42A0-8912-4DD38C845669}" type="pres">
      <dgm:prSet presAssocID="{60899B9B-6522-44AA-A449-9809305E3FBF}" presName="node" presStyleLbl="node1" presStyleIdx="4" presStyleCnt="6">
        <dgm:presLayoutVars>
          <dgm:bulletEnabled val="1"/>
        </dgm:presLayoutVars>
      </dgm:prSet>
      <dgm:spPr/>
    </dgm:pt>
    <dgm:pt modelId="{409AB2BD-28A0-4A4F-ACE8-78401CD93B9F}" type="pres">
      <dgm:prSet presAssocID="{60899B9B-6522-44AA-A449-9809305E3FBF}" presName="dummy" presStyleCnt="0"/>
      <dgm:spPr/>
    </dgm:pt>
    <dgm:pt modelId="{615A2D52-CB8F-46AD-968D-B64C281BBACD}" type="pres">
      <dgm:prSet presAssocID="{5CC580C1-4511-41C1-9DD9-F666A97788FA}" presName="sibTrans" presStyleLbl="sibTrans2D1" presStyleIdx="4" presStyleCnt="6"/>
      <dgm:spPr/>
    </dgm:pt>
    <dgm:pt modelId="{929AC434-B3B0-42CA-82E1-6E3AF412E8BC}" type="pres">
      <dgm:prSet presAssocID="{1B300DFE-2865-48A3-AFC5-576A60D239B3}" presName="node" presStyleLbl="node1" presStyleIdx="5" presStyleCnt="6">
        <dgm:presLayoutVars>
          <dgm:bulletEnabled val="1"/>
        </dgm:presLayoutVars>
      </dgm:prSet>
      <dgm:spPr>
        <a:xfrm>
          <a:off x="2268977" y="1613717"/>
          <a:ext cx="1538317" cy="1538317"/>
        </a:xfrm>
        <a:prstGeom prst="ellipse">
          <a:avLst/>
        </a:prstGeom>
      </dgm:spPr>
    </dgm:pt>
    <dgm:pt modelId="{C3433C10-5EC6-46AA-AF58-532B907F3F37}" type="pres">
      <dgm:prSet presAssocID="{1B300DFE-2865-48A3-AFC5-576A60D239B3}" presName="dummy" presStyleCnt="0"/>
      <dgm:spPr/>
    </dgm:pt>
    <dgm:pt modelId="{AFBC560E-5636-4475-9604-CC7EDC7A7ECA}" type="pres">
      <dgm:prSet presAssocID="{2B12E460-92D3-4ADD-842F-DD9786216C84}" presName="sibTrans" presStyleLbl="sibTrans2D1" presStyleIdx="5" presStyleCnt="6"/>
      <dgm:spPr/>
    </dgm:pt>
  </dgm:ptLst>
  <dgm:cxnLst>
    <dgm:cxn modelId="{BEF21F0E-0B18-468C-A051-A5BF30D5C430}" type="presOf" srcId="{2B12E460-92D3-4ADD-842F-DD9786216C84}" destId="{AFBC560E-5636-4475-9604-CC7EDC7A7ECA}" srcOrd="0" destOrd="0" presId="urn:microsoft.com/office/officeart/2005/8/layout/radial6"/>
    <dgm:cxn modelId="{77A07615-5766-42B9-9846-A1BDFE959F19}" srcId="{85FB023F-B0EC-426E-A8DB-0A128F8C9890}" destId="{8DA590EF-08D3-4976-AB7F-D97B3B5AEF7E}" srcOrd="0" destOrd="0" parTransId="{B550DA16-2147-4A5B-A2B6-2CB2E20FC99B}" sibTransId="{1B2E1AFC-3DD9-4772-AEFD-2CFD60CFFD04}"/>
    <dgm:cxn modelId="{1772745B-CF4F-4726-9634-0A0BEC368AC9}" type="presOf" srcId="{64BAA6D4-0F0A-499A-A6C4-C742DE1261C2}" destId="{476CF715-C593-4D24-B289-0A443308B20D}" srcOrd="0" destOrd="0" presId="urn:microsoft.com/office/officeart/2005/8/layout/radial6"/>
    <dgm:cxn modelId="{1F369541-7EFC-4759-892B-162C03885555}" srcId="{8DA590EF-08D3-4976-AB7F-D97B3B5AEF7E}" destId="{35FE48CD-360C-46AD-B80A-08CE3606EA9C}" srcOrd="2" destOrd="0" parTransId="{6CFF453A-9172-46DF-8239-3009B904E531}" sibTransId="{AB62C916-9654-49BF-BBB1-55C589F31FFA}"/>
    <dgm:cxn modelId="{46CDEC64-274C-4A0A-8649-7E976BC95CE2}" type="presOf" srcId="{1B300DFE-2865-48A3-AFC5-576A60D239B3}" destId="{929AC434-B3B0-42CA-82E1-6E3AF412E8BC}" srcOrd="0" destOrd="0" presId="urn:microsoft.com/office/officeart/2005/8/layout/radial6"/>
    <dgm:cxn modelId="{BF7F9145-B1F0-43B5-9AC6-787107629D85}" type="presOf" srcId="{B4CCBEBF-8E9F-405C-9E4D-6469543D6A58}" destId="{50C19E8E-2229-4760-9DEE-CB32BE944589}" srcOrd="0" destOrd="0" presId="urn:microsoft.com/office/officeart/2005/8/layout/radial6"/>
    <dgm:cxn modelId="{74281666-89B0-461E-AAC9-C20059A6B7DB}" type="presOf" srcId="{5CC580C1-4511-41C1-9DD9-F666A97788FA}" destId="{615A2D52-CB8F-46AD-968D-B64C281BBACD}" srcOrd="0" destOrd="0" presId="urn:microsoft.com/office/officeart/2005/8/layout/radial6"/>
    <dgm:cxn modelId="{EA3E426A-5704-4EBC-BEDD-5A11A334C602}" type="presOf" srcId="{85FB023F-B0EC-426E-A8DB-0A128F8C9890}" destId="{68D6B306-A6BE-4E05-93EE-51F57B29E242}" srcOrd="0" destOrd="0" presId="urn:microsoft.com/office/officeart/2005/8/layout/radial6"/>
    <dgm:cxn modelId="{23C1906B-C106-4A34-B916-9FD365A50702}" type="presOf" srcId="{8DA590EF-08D3-4976-AB7F-D97B3B5AEF7E}" destId="{9459D479-F149-4DE7-8A6D-9C4D82BADD11}" srcOrd="0" destOrd="0" presId="urn:microsoft.com/office/officeart/2005/8/layout/radial6"/>
    <dgm:cxn modelId="{A281A57A-C3DE-4DB1-973F-68455A369CDA}" srcId="{8DA590EF-08D3-4976-AB7F-D97B3B5AEF7E}" destId="{71EA1FF2-7252-41BB-96D2-0673DF512A15}" srcOrd="0" destOrd="0" parTransId="{A09C59EC-76E1-4003-84A3-3AEED93157C7}" sibTransId="{7B55544F-792F-4E55-AD9E-7820D1F034B3}"/>
    <dgm:cxn modelId="{45133988-E5DB-489C-8C45-A6442A9A836C}" srcId="{8DA590EF-08D3-4976-AB7F-D97B3B5AEF7E}" destId="{60899B9B-6522-44AA-A449-9809305E3FBF}" srcOrd="4" destOrd="0" parTransId="{382928CC-6AB6-4C15-9975-74761ECD3CE2}" sibTransId="{5CC580C1-4511-41C1-9DD9-F666A97788FA}"/>
    <dgm:cxn modelId="{86373B8C-B421-4C0E-AF22-8C51C0473ECC}" type="presOf" srcId="{06512A36-DD19-45B4-A6A2-A1AACC689352}" destId="{E4D1E272-0012-4B05-AC35-BDE3A6A93165}" srcOrd="0" destOrd="0" presId="urn:microsoft.com/office/officeart/2005/8/layout/radial6"/>
    <dgm:cxn modelId="{388AB295-6439-4B48-8862-21A1BC2A92A2}" type="presOf" srcId="{D395208A-A5F5-4661-AFEC-D8C5524DB3A1}" destId="{D3639528-8D77-477C-B260-40E28F032B07}" srcOrd="0" destOrd="0" presId="urn:microsoft.com/office/officeart/2005/8/layout/radial6"/>
    <dgm:cxn modelId="{F4F46FA3-0FAC-4A63-8BC5-11FACD4FA8D2}" type="presOf" srcId="{60899B9B-6522-44AA-A449-9809305E3FBF}" destId="{632BFAE2-BDE4-42A0-8912-4DD38C845669}" srcOrd="0" destOrd="0" presId="urn:microsoft.com/office/officeart/2005/8/layout/radial6"/>
    <dgm:cxn modelId="{988834A5-BBAB-494A-8192-D15E031AB157}" type="presOf" srcId="{AB62C916-9654-49BF-BBB1-55C589F31FFA}" destId="{0B5F55F7-18A4-478E-9C52-06F61DC4DDAE}" srcOrd="0" destOrd="0" presId="urn:microsoft.com/office/officeart/2005/8/layout/radial6"/>
    <dgm:cxn modelId="{A3F3F4A8-FD62-4F1A-9BC1-B6C822FD10E6}" srcId="{8DA590EF-08D3-4976-AB7F-D97B3B5AEF7E}" destId="{06512A36-DD19-45B4-A6A2-A1AACC689352}" srcOrd="1" destOrd="0" parTransId="{C44510B3-9266-4C59-814B-7FB9E58ABFED}" sibTransId="{D395208A-A5F5-4661-AFEC-D8C5524DB3A1}"/>
    <dgm:cxn modelId="{AA4513B9-4CC7-4CD5-8CF5-4F6912984B4D}" srcId="{8DA590EF-08D3-4976-AB7F-D97B3B5AEF7E}" destId="{64BAA6D4-0F0A-499A-A6C4-C742DE1261C2}" srcOrd="3" destOrd="0" parTransId="{03A0D5C6-434E-4DE8-924F-55584C16190F}" sibTransId="{B4CCBEBF-8E9F-405C-9E4D-6469543D6A58}"/>
    <dgm:cxn modelId="{0ABC78C6-B4AF-4110-AB2C-C162EFFFBBE5}" type="presOf" srcId="{35FE48CD-360C-46AD-B80A-08CE3606EA9C}" destId="{018F813D-88A6-44F8-8571-E83D01FA90B6}" srcOrd="0" destOrd="0" presId="urn:microsoft.com/office/officeart/2005/8/layout/radial6"/>
    <dgm:cxn modelId="{4C0B7FD4-70B0-4F5D-B97C-852FD6297C24}" type="presOf" srcId="{7B55544F-792F-4E55-AD9E-7820D1F034B3}" destId="{7B3586A9-D8F1-47F7-A8C1-2961C53BFBC8}" srcOrd="0" destOrd="0" presId="urn:microsoft.com/office/officeart/2005/8/layout/radial6"/>
    <dgm:cxn modelId="{AF2754E3-6950-47DC-8261-23300FB21EBA}" type="presOf" srcId="{71EA1FF2-7252-41BB-96D2-0673DF512A15}" destId="{B4175507-47D2-4582-84E5-5CA04BE81BE8}" srcOrd="0" destOrd="0" presId="urn:microsoft.com/office/officeart/2005/8/layout/radial6"/>
    <dgm:cxn modelId="{CB1E24F6-C202-4BEB-A8CB-C60B5BA6A594}" srcId="{8DA590EF-08D3-4976-AB7F-D97B3B5AEF7E}" destId="{1B300DFE-2865-48A3-AFC5-576A60D239B3}" srcOrd="5" destOrd="0" parTransId="{CF02D640-F21B-43D2-8D01-64D9CA3A8C97}" sibTransId="{2B12E460-92D3-4ADD-842F-DD9786216C84}"/>
    <dgm:cxn modelId="{8AD95502-BADE-406B-98B6-7D7865829A79}" type="presParOf" srcId="{68D6B306-A6BE-4E05-93EE-51F57B29E242}" destId="{9459D479-F149-4DE7-8A6D-9C4D82BADD11}" srcOrd="0" destOrd="0" presId="urn:microsoft.com/office/officeart/2005/8/layout/radial6"/>
    <dgm:cxn modelId="{CBBE725F-716F-4595-A714-AE6DB1026717}" type="presParOf" srcId="{68D6B306-A6BE-4E05-93EE-51F57B29E242}" destId="{B4175507-47D2-4582-84E5-5CA04BE81BE8}" srcOrd="1" destOrd="0" presId="urn:microsoft.com/office/officeart/2005/8/layout/radial6"/>
    <dgm:cxn modelId="{198F0E9D-DC5A-40FF-948F-E54309344559}" type="presParOf" srcId="{68D6B306-A6BE-4E05-93EE-51F57B29E242}" destId="{A2C6D75D-F7F6-4B80-B3C9-F8AE6D29B3D7}" srcOrd="2" destOrd="0" presId="urn:microsoft.com/office/officeart/2005/8/layout/radial6"/>
    <dgm:cxn modelId="{36308AF9-8E1F-4421-A248-8ED61013DF2D}" type="presParOf" srcId="{68D6B306-A6BE-4E05-93EE-51F57B29E242}" destId="{7B3586A9-D8F1-47F7-A8C1-2961C53BFBC8}" srcOrd="3" destOrd="0" presId="urn:microsoft.com/office/officeart/2005/8/layout/radial6"/>
    <dgm:cxn modelId="{1383F1C9-9B7D-4745-A431-1A1CB02F2E44}" type="presParOf" srcId="{68D6B306-A6BE-4E05-93EE-51F57B29E242}" destId="{E4D1E272-0012-4B05-AC35-BDE3A6A93165}" srcOrd="4" destOrd="0" presId="urn:microsoft.com/office/officeart/2005/8/layout/radial6"/>
    <dgm:cxn modelId="{9F409BA9-FB3C-44A9-ADFC-7A3616695D83}" type="presParOf" srcId="{68D6B306-A6BE-4E05-93EE-51F57B29E242}" destId="{1BD803F4-9C0E-45EC-8BE7-703AC4CAD944}" srcOrd="5" destOrd="0" presId="urn:microsoft.com/office/officeart/2005/8/layout/radial6"/>
    <dgm:cxn modelId="{ECEEC15C-0CF9-4F2A-A768-C0487CF304BA}" type="presParOf" srcId="{68D6B306-A6BE-4E05-93EE-51F57B29E242}" destId="{D3639528-8D77-477C-B260-40E28F032B07}" srcOrd="6" destOrd="0" presId="urn:microsoft.com/office/officeart/2005/8/layout/radial6"/>
    <dgm:cxn modelId="{31AD0282-8BB0-496E-9DDC-2BE5EDD53480}" type="presParOf" srcId="{68D6B306-A6BE-4E05-93EE-51F57B29E242}" destId="{018F813D-88A6-44F8-8571-E83D01FA90B6}" srcOrd="7" destOrd="0" presId="urn:microsoft.com/office/officeart/2005/8/layout/radial6"/>
    <dgm:cxn modelId="{73803AAB-F053-4578-9323-D1181D703F79}" type="presParOf" srcId="{68D6B306-A6BE-4E05-93EE-51F57B29E242}" destId="{B7F6245E-2A30-440F-8358-F83705BA520B}" srcOrd="8" destOrd="0" presId="urn:microsoft.com/office/officeart/2005/8/layout/radial6"/>
    <dgm:cxn modelId="{D8444EC2-40CA-413D-9C64-03199335E54E}" type="presParOf" srcId="{68D6B306-A6BE-4E05-93EE-51F57B29E242}" destId="{0B5F55F7-18A4-478E-9C52-06F61DC4DDAE}" srcOrd="9" destOrd="0" presId="urn:microsoft.com/office/officeart/2005/8/layout/radial6"/>
    <dgm:cxn modelId="{5419A636-020E-4C21-98B4-B9AD83033212}" type="presParOf" srcId="{68D6B306-A6BE-4E05-93EE-51F57B29E242}" destId="{476CF715-C593-4D24-B289-0A443308B20D}" srcOrd="10" destOrd="0" presId="urn:microsoft.com/office/officeart/2005/8/layout/radial6"/>
    <dgm:cxn modelId="{31B92363-B5DE-4625-B386-C6D9772681F1}" type="presParOf" srcId="{68D6B306-A6BE-4E05-93EE-51F57B29E242}" destId="{524E3DCE-5420-40B6-8B99-CFC58F819C8F}" srcOrd="11" destOrd="0" presId="urn:microsoft.com/office/officeart/2005/8/layout/radial6"/>
    <dgm:cxn modelId="{BC6F8DBB-8FA1-4FB6-86CF-F88B74926589}" type="presParOf" srcId="{68D6B306-A6BE-4E05-93EE-51F57B29E242}" destId="{50C19E8E-2229-4760-9DEE-CB32BE944589}" srcOrd="12" destOrd="0" presId="urn:microsoft.com/office/officeart/2005/8/layout/radial6"/>
    <dgm:cxn modelId="{C9D140AD-1C32-4B87-9607-BF2C0D7F1273}" type="presParOf" srcId="{68D6B306-A6BE-4E05-93EE-51F57B29E242}" destId="{632BFAE2-BDE4-42A0-8912-4DD38C845669}" srcOrd="13" destOrd="0" presId="urn:microsoft.com/office/officeart/2005/8/layout/radial6"/>
    <dgm:cxn modelId="{DB1B0DDB-BE3B-47A6-8818-F1079CDD6B66}" type="presParOf" srcId="{68D6B306-A6BE-4E05-93EE-51F57B29E242}" destId="{409AB2BD-28A0-4A4F-ACE8-78401CD93B9F}" srcOrd="14" destOrd="0" presId="urn:microsoft.com/office/officeart/2005/8/layout/radial6"/>
    <dgm:cxn modelId="{7843424C-80A1-44DF-A2C0-EADDC15479FD}" type="presParOf" srcId="{68D6B306-A6BE-4E05-93EE-51F57B29E242}" destId="{615A2D52-CB8F-46AD-968D-B64C281BBACD}" srcOrd="15" destOrd="0" presId="urn:microsoft.com/office/officeart/2005/8/layout/radial6"/>
    <dgm:cxn modelId="{744069CD-13A6-46E5-A33A-42B381B23CFC}" type="presParOf" srcId="{68D6B306-A6BE-4E05-93EE-51F57B29E242}" destId="{929AC434-B3B0-42CA-82E1-6E3AF412E8BC}" srcOrd="16" destOrd="0" presId="urn:microsoft.com/office/officeart/2005/8/layout/radial6"/>
    <dgm:cxn modelId="{53D2455A-AD6D-43E9-80C7-C30C251EBF5F}" type="presParOf" srcId="{68D6B306-A6BE-4E05-93EE-51F57B29E242}" destId="{C3433C10-5EC6-46AA-AF58-532B907F3F37}" srcOrd="17" destOrd="0" presId="urn:microsoft.com/office/officeart/2005/8/layout/radial6"/>
    <dgm:cxn modelId="{245F65E6-6D70-4F79-8510-3FAAA77C6173}" type="presParOf" srcId="{68D6B306-A6BE-4E05-93EE-51F57B29E242}" destId="{AFBC560E-5636-4475-9604-CC7EDC7A7ECA}" srcOrd="18"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5FB023F-B0EC-426E-A8DB-0A128F8C989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hu-HU"/>
        </a:p>
      </dgm:t>
    </dgm:pt>
    <dgm:pt modelId="{71EA1FF2-7252-41BB-96D2-0673DF512A15}">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gm:t>
    </dgm:pt>
    <dgm:pt modelId="{A09C59EC-76E1-4003-84A3-3AEED93157C7}" type="parTrans" cxnId="{A281A57A-C3DE-4DB1-973F-68455A369CDA}">
      <dgm:prSet/>
      <dgm:spPr/>
      <dgm:t>
        <a:bodyPr/>
        <a:lstStyle/>
        <a:p>
          <a:endParaRPr lang="hu-HU"/>
        </a:p>
      </dgm:t>
    </dgm:pt>
    <dgm:pt modelId="{7B55544F-792F-4E55-AD9E-7820D1F034B3}" type="sibTrans" cxnId="{A281A57A-C3DE-4DB1-973F-68455A369CDA}">
      <dgm:prSet/>
      <dgm:spPr>
        <a:solidFill>
          <a:srgbClr val="78899D"/>
        </a:solidFill>
      </dgm:spPr>
      <dgm:t>
        <a:bodyPr/>
        <a:lstStyle/>
        <a:p>
          <a:endParaRPr lang="hu-HU"/>
        </a:p>
      </dgm:t>
    </dgm:pt>
    <dgm:pt modelId="{06512A36-DD19-45B4-A6A2-A1AACC689352}">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gm:t>
    </dgm:pt>
    <dgm:pt modelId="{C44510B3-9266-4C59-814B-7FB9E58ABFED}" type="parTrans" cxnId="{A3F3F4A8-FD62-4F1A-9BC1-B6C822FD10E6}">
      <dgm:prSet/>
      <dgm:spPr/>
      <dgm:t>
        <a:bodyPr/>
        <a:lstStyle/>
        <a:p>
          <a:endParaRPr lang="hu-HU"/>
        </a:p>
      </dgm:t>
    </dgm:pt>
    <dgm:pt modelId="{D395208A-A5F5-4661-AFEC-D8C5524DB3A1}" type="sibTrans" cxnId="{A3F3F4A8-FD62-4F1A-9BC1-B6C822FD10E6}">
      <dgm:prSet/>
      <dgm:spPr>
        <a:solidFill>
          <a:srgbClr val="78899D"/>
        </a:solidFill>
      </dgm:spPr>
      <dgm:t>
        <a:bodyPr/>
        <a:lstStyle/>
        <a:p>
          <a:endParaRPr lang="hu-HU"/>
        </a:p>
      </dgm:t>
    </dgm:pt>
    <dgm:pt modelId="{35FE48CD-360C-46AD-B80A-08CE3606EA9C}">
      <dgm:prSet custT="1"/>
      <dgm:spPr>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r>
            <a:rPr lang="en-GB" sz="1700" kern="1200">
              <a:solidFill>
                <a:prstClr val="white"/>
              </a:solidFill>
              <a:latin typeface="Calibri" panose="020F0502020204030204"/>
              <a:ea typeface="+mn-ea"/>
              <a:cs typeface="+mn-cs"/>
            </a:rPr>
            <a:t>others</a:t>
          </a:r>
          <a:endParaRPr lang="hu-HU" sz="1700" kern="1200">
            <a:solidFill>
              <a:prstClr val="white"/>
            </a:solidFill>
            <a:latin typeface="Calibri" panose="020F0502020204030204"/>
            <a:ea typeface="+mn-ea"/>
            <a:cs typeface="+mn-cs"/>
          </a:endParaRPr>
        </a:p>
      </dgm:t>
    </dgm:pt>
    <dgm:pt modelId="{6CFF453A-9172-46DF-8239-3009B904E531}" type="parTrans" cxnId="{1F369541-7EFC-4759-892B-162C03885555}">
      <dgm:prSet/>
      <dgm:spPr/>
      <dgm:t>
        <a:bodyPr/>
        <a:lstStyle/>
        <a:p>
          <a:endParaRPr lang="hu-HU"/>
        </a:p>
      </dgm:t>
    </dgm:pt>
    <dgm:pt modelId="{AB62C916-9654-49BF-BBB1-55C589F31FFA}" type="sibTrans" cxnId="{1F369541-7EFC-4759-892B-162C03885555}">
      <dgm:prSet/>
      <dgm:spPr>
        <a:solidFill>
          <a:srgbClr val="78899D"/>
        </a:solidFill>
      </dgm:spPr>
      <dgm:t>
        <a:bodyPr/>
        <a:lstStyle/>
        <a:p>
          <a:endParaRPr lang="hu-HU"/>
        </a:p>
      </dgm:t>
    </dgm:pt>
    <dgm:pt modelId="{64BAA6D4-0F0A-499A-A6C4-C742DE1261C2}">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d</a:t>
          </a:r>
          <a:r>
            <a:rPr lang="hu-HU" sz="1700" kern="1200">
              <a:solidFill>
                <a:prstClr val="white"/>
              </a:solidFill>
              <a:latin typeface="Calibri" panose="020F0502020204030204"/>
              <a:ea typeface="+mn-ea"/>
              <a:cs typeface="+mn-cs"/>
            </a:rPr>
            <a:t>ispersing agents</a:t>
          </a:r>
        </a:p>
      </dgm:t>
    </dgm:pt>
    <dgm:pt modelId="{03A0D5C6-434E-4DE8-924F-55584C16190F}" type="parTrans" cxnId="{AA4513B9-4CC7-4CD5-8CF5-4F6912984B4D}">
      <dgm:prSet/>
      <dgm:spPr/>
      <dgm:t>
        <a:bodyPr/>
        <a:lstStyle/>
        <a:p>
          <a:endParaRPr lang="hu-HU"/>
        </a:p>
      </dgm:t>
    </dgm:pt>
    <dgm:pt modelId="{B4CCBEBF-8E9F-405C-9E4D-6469543D6A58}" type="sibTrans" cxnId="{AA4513B9-4CC7-4CD5-8CF5-4F6912984B4D}">
      <dgm:prSet/>
      <dgm:spPr>
        <a:solidFill>
          <a:srgbClr val="78899D"/>
        </a:solidFill>
      </dgm:spPr>
      <dgm:t>
        <a:bodyPr/>
        <a:lstStyle/>
        <a:p>
          <a:endParaRPr lang="hu-HU"/>
        </a:p>
      </dgm:t>
    </dgm:pt>
    <dgm:pt modelId="{8DA590EF-08D3-4976-AB7F-D97B3B5AEF7E}">
      <dgm:prSet/>
      <dgm:spPr>
        <a:solidFill>
          <a:srgbClr val="323E50"/>
        </a:solidFill>
        <a:ln>
          <a:noFill/>
        </a:ln>
        <a:effectLst/>
        <a:scene3d>
          <a:camera prst="orthographicFront">
            <a:rot lat="0" lon="0" rev="0"/>
          </a:camera>
          <a:lightRig rig="contrasting" dir="t">
            <a:rot lat="0" lon="0" rev="7800000"/>
          </a:lightRig>
        </a:scene3d>
        <a:sp3d>
          <a:bevelT w="139700" h="139700"/>
        </a:sp3d>
      </dgm:spPr>
      <dgm:t>
        <a:bodyPr/>
        <a:lstStyle/>
        <a:p>
          <a:r>
            <a:rPr lang="en-GB"/>
            <a:t>functional agents</a:t>
          </a:r>
          <a:endParaRPr lang="hu-HU"/>
        </a:p>
      </dgm:t>
    </dgm:pt>
    <dgm:pt modelId="{B550DA16-2147-4A5B-A2B6-2CB2E20FC99B}" type="parTrans" cxnId="{77A07615-5766-42B9-9846-A1BDFE959F19}">
      <dgm:prSet/>
      <dgm:spPr/>
      <dgm:t>
        <a:bodyPr/>
        <a:lstStyle/>
        <a:p>
          <a:endParaRPr lang="hu-HU"/>
        </a:p>
      </dgm:t>
    </dgm:pt>
    <dgm:pt modelId="{1B2E1AFC-3DD9-4772-AEFD-2CFD60CFFD04}" type="sibTrans" cxnId="{77A07615-5766-42B9-9846-A1BDFE959F19}">
      <dgm:prSet/>
      <dgm:spPr/>
      <dgm:t>
        <a:bodyPr/>
        <a:lstStyle/>
        <a:p>
          <a:endParaRPr lang="hu-HU"/>
        </a:p>
      </dgm:t>
    </dgm:pt>
    <dgm:pt modelId="{1B300DFE-2865-48A3-AFC5-576A60D239B3}">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gm:t>
    </dgm:pt>
    <dgm:pt modelId="{CF02D640-F21B-43D2-8D01-64D9CA3A8C97}" type="parTrans" cxnId="{CB1E24F6-C202-4BEB-A8CB-C60B5BA6A594}">
      <dgm:prSet/>
      <dgm:spPr/>
      <dgm:t>
        <a:bodyPr/>
        <a:lstStyle/>
        <a:p>
          <a:endParaRPr lang="hu-HU"/>
        </a:p>
      </dgm:t>
    </dgm:pt>
    <dgm:pt modelId="{2B12E460-92D3-4ADD-842F-DD9786216C84}" type="sibTrans" cxnId="{CB1E24F6-C202-4BEB-A8CB-C60B5BA6A594}">
      <dgm:prSet/>
      <dgm:spPr>
        <a:solidFill>
          <a:srgbClr val="78899D"/>
        </a:solidFill>
      </dgm:spPr>
      <dgm:t>
        <a:bodyPr/>
        <a:lstStyle/>
        <a:p>
          <a:endParaRPr lang="hu-HU"/>
        </a:p>
      </dgm:t>
    </dgm:pt>
    <dgm:pt modelId="{60899B9B-6522-44AA-A449-9809305E3FBF}">
      <dgm:prSet custT="1"/>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marL="0" lvl="0" indent="0" algn="ctr" defTabSz="844550">
            <a:lnSpc>
              <a:spcPct val="90000"/>
            </a:lnSpc>
            <a:spcBef>
              <a:spcPct val="0"/>
            </a:spcBef>
            <a:spcAft>
              <a:spcPct val="35000"/>
            </a:spcAft>
          </a:pPr>
          <a:r>
            <a:rPr lang="en-GB" sz="1700" kern="1200">
              <a:solidFill>
                <a:srgbClr val="FFFFFF"/>
              </a:solidFill>
            </a:rPr>
            <a:t>a</a:t>
          </a:r>
          <a:r>
            <a:rPr lang="hu-HU" sz="1700" kern="1200">
              <a:solidFill>
                <a:srgbClr val="FFFFFF"/>
              </a:solidFill>
            </a:rPr>
            <a:t>ntifoam agents</a:t>
          </a:r>
          <a:endParaRPr lang="hu-HU" sz="1700" kern="1200">
            <a:solidFill>
              <a:prstClr val="white"/>
            </a:solidFill>
            <a:latin typeface="Calibri" panose="020F0502020204030204"/>
            <a:ea typeface="+mn-ea"/>
            <a:cs typeface="+mn-cs"/>
          </a:endParaRPr>
        </a:p>
      </dgm:t>
    </dgm:pt>
    <dgm:pt modelId="{382928CC-6AB6-4C15-9975-74761ECD3CE2}" type="parTrans" cxnId="{45133988-E5DB-489C-8C45-A6442A9A836C}">
      <dgm:prSet/>
      <dgm:spPr/>
      <dgm:t>
        <a:bodyPr/>
        <a:lstStyle/>
        <a:p>
          <a:endParaRPr lang="hu-HU"/>
        </a:p>
      </dgm:t>
    </dgm:pt>
    <dgm:pt modelId="{5CC580C1-4511-41C1-9DD9-F666A97788FA}" type="sibTrans" cxnId="{45133988-E5DB-489C-8C45-A6442A9A836C}">
      <dgm:prSet/>
      <dgm:spPr/>
      <dgm:t>
        <a:bodyPr/>
        <a:lstStyle/>
        <a:p>
          <a:endParaRPr lang="hu-HU"/>
        </a:p>
      </dgm:t>
    </dgm:pt>
    <dgm:pt modelId="{68D6B306-A6BE-4E05-93EE-51F57B29E242}" type="pres">
      <dgm:prSet presAssocID="{85FB023F-B0EC-426E-A8DB-0A128F8C9890}" presName="Name0" presStyleCnt="0">
        <dgm:presLayoutVars>
          <dgm:chMax val="1"/>
          <dgm:dir/>
          <dgm:animLvl val="ctr"/>
          <dgm:resizeHandles val="exact"/>
        </dgm:presLayoutVars>
      </dgm:prSet>
      <dgm:spPr/>
    </dgm:pt>
    <dgm:pt modelId="{9459D479-F149-4DE7-8A6D-9C4D82BADD11}" type="pres">
      <dgm:prSet presAssocID="{8DA590EF-08D3-4976-AB7F-D97B3B5AEF7E}" presName="centerShape" presStyleLbl="node0" presStyleIdx="0" presStyleCnt="1"/>
      <dgm:spPr/>
    </dgm:pt>
    <dgm:pt modelId="{B4175507-47D2-4582-84E5-5CA04BE81BE8}" type="pres">
      <dgm:prSet presAssocID="{71EA1FF2-7252-41BB-96D2-0673DF512A15}" presName="node" presStyleLbl="node1" presStyleIdx="0" presStyleCnt="6">
        <dgm:presLayoutVars>
          <dgm:bulletEnabled val="1"/>
        </dgm:presLayoutVars>
      </dgm:prSet>
      <dgm:spPr>
        <a:xfrm>
          <a:off x="4488641" y="1037"/>
          <a:ext cx="1538317" cy="1538317"/>
        </a:xfrm>
        <a:prstGeom prst="ellipse">
          <a:avLst/>
        </a:prstGeom>
      </dgm:spPr>
    </dgm:pt>
    <dgm:pt modelId="{A2C6D75D-F7F6-4B80-B3C9-F8AE6D29B3D7}" type="pres">
      <dgm:prSet presAssocID="{71EA1FF2-7252-41BB-96D2-0673DF512A15}" presName="dummy" presStyleCnt="0"/>
      <dgm:spPr/>
    </dgm:pt>
    <dgm:pt modelId="{7B3586A9-D8F1-47F7-A8C1-2961C53BFBC8}" type="pres">
      <dgm:prSet presAssocID="{7B55544F-792F-4E55-AD9E-7820D1F034B3}" presName="sibTrans" presStyleLbl="sibTrans2D1" presStyleIdx="0" presStyleCnt="6"/>
      <dgm:spPr/>
    </dgm:pt>
    <dgm:pt modelId="{E4D1E272-0012-4B05-AC35-BDE3A6A93165}" type="pres">
      <dgm:prSet presAssocID="{06512A36-DD19-45B4-A6A2-A1AACC689352}" presName="node" presStyleLbl="node1" presStyleIdx="1" presStyleCnt="6">
        <dgm:presLayoutVars>
          <dgm:bulletEnabled val="1"/>
        </dgm:presLayoutVars>
      </dgm:prSet>
      <dgm:spPr>
        <a:xfrm>
          <a:off x="6708304" y="1613717"/>
          <a:ext cx="1538317" cy="1538317"/>
        </a:xfrm>
        <a:prstGeom prst="ellipse">
          <a:avLst/>
        </a:prstGeom>
      </dgm:spPr>
    </dgm:pt>
    <dgm:pt modelId="{1BD803F4-9C0E-45EC-8BE7-703AC4CAD944}" type="pres">
      <dgm:prSet presAssocID="{06512A36-DD19-45B4-A6A2-A1AACC689352}" presName="dummy" presStyleCnt="0"/>
      <dgm:spPr/>
    </dgm:pt>
    <dgm:pt modelId="{D3639528-8D77-477C-B260-40E28F032B07}" type="pres">
      <dgm:prSet presAssocID="{D395208A-A5F5-4661-AFEC-D8C5524DB3A1}" presName="sibTrans" presStyleLbl="sibTrans2D1" presStyleIdx="1" presStyleCnt="6"/>
      <dgm:spPr/>
    </dgm:pt>
    <dgm:pt modelId="{018F813D-88A6-44F8-8571-E83D01FA90B6}" type="pres">
      <dgm:prSet presAssocID="{35FE48CD-360C-46AD-B80A-08CE3606EA9C}" presName="node" presStyleLbl="node1" presStyleIdx="2" presStyleCnt="6">
        <dgm:presLayoutVars>
          <dgm:bulletEnabled val="1"/>
        </dgm:presLayoutVars>
      </dgm:prSet>
      <dgm:spPr>
        <a:xfrm>
          <a:off x="5860468" y="4223088"/>
          <a:ext cx="1538317" cy="1538317"/>
        </a:xfrm>
        <a:prstGeom prst="ellipse">
          <a:avLst/>
        </a:prstGeom>
      </dgm:spPr>
    </dgm:pt>
    <dgm:pt modelId="{B7F6245E-2A30-440F-8358-F83705BA520B}" type="pres">
      <dgm:prSet presAssocID="{35FE48CD-360C-46AD-B80A-08CE3606EA9C}" presName="dummy" presStyleCnt="0"/>
      <dgm:spPr/>
    </dgm:pt>
    <dgm:pt modelId="{0B5F55F7-18A4-478E-9C52-06F61DC4DDAE}" type="pres">
      <dgm:prSet presAssocID="{AB62C916-9654-49BF-BBB1-55C589F31FFA}" presName="sibTrans" presStyleLbl="sibTrans2D1" presStyleIdx="2" presStyleCnt="6"/>
      <dgm:spPr/>
    </dgm:pt>
    <dgm:pt modelId="{476CF715-C593-4D24-B289-0A443308B20D}" type="pres">
      <dgm:prSet presAssocID="{64BAA6D4-0F0A-499A-A6C4-C742DE1261C2}" presName="node" presStyleLbl="node1" presStyleIdx="3" presStyleCnt="6">
        <dgm:presLayoutVars>
          <dgm:bulletEnabled val="1"/>
        </dgm:presLayoutVars>
      </dgm:prSet>
      <dgm:spPr>
        <a:xfrm>
          <a:off x="4551539" y="4390180"/>
          <a:ext cx="1412520" cy="1412520"/>
        </a:xfrm>
        <a:prstGeom prst="ellipse">
          <a:avLst/>
        </a:prstGeom>
      </dgm:spPr>
    </dgm:pt>
    <dgm:pt modelId="{524E3DCE-5420-40B6-8B99-CFC58F819C8F}" type="pres">
      <dgm:prSet presAssocID="{64BAA6D4-0F0A-499A-A6C4-C742DE1261C2}" presName="dummy" presStyleCnt="0"/>
      <dgm:spPr/>
    </dgm:pt>
    <dgm:pt modelId="{50C19E8E-2229-4760-9DEE-CB32BE944589}" type="pres">
      <dgm:prSet presAssocID="{B4CCBEBF-8E9F-405C-9E4D-6469543D6A58}" presName="sibTrans" presStyleLbl="sibTrans2D1" presStyleIdx="3" presStyleCnt="6"/>
      <dgm:spPr/>
    </dgm:pt>
    <dgm:pt modelId="{632BFAE2-BDE4-42A0-8912-4DD38C845669}" type="pres">
      <dgm:prSet presAssocID="{60899B9B-6522-44AA-A449-9809305E3FBF}" presName="node" presStyleLbl="node1" presStyleIdx="4" presStyleCnt="6">
        <dgm:presLayoutVars>
          <dgm:bulletEnabled val="1"/>
        </dgm:presLayoutVars>
      </dgm:prSet>
      <dgm:spPr/>
    </dgm:pt>
    <dgm:pt modelId="{409AB2BD-28A0-4A4F-ACE8-78401CD93B9F}" type="pres">
      <dgm:prSet presAssocID="{60899B9B-6522-44AA-A449-9809305E3FBF}" presName="dummy" presStyleCnt="0"/>
      <dgm:spPr/>
    </dgm:pt>
    <dgm:pt modelId="{615A2D52-CB8F-46AD-968D-B64C281BBACD}" type="pres">
      <dgm:prSet presAssocID="{5CC580C1-4511-41C1-9DD9-F666A97788FA}" presName="sibTrans" presStyleLbl="sibTrans2D1" presStyleIdx="4" presStyleCnt="6"/>
      <dgm:spPr/>
    </dgm:pt>
    <dgm:pt modelId="{929AC434-B3B0-42CA-82E1-6E3AF412E8BC}" type="pres">
      <dgm:prSet presAssocID="{1B300DFE-2865-48A3-AFC5-576A60D239B3}" presName="node" presStyleLbl="node1" presStyleIdx="5" presStyleCnt="6">
        <dgm:presLayoutVars>
          <dgm:bulletEnabled val="1"/>
        </dgm:presLayoutVars>
      </dgm:prSet>
      <dgm:spPr>
        <a:xfrm>
          <a:off x="2268977" y="1613717"/>
          <a:ext cx="1538317" cy="1538317"/>
        </a:xfrm>
        <a:prstGeom prst="ellipse">
          <a:avLst/>
        </a:prstGeom>
      </dgm:spPr>
    </dgm:pt>
    <dgm:pt modelId="{C3433C10-5EC6-46AA-AF58-532B907F3F37}" type="pres">
      <dgm:prSet presAssocID="{1B300DFE-2865-48A3-AFC5-576A60D239B3}" presName="dummy" presStyleCnt="0"/>
      <dgm:spPr/>
    </dgm:pt>
    <dgm:pt modelId="{AFBC560E-5636-4475-9604-CC7EDC7A7ECA}" type="pres">
      <dgm:prSet presAssocID="{2B12E460-92D3-4ADD-842F-DD9786216C84}" presName="sibTrans" presStyleLbl="sibTrans2D1" presStyleIdx="5" presStyleCnt="6"/>
      <dgm:spPr/>
    </dgm:pt>
  </dgm:ptLst>
  <dgm:cxnLst>
    <dgm:cxn modelId="{BEF21F0E-0B18-468C-A051-A5BF30D5C430}" type="presOf" srcId="{2B12E460-92D3-4ADD-842F-DD9786216C84}" destId="{AFBC560E-5636-4475-9604-CC7EDC7A7ECA}" srcOrd="0" destOrd="0" presId="urn:microsoft.com/office/officeart/2005/8/layout/radial6"/>
    <dgm:cxn modelId="{77A07615-5766-42B9-9846-A1BDFE959F19}" srcId="{85FB023F-B0EC-426E-A8DB-0A128F8C9890}" destId="{8DA590EF-08D3-4976-AB7F-D97B3B5AEF7E}" srcOrd="0" destOrd="0" parTransId="{B550DA16-2147-4A5B-A2B6-2CB2E20FC99B}" sibTransId="{1B2E1AFC-3DD9-4772-AEFD-2CFD60CFFD04}"/>
    <dgm:cxn modelId="{1772745B-CF4F-4726-9634-0A0BEC368AC9}" type="presOf" srcId="{64BAA6D4-0F0A-499A-A6C4-C742DE1261C2}" destId="{476CF715-C593-4D24-B289-0A443308B20D}" srcOrd="0" destOrd="0" presId="urn:microsoft.com/office/officeart/2005/8/layout/radial6"/>
    <dgm:cxn modelId="{1F369541-7EFC-4759-892B-162C03885555}" srcId="{8DA590EF-08D3-4976-AB7F-D97B3B5AEF7E}" destId="{35FE48CD-360C-46AD-B80A-08CE3606EA9C}" srcOrd="2" destOrd="0" parTransId="{6CFF453A-9172-46DF-8239-3009B904E531}" sibTransId="{AB62C916-9654-49BF-BBB1-55C589F31FFA}"/>
    <dgm:cxn modelId="{46CDEC64-274C-4A0A-8649-7E976BC95CE2}" type="presOf" srcId="{1B300DFE-2865-48A3-AFC5-576A60D239B3}" destId="{929AC434-B3B0-42CA-82E1-6E3AF412E8BC}" srcOrd="0" destOrd="0" presId="urn:microsoft.com/office/officeart/2005/8/layout/radial6"/>
    <dgm:cxn modelId="{BF7F9145-B1F0-43B5-9AC6-787107629D85}" type="presOf" srcId="{B4CCBEBF-8E9F-405C-9E4D-6469543D6A58}" destId="{50C19E8E-2229-4760-9DEE-CB32BE944589}" srcOrd="0" destOrd="0" presId="urn:microsoft.com/office/officeart/2005/8/layout/radial6"/>
    <dgm:cxn modelId="{74281666-89B0-461E-AAC9-C20059A6B7DB}" type="presOf" srcId="{5CC580C1-4511-41C1-9DD9-F666A97788FA}" destId="{615A2D52-CB8F-46AD-968D-B64C281BBACD}" srcOrd="0" destOrd="0" presId="urn:microsoft.com/office/officeart/2005/8/layout/radial6"/>
    <dgm:cxn modelId="{EA3E426A-5704-4EBC-BEDD-5A11A334C602}" type="presOf" srcId="{85FB023F-B0EC-426E-A8DB-0A128F8C9890}" destId="{68D6B306-A6BE-4E05-93EE-51F57B29E242}" srcOrd="0" destOrd="0" presId="urn:microsoft.com/office/officeart/2005/8/layout/radial6"/>
    <dgm:cxn modelId="{23C1906B-C106-4A34-B916-9FD365A50702}" type="presOf" srcId="{8DA590EF-08D3-4976-AB7F-D97B3B5AEF7E}" destId="{9459D479-F149-4DE7-8A6D-9C4D82BADD11}" srcOrd="0" destOrd="0" presId="urn:microsoft.com/office/officeart/2005/8/layout/radial6"/>
    <dgm:cxn modelId="{A281A57A-C3DE-4DB1-973F-68455A369CDA}" srcId="{8DA590EF-08D3-4976-AB7F-D97B3B5AEF7E}" destId="{71EA1FF2-7252-41BB-96D2-0673DF512A15}" srcOrd="0" destOrd="0" parTransId="{A09C59EC-76E1-4003-84A3-3AEED93157C7}" sibTransId="{7B55544F-792F-4E55-AD9E-7820D1F034B3}"/>
    <dgm:cxn modelId="{45133988-E5DB-489C-8C45-A6442A9A836C}" srcId="{8DA590EF-08D3-4976-AB7F-D97B3B5AEF7E}" destId="{60899B9B-6522-44AA-A449-9809305E3FBF}" srcOrd="4" destOrd="0" parTransId="{382928CC-6AB6-4C15-9975-74761ECD3CE2}" sibTransId="{5CC580C1-4511-41C1-9DD9-F666A97788FA}"/>
    <dgm:cxn modelId="{86373B8C-B421-4C0E-AF22-8C51C0473ECC}" type="presOf" srcId="{06512A36-DD19-45B4-A6A2-A1AACC689352}" destId="{E4D1E272-0012-4B05-AC35-BDE3A6A93165}" srcOrd="0" destOrd="0" presId="urn:microsoft.com/office/officeart/2005/8/layout/radial6"/>
    <dgm:cxn modelId="{388AB295-6439-4B48-8862-21A1BC2A92A2}" type="presOf" srcId="{D395208A-A5F5-4661-AFEC-D8C5524DB3A1}" destId="{D3639528-8D77-477C-B260-40E28F032B07}" srcOrd="0" destOrd="0" presId="urn:microsoft.com/office/officeart/2005/8/layout/radial6"/>
    <dgm:cxn modelId="{F4F46FA3-0FAC-4A63-8BC5-11FACD4FA8D2}" type="presOf" srcId="{60899B9B-6522-44AA-A449-9809305E3FBF}" destId="{632BFAE2-BDE4-42A0-8912-4DD38C845669}" srcOrd="0" destOrd="0" presId="urn:microsoft.com/office/officeart/2005/8/layout/radial6"/>
    <dgm:cxn modelId="{988834A5-BBAB-494A-8192-D15E031AB157}" type="presOf" srcId="{AB62C916-9654-49BF-BBB1-55C589F31FFA}" destId="{0B5F55F7-18A4-478E-9C52-06F61DC4DDAE}" srcOrd="0" destOrd="0" presId="urn:microsoft.com/office/officeart/2005/8/layout/radial6"/>
    <dgm:cxn modelId="{A3F3F4A8-FD62-4F1A-9BC1-B6C822FD10E6}" srcId="{8DA590EF-08D3-4976-AB7F-D97B3B5AEF7E}" destId="{06512A36-DD19-45B4-A6A2-A1AACC689352}" srcOrd="1" destOrd="0" parTransId="{C44510B3-9266-4C59-814B-7FB9E58ABFED}" sibTransId="{D395208A-A5F5-4661-AFEC-D8C5524DB3A1}"/>
    <dgm:cxn modelId="{AA4513B9-4CC7-4CD5-8CF5-4F6912984B4D}" srcId="{8DA590EF-08D3-4976-AB7F-D97B3B5AEF7E}" destId="{64BAA6D4-0F0A-499A-A6C4-C742DE1261C2}" srcOrd="3" destOrd="0" parTransId="{03A0D5C6-434E-4DE8-924F-55584C16190F}" sibTransId="{B4CCBEBF-8E9F-405C-9E4D-6469543D6A58}"/>
    <dgm:cxn modelId="{0ABC78C6-B4AF-4110-AB2C-C162EFFFBBE5}" type="presOf" srcId="{35FE48CD-360C-46AD-B80A-08CE3606EA9C}" destId="{018F813D-88A6-44F8-8571-E83D01FA90B6}" srcOrd="0" destOrd="0" presId="urn:microsoft.com/office/officeart/2005/8/layout/radial6"/>
    <dgm:cxn modelId="{4C0B7FD4-70B0-4F5D-B97C-852FD6297C24}" type="presOf" srcId="{7B55544F-792F-4E55-AD9E-7820D1F034B3}" destId="{7B3586A9-D8F1-47F7-A8C1-2961C53BFBC8}" srcOrd="0" destOrd="0" presId="urn:microsoft.com/office/officeart/2005/8/layout/radial6"/>
    <dgm:cxn modelId="{AF2754E3-6950-47DC-8261-23300FB21EBA}" type="presOf" srcId="{71EA1FF2-7252-41BB-96D2-0673DF512A15}" destId="{B4175507-47D2-4582-84E5-5CA04BE81BE8}" srcOrd="0" destOrd="0" presId="urn:microsoft.com/office/officeart/2005/8/layout/radial6"/>
    <dgm:cxn modelId="{CB1E24F6-C202-4BEB-A8CB-C60B5BA6A594}" srcId="{8DA590EF-08D3-4976-AB7F-D97B3B5AEF7E}" destId="{1B300DFE-2865-48A3-AFC5-576A60D239B3}" srcOrd="5" destOrd="0" parTransId="{CF02D640-F21B-43D2-8D01-64D9CA3A8C97}" sibTransId="{2B12E460-92D3-4ADD-842F-DD9786216C84}"/>
    <dgm:cxn modelId="{8AD95502-BADE-406B-98B6-7D7865829A79}" type="presParOf" srcId="{68D6B306-A6BE-4E05-93EE-51F57B29E242}" destId="{9459D479-F149-4DE7-8A6D-9C4D82BADD11}" srcOrd="0" destOrd="0" presId="urn:microsoft.com/office/officeart/2005/8/layout/radial6"/>
    <dgm:cxn modelId="{CBBE725F-716F-4595-A714-AE6DB1026717}" type="presParOf" srcId="{68D6B306-A6BE-4E05-93EE-51F57B29E242}" destId="{B4175507-47D2-4582-84E5-5CA04BE81BE8}" srcOrd="1" destOrd="0" presId="urn:microsoft.com/office/officeart/2005/8/layout/radial6"/>
    <dgm:cxn modelId="{198F0E9D-DC5A-40FF-948F-E54309344559}" type="presParOf" srcId="{68D6B306-A6BE-4E05-93EE-51F57B29E242}" destId="{A2C6D75D-F7F6-4B80-B3C9-F8AE6D29B3D7}" srcOrd="2" destOrd="0" presId="urn:microsoft.com/office/officeart/2005/8/layout/radial6"/>
    <dgm:cxn modelId="{36308AF9-8E1F-4421-A248-8ED61013DF2D}" type="presParOf" srcId="{68D6B306-A6BE-4E05-93EE-51F57B29E242}" destId="{7B3586A9-D8F1-47F7-A8C1-2961C53BFBC8}" srcOrd="3" destOrd="0" presId="urn:microsoft.com/office/officeart/2005/8/layout/radial6"/>
    <dgm:cxn modelId="{1383F1C9-9B7D-4745-A431-1A1CB02F2E44}" type="presParOf" srcId="{68D6B306-A6BE-4E05-93EE-51F57B29E242}" destId="{E4D1E272-0012-4B05-AC35-BDE3A6A93165}" srcOrd="4" destOrd="0" presId="urn:microsoft.com/office/officeart/2005/8/layout/radial6"/>
    <dgm:cxn modelId="{9F409BA9-FB3C-44A9-ADFC-7A3616695D83}" type="presParOf" srcId="{68D6B306-A6BE-4E05-93EE-51F57B29E242}" destId="{1BD803F4-9C0E-45EC-8BE7-703AC4CAD944}" srcOrd="5" destOrd="0" presId="urn:microsoft.com/office/officeart/2005/8/layout/radial6"/>
    <dgm:cxn modelId="{ECEEC15C-0CF9-4F2A-A768-C0487CF304BA}" type="presParOf" srcId="{68D6B306-A6BE-4E05-93EE-51F57B29E242}" destId="{D3639528-8D77-477C-B260-40E28F032B07}" srcOrd="6" destOrd="0" presId="urn:microsoft.com/office/officeart/2005/8/layout/radial6"/>
    <dgm:cxn modelId="{31AD0282-8BB0-496E-9DDC-2BE5EDD53480}" type="presParOf" srcId="{68D6B306-A6BE-4E05-93EE-51F57B29E242}" destId="{018F813D-88A6-44F8-8571-E83D01FA90B6}" srcOrd="7" destOrd="0" presId="urn:microsoft.com/office/officeart/2005/8/layout/radial6"/>
    <dgm:cxn modelId="{73803AAB-F053-4578-9323-D1181D703F79}" type="presParOf" srcId="{68D6B306-A6BE-4E05-93EE-51F57B29E242}" destId="{B7F6245E-2A30-440F-8358-F83705BA520B}" srcOrd="8" destOrd="0" presId="urn:microsoft.com/office/officeart/2005/8/layout/radial6"/>
    <dgm:cxn modelId="{D8444EC2-40CA-413D-9C64-03199335E54E}" type="presParOf" srcId="{68D6B306-A6BE-4E05-93EE-51F57B29E242}" destId="{0B5F55F7-18A4-478E-9C52-06F61DC4DDAE}" srcOrd="9" destOrd="0" presId="urn:microsoft.com/office/officeart/2005/8/layout/radial6"/>
    <dgm:cxn modelId="{5419A636-020E-4C21-98B4-B9AD83033212}" type="presParOf" srcId="{68D6B306-A6BE-4E05-93EE-51F57B29E242}" destId="{476CF715-C593-4D24-B289-0A443308B20D}" srcOrd="10" destOrd="0" presId="urn:microsoft.com/office/officeart/2005/8/layout/radial6"/>
    <dgm:cxn modelId="{31B92363-B5DE-4625-B386-C6D9772681F1}" type="presParOf" srcId="{68D6B306-A6BE-4E05-93EE-51F57B29E242}" destId="{524E3DCE-5420-40B6-8B99-CFC58F819C8F}" srcOrd="11" destOrd="0" presId="urn:microsoft.com/office/officeart/2005/8/layout/radial6"/>
    <dgm:cxn modelId="{BC6F8DBB-8FA1-4FB6-86CF-F88B74926589}" type="presParOf" srcId="{68D6B306-A6BE-4E05-93EE-51F57B29E242}" destId="{50C19E8E-2229-4760-9DEE-CB32BE944589}" srcOrd="12" destOrd="0" presId="urn:microsoft.com/office/officeart/2005/8/layout/radial6"/>
    <dgm:cxn modelId="{C9D140AD-1C32-4B87-9607-BF2C0D7F1273}" type="presParOf" srcId="{68D6B306-A6BE-4E05-93EE-51F57B29E242}" destId="{632BFAE2-BDE4-42A0-8912-4DD38C845669}" srcOrd="13" destOrd="0" presId="urn:microsoft.com/office/officeart/2005/8/layout/radial6"/>
    <dgm:cxn modelId="{DB1B0DDB-BE3B-47A6-8818-F1079CDD6B66}" type="presParOf" srcId="{68D6B306-A6BE-4E05-93EE-51F57B29E242}" destId="{409AB2BD-28A0-4A4F-ACE8-78401CD93B9F}" srcOrd="14" destOrd="0" presId="urn:microsoft.com/office/officeart/2005/8/layout/radial6"/>
    <dgm:cxn modelId="{7843424C-80A1-44DF-A2C0-EADDC15479FD}" type="presParOf" srcId="{68D6B306-A6BE-4E05-93EE-51F57B29E242}" destId="{615A2D52-CB8F-46AD-968D-B64C281BBACD}" srcOrd="15" destOrd="0" presId="urn:microsoft.com/office/officeart/2005/8/layout/radial6"/>
    <dgm:cxn modelId="{744069CD-13A6-46E5-A33A-42B381B23CFC}" type="presParOf" srcId="{68D6B306-A6BE-4E05-93EE-51F57B29E242}" destId="{929AC434-B3B0-42CA-82E1-6E3AF412E8BC}" srcOrd="16" destOrd="0" presId="urn:microsoft.com/office/officeart/2005/8/layout/radial6"/>
    <dgm:cxn modelId="{53D2455A-AD6D-43E9-80C7-C30C251EBF5F}" type="presParOf" srcId="{68D6B306-A6BE-4E05-93EE-51F57B29E242}" destId="{C3433C10-5EC6-46AA-AF58-532B907F3F37}" srcOrd="17" destOrd="0" presId="urn:microsoft.com/office/officeart/2005/8/layout/radial6"/>
    <dgm:cxn modelId="{245F65E6-6D70-4F79-8510-3FAAA77C6173}" type="presParOf" srcId="{68D6B306-A6BE-4E05-93EE-51F57B29E242}" destId="{AFBC560E-5636-4475-9604-CC7EDC7A7ECA}" srcOrd="18"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5FB023F-B0EC-426E-A8DB-0A128F8C989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hu-HU"/>
        </a:p>
      </dgm:t>
    </dgm:pt>
    <dgm:pt modelId="{71EA1FF2-7252-41BB-96D2-0673DF512A15}">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gm:t>
    </dgm:pt>
    <dgm:pt modelId="{A09C59EC-76E1-4003-84A3-3AEED93157C7}" type="parTrans" cxnId="{A281A57A-C3DE-4DB1-973F-68455A369CDA}">
      <dgm:prSet/>
      <dgm:spPr/>
      <dgm:t>
        <a:bodyPr/>
        <a:lstStyle/>
        <a:p>
          <a:endParaRPr lang="hu-HU"/>
        </a:p>
      </dgm:t>
    </dgm:pt>
    <dgm:pt modelId="{7B55544F-792F-4E55-AD9E-7820D1F034B3}" type="sibTrans" cxnId="{A281A57A-C3DE-4DB1-973F-68455A369CDA}">
      <dgm:prSet/>
      <dgm:spPr>
        <a:solidFill>
          <a:srgbClr val="78899D"/>
        </a:solidFill>
      </dgm:spPr>
      <dgm:t>
        <a:bodyPr/>
        <a:lstStyle/>
        <a:p>
          <a:endParaRPr lang="hu-HU"/>
        </a:p>
      </dgm:t>
    </dgm:pt>
    <dgm:pt modelId="{06512A36-DD19-45B4-A6A2-A1AACC689352}">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gm:t>
    </dgm:pt>
    <dgm:pt modelId="{C44510B3-9266-4C59-814B-7FB9E58ABFED}" type="parTrans" cxnId="{A3F3F4A8-FD62-4F1A-9BC1-B6C822FD10E6}">
      <dgm:prSet/>
      <dgm:spPr/>
      <dgm:t>
        <a:bodyPr/>
        <a:lstStyle/>
        <a:p>
          <a:endParaRPr lang="hu-HU"/>
        </a:p>
      </dgm:t>
    </dgm:pt>
    <dgm:pt modelId="{D395208A-A5F5-4661-AFEC-D8C5524DB3A1}" type="sibTrans" cxnId="{A3F3F4A8-FD62-4F1A-9BC1-B6C822FD10E6}">
      <dgm:prSet/>
      <dgm:spPr>
        <a:solidFill>
          <a:srgbClr val="78899D"/>
        </a:solidFill>
      </dgm:spPr>
      <dgm:t>
        <a:bodyPr/>
        <a:lstStyle/>
        <a:p>
          <a:endParaRPr lang="hu-HU"/>
        </a:p>
      </dgm:t>
    </dgm:pt>
    <dgm:pt modelId="{35FE48CD-360C-46AD-B80A-08CE3606EA9C}">
      <dgm:prSet custT="1"/>
      <dgm:spPr>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r>
            <a:rPr lang="en-GB" sz="1700" kern="1200">
              <a:solidFill>
                <a:prstClr val="white"/>
              </a:solidFill>
              <a:latin typeface="Calibri" panose="020F0502020204030204"/>
              <a:ea typeface="+mn-ea"/>
              <a:cs typeface="+mn-cs"/>
            </a:rPr>
            <a:t>others</a:t>
          </a:r>
          <a:endParaRPr lang="hu-HU" sz="1700" kern="1200">
            <a:solidFill>
              <a:prstClr val="white"/>
            </a:solidFill>
            <a:latin typeface="Calibri" panose="020F0502020204030204"/>
            <a:ea typeface="+mn-ea"/>
            <a:cs typeface="+mn-cs"/>
          </a:endParaRPr>
        </a:p>
      </dgm:t>
    </dgm:pt>
    <dgm:pt modelId="{6CFF453A-9172-46DF-8239-3009B904E531}" type="parTrans" cxnId="{1F369541-7EFC-4759-892B-162C03885555}">
      <dgm:prSet/>
      <dgm:spPr/>
      <dgm:t>
        <a:bodyPr/>
        <a:lstStyle/>
        <a:p>
          <a:endParaRPr lang="hu-HU"/>
        </a:p>
      </dgm:t>
    </dgm:pt>
    <dgm:pt modelId="{AB62C916-9654-49BF-BBB1-55C589F31FFA}" type="sibTrans" cxnId="{1F369541-7EFC-4759-892B-162C03885555}">
      <dgm:prSet/>
      <dgm:spPr>
        <a:solidFill>
          <a:srgbClr val="78899D"/>
        </a:solidFill>
      </dgm:spPr>
      <dgm:t>
        <a:bodyPr/>
        <a:lstStyle/>
        <a:p>
          <a:endParaRPr lang="hu-HU"/>
        </a:p>
      </dgm:t>
    </dgm:pt>
    <dgm:pt modelId="{64BAA6D4-0F0A-499A-A6C4-C742DE1261C2}">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d</a:t>
          </a:r>
          <a:r>
            <a:rPr lang="hu-HU" sz="1700" kern="1200">
              <a:solidFill>
                <a:prstClr val="white"/>
              </a:solidFill>
              <a:latin typeface="Calibri" panose="020F0502020204030204"/>
              <a:ea typeface="+mn-ea"/>
              <a:cs typeface="+mn-cs"/>
            </a:rPr>
            <a:t>ispersing agents</a:t>
          </a:r>
        </a:p>
      </dgm:t>
    </dgm:pt>
    <dgm:pt modelId="{03A0D5C6-434E-4DE8-924F-55584C16190F}" type="parTrans" cxnId="{AA4513B9-4CC7-4CD5-8CF5-4F6912984B4D}">
      <dgm:prSet/>
      <dgm:spPr/>
      <dgm:t>
        <a:bodyPr/>
        <a:lstStyle/>
        <a:p>
          <a:endParaRPr lang="hu-HU"/>
        </a:p>
      </dgm:t>
    </dgm:pt>
    <dgm:pt modelId="{B4CCBEBF-8E9F-405C-9E4D-6469543D6A58}" type="sibTrans" cxnId="{AA4513B9-4CC7-4CD5-8CF5-4F6912984B4D}">
      <dgm:prSet/>
      <dgm:spPr>
        <a:solidFill>
          <a:srgbClr val="78899D"/>
        </a:solidFill>
      </dgm:spPr>
      <dgm:t>
        <a:bodyPr/>
        <a:lstStyle/>
        <a:p>
          <a:endParaRPr lang="hu-HU"/>
        </a:p>
      </dgm:t>
    </dgm:pt>
    <dgm:pt modelId="{8DA590EF-08D3-4976-AB7F-D97B3B5AEF7E}">
      <dgm:prSet/>
      <dgm:spPr>
        <a:solidFill>
          <a:srgbClr val="323E50"/>
        </a:solidFill>
        <a:ln>
          <a:noFill/>
        </a:ln>
        <a:effectLst/>
        <a:scene3d>
          <a:camera prst="orthographicFront">
            <a:rot lat="0" lon="0" rev="0"/>
          </a:camera>
          <a:lightRig rig="contrasting" dir="t">
            <a:rot lat="0" lon="0" rev="7800000"/>
          </a:lightRig>
        </a:scene3d>
        <a:sp3d>
          <a:bevelT w="139700" h="139700"/>
        </a:sp3d>
      </dgm:spPr>
      <dgm:t>
        <a:bodyPr/>
        <a:lstStyle/>
        <a:p>
          <a:r>
            <a:rPr lang="en-GB"/>
            <a:t>functional agents</a:t>
          </a:r>
          <a:endParaRPr lang="hu-HU"/>
        </a:p>
      </dgm:t>
    </dgm:pt>
    <dgm:pt modelId="{B550DA16-2147-4A5B-A2B6-2CB2E20FC99B}" type="parTrans" cxnId="{77A07615-5766-42B9-9846-A1BDFE959F19}">
      <dgm:prSet/>
      <dgm:spPr/>
      <dgm:t>
        <a:bodyPr/>
        <a:lstStyle/>
        <a:p>
          <a:endParaRPr lang="hu-HU"/>
        </a:p>
      </dgm:t>
    </dgm:pt>
    <dgm:pt modelId="{1B2E1AFC-3DD9-4772-AEFD-2CFD60CFFD04}" type="sibTrans" cxnId="{77A07615-5766-42B9-9846-A1BDFE959F19}">
      <dgm:prSet/>
      <dgm:spPr/>
      <dgm:t>
        <a:bodyPr/>
        <a:lstStyle/>
        <a:p>
          <a:endParaRPr lang="hu-HU"/>
        </a:p>
      </dgm:t>
    </dgm:pt>
    <dgm:pt modelId="{1B300DFE-2865-48A3-AFC5-576A60D239B3}">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gm:t>
    </dgm:pt>
    <dgm:pt modelId="{CF02D640-F21B-43D2-8D01-64D9CA3A8C97}" type="parTrans" cxnId="{CB1E24F6-C202-4BEB-A8CB-C60B5BA6A594}">
      <dgm:prSet/>
      <dgm:spPr/>
      <dgm:t>
        <a:bodyPr/>
        <a:lstStyle/>
        <a:p>
          <a:endParaRPr lang="hu-HU"/>
        </a:p>
      </dgm:t>
    </dgm:pt>
    <dgm:pt modelId="{2B12E460-92D3-4ADD-842F-DD9786216C84}" type="sibTrans" cxnId="{CB1E24F6-C202-4BEB-A8CB-C60B5BA6A594}">
      <dgm:prSet/>
      <dgm:spPr>
        <a:solidFill>
          <a:srgbClr val="78899D"/>
        </a:solidFill>
      </dgm:spPr>
      <dgm:t>
        <a:bodyPr/>
        <a:lstStyle/>
        <a:p>
          <a:endParaRPr lang="hu-HU"/>
        </a:p>
      </dgm:t>
    </dgm:pt>
    <dgm:pt modelId="{60899B9B-6522-44AA-A449-9809305E3FBF}">
      <dgm:prSet custT="1"/>
      <dgm:spPr>
        <a:solidFill>
          <a:srgbClr val="44546A">
            <a:lumMod val="60000"/>
            <a:lumOff val="40000"/>
          </a:srgb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a</a:t>
          </a:r>
          <a:r>
            <a:rPr lang="hu-HU" sz="1700" kern="1200">
              <a:solidFill>
                <a:prstClr val="white"/>
              </a:solidFill>
              <a:latin typeface="Calibri" panose="020F0502020204030204"/>
              <a:ea typeface="+mn-ea"/>
              <a:cs typeface="+mn-cs"/>
            </a:rPr>
            <a:t>ntifoam agents</a:t>
          </a:r>
        </a:p>
      </dgm:t>
    </dgm:pt>
    <dgm:pt modelId="{382928CC-6AB6-4C15-9975-74761ECD3CE2}" type="parTrans" cxnId="{45133988-E5DB-489C-8C45-A6442A9A836C}">
      <dgm:prSet/>
      <dgm:spPr/>
      <dgm:t>
        <a:bodyPr/>
        <a:lstStyle/>
        <a:p>
          <a:endParaRPr lang="hu-HU"/>
        </a:p>
      </dgm:t>
    </dgm:pt>
    <dgm:pt modelId="{5CC580C1-4511-41C1-9DD9-F666A97788FA}" type="sibTrans" cxnId="{45133988-E5DB-489C-8C45-A6442A9A836C}">
      <dgm:prSet/>
      <dgm:spPr/>
      <dgm:t>
        <a:bodyPr/>
        <a:lstStyle/>
        <a:p>
          <a:endParaRPr lang="hu-HU"/>
        </a:p>
      </dgm:t>
    </dgm:pt>
    <dgm:pt modelId="{68D6B306-A6BE-4E05-93EE-51F57B29E242}" type="pres">
      <dgm:prSet presAssocID="{85FB023F-B0EC-426E-A8DB-0A128F8C9890}" presName="Name0" presStyleCnt="0">
        <dgm:presLayoutVars>
          <dgm:chMax val="1"/>
          <dgm:dir/>
          <dgm:animLvl val="ctr"/>
          <dgm:resizeHandles val="exact"/>
        </dgm:presLayoutVars>
      </dgm:prSet>
      <dgm:spPr/>
    </dgm:pt>
    <dgm:pt modelId="{9459D479-F149-4DE7-8A6D-9C4D82BADD11}" type="pres">
      <dgm:prSet presAssocID="{8DA590EF-08D3-4976-AB7F-D97B3B5AEF7E}" presName="centerShape" presStyleLbl="node0" presStyleIdx="0" presStyleCnt="1"/>
      <dgm:spPr/>
    </dgm:pt>
    <dgm:pt modelId="{B4175507-47D2-4582-84E5-5CA04BE81BE8}" type="pres">
      <dgm:prSet presAssocID="{71EA1FF2-7252-41BB-96D2-0673DF512A15}" presName="node" presStyleLbl="node1" presStyleIdx="0" presStyleCnt="6">
        <dgm:presLayoutVars>
          <dgm:bulletEnabled val="1"/>
        </dgm:presLayoutVars>
      </dgm:prSet>
      <dgm:spPr>
        <a:xfrm>
          <a:off x="4488641" y="1037"/>
          <a:ext cx="1538317" cy="1538317"/>
        </a:xfrm>
        <a:prstGeom prst="ellipse">
          <a:avLst/>
        </a:prstGeom>
      </dgm:spPr>
    </dgm:pt>
    <dgm:pt modelId="{A2C6D75D-F7F6-4B80-B3C9-F8AE6D29B3D7}" type="pres">
      <dgm:prSet presAssocID="{71EA1FF2-7252-41BB-96D2-0673DF512A15}" presName="dummy" presStyleCnt="0"/>
      <dgm:spPr/>
    </dgm:pt>
    <dgm:pt modelId="{7B3586A9-D8F1-47F7-A8C1-2961C53BFBC8}" type="pres">
      <dgm:prSet presAssocID="{7B55544F-792F-4E55-AD9E-7820D1F034B3}" presName="sibTrans" presStyleLbl="sibTrans2D1" presStyleIdx="0" presStyleCnt="6"/>
      <dgm:spPr/>
    </dgm:pt>
    <dgm:pt modelId="{E4D1E272-0012-4B05-AC35-BDE3A6A93165}" type="pres">
      <dgm:prSet presAssocID="{06512A36-DD19-45B4-A6A2-A1AACC689352}" presName="node" presStyleLbl="node1" presStyleIdx="1" presStyleCnt="6">
        <dgm:presLayoutVars>
          <dgm:bulletEnabled val="1"/>
        </dgm:presLayoutVars>
      </dgm:prSet>
      <dgm:spPr>
        <a:xfrm>
          <a:off x="6708304" y="1613717"/>
          <a:ext cx="1538317" cy="1538317"/>
        </a:xfrm>
        <a:prstGeom prst="ellipse">
          <a:avLst/>
        </a:prstGeom>
      </dgm:spPr>
    </dgm:pt>
    <dgm:pt modelId="{1BD803F4-9C0E-45EC-8BE7-703AC4CAD944}" type="pres">
      <dgm:prSet presAssocID="{06512A36-DD19-45B4-A6A2-A1AACC689352}" presName="dummy" presStyleCnt="0"/>
      <dgm:spPr/>
    </dgm:pt>
    <dgm:pt modelId="{D3639528-8D77-477C-B260-40E28F032B07}" type="pres">
      <dgm:prSet presAssocID="{D395208A-A5F5-4661-AFEC-D8C5524DB3A1}" presName="sibTrans" presStyleLbl="sibTrans2D1" presStyleIdx="1" presStyleCnt="6"/>
      <dgm:spPr/>
    </dgm:pt>
    <dgm:pt modelId="{018F813D-88A6-44F8-8571-E83D01FA90B6}" type="pres">
      <dgm:prSet presAssocID="{35FE48CD-360C-46AD-B80A-08CE3606EA9C}" presName="node" presStyleLbl="node1" presStyleIdx="2" presStyleCnt="6">
        <dgm:presLayoutVars>
          <dgm:bulletEnabled val="1"/>
        </dgm:presLayoutVars>
      </dgm:prSet>
      <dgm:spPr>
        <a:xfrm>
          <a:off x="5860468" y="4223088"/>
          <a:ext cx="1538317" cy="1538317"/>
        </a:xfrm>
        <a:prstGeom prst="ellipse">
          <a:avLst/>
        </a:prstGeom>
      </dgm:spPr>
    </dgm:pt>
    <dgm:pt modelId="{B7F6245E-2A30-440F-8358-F83705BA520B}" type="pres">
      <dgm:prSet presAssocID="{35FE48CD-360C-46AD-B80A-08CE3606EA9C}" presName="dummy" presStyleCnt="0"/>
      <dgm:spPr/>
    </dgm:pt>
    <dgm:pt modelId="{0B5F55F7-18A4-478E-9C52-06F61DC4DDAE}" type="pres">
      <dgm:prSet presAssocID="{AB62C916-9654-49BF-BBB1-55C589F31FFA}" presName="sibTrans" presStyleLbl="sibTrans2D1" presStyleIdx="2" presStyleCnt="6"/>
      <dgm:spPr/>
    </dgm:pt>
    <dgm:pt modelId="{476CF715-C593-4D24-B289-0A443308B20D}" type="pres">
      <dgm:prSet presAssocID="{64BAA6D4-0F0A-499A-A6C4-C742DE1261C2}" presName="node" presStyleLbl="node1" presStyleIdx="3" presStyleCnt="6">
        <dgm:presLayoutVars>
          <dgm:bulletEnabled val="1"/>
        </dgm:presLayoutVars>
      </dgm:prSet>
      <dgm:spPr>
        <a:xfrm>
          <a:off x="4551539" y="4390180"/>
          <a:ext cx="1412520" cy="1412520"/>
        </a:xfrm>
        <a:prstGeom prst="ellipse">
          <a:avLst/>
        </a:prstGeom>
      </dgm:spPr>
    </dgm:pt>
    <dgm:pt modelId="{524E3DCE-5420-40B6-8B99-CFC58F819C8F}" type="pres">
      <dgm:prSet presAssocID="{64BAA6D4-0F0A-499A-A6C4-C742DE1261C2}" presName="dummy" presStyleCnt="0"/>
      <dgm:spPr/>
    </dgm:pt>
    <dgm:pt modelId="{50C19E8E-2229-4760-9DEE-CB32BE944589}" type="pres">
      <dgm:prSet presAssocID="{B4CCBEBF-8E9F-405C-9E4D-6469543D6A58}" presName="sibTrans" presStyleLbl="sibTrans2D1" presStyleIdx="3" presStyleCnt="6"/>
      <dgm:spPr/>
    </dgm:pt>
    <dgm:pt modelId="{632BFAE2-BDE4-42A0-8912-4DD38C845669}" type="pres">
      <dgm:prSet presAssocID="{60899B9B-6522-44AA-A449-9809305E3FBF}" presName="node" presStyleLbl="node1" presStyleIdx="4" presStyleCnt="6">
        <dgm:presLayoutVars>
          <dgm:bulletEnabled val="1"/>
        </dgm:presLayoutVars>
      </dgm:prSet>
      <dgm:spPr>
        <a:xfrm>
          <a:off x="2651294" y="3293073"/>
          <a:ext cx="1412520" cy="1412520"/>
        </a:xfrm>
        <a:prstGeom prst="ellipse">
          <a:avLst/>
        </a:prstGeom>
      </dgm:spPr>
    </dgm:pt>
    <dgm:pt modelId="{409AB2BD-28A0-4A4F-ACE8-78401CD93B9F}" type="pres">
      <dgm:prSet presAssocID="{60899B9B-6522-44AA-A449-9809305E3FBF}" presName="dummy" presStyleCnt="0"/>
      <dgm:spPr/>
    </dgm:pt>
    <dgm:pt modelId="{615A2D52-CB8F-46AD-968D-B64C281BBACD}" type="pres">
      <dgm:prSet presAssocID="{5CC580C1-4511-41C1-9DD9-F666A97788FA}" presName="sibTrans" presStyleLbl="sibTrans2D1" presStyleIdx="4" presStyleCnt="6"/>
      <dgm:spPr/>
    </dgm:pt>
    <dgm:pt modelId="{929AC434-B3B0-42CA-82E1-6E3AF412E8BC}" type="pres">
      <dgm:prSet presAssocID="{1B300DFE-2865-48A3-AFC5-576A60D239B3}" presName="node" presStyleLbl="node1" presStyleIdx="5" presStyleCnt="6">
        <dgm:presLayoutVars>
          <dgm:bulletEnabled val="1"/>
        </dgm:presLayoutVars>
      </dgm:prSet>
      <dgm:spPr>
        <a:xfrm>
          <a:off x="2268977" y="1613717"/>
          <a:ext cx="1538317" cy="1538317"/>
        </a:xfrm>
        <a:prstGeom prst="ellipse">
          <a:avLst/>
        </a:prstGeom>
      </dgm:spPr>
    </dgm:pt>
    <dgm:pt modelId="{C3433C10-5EC6-46AA-AF58-532B907F3F37}" type="pres">
      <dgm:prSet presAssocID="{1B300DFE-2865-48A3-AFC5-576A60D239B3}" presName="dummy" presStyleCnt="0"/>
      <dgm:spPr/>
    </dgm:pt>
    <dgm:pt modelId="{AFBC560E-5636-4475-9604-CC7EDC7A7ECA}" type="pres">
      <dgm:prSet presAssocID="{2B12E460-92D3-4ADD-842F-DD9786216C84}" presName="sibTrans" presStyleLbl="sibTrans2D1" presStyleIdx="5" presStyleCnt="6"/>
      <dgm:spPr/>
    </dgm:pt>
  </dgm:ptLst>
  <dgm:cxnLst>
    <dgm:cxn modelId="{BEF21F0E-0B18-468C-A051-A5BF30D5C430}" type="presOf" srcId="{2B12E460-92D3-4ADD-842F-DD9786216C84}" destId="{AFBC560E-5636-4475-9604-CC7EDC7A7ECA}" srcOrd="0" destOrd="0" presId="urn:microsoft.com/office/officeart/2005/8/layout/radial6"/>
    <dgm:cxn modelId="{77A07615-5766-42B9-9846-A1BDFE959F19}" srcId="{85FB023F-B0EC-426E-A8DB-0A128F8C9890}" destId="{8DA590EF-08D3-4976-AB7F-D97B3B5AEF7E}" srcOrd="0" destOrd="0" parTransId="{B550DA16-2147-4A5B-A2B6-2CB2E20FC99B}" sibTransId="{1B2E1AFC-3DD9-4772-AEFD-2CFD60CFFD04}"/>
    <dgm:cxn modelId="{1772745B-CF4F-4726-9634-0A0BEC368AC9}" type="presOf" srcId="{64BAA6D4-0F0A-499A-A6C4-C742DE1261C2}" destId="{476CF715-C593-4D24-B289-0A443308B20D}" srcOrd="0" destOrd="0" presId="urn:microsoft.com/office/officeart/2005/8/layout/radial6"/>
    <dgm:cxn modelId="{1F369541-7EFC-4759-892B-162C03885555}" srcId="{8DA590EF-08D3-4976-AB7F-D97B3B5AEF7E}" destId="{35FE48CD-360C-46AD-B80A-08CE3606EA9C}" srcOrd="2" destOrd="0" parTransId="{6CFF453A-9172-46DF-8239-3009B904E531}" sibTransId="{AB62C916-9654-49BF-BBB1-55C589F31FFA}"/>
    <dgm:cxn modelId="{46CDEC64-274C-4A0A-8649-7E976BC95CE2}" type="presOf" srcId="{1B300DFE-2865-48A3-AFC5-576A60D239B3}" destId="{929AC434-B3B0-42CA-82E1-6E3AF412E8BC}" srcOrd="0" destOrd="0" presId="urn:microsoft.com/office/officeart/2005/8/layout/radial6"/>
    <dgm:cxn modelId="{BF7F9145-B1F0-43B5-9AC6-787107629D85}" type="presOf" srcId="{B4CCBEBF-8E9F-405C-9E4D-6469543D6A58}" destId="{50C19E8E-2229-4760-9DEE-CB32BE944589}" srcOrd="0" destOrd="0" presId="urn:microsoft.com/office/officeart/2005/8/layout/radial6"/>
    <dgm:cxn modelId="{74281666-89B0-461E-AAC9-C20059A6B7DB}" type="presOf" srcId="{5CC580C1-4511-41C1-9DD9-F666A97788FA}" destId="{615A2D52-CB8F-46AD-968D-B64C281BBACD}" srcOrd="0" destOrd="0" presId="urn:microsoft.com/office/officeart/2005/8/layout/radial6"/>
    <dgm:cxn modelId="{EA3E426A-5704-4EBC-BEDD-5A11A334C602}" type="presOf" srcId="{85FB023F-B0EC-426E-A8DB-0A128F8C9890}" destId="{68D6B306-A6BE-4E05-93EE-51F57B29E242}" srcOrd="0" destOrd="0" presId="urn:microsoft.com/office/officeart/2005/8/layout/radial6"/>
    <dgm:cxn modelId="{23C1906B-C106-4A34-B916-9FD365A50702}" type="presOf" srcId="{8DA590EF-08D3-4976-AB7F-D97B3B5AEF7E}" destId="{9459D479-F149-4DE7-8A6D-9C4D82BADD11}" srcOrd="0" destOrd="0" presId="urn:microsoft.com/office/officeart/2005/8/layout/radial6"/>
    <dgm:cxn modelId="{A281A57A-C3DE-4DB1-973F-68455A369CDA}" srcId="{8DA590EF-08D3-4976-AB7F-D97B3B5AEF7E}" destId="{71EA1FF2-7252-41BB-96D2-0673DF512A15}" srcOrd="0" destOrd="0" parTransId="{A09C59EC-76E1-4003-84A3-3AEED93157C7}" sibTransId="{7B55544F-792F-4E55-AD9E-7820D1F034B3}"/>
    <dgm:cxn modelId="{45133988-E5DB-489C-8C45-A6442A9A836C}" srcId="{8DA590EF-08D3-4976-AB7F-D97B3B5AEF7E}" destId="{60899B9B-6522-44AA-A449-9809305E3FBF}" srcOrd="4" destOrd="0" parTransId="{382928CC-6AB6-4C15-9975-74761ECD3CE2}" sibTransId="{5CC580C1-4511-41C1-9DD9-F666A97788FA}"/>
    <dgm:cxn modelId="{86373B8C-B421-4C0E-AF22-8C51C0473ECC}" type="presOf" srcId="{06512A36-DD19-45B4-A6A2-A1AACC689352}" destId="{E4D1E272-0012-4B05-AC35-BDE3A6A93165}" srcOrd="0" destOrd="0" presId="urn:microsoft.com/office/officeart/2005/8/layout/radial6"/>
    <dgm:cxn modelId="{388AB295-6439-4B48-8862-21A1BC2A92A2}" type="presOf" srcId="{D395208A-A5F5-4661-AFEC-D8C5524DB3A1}" destId="{D3639528-8D77-477C-B260-40E28F032B07}" srcOrd="0" destOrd="0" presId="urn:microsoft.com/office/officeart/2005/8/layout/radial6"/>
    <dgm:cxn modelId="{F4F46FA3-0FAC-4A63-8BC5-11FACD4FA8D2}" type="presOf" srcId="{60899B9B-6522-44AA-A449-9809305E3FBF}" destId="{632BFAE2-BDE4-42A0-8912-4DD38C845669}" srcOrd="0" destOrd="0" presId="urn:microsoft.com/office/officeart/2005/8/layout/radial6"/>
    <dgm:cxn modelId="{988834A5-BBAB-494A-8192-D15E031AB157}" type="presOf" srcId="{AB62C916-9654-49BF-BBB1-55C589F31FFA}" destId="{0B5F55F7-18A4-478E-9C52-06F61DC4DDAE}" srcOrd="0" destOrd="0" presId="urn:microsoft.com/office/officeart/2005/8/layout/radial6"/>
    <dgm:cxn modelId="{A3F3F4A8-FD62-4F1A-9BC1-B6C822FD10E6}" srcId="{8DA590EF-08D3-4976-AB7F-D97B3B5AEF7E}" destId="{06512A36-DD19-45B4-A6A2-A1AACC689352}" srcOrd="1" destOrd="0" parTransId="{C44510B3-9266-4C59-814B-7FB9E58ABFED}" sibTransId="{D395208A-A5F5-4661-AFEC-D8C5524DB3A1}"/>
    <dgm:cxn modelId="{AA4513B9-4CC7-4CD5-8CF5-4F6912984B4D}" srcId="{8DA590EF-08D3-4976-AB7F-D97B3B5AEF7E}" destId="{64BAA6D4-0F0A-499A-A6C4-C742DE1261C2}" srcOrd="3" destOrd="0" parTransId="{03A0D5C6-434E-4DE8-924F-55584C16190F}" sibTransId="{B4CCBEBF-8E9F-405C-9E4D-6469543D6A58}"/>
    <dgm:cxn modelId="{0ABC78C6-B4AF-4110-AB2C-C162EFFFBBE5}" type="presOf" srcId="{35FE48CD-360C-46AD-B80A-08CE3606EA9C}" destId="{018F813D-88A6-44F8-8571-E83D01FA90B6}" srcOrd="0" destOrd="0" presId="urn:microsoft.com/office/officeart/2005/8/layout/radial6"/>
    <dgm:cxn modelId="{4C0B7FD4-70B0-4F5D-B97C-852FD6297C24}" type="presOf" srcId="{7B55544F-792F-4E55-AD9E-7820D1F034B3}" destId="{7B3586A9-D8F1-47F7-A8C1-2961C53BFBC8}" srcOrd="0" destOrd="0" presId="urn:microsoft.com/office/officeart/2005/8/layout/radial6"/>
    <dgm:cxn modelId="{AF2754E3-6950-47DC-8261-23300FB21EBA}" type="presOf" srcId="{71EA1FF2-7252-41BB-96D2-0673DF512A15}" destId="{B4175507-47D2-4582-84E5-5CA04BE81BE8}" srcOrd="0" destOrd="0" presId="urn:microsoft.com/office/officeart/2005/8/layout/radial6"/>
    <dgm:cxn modelId="{CB1E24F6-C202-4BEB-A8CB-C60B5BA6A594}" srcId="{8DA590EF-08D3-4976-AB7F-D97B3B5AEF7E}" destId="{1B300DFE-2865-48A3-AFC5-576A60D239B3}" srcOrd="5" destOrd="0" parTransId="{CF02D640-F21B-43D2-8D01-64D9CA3A8C97}" sibTransId="{2B12E460-92D3-4ADD-842F-DD9786216C84}"/>
    <dgm:cxn modelId="{8AD95502-BADE-406B-98B6-7D7865829A79}" type="presParOf" srcId="{68D6B306-A6BE-4E05-93EE-51F57B29E242}" destId="{9459D479-F149-4DE7-8A6D-9C4D82BADD11}" srcOrd="0" destOrd="0" presId="urn:microsoft.com/office/officeart/2005/8/layout/radial6"/>
    <dgm:cxn modelId="{CBBE725F-716F-4595-A714-AE6DB1026717}" type="presParOf" srcId="{68D6B306-A6BE-4E05-93EE-51F57B29E242}" destId="{B4175507-47D2-4582-84E5-5CA04BE81BE8}" srcOrd="1" destOrd="0" presId="urn:microsoft.com/office/officeart/2005/8/layout/radial6"/>
    <dgm:cxn modelId="{198F0E9D-DC5A-40FF-948F-E54309344559}" type="presParOf" srcId="{68D6B306-A6BE-4E05-93EE-51F57B29E242}" destId="{A2C6D75D-F7F6-4B80-B3C9-F8AE6D29B3D7}" srcOrd="2" destOrd="0" presId="urn:microsoft.com/office/officeart/2005/8/layout/radial6"/>
    <dgm:cxn modelId="{36308AF9-8E1F-4421-A248-8ED61013DF2D}" type="presParOf" srcId="{68D6B306-A6BE-4E05-93EE-51F57B29E242}" destId="{7B3586A9-D8F1-47F7-A8C1-2961C53BFBC8}" srcOrd="3" destOrd="0" presId="urn:microsoft.com/office/officeart/2005/8/layout/radial6"/>
    <dgm:cxn modelId="{1383F1C9-9B7D-4745-A431-1A1CB02F2E44}" type="presParOf" srcId="{68D6B306-A6BE-4E05-93EE-51F57B29E242}" destId="{E4D1E272-0012-4B05-AC35-BDE3A6A93165}" srcOrd="4" destOrd="0" presId="urn:microsoft.com/office/officeart/2005/8/layout/radial6"/>
    <dgm:cxn modelId="{9F409BA9-FB3C-44A9-ADFC-7A3616695D83}" type="presParOf" srcId="{68D6B306-A6BE-4E05-93EE-51F57B29E242}" destId="{1BD803F4-9C0E-45EC-8BE7-703AC4CAD944}" srcOrd="5" destOrd="0" presId="urn:microsoft.com/office/officeart/2005/8/layout/radial6"/>
    <dgm:cxn modelId="{ECEEC15C-0CF9-4F2A-A768-C0487CF304BA}" type="presParOf" srcId="{68D6B306-A6BE-4E05-93EE-51F57B29E242}" destId="{D3639528-8D77-477C-B260-40E28F032B07}" srcOrd="6" destOrd="0" presId="urn:microsoft.com/office/officeart/2005/8/layout/radial6"/>
    <dgm:cxn modelId="{31AD0282-8BB0-496E-9DDC-2BE5EDD53480}" type="presParOf" srcId="{68D6B306-A6BE-4E05-93EE-51F57B29E242}" destId="{018F813D-88A6-44F8-8571-E83D01FA90B6}" srcOrd="7" destOrd="0" presId="urn:microsoft.com/office/officeart/2005/8/layout/radial6"/>
    <dgm:cxn modelId="{73803AAB-F053-4578-9323-D1181D703F79}" type="presParOf" srcId="{68D6B306-A6BE-4E05-93EE-51F57B29E242}" destId="{B7F6245E-2A30-440F-8358-F83705BA520B}" srcOrd="8" destOrd="0" presId="urn:microsoft.com/office/officeart/2005/8/layout/radial6"/>
    <dgm:cxn modelId="{D8444EC2-40CA-413D-9C64-03199335E54E}" type="presParOf" srcId="{68D6B306-A6BE-4E05-93EE-51F57B29E242}" destId="{0B5F55F7-18A4-478E-9C52-06F61DC4DDAE}" srcOrd="9" destOrd="0" presId="urn:microsoft.com/office/officeart/2005/8/layout/radial6"/>
    <dgm:cxn modelId="{5419A636-020E-4C21-98B4-B9AD83033212}" type="presParOf" srcId="{68D6B306-A6BE-4E05-93EE-51F57B29E242}" destId="{476CF715-C593-4D24-B289-0A443308B20D}" srcOrd="10" destOrd="0" presId="urn:microsoft.com/office/officeart/2005/8/layout/radial6"/>
    <dgm:cxn modelId="{31B92363-B5DE-4625-B386-C6D9772681F1}" type="presParOf" srcId="{68D6B306-A6BE-4E05-93EE-51F57B29E242}" destId="{524E3DCE-5420-40B6-8B99-CFC58F819C8F}" srcOrd="11" destOrd="0" presId="urn:microsoft.com/office/officeart/2005/8/layout/radial6"/>
    <dgm:cxn modelId="{BC6F8DBB-8FA1-4FB6-86CF-F88B74926589}" type="presParOf" srcId="{68D6B306-A6BE-4E05-93EE-51F57B29E242}" destId="{50C19E8E-2229-4760-9DEE-CB32BE944589}" srcOrd="12" destOrd="0" presId="urn:microsoft.com/office/officeart/2005/8/layout/radial6"/>
    <dgm:cxn modelId="{C9D140AD-1C32-4B87-9607-BF2C0D7F1273}" type="presParOf" srcId="{68D6B306-A6BE-4E05-93EE-51F57B29E242}" destId="{632BFAE2-BDE4-42A0-8912-4DD38C845669}" srcOrd="13" destOrd="0" presId="urn:microsoft.com/office/officeart/2005/8/layout/radial6"/>
    <dgm:cxn modelId="{DB1B0DDB-BE3B-47A6-8818-F1079CDD6B66}" type="presParOf" srcId="{68D6B306-A6BE-4E05-93EE-51F57B29E242}" destId="{409AB2BD-28A0-4A4F-ACE8-78401CD93B9F}" srcOrd="14" destOrd="0" presId="urn:microsoft.com/office/officeart/2005/8/layout/radial6"/>
    <dgm:cxn modelId="{7843424C-80A1-44DF-A2C0-EADDC15479FD}" type="presParOf" srcId="{68D6B306-A6BE-4E05-93EE-51F57B29E242}" destId="{615A2D52-CB8F-46AD-968D-B64C281BBACD}" srcOrd="15" destOrd="0" presId="urn:microsoft.com/office/officeart/2005/8/layout/radial6"/>
    <dgm:cxn modelId="{744069CD-13A6-46E5-A33A-42B381B23CFC}" type="presParOf" srcId="{68D6B306-A6BE-4E05-93EE-51F57B29E242}" destId="{929AC434-B3B0-42CA-82E1-6E3AF412E8BC}" srcOrd="16" destOrd="0" presId="urn:microsoft.com/office/officeart/2005/8/layout/radial6"/>
    <dgm:cxn modelId="{53D2455A-AD6D-43E9-80C7-C30C251EBF5F}" type="presParOf" srcId="{68D6B306-A6BE-4E05-93EE-51F57B29E242}" destId="{C3433C10-5EC6-46AA-AF58-532B907F3F37}" srcOrd="17" destOrd="0" presId="urn:microsoft.com/office/officeart/2005/8/layout/radial6"/>
    <dgm:cxn modelId="{245F65E6-6D70-4F79-8510-3FAAA77C6173}" type="presParOf" srcId="{68D6B306-A6BE-4E05-93EE-51F57B29E242}" destId="{AFBC560E-5636-4475-9604-CC7EDC7A7ECA}" srcOrd="18"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9798FD0-0E3E-4FA3-80D6-48456DC134A7}"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hu-HU"/>
        </a:p>
      </dgm:t>
    </dgm:pt>
    <dgm:pt modelId="{342A49B9-E7E5-4122-8C38-74D1736FFDD3}">
      <dgm:prSet/>
      <dgm:spPr>
        <a:solidFill>
          <a:srgbClr val="323E50"/>
        </a:solidFill>
      </dgm:spPr>
      <dgm:t>
        <a:bodyPr/>
        <a:lstStyle/>
        <a:p>
          <a:r>
            <a:rPr lang="hu-HU"/>
            <a:t>polydimethylsiloxanes</a:t>
          </a:r>
        </a:p>
      </dgm:t>
    </dgm:pt>
    <dgm:pt modelId="{4A3FC430-D2F3-4C9E-911C-D8E6985B596F}" type="parTrans" cxnId="{25CCA670-32FA-46F9-B9AA-AFDC925B972B}">
      <dgm:prSet/>
      <dgm:spPr/>
      <dgm:t>
        <a:bodyPr/>
        <a:lstStyle/>
        <a:p>
          <a:endParaRPr lang="hu-HU"/>
        </a:p>
      </dgm:t>
    </dgm:pt>
    <dgm:pt modelId="{8EB049B2-4C37-495D-A514-077560C5E1AB}" type="sibTrans" cxnId="{25CCA670-32FA-46F9-B9AA-AFDC925B972B}">
      <dgm:prSet/>
      <dgm:spPr/>
      <dgm:t>
        <a:bodyPr/>
        <a:lstStyle/>
        <a:p>
          <a:endParaRPr lang="hu-HU"/>
        </a:p>
      </dgm:t>
    </dgm:pt>
    <dgm:pt modelId="{3575451D-127F-4581-86C2-EB655025C858}">
      <dgm:prSet/>
      <dgm:spPr>
        <a:solidFill>
          <a:srgbClr val="323E50"/>
        </a:solidFill>
      </dgm:spPr>
      <dgm:t>
        <a:bodyPr/>
        <a:lstStyle/>
        <a:p>
          <a:r>
            <a:rPr lang="hu-HU"/>
            <a:t>alcohols</a:t>
          </a:r>
        </a:p>
      </dgm:t>
    </dgm:pt>
    <dgm:pt modelId="{2531D2CE-E681-4D89-B1A0-57EC393830D6}" type="parTrans" cxnId="{D8CFCE40-E926-4D83-8D6A-F769BE814E5F}">
      <dgm:prSet/>
      <dgm:spPr/>
      <dgm:t>
        <a:bodyPr/>
        <a:lstStyle/>
        <a:p>
          <a:endParaRPr lang="hu-HU"/>
        </a:p>
      </dgm:t>
    </dgm:pt>
    <dgm:pt modelId="{2564FF5E-9D01-4039-A64A-B94C534080B2}" type="sibTrans" cxnId="{D8CFCE40-E926-4D83-8D6A-F769BE814E5F}">
      <dgm:prSet/>
      <dgm:spPr/>
      <dgm:t>
        <a:bodyPr/>
        <a:lstStyle/>
        <a:p>
          <a:endParaRPr lang="hu-HU"/>
        </a:p>
      </dgm:t>
    </dgm:pt>
    <dgm:pt modelId="{46AB360B-EDB4-4971-82FF-A549308B62EA}">
      <dgm:prSet/>
      <dgm:spPr>
        <a:solidFill>
          <a:srgbClr val="323E50"/>
        </a:solidFill>
      </dgm:spPr>
      <dgm:t>
        <a:bodyPr/>
        <a:lstStyle/>
        <a:p>
          <a:r>
            <a:rPr lang="en-GB"/>
            <a:t>fatty acids</a:t>
          </a:r>
          <a:endParaRPr lang="hu-HU"/>
        </a:p>
      </dgm:t>
    </dgm:pt>
    <dgm:pt modelId="{B794479B-5D8A-4C93-9BB2-D0A03EE8B5E8}" type="parTrans" cxnId="{47AD8734-7CA7-43B5-88F1-DE8D806226BD}">
      <dgm:prSet/>
      <dgm:spPr/>
      <dgm:t>
        <a:bodyPr/>
        <a:lstStyle/>
        <a:p>
          <a:endParaRPr lang="hu-HU"/>
        </a:p>
      </dgm:t>
    </dgm:pt>
    <dgm:pt modelId="{792439A6-C1A8-4A4D-9072-1B333F98CC9B}" type="sibTrans" cxnId="{47AD8734-7CA7-43B5-88F1-DE8D806226BD}">
      <dgm:prSet/>
      <dgm:spPr/>
      <dgm:t>
        <a:bodyPr/>
        <a:lstStyle/>
        <a:p>
          <a:endParaRPr lang="hu-HU"/>
        </a:p>
      </dgm:t>
    </dgm:pt>
    <dgm:pt modelId="{E93D06A3-2CD9-4E80-A538-D59DD158A855}">
      <dgm:prSet/>
      <dgm:spPr>
        <a:solidFill>
          <a:srgbClr val="78899D"/>
        </a:solidFill>
      </dgm:spPr>
      <dgm:t>
        <a:bodyPr/>
        <a:lstStyle/>
        <a:p>
          <a:r>
            <a:rPr lang="hu-HU"/>
            <a:t>application tricks</a:t>
          </a:r>
        </a:p>
      </dgm:t>
    </dgm:pt>
    <dgm:pt modelId="{47DDC420-E8C7-4459-8B00-6843B986A92D}" type="parTrans" cxnId="{25C601A2-955E-43C7-9DC1-97F57EC12C8D}">
      <dgm:prSet/>
      <dgm:spPr/>
      <dgm:t>
        <a:bodyPr/>
        <a:lstStyle/>
        <a:p>
          <a:endParaRPr lang="hu-HU"/>
        </a:p>
      </dgm:t>
    </dgm:pt>
    <dgm:pt modelId="{314A1ADC-AF74-4B32-8BEA-711E9C7DDBEC}" type="sibTrans" cxnId="{25C601A2-955E-43C7-9DC1-97F57EC12C8D}">
      <dgm:prSet/>
      <dgm:spPr/>
      <dgm:t>
        <a:bodyPr/>
        <a:lstStyle/>
        <a:p>
          <a:endParaRPr lang="hu-HU"/>
        </a:p>
      </dgm:t>
    </dgm:pt>
    <dgm:pt modelId="{A0589518-9C5F-4CC3-B3FC-F90D39133883}" type="pres">
      <dgm:prSet presAssocID="{19798FD0-0E3E-4FA3-80D6-48456DC134A7}" presName="matrix" presStyleCnt="0">
        <dgm:presLayoutVars>
          <dgm:chMax val="1"/>
          <dgm:dir/>
          <dgm:resizeHandles val="exact"/>
        </dgm:presLayoutVars>
      </dgm:prSet>
      <dgm:spPr/>
    </dgm:pt>
    <dgm:pt modelId="{0E617DD4-8FB2-4EF1-946A-77F13379B403}" type="pres">
      <dgm:prSet presAssocID="{19798FD0-0E3E-4FA3-80D6-48456DC134A7}" presName="diamond" presStyleLbl="bgShp" presStyleIdx="0" presStyleCnt="1" custLinFactNeighborX="645" custLinFactNeighborY="4144"/>
      <dgm:spPr>
        <a:solidFill>
          <a:srgbClr val="BFC6D8"/>
        </a:solidFill>
      </dgm:spPr>
    </dgm:pt>
    <dgm:pt modelId="{E73290EC-ED3D-4F89-9D82-52BBA2B19CF7}" type="pres">
      <dgm:prSet presAssocID="{19798FD0-0E3E-4FA3-80D6-48456DC134A7}" presName="quad1" presStyleLbl="node1" presStyleIdx="0" presStyleCnt="4">
        <dgm:presLayoutVars>
          <dgm:chMax val="0"/>
          <dgm:chPref val="0"/>
          <dgm:bulletEnabled val="1"/>
        </dgm:presLayoutVars>
      </dgm:prSet>
      <dgm:spPr/>
    </dgm:pt>
    <dgm:pt modelId="{D9C2139E-EBAD-4547-80AF-DFA957EC77BC}" type="pres">
      <dgm:prSet presAssocID="{19798FD0-0E3E-4FA3-80D6-48456DC134A7}" presName="quad2" presStyleLbl="node1" presStyleIdx="1" presStyleCnt="4">
        <dgm:presLayoutVars>
          <dgm:chMax val="0"/>
          <dgm:chPref val="0"/>
          <dgm:bulletEnabled val="1"/>
        </dgm:presLayoutVars>
      </dgm:prSet>
      <dgm:spPr/>
    </dgm:pt>
    <dgm:pt modelId="{89B153D4-DEFA-4D76-9CFD-D85AF0E15375}" type="pres">
      <dgm:prSet presAssocID="{19798FD0-0E3E-4FA3-80D6-48456DC134A7}" presName="quad3" presStyleLbl="node1" presStyleIdx="2" presStyleCnt="4">
        <dgm:presLayoutVars>
          <dgm:chMax val="0"/>
          <dgm:chPref val="0"/>
          <dgm:bulletEnabled val="1"/>
        </dgm:presLayoutVars>
      </dgm:prSet>
      <dgm:spPr/>
    </dgm:pt>
    <dgm:pt modelId="{8A566955-DE88-4868-86A4-1A31A4D6DFAD}" type="pres">
      <dgm:prSet presAssocID="{19798FD0-0E3E-4FA3-80D6-48456DC134A7}" presName="quad4" presStyleLbl="node1" presStyleIdx="3" presStyleCnt="4">
        <dgm:presLayoutVars>
          <dgm:chMax val="0"/>
          <dgm:chPref val="0"/>
          <dgm:bulletEnabled val="1"/>
        </dgm:presLayoutVars>
      </dgm:prSet>
      <dgm:spPr/>
    </dgm:pt>
  </dgm:ptLst>
  <dgm:cxnLst>
    <dgm:cxn modelId="{3743B505-CF7F-41AC-B792-579E537F20D3}" type="presOf" srcId="{19798FD0-0E3E-4FA3-80D6-48456DC134A7}" destId="{A0589518-9C5F-4CC3-B3FC-F90D39133883}" srcOrd="0" destOrd="0" presId="urn:microsoft.com/office/officeart/2005/8/layout/matrix3"/>
    <dgm:cxn modelId="{47AD8734-7CA7-43B5-88F1-DE8D806226BD}" srcId="{19798FD0-0E3E-4FA3-80D6-48456DC134A7}" destId="{46AB360B-EDB4-4971-82FF-A549308B62EA}" srcOrd="2" destOrd="0" parTransId="{B794479B-5D8A-4C93-9BB2-D0A03EE8B5E8}" sibTransId="{792439A6-C1A8-4A4D-9072-1B333F98CC9B}"/>
    <dgm:cxn modelId="{C3ACB23B-A276-4340-9C50-9F9197A24829}" type="presOf" srcId="{342A49B9-E7E5-4122-8C38-74D1736FFDD3}" destId="{E73290EC-ED3D-4F89-9D82-52BBA2B19CF7}" srcOrd="0" destOrd="0" presId="urn:microsoft.com/office/officeart/2005/8/layout/matrix3"/>
    <dgm:cxn modelId="{D8CFCE40-E926-4D83-8D6A-F769BE814E5F}" srcId="{19798FD0-0E3E-4FA3-80D6-48456DC134A7}" destId="{3575451D-127F-4581-86C2-EB655025C858}" srcOrd="1" destOrd="0" parTransId="{2531D2CE-E681-4D89-B1A0-57EC393830D6}" sibTransId="{2564FF5E-9D01-4039-A64A-B94C534080B2}"/>
    <dgm:cxn modelId="{25CCA670-32FA-46F9-B9AA-AFDC925B972B}" srcId="{19798FD0-0E3E-4FA3-80D6-48456DC134A7}" destId="{342A49B9-E7E5-4122-8C38-74D1736FFDD3}" srcOrd="0" destOrd="0" parTransId="{4A3FC430-D2F3-4C9E-911C-D8E6985B596F}" sibTransId="{8EB049B2-4C37-495D-A514-077560C5E1AB}"/>
    <dgm:cxn modelId="{8F1A4D7D-5DB3-44F0-ABF1-0B17CA39F330}" type="presOf" srcId="{E93D06A3-2CD9-4E80-A538-D59DD158A855}" destId="{8A566955-DE88-4868-86A4-1A31A4D6DFAD}" srcOrd="0" destOrd="0" presId="urn:microsoft.com/office/officeart/2005/8/layout/matrix3"/>
    <dgm:cxn modelId="{25C601A2-955E-43C7-9DC1-97F57EC12C8D}" srcId="{19798FD0-0E3E-4FA3-80D6-48456DC134A7}" destId="{E93D06A3-2CD9-4E80-A538-D59DD158A855}" srcOrd="3" destOrd="0" parTransId="{47DDC420-E8C7-4459-8B00-6843B986A92D}" sibTransId="{314A1ADC-AF74-4B32-8BEA-711E9C7DDBEC}"/>
    <dgm:cxn modelId="{13B99FAA-394C-4A5E-BCDA-78DD6D2F13F9}" type="presOf" srcId="{46AB360B-EDB4-4971-82FF-A549308B62EA}" destId="{89B153D4-DEFA-4D76-9CFD-D85AF0E15375}" srcOrd="0" destOrd="0" presId="urn:microsoft.com/office/officeart/2005/8/layout/matrix3"/>
    <dgm:cxn modelId="{960309B8-5B49-4BFA-90D4-ED5F10BE422D}" type="presOf" srcId="{3575451D-127F-4581-86C2-EB655025C858}" destId="{D9C2139E-EBAD-4547-80AF-DFA957EC77BC}" srcOrd="0" destOrd="0" presId="urn:microsoft.com/office/officeart/2005/8/layout/matrix3"/>
    <dgm:cxn modelId="{A587D998-44FE-4C7A-8BEE-B84BC11677DD}" type="presParOf" srcId="{A0589518-9C5F-4CC3-B3FC-F90D39133883}" destId="{0E617DD4-8FB2-4EF1-946A-77F13379B403}" srcOrd="0" destOrd="0" presId="urn:microsoft.com/office/officeart/2005/8/layout/matrix3"/>
    <dgm:cxn modelId="{3073046A-6A2E-404C-B699-FBFE9147A5CC}" type="presParOf" srcId="{A0589518-9C5F-4CC3-B3FC-F90D39133883}" destId="{E73290EC-ED3D-4F89-9D82-52BBA2B19CF7}" srcOrd="1" destOrd="0" presId="urn:microsoft.com/office/officeart/2005/8/layout/matrix3"/>
    <dgm:cxn modelId="{EE9B73DE-298C-45DF-A724-6D31658F9E46}" type="presParOf" srcId="{A0589518-9C5F-4CC3-B3FC-F90D39133883}" destId="{D9C2139E-EBAD-4547-80AF-DFA957EC77BC}" srcOrd="2" destOrd="0" presId="urn:microsoft.com/office/officeart/2005/8/layout/matrix3"/>
    <dgm:cxn modelId="{27F32EAE-FDB5-43F3-9223-ECC56101A070}" type="presParOf" srcId="{A0589518-9C5F-4CC3-B3FC-F90D39133883}" destId="{89B153D4-DEFA-4D76-9CFD-D85AF0E15375}" srcOrd="3" destOrd="0" presId="urn:microsoft.com/office/officeart/2005/8/layout/matrix3"/>
    <dgm:cxn modelId="{D09CF163-DCC3-441E-860E-E4CC9246DF7D}" type="presParOf" srcId="{A0589518-9C5F-4CC3-B3FC-F90D39133883}" destId="{8A566955-DE88-4868-86A4-1A31A4D6DFAD}"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5FB023F-B0EC-426E-A8DB-0A128F8C989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hu-HU"/>
        </a:p>
      </dgm:t>
    </dgm:pt>
    <dgm:pt modelId="{71EA1FF2-7252-41BB-96D2-0673DF512A15}">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gm:t>
    </dgm:pt>
    <dgm:pt modelId="{A09C59EC-76E1-4003-84A3-3AEED93157C7}" type="parTrans" cxnId="{A281A57A-C3DE-4DB1-973F-68455A369CDA}">
      <dgm:prSet/>
      <dgm:spPr/>
      <dgm:t>
        <a:bodyPr/>
        <a:lstStyle/>
        <a:p>
          <a:endParaRPr lang="hu-HU"/>
        </a:p>
      </dgm:t>
    </dgm:pt>
    <dgm:pt modelId="{7B55544F-792F-4E55-AD9E-7820D1F034B3}" type="sibTrans" cxnId="{A281A57A-C3DE-4DB1-973F-68455A369CDA}">
      <dgm:prSet/>
      <dgm:spPr>
        <a:solidFill>
          <a:srgbClr val="78899D"/>
        </a:solidFill>
      </dgm:spPr>
      <dgm:t>
        <a:bodyPr/>
        <a:lstStyle/>
        <a:p>
          <a:endParaRPr lang="hu-HU"/>
        </a:p>
      </dgm:t>
    </dgm:pt>
    <dgm:pt modelId="{06512A36-DD19-45B4-A6A2-A1AACC689352}">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gm:t>
    </dgm:pt>
    <dgm:pt modelId="{C44510B3-9266-4C59-814B-7FB9E58ABFED}" type="parTrans" cxnId="{A3F3F4A8-FD62-4F1A-9BC1-B6C822FD10E6}">
      <dgm:prSet/>
      <dgm:spPr/>
      <dgm:t>
        <a:bodyPr/>
        <a:lstStyle/>
        <a:p>
          <a:endParaRPr lang="hu-HU"/>
        </a:p>
      </dgm:t>
    </dgm:pt>
    <dgm:pt modelId="{D395208A-A5F5-4661-AFEC-D8C5524DB3A1}" type="sibTrans" cxnId="{A3F3F4A8-FD62-4F1A-9BC1-B6C822FD10E6}">
      <dgm:prSet/>
      <dgm:spPr>
        <a:solidFill>
          <a:srgbClr val="78899D"/>
        </a:solidFill>
      </dgm:spPr>
      <dgm:t>
        <a:bodyPr/>
        <a:lstStyle/>
        <a:p>
          <a:endParaRPr lang="hu-HU"/>
        </a:p>
      </dgm:t>
    </dgm:pt>
    <dgm:pt modelId="{35FE48CD-360C-46AD-B80A-08CE3606EA9C}">
      <dgm:prSet custT="1"/>
      <dgm:spPr>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r>
            <a:rPr lang="en-GB" sz="1700" kern="1200">
              <a:solidFill>
                <a:prstClr val="white"/>
              </a:solidFill>
              <a:latin typeface="Calibri" panose="020F0502020204030204"/>
              <a:ea typeface="+mn-ea"/>
              <a:cs typeface="+mn-cs"/>
            </a:rPr>
            <a:t>others</a:t>
          </a:r>
          <a:endParaRPr lang="hu-HU" sz="1700" kern="1200">
            <a:solidFill>
              <a:prstClr val="white"/>
            </a:solidFill>
            <a:latin typeface="Calibri" panose="020F0502020204030204"/>
            <a:ea typeface="+mn-ea"/>
            <a:cs typeface="+mn-cs"/>
          </a:endParaRPr>
        </a:p>
      </dgm:t>
    </dgm:pt>
    <dgm:pt modelId="{6CFF453A-9172-46DF-8239-3009B904E531}" type="parTrans" cxnId="{1F369541-7EFC-4759-892B-162C03885555}">
      <dgm:prSet/>
      <dgm:spPr/>
      <dgm:t>
        <a:bodyPr/>
        <a:lstStyle/>
        <a:p>
          <a:endParaRPr lang="hu-HU"/>
        </a:p>
      </dgm:t>
    </dgm:pt>
    <dgm:pt modelId="{AB62C916-9654-49BF-BBB1-55C589F31FFA}" type="sibTrans" cxnId="{1F369541-7EFC-4759-892B-162C03885555}">
      <dgm:prSet/>
      <dgm:spPr>
        <a:solidFill>
          <a:srgbClr val="78899D"/>
        </a:solidFill>
      </dgm:spPr>
      <dgm:t>
        <a:bodyPr/>
        <a:lstStyle/>
        <a:p>
          <a:endParaRPr lang="hu-HU"/>
        </a:p>
      </dgm:t>
    </dgm:pt>
    <dgm:pt modelId="{64BAA6D4-0F0A-499A-A6C4-C742DE1261C2}">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d</a:t>
          </a:r>
          <a:r>
            <a:rPr lang="hu-HU" sz="1700" kern="1200">
              <a:solidFill>
                <a:prstClr val="white"/>
              </a:solidFill>
              <a:latin typeface="Calibri" panose="020F0502020204030204"/>
              <a:ea typeface="+mn-ea"/>
              <a:cs typeface="+mn-cs"/>
            </a:rPr>
            <a:t>ispersing agents</a:t>
          </a:r>
        </a:p>
      </dgm:t>
    </dgm:pt>
    <dgm:pt modelId="{03A0D5C6-434E-4DE8-924F-55584C16190F}" type="parTrans" cxnId="{AA4513B9-4CC7-4CD5-8CF5-4F6912984B4D}">
      <dgm:prSet/>
      <dgm:spPr/>
      <dgm:t>
        <a:bodyPr/>
        <a:lstStyle/>
        <a:p>
          <a:endParaRPr lang="hu-HU"/>
        </a:p>
      </dgm:t>
    </dgm:pt>
    <dgm:pt modelId="{B4CCBEBF-8E9F-405C-9E4D-6469543D6A58}" type="sibTrans" cxnId="{AA4513B9-4CC7-4CD5-8CF5-4F6912984B4D}">
      <dgm:prSet/>
      <dgm:spPr>
        <a:solidFill>
          <a:srgbClr val="78899D"/>
        </a:solidFill>
      </dgm:spPr>
      <dgm:t>
        <a:bodyPr/>
        <a:lstStyle/>
        <a:p>
          <a:endParaRPr lang="hu-HU"/>
        </a:p>
      </dgm:t>
    </dgm:pt>
    <dgm:pt modelId="{8DA590EF-08D3-4976-AB7F-D97B3B5AEF7E}">
      <dgm:prSet/>
      <dgm:spPr>
        <a:solidFill>
          <a:srgbClr val="323E50"/>
        </a:solidFill>
        <a:ln>
          <a:noFill/>
        </a:ln>
        <a:effectLst/>
        <a:scene3d>
          <a:camera prst="orthographicFront">
            <a:rot lat="0" lon="0" rev="0"/>
          </a:camera>
          <a:lightRig rig="contrasting" dir="t">
            <a:rot lat="0" lon="0" rev="7800000"/>
          </a:lightRig>
        </a:scene3d>
        <a:sp3d>
          <a:bevelT w="139700" h="139700"/>
        </a:sp3d>
      </dgm:spPr>
      <dgm:t>
        <a:bodyPr/>
        <a:lstStyle/>
        <a:p>
          <a:r>
            <a:rPr lang="en-GB"/>
            <a:t>functional agents</a:t>
          </a:r>
          <a:endParaRPr lang="hu-HU"/>
        </a:p>
      </dgm:t>
    </dgm:pt>
    <dgm:pt modelId="{B550DA16-2147-4A5B-A2B6-2CB2E20FC99B}" type="parTrans" cxnId="{77A07615-5766-42B9-9846-A1BDFE959F19}">
      <dgm:prSet/>
      <dgm:spPr/>
      <dgm:t>
        <a:bodyPr/>
        <a:lstStyle/>
        <a:p>
          <a:endParaRPr lang="hu-HU"/>
        </a:p>
      </dgm:t>
    </dgm:pt>
    <dgm:pt modelId="{1B2E1AFC-3DD9-4772-AEFD-2CFD60CFFD04}" type="sibTrans" cxnId="{77A07615-5766-42B9-9846-A1BDFE959F19}">
      <dgm:prSet/>
      <dgm:spPr/>
      <dgm:t>
        <a:bodyPr/>
        <a:lstStyle/>
        <a:p>
          <a:endParaRPr lang="hu-HU"/>
        </a:p>
      </dgm:t>
    </dgm:pt>
    <dgm:pt modelId="{1B300DFE-2865-48A3-AFC5-576A60D239B3}">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gm:t>
    </dgm:pt>
    <dgm:pt modelId="{CF02D640-F21B-43D2-8D01-64D9CA3A8C97}" type="parTrans" cxnId="{CB1E24F6-C202-4BEB-A8CB-C60B5BA6A594}">
      <dgm:prSet/>
      <dgm:spPr/>
      <dgm:t>
        <a:bodyPr/>
        <a:lstStyle/>
        <a:p>
          <a:endParaRPr lang="hu-HU"/>
        </a:p>
      </dgm:t>
    </dgm:pt>
    <dgm:pt modelId="{2B12E460-92D3-4ADD-842F-DD9786216C84}" type="sibTrans" cxnId="{CB1E24F6-C202-4BEB-A8CB-C60B5BA6A594}">
      <dgm:prSet/>
      <dgm:spPr>
        <a:solidFill>
          <a:srgbClr val="78899D"/>
        </a:solidFill>
      </dgm:spPr>
      <dgm:t>
        <a:bodyPr/>
        <a:lstStyle/>
        <a:p>
          <a:endParaRPr lang="hu-HU"/>
        </a:p>
      </dgm:t>
    </dgm:pt>
    <dgm:pt modelId="{60899B9B-6522-44AA-A449-9809305E3FBF}">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a</a:t>
          </a:r>
          <a:r>
            <a:rPr lang="hu-HU" sz="1700" kern="1200">
              <a:solidFill>
                <a:prstClr val="white"/>
              </a:solidFill>
              <a:latin typeface="Calibri" panose="020F0502020204030204"/>
              <a:ea typeface="+mn-ea"/>
              <a:cs typeface="+mn-cs"/>
            </a:rPr>
            <a:t>ntifoam agents</a:t>
          </a:r>
        </a:p>
      </dgm:t>
    </dgm:pt>
    <dgm:pt modelId="{382928CC-6AB6-4C15-9975-74761ECD3CE2}" type="parTrans" cxnId="{45133988-E5DB-489C-8C45-A6442A9A836C}">
      <dgm:prSet/>
      <dgm:spPr/>
      <dgm:t>
        <a:bodyPr/>
        <a:lstStyle/>
        <a:p>
          <a:endParaRPr lang="hu-HU"/>
        </a:p>
      </dgm:t>
    </dgm:pt>
    <dgm:pt modelId="{5CC580C1-4511-41C1-9DD9-F666A97788FA}" type="sibTrans" cxnId="{45133988-E5DB-489C-8C45-A6442A9A836C}">
      <dgm:prSet/>
      <dgm:spPr/>
      <dgm:t>
        <a:bodyPr/>
        <a:lstStyle/>
        <a:p>
          <a:endParaRPr lang="hu-HU"/>
        </a:p>
      </dgm:t>
    </dgm:pt>
    <dgm:pt modelId="{68D6B306-A6BE-4E05-93EE-51F57B29E242}" type="pres">
      <dgm:prSet presAssocID="{85FB023F-B0EC-426E-A8DB-0A128F8C9890}" presName="Name0" presStyleCnt="0">
        <dgm:presLayoutVars>
          <dgm:chMax val="1"/>
          <dgm:dir/>
          <dgm:animLvl val="ctr"/>
          <dgm:resizeHandles val="exact"/>
        </dgm:presLayoutVars>
      </dgm:prSet>
      <dgm:spPr/>
    </dgm:pt>
    <dgm:pt modelId="{9459D479-F149-4DE7-8A6D-9C4D82BADD11}" type="pres">
      <dgm:prSet presAssocID="{8DA590EF-08D3-4976-AB7F-D97B3B5AEF7E}" presName="centerShape" presStyleLbl="node0" presStyleIdx="0" presStyleCnt="1"/>
      <dgm:spPr/>
    </dgm:pt>
    <dgm:pt modelId="{B4175507-47D2-4582-84E5-5CA04BE81BE8}" type="pres">
      <dgm:prSet presAssocID="{71EA1FF2-7252-41BB-96D2-0673DF512A15}" presName="node" presStyleLbl="node1" presStyleIdx="0" presStyleCnt="6">
        <dgm:presLayoutVars>
          <dgm:bulletEnabled val="1"/>
        </dgm:presLayoutVars>
      </dgm:prSet>
      <dgm:spPr>
        <a:xfrm>
          <a:off x="4488641" y="1037"/>
          <a:ext cx="1538317" cy="1538317"/>
        </a:xfrm>
        <a:prstGeom prst="ellipse">
          <a:avLst/>
        </a:prstGeom>
      </dgm:spPr>
    </dgm:pt>
    <dgm:pt modelId="{A2C6D75D-F7F6-4B80-B3C9-F8AE6D29B3D7}" type="pres">
      <dgm:prSet presAssocID="{71EA1FF2-7252-41BB-96D2-0673DF512A15}" presName="dummy" presStyleCnt="0"/>
      <dgm:spPr/>
    </dgm:pt>
    <dgm:pt modelId="{7B3586A9-D8F1-47F7-A8C1-2961C53BFBC8}" type="pres">
      <dgm:prSet presAssocID="{7B55544F-792F-4E55-AD9E-7820D1F034B3}" presName="sibTrans" presStyleLbl="sibTrans2D1" presStyleIdx="0" presStyleCnt="6"/>
      <dgm:spPr/>
    </dgm:pt>
    <dgm:pt modelId="{E4D1E272-0012-4B05-AC35-BDE3A6A93165}" type="pres">
      <dgm:prSet presAssocID="{06512A36-DD19-45B4-A6A2-A1AACC689352}" presName="node" presStyleLbl="node1" presStyleIdx="1" presStyleCnt="6">
        <dgm:presLayoutVars>
          <dgm:bulletEnabled val="1"/>
        </dgm:presLayoutVars>
      </dgm:prSet>
      <dgm:spPr>
        <a:xfrm>
          <a:off x="6708304" y="1613717"/>
          <a:ext cx="1538317" cy="1538317"/>
        </a:xfrm>
        <a:prstGeom prst="ellipse">
          <a:avLst/>
        </a:prstGeom>
      </dgm:spPr>
    </dgm:pt>
    <dgm:pt modelId="{1BD803F4-9C0E-45EC-8BE7-703AC4CAD944}" type="pres">
      <dgm:prSet presAssocID="{06512A36-DD19-45B4-A6A2-A1AACC689352}" presName="dummy" presStyleCnt="0"/>
      <dgm:spPr/>
    </dgm:pt>
    <dgm:pt modelId="{D3639528-8D77-477C-B260-40E28F032B07}" type="pres">
      <dgm:prSet presAssocID="{D395208A-A5F5-4661-AFEC-D8C5524DB3A1}" presName="sibTrans" presStyleLbl="sibTrans2D1" presStyleIdx="1" presStyleCnt="6"/>
      <dgm:spPr/>
    </dgm:pt>
    <dgm:pt modelId="{018F813D-88A6-44F8-8571-E83D01FA90B6}" type="pres">
      <dgm:prSet presAssocID="{35FE48CD-360C-46AD-B80A-08CE3606EA9C}" presName="node" presStyleLbl="node1" presStyleIdx="2" presStyleCnt="6">
        <dgm:presLayoutVars>
          <dgm:bulletEnabled val="1"/>
        </dgm:presLayoutVars>
      </dgm:prSet>
      <dgm:spPr>
        <a:xfrm>
          <a:off x="5860468" y="4223088"/>
          <a:ext cx="1538317" cy="1538317"/>
        </a:xfrm>
        <a:prstGeom prst="ellipse">
          <a:avLst/>
        </a:prstGeom>
      </dgm:spPr>
    </dgm:pt>
    <dgm:pt modelId="{B7F6245E-2A30-440F-8358-F83705BA520B}" type="pres">
      <dgm:prSet presAssocID="{35FE48CD-360C-46AD-B80A-08CE3606EA9C}" presName="dummy" presStyleCnt="0"/>
      <dgm:spPr/>
    </dgm:pt>
    <dgm:pt modelId="{0B5F55F7-18A4-478E-9C52-06F61DC4DDAE}" type="pres">
      <dgm:prSet presAssocID="{AB62C916-9654-49BF-BBB1-55C589F31FFA}" presName="sibTrans" presStyleLbl="sibTrans2D1" presStyleIdx="2" presStyleCnt="6"/>
      <dgm:spPr/>
    </dgm:pt>
    <dgm:pt modelId="{476CF715-C593-4D24-B289-0A443308B20D}" type="pres">
      <dgm:prSet presAssocID="{64BAA6D4-0F0A-499A-A6C4-C742DE1261C2}" presName="node" presStyleLbl="node1" presStyleIdx="3" presStyleCnt="6">
        <dgm:presLayoutVars>
          <dgm:bulletEnabled val="1"/>
        </dgm:presLayoutVars>
      </dgm:prSet>
      <dgm:spPr>
        <a:xfrm>
          <a:off x="4551539" y="4390180"/>
          <a:ext cx="1412520" cy="1412520"/>
        </a:xfrm>
        <a:prstGeom prst="ellipse">
          <a:avLst/>
        </a:prstGeom>
      </dgm:spPr>
    </dgm:pt>
    <dgm:pt modelId="{524E3DCE-5420-40B6-8B99-CFC58F819C8F}" type="pres">
      <dgm:prSet presAssocID="{64BAA6D4-0F0A-499A-A6C4-C742DE1261C2}" presName="dummy" presStyleCnt="0"/>
      <dgm:spPr/>
    </dgm:pt>
    <dgm:pt modelId="{50C19E8E-2229-4760-9DEE-CB32BE944589}" type="pres">
      <dgm:prSet presAssocID="{B4CCBEBF-8E9F-405C-9E4D-6469543D6A58}" presName="sibTrans" presStyleLbl="sibTrans2D1" presStyleIdx="3" presStyleCnt="6"/>
      <dgm:spPr/>
    </dgm:pt>
    <dgm:pt modelId="{632BFAE2-BDE4-42A0-8912-4DD38C845669}" type="pres">
      <dgm:prSet presAssocID="{60899B9B-6522-44AA-A449-9809305E3FBF}" presName="node" presStyleLbl="node1" presStyleIdx="4" presStyleCnt="6">
        <dgm:presLayoutVars>
          <dgm:bulletEnabled val="1"/>
        </dgm:presLayoutVars>
      </dgm:prSet>
      <dgm:spPr>
        <a:xfrm>
          <a:off x="2651294" y="3293073"/>
          <a:ext cx="1412520" cy="1412520"/>
        </a:xfrm>
        <a:prstGeom prst="ellipse">
          <a:avLst/>
        </a:prstGeom>
      </dgm:spPr>
    </dgm:pt>
    <dgm:pt modelId="{409AB2BD-28A0-4A4F-ACE8-78401CD93B9F}" type="pres">
      <dgm:prSet presAssocID="{60899B9B-6522-44AA-A449-9809305E3FBF}" presName="dummy" presStyleCnt="0"/>
      <dgm:spPr/>
    </dgm:pt>
    <dgm:pt modelId="{615A2D52-CB8F-46AD-968D-B64C281BBACD}" type="pres">
      <dgm:prSet presAssocID="{5CC580C1-4511-41C1-9DD9-F666A97788FA}" presName="sibTrans" presStyleLbl="sibTrans2D1" presStyleIdx="4" presStyleCnt="6"/>
      <dgm:spPr/>
    </dgm:pt>
    <dgm:pt modelId="{929AC434-B3B0-42CA-82E1-6E3AF412E8BC}" type="pres">
      <dgm:prSet presAssocID="{1B300DFE-2865-48A3-AFC5-576A60D239B3}" presName="node" presStyleLbl="node1" presStyleIdx="5" presStyleCnt="6">
        <dgm:presLayoutVars>
          <dgm:bulletEnabled val="1"/>
        </dgm:presLayoutVars>
      </dgm:prSet>
      <dgm:spPr>
        <a:xfrm>
          <a:off x="2268977" y="1613717"/>
          <a:ext cx="1538317" cy="1538317"/>
        </a:xfrm>
        <a:prstGeom prst="ellipse">
          <a:avLst/>
        </a:prstGeom>
      </dgm:spPr>
    </dgm:pt>
    <dgm:pt modelId="{C3433C10-5EC6-46AA-AF58-532B907F3F37}" type="pres">
      <dgm:prSet presAssocID="{1B300DFE-2865-48A3-AFC5-576A60D239B3}" presName="dummy" presStyleCnt="0"/>
      <dgm:spPr/>
    </dgm:pt>
    <dgm:pt modelId="{AFBC560E-5636-4475-9604-CC7EDC7A7ECA}" type="pres">
      <dgm:prSet presAssocID="{2B12E460-92D3-4ADD-842F-DD9786216C84}" presName="sibTrans" presStyleLbl="sibTrans2D1" presStyleIdx="5" presStyleCnt="6"/>
      <dgm:spPr/>
    </dgm:pt>
  </dgm:ptLst>
  <dgm:cxnLst>
    <dgm:cxn modelId="{BEF21F0E-0B18-468C-A051-A5BF30D5C430}" type="presOf" srcId="{2B12E460-92D3-4ADD-842F-DD9786216C84}" destId="{AFBC560E-5636-4475-9604-CC7EDC7A7ECA}" srcOrd="0" destOrd="0" presId="urn:microsoft.com/office/officeart/2005/8/layout/radial6"/>
    <dgm:cxn modelId="{77A07615-5766-42B9-9846-A1BDFE959F19}" srcId="{85FB023F-B0EC-426E-A8DB-0A128F8C9890}" destId="{8DA590EF-08D3-4976-AB7F-D97B3B5AEF7E}" srcOrd="0" destOrd="0" parTransId="{B550DA16-2147-4A5B-A2B6-2CB2E20FC99B}" sibTransId="{1B2E1AFC-3DD9-4772-AEFD-2CFD60CFFD04}"/>
    <dgm:cxn modelId="{1772745B-CF4F-4726-9634-0A0BEC368AC9}" type="presOf" srcId="{64BAA6D4-0F0A-499A-A6C4-C742DE1261C2}" destId="{476CF715-C593-4D24-B289-0A443308B20D}" srcOrd="0" destOrd="0" presId="urn:microsoft.com/office/officeart/2005/8/layout/radial6"/>
    <dgm:cxn modelId="{1F369541-7EFC-4759-892B-162C03885555}" srcId="{8DA590EF-08D3-4976-AB7F-D97B3B5AEF7E}" destId="{35FE48CD-360C-46AD-B80A-08CE3606EA9C}" srcOrd="2" destOrd="0" parTransId="{6CFF453A-9172-46DF-8239-3009B904E531}" sibTransId="{AB62C916-9654-49BF-BBB1-55C589F31FFA}"/>
    <dgm:cxn modelId="{46CDEC64-274C-4A0A-8649-7E976BC95CE2}" type="presOf" srcId="{1B300DFE-2865-48A3-AFC5-576A60D239B3}" destId="{929AC434-B3B0-42CA-82E1-6E3AF412E8BC}" srcOrd="0" destOrd="0" presId="urn:microsoft.com/office/officeart/2005/8/layout/radial6"/>
    <dgm:cxn modelId="{BF7F9145-B1F0-43B5-9AC6-787107629D85}" type="presOf" srcId="{B4CCBEBF-8E9F-405C-9E4D-6469543D6A58}" destId="{50C19E8E-2229-4760-9DEE-CB32BE944589}" srcOrd="0" destOrd="0" presId="urn:microsoft.com/office/officeart/2005/8/layout/radial6"/>
    <dgm:cxn modelId="{74281666-89B0-461E-AAC9-C20059A6B7DB}" type="presOf" srcId="{5CC580C1-4511-41C1-9DD9-F666A97788FA}" destId="{615A2D52-CB8F-46AD-968D-B64C281BBACD}" srcOrd="0" destOrd="0" presId="urn:microsoft.com/office/officeart/2005/8/layout/radial6"/>
    <dgm:cxn modelId="{EA3E426A-5704-4EBC-BEDD-5A11A334C602}" type="presOf" srcId="{85FB023F-B0EC-426E-A8DB-0A128F8C9890}" destId="{68D6B306-A6BE-4E05-93EE-51F57B29E242}" srcOrd="0" destOrd="0" presId="urn:microsoft.com/office/officeart/2005/8/layout/radial6"/>
    <dgm:cxn modelId="{23C1906B-C106-4A34-B916-9FD365A50702}" type="presOf" srcId="{8DA590EF-08D3-4976-AB7F-D97B3B5AEF7E}" destId="{9459D479-F149-4DE7-8A6D-9C4D82BADD11}" srcOrd="0" destOrd="0" presId="urn:microsoft.com/office/officeart/2005/8/layout/radial6"/>
    <dgm:cxn modelId="{A281A57A-C3DE-4DB1-973F-68455A369CDA}" srcId="{8DA590EF-08D3-4976-AB7F-D97B3B5AEF7E}" destId="{71EA1FF2-7252-41BB-96D2-0673DF512A15}" srcOrd="0" destOrd="0" parTransId="{A09C59EC-76E1-4003-84A3-3AEED93157C7}" sibTransId="{7B55544F-792F-4E55-AD9E-7820D1F034B3}"/>
    <dgm:cxn modelId="{45133988-E5DB-489C-8C45-A6442A9A836C}" srcId="{8DA590EF-08D3-4976-AB7F-D97B3B5AEF7E}" destId="{60899B9B-6522-44AA-A449-9809305E3FBF}" srcOrd="4" destOrd="0" parTransId="{382928CC-6AB6-4C15-9975-74761ECD3CE2}" sibTransId="{5CC580C1-4511-41C1-9DD9-F666A97788FA}"/>
    <dgm:cxn modelId="{86373B8C-B421-4C0E-AF22-8C51C0473ECC}" type="presOf" srcId="{06512A36-DD19-45B4-A6A2-A1AACC689352}" destId="{E4D1E272-0012-4B05-AC35-BDE3A6A93165}" srcOrd="0" destOrd="0" presId="urn:microsoft.com/office/officeart/2005/8/layout/radial6"/>
    <dgm:cxn modelId="{388AB295-6439-4B48-8862-21A1BC2A92A2}" type="presOf" srcId="{D395208A-A5F5-4661-AFEC-D8C5524DB3A1}" destId="{D3639528-8D77-477C-B260-40E28F032B07}" srcOrd="0" destOrd="0" presId="urn:microsoft.com/office/officeart/2005/8/layout/radial6"/>
    <dgm:cxn modelId="{F4F46FA3-0FAC-4A63-8BC5-11FACD4FA8D2}" type="presOf" srcId="{60899B9B-6522-44AA-A449-9809305E3FBF}" destId="{632BFAE2-BDE4-42A0-8912-4DD38C845669}" srcOrd="0" destOrd="0" presId="urn:microsoft.com/office/officeart/2005/8/layout/radial6"/>
    <dgm:cxn modelId="{988834A5-BBAB-494A-8192-D15E031AB157}" type="presOf" srcId="{AB62C916-9654-49BF-BBB1-55C589F31FFA}" destId="{0B5F55F7-18A4-478E-9C52-06F61DC4DDAE}" srcOrd="0" destOrd="0" presId="urn:microsoft.com/office/officeart/2005/8/layout/radial6"/>
    <dgm:cxn modelId="{A3F3F4A8-FD62-4F1A-9BC1-B6C822FD10E6}" srcId="{8DA590EF-08D3-4976-AB7F-D97B3B5AEF7E}" destId="{06512A36-DD19-45B4-A6A2-A1AACC689352}" srcOrd="1" destOrd="0" parTransId="{C44510B3-9266-4C59-814B-7FB9E58ABFED}" sibTransId="{D395208A-A5F5-4661-AFEC-D8C5524DB3A1}"/>
    <dgm:cxn modelId="{AA4513B9-4CC7-4CD5-8CF5-4F6912984B4D}" srcId="{8DA590EF-08D3-4976-AB7F-D97B3B5AEF7E}" destId="{64BAA6D4-0F0A-499A-A6C4-C742DE1261C2}" srcOrd="3" destOrd="0" parTransId="{03A0D5C6-434E-4DE8-924F-55584C16190F}" sibTransId="{B4CCBEBF-8E9F-405C-9E4D-6469543D6A58}"/>
    <dgm:cxn modelId="{0ABC78C6-B4AF-4110-AB2C-C162EFFFBBE5}" type="presOf" srcId="{35FE48CD-360C-46AD-B80A-08CE3606EA9C}" destId="{018F813D-88A6-44F8-8571-E83D01FA90B6}" srcOrd="0" destOrd="0" presId="urn:microsoft.com/office/officeart/2005/8/layout/radial6"/>
    <dgm:cxn modelId="{4C0B7FD4-70B0-4F5D-B97C-852FD6297C24}" type="presOf" srcId="{7B55544F-792F-4E55-AD9E-7820D1F034B3}" destId="{7B3586A9-D8F1-47F7-A8C1-2961C53BFBC8}" srcOrd="0" destOrd="0" presId="urn:microsoft.com/office/officeart/2005/8/layout/radial6"/>
    <dgm:cxn modelId="{AF2754E3-6950-47DC-8261-23300FB21EBA}" type="presOf" srcId="{71EA1FF2-7252-41BB-96D2-0673DF512A15}" destId="{B4175507-47D2-4582-84E5-5CA04BE81BE8}" srcOrd="0" destOrd="0" presId="urn:microsoft.com/office/officeart/2005/8/layout/radial6"/>
    <dgm:cxn modelId="{CB1E24F6-C202-4BEB-A8CB-C60B5BA6A594}" srcId="{8DA590EF-08D3-4976-AB7F-D97B3B5AEF7E}" destId="{1B300DFE-2865-48A3-AFC5-576A60D239B3}" srcOrd="5" destOrd="0" parTransId="{CF02D640-F21B-43D2-8D01-64D9CA3A8C97}" sibTransId="{2B12E460-92D3-4ADD-842F-DD9786216C84}"/>
    <dgm:cxn modelId="{8AD95502-BADE-406B-98B6-7D7865829A79}" type="presParOf" srcId="{68D6B306-A6BE-4E05-93EE-51F57B29E242}" destId="{9459D479-F149-4DE7-8A6D-9C4D82BADD11}" srcOrd="0" destOrd="0" presId="urn:microsoft.com/office/officeart/2005/8/layout/radial6"/>
    <dgm:cxn modelId="{CBBE725F-716F-4595-A714-AE6DB1026717}" type="presParOf" srcId="{68D6B306-A6BE-4E05-93EE-51F57B29E242}" destId="{B4175507-47D2-4582-84E5-5CA04BE81BE8}" srcOrd="1" destOrd="0" presId="urn:microsoft.com/office/officeart/2005/8/layout/radial6"/>
    <dgm:cxn modelId="{198F0E9D-DC5A-40FF-948F-E54309344559}" type="presParOf" srcId="{68D6B306-A6BE-4E05-93EE-51F57B29E242}" destId="{A2C6D75D-F7F6-4B80-B3C9-F8AE6D29B3D7}" srcOrd="2" destOrd="0" presId="urn:microsoft.com/office/officeart/2005/8/layout/radial6"/>
    <dgm:cxn modelId="{36308AF9-8E1F-4421-A248-8ED61013DF2D}" type="presParOf" srcId="{68D6B306-A6BE-4E05-93EE-51F57B29E242}" destId="{7B3586A9-D8F1-47F7-A8C1-2961C53BFBC8}" srcOrd="3" destOrd="0" presId="urn:microsoft.com/office/officeart/2005/8/layout/radial6"/>
    <dgm:cxn modelId="{1383F1C9-9B7D-4745-A431-1A1CB02F2E44}" type="presParOf" srcId="{68D6B306-A6BE-4E05-93EE-51F57B29E242}" destId="{E4D1E272-0012-4B05-AC35-BDE3A6A93165}" srcOrd="4" destOrd="0" presId="urn:microsoft.com/office/officeart/2005/8/layout/radial6"/>
    <dgm:cxn modelId="{9F409BA9-FB3C-44A9-ADFC-7A3616695D83}" type="presParOf" srcId="{68D6B306-A6BE-4E05-93EE-51F57B29E242}" destId="{1BD803F4-9C0E-45EC-8BE7-703AC4CAD944}" srcOrd="5" destOrd="0" presId="urn:microsoft.com/office/officeart/2005/8/layout/radial6"/>
    <dgm:cxn modelId="{ECEEC15C-0CF9-4F2A-A768-C0487CF304BA}" type="presParOf" srcId="{68D6B306-A6BE-4E05-93EE-51F57B29E242}" destId="{D3639528-8D77-477C-B260-40E28F032B07}" srcOrd="6" destOrd="0" presId="urn:microsoft.com/office/officeart/2005/8/layout/radial6"/>
    <dgm:cxn modelId="{31AD0282-8BB0-496E-9DDC-2BE5EDD53480}" type="presParOf" srcId="{68D6B306-A6BE-4E05-93EE-51F57B29E242}" destId="{018F813D-88A6-44F8-8571-E83D01FA90B6}" srcOrd="7" destOrd="0" presId="urn:microsoft.com/office/officeart/2005/8/layout/radial6"/>
    <dgm:cxn modelId="{73803AAB-F053-4578-9323-D1181D703F79}" type="presParOf" srcId="{68D6B306-A6BE-4E05-93EE-51F57B29E242}" destId="{B7F6245E-2A30-440F-8358-F83705BA520B}" srcOrd="8" destOrd="0" presId="urn:microsoft.com/office/officeart/2005/8/layout/radial6"/>
    <dgm:cxn modelId="{D8444EC2-40CA-413D-9C64-03199335E54E}" type="presParOf" srcId="{68D6B306-A6BE-4E05-93EE-51F57B29E242}" destId="{0B5F55F7-18A4-478E-9C52-06F61DC4DDAE}" srcOrd="9" destOrd="0" presId="urn:microsoft.com/office/officeart/2005/8/layout/radial6"/>
    <dgm:cxn modelId="{5419A636-020E-4C21-98B4-B9AD83033212}" type="presParOf" srcId="{68D6B306-A6BE-4E05-93EE-51F57B29E242}" destId="{476CF715-C593-4D24-B289-0A443308B20D}" srcOrd="10" destOrd="0" presId="urn:microsoft.com/office/officeart/2005/8/layout/radial6"/>
    <dgm:cxn modelId="{31B92363-B5DE-4625-B386-C6D9772681F1}" type="presParOf" srcId="{68D6B306-A6BE-4E05-93EE-51F57B29E242}" destId="{524E3DCE-5420-40B6-8B99-CFC58F819C8F}" srcOrd="11" destOrd="0" presId="urn:microsoft.com/office/officeart/2005/8/layout/radial6"/>
    <dgm:cxn modelId="{BC6F8DBB-8FA1-4FB6-86CF-F88B74926589}" type="presParOf" srcId="{68D6B306-A6BE-4E05-93EE-51F57B29E242}" destId="{50C19E8E-2229-4760-9DEE-CB32BE944589}" srcOrd="12" destOrd="0" presId="urn:microsoft.com/office/officeart/2005/8/layout/radial6"/>
    <dgm:cxn modelId="{C9D140AD-1C32-4B87-9607-BF2C0D7F1273}" type="presParOf" srcId="{68D6B306-A6BE-4E05-93EE-51F57B29E242}" destId="{632BFAE2-BDE4-42A0-8912-4DD38C845669}" srcOrd="13" destOrd="0" presId="urn:microsoft.com/office/officeart/2005/8/layout/radial6"/>
    <dgm:cxn modelId="{DB1B0DDB-BE3B-47A6-8818-F1079CDD6B66}" type="presParOf" srcId="{68D6B306-A6BE-4E05-93EE-51F57B29E242}" destId="{409AB2BD-28A0-4A4F-ACE8-78401CD93B9F}" srcOrd="14" destOrd="0" presId="urn:microsoft.com/office/officeart/2005/8/layout/radial6"/>
    <dgm:cxn modelId="{7843424C-80A1-44DF-A2C0-EADDC15479FD}" type="presParOf" srcId="{68D6B306-A6BE-4E05-93EE-51F57B29E242}" destId="{615A2D52-CB8F-46AD-968D-B64C281BBACD}" srcOrd="15" destOrd="0" presId="urn:microsoft.com/office/officeart/2005/8/layout/radial6"/>
    <dgm:cxn modelId="{744069CD-13A6-46E5-A33A-42B381B23CFC}" type="presParOf" srcId="{68D6B306-A6BE-4E05-93EE-51F57B29E242}" destId="{929AC434-B3B0-42CA-82E1-6E3AF412E8BC}" srcOrd="16" destOrd="0" presId="urn:microsoft.com/office/officeart/2005/8/layout/radial6"/>
    <dgm:cxn modelId="{53D2455A-AD6D-43E9-80C7-C30C251EBF5F}" type="presParOf" srcId="{68D6B306-A6BE-4E05-93EE-51F57B29E242}" destId="{C3433C10-5EC6-46AA-AF58-532B907F3F37}" srcOrd="17" destOrd="0" presId="urn:microsoft.com/office/officeart/2005/8/layout/radial6"/>
    <dgm:cxn modelId="{245F65E6-6D70-4F79-8510-3FAAA77C6173}" type="presParOf" srcId="{68D6B306-A6BE-4E05-93EE-51F57B29E242}" destId="{AFBC560E-5636-4475-9604-CC7EDC7A7ECA}" srcOrd="18"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A91F1-EFBC-40D5-8EBA-C6EF67C6F8B5}" type="doc">
      <dgm:prSet loTypeId="urn:microsoft.com/office/officeart/2005/8/layout/hList3" loCatId="list" qsTypeId="urn:microsoft.com/office/officeart/2005/8/quickstyle/simple5" qsCatId="simple" csTypeId="urn:microsoft.com/office/officeart/2005/8/colors/accent0_3" csCatId="mainScheme" phldr="1"/>
      <dgm:spPr/>
      <dgm:t>
        <a:bodyPr/>
        <a:lstStyle/>
        <a:p>
          <a:endParaRPr lang="hu-HU"/>
        </a:p>
      </dgm:t>
    </dgm:pt>
    <dgm:pt modelId="{27311EA9-3879-4088-AB58-DF73230D2CC7}">
      <dgm:prSet custT="1"/>
      <dgm:spPr>
        <a:solidFill>
          <a:srgbClr val="44546A">
            <a:shade val="80000"/>
            <a:hueOff val="0"/>
            <a:satOff val="0"/>
            <a:lumOff val="0"/>
            <a:alphaOff val="0"/>
          </a:srgbClr>
        </a:solidFill>
        <a:ln>
          <a:noFill/>
        </a:ln>
        <a:effectLst>
          <a:outerShdw blurRad="57150" dist="19050" dir="5400000" algn="ctr" rotWithShape="0">
            <a:srgbClr val="000000">
              <a:alpha val="63000"/>
            </a:srgbClr>
          </a:outerShdw>
        </a:effectLst>
      </dgm:spPr>
      <dgm:t>
        <a:bodyPr spcFirstLastPara="0" vert="horz" wrap="square" lIns="106680" tIns="106680" rIns="106680" bIns="106680" numCol="1" spcCol="1270" anchor="ctr" anchorCtr="0"/>
        <a:lstStyle/>
        <a:p>
          <a:pPr marL="0" lvl="0" indent="0" algn="ctr" defTabSz="1244600">
            <a:lnSpc>
              <a:spcPct val="90000"/>
            </a:lnSpc>
            <a:spcBef>
              <a:spcPct val="0"/>
            </a:spcBef>
            <a:spcAft>
              <a:spcPct val="35000"/>
            </a:spcAft>
            <a:buNone/>
          </a:pPr>
          <a:r>
            <a:rPr lang="en-GB" sz="2800" kern="1200" dirty="0">
              <a:solidFill>
                <a:prstClr val="white">
                  <a:hueOff val="0"/>
                  <a:satOff val="0"/>
                  <a:lumOff val="0"/>
                  <a:alphaOff val="0"/>
                </a:prstClr>
              </a:solidFill>
              <a:latin typeface="Calibri" panose="020F0502020204030204"/>
              <a:ea typeface="+mn-ea"/>
              <a:cs typeface="+mn-cs"/>
            </a:rPr>
            <a:t>advantages of</a:t>
          </a:r>
          <a:br>
            <a:rPr lang="en-GB" sz="2800" kern="1200" dirty="0">
              <a:solidFill>
                <a:prstClr val="white">
                  <a:hueOff val="0"/>
                  <a:satOff val="0"/>
                  <a:lumOff val="0"/>
                  <a:alphaOff val="0"/>
                </a:prstClr>
              </a:solidFill>
              <a:latin typeface="Calibri" panose="020F0502020204030204"/>
              <a:ea typeface="+mn-ea"/>
              <a:cs typeface="+mn-cs"/>
            </a:rPr>
          </a:br>
          <a:r>
            <a:rPr lang="en-GB" sz="2800" kern="1200" dirty="0">
              <a:solidFill>
                <a:prstClr val="white">
                  <a:hueOff val="0"/>
                  <a:satOff val="0"/>
                  <a:lumOff val="0"/>
                  <a:alphaOff val="0"/>
                </a:prstClr>
              </a:solidFill>
              <a:latin typeface="Calibri" panose="020F0502020204030204"/>
              <a:ea typeface="+mn-ea"/>
              <a:cs typeface="+mn-cs"/>
            </a:rPr>
            <a:t>dispersions of solids in aqueous solutions </a:t>
          </a:r>
          <a:br>
            <a:rPr lang="en-GB" sz="2800" kern="1200" dirty="0">
              <a:solidFill>
                <a:prstClr val="white">
                  <a:hueOff val="0"/>
                  <a:satOff val="0"/>
                  <a:lumOff val="0"/>
                  <a:alphaOff val="0"/>
                </a:prstClr>
              </a:solidFill>
              <a:latin typeface="Calibri" panose="020F0502020204030204"/>
              <a:ea typeface="+mn-ea"/>
              <a:cs typeface="+mn-cs"/>
            </a:rPr>
          </a:br>
          <a:r>
            <a:rPr lang="en-GB" sz="2800" kern="1200" dirty="0">
              <a:solidFill>
                <a:prstClr val="white">
                  <a:hueOff val="0"/>
                  <a:satOff val="0"/>
                  <a:lumOff val="0"/>
                  <a:alphaOff val="0"/>
                </a:prstClr>
              </a:solidFill>
              <a:latin typeface="Calibri" panose="020F0502020204030204"/>
              <a:ea typeface="+mn-ea"/>
              <a:cs typeface="+mn-cs"/>
            </a:rPr>
            <a:t>compared to</a:t>
          </a:r>
          <a:br>
            <a:rPr lang="en-GB" sz="2800" kern="1200" dirty="0">
              <a:solidFill>
                <a:prstClr val="white">
                  <a:hueOff val="0"/>
                  <a:satOff val="0"/>
                  <a:lumOff val="0"/>
                  <a:alphaOff val="0"/>
                </a:prstClr>
              </a:solidFill>
              <a:latin typeface="Calibri" panose="020F0502020204030204"/>
              <a:ea typeface="+mn-ea"/>
              <a:cs typeface="+mn-cs"/>
            </a:rPr>
          </a:br>
          <a:r>
            <a:rPr lang="en-GB" sz="2800" kern="1200" dirty="0" err="1">
              <a:solidFill>
                <a:prstClr val="white">
                  <a:hueOff val="0"/>
                  <a:satOff val="0"/>
                  <a:lumOff val="0"/>
                  <a:alphaOff val="0"/>
                </a:prstClr>
              </a:solidFill>
              <a:latin typeface="Calibri" panose="020F0502020204030204"/>
              <a:ea typeface="+mn-ea"/>
              <a:cs typeface="+mn-cs"/>
            </a:rPr>
            <a:t>wettable</a:t>
          </a:r>
          <a:r>
            <a:rPr lang="en-GB" sz="2800" kern="1200" dirty="0">
              <a:solidFill>
                <a:prstClr val="white">
                  <a:hueOff val="0"/>
                  <a:satOff val="0"/>
                  <a:lumOff val="0"/>
                  <a:alphaOff val="0"/>
                </a:prstClr>
              </a:solidFill>
              <a:latin typeface="Calibri" panose="020F0502020204030204"/>
              <a:ea typeface="+mn-ea"/>
              <a:cs typeface="+mn-cs"/>
            </a:rPr>
            <a:t> powders</a:t>
          </a:r>
          <a:endParaRPr lang="hu-HU" sz="2800" kern="1200" dirty="0">
            <a:solidFill>
              <a:prstClr val="white">
                <a:hueOff val="0"/>
                <a:satOff val="0"/>
                <a:lumOff val="0"/>
                <a:alphaOff val="0"/>
              </a:prstClr>
            </a:solidFill>
            <a:latin typeface="Calibri" panose="020F0502020204030204"/>
            <a:ea typeface="+mn-ea"/>
            <a:cs typeface="+mn-cs"/>
          </a:endParaRPr>
        </a:p>
      </dgm:t>
    </dgm:pt>
    <dgm:pt modelId="{B29D5B96-13E5-4A9D-9C66-1BF0AEE19AA3}" type="parTrans" cxnId="{8D02615D-353C-41C5-BF19-0FB4F3E4CFA4}">
      <dgm:prSet/>
      <dgm:spPr/>
      <dgm:t>
        <a:bodyPr/>
        <a:lstStyle/>
        <a:p>
          <a:endParaRPr lang="hu-HU"/>
        </a:p>
      </dgm:t>
    </dgm:pt>
    <dgm:pt modelId="{EBC30ACA-6DA7-46E3-894B-59F3B15BBCED}" type="sibTrans" cxnId="{8D02615D-353C-41C5-BF19-0FB4F3E4CFA4}">
      <dgm:prSet/>
      <dgm:spPr/>
      <dgm:t>
        <a:bodyPr/>
        <a:lstStyle/>
        <a:p>
          <a:endParaRPr lang="hu-HU"/>
        </a:p>
      </dgm:t>
    </dgm:pt>
    <dgm:pt modelId="{5D4B97EF-7796-4EA8-A0BA-6BBE5CFECF1C}">
      <dgm:prSet custT="1"/>
      <dgm:spPr/>
      <dgm:t>
        <a:bodyPr/>
        <a:lstStyle/>
        <a:p>
          <a:br>
            <a:rPr lang="en-GB" sz="2400" b="1" dirty="0"/>
          </a:br>
          <a:r>
            <a:rPr lang="en-GB" sz="2400" b="1" dirty="0"/>
            <a:t>controlling particle size</a:t>
          </a:r>
          <a:br>
            <a:rPr lang="en-GB" sz="2400" dirty="0"/>
          </a:br>
          <a:br>
            <a:rPr lang="en-GB" sz="2400" dirty="0"/>
          </a:br>
          <a:br>
            <a:rPr lang="en-GB" sz="2400" dirty="0"/>
          </a:br>
          <a:r>
            <a:rPr lang="en-GB" sz="2400" dirty="0"/>
            <a:t>by controlling the</a:t>
          </a:r>
          <a:br>
            <a:rPr lang="en-GB" sz="2400" dirty="0"/>
          </a:br>
          <a:r>
            <a:rPr lang="en-GB" sz="2400" dirty="0"/>
            <a:t> milling conditions</a:t>
          </a:r>
          <a:endParaRPr lang="hu-HU" sz="2400" dirty="0"/>
        </a:p>
      </dgm:t>
    </dgm:pt>
    <dgm:pt modelId="{989F2CB3-2743-4670-852B-69F0448C4172}" type="parTrans" cxnId="{7FF93F78-B56A-4010-986D-63F236B0DE28}">
      <dgm:prSet/>
      <dgm:spPr/>
      <dgm:t>
        <a:bodyPr/>
        <a:lstStyle/>
        <a:p>
          <a:endParaRPr lang="hu-HU"/>
        </a:p>
      </dgm:t>
    </dgm:pt>
    <dgm:pt modelId="{35B91F62-3DA1-4EF9-A8E9-4699448578F2}" type="sibTrans" cxnId="{7FF93F78-B56A-4010-986D-63F236B0DE28}">
      <dgm:prSet/>
      <dgm:spPr/>
      <dgm:t>
        <a:bodyPr/>
        <a:lstStyle/>
        <a:p>
          <a:endParaRPr lang="hu-HU"/>
        </a:p>
      </dgm:t>
    </dgm:pt>
    <dgm:pt modelId="{052DAF65-3D02-4A31-8A09-B610795F2A86}">
      <dgm:prSet custT="1"/>
      <dgm:spPr/>
      <dgm:t>
        <a:bodyPr/>
        <a:lstStyle/>
        <a:p>
          <a:r>
            <a:rPr lang="en-GB" sz="2400" b="1"/>
            <a:t>incorporating high concentrations of surfactants </a:t>
          </a:r>
        </a:p>
        <a:p>
          <a:br>
            <a:rPr lang="en-GB" sz="2400"/>
          </a:br>
          <a:r>
            <a:rPr lang="en-GB" sz="2400"/>
            <a:t>to enhance wetting, spreading and penetration</a:t>
          </a:r>
          <a:endParaRPr lang="hu-HU" sz="2400"/>
        </a:p>
      </dgm:t>
    </dgm:pt>
    <dgm:pt modelId="{BF243261-05F9-4817-9240-79897D53A73A}" type="parTrans" cxnId="{49A52616-541E-4AC2-9E73-C73A9BF372E1}">
      <dgm:prSet/>
      <dgm:spPr/>
      <dgm:t>
        <a:bodyPr/>
        <a:lstStyle/>
        <a:p>
          <a:endParaRPr lang="hu-HU"/>
        </a:p>
      </dgm:t>
    </dgm:pt>
    <dgm:pt modelId="{B8C1CF53-E4FC-4EBB-997A-15759C2DBE7E}" type="sibTrans" cxnId="{49A52616-541E-4AC2-9E73-C73A9BF372E1}">
      <dgm:prSet/>
      <dgm:spPr/>
      <dgm:t>
        <a:bodyPr/>
        <a:lstStyle/>
        <a:p>
          <a:endParaRPr lang="hu-HU"/>
        </a:p>
      </dgm:t>
    </dgm:pt>
    <dgm:pt modelId="{8FB1080C-6374-443A-9D83-82EF7D423E95}">
      <dgm:prSet custT="1"/>
      <dgm:spPr/>
      <dgm:t>
        <a:bodyPr/>
        <a:lstStyle/>
        <a:p>
          <a:br>
            <a:rPr lang="en-GB" sz="2400" b="1"/>
          </a:br>
          <a:r>
            <a:rPr lang="en-GB" sz="2400" b="1"/>
            <a:t>adding stickers </a:t>
          </a:r>
          <a:br>
            <a:rPr lang="en-GB" sz="2400"/>
          </a:br>
          <a:br>
            <a:rPr lang="en-GB" sz="2400"/>
          </a:br>
          <a:endParaRPr lang="en-GB" sz="2400"/>
        </a:p>
        <a:p>
          <a:r>
            <a:rPr lang="en-GB" sz="2400"/>
            <a:t>to enhance adhesion </a:t>
          </a:r>
          <a:br>
            <a:rPr lang="en-GB" sz="2400"/>
          </a:br>
          <a:r>
            <a:rPr lang="en-GB" sz="2400"/>
            <a:t>and provide slow release</a:t>
          </a:r>
          <a:endParaRPr lang="hu-HU" sz="2400"/>
        </a:p>
      </dgm:t>
    </dgm:pt>
    <dgm:pt modelId="{FFB624B9-78EC-4886-8379-FCC07ADF6B08}" type="parTrans" cxnId="{3F334D29-F925-4F57-9D75-FE0442BB90B8}">
      <dgm:prSet/>
      <dgm:spPr/>
      <dgm:t>
        <a:bodyPr/>
        <a:lstStyle/>
        <a:p>
          <a:endParaRPr lang="hu-HU"/>
        </a:p>
      </dgm:t>
    </dgm:pt>
    <dgm:pt modelId="{05CCEC16-CBC7-43F8-BD04-AE6A0DA5ED5D}" type="sibTrans" cxnId="{3F334D29-F925-4F57-9D75-FE0442BB90B8}">
      <dgm:prSet/>
      <dgm:spPr/>
      <dgm:t>
        <a:bodyPr/>
        <a:lstStyle/>
        <a:p>
          <a:endParaRPr lang="hu-HU"/>
        </a:p>
      </dgm:t>
    </dgm:pt>
    <dgm:pt modelId="{9BEBB3B1-ACD8-4B8C-9B70-4EDAAA778506}" type="pres">
      <dgm:prSet presAssocID="{620A91F1-EFBC-40D5-8EBA-C6EF67C6F8B5}" presName="composite" presStyleCnt="0">
        <dgm:presLayoutVars>
          <dgm:chMax val="1"/>
          <dgm:dir/>
          <dgm:resizeHandles val="exact"/>
        </dgm:presLayoutVars>
      </dgm:prSet>
      <dgm:spPr/>
    </dgm:pt>
    <dgm:pt modelId="{6FF03831-4B05-427B-878E-BE7AE1B49886}" type="pres">
      <dgm:prSet presAssocID="{27311EA9-3879-4088-AB58-DF73230D2CC7}" presName="roof" presStyleLbl="dkBgShp" presStyleIdx="0" presStyleCnt="2"/>
      <dgm:spPr>
        <a:xfrm>
          <a:off x="0" y="0"/>
          <a:ext cx="10515600" cy="1679468"/>
        </a:xfrm>
        <a:prstGeom prst="rect">
          <a:avLst/>
        </a:prstGeom>
      </dgm:spPr>
    </dgm:pt>
    <dgm:pt modelId="{3247E976-5433-4129-B642-FE13C6AE44A7}" type="pres">
      <dgm:prSet presAssocID="{27311EA9-3879-4088-AB58-DF73230D2CC7}" presName="pillars" presStyleCnt="0"/>
      <dgm:spPr/>
    </dgm:pt>
    <dgm:pt modelId="{3D78F940-C734-4BFC-8B57-4518505B9FEF}" type="pres">
      <dgm:prSet presAssocID="{27311EA9-3879-4088-AB58-DF73230D2CC7}" presName="pillar1" presStyleLbl="node1" presStyleIdx="0" presStyleCnt="3">
        <dgm:presLayoutVars>
          <dgm:bulletEnabled val="1"/>
        </dgm:presLayoutVars>
      </dgm:prSet>
      <dgm:spPr/>
    </dgm:pt>
    <dgm:pt modelId="{6B42BC52-BACA-4FCF-946E-868A49BBA2DD}" type="pres">
      <dgm:prSet presAssocID="{052DAF65-3D02-4A31-8A09-B610795F2A86}" presName="pillarX" presStyleLbl="node1" presStyleIdx="1" presStyleCnt="3">
        <dgm:presLayoutVars>
          <dgm:bulletEnabled val="1"/>
        </dgm:presLayoutVars>
      </dgm:prSet>
      <dgm:spPr/>
    </dgm:pt>
    <dgm:pt modelId="{408B95B4-0AF1-4CAD-B7C9-D212BF92FA03}" type="pres">
      <dgm:prSet presAssocID="{8FB1080C-6374-443A-9D83-82EF7D423E95}" presName="pillarX" presStyleLbl="node1" presStyleIdx="2" presStyleCnt="3">
        <dgm:presLayoutVars>
          <dgm:bulletEnabled val="1"/>
        </dgm:presLayoutVars>
      </dgm:prSet>
      <dgm:spPr/>
    </dgm:pt>
    <dgm:pt modelId="{1819E4F4-36FA-4458-962E-D052C132D275}" type="pres">
      <dgm:prSet presAssocID="{27311EA9-3879-4088-AB58-DF73230D2CC7}" presName="base" presStyleLbl="dkBgShp" presStyleIdx="1" presStyleCnt="2"/>
      <dgm:spPr/>
    </dgm:pt>
  </dgm:ptLst>
  <dgm:cxnLst>
    <dgm:cxn modelId="{8B454205-5841-4B21-BC17-4DAC143F49CC}" type="presOf" srcId="{620A91F1-EFBC-40D5-8EBA-C6EF67C6F8B5}" destId="{9BEBB3B1-ACD8-4B8C-9B70-4EDAAA778506}" srcOrd="0" destOrd="0" presId="urn:microsoft.com/office/officeart/2005/8/layout/hList3"/>
    <dgm:cxn modelId="{2A3FB905-AF39-4ACC-B35A-95EE8F9A4ECA}" type="presOf" srcId="{27311EA9-3879-4088-AB58-DF73230D2CC7}" destId="{6FF03831-4B05-427B-878E-BE7AE1B49886}" srcOrd="0" destOrd="0" presId="urn:microsoft.com/office/officeart/2005/8/layout/hList3"/>
    <dgm:cxn modelId="{49A52616-541E-4AC2-9E73-C73A9BF372E1}" srcId="{27311EA9-3879-4088-AB58-DF73230D2CC7}" destId="{052DAF65-3D02-4A31-8A09-B610795F2A86}" srcOrd="1" destOrd="0" parTransId="{BF243261-05F9-4817-9240-79897D53A73A}" sibTransId="{B8C1CF53-E4FC-4EBB-997A-15759C2DBE7E}"/>
    <dgm:cxn modelId="{3F334D29-F925-4F57-9D75-FE0442BB90B8}" srcId="{27311EA9-3879-4088-AB58-DF73230D2CC7}" destId="{8FB1080C-6374-443A-9D83-82EF7D423E95}" srcOrd="2" destOrd="0" parTransId="{FFB624B9-78EC-4886-8379-FCC07ADF6B08}" sibTransId="{05CCEC16-CBC7-43F8-BD04-AE6A0DA5ED5D}"/>
    <dgm:cxn modelId="{8D02615D-353C-41C5-BF19-0FB4F3E4CFA4}" srcId="{620A91F1-EFBC-40D5-8EBA-C6EF67C6F8B5}" destId="{27311EA9-3879-4088-AB58-DF73230D2CC7}" srcOrd="0" destOrd="0" parTransId="{B29D5B96-13E5-4A9D-9C66-1BF0AEE19AA3}" sibTransId="{EBC30ACA-6DA7-46E3-894B-59F3B15BBCED}"/>
    <dgm:cxn modelId="{A59BE354-B8D6-4229-80A0-65B96A0B9666}" type="presOf" srcId="{5D4B97EF-7796-4EA8-A0BA-6BBE5CFECF1C}" destId="{3D78F940-C734-4BFC-8B57-4518505B9FEF}" srcOrd="0" destOrd="0" presId="urn:microsoft.com/office/officeart/2005/8/layout/hList3"/>
    <dgm:cxn modelId="{7FF93F78-B56A-4010-986D-63F236B0DE28}" srcId="{27311EA9-3879-4088-AB58-DF73230D2CC7}" destId="{5D4B97EF-7796-4EA8-A0BA-6BBE5CFECF1C}" srcOrd="0" destOrd="0" parTransId="{989F2CB3-2743-4670-852B-69F0448C4172}" sibTransId="{35B91F62-3DA1-4EF9-A8E9-4699448578F2}"/>
    <dgm:cxn modelId="{69C61088-A3FA-488F-A8E0-59BE3A07BA52}" type="presOf" srcId="{052DAF65-3D02-4A31-8A09-B610795F2A86}" destId="{6B42BC52-BACA-4FCF-946E-868A49BBA2DD}" srcOrd="0" destOrd="0" presId="urn:microsoft.com/office/officeart/2005/8/layout/hList3"/>
    <dgm:cxn modelId="{2108DDA7-133B-4092-938C-A08032B60177}" type="presOf" srcId="{8FB1080C-6374-443A-9D83-82EF7D423E95}" destId="{408B95B4-0AF1-4CAD-B7C9-D212BF92FA03}" srcOrd="0" destOrd="0" presId="urn:microsoft.com/office/officeart/2005/8/layout/hList3"/>
    <dgm:cxn modelId="{986D5B77-E843-4EF0-89A7-1B37E860B925}" type="presParOf" srcId="{9BEBB3B1-ACD8-4B8C-9B70-4EDAAA778506}" destId="{6FF03831-4B05-427B-878E-BE7AE1B49886}" srcOrd="0" destOrd="0" presId="urn:microsoft.com/office/officeart/2005/8/layout/hList3"/>
    <dgm:cxn modelId="{7B995F57-3445-4761-8BC4-570217F44C3A}" type="presParOf" srcId="{9BEBB3B1-ACD8-4B8C-9B70-4EDAAA778506}" destId="{3247E976-5433-4129-B642-FE13C6AE44A7}" srcOrd="1" destOrd="0" presId="urn:microsoft.com/office/officeart/2005/8/layout/hList3"/>
    <dgm:cxn modelId="{A5230137-AD11-49C7-9F4B-DE2536204083}" type="presParOf" srcId="{3247E976-5433-4129-B642-FE13C6AE44A7}" destId="{3D78F940-C734-4BFC-8B57-4518505B9FEF}" srcOrd="0" destOrd="0" presId="urn:microsoft.com/office/officeart/2005/8/layout/hList3"/>
    <dgm:cxn modelId="{56D6D748-98D7-4695-A3A7-2167DB5BF16C}" type="presParOf" srcId="{3247E976-5433-4129-B642-FE13C6AE44A7}" destId="{6B42BC52-BACA-4FCF-946E-868A49BBA2DD}" srcOrd="1" destOrd="0" presId="urn:microsoft.com/office/officeart/2005/8/layout/hList3"/>
    <dgm:cxn modelId="{4032BAF9-EA43-496B-8472-06A24B95584E}" type="presParOf" srcId="{3247E976-5433-4129-B642-FE13C6AE44A7}" destId="{408B95B4-0AF1-4CAD-B7C9-D212BF92FA03}" srcOrd="2" destOrd="0" presId="urn:microsoft.com/office/officeart/2005/8/layout/hList3"/>
    <dgm:cxn modelId="{C076FD38-46C2-459C-BDE5-2C10EB673F67}" type="presParOf" srcId="{9BEBB3B1-ACD8-4B8C-9B70-4EDAAA778506}" destId="{1819E4F4-36FA-4458-962E-D052C132D275}"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5FB023F-B0EC-426E-A8DB-0A128F8C989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hu-HU"/>
        </a:p>
      </dgm:t>
    </dgm:pt>
    <dgm:pt modelId="{71EA1FF2-7252-41BB-96D2-0673DF512A15}">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gm:t>
    </dgm:pt>
    <dgm:pt modelId="{A09C59EC-76E1-4003-84A3-3AEED93157C7}" type="parTrans" cxnId="{A281A57A-C3DE-4DB1-973F-68455A369CDA}">
      <dgm:prSet/>
      <dgm:spPr/>
      <dgm:t>
        <a:bodyPr/>
        <a:lstStyle/>
        <a:p>
          <a:endParaRPr lang="hu-HU"/>
        </a:p>
      </dgm:t>
    </dgm:pt>
    <dgm:pt modelId="{7B55544F-792F-4E55-AD9E-7820D1F034B3}" type="sibTrans" cxnId="{A281A57A-C3DE-4DB1-973F-68455A369CDA}">
      <dgm:prSet/>
      <dgm:spPr>
        <a:solidFill>
          <a:srgbClr val="78899D"/>
        </a:solidFill>
      </dgm:spPr>
      <dgm:t>
        <a:bodyPr/>
        <a:lstStyle/>
        <a:p>
          <a:endParaRPr lang="hu-HU"/>
        </a:p>
      </dgm:t>
    </dgm:pt>
    <dgm:pt modelId="{06512A36-DD19-45B4-A6A2-A1AACC689352}">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gm:t>
    </dgm:pt>
    <dgm:pt modelId="{C44510B3-9266-4C59-814B-7FB9E58ABFED}" type="parTrans" cxnId="{A3F3F4A8-FD62-4F1A-9BC1-B6C822FD10E6}">
      <dgm:prSet/>
      <dgm:spPr/>
      <dgm:t>
        <a:bodyPr/>
        <a:lstStyle/>
        <a:p>
          <a:endParaRPr lang="hu-HU"/>
        </a:p>
      </dgm:t>
    </dgm:pt>
    <dgm:pt modelId="{D395208A-A5F5-4661-AFEC-D8C5524DB3A1}" type="sibTrans" cxnId="{A3F3F4A8-FD62-4F1A-9BC1-B6C822FD10E6}">
      <dgm:prSet/>
      <dgm:spPr>
        <a:solidFill>
          <a:srgbClr val="78899D"/>
        </a:solidFill>
      </dgm:spPr>
      <dgm:t>
        <a:bodyPr/>
        <a:lstStyle/>
        <a:p>
          <a:endParaRPr lang="hu-HU"/>
        </a:p>
      </dgm:t>
    </dgm:pt>
    <dgm:pt modelId="{35FE48CD-360C-46AD-B80A-08CE3606EA9C}">
      <dgm:prSet custT="1"/>
      <dgm:spPr>
        <a:solidFill>
          <a:srgbClr val="44546A">
            <a:lumMod val="60000"/>
            <a:lumOff val="40000"/>
          </a:srgb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others</a:t>
          </a:r>
          <a:endParaRPr lang="hu-HU" sz="1700" kern="1200">
            <a:solidFill>
              <a:prstClr val="white"/>
            </a:solidFill>
            <a:latin typeface="Calibri" panose="020F0502020204030204"/>
            <a:ea typeface="+mn-ea"/>
            <a:cs typeface="+mn-cs"/>
          </a:endParaRPr>
        </a:p>
      </dgm:t>
    </dgm:pt>
    <dgm:pt modelId="{6CFF453A-9172-46DF-8239-3009B904E531}" type="parTrans" cxnId="{1F369541-7EFC-4759-892B-162C03885555}">
      <dgm:prSet/>
      <dgm:spPr/>
      <dgm:t>
        <a:bodyPr/>
        <a:lstStyle/>
        <a:p>
          <a:endParaRPr lang="hu-HU"/>
        </a:p>
      </dgm:t>
    </dgm:pt>
    <dgm:pt modelId="{AB62C916-9654-49BF-BBB1-55C589F31FFA}" type="sibTrans" cxnId="{1F369541-7EFC-4759-892B-162C03885555}">
      <dgm:prSet/>
      <dgm:spPr>
        <a:solidFill>
          <a:srgbClr val="78899D"/>
        </a:solidFill>
      </dgm:spPr>
      <dgm:t>
        <a:bodyPr/>
        <a:lstStyle/>
        <a:p>
          <a:endParaRPr lang="hu-HU"/>
        </a:p>
      </dgm:t>
    </dgm:pt>
    <dgm:pt modelId="{64BAA6D4-0F0A-499A-A6C4-C742DE1261C2}">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d</a:t>
          </a:r>
          <a:r>
            <a:rPr lang="hu-HU" sz="1700" kern="1200">
              <a:solidFill>
                <a:prstClr val="white"/>
              </a:solidFill>
              <a:latin typeface="Calibri" panose="020F0502020204030204"/>
              <a:ea typeface="+mn-ea"/>
              <a:cs typeface="+mn-cs"/>
            </a:rPr>
            <a:t>ispersing agents</a:t>
          </a:r>
        </a:p>
      </dgm:t>
    </dgm:pt>
    <dgm:pt modelId="{03A0D5C6-434E-4DE8-924F-55584C16190F}" type="parTrans" cxnId="{AA4513B9-4CC7-4CD5-8CF5-4F6912984B4D}">
      <dgm:prSet/>
      <dgm:spPr/>
      <dgm:t>
        <a:bodyPr/>
        <a:lstStyle/>
        <a:p>
          <a:endParaRPr lang="hu-HU"/>
        </a:p>
      </dgm:t>
    </dgm:pt>
    <dgm:pt modelId="{B4CCBEBF-8E9F-405C-9E4D-6469543D6A58}" type="sibTrans" cxnId="{AA4513B9-4CC7-4CD5-8CF5-4F6912984B4D}">
      <dgm:prSet/>
      <dgm:spPr>
        <a:solidFill>
          <a:srgbClr val="78899D"/>
        </a:solidFill>
      </dgm:spPr>
      <dgm:t>
        <a:bodyPr/>
        <a:lstStyle/>
        <a:p>
          <a:endParaRPr lang="hu-HU"/>
        </a:p>
      </dgm:t>
    </dgm:pt>
    <dgm:pt modelId="{8DA590EF-08D3-4976-AB7F-D97B3B5AEF7E}">
      <dgm:prSet/>
      <dgm:spPr>
        <a:solidFill>
          <a:srgbClr val="323E50"/>
        </a:solidFill>
        <a:ln>
          <a:noFill/>
        </a:ln>
        <a:effectLst/>
        <a:scene3d>
          <a:camera prst="orthographicFront">
            <a:rot lat="0" lon="0" rev="0"/>
          </a:camera>
          <a:lightRig rig="contrasting" dir="t">
            <a:rot lat="0" lon="0" rev="7800000"/>
          </a:lightRig>
        </a:scene3d>
        <a:sp3d>
          <a:bevelT w="139700" h="139700"/>
        </a:sp3d>
      </dgm:spPr>
      <dgm:t>
        <a:bodyPr/>
        <a:lstStyle/>
        <a:p>
          <a:r>
            <a:rPr lang="en-GB"/>
            <a:t>functional agents</a:t>
          </a:r>
          <a:endParaRPr lang="hu-HU"/>
        </a:p>
      </dgm:t>
    </dgm:pt>
    <dgm:pt modelId="{B550DA16-2147-4A5B-A2B6-2CB2E20FC99B}" type="parTrans" cxnId="{77A07615-5766-42B9-9846-A1BDFE959F19}">
      <dgm:prSet/>
      <dgm:spPr/>
      <dgm:t>
        <a:bodyPr/>
        <a:lstStyle/>
        <a:p>
          <a:endParaRPr lang="hu-HU"/>
        </a:p>
      </dgm:t>
    </dgm:pt>
    <dgm:pt modelId="{1B2E1AFC-3DD9-4772-AEFD-2CFD60CFFD04}" type="sibTrans" cxnId="{77A07615-5766-42B9-9846-A1BDFE959F19}">
      <dgm:prSet/>
      <dgm:spPr/>
      <dgm:t>
        <a:bodyPr/>
        <a:lstStyle/>
        <a:p>
          <a:endParaRPr lang="hu-HU"/>
        </a:p>
      </dgm:t>
    </dgm:pt>
    <dgm:pt modelId="{1B300DFE-2865-48A3-AFC5-576A60D239B3}">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gm:t>
    </dgm:pt>
    <dgm:pt modelId="{CF02D640-F21B-43D2-8D01-64D9CA3A8C97}" type="parTrans" cxnId="{CB1E24F6-C202-4BEB-A8CB-C60B5BA6A594}">
      <dgm:prSet/>
      <dgm:spPr/>
      <dgm:t>
        <a:bodyPr/>
        <a:lstStyle/>
        <a:p>
          <a:endParaRPr lang="hu-HU"/>
        </a:p>
      </dgm:t>
    </dgm:pt>
    <dgm:pt modelId="{2B12E460-92D3-4ADD-842F-DD9786216C84}" type="sibTrans" cxnId="{CB1E24F6-C202-4BEB-A8CB-C60B5BA6A594}">
      <dgm:prSet/>
      <dgm:spPr>
        <a:solidFill>
          <a:srgbClr val="78899D"/>
        </a:solidFill>
      </dgm:spPr>
      <dgm:t>
        <a:bodyPr/>
        <a:lstStyle/>
        <a:p>
          <a:endParaRPr lang="hu-HU"/>
        </a:p>
      </dgm:t>
    </dgm:pt>
    <dgm:pt modelId="{60899B9B-6522-44AA-A449-9809305E3FBF}">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a</a:t>
          </a:r>
          <a:r>
            <a:rPr lang="hu-HU" sz="1700" kern="1200">
              <a:solidFill>
                <a:prstClr val="white"/>
              </a:solidFill>
              <a:latin typeface="Calibri" panose="020F0502020204030204"/>
              <a:ea typeface="+mn-ea"/>
              <a:cs typeface="+mn-cs"/>
            </a:rPr>
            <a:t>ntifoam agents</a:t>
          </a:r>
        </a:p>
      </dgm:t>
    </dgm:pt>
    <dgm:pt modelId="{382928CC-6AB6-4C15-9975-74761ECD3CE2}" type="parTrans" cxnId="{45133988-E5DB-489C-8C45-A6442A9A836C}">
      <dgm:prSet/>
      <dgm:spPr/>
      <dgm:t>
        <a:bodyPr/>
        <a:lstStyle/>
        <a:p>
          <a:endParaRPr lang="hu-HU"/>
        </a:p>
      </dgm:t>
    </dgm:pt>
    <dgm:pt modelId="{5CC580C1-4511-41C1-9DD9-F666A97788FA}" type="sibTrans" cxnId="{45133988-E5DB-489C-8C45-A6442A9A836C}">
      <dgm:prSet/>
      <dgm:spPr/>
      <dgm:t>
        <a:bodyPr/>
        <a:lstStyle/>
        <a:p>
          <a:endParaRPr lang="hu-HU"/>
        </a:p>
      </dgm:t>
    </dgm:pt>
    <dgm:pt modelId="{68D6B306-A6BE-4E05-93EE-51F57B29E242}" type="pres">
      <dgm:prSet presAssocID="{85FB023F-B0EC-426E-A8DB-0A128F8C9890}" presName="Name0" presStyleCnt="0">
        <dgm:presLayoutVars>
          <dgm:chMax val="1"/>
          <dgm:dir/>
          <dgm:animLvl val="ctr"/>
          <dgm:resizeHandles val="exact"/>
        </dgm:presLayoutVars>
      </dgm:prSet>
      <dgm:spPr/>
    </dgm:pt>
    <dgm:pt modelId="{9459D479-F149-4DE7-8A6D-9C4D82BADD11}" type="pres">
      <dgm:prSet presAssocID="{8DA590EF-08D3-4976-AB7F-D97B3B5AEF7E}" presName="centerShape" presStyleLbl="node0" presStyleIdx="0" presStyleCnt="1"/>
      <dgm:spPr/>
    </dgm:pt>
    <dgm:pt modelId="{B4175507-47D2-4582-84E5-5CA04BE81BE8}" type="pres">
      <dgm:prSet presAssocID="{71EA1FF2-7252-41BB-96D2-0673DF512A15}" presName="node" presStyleLbl="node1" presStyleIdx="0" presStyleCnt="6">
        <dgm:presLayoutVars>
          <dgm:bulletEnabled val="1"/>
        </dgm:presLayoutVars>
      </dgm:prSet>
      <dgm:spPr>
        <a:xfrm>
          <a:off x="4488641" y="1037"/>
          <a:ext cx="1538317" cy="1538317"/>
        </a:xfrm>
        <a:prstGeom prst="ellipse">
          <a:avLst/>
        </a:prstGeom>
      </dgm:spPr>
    </dgm:pt>
    <dgm:pt modelId="{A2C6D75D-F7F6-4B80-B3C9-F8AE6D29B3D7}" type="pres">
      <dgm:prSet presAssocID="{71EA1FF2-7252-41BB-96D2-0673DF512A15}" presName="dummy" presStyleCnt="0"/>
      <dgm:spPr/>
    </dgm:pt>
    <dgm:pt modelId="{7B3586A9-D8F1-47F7-A8C1-2961C53BFBC8}" type="pres">
      <dgm:prSet presAssocID="{7B55544F-792F-4E55-AD9E-7820D1F034B3}" presName="sibTrans" presStyleLbl="sibTrans2D1" presStyleIdx="0" presStyleCnt="6"/>
      <dgm:spPr/>
    </dgm:pt>
    <dgm:pt modelId="{E4D1E272-0012-4B05-AC35-BDE3A6A93165}" type="pres">
      <dgm:prSet presAssocID="{06512A36-DD19-45B4-A6A2-A1AACC689352}" presName="node" presStyleLbl="node1" presStyleIdx="1" presStyleCnt="6">
        <dgm:presLayoutVars>
          <dgm:bulletEnabled val="1"/>
        </dgm:presLayoutVars>
      </dgm:prSet>
      <dgm:spPr>
        <a:xfrm>
          <a:off x="6708304" y="1613717"/>
          <a:ext cx="1538317" cy="1538317"/>
        </a:xfrm>
        <a:prstGeom prst="ellipse">
          <a:avLst/>
        </a:prstGeom>
      </dgm:spPr>
    </dgm:pt>
    <dgm:pt modelId="{1BD803F4-9C0E-45EC-8BE7-703AC4CAD944}" type="pres">
      <dgm:prSet presAssocID="{06512A36-DD19-45B4-A6A2-A1AACC689352}" presName="dummy" presStyleCnt="0"/>
      <dgm:spPr/>
    </dgm:pt>
    <dgm:pt modelId="{D3639528-8D77-477C-B260-40E28F032B07}" type="pres">
      <dgm:prSet presAssocID="{D395208A-A5F5-4661-AFEC-D8C5524DB3A1}" presName="sibTrans" presStyleLbl="sibTrans2D1" presStyleIdx="1" presStyleCnt="6"/>
      <dgm:spPr/>
    </dgm:pt>
    <dgm:pt modelId="{018F813D-88A6-44F8-8571-E83D01FA90B6}" type="pres">
      <dgm:prSet presAssocID="{35FE48CD-360C-46AD-B80A-08CE3606EA9C}" presName="node" presStyleLbl="node1" presStyleIdx="2" presStyleCnt="6">
        <dgm:presLayoutVars>
          <dgm:bulletEnabled val="1"/>
        </dgm:presLayoutVars>
      </dgm:prSet>
      <dgm:spPr>
        <a:xfrm>
          <a:off x="6451785" y="3293073"/>
          <a:ext cx="1412520" cy="1412520"/>
        </a:xfrm>
        <a:prstGeom prst="ellipse">
          <a:avLst/>
        </a:prstGeom>
      </dgm:spPr>
    </dgm:pt>
    <dgm:pt modelId="{B7F6245E-2A30-440F-8358-F83705BA520B}" type="pres">
      <dgm:prSet presAssocID="{35FE48CD-360C-46AD-B80A-08CE3606EA9C}" presName="dummy" presStyleCnt="0"/>
      <dgm:spPr/>
    </dgm:pt>
    <dgm:pt modelId="{0B5F55F7-18A4-478E-9C52-06F61DC4DDAE}" type="pres">
      <dgm:prSet presAssocID="{AB62C916-9654-49BF-BBB1-55C589F31FFA}" presName="sibTrans" presStyleLbl="sibTrans2D1" presStyleIdx="2" presStyleCnt="6"/>
      <dgm:spPr/>
    </dgm:pt>
    <dgm:pt modelId="{476CF715-C593-4D24-B289-0A443308B20D}" type="pres">
      <dgm:prSet presAssocID="{64BAA6D4-0F0A-499A-A6C4-C742DE1261C2}" presName="node" presStyleLbl="node1" presStyleIdx="3" presStyleCnt="6">
        <dgm:presLayoutVars>
          <dgm:bulletEnabled val="1"/>
        </dgm:presLayoutVars>
      </dgm:prSet>
      <dgm:spPr>
        <a:xfrm>
          <a:off x="4551539" y="4390180"/>
          <a:ext cx="1412520" cy="1412520"/>
        </a:xfrm>
        <a:prstGeom prst="ellipse">
          <a:avLst/>
        </a:prstGeom>
      </dgm:spPr>
    </dgm:pt>
    <dgm:pt modelId="{524E3DCE-5420-40B6-8B99-CFC58F819C8F}" type="pres">
      <dgm:prSet presAssocID="{64BAA6D4-0F0A-499A-A6C4-C742DE1261C2}" presName="dummy" presStyleCnt="0"/>
      <dgm:spPr/>
    </dgm:pt>
    <dgm:pt modelId="{50C19E8E-2229-4760-9DEE-CB32BE944589}" type="pres">
      <dgm:prSet presAssocID="{B4CCBEBF-8E9F-405C-9E4D-6469543D6A58}" presName="sibTrans" presStyleLbl="sibTrans2D1" presStyleIdx="3" presStyleCnt="6"/>
      <dgm:spPr/>
    </dgm:pt>
    <dgm:pt modelId="{632BFAE2-BDE4-42A0-8912-4DD38C845669}" type="pres">
      <dgm:prSet presAssocID="{60899B9B-6522-44AA-A449-9809305E3FBF}" presName="node" presStyleLbl="node1" presStyleIdx="4" presStyleCnt="6">
        <dgm:presLayoutVars>
          <dgm:bulletEnabled val="1"/>
        </dgm:presLayoutVars>
      </dgm:prSet>
      <dgm:spPr>
        <a:xfrm>
          <a:off x="2651294" y="3293073"/>
          <a:ext cx="1412520" cy="1412520"/>
        </a:xfrm>
        <a:prstGeom prst="ellipse">
          <a:avLst/>
        </a:prstGeom>
      </dgm:spPr>
    </dgm:pt>
    <dgm:pt modelId="{409AB2BD-28A0-4A4F-ACE8-78401CD93B9F}" type="pres">
      <dgm:prSet presAssocID="{60899B9B-6522-44AA-A449-9809305E3FBF}" presName="dummy" presStyleCnt="0"/>
      <dgm:spPr/>
    </dgm:pt>
    <dgm:pt modelId="{615A2D52-CB8F-46AD-968D-B64C281BBACD}" type="pres">
      <dgm:prSet presAssocID="{5CC580C1-4511-41C1-9DD9-F666A97788FA}" presName="sibTrans" presStyleLbl="sibTrans2D1" presStyleIdx="4" presStyleCnt="6"/>
      <dgm:spPr/>
    </dgm:pt>
    <dgm:pt modelId="{929AC434-B3B0-42CA-82E1-6E3AF412E8BC}" type="pres">
      <dgm:prSet presAssocID="{1B300DFE-2865-48A3-AFC5-576A60D239B3}" presName="node" presStyleLbl="node1" presStyleIdx="5" presStyleCnt="6">
        <dgm:presLayoutVars>
          <dgm:bulletEnabled val="1"/>
        </dgm:presLayoutVars>
      </dgm:prSet>
      <dgm:spPr>
        <a:xfrm>
          <a:off x="2268977" y="1613717"/>
          <a:ext cx="1538317" cy="1538317"/>
        </a:xfrm>
        <a:prstGeom prst="ellipse">
          <a:avLst/>
        </a:prstGeom>
      </dgm:spPr>
    </dgm:pt>
    <dgm:pt modelId="{C3433C10-5EC6-46AA-AF58-532B907F3F37}" type="pres">
      <dgm:prSet presAssocID="{1B300DFE-2865-48A3-AFC5-576A60D239B3}" presName="dummy" presStyleCnt="0"/>
      <dgm:spPr/>
    </dgm:pt>
    <dgm:pt modelId="{AFBC560E-5636-4475-9604-CC7EDC7A7ECA}" type="pres">
      <dgm:prSet presAssocID="{2B12E460-92D3-4ADD-842F-DD9786216C84}" presName="sibTrans" presStyleLbl="sibTrans2D1" presStyleIdx="5" presStyleCnt="6"/>
      <dgm:spPr/>
    </dgm:pt>
  </dgm:ptLst>
  <dgm:cxnLst>
    <dgm:cxn modelId="{BEF21F0E-0B18-468C-A051-A5BF30D5C430}" type="presOf" srcId="{2B12E460-92D3-4ADD-842F-DD9786216C84}" destId="{AFBC560E-5636-4475-9604-CC7EDC7A7ECA}" srcOrd="0" destOrd="0" presId="urn:microsoft.com/office/officeart/2005/8/layout/radial6"/>
    <dgm:cxn modelId="{77A07615-5766-42B9-9846-A1BDFE959F19}" srcId="{85FB023F-B0EC-426E-A8DB-0A128F8C9890}" destId="{8DA590EF-08D3-4976-AB7F-D97B3B5AEF7E}" srcOrd="0" destOrd="0" parTransId="{B550DA16-2147-4A5B-A2B6-2CB2E20FC99B}" sibTransId="{1B2E1AFC-3DD9-4772-AEFD-2CFD60CFFD04}"/>
    <dgm:cxn modelId="{1772745B-CF4F-4726-9634-0A0BEC368AC9}" type="presOf" srcId="{64BAA6D4-0F0A-499A-A6C4-C742DE1261C2}" destId="{476CF715-C593-4D24-B289-0A443308B20D}" srcOrd="0" destOrd="0" presId="urn:microsoft.com/office/officeart/2005/8/layout/radial6"/>
    <dgm:cxn modelId="{1F369541-7EFC-4759-892B-162C03885555}" srcId="{8DA590EF-08D3-4976-AB7F-D97B3B5AEF7E}" destId="{35FE48CD-360C-46AD-B80A-08CE3606EA9C}" srcOrd="2" destOrd="0" parTransId="{6CFF453A-9172-46DF-8239-3009B904E531}" sibTransId="{AB62C916-9654-49BF-BBB1-55C589F31FFA}"/>
    <dgm:cxn modelId="{46CDEC64-274C-4A0A-8649-7E976BC95CE2}" type="presOf" srcId="{1B300DFE-2865-48A3-AFC5-576A60D239B3}" destId="{929AC434-B3B0-42CA-82E1-6E3AF412E8BC}" srcOrd="0" destOrd="0" presId="urn:microsoft.com/office/officeart/2005/8/layout/radial6"/>
    <dgm:cxn modelId="{BF7F9145-B1F0-43B5-9AC6-787107629D85}" type="presOf" srcId="{B4CCBEBF-8E9F-405C-9E4D-6469543D6A58}" destId="{50C19E8E-2229-4760-9DEE-CB32BE944589}" srcOrd="0" destOrd="0" presId="urn:microsoft.com/office/officeart/2005/8/layout/radial6"/>
    <dgm:cxn modelId="{74281666-89B0-461E-AAC9-C20059A6B7DB}" type="presOf" srcId="{5CC580C1-4511-41C1-9DD9-F666A97788FA}" destId="{615A2D52-CB8F-46AD-968D-B64C281BBACD}" srcOrd="0" destOrd="0" presId="urn:microsoft.com/office/officeart/2005/8/layout/radial6"/>
    <dgm:cxn modelId="{EA3E426A-5704-4EBC-BEDD-5A11A334C602}" type="presOf" srcId="{85FB023F-B0EC-426E-A8DB-0A128F8C9890}" destId="{68D6B306-A6BE-4E05-93EE-51F57B29E242}" srcOrd="0" destOrd="0" presId="urn:microsoft.com/office/officeart/2005/8/layout/radial6"/>
    <dgm:cxn modelId="{23C1906B-C106-4A34-B916-9FD365A50702}" type="presOf" srcId="{8DA590EF-08D3-4976-AB7F-D97B3B5AEF7E}" destId="{9459D479-F149-4DE7-8A6D-9C4D82BADD11}" srcOrd="0" destOrd="0" presId="urn:microsoft.com/office/officeart/2005/8/layout/radial6"/>
    <dgm:cxn modelId="{A281A57A-C3DE-4DB1-973F-68455A369CDA}" srcId="{8DA590EF-08D3-4976-AB7F-D97B3B5AEF7E}" destId="{71EA1FF2-7252-41BB-96D2-0673DF512A15}" srcOrd="0" destOrd="0" parTransId="{A09C59EC-76E1-4003-84A3-3AEED93157C7}" sibTransId="{7B55544F-792F-4E55-AD9E-7820D1F034B3}"/>
    <dgm:cxn modelId="{45133988-E5DB-489C-8C45-A6442A9A836C}" srcId="{8DA590EF-08D3-4976-AB7F-D97B3B5AEF7E}" destId="{60899B9B-6522-44AA-A449-9809305E3FBF}" srcOrd="4" destOrd="0" parTransId="{382928CC-6AB6-4C15-9975-74761ECD3CE2}" sibTransId="{5CC580C1-4511-41C1-9DD9-F666A97788FA}"/>
    <dgm:cxn modelId="{86373B8C-B421-4C0E-AF22-8C51C0473ECC}" type="presOf" srcId="{06512A36-DD19-45B4-A6A2-A1AACC689352}" destId="{E4D1E272-0012-4B05-AC35-BDE3A6A93165}" srcOrd="0" destOrd="0" presId="urn:microsoft.com/office/officeart/2005/8/layout/radial6"/>
    <dgm:cxn modelId="{388AB295-6439-4B48-8862-21A1BC2A92A2}" type="presOf" srcId="{D395208A-A5F5-4661-AFEC-D8C5524DB3A1}" destId="{D3639528-8D77-477C-B260-40E28F032B07}" srcOrd="0" destOrd="0" presId="urn:microsoft.com/office/officeart/2005/8/layout/radial6"/>
    <dgm:cxn modelId="{F4F46FA3-0FAC-4A63-8BC5-11FACD4FA8D2}" type="presOf" srcId="{60899B9B-6522-44AA-A449-9809305E3FBF}" destId="{632BFAE2-BDE4-42A0-8912-4DD38C845669}" srcOrd="0" destOrd="0" presId="urn:microsoft.com/office/officeart/2005/8/layout/radial6"/>
    <dgm:cxn modelId="{988834A5-BBAB-494A-8192-D15E031AB157}" type="presOf" srcId="{AB62C916-9654-49BF-BBB1-55C589F31FFA}" destId="{0B5F55F7-18A4-478E-9C52-06F61DC4DDAE}" srcOrd="0" destOrd="0" presId="urn:microsoft.com/office/officeart/2005/8/layout/radial6"/>
    <dgm:cxn modelId="{A3F3F4A8-FD62-4F1A-9BC1-B6C822FD10E6}" srcId="{8DA590EF-08D3-4976-AB7F-D97B3B5AEF7E}" destId="{06512A36-DD19-45B4-A6A2-A1AACC689352}" srcOrd="1" destOrd="0" parTransId="{C44510B3-9266-4C59-814B-7FB9E58ABFED}" sibTransId="{D395208A-A5F5-4661-AFEC-D8C5524DB3A1}"/>
    <dgm:cxn modelId="{AA4513B9-4CC7-4CD5-8CF5-4F6912984B4D}" srcId="{8DA590EF-08D3-4976-AB7F-D97B3B5AEF7E}" destId="{64BAA6D4-0F0A-499A-A6C4-C742DE1261C2}" srcOrd="3" destOrd="0" parTransId="{03A0D5C6-434E-4DE8-924F-55584C16190F}" sibTransId="{B4CCBEBF-8E9F-405C-9E4D-6469543D6A58}"/>
    <dgm:cxn modelId="{0ABC78C6-B4AF-4110-AB2C-C162EFFFBBE5}" type="presOf" srcId="{35FE48CD-360C-46AD-B80A-08CE3606EA9C}" destId="{018F813D-88A6-44F8-8571-E83D01FA90B6}" srcOrd="0" destOrd="0" presId="urn:microsoft.com/office/officeart/2005/8/layout/radial6"/>
    <dgm:cxn modelId="{4C0B7FD4-70B0-4F5D-B97C-852FD6297C24}" type="presOf" srcId="{7B55544F-792F-4E55-AD9E-7820D1F034B3}" destId="{7B3586A9-D8F1-47F7-A8C1-2961C53BFBC8}" srcOrd="0" destOrd="0" presId="urn:microsoft.com/office/officeart/2005/8/layout/radial6"/>
    <dgm:cxn modelId="{AF2754E3-6950-47DC-8261-23300FB21EBA}" type="presOf" srcId="{71EA1FF2-7252-41BB-96D2-0673DF512A15}" destId="{B4175507-47D2-4582-84E5-5CA04BE81BE8}" srcOrd="0" destOrd="0" presId="urn:microsoft.com/office/officeart/2005/8/layout/radial6"/>
    <dgm:cxn modelId="{CB1E24F6-C202-4BEB-A8CB-C60B5BA6A594}" srcId="{8DA590EF-08D3-4976-AB7F-D97B3B5AEF7E}" destId="{1B300DFE-2865-48A3-AFC5-576A60D239B3}" srcOrd="5" destOrd="0" parTransId="{CF02D640-F21B-43D2-8D01-64D9CA3A8C97}" sibTransId="{2B12E460-92D3-4ADD-842F-DD9786216C84}"/>
    <dgm:cxn modelId="{8AD95502-BADE-406B-98B6-7D7865829A79}" type="presParOf" srcId="{68D6B306-A6BE-4E05-93EE-51F57B29E242}" destId="{9459D479-F149-4DE7-8A6D-9C4D82BADD11}" srcOrd="0" destOrd="0" presId="urn:microsoft.com/office/officeart/2005/8/layout/radial6"/>
    <dgm:cxn modelId="{CBBE725F-716F-4595-A714-AE6DB1026717}" type="presParOf" srcId="{68D6B306-A6BE-4E05-93EE-51F57B29E242}" destId="{B4175507-47D2-4582-84E5-5CA04BE81BE8}" srcOrd="1" destOrd="0" presId="urn:microsoft.com/office/officeart/2005/8/layout/radial6"/>
    <dgm:cxn modelId="{198F0E9D-DC5A-40FF-948F-E54309344559}" type="presParOf" srcId="{68D6B306-A6BE-4E05-93EE-51F57B29E242}" destId="{A2C6D75D-F7F6-4B80-B3C9-F8AE6D29B3D7}" srcOrd="2" destOrd="0" presId="urn:microsoft.com/office/officeart/2005/8/layout/radial6"/>
    <dgm:cxn modelId="{36308AF9-8E1F-4421-A248-8ED61013DF2D}" type="presParOf" srcId="{68D6B306-A6BE-4E05-93EE-51F57B29E242}" destId="{7B3586A9-D8F1-47F7-A8C1-2961C53BFBC8}" srcOrd="3" destOrd="0" presId="urn:microsoft.com/office/officeart/2005/8/layout/radial6"/>
    <dgm:cxn modelId="{1383F1C9-9B7D-4745-A431-1A1CB02F2E44}" type="presParOf" srcId="{68D6B306-A6BE-4E05-93EE-51F57B29E242}" destId="{E4D1E272-0012-4B05-AC35-BDE3A6A93165}" srcOrd="4" destOrd="0" presId="urn:microsoft.com/office/officeart/2005/8/layout/radial6"/>
    <dgm:cxn modelId="{9F409BA9-FB3C-44A9-ADFC-7A3616695D83}" type="presParOf" srcId="{68D6B306-A6BE-4E05-93EE-51F57B29E242}" destId="{1BD803F4-9C0E-45EC-8BE7-703AC4CAD944}" srcOrd="5" destOrd="0" presId="urn:microsoft.com/office/officeart/2005/8/layout/radial6"/>
    <dgm:cxn modelId="{ECEEC15C-0CF9-4F2A-A768-C0487CF304BA}" type="presParOf" srcId="{68D6B306-A6BE-4E05-93EE-51F57B29E242}" destId="{D3639528-8D77-477C-B260-40E28F032B07}" srcOrd="6" destOrd="0" presId="urn:microsoft.com/office/officeart/2005/8/layout/radial6"/>
    <dgm:cxn modelId="{31AD0282-8BB0-496E-9DDC-2BE5EDD53480}" type="presParOf" srcId="{68D6B306-A6BE-4E05-93EE-51F57B29E242}" destId="{018F813D-88A6-44F8-8571-E83D01FA90B6}" srcOrd="7" destOrd="0" presId="urn:microsoft.com/office/officeart/2005/8/layout/radial6"/>
    <dgm:cxn modelId="{73803AAB-F053-4578-9323-D1181D703F79}" type="presParOf" srcId="{68D6B306-A6BE-4E05-93EE-51F57B29E242}" destId="{B7F6245E-2A30-440F-8358-F83705BA520B}" srcOrd="8" destOrd="0" presId="urn:microsoft.com/office/officeart/2005/8/layout/radial6"/>
    <dgm:cxn modelId="{D8444EC2-40CA-413D-9C64-03199335E54E}" type="presParOf" srcId="{68D6B306-A6BE-4E05-93EE-51F57B29E242}" destId="{0B5F55F7-18A4-478E-9C52-06F61DC4DDAE}" srcOrd="9" destOrd="0" presId="urn:microsoft.com/office/officeart/2005/8/layout/radial6"/>
    <dgm:cxn modelId="{5419A636-020E-4C21-98B4-B9AD83033212}" type="presParOf" srcId="{68D6B306-A6BE-4E05-93EE-51F57B29E242}" destId="{476CF715-C593-4D24-B289-0A443308B20D}" srcOrd="10" destOrd="0" presId="urn:microsoft.com/office/officeart/2005/8/layout/radial6"/>
    <dgm:cxn modelId="{31B92363-B5DE-4625-B386-C6D9772681F1}" type="presParOf" srcId="{68D6B306-A6BE-4E05-93EE-51F57B29E242}" destId="{524E3DCE-5420-40B6-8B99-CFC58F819C8F}" srcOrd="11" destOrd="0" presId="urn:microsoft.com/office/officeart/2005/8/layout/radial6"/>
    <dgm:cxn modelId="{BC6F8DBB-8FA1-4FB6-86CF-F88B74926589}" type="presParOf" srcId="{68D6B306-A6BE-4E05-93EE-51F57B29E242}" destId="{50C19E8E-2229-4760-9DEE-CB32BE944589}" srcOrd="12" destOrd="0" presId="urn:microsoft.com/office/officeart/2005/8/layout/radial6"/>
    <dgm:cxn modelId="{C9D140AD-1C32-4B87-9607-BF2C0D7F1273}" type="presParOf" srcId="{68D6B306-A6BE-4E05-93EE-51F57B29E242}" destId="{632BFAE2-BDE4-42A0-8912-4DD38C845669}" srcOrd="13" destOrd="0" presId="urn:microsoft.com/office/officeart/2005/8/layout/radial6"/>
    <dgm:cxn modelId="{DB1B0DDB-BE3B-47A6-8818-F1079CDD6B66}" type="presParOf" srcId="{68D6B306-A6BE-4E05-93EE-51F57B29E242}" destId="{409AB2BD-28A0-4A4F-ACE8-78401CD93B9F}" srcOrd="14" destOrd="0" presId="urn:microsoft.com/office/officeart/2005/8/layout/radial6"/>
    <dgm:cxn modelId="{7843424C-80A1-44DF-A2C0-EADDC15479FD}" type="presParOf" srcId="{68D6B306-A6BE-4E05-93EE-51F57B29E242}" destId="{615A2D52-CB8F-46AD-968D-B64C281BBACD}" srcOrd="15" destOrd="0" presId="urn:microsoft.com/office/officeart/2005/8/layout/radial6"/>
    <dgm:cxn modelId="{744069CD-13A6-46E5-A33A-42B381B23CFC}" type="presParOf" srcId="{68D6B306-A6BE-4E05-93EE-51F57B29E242}" destId="{929AC434-B3B0-42CA-82E1-6E3AF412E8BC}" srcOrd="16" destOrd="0" presId="urn:microsoft.com/office/officeart/2005/8/layout/radial6"/>
    <dgm:cxn modelId="{53D2455A-AD6D-43E9-80C7-C30C251EBF5F}" type="presParOf" srcId="{68D6B306-A6BE-4E05-93EE-51F57B29E242}" destId="{C3433C10-5EC6-46AA-AF58-532B907F3F37}" srcOrd="17" destOrd="0" presId="urn:microsoft.com/office/officeart/2005/8/layout/radial6"/>
    <dgm:cxn modelId="{245F65E6-6D70-4F79-8510-3FAAA77C6173}" type="presParOf" srcId="{68D6B306-A6BE-4E05-93EE-51F57B29E242}" destId="{AFBC560E-5636-4475-9604-CC7EDC7A7ECA}" srcOrd="18"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5FB023F-B0EC-426E-A8DB-0A128F8C989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hu-HU"/>
        </a:p>
      </dgm:t>
    </dgm:pt>
    <dgm:pt modelId="{71EA1FF2-7252-41BB-96D2-0673DF512A15}">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gm:t>
    </dgm:pt>
    <dgm:pt modelId="{A09C59EC-76E1-4003-84A3-3AEED93157C7}" type="parTrans" cxnId="{A281A57A-C3DE-4DB1-973F-68455A369CDA}">
      <dgm:prSet/>
      <dgm:spPr/>
      <dgm:t>
        <a:bodyPr/>
        <a:lstStyle/>
        <a:p>
          <a:endParaRPr lang="hu-HU"/>
        </a:p>
      </dgm:t>
    </dgm:pt>
    <dgm:pt modelId="{7B55544F-792F-4E55-AD9E-7820D1F034B3}" type="sibTrans" cxnId="{A281A57A-C3DE-4DB1-973F-68455A369CDA}">
      <dgm:prSet/>
      <dgm:spPr>
        <a:solidFill>
          <a:srgbClr val="78899D"/>
        </a:solidFill>
      </dgm:spPr>
      <dgm:t>
        <a:bodyPr/>
        <a:lstStyle/>
        <a:p>
          <a:endParaRPr lang="hu-HU"/>
        </a:p>
      </dgm:t>
    </dgm:pt>
    <dgm:pt modelId="{06512A36-DD19-45B4-A6A2-A1AACC689352}">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gm:t>
    </dgm:pt>
    <dgm:pt modelId="{C44510B3-9266-4C59-814B-7FB9E58ABFED}" type="parTrans" cxnId="{A3F3F4A8-FD62-4F1A-9BC1-B6C822FD10E6}">
      <dgm:prSet/>
      <dgm:spPr/>
      <dgm:t>
        <a:bodyPr/>
        <a:lstStyle/>
        <a:p>
          <a:endParaRPr lang="hu-HU"/>
        </a:p>
      </dgm:t>
    </dgm:pt>
    <dgm:pt modelId="{D395208A-A5F5-4661-AFEC-D8C5524DB3A1}" type="sibTrans" cxnId="{A3F3F4A8-FD62-4F1A-9BC1-B6C822FD10E6}">
      <dgm:prSet/>
      <dgm:spPr>
        <a:solidFill>
          <a:srgbClr val="78899D"/>
        </a:solidFill>
      </dgm:spPr>
      <dgm:t>
        <a:bodyPr/>
        <a:lstStyle/>
        <a:p>
          <a:endParaRPr lang="hu-HU"/>
        </a:p>
      </dgm:t>
    </dgm:pt>
    <dgm:pt modelId="{35FE48CD-360C-46AD-B80A-08CE3606EA9C}">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others</a:t>
          </a:r>
          <a:endParaRPr lang="hu-HU" sz="1700" kern="1200">
            <a:solidFill>
              <a:prstClr val="white"/>
            </a:solidFill>
            <a:latin typeface="Calibri" panose="020F0502020204030204"/>
            <a:ea typeface="+mn-ea"/>
            <a:cs typeface="+mn-cs"/>
          </a:endParaRPr>
        </a:p>
      </dgm:t>
    </dgm:pt>
    <dgm:pt modelId="{6CFF453A-9172-46DF-8239-3009B904E531}" type="parTrans" cxnId="{1F369541-7EFC-4759-892B-162C03885555}">
      <dgm:prSet/>
      <dgm:spPr/>
      <dgm:t>
        <a:bodyPr/>
        <a:lstStyle/>
        <a:p>
          <a:endParaRPr lang="hu-HU"/>
        </a:p>
      </dgm:t>
    </dgm:pt>
    <dgm:pt modelId="{AB62C916-9654-49BF-BBB1-55C589F31FFA}" type="sibTrans" cxnId="{1F369541-7EFC-4759-892B-162C03885555}">
      <dgm:prSet/>
      <dgm:spPr>
        <a:solidFill>
          <a:srgbClr val="78899D"/>
        </a:solidFill>
      </dgm:spPr>
      <dgm:t>
        <a:bodyPr/>
        <a:lstStyle/>
        <a:p>
          <a:endParaRPr lang="hu-HU"/>
        </a:p>
      </dgm:t>
    </dgm:pt>
    <dgm:pt modelId="{64BAA6D4-0F0A-499A-A6C4-C742DE1261C2}">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d</a:t>
          </a:r>
          <a:r>
            <a:rPr lang="hu-HU" sz="1700" kern="1200">
              <a:solidFill>
                <a:prstClr val="white"/>
              </a:solidFill>
              <a:latin typeface="Calibri" panose="020F0502020204030204"/>
              <a:ea typeface="+mn-ea"/>
              <a:cs typeface="+mn-cs"/>
            </a:rPr>
            <a:t>ispersing agents</a:t>
          </a:r>
        </a:p>
      </dgm:t>
    </dgm:pt>
    <dgm:pt modelId="{03A0D5C6-434E-4DE8-924F-55584C16190F}" type="parTrans" cxnId="{AA4513B9-4CC7-4CD5-8CF5-4F6912984B4D}">
      <dgm:prSet/>
      <dgm:spPr/>
      <dgm:t>
        <a:bodyPr/>
        <a:lstStyle/>
        <a:p>
          <a:endParaRPr lang="hu-HU"/>
        </a:p>
      </dgm:t>
    </dgm:pt>
    <dgm:pt modelId="{B4CCBEBF-8E9F-405C-9E4D-6469543D6A58}" type="sibTrans" cxnId="{AA4513B9-4CC7-4CD5-8CF5-4F6912984B4D}">
      <dgm:prSet/>
      <dgm:spPr>
        <a:solidFill>
          <a:srgbClr val="78899D"/>
        </a:solidFill>
      </dgm:spPr>
      <dgm:t>
        <a:bodyPr/>
        <a:lstStyle/>
        <a:p>
          <a:endParaRPr lang="hu-HU"/>
        </a:p>
      </dgm:t>
    </dgm:pt>
    <dgm:pt modelId="{8DA590EF-08D3-4976-AB7F-D97B3B5AEF7E}">
      <dgm:prSet/>
      <dgm:spPr>
        <a:solidFill>
          <a:srgbClr val="323E50"/>
        </a:solidFill>
        <a:ln>
          <a:noFill/>
        </a:ln>
        <a:effectLst/>
        <a:scene3d>
          <a:camera prst="orthographicFront">
            <a:rot lat="0" lon="0" rev="0"/>
          </a:camera>
          <a:lightRig rig="contrasting" dir="t">
            <a:rot lat="0" lon="0" rev="7800000"/>
          </a:lightRig>
        </a:scene3d>
        <a:sp3d>
          <a:bevelT w="139700" h="139700"/>
        </a:sp3d>
      </dgm:spPr>
      <dgm:t>
        <a:bodyPr/>
        <a:lstStyle/>
        <a:p>
          <a:r>
            <a:rPr lang="en-GB"/>
            <a:t>functional agents</a:t>
          </a:r>
          <a:endParaRPr lang="hu-HU"/>
        </a:p>
      </dgm:t>
    </dgm:pt>
    <dgm:pt modelId="{B550DA16-2147-4A5B-A2B6-2CB2E20FC99B}" type="parTrans" cxnId="{77A07615-5766-42B9-9846-A1BDFE959F19}">
      <dgm:prSet/>
      <dgm:spPr/>
      <dgm:t>
        <a:bodyPr/>
        <a:lstStyle/>
        <a:p>
          <a:endParaRPr lang="hu-HU"/>
        </a:p>
      </dgm:t>
    </dgm:pt>
    <dgm:pt modelId="{1B2E1AFC-3DD9-4772-AEFD-2CFD60CFFD04}" type="sibTrans" cxnId="{77A07615-5766-42B9-9846-A1BDFE959F19}">
      <dgm:prSet/>
      <dgm:spPr/>
      <dgm:t>
        <a:bodyPr/>
        <a:lstStyle/>
        <a:p>
          <a:endParaRPr lang="hu-HU"/>
        </a:p>
      </dgm:t>
    </dgm:pt>
    <dgm:pt modelId="{1B300DFE-2865-48A3-AFC5-576A60D239B3}">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gm:t>
    </dgm:pt>
    <dgm:pt modelId="{CF02D640-F21B-43D2-8D01-64D9CA3A8C97}" type="parTrans" cxnId="{CB1E24F6-C202-4BEB-A8CB-C60B5BA6A594}">
      <dgm:prSet/>
      <dgm:spPr/>
      <dgm:t>
        <a:bodyPr/>
        <a:lstStyle/>
        <a:p>
          <a:endParaRPr lang="hu-HU"/>
        </a:p>
      </dgm:t>
    </dgm:pt>
    <dgm:pt modelId="{2B12E460-92D3-4ADD-842F-DD9786216C84}" type="sibTrans" cxnId="{CB1E24F6-C202-4BEB-A8CB-C60B5BA6A594}">
      <dgm:prSet/>
      <dgm:spPr>
        <a:solidFill>
          <a:srgbClr val="78899D"/>
        </a:solidFill>
      </dgm:spPr>
      <dgm:t>
        <a:bodyPr/>
        <a:lstStyle/>
        <a:p>
          <a:endParaRPr lang="hu-HU"/>
        </a:p>
      </dgm:t>
    </dgm:pt>
    <dgm:pt modelId="{60899B9B-6522-44AA-A449-9809305E3FBF}">
      <dgm:prSet custT="1"/>
      <dgm:spPr>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gm:spPr>
      <dgm:t>
        <a:bodyPr spcFirstLastPara="0" vert="horz" wrap="square" lIns="24130" tIns="24130" rIns="24130" bIns="24130" numCol="1" spcCol="1270" anchor="ctr" anchorCtr="0"/>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a</a:t>
          </a:r>
          <a:r>
            <a:rPr lang="hu-HU" sz="1700" kern="1200">
              <a:solidFill>
                <a:prstClr val="white"/>
              </a:solidFill>
              <a:latin typeface="Calibri" panose="020F0502020204030204"/>
              <a:ea typeface="+mn-ea"/>
              <a:cs typeface="+mn-cs"/>
            </a:rPr>
            <a:t>ntifoam agents</a:t>
          </a:r>
        </a:p>
      </dgm:t>
    </dgm:pt>
    <dgm:pt modelId="{382928CC-6AB6-4C15-9975-74761ECD3CE2}" type="parTrans" cxnId="{45133988-E5DB-489C-8C45-A6442A9A836C}">
      <dgm:prSet/>
      <dgm:spPr/>
      <dgm:t>
        <a:bodyPr/>
        <a:lstStyle/>
        <a:p>
          <a:endParaRPr lang="hu-HU"/>
        </a:p>
      </dgm:t>
    </dgm:pt>
    <dgm:pt modelId="{5CC580C1-4511-41C1-9DD9-F666A97788FA}" type="sibTrans" cxnId="{45133988-E5DB-489C-8C45-A6442A9A836C}">
      <dgm:prSet/>
      <dgm:spPr/>
      <dgm:t>
        <a:bodyPr/>
        <a:lstStyle/>
        <a:p>
          <a:endParaRPr lang="hu-HU"/>
        </a:p>
      </dgm:t>
    </dgm:pt>
    <dgm:pt modelId="{68D6B306-A6BE-4E05-93EE-51F57B29E242}" type="pres">
      <dgm:prSet presAssocID="{85FB023F-B0EC-426E-A8DB-0A128F8C9890}" presName="Name0" presStyleCnt="0">
        <dgm:presLayoutVars>
          <dgm:chMax val="1"/>
          <dgm:dir/>
          <dgm:animLvl val="ctr"/>
          <dgm:resizeHandles val="exact"/>
        </dgm:presLayoutVars>
      </dgm:prSet>
      <dgm:spPr/>
    </dgm:pt>
    <dgm:pt modelId="{9459D479-F149-4DE7-8A6D-9C4D82BADD11}" type="pres">
      <dgm:prSet presAssocID="{8DA590EF-08D3-4976-AB7F-D97B3B5AEF7E}" presName="centerShape" presStyleLbl="node0" presStyleIdx="0" presStyleCnt="1"/>
      <dgm:spPr/>
    </dgm:pt>
    <dgm:pt modelId="{B4175507-47D2-4582-84E5-5CA04BE81BE8}" type="pres">
      <dgm:prSet presAssocID="{71EA1FF2-7252-41BB-96D2-0673DF512A15}" presName="node" presStyleLbl="node1" presStyleIdx="0" presStyleCnt="6">
        <dgm:presLayoutVars>
          <dgm:bulletEnabled val="1"/>
        </dgm:presLayoutVars>
      </dgm:prSet>
      <dgm:spPr>
        <a:xfrm>
          <a:off x="4488641" y="1037"/>
          <a:ext cx="1538317" cy="1538317"/>
        </a:xfrm>
        <a:prstGeom prst="ellipse">
          <a:avLst/>
        </a:prstGeom>
      </dgm:spPr>
    </dgm:pt>
    <dgm:pt modelId="{A2C6D75D-F7F6-4B80-B3C9-F8AE6D29B3D7}" type="pres">
      <dgm:prSet presAssocID="{71EA1FF2-7252-41BB-96D2-0673DF512A15}" presName="dummy" presStyleCnt="0"/>
      <dgm:spPr/>
    </dgm:pt>
    <dgm:pt modelId="{7B3586A9-D8F1-47F7-A8C1-2961C53BFBC8}" type="pres">
      <dgm:prSet presAssocID="{7B55544F-792F-4E55-AD9E-7820D1F034B3}" presName="sibTrans" presStyleLbl="sibTrans2D1" presStyleIdx="0" presStyleCnt="6"/>
      <dgm:spPr/>
    </dgm:pt>
    <dgm:pt modelId="{E4D1E272-0012-4B05-AC35-BDE3A6A93165}" type="pres">
      <dgm:prSet presAssocID="{06512A36-DD19-45B4-A6A2-A1AACC689352}" presName="node" presStyleLbl="node1" presStyleIdx="1" presStyleCnt="6">
        <dgm:presLayoutVars>
          <dgm:bulletEnabled val="1"/>
        </dgm:presLayoutVars>
      </dgm:prSet>
      <dgm:spPr>
        <a:xfrm>
          <a:off x="6708304" y="1613717"/>
          <a:ext cx="1538317" cy="1538317"/>
        </a:xfrm>
        <a:prstGeom prst="ellipse">
          <a:avLst/>
        </a:prstGeom>
      </dgm:spPr>
    </dgm:pt>
    <dgm:pt modelId="{1BD803F4-9C0E-45EC-8BE7-703AC4CAD944}" type="pres">
      <dgm:prSet presAssocID="{06512A36-DD19-45B4-A6A2-A1AACC689352}" presName="dummy" presStyleCnt="0"/>
      <dgm:spPr/>
    </dgm:pt>
    <dgm:pt modelId="{D3639528-8D77-477C-B260-40E28F032B07}" type="pres">
      <dgm:prSet presAssocID="{D395208A-A5F5-4661-AFEC-D8C5524DB3A1}" presName="sibTrans" presStyleLbl="sibTrans2D1" presStyleIdx="1" presStyleCnt="6"/>
      <dgm:spPr/>
    </dgm:pt>
    <dgm:pt modelId="{018F813D-88A6-44F8-8571-E83D01FA90B6}" type="pres">
      <dgm:prSet presAssocID="{35FE48CD-360C-46AD-B80A-08CE3606EA9C}" presName="node" presStyleLbl="node1" presStyleIdx="2" presStyleCnt="6">
        <dgm:presLayoutVars>
          <dgm:bulletEnabled val="1"/>
        </dgm:presLayoutVars>
      </dgm:prSet>
      <dgm:spPr>
        <a:xfrm>
          <a:off x="6451785" y="3293073"/>
          <a:ext cx="1412520" cy="1412520"/>
        </a:xfrm>
        <a:prstGeom prst="ellipse">
          <a:avLst/>
        </a:prstGeom>
      </dgm:spPr>
    </dgm:pt>
    <dgm:pt modelId="{B7F6245E-2A30-440F-8358-F83705BA520B}" type="pres">
      <dgm:prSet presAssocID="{35FE48CD-360C-46AD-B80A-08CE3606EA9C}" presName="dummy" presStyleCnt="0"/>
      <dgm:spPr/>
    </dgm:pt>
    <dgm:pt modelId="{0B5F55F7-18A4-478E-9C52-06F61DC4DDAE}" type="pres">
      <dgm:prSet presAssocID="{AB62C916-9654-49BF-BBB1-55C589F31FFA}" presName="sibTrans" presStyleLbl="sibTrans2D1" presStyleIdx="2" presStyleCnt="6"/>
      <dgm:spPr/>
    </dgm:pt>
    <dgm:pt modelId="{476CF715-C593-4D24-B289-0A443308B20D}" type="pres">
      <dgm:prSet presAssocID="{64BAA6D4-0F0A-499A-A6C4-C742DE1261C2}" presName="node" presStyleLbl="node1" presStyleIdx="3" presStyleCnt="6">
        <dgm:presLayoutVars>
          <dgm:bulletEnabled val="1"/>
        </dgm:presLayoutVars>
      </dgm:prSet>
      <dgm:spPr>
        <a:xfrm>
          <a:off x="4551539" y="4390180"/>
          <a:ext cx="1412520" cy="1412520"/>
        </a:xfrm>
        <a:prstGeom prst="ellipse">
          <a:avLst/>
        </a:prstGeom>
      </dgm:spPr>
    </dgm:pt>
    <dgm:pt modelId="{524E3DCE-5420-40B6-8B99-CFC58F819C8F}" type="pres">
      <dgm:prSet presAssocID="{64BAA6D4-0F0A-499A-A6C4-C742DE1261C2}" presName="dummy" presStyleCnt="0"/>
      <dgm:spPr/>
    </dgm:pt>
    <dgm:pt modelId="{50C19E8E-2229-4760-9DEE-CB32BE944589}" type="pres">
      <dgm:prSet presAssocID="{B4CCBEBF-8E9F-405C-9E4D-6469543D6A58}" presName="sibTrans" presStyleLbl="sibTrans2D1" presStyleIdx="3" presStyleCnt="6"/>
      <dgm:spPr/>
    </dgm:pt>
    <dgm:pt modelId="{632BFAE2-BDE4-42A0-8912-4DD38C845669}" type="pres">
      <dgm:prSet presAssocID="{60899B9B-6522-44AA-A449-9809305E3FBF}" presName="node" presStyleLbl="node1" presStyleIdx="4" presStyleCnt="6">
        <dgm:presLayoutVars>
          <dgm:bulletEnabled val="1"/>
        </dgm:presLayoutVars>
      </dgm:prSet>
      <dgm:spPr>
        <a:xfrm>
          <a:off x="2651294" y="3293073"/>
          <a:ext cx="1412520" cy="1412520"/>
        </a:xfrm>
        <a:prstGeom prst="ellipse">
          <a:avLst/>
        </a:prstGeom>
      </dgm:spPr>
    </dgm:pt>
    <dgm:pt modelId="{409AB2BD-28A0-4A4F-ACE8-78401CD93B9F}" type="pres">
      <dgm:prSet presAssocID="{60899B9B-6522-44AA-A449-9809305E3FBF}" presName="dummy" presStyleCnt="0"/>
      <dgm:spPr/>
    </dgm:pt>
    <dgm:pt modelId="{615A2D52-CB8F-46AD-968D-B64C281BBACD}" type="pres">
      <dgm:prSet presAssocID="{5CC580C1-4511-41C1-9DD9-F666A97788FA}" presName="sibTrans" presStyleLbl="sibTrans2D1" presStyleIdx="4" presStyleCnt="6"/>
      <dgm:spPr/>
    </dgm:pt>
    <dgm:pt modelId="{929AC434-B3B0-42CA-82E1-6E3AF412E8BC}" type="pres">
      <dgm:prSet presAssocID="{1B300DFE-2865-48A3-AFC5-576A60D239B3}" presName="node" presStyleLbl="node1" presStyleIdx="5" presStyleCnt="6">
        <dgm:presLayoutVars>
          <dgm:bulletEnabled val="1"/>
        </dgm:presLayoutVars>
      </dgm:prSet>
      <dgm:spPr>
        <a:xfrm>
          <a:off x="2268977" y="1613717"/>
          <a:ext cx="1538317" cy="1538317"/>
        </a:xfrm>
        <a:prstGeom prst="ellipse">
          <a:avLst/>
        </a:prstGeom>
      </dgm:spPr>
    </dgm:pt>
    <dgm:pt modelId="{C3433C10-5EC6-46AA-AF58-532B907F3F37}" type="pres">
      <dgm:prSet presAssocID="{1B300DFE-2865-48A3-AFC5-576A60D239B3}" presName="dummy" presStyleCnt="0"/>
      <dgm:spPr/>
    </dgm:pt>
    <dgm:pt modelId="{AFBC560E-5636-4475-9604-CC7EDC7A7ECA}" type="pres">
      <dgm:prSet presAssocID="{2B12E460-92D3-4ADD-842F-DD9786216C84}" presName="sibTrans" presStyleLbl="sibTrans2D1" presStyleIdx="5" presStyleCnt="6"/>
      <dgm:spPr/>
    </dgm:pt>
  </dgm:ptLst>
  <dgm:cxnLst>
    <dgm:cxn modelId="{BEF21F0E-0B18-468C-A051-A5BF30D5C430}" type="presOf" srcId="{2B12E460-92D3-4ADD-842F-DD9786216C84}" destId="{AFBC560E-5636-4475-9604-CC7EDC7A7ECA}" srcOrd="0" destOrd="0" presId="urn:microsoft.com/office/officeart/2005/8/layout/radial6"/>
    <dgm:cxn modelId="{77A07615-5766-42B9-9846-A1BDFE959F19}" srcId="{85FB023F-B0EC-426E-A8DB-0A128F8C9890}" destId="{8DA590EF-08D3-4976-AB7F-D97B3B5AEF7E}" srcOrd="0" destOrd="0" parTransId="{B550DA16-2147-4A5B-A2B6-2CB2E20FC99B}" sibTransId="{1B2E1AFC-3DD9-4772-AEFD-2CFD60CFFD04}"/>
    <dgm:cxn modelId="{1772745B-CF4F-4726-9634-0A0BEC368AC9}" type="presOf" srcId="{64BAA6D4-0F0A-499A-A6C4-C742DE1261C2}" destId="{476CF715-C593-4D24-B289-0A443308B20D}" srcOrd="0" destOrd="0" presId="urn:microsoft.com/office/officeart/2005/8/layout/radial6"/>
    <dgm:cxn modelId="{1F369541-7EFC-4759-892B-162C03885555}" srcId="{8DA590EF-08D3-4976-AB7F-D97B3B5AEF7E}" destId="{35FE48CD-360C-46AD-B80A-08CE3606EA9C}" srcOrd="2" destOrd="0" parTransId="{6CFF453A-9172-46DF-8239-3009B904E531}" sibTransId="{AB62C916-9654-49BF-BBB1-55C589F31FFA}"/>
    <dgm:cxn modelId="{46CDEC64-274C-4A0A-8649-7E976BC95CE2}" type="presOf" srcId="{1B300DFE-2865-48A3-AFC5-576A60D239B3}" destId="{929AC434-B3B0-42CA-82E1-6E3AF412E8BC}" srcOrd="0" destOrd="0" presId="urn:microsoft.com/office/officeart/2005/8/layout/radial6"/>
    <dgm:cxn modelId="{BF7F9145-B1F0-43B5-9AC6-787107629D85}" type="presOf" srcId="{B4CCBEBF-8E9F-405C-9E4D-6469543D6A58}" destId="{50C19E8E-2229-4760-9DEE-CB32BE944589}" srcOrd="0" destOrd="0" presId="urn:microsoft.com/office/officeart/2005/8/layout/radial6"/>
    <dgm:cxn modelId="{74281666-89B0-461E-AAC9-C20059A6B7DB}" type="presOf" srcId="{5CC580C1-4511-41C1-9DD9-F666A97788FA}" destId="{615A2D52-CB8F-46AD-968D-B64C281BBACD}" srcOrd="0" destOrd="0" presId="urn:microsoft.com/office/officeart/2005/8/layout/radial6"/>
    <dgm:cxn modelId="{EA3E426A-5704-4EBC-BEDD-5A11A334C602}" type="presOf" srcId="{85FB023F-B0EC-426E-A8DB-0A128F8C9890}" destId="{68D6B306-A6BE-4E05-93EE-51F57B29E242}" srcOrd="0" destOrd="0" presId="urn:microsoft.com/office/officeart/2005/8/layout/radial6"/>
    <dgm:cxn modelId="{23C1906B-C106-4A34-B916-9FD365A50702}" type="presOf" srcId="{8DA590EF-08D3-4976-AB7F-D97B3B5AEF7E}" destId="{9459D479-F149-4DE7-8A6D-9C4D82BADD11}" srcOrd="0" destOrd="0" presId="urn:microsoft.com/office/officeart/2005/8/layout/radial6"/>
    <dgm:cxn modelId="{A281A57A-C3DE-4DB1-973F-68455A369CDA}" srcId="{8DA590EF-08D3-4976-AB7F-D97B3B5AEF7E}" destId="{71EA1FF2-7252-41BB-96D2-0673DF512A15}" srcOrd="0" destOrd="0" parTransId="{A09C59EC-76E1-4003-84A3-3AEED93157C7}" sibTransId="{7B55544F-792F-4E55-AD9E-7820D1F034B3}"/>
    <dgm:cxn modelId="{45133988-E5DB-489C-8C45-A6442A9A836C}" srcId="{8DA590EF-08D3-4976-AB7F-D97B3B5AEF7E}" destId="{60899B9B-6522-44AA-A449-9809305E3FBF}" srcOrd="4" destOrd="0" parTransId="{382928CC-6AB6-4C15-9975-74761ECD3CE2}" sibTransId="{5CC580C1-4511-41C1-9DD9-F666A97788FA}"/>
    <dgm:cxn modelId="{86373B8C-B421-4C0E-AF22-8C51C0473ECC}" type="presOf" srcId="{06512A36-DD19-45B4-A6A2-A1AACC689352}" destId="{E4D1E272-0012-4B05-AC35-BDE3A6A93165}" srcOrd="0" destOrd="0" presId="urn:microsoft.com/office/officeart/2005/8/layout/radial6"/>
    <dgm:cxn modelId="{388AB295-6439-4B48-8862-21A1BC2A92A2}" type="presOf" srcId="{D395208A-A5F5-4661-AFEC-D8C5524DB3A1}" destId="{D3639528-8D77-477C-B260-40E28F032B07}" srcOrd="0" destOrd="0" presId="urn:microsoft.com/office/officeart/2005/8/layout/radial6"/>
    <dgm:cxn modelId="{F4F46FA3-0FAC-4A63-8BC5-11FACD4FA8D2}" type="presOf" srcId="{60899B9B-6522-44AA-A449-9809305E3FBF}" destId="{632BFAE2-BDE4-42A0-8912-4DD38C845669}" srcOrd="0" destOrd="0" presId="urn:microsoft.com/office/officeart/2005/8/layout/radial6"/>
    <dgm:cxn modelId="{988834A5-BBAB-494A-8192-D15E031AB157}" type="presOf" srcId="{AB62C916-9654-49BF-BBB1-55C589F31FFA}" destId="{0B5F55F7-18A4-478E-9C52-06F61DC4DDAE}" srcOrd="0" destOrd="0" presId="urn:microsoft.com/office/officeart/2005/8/layout/radial6"/>
    <dgm:cxn modelId="{A3F3F4A8-FD62-4F1A-9BC1-B6C822FD10E6}" srcId="{8DA590EF-08D3-4976-AB7F-D97B3B5AEF7E}" destId="{06512A36-DD19-45B4-A6A2-A1AACC689352}" srcOrd="1" destOrd="0" parTransId="{C44510B3-9266-4C59-814B-7FB9E58ABFED}" sibTransId="{D395208A-A5F5-4661-AFEC-D8C5524DB3A1}"/>
    <dgm:cxn modelId="{AA4513B9-4CC7-4CD5-8CF5-4F6912984B4D}" srcId="{8DA590EF-08D3-4976-AB7F-D97B3B5AEF7E}" destId="{64BAA6D4-0F0A-499A-A6C4-C742DE1261C2}" srcOrd="3" destOrd="0" parTransId="{03A0D5C6-434E-4DE8-924F-55584C16190F}" sibTransId="{B4CCBEBF-8E9F-405C-9E4D-6469543D6A58}"/>
    <dgm:cxn modelId="{0ABC78C6-B4AF-4110-AB2C-C162EFFFBBE5}" type="presOf" srcId="{35FE48CD-360C-46AD-B80A-08CE3606EA9C}" destId="{018F813D-88A6-44F8-8571-E83D01FA90B6}" srcOrd="0" destOrd="0" presId="urn:microsoft.com/office/officeart/2005/8/layout/radial6"/>
    <dgm:cxn modelId="{4C0B7FD4-70B0-4F5D-B97C-852FD6297C24}" type="presOf" srcId="{7B55544F-792F-4E55-AD9E-7820D1F034B3}" destId="{7B3586A9-D8F1-47F7-A8C1-2961C53BFBC8}" srcOrd="0" destOrd="0" presId="urn:microsoft.com/office/officeart/2005/8/layout/radial6"/>
    <dgm:cxn modelId="{AF2754E3-6950-47DC-8261-23300FB21EBA}" type="presOf" srcId="{71EA1FF2-7252-41BB-96D2-0673DF512A15}" destId="{B4175507-47D2-4582-84E5-5CA04BE81BE8}" srcOrd="0" destOrd="0" presId="urn:microsoft.com/office/officeart/2005/8/layout/radial6"/>
    <dgm:cxn modelId="{CB1E24F6-C202-4BEB-A8CB-C60B5BA6A594}" srcId="{8DA590EF-08D3-4976-AB7F-D97B3B5AEF7E}" destId="{1B300DFE-2865-48A3-AFC5-576A60D239B3}" srcOrd="5" destOrd="0" parTransId="{CF02D640-F21B-43D2-8D01-64D9CA3A8C97}" sibTransId="{2B12E460-92D3-4ADD-842F-DD9786216C84}"/>
    <dgm:cxn modelId="{8AD95502-BADE-406B-98B6-7D7865829A79}" type="presParOf" srcId="{68D6B306-A6BE-4E05-93EE-51F57B29E242}" destId="{9459D479-F149-4DE7-8A6D-9C4D82BADD11}" srcOrd="0" destOrd="0" presId="urn:microsoft.com/office/officeart/2005/8/layout/radial6"/>
    <dgm:cxn modelId="{CBBE725F-716F-4595-A714-AE6DB1026717}" type="presParOf" srcId="{68D6B306-A6BE-4E05-93EE-51F57B29E242}" destId="{B4175507-47D2-4582-84E5-5CA04BE81BE8}" srcOrd="1" destOrd="0" presId="urn:microsoft.com/office/officeart/2005/8/layout/radial6"/>
    <dgm:cxn modelId="{198F0E9D-DC5A-40FF-948F-E54309344559}" type="presParOf" srcId="{68D6B306-A6BE-4E05-93EE-51F57B29E242}" destId="{A2C6D75D-F7F6-4B80-B3C9-F8AE6D29B3D7}" srcOrd="2" destOrd="0" presId="urn:microsoft.com/office/officeart/2005/8/layout/radial6"/>
    <dgm:cxn modelId="{36308AF9-8E1F-4421-A248-8ED61013DF2D}" type="presParOf" srcId="{68D6B306-A6BE-4E05-93EE-51F57B29E242}" destId="{7B3586A9-D8F1-47F7-A8C1-2961C53BFBC8}" srcOrd="3" destOrd="0" presId="urn:microsoft.com/office/officeart/2005/8/layout/radial6"/>
    <dgm:cxn modelId="{1383F1C9-9B7D-4745-A431-1A1CB02F2E44}" type="presParOf" srcId="{68D6B306-A6BE-4E05-93EE-51F57B29E242}" destId="{E4D1E272-0012-4B05-AC35-BDE3A6A93165}" srcOrd="4" destOrd="0" presId="urn:microsoft.com/office/officeart/2005/8/layout/radial6"/>
    <dgm:cxn modelId="{9F409BA9-FB3C-44A9-ADFC-7A3616695D83}" type="presParOf" srcId="{68D6B306-A6BE-4E05-93EE-51F57B29E242}" destId="{1BD803F4-9C0E-45EC-8BE7-703AC4CAD944}" srcOrd="5" destOrd="0" presId="urn:microsoft.com/office/officeart/2005/8/layout/radial6"/>
    <dgm:cxn modelId="{ECEEC15C-0CF9-4F2A-A768-C0487CF304BA}" type="presParOf" srcId="{68D6B306-A6BE-4E05-93EE-51F57B29E242}" destId="{D3639528-8D77-477C-B260-40E28F032B07}" srcOrd="6" destOrd="0" presId="urn:microsoft.com/office/officeart/2005/8/layout/radial6"/>
    <dgm:cxn modelId="{31AD0282-8BB0-496E-9DDC-2BE5EDD53480}" type="presParOf" srcId="{68D6B306-A6BE-4E05-93EE-51F57B29E242}" destId="{018F813D-88A6-44F8-8571-E83D01FA90B6}" srcOrd="7" destOrd="0" presId="urn:microsoft.com/office/officeart/2005/8/layout/radial6"/>
    <dgm:cxn modelId="{73803AAB-F053-4578-9323-D1181D703F79}" type="presParOf" srcId="{68D6B306-A6BE-4E05-93EE-51F57B29E242}" destId="{B7F6245E-2A30-440F-8358-F83705BA520B}" srcOrd="8" destOrd="0" presId="urn:microsoft.com/office/officeart/2005/8/layout/radial6"/>
    <dgm:cxn modelId="{D8444EC2-40CA-413D-9C64-03199335E54E}" type="presParOf" srcId="{68D6B306-A6BE-4E05-93EE-51F57B29E242}" destId="{0B5F55F7-18A4-478E-9C52-06F61DC4DDAE}" srcOrd="9" destOrd="0" presId="urn:microsoft.com/office/officeart/2005/8/layout/radial6"/>
    <dgm:cxn modelId="{5419A636-020E-4C21-98B4-B9AD83033212}" type="presParOf" srcId="{68D6B306-A6BE-4E05-93EE-51F57B29E242}" destId="{476CF715-C593-4D24-B289-0A443308B20D}" srcOrd="10" destOrd="0" presId="urn:microsoft.com/office/officeart/2005/8/layout/radial6"/>
    <dgm:cxn modelId="{31B92363-B5DE-4625-B386-C6D9772681F1}" type="presParOf" srcId="{68D6B306-A6BE-4E05-93EE-51F57B29E242}" destId="{524E3DCE-5420-40B6-8B99-CFC58F819C8F}" srcOrd="11" destOrd="0" presId="urn:microsoft.com/office/officeart/2005/8/layout/radial6"/>
    <dgm:cxn modelId="{BC6F8DBB-8FA1-4FB6-86CF-F88B74926589}" type="presParOf" srcId="{68D6B306-A6BE-4E05-93EE-51F57B29E242}" destId="{50C19E8E-2229-4760-9DEE-CB32BE944589}" srcOrd="12" destOrd="0" presId="urn:microsoft.com/office/officeart/2005/8/layout/radial6"/>
    <dgm:cxn modelId="{C9D140AD-1C32-4B87-9607-BF2C0D7F1273}" type="presParOf" srcId="{68D6B306-A6BE-4E05-93EE-51F57B29E242}" destId="{632BFAE2-BDE4-42A0-8912-4DD38C845669}" srcOrd="13" destOrd="0" presId="urn:microsoft.com/office/officeart/2005/8/layout/radial6"/>
    <dgm:cxn modelId="{DB1B0DDB-BE3B-47A6-8818-F1079CDD6B66}" type="presParOf" srcId="{68D6B306-A6BE-4E05-93EE-51F57B29E242}" destId="{409AB2BD-28A0-4A4F-ACE8-78401CD93B9F}" srcOrd="14" destOrd="0" presId="urn:microsoft.com/office/officeart/2005/8/layout/radial6"/>
    <dgm:cxn modelId="{7843424C-80A1-44DF-A2C0-EADDC15479FD}" type="presParOf" srcId="{68D6B306-A6BE-4E05-93EE-51F57B29E242}" destId="{615A2D52-CB8F-46AD-968D-B64C281BBACD}" srcOrd="15" destOrd="0" presId="urn:microsoft.com/office/officeart/2005/8/layout/radial6"/>
    <dgm:cxn modelId="{744069CD-13A6-46E5-A33A-42B381B23CFC}" type="presParOf" srcId="{68D6B306-A6BE-4E05-93EE-51F57B29E242}" destId="{929AC434-B3B0-42CA-82E1-6E3AF412E8BC}" srcOrd="16" destOrd="0" presId="urn:microsoft.com/office/officeart/2005/8/layout/radial6"/>
    <dgm:cxn modelId="{53D2455A-AD6D-43E9-80C7-C30C251EBF5F}" type="presParOf" srcId="{68D6B306-A6BE-4E05-93EE-51F57B29E242}" destId="{C3433C10-5EC6-46AA-AF58-532B907F3F37}" srcOrd="17" destOrd="0" presId="urn:microsoft.com/office/officeart/2005/8/layout/radial6"/>
    <dgm:cxn modelId="{245F65E6-6D70-4F79-8510-3FAAA77C6173}" type="presParOf" srcId="{68D6B306-A6BE-4E05-93EE-51F57B29E242}" destId="{AFBC560E-5636-4475-9604-CC7EDC7A7ECA}" srcOrd="18"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851A8DC-5240-4101-A662-D4C10CF6DB2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hu-HU"/>
        </a:p>
      </dgm:t>
    </dgm:pt>
    <dgm:pt modelId="{5B6FCF70-82C0-44B2-B5ED-96A2CBAE5FFE}">
      <dgm:prSet/>
      <dgm:spPr>
        <a:solidFill>
          <a:srgbClr val="323E5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r>
            <a:rPr lang="hu-HU"/>
            <a:t>preparation of slurry to be milled</a:t>
          </a:r>
        </a:p>
      </dgm:t>
    </dgm:pt>
    <dgm:pt modelId="{B37FEC16-3A5F-4C6B-A452-E9595E0DC993}" type="parTrans" cxnId="{96B971AD-5B3D-4566-B3E6-E3E090EB22ED}">
      <dgm:prSet/>
      <dgm:spPr/>
      <dgm:t>
        <a:bodyPr/>
        <a:lstStyle/>
        <a:p>
          <a:endParaRPr lang="hu-HU"/>
        </a:p>
      </dgm:t>
    </dgm:pt>
    <dgm:pt modelId="{F5249413-D7D5-43E8-881C-1D7B558B2D2C}" type="sibTrans" cxnId="{96B971AD-5B3D-4566-B3E6-E3E090EB22ED}">
      <dgm:prSet/>
      <dgm:spPr/>
      <dgm:t>
        <a:bodyPr/>
        <a:lstStyle/>
        <a:p>
          <a:endParaRPr lang="hu-HU"/>
        </a:p>
      </dgm:t>
    </dgm:pt>
    <dgm:pt modelId="{B9CDDEC9-E703-4F52-9039-5612A7CD7D54}">
      <dgm:prSet/>
      <dgm:spPr>
        <a:solidFill>
          <a:srgbClr val="323E5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r>
            <a:rPr lang="hu-HU"/>
            <a:t>preparation of thickening gels</a:t>
          </a:r>
        </a:p>
      </dgm:t>
    </dgm:pt>
    <dgm:pt modelId="{10429DFF-99BE-403D-B94F-77DAE8EF3599}" type="parTrans" cxnId="{E8D491E4-11DB-47E4-813A-7F889DD86BDD}">
      <dgm:prSet/>
      <dgm:spPr/>
      <dgm:t>
        <a:bodyPr/>
        <a:lstStyle/>
        <a:p>
          <a:endParaRPr lang="hu-HU"/>
        </a:p>
      </dgm:t>
    </dgm:pt>
    <dgm:pt modelId="{CA712473-49D0-448F-AFD6-6616D0CD9EF1}" type="sibTrans" cxnId="{E8D491E4-11DB-47E4-813A-7F889DD86BDD}">
      <dgm:prSet/>
      <dgm:spPr/>
      <dgm:t>
        <a:bodyPr/>
        <a:lstStyle/>
        <a:p>
          <a:endParaRPr lang="hu-HU"/>
        </a:p>
      </dgm:t>
    </dgm:pt>
    <dgm:pt modelId="{5C1D9500-EC12-440A-BCF7-7C044B4C7733}">
      <dgm:prSet/>
      <dgm:spPr>
        <a:solidFill>
          <a:srgbClr val="323E5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r>
            <a:rPr lang="hu-HU"/>
            <a:t>milling</a:t>
          </a:r>
        </a:p>
      </dgm:t>
    </dgm:pt>
    <dgm:pt modelId="{A156A9E2-3A0F-498D-ACC2-34DBFC8991E6}" type="parTrans" cxnId="{C2BA463C-9471-4500-8FAB-589ECF905139}">
      <dgm:prSet/>
      <dgm:spPr/>
      <dgm:t>
        <a:bodyPr/>
        <a:lstStyle/>
        <a:p>
          <a:endParaRPr lang="hu-HU"/>
        </a:p>
      </dgm:t>
    </dgm:pt>
    <dgm:pt modelId="{410DED92-BA6E-45EF-8D7E-1D2D4432C4AC}" type="sibTrans" cxnId="{C2BA463C-9471-4500-8FAB-589ECF905139}">
      <dgm:prSet/>
      <dgm:spPr/>
      <dgm:t>
        <a:bodyPr/>
        <a:lstStyle/>
        <a:p>
          <a:endParaRPr lang="hu-HU"/>
        </a:p>
      </dgm:t>
    </dgm:pt>
    <dgm:pt modelId="{A25586A3-0E44-4790-9EEF-84531608814D}">
      <dgm:prSet/>
      <dgm:spPr>
        <a:solidFill>
          <a:srgbClr val="323E5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r>
            <a:rPr lang="hu-HU"/>
            <a:t>incorporation of thickening gel</a:t>
          </a:r>
        </a:p>
      </dgm:t>
    </dgm:pt>
    <dgm:pt modelId="{1705941B-1D5B-4C10-869B-EAC458085F57}" type="parTrans" cxnId="{BBB94D5E-FA8C-4D9E-83F9-9A1FF405C0DF}">
      <dgm:prSet/>
      <dgm:spPr/>
      <dgm:t>
        <a:bodyPr/>
        <a:lstStyle/>
        <a:p>
          <a:endParaRPr lang="hu-HU"/>
        </a:p>
      </dgm:t>
    </dgm:pt>
    <dgm:pt modelId="{37F64BF3-3ABD-41C6-AF9D-F4F9EA1E4540}" type="sibTrans" cxnId="{BBB94D5E-FA8C-4D9E-83F9-9A1FF405C0DF}">
      <dgm:prSet/>
      <dgm:spPr/>
      <dgm:t>
        <a:bodyPr/>
        <a:lstStyle/>
        <a:p>
          <a:endParaRPr lang="hu-HU"/>
        </a:p>
      </dgm:t>
    </dgm:pt>
    <dgm:pt modelId="{50E8392E-B59C-457E-A2CA-BD61D6B45B22}">
      <dgm:prSet/>
      <dgm:spPr>
        <a:solidFill>
          <a:srgbClr val="323E5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r>
            <a:rPr lang="hu-HU"/>
            <a:t>defoaming before packaging</a:t>
          </a:r>
        </a:p>
      </dgm:t>
    </dgm:pt>
    <dgm:pt modelId="{3654A683-D433-4313-BE05-3CC98D3F0F33}" type="parTrans" cxnId="{9CCB68DA-60D3-4F1C-95B1-7D3BCA35DA6A}">
      <dgm:prSet/>
      <dgm:spPr/>
      <dgm:t>
        <a:bodyPr/>
        <a:lstStyle/>
        <a:p>
          <a:endParaRPr lang="hu-HU"/>
        </a:p>
      </dgm:t>
    </dgm:pt>
    <dgm:pt modelId="{8A3F59E5-2290-4574-99A3-5BA7F0165259}" type="sibTrans" cxnId="{9CCB68DA-60D3-4F1C-95B1-7D3BCA35DA6A}">
      <dgm:prSet/>
      <dgm:spPr/>
      <dgm:t>
        <a:bodyPr/>
        <a:lstStyle/>
        <a:p>
          <a:endParaRPr lang="hu-HU"/>
        </a:p>
      </dgm:t>
    </dgm:pt>
    <dgm:pt modelId="{460C1E3E-FD1D-4A16-8B60-B81C4252A84B}" type="pres">
      <dgm:prSet presAssocID="{D851A8DC-5240-4101-A662-D4C10CF6DB2D}" presName="CompostProcess" presStyleCnt="0">
        <dgm:presLayoutVars>
          <dgm:dir/>
          <dgm:resizeHandles val="exact"/>
        </dgm:presLayoutVars>
      </dgm:prSet>
      <dgm:spPr/>
    </dgm:pt>
    <dgm:pt modelId="{215CCDE8-1A61-473C-864E-FF0257C08A02}" type="pres">
      <dgm:prSet presAssocID="{D851A8DC-5240-4101-A662-D4C10CF6DB2D}" presName="arrow" presStyleLbl="bgShp" presStyleIdx="0" presStyleCnt="1"/>
      <dgm:spPr>
        <a:solidFill>
          <a:srgbClr val="78899D"/>
        </a:solidFill>
      </dgm:spPr>
    </dgm:pt>
    <dgm:pt modelId="{5FE20278-7A43-4BE0-90F7-CB7356B36744}" type="pres">
      <dgm:prSet presAssocID="{D851A8DC-5240-4101-A662-D4C10CF6DB2D}" presName="linearProcess" presStyleCnt="0"/>
      <dgm:spPr/>
    </dgm:pt>
    <dgm:pt modelId="{0443885F-8462-4048-9C81-8800DDCA4C52}" type="pres">
      <dgm:prSet presAssocID="{5B6FCF70-82C0-44B2-B5ED-96A2CBAE5FFE}" presName="textNode" presStyleLbl="node1" presStyleIdx="0" presStyleCnt="5">
        <dgm:presLayoutVars>
          <dgm:bulletEnabled val="1"/>
        </dgm:presLayoutVars>
      </dgm:prSet>
      <dgm:spPr/>
    </dgm:pt>
    <dgm:pt modelId="{4280E34C-357A-4800-ADE7-99FA70E9F149}" type="pres">
      <dgm:prSet presAssocID="{F5249413-D7D5-43E8-881C-1D7B558B2D2C}" presName="sibTrans" presStyleCnt="0"/>
      <dgm:spPr/>
    </dgm:pt>
    <dgm:pt modelId="{C0A10F5F-50EC-424A-867A-CA0F19B6B4DC}" type="pres">
      <dgm:prSet presAssocID="{B9CDDEC9-E703-4F52-9039-5612A7CD7D54}" presName="textNode" presStyleLbl="node1" presStyleIdx="1" presStyleCnt="5">
        <dgm:presLayoutVars>
          <dgm:bulletEnabled val="1"/>
        </dgm:presLayoutVars>
      </dgm:prSet>
      <dgm:spPr/>
    </dgm:pt>
    <dgm:pt modelId="{940FF308-9E37-4A1C-8BF0-BFF18AAC2C64}" type="pres">
      <dgm:prSet presAssocID="{CA712473-49D0-448F-AFD6-6616D0CD9EF1}" presName="sibTrans" presStyleCnt="0"/>
      <dgm:spPr/>
    </dgm:pt>
    <dgm:pt modelId="{1921B0AA-6000-42DA-8C6F-60D16D5F92FC}" type="pres">
      <dgm:prSet presAssocID="{5C1D9500-EC12-440A-BCF7-7C044B4C7733}" presName="textNode" presStyleLbl="node1" presStyleIdx="2" presStyleCnt="5">
        <dgm:presLayoutVars>
          <dgm:bulletEnabled val="1"/>
        </dgm:presLayoutVars>
      </dgm:prSet>
      <dgm:spPr/>
    </dgm:pt>
    <dgm:pt modelId="{B3BD9C0A-6734-4DC3-A9E4-8C06C5FD5F1F}" type="pres">
      <dgm:prSet presAssocID="{410DED92-BA6E-45EF-8D7E-1D2D4432C4AC}" presName="sibTrans" presStyleCnt="0"/>
      <dgm:spPr/>
    </dgm:pt>
    <dgm:pt modelId="{979E7666-3DC8-4D69-83AF-A3AE4146B5FD}" type="pres">
      <dgm:prSet presAssocID="{A25586A3-0E44-4790-9EEF-84531608814D}" presName="textNode" presStyleLbl="node1" presStyleIdx="3" presStyleCnt="5">
        <dgm:presLayoutVars>
          <dgm:bulletEnabled val="1"/>
        </dgm:presLayoutVars>
      </dgm:prSet>
      <dgm:spPr/>
    </dgm:pt>
    <dgm:pt modelId="{A4D8F356-C46F-4734-B6AC-25E227EC218C}" type="pres">
      <dgm:prSet presAssocID="{37F64BF3-3ABD-41C6-AF9D-F4F9EA1E4540}" presName="sibTrans" presStyleCnt="0"/>
      <dgm:spPr/>
    </dgm:pt>
    <dgm:pt modelId="{8A99036E-6AF6-4B27-B7CE-2B8B25E82CB5}" type="pres">
      <dgm:prSet presAssocID="{50E8392E-B59C-457E-A2CA-BD61D6B45B22}" presName="textNode" presStyleLbl="node1" presStyleIdx="4" presStyleCnt="5">
        <dgm:presLayoutVars>
          <dgm:bulletEnabled val="1"/>
        </dgm:presLayoutVars>
      </dgm:prSet>
      <dgm:spPr/>
    </dgm:pt>
  </dgm:ptLst>
  <dgm:cxnLst>
    <dgm:cxn modelId="{1C3E9905-6329-4B52-81D2-F0A8D915D9A5}" type="presOf" srcId="{D851A8DC-5240-4101-A662-D4C10CF6DB2D}" destId="{460C1E3E-FD1D-4A16-8B60-B81C4252A84B}" srcOrd="0" destOrd="0" presId="urn:microsoft.com/office/officeart/2005/8/layout/hProcess9"/>
    <dgm:cxn modelId="{C2BA463C-9471-4500-8FAB-589ECF905139}" srcId="{D851A8DC-5240-4101-A662-D4C10CF6DB2D}" destId="{5C1D9500-EC12-440A-BCF7-7C044B4C7733}" srcOrd="2" destOrd="0" parTransId="{A156A9E2-3A0F-498D-ACC2-34DBFC8991E6}" sibTransId="{410DED92-BA6E-45EF-8D7E-1D2D4432C4AC}"/>
    <dgm:cxn modelId="{BBB94D5E-FA8C-4D9E-83F9-9A1FF405C0DF}" srcId="{D851A8DC-5240-4101-A662-D4C10CF6DB2D}" destId="{A25586A3-0E44-4790-9EEF-84531608814D}" srcOrd="3" destOrd="0" parTransId="{1705941B-1D5B-4C10-869B-EAC458085F57}" sibTransId="{37F64BF3-3ABD-41C6-AF9D-F4F9EA1E4540}"/>
    <dgm:cxn modelId="{47474675-87FC-48DE-859F-EBA07A29BA6E}" type="presOf" srcId="{B9CDDEC9-E703-4F52-9039-5612A7CD7D54}" destId="{C0A10F5F-50EC-424A-867A-CA0F19B6B4DC}" srcOrd="0" destOrd="0" presId="urn:microsoft.com/office/officeart/2005/8/layout/hProcess9"/>
    <dgm:cxn modelId="{B52D347C-13FA-4A40-9976-C85F08001D68}" type="presOf" srcId="{50E8392E-B59C-457E-A2CA-BD61D6B45B22}" destId="{8A99036E-6AF6-4B27-B7CE-2B8B25E82CB5}" srcOrd="0" destOrd="0" presId="urn:microsoft.com/office/officeart/2005/8/layout/hProcess9"/>
    <dgm:cxn modelId="{D73E3685-48EB-4B45-9723-9F2A55D377F3}" type="presOf" srcId="{5B6FCF70-82C0-44B2-B5ED-96A2CBAE5FFE}" destId="{0443885F-8462-4048-9C81-8800DDCA4C52}" srcOrd="0" destOrd="0" presId="urn:microsoft.com/office/officeart/2005/8/layout/hProcess9"/>
    <dgm:cxn modelId="{0C03759D-CE0E-40D2-84B5-DBAD5E989CD8}" type="presOf" srcId="{A25586A3-0E44-4790-9EEF-84531608814D}" destId="{979E7666-3DC8-4D69-83AF-A3AE4146B5FD}" srcOrd="0" destOrd="0" presId="urn:microsoft.com/office/officeart/2005/8/layout/hProcess9"/>
    <dgm:cxn modelId="{96B971AD-5B3D-4566-B3E6-E3E090EB22ED}" srcId="{D851A8DC-5240-4101-A662-D4C10CF6DB2D}" destId="{5B6FCF70-82C0-44B2-B5ED-96A2CBAE5FFE}" srcOrd="0" destOrd="0" parTransId="{B37FEC16-3A5F-4C6B-A452-E9595E0DC993}" sibTransId="{F5249413-D7D5-43E8-881C-1D7B558B2D2C}"/>
    <dgm:cxn modelId="{BF27D6C4-C2DB-4363-BB47-2114D27492BD}" type="presOf" srcId="{5C1D9500-EC12-440A-BCF7-7C044B4C7733}" destId="{1921B0AA-6000-42DA-8C6F-60D16D5F92FC}" srcOrd="0" destOrd="0" presId="urn:microsoft.com/office/officeart/2005/8/layout/hProcess9"/>
    <dgm:cxn modelId="{9CCB68DA-60D3-4F1C-95B1-7D3BCA35DA6A}" srcId="{D851A8DC-5240-4101-A662-D4C10CF6DB2D}" destId="{50E8392E-B59C-457E-A2CA-BD61D6B45B22}" srcOrd="4" destOrd="0" parTransId="{3654A683-D433-4313-BE05-3CC98D3F0F33}" sibTransId="{8A3F59E5-2290-4574-99A3-5BA7F0165259}"/>
    <dgm:cxn modelId="{E8D491E4-11DB-47E4-813A-7F889DD86BDD}" srcId="{D851A8DC-5240-4101-A662-D4C10CF6DB2D}" destId="{B9CDDEC9-E703-4F52-9039-5612A7CD7D54}" srcOrd="1" destOrd="0" parTransId="{10429DFF-99BE-403D-B94F-77DAE8EF3599}" sibTransId="{CA712473-49D0-448F-AFD6-6616D0CD9EF1}"/>
    <dgm:cxn modelId="{1419F4E1-69B4-4DCF-9B4A-0606154ECC37}" type="presParOf" srcId="{460C1E3E-FD1D-4A16-8B60-B81C4252A84B}" destId="{215CCDE8-1A61-473C-864E-FF0257C08A02}" srcOrd="0" destOrd="0" presId="urn:microsoft.com/office/officeart/2005/8/layout/hProcess9"/>
    <dgm:cxn modelId="{0DB88B09-960A-4D84-BBCB-4D6D5E139942}" type="presParOf" srcId="{460C1E3E-FD1D-4A16-8B60-B81C4252A84B}" destId="{5FE20278-7A43-4BE0-90F7-CB7356B36744}" srcOrd="1" destOrd="0" presId="urn:microsoft.com/office/officeart/2005/8/layout/hProcess9"/>
    <dgm:cxn modelId="{3ECFF6A8-995A-4661-85CC-6DCDCB73BA44}" type="presParOf" srcId="{5FE20278-7A43-4BE0-90F7-CB7356B36744}" destId="{0443885F-8462-4048-9C81-8800DDCA4C52}" srcOrd="0" destOrd="0" presId="urn:microsoft.com/office/officeart/2005/8/layout/hProcess9"/>
    <dgm:cxn modelId="{0279F8FA-6D6D-4FCC-8B01-38DFAA0E332B}" type="presParOf" srcId="{5FE20278-7A43-4BE0-90F7-CB7356B36744}" destId="{4280E34C-357A-4800-ADE7-99FA70E9F149}" srcOrd="1" destOrd="0" presId="urn:microsoft.com/office/officeart/2005/8/layout/hProcess9"/>
    <dgm:cxn modelId="{14EAA6CB-0DD2-4384-AF76-C9681AD5ACCF}" type="presParOf" srcId="{5FE20278-7A43-4BE0-90F7-CB7356B36744}" destId="{C0A10F5F-50EC-424A-867A-CA0F19B6B4DC}" srcOrd="2" destOrd="0" presId="urn:microsoft.com/office/officeart/2005/8/layout/hProcess9"/>
    <dgm:cxn modelId="{F1B391C7-12AB-45DE-9B3B-EF92AF0A62AF}" type="presParOf" srcId="{5FE20278-7A43-4BE0-90F7-CB7356B36744}" destId="{940FF308-9E37-4A1C-8BF0-BFF18AAC2C64}" srcOrd="3" destOrd="0" presId="urn:microsoft.com/office/officeart/2005/8/layout/hProcess9"/>
    <dgm:cxn modelId="{B015A576-E225-4FF6-B8DE-173688F29608}" type="presParOf" srcId="{5FE20278-7A43-4BE0-90F7-CB7356B36744}" destId="{1921B0AA-6000-42DA-8C6F-60D16D5F92FC}" srcOrd="4" destOrd="0" presId="urn:microsoft.com/office/officeart/2005/8/layout/hProcess9"/>
    <dgm:cxn modelId="{4577E0A2-C721-42BB-9FB8-2E6042A020D1}" type="presParOf" srcId="{5FE20278-7A43-4BE0-90F7-CB7356B36744}" destId="{B3BD9C0A-6734-4DC3-A9E4-8C06C5FD5F1F}" srcOrd="5" destOrd="0" presId="urn:microsoft.com/office/officeart/2005/8/layout/hProcess9"/>
    <dgm:cxn modelId="{84E2E716-AE75-4E5C-8EBD-FB093279334D}" type="presParOf" srcId="{5FE20278-7A43-4BE0-90F7-CB7356B36744}" destId="{979E7666-3DC8-4D69-83AF-A3AE4146B5FD}" srcOrd="6" destOrd="0" presId="urn:microsoft.com/office/officeart/2005/8/layout/hProcess9"/>
    <dgm:cxn modelId="{CA2CF994-6526-4BC2-AC36-49CD09C9E670}" type="presParOf" srcId="{5FE20278-7A43-4BE0-90F7-CB7356B36744}" destId="{A4D8F356-C46F-4734-B6AC-25E227EC218C}" srcOrd="7" destOrd="0" presId="urn:microsoft.com/office/officeart/2005/8/layout/hProcess9"/>
    <dgm:cxn modelId="{E9D302C3-79F7-4D07-91C4-83EAFE3792C1}" type="presParOf" srcId="{5FE20278-7A43-4BE0-90F7-CB7356B36744}" destId="{8A99036E-6AF6-4B27-B7CE-2B8B25E82CB5}"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53EA14A-C04C-41A7-BF5D-9694C3DA5CD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u-HU"/>
        </a:p>
      </dgm:t>
    </dgm:pt>
    <dgm:pt modelId="{5E275CA8-6266-484F-8673-993D04602CFE}">
      <dgm:prSet custT="1"/>
      <dgm:spPr>
        <a:solidFill>
          <a:srgbClr val="323E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hu-HU" sz="1900" b="1"/>
            <a:t>active content</a:t>
          </a:r>
        </a:p>
      </dgm:t>
    </dgm:pt>
    <dgm:pt modelId="{5C7BD88A-1A31-4CD2-93B0-4A048394C92D}" type="parTrans" cxnId="{B58688C5-CBB9-411F-9D6E-C88D72615493}">
      <dgm:prSet/>
      <dgm:spPr/>
      <dgm:t>
        <a:bodyPr/>
        <a:lstStyle/>
        <a:p>
          <a:endParaRPr lang="hu-HU"/>
        </a:p>
      </dgm:t>
    </dgm:pt>
    <dgm:pt modelId="{06F759BD-2A7D-445D-8019-C7ECA5DB41EC}" type="sibTrans" cxnId="{B58688C5-CBB9-411F-9D6E-C88D72615493}">
      <dgm:prSet/>
      <dgm:spPr/>
      <dgm:t>
        <a:bodyPr/>
        <a:lstStyle/>
        <a:p>
          <a:endParaRPr lang="hu-HU"/>
        </a:p>
      </dgm:t>
    </dgm:pt>
    <dgm:pt modelId="{D7F9328E-A383-41D4-9DF1-7884C8CE9888}">
      <dgm:prSet custT="1"/>
      <dgm:spPr>
        <a:solidFill>
          <a:srgbClr val="323E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hu-HU" sz="1900" b="1"/>
            <a:t>density</a:t>
          </a:r>
          <a:br>
            <a:rPr lang="en-GB" sz="1900" b="1"/>
          </a:br>
          <a:r>
            <a:rPr lang="hu-HU" sz="1400" b="0"/>
            <a:t>(foam content)</a:t>
          </a:r>
        </a:p>
      </dgm:t>
    </dgm:pt>
    <dgm:pt modelId="{7427EE72-0FE9-47BD-B11A-9B94BDCBF699}" type="parTrans" cxnId="{DEC4D444-2792-41F0-9045-DEC5E0EBA57D}">
      <dgm:prSet/>
      <dgm:spPr/>
      <dgm:t>
        <a:bodyPr/>
        <a:lstStyle/>
        <a:p>
          <a:endParaRPr lang="hu-HU"/>
        </a:p>
      </dgm:t>
    </dgm:pt>
    <dgm:pt modelId="{E8FF3BE8-B3D5-434A-B9BB-C4694A2D586D}" type="sibTrans" cxnId="{DEC4D444-2792-41F0-9045-DEC5E0EBA57D}">
      <dgm:prSet/>
      <dgm:spPr/>
      <dgm:t>
        <a:bodyPr/>
        <a:lstStyle/>
        <a:p>
          <a:endParaRPr lang="hu-HU"/>
        </a:p>
      </dgm:t>
    </dgm:pt>
    <dgm:pt modelId="{64081AA4-FE67-4A7E-8A53-4D1EB6B85E37}">
      <dgm:prSet custT="1"/>
      <dgm:spPr>
        <a:solidFill>
          <a:srgbClr val="323E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hu-HU" sz="1900" b="1"/>
            <a:t>suspensibility</a:t>
          </a:r>
        </a:p>
      </dgm:t>
    </dgm:pt>
    <dgm:pt modelId="{4E88372A-D6D0-4BD5-A29A-A23D149094D9}" type="parTrans" cxnId="{DDE498C4-9891-4B82-9F93-64878292FA93}">
      <dgm:prSet/>
      <dgm:spPr/>
      <dgm:t>
        <a:bodyPr/>
        <a:lstStyle/>
        <a:p>
          <a:endParaRPr lang="hu-HU"/>
        </a:p>
      </dgm:t>
    </dgm:pt>
    <dgm:pt modelId="{1ABAA6D5-0615-407A-8CDB-163F7AC61FBD}" type="sibTrans" cxnId="{DDE498C4-9891-4B82-9F93-64878292FA93}">
      <dgm:prSet/>
      <dgm:spPr/>
      <dgm:t>
        <a:bodyPr/>
        <a:lstStyle/>
        <a:p>
          <a:endParaRPr lang="hu-HU"/>
        </a:p>
      </dgm:t>
    </dgm:pt>
    <dgm:pt modelId="{D9CEA934-F2EB-4417-BE1E-754F063BB74E}">
      <dgm:prSet custT="1"/>
      <dgm:spPr>
        <a:solidFill>
          <a:srgbClr val="323E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hu-HU" sz="1900" b="1"/>
            <a:t>permanent foaming</a:t>
          </a:r>
        </a:p>
      </dgm:t>
    </dgm:pt>
    <dgm:pt modelId="{59AA3641-DF5D-4C04-B52C-5DFFC5F8926D}" type="parTrans" cxnId="{06FC7352-C009-42F0-817E-C26532383488}">
      <dgm:prSet/>
      <dgm:spPr/>
      <dgm:t>
        <a:bodyPr/>
        <a:lstStyle/>
        <a:p>
          <a:endParaRPr lang="hu-HU"/>
        </a:p>
      </dgm:t>
    </dgm:pt>
    <dgm:pt modelId="{CE6325C0-745F-4E89-AA1D-93198C707AE4}" type="sibTrans" cxnId="{06FC7352-C009-42F0-817E-C26532383488}">
      <dgm:prSet/>
      <dgm:spPr/>
      <dgm:t>
        <a:bodyPr/>
        <a:lstStyle/>
        <a:p>
          <a:endParaRPr lang="hu-HU"/>
        </a:p>
      </dgm:t>
    </dgm:pt>
    <dgm:pt modelId="{7D96FAA1-AAEC-49E6-AF08-F3A46FF516B6}">
      <dgm:prSet custT="1"/>
      <dgm:spPr>
        <a:solidFill>
          <a:srgbClr val="323E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hu-HU" sz="1900" b="1"/>
            <a:t>pourability</a:t>
          </a:r>
          <a:endParaRPr lang="hu-HU" sz="1400" b="1"/>
        </a:p>
      </dgm:t>
    </dgm:pt>
    <dgm:pt modelId="{BF685337-FA04-4A81-AC87-F1461EA46318}" type="parTrans" cxnId="{5AEB2C0A-D278-442C-B0A1-27D4DAC529E3}">
      <dgm:prSet/>
      <dgm:spPr/>
      <dgm:t>
        <a:bodyPr/>
        <a:lstStyle/>
        <a:p>
          <a:endParaRPr lang="hu-HU"/>
        </a:p>
      </dgm:t>
    </dgm:pt>
    <dgm:pt modelId="{35CEC427-1B70-46A3-8EC0-7CD7CA5EACFE}" type="sibTrans" cxnId="{5AEB2C0A-D278-442C-B0A1-27D4DAC529E3}">
      <dgm:prSet/>
      <dgm:spPr/>
      <dgm:t>
        <a:bodyPr/>
        <a:lstStyle/>
        <a:p>
          <a:endParaRPr lang="hu-HU"/>
        </a:p>
      </dgm:t>
    </dgm:pt>
    <dgm:pt modelId="{E84B3AD0-9C03-4F31-A18A-3AAA81EA011D}">
      <dgm:prSet custT="1"/>
      <dgm:spPr>
        <a:solidFill>
          <a:srgbClr val="323E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hu-HU" sz="1900" b="1"/>
            <a:t>wet sieve test</a:t>
          </a:r>
        </a:p>
      </dgm:t>
    </dgm:pt>
    <dgm:pt modelId="{694C7E34-F02D-43EF-A848-E1B1ED9D45F9}" type="parTrans" cxnId="{2CBCCD04-8E00-4CED-A3CD-EE39D06B9EC3}">
      <dgm:prSet/>
      <dgm:spPr/>
      <dgm:t>
        <a:bodyPr/>
        <a:lstStyle/>
        <a:p>
          <a:endParaRPr lang="hu-HU"/>
        </a:p>
      </dgm:t>
    </dgm:pt>
    <dgm:pt modelId="{8B03BB63-28B8-43F7-8303-0DE4BAE248D4}" type="sibTrans" cxnId="{2CBCCD04-8E00-4CED-A3CD-EE39D06B9EC3}">
      <dgm:prSet/>
      <dgm:spPr/>
      <dgm:t>
        <a:bodyPr/>
        <a:lstStyle/>
        <a:p>
          <a:endParaRPr lang="hu-HU"/>
        </a:p>
      </dgm:t>
    </dgm:pt>
    <dgm:pt modelId="{8E911D32-D74C-4997-8D6F-C3C87C95E4C7}">
      <dgm:prSet custT="1"/>
      <dgm:spPr>
        <a:solidFill>
          <a:srgbClr val="323E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hu-HU" sz="1900" b="1"/>
            <a:t>particle size distribution</a:t>
          </a:r>
        </a:p>
      </dgm:t>
    </dgm:pt>
    <dgm:pt modelId="{947F68D2-BF60-4AC4-A009-93673588C9A8}" type="parTrans" cxnId="{E1049A57-6DA2-419C-9C46-7645A6C80093}">
      <dgm:prSet/>
      <dgm:spPr/>
      <dgm:t>
        <a:bodyPr/>
        <a:lstStyle/>
        <a:p>
          <a:endParaRPr lang="hu-HU"/>
        </a:p>
      </dgm:t>
    </dgm:pt>
    <dgm:pt modelId="{6DF0A2BE-3B9E-427E-91DB-6A81CA840EE4}" type="sibTrans" cxnId="{E1049A57-6DA2-419C-9C46-7645A6C80093}">
      <dgm:prSet/>
      <dgm:spPr/>
      <dgm:t>
        <a:bodyPr/>
        <a:lstStyle/>
        <a:p>
          <a:endParaRPr lang="hu-HU"/>
        </a:p>
      </dgm:t>
    </dgm:pt>
    <dgm:pt modelId="{324C5F10-0A87-4ABB-A89B-7D38528C00B6}">
      <dgm:prSet custT="1"/>
      <dgm:spPr>
        <a:solidFill>
          <a:srgbClr val="323E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hu-HU" sz="1900" b="1"/>
            <a:t>storage stability</a:t>
          </a:r>
          <a:br>
            <a:rPr lang="en-GB" sz="1900" b="1"/>
          </a:br>
          <a:r>
            <a:rPr lang="hu-HU" sz="1400" b="0"/>
            <a:t>(low and elevated temperatures,</a:t>
          </a:r>
          <a:br>
            <a:rPr lang="en-GB" sz="1400" b="0"/>
          </a:br>
          <a:r>
            <a:rPr lang="hu-HU" sz="1400" b="0"/>
            <a:t>cyclic test)</a:t>
          </a:r>
        </a:p>
      </dgm:t>
    </dgm:pt>
    <dgm:pt modelId="{3EF0D12D-3ADD-4D32-8210-8C7701C0726B}" type="parTrans" cxnId="{F9D4B7A0-3E0A-42BA-8BDF-7D387900B820}">
      <dgm:prSet/>
      <dgm:spPr/>
      <dgm:t>
        <a:bodyPr/>
        <a:lstStyle/>
        <a:p>
          <a:endParaRPr lang="hu-HU"/>
        </a:p>
      </dgm:t>
    </dgm:pt>
    <dgm:pt modelId="{D732D2BD-13DB-437B-B24A-5155E9323721}" type="sibTrans" cxnId="{F9D4B7A0-3E0A-42BA-8BDF-7D387900B820}">
      <dgm:prSet/>
      <dgm:spPr/>
      <dgm:t>
        <a:bodyPr/>
        <a:lstStyle/>
        <a:p>
          <a:endParaRPr lang="hu-HU"/>
        </a:p>
      </dgm:t>
    </dgm:pt>
    <dgm:pt modelId="{381BDB46-03CA-45D8-920E-3067EF26BAB7}">
      <dgm:prSet custT="1"/>
      <dgm:spPr>
        <a:solidFill>
          <a:srgbClr val="323E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hu-HU" sz="1900" b="1"/>
            <a:t>compatibility</a:t>
          </a:r>
        </a:p>
      </dgm:t>
    </dgm:pt>
    <dgm:pt modelId="{B46C9A9D-069C-4CA2-BA4E-4FC5C3A471D7}" type="parTrans" cxnId="{C29AA807-D5E1-4FA9-BCDC-5751CF73AB7D}">
      <dgm:prSet/>
      <dgm:spPr/>
      <dgm:t>
        <a:bodyPr/>
        <a:lstStyle/>
        <a:p>
          <a:endParaRPr lang="hu-HU"/>
        </a:p>
      </dgm:t>
    </dgm:pt>
    <dgm:pt modelId="{69399626-B3B4-4193-BC31-EDB45E4E4D98}" type="sibTrans" cxnId="{C29AA807-D5E1-4FA9-BCDC-5751CF73AB7D}">
      <dgm:prSet/>
      <dgm:spPr/>
      <dgm:t>
        <a:bodyPr/>
        <a:lstStyle/>
        <a:p>
          <a:endParaRPr lang="hu-HU"/>
        </a:p>
      </dgm:t>
    </dgm:pt>
    <dgm:pt modelId="{834E69A2-77B4-44AD-B371-53F2BD281CA9}">
      <dgm:prSet custT="1"/>
      <dgm:spPr>
        <a:solidFill>
          <a:srgbClr val="323E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hu-HU" sz="1900" b="1"/>
            <a:t>p</a:t>
          </a:r>
          <a:r>
            <a:rPr lang="en-GB" sz="1900" b="1"/>
            <a:t>H</a:t>
          </a:r>
          <a:r>
            <a:rPr lang="hu-HU" sz="1900" b="1"/>
            <a:t> without </a:t>
          </a:r>
          <a:br>
            <a:rPr lang="en-GB" sz="1900" b="1"/>
          </a:br>
          <a:r>
            <a:rPr lang="hu-HU" sz="1900" b="1"/>
            <a:t>and with dilution</a:t>
          </a:r>
        </a:p>
      </dgm:t>
    </dgm:pt>
    <dgm:pt modelId="{04CEE5EC-199A-4357-B08C-C915FF2E60B3}" type="parTrans" cxnId="{C6648372-51A8-48BC-9B7D-61BBACEE5D1B}">
      <dgm:prSet/>
      <dgm:spPr/>
      <dgm:t>
        <a:bodyPr/>
        <a:lstStyle/>
        <a:p>
          <a:endParaRPr lang="hu-HU"/>
        </a:p>
      </dgm:t>
    </dgm:pt>
    <dgm:pt modelId="{D96CD43F-E293-4E4C-A34B-AF8DF5E2D5BD}" type="sibTrans" cxnId="{C6648372-51A8-48BC-9B7D-61BBACEE5D1B}">
      <dgm:prSet/>
      <dgm:spPr/>
      <dgm:t>
        <a:bodyPr/>
        <a:lstStyle/>
        <a:p>
          <a:endParaRPr lang="hu-HU"/>
        </a:p>
      </dgm:t>
    </dgm:pt>
    <dgm:pt modelId="{15AEE581-E438-4933-87B2-C8DB8AA70CE7}">
      <dgm:prSet custT="1"/>
      <dgm:spPr>
        <a:solidFill>
          <a:srgbClr val="323E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hu-HU" sz="1900" b="1"/>
            <a:t>crystal growth</a:t>
          </a:r>
        </a:p>
      </dgm:t>
    </dgm:pt>
    <dgm:pt modelId="{17FAF8D3-64D1-4269-9F08-2D38DAE71F37}" type="parTrans" cxnId="{909D6057-DAB8-4533-9CFA-A90210789649}">
      <dgm:prSet/>
      <dgm:spPr/>
      <dgm:t>
        <a:bodyPr/>
        <a:lstStyle/>
        <a:p>
          <a:endParaRPr lang="hu-HU"/>
        </a:p>
      </dgm:t>
    </dgm:pt>
    <dgm:pt modelId="{B72235B6-A54B-4D8E-980A-328B23C0147E}" type="sibTrans" cxnId="{909D6057-DAB8-4533-9CFA-A90210789649}">
      <dgm:prSet/>
      <dgm:spPr/>
      <dgm:t>
        <a:bodyPr/>
        <a:lstStyle/>
        <a:p>
          <a:endParaRPr lang="hu-HU"/>
        </a:p>
      </dgm:t>
    </dgm:pt>
    <dgm:pt modelId="{FD46DB12-4F92-49E1-885E-3AF2A7201E1D}">
      <dgm:prSet custT="1"/>
      <dgm:spPr>
        <a:solidFill>
          <a:srgbClr val="323E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hu-HU" sz="1900" b="1"/>
            <a:t>viscosity</a:t>
          </a:r>
          <a:br>
            <a:rPr lang="en-GB" sz="1900" b="1"/>
          </a:br>
          <a:r>
            <a:rPr lang="hu-HU" sz="1400" b="0"/>
            <a:t>(rheological profile, apparent viscosity, </a:t>
          </a:r>
          <a:br>
            <a:rPr lang="en-GB" sz="1400" b="0"/>
          </a:br>
          <a:r>
            <a:rPr lang="hu-HU" sz="1400" b="0"/>
            <a:t>yield value)</a:t>
          </a:r>
        </a:p>
      </dgm:t>
    </dgm:pt>
    <dgm:pt modelId="{EE10EC3E-DA9F-49E3-A127-7FC49DF72871}" type="parTrans" cxnId="{7BF87572-85BF-4968-91AC-6211CAFD5E73}">
      <dgm:prSet/>
      <dgm:spPr/>
      <dgm:t>
        <a:bodyPr/>
        <a:lstStyle/>
        <a:p>
          <a:endParaRPr lang="hu-HU"/>
        </a:p>
      </dgm:t>
    </dgm:pt>
    <dgm:pt modelId="{A54DADE8-F274-406D-B644-5BCADCE24EDF}" type="sibTrans" cxnId="{7BF87572-85BF-4968-91AC-6211CAFD5E73}">
      <dgm:prSet/>
      <dgm:spPr/>
      <dgm:t>
        <a:bodyPr/>
        <a:lstStyle/>
        <a:p>
          <a:endParaRPr lang="hu-HU"/>
        </a:p>
      </dgm:t>
    </dgm:pt>
    <dgm:pt modelId="{45D927E0-32A8-4AFD-8F1B-92568B5A7607}" type="pres">
      <dgm:prSet presAssocID="{553EA14A-C04C-41A7-BF5D-9694C3DA5CD0}" presName="diagram" presStyleCnt="0">
        <dgm:presLayoutVars>
          <dgm:dir/>
          <dgm:resizeHandles val="exact"/>
        </dgm:presLayoutVars>
      </dgm:prSet>
      <dgm:spPr/>
    </dgm:pt>
    <dgm:pt modelId="{309A0DE8-EEEF-4247-AA69-4F9521406D21}" type="pres">
      <dgm:prSet presAssocID="{5E275CA8-6266-484F-8673-993D04602CFE}" presName="node" presStyleLbl="node1" presStyleIdx="0" presStyleCnt="12">
        <dgm:presLayoutVars>
          <dgm:bulletEnabled val="1"/>
        </dgm:presLayoutVars>
      </dgm:prSet>
      <dgm:spPr/>
    </dgm:pt>
    <dgm:pt modelId="{AB6C8C93-D2DE-41C1-85F2-C9917718CCF1}" type="pres">
      <dgm:prSet presAssocID="{06F759BD-2A7D-445D-8019-C7ECA5DB41EC}" presName="sibTrans" presStyleCnt="0"/>
      <dgm:spPr/>
    </dgm:pt>
    <dgm:pt modelId="{7B0BFE87-685F-4E93-A8AA-22DABD42699A}" type="pres">
      <dgm:prSet presAssocID="{D7F9328E-A383-41D4-9DF1-7884C8CE9888}" presName="node" presStyleLbl="node1" presStyleIdx="1" presStyleCnt="12">
        <dgm:presLayoutVars>
          <dgm:bulletEnabled val="1"/>
        </dgm:presLayoutVars>
      </dgm:prSet>
      <dgm:spPr/>
    </dgm:pt>
    <dgm:pt modelId="{58FDAD9D-D957-4816-B397-03324133BCAB}" type="pres">
      <dgm:prSet presAssocID="{E8FF3BE8-B3D5-434A-B9BB-C4694A2D586D}" presName="sibTrans" presStyleCnt="0"/>
      <dgm:spPr/>
    </dgm:pt>
    <dgm:pt modelId="{F6A883E4-9EFF-4B3E-AE97-4FF39E60D41B}" type="pres">
      <dgm:prSet presAssocID="{64081AA4-FE67-4A7E-8A53-4D1EB6B85E37}" presName="node" presStyleLbl="node1" presStyleIdx="2" presStyleCnt="12">
        <dgm:presLayoutVars>
          <dgm:bulletEnabled val="1"/>
        </dgm:presLayoutVars>
      </dgm:prSet>
      <dgm:spPr/>
    </dgm:pt>
    <dgm:pt modelId="{EA086BD9-8BE6-4294-A409-6981F7C3173E}" type="pres">
      <dgm:prSet presAssocID="{1ABAA6D5-0615-407A-8CDB-163F7AC61FBD}" presName="sibTrans" presStyleCnt="0"/>
      <dgm:spPr/>
    </dgm:pt>
    <dgm:pt modelId="{0783114A-1D91-4751-8CD9-EAA92194557B}" type="pres">
      <dgm:prSet presAssocID="{D9CEA934-F2EB-4417-BE1E-754F063BB74E}" presName="node" presStyleLbl="node1" presStyleIdx="3" presStyleCnt="12">
        <dgm:presLayoutVars>
          <dgm:bulletEnabled val="1"/>
        </dgm:presLayoutVars>
      </dgm:prSet>
      <dgm:spPr/>
    </dgm:pt>
    <dgm:pt modelId="{FB7566B6-7506-4AD5-9278-838DEBA8C000}" type="pres">
      <dgm:prSet presAssocID="{CE6325C0-745F-4E89-AA1D-93198C707AE4}" presName="sibTrans" presStyleCnt="0"/>
      <dgm:spPr/>
    </dgm:pt>
    <dgm:pt modelId="{DFCDA659-5947-4244-B9D3-D75FE1D72E2B}" type="pres">
      <dgm:prSet presAssocID="{7D96FAA1-AAEC-49E6-AF08-F3A46FF516B6}" presName="node" presStyleLbl="node1" presStyleIdx="4" presStyleCnt="12">
        <dgm:presLayoutVars>
          <dgm:bulletEnabled val="1"/>
        </dgm:presLayoutVars>
      </dgm:prSet>
      <dgm:spPr/>
    </dgm:pt>
    <dgm:pt modelId="{44A2055C-81A0-45A9-8A9D-93921F9749BD}" type="pres">
      <dgm:prSet presAssocID="{35CEC427-1B70-46A3-8EC0-7CD7CA5EACFE}" presName="sibTrans" presStyleCnt="0"/>
      <dgm:spPr/>
    </dgm:pt>
    <dgm:pt modelId="{6EC2075C-79F9-42F7-8273-0E390356E655}" type="pres">
      <dgm:prSet presAssocID="{FD46DB12-4F92-49E1-885E-3AF2A7201E1D}" presName="node" presStyleLbl="node1" presStyleIdx="5" presStyleCnt="12">
        <dgm:presLayoutVars>
          <dgm:bulletEnabled val="1"/>
        </dgm:presLayoutVars>
      </dgm:prSet>
      <dgm:spPr/>
    </dgm:pt>
    <dgm:pt modelId="{0EC46CE8-D253-48AF-9240-F35B56E4BFA2}" type="pres">
      <dgm:prSet presAssocID="{A54DADE8-F274-406D-B644-5BCADCE24EDF}" presName="sibTrans" presStyleCnt="0"/>
      <dgm:spPr/>
    </dgm:pt>
    <dgm:pt modelId="{4CB20593-BE8D-4BC6-A2C6-8C72684D916C}" type="pres">
      <dgm:prSet presAssocID="{E84B3AD0-9C03-4F31-A18A-3AAA81EA011D}" presName="node" presStyleLbl="node1" presStyleIdx="6" presStyleCnt="12">
        <dgm:presLayoutVars>
          <dgm:bulletEnabled val="1"/>
        </dgm:presLayoutVars>
      </dgm:prSet>
      <dgm:spPr/>
    </dgm:pt>
    <dgm:pt modelId="{75E12DE9-E893-4E85-98FF-154AEF08DDA0}" type="pres">
      <dgm:prSet presAssocID="{8B03BB63-28B8-43F7-8303-0DE4BAE248D4}" presName="sibTrans" presStyleCnt="0"/>
      <dgm:spPr/>
    </dgm:pt>
    <dgm:pt modelId="{171385D0-BFC3-4CAD-BFD8-A6C6A4EE81FD}" type="pres">
      <dgm:prSet presAssocID="{8E911D32-D74C-4997-8D6F-C3C87C95E4C7}" presName="node" presStyleLbl="node1" presStyleIdx="7" presStyleCnt="12">
        <dgm:presLayoutVars>
          <dgm:bulletEnabled val="1"/>
        </dgm:presLayoutVars>
      </dgm:prSet>
      <dgm:spPr/>
    </dgm:pt>
    <dgm:pt modelId="{EF4B27B7-7FF3-4C9A-9E37-801B1E4A08D4}" type="pres">
      <dgm:prSet presAssocID="{6DF0A2BE-3B9E-427E-91DB-6A81CA840EE4}" presName="sibTrans" presStyleCnt="0"/>
      <dgm:spPr/>
    </dgm:pt>
    <dgm:pt modelId="{7F9F6566-E172-4C5E-86E3-1EC745080D9E}" type="pres">
      <dgm:prSet presAssocID="{324C5F10-0A87-4ABB-A89B-7D38528C00B6}" presName="node" presStyleLbl="node1" presStyleIdx="8" presStyleCnt="12">
        <dgm:presLayoutVars>
          <dgm:bulletEnabled val="1"/>
        </dgm:presLayoutVars>
      </dgm:prSet>
      <dgm:spPr/>
    </dgm:pt>
    <dgm:pt modelId="{92EE3F9E-B19D-4ADF-8DAC-C78A18861193}" type="pres">
      <dgm:prSet presAssocID="{D732D2BD-13DB-437B-B24A-5155E9323721}" presName="sibTrans" presStyleCnt="0"/>
      <dgm:spPr/>
    </dgm:pt>
    <dgm:pt modelId="{C09D2C80-EA33-45C8-89EF-CABB051AC31D}" type="pres">
      <dgm:prSet presAssocID="{834E69A2-77B4-44AD-B371-53F2BD281CA9}" presName="node" presStyleLbl="node1" presStyleIdx="9" presStyleCnt="12">
        <dgm:presLayoutVars>
          <dgm:bulletEnabled val="1"/>
        </dgm:presLayoutVars>
      </dgm:prSet>
      <dgm:spPr/>
    </dgm:pt>
    <dgm:pt modelId="{6067CC9C-BF4D-4756-B60E-EB95693DB319}" type="pres">
      <dgm:prSet presAssocID="{D96CD43F-E293-4E4C-A34B-AF8DF5E2D5BD}" presName="sibTrans" presStyleCnt="0"/>
      <dgm:spPr/>
    </dgm:pt>
    <dgm:pt modelId="{C8FD3DAA-BE7E-4455-812E-5B039D9F9D85}" type="pres">
      <dgm:prSet presAssocID="{381BDB46-03CA-45D8-920E-3067EF26BAB7}" presName="node" presStyleLbl="node1" presStyleIdx="10" presStyleCnt="12">
        <dgm:presLayoutVars>
          <dgm:bulletEnabled val="1"/>
        </dgm:presLayoutVars>
      </dgm:prSet>
      <dgm:spPr/>
    </dgm:pt>
    <dgm:pt modelId="{6FA562BF-7FAB-4414-B04F-D9B29A54BB0B}" type="pres">
      <dgm:prSet presAssocID="{69399626-B3B4-4193-BC31-EDB45E4E4D98}" presName="sibTrans" presStyleCnt="0"/>
      <dgm:spPr/>
    </dgm:pt>
    <dgm:pt modelId="{2EFE6D75-A55B-474C-B30F-7A475CC5197A}" type="pres">
      <dgm:prSet presAssocID="{15AEE581-E438-4933-87B2-C8DB8AA70CE7}" presName="node" presStyleLbl="node1" presStyleIdx="11" presStyleCnt="12">
        <dgm:presLayoutVars>
          <dgm:bulletEnabled val="1"/>
        </dgm:presLayoutVars>
      </dgm:prSet>
      <dgm:spPr/>
    </dgm:pt>
  </dgm:ptLst>
  <dgm:cxnLst>
    <dgm:cxn modelId="{2CBCCD04-8E00-4CED-A3CD-EE39D06B9EC3}" srcId="{553EA14A-C04C-41A7-BF5D-9694C3DA5CD0}" destId="{E84B3AD0-9C03-4F31-A18A-3AAA81EA011D}" srcOrd="6" destOrd="0" parTransId="{694C7E34-F02D-43EF-A848-E1B1ED9D45F9}" sibTransId="{8B03BB63-28B8-43F7-8303-0DE4BAE248D4}"/>
    <dgm:cxn modelId="{C29AA807-D5E1-4FA9-BCDC-5751CF73AB7D}" srcId="{553EA14A-C04C-41A7-BF5D-9694C3DA5CD0}" destId="{381BDB46-03CA-45D8-920E-3067EF26BAB7}" srcOrd="10" destOrd="0" parTransId="{B46C9A9D-069C-4CA2-BA4E-4FC5C3A471D7}" sibTransId="{69399626-B3B4-4193-BC31-EDB45E4E4D98}"/>
    <dgm:cxn modelId="{5AEB2C0A-D278-442C-B0A1-27D4DAC529E3}" srcId="{553EA14A-C04C-41A7-BF5D-9694C3DA5CD0}" destId="{7D96FAA1-AAEC-49E6-AF08-F3A46FF516B6}" srcOrd="4" destOrd="0" parTransId="{BF685337-FA04-4A81-AC87-F1461EA46318}" sibTransId="{35CEC427-1B70-46A3-8EC0-7CD7CA5EACFE}"/>
    <dgm:cxn modelId="{063CFF26-C888-4ABA-AA8C-1132DBA3E089}" type="presOf" srcId="{FD46DB12-4F92-49E1-885E-3AF2A7201E1D}" destId="{6EC2075C-79F9-42F7-8273-0E390356E655}" srcOrd="0" destOrd="0" presId="urn:microsoft.com/office/officeart/2005/8/layout/default"/>
    <dgm:cxn modelId="{C952382F-797C-416E-A34F-951C80FFAEC7}" type="presOf" srcId="{5E275CA8-6266-484F-8673-993D04602CFE}" destId="{309A0DE8-EEEF-4247-AA69-4F9521406D21}" srcOrd="0" destOrd="0" presId="urn:microsoft.com/office/officeart/2005/8/layout/default"/>
    <dgm:cxn modelId="{CF2D703D-6389-47F2-8D09-106150EB4546}" type="presOf" srcId="{64081AA4-FE67-4A7E-8A53-4D1EB6B85E37}" destId="{F6A883E4-9EFF-4B3E-AE97-4FF39E60D41B}" srcOrd="0" destOrd="0" presId="urn:microsoft.com/office/officeart/2005/8/layout/default"/>
    <dgm:cxn modelId="{DEC4D444-2792-41F0-9045-DEC5E0EBA57D}" srcId="{553EA14A-C04C-41A7-BF5D-9694C3DA5CD0}" destId="{D7F9328E-A383-41D4-9DF1-7884C8CE9888}" srcOrd="1" destOrd="0" parTransId="{7427EE72-0FE9-47BD-B11A-9B94BDCBF699}" sibTransId="{E8FF3BE8-B3D5-434A-B9BB-C4694A2D586D}"/>
    <dgm:cxn modelId="{06FC7352-C009-42F0-817E-C26532383488}" srcId="{553EA14A-C04C-41A7-BF5D-9694C3DA5CD0}" destId="{D9CEA934-F2EB-4417-BE1E-754F063BB74E}" srcOrd="3" destOrd="0" parTransId="{59AA3641-DF5D-4C04-B52C-5DFFC5F8926D}" sibTransId="{CE6325C0-745F-4E89-AA1D-93198C707AE4}"/>
    <dgm:cxn modelId="{7BF87572-85BF-4968-91AC-6211CAFD5E73}" srcId="{553EA14A-C04C-41A7-BF5D-9694C3DA5CD0}" destId="{FD46DB12-4F92-49E1-885E-3AF2A7201E1D}" srcOrd="5" destOrd="0" parTransId="{EE10EC3E-DA9F-49E3-A127-7FC49DF72871}" sibTransId="{A54DADE8-F274-406D-B644-5BCADCE24EDF}"/>
    <dgm:cxn modelId="{C6648372-51A8-48BC-9B7D-61BBACEE5D1B}" srcId="{553EA14A-C04C-41A7-BF5D-9694C3DA5CD0}" destId="{834E69A2-77B4-44AD-B371-53F2BD281CA9}" srcOrd="9" destOrd="0" parTransId="{04CEE5EC-199A-4357-B08C-C915FF2E60B3}" sibTransId="{D96CD43F-E293-4E4C-A34B-AF8DF5E2D5BD}"/>
    <dgm:cxn modelId="{909D6057-DAB8-4533-9CFA-A90210789649}" srcId="{553EA14A-C04C-41A7-BF5D-9694C3DA5CD0}" destId="{15AEE581-E438-4933-87B2-C8DB8AA70CE7}" srcOrd="11" destOrd="0" parTransId="{17FAF8D3-64D1-4269-9F08-2D38DAE71F37}" sibTransId="{B72235B6-A54B-4D8E-980A-328B23C0147E}"/>
    <dgm:cxn modelId="{E1049A57-6DA2-419C-9C46-7645A6C80093}" srcId="{553EA14A-C04C-41A7-BF5D-9694C3DA5CD0}" destId="{8E911D32-D74C-4997-8D6F-C3C87C95E4C7}" srcOrd="7" destOrd="0" parTransId="{947F68D2-BF60-4AC4-A009-93673588C9A8}" sibTransId="{6DF0A2BE-3B9E-427E-91DB-6A81CA840EE4}"/>
    <dgm:cxn modelId="{EED12791-A05F-4D34-86B4-EC587D9CEF63}" type="presOf" srcId="{324C5F10-0A87-4ABB-A89B-7D38528C00B6}" destId="{7F9F6566-E172-4C5E-86E3-1EC745080D9E}" srcOrd="0" destOrd="0" presId="urn:microsoft.com/office/officeart/2005/8/layout/default"/>
    <dgm:cxn modelId="{DEF52D9A-EDFC-4D6A-A045-82FDBABC6093}" type="presOf" srcId="{381BDB46-03CA-45D8-920E-3067EF26BAB7}" destId="{C8FD3DAA-BE7E-4455-812E-5B039D9F9D85}" srcOrd="0" destOrd="0" presId="urn:microsoft.com/office/officeart/2005/8/layout/default"/>
    <dgm:cxn modelId="{B8DCC69D-4674-487B-AC78-522C14E4AE14}" type="presOf" srcId="{D9CEA934-F2EB-4417-BE1E-754F063BB74E}" destId="{0783114A-1D91-4751-8CD9-EAA92194557B}" srcOrd="0" destOrd="0" presId="urn:microsoft.com/office/officeart/2005/8/layout/default"/>
    <dgm:cxn modelId="{BC6BA39F-651E-4375-BE2B-F4F60CFDC2AD}" type="presOf" srcId="{7D96FAA1-AAEC-49E6-AF08-F3A46FF516B6}" destId="{DFCDA659-5947-4244-B9D3-D75FE1D72E2B}" srcOrd="0" destOrd="0" presId="urn:microsoft.com/office/officeart/2005/8/layout/default"/>
    <dgm:cxn modelId="{F9D4B7A0-3E0A-42BA-8BDF-7D387900B820}" srcId="{553EA14A-C04C-41A7-BF5D-9694C3DA5CD0}" destId="{324C5F10-0A87-4ABB-A89B-7D38528C00B6}" srcOrd="8" destOrd="0" parTransId="{3EF0D12D-3ADD-4D32-8210-8C7701C0726B}" sibTransId="{D732D2BD-13DB-437B-B24A-5155E9323721}"/>
    <dgm:cxn modelId="{852F17B3-C613-42B5-B6E0-2DC1706A5942}" type="presOf" srcId="{553EA14A-C04C-41A7-BF5D-9694C3DA5CD0}" destId="{45D927E0-32A8-4AFD-8F1B-92568B5A7607}" srcOrd="0" destOrd="0" presId="urn:microsoft.com/office/officeart/2005/8/layout/default"/>
    <dgm:cxn modelId="{CBBA85B8-D9F4-46F0-970D-70C425B5CF9E}" type="presOf" srcId="{8E911D32-D74C-4997-8D6F-C3C87C95E4C7}" destId="{171385D0-BFC3-4CAD-BFD8-A6C6A4EE81FD}" srcOrd="0" destOrd="0" presId="urn:microsoft.com/office/officeart/2005/8/layout/default"/>
    <dgm:cxn modelId="{F1EF43BF-2B4F-4E6E-B885-8D880D50AD67}" type="presOf" srcId="{D7F9328E-A383-41D4-9DF1-7884C8CE9888}" destId="{7B0BFE87-685F-4E93-A8AA-22DABD42699A}" srcOrd="0" destOrd="0" presId="urn:microsoft.com/office/officeart/2005/8/layout/default"/>
    <dgm:cxn modelId="{DDE498C4-9891-4B82-9F93-64878292FA93}" srcId="{553EA14A-C04C-41A7-BF5D-9694C3DA5CD0}" destId="{64081AA4-FE67-4A7E-8A53-4D1EB6B85E37}" srcOrd="2" destOrd="0" parTransId="{4E88372A-D6D0-4BD5-A29A-A23D149094D9}" sibTransId="{1ABAA6D5-0615-407A-8CDB-163F7AC61FBD}"/>
    <dgm:cxn modelId="{B58688C5-CBB9-411F-9D6E-C88D72615493}" srcId="{553EA14A-C04C-41A7-BF5D-9694C3DA5CD0}" destId="{5E275CA8-6266-484F-8673-993D04602CFE}" srcOrd="0" destOrd="0" parTransId="{5C7BD88A-1A31-4CD2-93B0-4A048394C92D}" sibTransId="{06F759BD-2A7D-445D-8019-C7ECA5DB41EC}"/>
    <dgm:cxn modelId="{8D7982CC-B037-4919-8EAD-A2CC627C9F5D}" type="presOf" srcId="{E84B3AD0-9C03-4F31-A18A-3AAA81EA011D}" destId="{4CB20593-BE8D-4BC6-A2C6-8C72684D916C}" srcOrd="0" destOrd="0" presId="urn:microsoft.com/office/officeart/2005/8/layout/default"/>
    <dgm:cxn modelId="{1BFDD5D6-E6B8-4421-AE92-382F423745CF}" type="presOf" srcId="{15AEE581-E438-4933-87B2-C8DB8AA70CE7}" destId="{2EFE6D75-A55B-474C-B30F-7A475CC5197A}" srcOrd="0" destOrd="0" presId="urn:microsoft.com/office/officeart/2005/8/layout/default"/>
    <dgm:cxn modelId="{91C99CD9-9609-49CF-B523-C6B6EDBCE4A2}" type="presOf" srcId="{834E69A2-77B4-44AD-B371-53F2BD281CA9}" destId="{C09D2C80-EA33-45C8-89EF-CABB051AC31D}" srcOrd="0" destOrd="0" presId="urn:microsoft.com/office/officeart/2005/8/layout/default"/>
    <dgm:cxn modelId="{59F47505-F946-4A06-819A-6E9EA17BC82A}" type="presParOf" srcId="{45D927E0-32A8-4AFD-8F1B-92568B5A7607}" destId="{309A0DE8-EEEF-4247-AA69-4F9521406D21}" srcOrd="0" destOrd="0" presId="urn:microsoft.com/office/officeart/2005/8/layout/default"/>
    <dgm:cxn modelId="{77567306-2E23-4A86-B30A-417C80DBECD2}" type="presParOf" srcId="{45D927E0-32A8-4AFD-8F1B-92568B5A7607}" destId="{AB6C8C93-D2DE-41C1-85F2-C9917718CCF1}" srcOrd="1" destOrd="0" presId="urn:microsoft.com/office/officeart/2005/8/layout/default"/>
    <dgm:cxn modelId="{77228A18-F302-477F-962C-E6197F623D76}" type="presParOf" srcId="{45D927E0-32A8-4AFD-8F1B-92568B5A7607}" destId="{7B0BFE87-685F-4E93-A8AA-22DABD42699A}" srcOrd="2" destOrd="0" presId="urn:microsoft.com/office/officeart/2005/8/layout/default"/>
    <dgm:cxn modelId="{A3C111E8-0968-44FD-A4E7-F2D16BB7C717}" type="presParOf" srcId="{45D927E0-32A8-4AFD-8F1B-92568B5A7607}" destId="{58FDAD9D-D957-4816-B397-03324133BCAB}" srcOrd="3" destOrd="0" presId="urn:microsoft.com/office/officeart/2005/8/layout/default"/>
    <dgm:cxn modelId="{B0C13FCF-3A48-4605-9AD8-0D1DA5FB3B1E}" type="presParOf" srcId="{45D927E0-32A8-4AFD-8F1B-92568B5A7607}" destId="{F6A883E4-9EFF-4B3E-AE97-4FF39E60D41B}" srcOrd="4" destOrd="0" presId="urn:microsoft.com/office/officeart/2005/8/layout/default"/>
    <dgm:cxn modelId="{9FE04166-A8B5-4D3D-9F78-D7CE142A89E0}" type="presParOf" srcId="{45D927E0-32A8-4AFD-8F1B-92568B5A7607}" destId="{EA086BD9-8BE6-4294-A409-6981F7C3173E}" srcOrd="5" destOrd="0" presId="urn:microsoft.com/office/officeart/2005/8/layout/default"/>
    <dgm:cxn modelId="{91362468-1840-45B6-8BF9-BA448BF42689}" type="presParOf" srcId="{45D927E0-32A8-4AFD-8F1B-92568B5A7607}" destId="{0783114A-1D91-4751-8CD9-EAA92194557B}" srcOrd="6" destOrd="0" presId="urn:microsoft.com/office/officeart/2005/8/layout/default"/>
    <dgm:cxn modelId="{C0B50761-DB02-42FD-AB4A-2B1971D1898C}" type="presParOf" srcId="{45D927E0-32A8-4AFD-8F1B-92568B5A7607}" destId="{FB7566B6-7506-4AD5-9278-838DEBA8C000}" srcOrd="7" destOrd="0" presId="urn:microsoft.com/office/officeart/2005/8/layout/default"/>
    <dgm:cxn modelId="{35FDD675-EA42-4754-9669-1C0FF5F42CED}" type="presParOf" srcId="{45D927E0-32A8-4AFD-8F1B-92568B5A7607}" destId="{DFCDA659-5947-4244-B9D3-D75FE1D72E2B}" srcOrd="8" destOrd="0" presId="urn:microsoft.com/office/officeart/2005/8/layout/default"/>
    <dgm:cxn modelId="{7CC9FD18-469F-4B6B-A17D-64EF3ABD016E}" type="presParOf" srcId="{45D927E0-32A8-4AFD-8F1B-92568B5A7607}" destId="{44A2055C-81A0-45A9-8A9D-93921F9749BD}" srcOrd="9" destOrd="0" presId="urn:microsoft.com/office/officeart/2005/8/layout/default"/>
    <dgm:cxn modelId="{2F03FFE7-FB44-42EC-B61D-9F1B0A3020E9}" type="presParOf" srcId="{45D927E0-32A8-4AFD-8F1B-92568B5A7607}" destId="{6EC2075C-79F9-42F7-8273-0E390356E655}" srcOrd="10" destOrd="0" presId="urn:microsoft.com/office/officeart/2005/8/layout/default"/>
    <dgm:cxn modelId="{2066DC7D-52B5-483F-B761-AA5CA33D15FB}" type="presParOf" srcId="{45D927E0-32A8-4AFD-8F1B-92568B5A7607}" destId="{0EC46CE8-D253-48AF-9240-F35B56E4BFA2}" srcOrd="11" destOrd="0" presId="urn:microsoft.com/office/officeart/2005/8/layout/default"/>
    <dgm:cxn modelId="{7C49B432-7787-45AF-BA2D-3EDF250D0886}" type="presParOf" srcId="{45D927E0-32A8-4AFD-8F1B-92568B5A7607}" destId="{4CB20593-BE8D-4BC6-A2C6-8C72684D916C}" srcOrd="12" destOrd="0" presId="urn:microsoft.com/office/officeart/2005/8/layout/default"/>
    <dgm:cxn modelId="{B65FB60C-DC95-41A2-A27A-B5F40C9C1F88}" type="presParOf" srcId="{45D927E0-32A8-4AFD-8F1B-92568B5A7607}" destId="{75E12DE9-E893-4E85-98FF-154AEF08DDA0}" srcOrd="13" destOrd="0" presId="urn:microsoft.com/office/officeart/2005/8/layout/default"/>
    <dgm:cxn modelId="{6B19EB17-669C-4390-8190-ADC1E4B4CAFC}" type="presParOf" srcId="{45D927E0-32A8-4AFD-8F1B-92568B5A7607}" destId="{171385D0-BFC3-4CAD-BFD8-A6C6A4EE81FD}" srcOrd="14" destOrd="0" presId="urn:microsoft.com/office/officeart/2005/8/layout/default"/>
    <dgm:cxn modelId="{B2DD6B80-C756-47D4-861C-26A27D43C95F}" type="presParOf" srcId="{45D927E0-32A8-4AFD-8F1B-92568B5A7607}" destId="{EF4B27B7-7FF3-4C9A-9E37-801B1E4A08D4}" srcOrd="15" destOrd="0" presId="urn:microsoft.com/office/officeart/2005/8/layout/default"/>
    <dgm:cxn modelId="{025D6A48-91A7-47CB-8932-0659A32B5EDA}" type="presParOf" srcId="{45D927E0-32A8-4AFD-8F1B-92568B5A7607}" destId="{7F9F6566-E172-4C5E-86E3-1EC745080D9E}" srcOrd="16" destOrd="0" presId="urn:microsoft.com/office/officeart/2005/8/layout/default"/>
    <dgm:cxn modelId="{34EE7B27-32F6-4571-ABFB-6FB0855D9E9A}" type="presParOf" srcId="{45D927E0-32A8-4AFD-8F1B-92568B5A7607}" destId="{92EE3F9E-B19D-4ADF-8DAC-C78A18861193}" srcOrd="17" destOrd="0" presId="urn:microsoft.com/office/officeart/2005/8/layout/default"/>
    <dgm:cxn modelId="{341F2EAB-A43A-4392-B3CC-015F8F542DEC}" type="presParOf" srcId="{45D927E0-32A8-4AFD-8F1B-92568B5A7607}" destId="{C09D2C80-EA33-45C8-89EF-CABB051AC31D}" srcOrd="18" destOrd="0" presId="urn:microsoft.com/office/officeart/2005/8/layout/default"/>
    <dgm:cxn modelId="{6A27F7CC-5EBC-4B2D-B359-909519309353}" type="presParOf" srcId="{45D927E0-32A8-4AFD-8F1B-92568B5A7607}" destId="{6067CC9C-BF4D-4756-B60E-EB95693DB319}" srcOrd="19" destOrd="0" presId="urn:microsoft.com/office/officeart/2005/8/layout/default"/>
    <dgm:cxn modelId="{F213A358-4F71-4784-BA2E-1845FC84C5BB}" type="presParOf" srcId="{45D927E0-32A8-4AFD-8F1B-92568B5A7607}" destId="{C8FD3DAA-BE7E-4455-812E-5B039D9F9D85}" srcOrd="20" destOrd="0" presId="urn:microsoft.com/office/officeart/2005/8/layout/default"/>
    <dgm:cxn modelId="{F59B48DC-093B-485F-88FC-58419B4F24E9}" type="presParOf" srcId="{45D927E0-32A8-4AFD-8F1B-92568B5A7607}" destId="{6FA562BF-7FAB-4414-B04F-D9B29A54BB0B}" srcOrd="21" destOrd="0" presId="urn:microsoft.com/office/officeart/2005/8/layout/default"/>
    <dgm:cxn modelId="{0220E423-1D01-4C88-9E45-B5643A2E08D4}" type="presParOf" srcId="{45D927E0-32A8-4AFD-8F1B-92568B5A7607}" destId="{2EFE6D75-A55B-474C-B30F-7A475CC5197A}" srcOrd="2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0CFD027-AC40-4957-9C63-0967F3D1E1B6}"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hu-HU"/>
        </a:p>
      </dgm:t>
    </dgm:pt>
    <dgm:pt modelId="{DAE1566A-65E2-410F-ADD0-25918B16C7E9}">
      <dgm:prSet custT="1"/>
      <dgm:spPr>
        <a:solidFill>
          <a:srgbClr val="BFC6D8">
            <a:alpha val="50000"/>
          </a:srgbClr>
        </a:solidFill>
      </dgm:spPr>
      <dgm:t>
        <a:bodyPr/>
        <a:lstStyle/>
        <a:p>
          <a:r>
            <a:rPr lang="hu-HU" sz="2400"/>
            <a:t>solubility</a:t>
          </a:r>
        </a:p>
      </dgm:t>
    </dgm:pt>
    <dgm:pt modelId="{BD5213F8-8E09-42FA-89E6-D7F78E847595}" type="parTrans" cxnId="{A6854C4B-7BB4-4993-8E76-BC81F289C19E}">
      <dgm:prSet/>
      <dgm:spPr/>
      <dgm:t>
        <a:bodyPr/>
        <a:lstStyle/>
        <a:p>
          <a:endParaRPr lang="hu-HU"/>
        </a:p>
      </dgm:t>
    </dgm:pt>
    <dgm:pt modelId="{13A78FB6-079E-4293-B735-A55256F064BA}" type="sibTrans" cxnId="{A6854C4B-7BB4-4993-8E76-BC81F289C19E}">
      <dgm:prSet/>
      <dgm:spPr/>
      <dgm:t>
        <a:bodyPr/>
        <a:lstStyle/>
        <a:p>
          <a:endParaRPr lang="hu-HU"/>
        </a:p>
      </dgm:t>
    </dgm:pt>
    <dgm:pt modelId="{B7D578F9-29FA-400F-8BC9-D4202AA549E4}">
      <dgm:prSet custT="1"/>
      <dgm:spPr>
        <a:solidFill>
          <a:srgbClr val="78899D">
            <a:alpha val="50000"/>
          </a:srgbClr>
        </a:solidFill>
      </dgm:spPr>
      <dgm:t>
        <a:bodyPr/>
        <a:lstStyle/>
        <a:p>
          <a:r>
            <a:rPr lang="hu-HU" sz="2400"/>
            <a:t>grindability</a:t>
          </a:r>
        </a:p>
      </dgm:t>
    </dgm:pt>
    <dgm:pt modelId="{F2397481-A95B-4C1D-BACA-ACFA348FB220}" type="parTrans" cxnId="{18B5C530-0A32-48B6-AC27-6C6EC63B374B}">
      <dgm:prSet/>
      <dgm:spPr/>
      <dgm:t>
        <a:bodyPr/>
        <a:lstStyle/>
        <a:p>
          <a:endParaRPr lang="hu-HU"/>
        </a:p>
      </dgm:t>
    </dgm:pt>
    <dgm:pt modelId="{2BE55CB2-0261-49E8-BD5E-22B5244CEAB0}" type="sibTrans" cxnId="{18B5C530-0A32-48B6-AC27-6C6EC63B374B}">
      <dgm:prSet/>
      <dgm:spPr/>
      <dgm:t>
        <a:bodyPr/>
        <a:lstStyle/>
        <a:p>
          <a:endParaRPr lang="hu-HU"/>
        </a:p>
      </dgm:t>
    </dgm:pt>
    <dgm:pt modelId="{CFB6A93A-0DFB-4BD0-AB15-6876705A2785}">
      <dgm:prSet custT="1"/>
      <dgm:spPr>
        <a:solidFill>
          <a:srgbClr val="323E50">
            <a:alpha val="50000"/>
          </a:srgbClr>
        </a:solidFill>
      </dgm:spPr>
      <dgm:t>
        <a:bodyPr/>
        <a:lstStyle/>
        <a:p>
          <a:r>
            <a:rPr lang="hu-HU" sz="2400"/>
            <a:t>crystal growth</a:t>
          </a:r>
        </a:p>
      </dgm:t>
    </dgm:pt>
    <dgm:pt modelId="{74C7E44A-5AE8-4B78-A395-445218911406}" type="parTrans" cxnId="{364BE805-C5B8-4D42-837B-69F197494288}">
      <dgm:prSet/>
      <dgm:spPr/>
      <dgm:t>
        <a:bodyPr/>
        <a:lstStyle/>
        <a:p>
          <a:endParaRPr lang="hu-HU"/>
        </a:p>
      </dgm:t>
    </dgm:pt>
    <dgm:pt modelId="{ED07CC52-D35B-4797-AF8E-6B36519F03FE}" type="sibTrans" cxnId="{364BE805-C5B8-4D42-837B-69F197494288}">
      <dgm:prSet/>
      <dgm:spPr/>
      <dgm:t>
        <a:bodyPr/>
        <a:lstStyle/>
        <a:p>
          <a:endParaRPr lang="hu-HU"/>
        </a:p>
      </dgm:t>
    </dgm:pt>
    <dgm:pt modelId="{5482365B-44C1-4B72-BC2B-A0DFEDAFD620}" type="pres">
      <dgm:prSet presAssocID="{80CFD027-AC40-4957-9C63-0967F3D1E1B6}" presName="compositeShape" presStyleCnt="0">
        <dgm:presLayoutVars>
          <dgm:chMax val="7"/>
          <dgm:dir/>
          <dgm:resizeHandles val="exact"/>
        </dgm:presLayoutVars>
      </dgm:prSet>
      <dgm:spPr/>
    </dgm:pt>
    <dgm:pt modelId="{E2FD9074-0579-4003-A573-E70427660C48}" type="pres">
      <dgm:prSet presAssocID="{DAE1566A-65E2-410F-ADD0-25918B16C7E9}" presName="circ1" presStyleLbl="vennNode1" presStyleIdx="0" presStyleCnt="3"/>
      <dgm:spPr/>
    </dgm:pt>
    <dgm:pt modelId="{2280F47C-30FF-479C-8618-CD46FBA3FB3A}" type="pres">
      <dgm:prSet presAssocID="{DAE1566A-65E2-410F-ADD0-25918B16C7E9}" presName="circ1Tx" presStyleLbl="revTx" presStyleIdx="0" presStyleCnt="0">
        <dgm:presLayoutVars>
          <dgm:chMax val="0"/>
          <dgm:chPref val="0"/>
          <dgm:bulletEnabled val="1"/>
        </dgm:presLayoutVars>
      </dgm:prSet>
      <dgm:spPr/>
    </dgm:pt>
    <dgm:pt modelId="{897A2C42-FE00-4863-B2A3-A27D61EBD49A}" type="pres">
      <dgm:prSet presAssocID="{B7D578F9-29FA-400F-8BC9-D4202AA549E4}" presName="circ2" presStyleLbl="vennNode1" presStyleIdx="1" presStyleCnt="3"/>
      <dgm:spPr/>
    </dgm:pt>
    <dgm:pt modelId="{D0E0C3D3-B289-4725-9647-EA26D2F7A58E}" type="pres">
      <dgm:prSet presAssocID="{B7D578F9-29FA-400F-8BC9-D4202AA549E4}" presName="circ2Tx" presStyleLbl="revTx" presStyleIdx="0" presStyleCnt="0">
        <dgm:presLayoutVars>
          <dgm:chMax val="0"/>
          <dgm:chPref val="0"/>
          <dgm:bulletEnabled val="1"/>
        </dgm:presLayoutVars>
      </dgm:prSet>
      <dgm:spPr/>
    </dgm:pt>
    <dgm:pt modelId="{C82E40F6-10F7-461D-852F-FB19ED6E3E9F}" type="pres">
      <dgm:prSet presAssocID="{CFB6A93A-0DFB-4BD0-AB15-6876705A2785}" presName="circ3" presStyleLbl="vennNode1" presStyleIdx="2" presStyleCnt="3"/>
      <dgm:spPr/>
    </dgm:pt>
    <dgm:pt modelId="{AB5CD203-8341-41FD-B99E-73A8725E18C6}" type="pres">
      <dgm:prSet presAssocID="{CFB6A93A-0DFB-4BD0-AB15-6876705A2785}" presName="circ3Tx" presStyleLbl="revTx" presStyleIdx="0" presStyleCnt="0">
        <dgm:presLayoutVars>
          <dgm:chMax val="0"/>
          <dgm:chPref val="0"/>
          <dgm:bulletEnabled val="1"/>
        </dgm:presLayoutVars>
      </dgm:prSet>
      <dgm:spPr/>
    </dgm:pt>
  </dgm:ptLst>
  <dgm:cxnLst>
    <dgm:cxn modelId="{364BE805-C5B8-4D42-837B-69F197494288}" srcId="{80CFD027-AC40-4957-9C63-0967F3D1E1B6}" destId="{CFB6A93A-0DFB-4BD0-AB15-6876705A2785}" srcOrd="2" destOrd="0" parTransId="{74C7E44A-5AE8-4B78-A395-445218911406}" sibTransId="{ED07CC52-D35B-4797-AF8E-6B36519F03FE}"/>
    <dgm:cxn modelId="{6456B210-BE6D-4E4E-9106-9EF65467A8E3}" type="presOf" srcId="{CFB6A93A-0DFB-4BD0-AB15-6876705A2785}" destId="{AB5CD203-8341-41FD-B99E-73A8725E18C6}" srcOrd="1" destOrd="0" presId="urn:microsoft.com/office/officeart/2005/8/layout/venn1"/>
    <dgm:cxn modelId="{18B5C530-0A32-48B6-AC27-6C6EC63B374B}" srcId="{80CFD027-AC40-4957-9C63-0967F3D1E1B6}" destId="{B7D578F9-29FA-400F-8BC9-D4202AA549E4}" srcOrd="1" destOrd="0" parTransId="{F2397481-A95B-4C1D-BACA-ACFA348FB220}" sibTransId="{2BE55CB2-0261-49E8-BD5E-22B5244CEAB0}"/>
    <dgm:cxn modelId="{A6854C4B-7BB4-4993-8E76-BC81F289C19E}" srcId="{80CFD027-AC40-4957-9C63-0967F3D1E1B6}" destId="{DAE1566A-65E2-410F-ADD0-25918B16C7E9}" srcOrd="0" destOrd="0" parTransId="{BD5213F8-8E09-42FA-89E6-D7F78E847595}" sibTransId="{13A78FB6-079E-4293-B735-A55256F064BA}"/>
    <dgm:cxn modelId="{5C9E4F51-329C-4FD2-A6C1-8EFD7C918BFF}" type="presOf" srcId="{CFB6A93A-0DFB-4BD0-AB15-6876705A2785}" destId="{C82E40F6-10F7-461D-852F-FB19ED6E3E9F}" srcOrd="0" destOrd="0" presId="urn:microsoft.com/office/officeart/2005/8/layout/venn1"/>
    <dgm:cxn modelId="{8D4BE877-910B-4B5A-8034-F4F417D820B3}" type="presOf" srcId="{B7D578F9-29FA-400F-8BC9-D4202AA549E4}" destId="{897A2C42-FE00-4863-B2A3-A27D61EBD49A}" srcOrd="0" destOrd="0" presId="urn:microsoft.com/office/officeart/2005/8/layout/venn1"/>
    <dgm:cxn modelId="{806701A1-86B8-4C33-BDE1-3482F3655F4D}" type="presOf" srcId="{B7D578F9-29FA-400F-8BC9-D4202AA549E4}" destId="{D0E0C3D3-B289-4725-9647-EA26D2F7A58E}" srcOrd="1" destOrd="0" presId="urn:microsoft.com/office/officeart/2005/8/layout/venn1"/>
    <dgm:cxn modelId="{090EACC6-00EE-4F9A-AEF1-1A7468FC75BC}" type="presOf" srcId="{DAE1566A-65E2-410F-ADD0-25918B16C7E9}" destId="{E2FD9074-0579-4003-A573-E70427660C48}" srcOrd="0" destOrd="0" presId="urn:microsoft.com/office/officeart/2005/8/layout/venn1"/>
    <dgm:cxn modelId="{F45FA5C8-56B4-4133-BB09-13BB06FE8C6C}" type="presOf" srcId="{80CFD027-AC40-4957-9C63-0967F3D1E1B6}" destId="{5482365B-44C1-4B72-BC2B-A0DFEDAFD620}" srcOrd="0" destOrd="0" presId="urn:microsoft.com/office/officeart/2005/8/layout/venn1"/>
    <dgm:cxn modelId="{BE6733E0-520A-4C3B-8B34-25D04F287500}" type="presOf" srcId="{DAE1566A-65E2-410F-ADD0-25918B16C7E9}" destId="{2280F47C-30FF-479C-8618-CD46FBA3FB3A}" srcOrd="1" destOrd="0" presId="urn:microsoft.com/office/officeart/2005/8/layout/venn1"/>
    <dgm:cxn modelId="{7E2423AB-E1C2-47C4-9365-C5ACDD446B77}" type="presParOf" srcId="{5482365B-44C1-4B72-BC2B-A0DFEDAFD620}" destId="{E2FD9074-0579-4003-A573-E70427660C48}" srcOrd="0" destOrd="0" presId="urn:microsoft.com/office/officeart/2005/8/layout/venn1"/>
    <dgm:cxn modelId="{D60A906B-0936-41BB-9F02-42E08B3556D1}" type="presParOf" srcId="{5482365B-44C1-4B72-BC2B-A0DFEDAFD620}" destId="{2280F47C-30FF-479C-8618-CD46FBA3FB3A}" srcOrd="1" destOrd="0" presId="urn:microsoft.com/office/officeart/2005/8/layout/venn1"/>
    <dgm:cxn modelId="{973472B9-C606-428E-8C83-51F32D9AC912}" type="presParOf" srcId="{5482365B-44C1-4B72-BC2B-A0DFEDAFD620}" destId="{897A2C42-FE00-4863-B2A3-A27D61EBD49A}" srcOrd="2" destOrd="0" presId="urn:microsoft.com/office/officeart/2005/8/layout/venn1"/>
    <dgm:cxn modelId="{D55C5809-B443-4C8C-BFD0-97CD9CDB0FA8}" type="presParOf" srcId="{5482365B-44C1-4B72-BC2B-A0DFEDAFD620}" destId="{D0E0C3D3-B289-4725-9647-EA26D2F7A58E}" srcOrd="3" destOrd="0" presId="urn:microsoft.com/office/officeart/2005/8/layout/venn1"/>
    <dgm:cxn modelId="{8155A954-AA32-49FD-884E-07388DB0FFF2}" type="presParOf" srcId="{5482365B-44C1-4B72-BC2B-A0DFEDAFD620}" destId="{C82E40F6-10F7-461D-852F-FB19ED6E3E9F}" srcOrd="4" destOrd="0" presId="urn:microsoft.com/office/officeart/2005/8/layout/venn1"/>
    <dgm:cxn modelId="{313C6458-614C-4281-8EE9-4BC57B1AD24E}" type="presParOf" srcId="{5482365B-44C1-4B72-BC2B-A0DFEDAFD620}" destId="{AB5CD203-8341-41FD-B99E-73A8725E18C6}"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5FB023F-B0EC-426E-A8DB-0A128F8C9890}"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hu-HU"/>
        </a:p>
      </dgm:t>
    </dgm:pt>
    <dgm:pt modelId="{71EA1FF2-7252-41BB-96D2-0673DF512A15}">
      <dgm:prSet custT="1"/>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sz="2800"/>
            <a:t>sedimentation, caking</a:t>
          </a:r>
          <a:endParaRPr lang="hu-HU" sz="2800"/>
        </a:p>
      </dgm:t>
    </dgm:pt>
    <dgm:pt modelId="{A09C59EC-76E1-4003-84A3-3AEED93157C7}" type="parTrans" cxnId="{A281A57A-C3DE-4DB1-973F-68455A369CDA}">
      <dgm:prSet/>
      <dgm:spPr/>
      <dgm:t>
        <a:bodyPr/>
        <a:lstStyle/>
        <a:p>
          <a:endParaRPr lang="hu-HU"/>
        </a:p>
      </dgm:t>
    </dgm:pt>
    <dgm:pt modelId="{7B55544F-792F-4E55-AD9E-7820D1F034B3}" type="sibTrans" cxnId="{A281A57A-C3DE-4DB1-973F-68455A369CDA}">
      <dgm:prSet/>
      <dgm:spPr>
        <a:solidFill>
          <a:srgbClr val="78899D"/>
        </a:solidFill>
      </dgm:spPr>
      <dgm:t>
        <a:bodyPr/>
        <a:lstStyle/>
        <a:p>
          <a:endParaRPr lang="hu-HU"/>
        </a:p>
      </dgm:t>
    </dgm:pt>
    <dgm:pt modelId="{06512A36-DD19-45B4-A6A2-A1AACC689352}">
      <dgm:prSet custT="1"/>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sz="2800"/>
            <a:t>stability</a:t>
          </a:r>
          <a:r>
            <a:rPr lang="en-GB" sz="3600"/>
            <a:t>, </a:t>
          </a:r>
          <a:r>
            <a:rPr lang="en-GB" sz="2800"/>
            <a:t>coagulation</a:t>
          </a:r>
          <a:endParaRPr lang="hu-HU" sz="3600"/>
        </a:p>
      </dgm:t>
    </dgm:pt>
    <dgm:pt modelId="{C44510B3-9266-4C59-814B-7FB9E58ABFED}" type="parTrans" cxnId="{A3F3F4A8-FD62-4F1A-9BC1-B6C822FD10E6}">
      <dgm:prSet/>
      <dgm:spPr/>
      <dgm:t>
        <a:bodyPr/>
        <a:lstStyle/>
        <a:p>
          <a:endParaRPr lang="hu-HU"/>
        </a:p>
      </dgm:t>
    </dgm:pt>
    <dgm:pt modelId="{D395208A-A5F5-4661-AFEC-D8C5524DB3A1}" type="sibTrans" cxnId="{A3F3F4A8-FD62-4F1A-9BC1-B6C822FD10E6}">
      <dgm:prSet/>
      <dgm:spPr>
        <a:solidFill>
          <a:srgbClr val="78899D"/>
        </a:solidFill>
      </dgm:spPr>
      <dgm:t>
        <a:bodyPr/>
        <a:lstStyle/>
        <a:p>
          <a:endParaRPr lang="hu-HU"/>
        </a:p>
      </dgm:t>
    </dgm:pt>
    <dgm:pt modelId="{35FE48CD-360C-46AD-B80A-08CE3606EA9C}">
      <dgm:prSet custT="1"/>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sz="2800"/>
            <a:t>wetting and foaming</a:t>
          </a:r>
          <a:endParaRPr lang="hu-HU" sz="2800"/>
        </a:p>
      </dgm:t>
    </dgm:pt>
    <dgm:pt modelId="{6CFF453A-9172-46DF-8239-3009B904E531}" type="parTrans" cxnId="{1F369541-7EFC-4759-892B-162C03885555}">
      <dgm:prSet/>
      <dgm:spPr/>
      <dgm:t>
        <a:bodyPr/>
        <a:lstStyle/>
        <a:p>
          <a:endParaRPr lang="hu-HU"/>
        </a:p>
      </dgm:t>
    </dgm:pt>
    <dgm:pt modelId="{AB62C916-9654-49BF-BBB1-55C589F31FFA}" type="sibTrans" cxnId="{1F369541-7EFC-4759-892B-162C03885555}">
      <dgm:prSet/>
      <dgm:spPr>
        <a:solidFill>
          <a:srgbClr val="78899D"/>
        </a:solidFill>
      </dgm:spPr>
      <dgm:t>
        <a:bodyPr/>
        <a:lstStyle/>
        <a:p>
          <a:endParaRPr lang="hu-HU"/>
        </a:p>
      </dgm:t>
    </dgm:pt>
    <dgm:pt modelId="{64BAA6D4-0F0A-499A-A6C4-C742DE1261C2}">
      <dgm:prSet custT="1"/>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sz="2800"/>
            <a:t>crystal growth</a:t>
          </a:r>
          <a:endParaRPr lang="hu-HU" sz="2800"/>
        </a:p>
      </dgm:t>
    </dgm:pt>
    <dgm:pt modelId="{03A0D5C6-434E-4DE8-924F-55584C16190F}" type="parTrans" cxnId="{AA4513B9-4CC7-4CD5-8CF5-4F6912984B4D}">
      <dgm:prSet/>
      <dgm:spPr/>
      <dgm:t>
        <a:bodyPr/>
        <a:lstStyle/>
        <a:p>
          <a:endParaRPr lang="hu-HU"/>
        </a:p>
      </dgm:t>
    </dgm:pt>
    <dgm:pt modelId="{B4CCBEBF-8E9F-405C-9E4D-6469543D6A58}" type="sibTrans" cxnId="{AA4513B9-4CC7-4CD5-8CF5-4F6912984B4D}">
      <dgm:prSet/>
      <dgm:spPr>
        <a:solidFill>
          <a:srgbClr val="78899D"/>
        </a:solidFill>
      </dgm:spPr>
      <dgm:t>
        <a:bodyPr/>
        <a:lstStyle/>
        <a:p>
          <a:endParaRPr lang="hu-HU"/>
        </a:p>
      </dgm:t>
    </dgm:pt>
    <dgm:pt modelId="{8DA590EF-08D3-4976-AB7F-D97B3B5AEF7E}">
      <dgm:prSet custT="1"/>
      <dgm:spPr>
        <a:solidFill>
          <a:srgbClr val="323E50"/>
        </a:solidFill>
        <a:ln>
          <a:noFill/>
        </a:ln>
        <a:effectLst/>
        <a:scene3d>
          <a:camera prst="orthographicFront">
            <a:rot lat="0" lon="0" rev="0"/>
          </a:camera>
          <a:lightRig rig="contrasting" dir="t">
            <a:rot lat="0" lon="0" rev="7800000"/>
          </a:lightRig>
        </a:scene3d>
        <a:sp3d>
          <a:bevelT w="139700" h="139700"/>
        </a:sp3d>
      </dgm:spPr>
      <dgm:t>
        <a:bodyPr/>
        <a:lstStyle/>
        <a:p>
          <a:r>
            <a:rPr lang="en-GB" sz="5400"/>
            <a:t>formulation problems connected to</a:t>
          </a:r>
          <a:endParaRPr lang="hu-HU" sz="5400"/>
        </a:p>
      </dgm:t>
    </dgm:pt>
    <dgm:pt modelId="{B550DA16-2147-4A5B-A2B6-2CB2E20FC99B}" type="parTrans" cxnId="{77A07615-5766-42B9-9846-A1BDFE959F19}">
      <dgm:prSet/>
      <dgm:spPr/>
      <dgm:t>
        <a:bodyPr/>
        <a:lstStyle/>
        <a:p>
          <a:endParaRPr lang="hu-HU"/>
        </a:p>
      </dgm:t>
    </dgm:pt>
    <dgm:pt modelId="{1B2E1AFC-3DD9-4772-AEFD-2CFD60CFFD04}" type="sibTrans" cxnId="{77A07615-5766-42B9-9846-A1BDFE959F19}">
      <dgm:prSet/>
      <dgm:spPr/>
      <dgm:t>
        <a:bodyPr/>
        <a:lstStyle/>
        <a:p>
          <a:endParaRPr lang="hu-HU"/>
        </a:p>
      </dgm:t>
    </dgm:pt>
    <dgm:pt modelId="{47910C21-1918-4AA9-8969-0F1782A949CF}">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hu-HU"/>
        </a:p>
      </dgm:t>
    </dgm:pt>
    <dgm:pt modelId="{1AC3076C-7605-43AF-9412-3B5350062412}" type="parTrans" cxnId="{F5061C13-461D-4395-A8D6-6B5F2F9B20C6}">
      <dgm:prSet/>
      <dgm:spPr/>
      <dgm:t>
        <a:bodyPr/>
        <a:lstStyle/>
        <a:p>
          <a:endParaRPr lang="hu-HU"/>
        </a:p>
      </dgm:t>
    </dgm:pt>
    <dgm:pt modelId="{F333CF29-DC99-442B-B6D6-E6EEB0202AF5}" type="sibTrans" cxnId="{F5061C13-461D-4395-A8D6-6B5F2F9B20C6}">
      <dgm:prSet/>
      <dgm:spPr/>
      <dgm:t>
        <a:bodyPr/>
        <a:lstStyle/>
        <a:p>
          <a:endParaRPr lang="hu-HU"/>
        </a:p>
      </dgm:t>
    </dgm:pt>
    <dgm:pt modelId="{B53C35B1-1B0C-4CAE-BB1D-5D8788CACF48}" type="pres">
      <dgm:prSet presAssocID="{85FB023F-B0EC-426E-A8DB-0A128F8C9890}" presName="composite" presStyleCnt="0">
        <dgm:presLayoutVars>
          <dgm:chMax val="1"/>
          <dgm:dir/>
          <dgm:resizeHandles val="exact"/>
        </dgm:presLayoutVars>
      </dgm:prSet>
      <dgm:spPr/>
    </dgm:pt>
    <dgm:pt modelId="{9A1467CE-8C80-4F8C-A371-8ED74CEB40A3}" type="pres">
      <dgm:prSet presAssocID="{8DA590EF-08D3-4976-AB7F-D97B3B5AEF7E}" presName="roof" presStyleLbl="dkBgShp" presStyleIdx="0" presStyleCnt="2"/>
      <dgm:spPr/>
    </dgm:pt>
    <dgm:pt modelId="{CAC3D224-ADC3-4409-9622-D0C72A7B114C}" type="pres">
      <dgm:prSet presAssocID="{8DA590EF-08D3-4976-AB7F-D97B3B5AEF7E}" presName="pillars" presStyleCnt="0"/>
      <dgm:spPr/>
    </dgm:pt>
    <dgm:pt modelId="{886D8538-80BD-4CAE-9564-55F5BBFCD7D5}" type="pres">
      <dgm:prSet presAssocID="{8DA590EF-08D3-4976-AB7F-D97B3B5AEF7E}" presName="pillar1" presStyleLbl="node1" presStyleIdx="0" presStyleCnt="4">
        <dgm:presLayoutVars>
          <dgm:bulletEnabled val="1"/>
        </dgm:presLayoutVars>
      </dgm:prSet>
      <dgm:spPr/>
    </dgm:pt>
    <dgm:pt modelId="{22825B66-AF2C-438F-9E30-DC0B1E363869}" type="pres">
      <dgm:prSet presAssocID="{06512A36-DD19-45B4-A6A2-A1AACC689352}" presName="pillarX" presStyleLbl="node1" presStyleIdx="1" presStyleCnt="4">
        <dgm:presLayoutVars>
          <dgm:bulletEnabled val="1"/>
        </dgm:presLayoutVars>
      </dgm:prSet>
      <dgm:spPr/>
    </dgm:pt>
    <dgm:pt modelId="{DBDCEF43-861F-413C-89B1-CBBFB019C765}" type="pres">
      <dgm:prSet presAssocID="{35FE48CD-360C-46AD-B80A-08CE3606EA9C}" presName="pillarX" presStyleLbl="node1" presStyleIdx="2" presStyleCnt="4">
        <dgm:presLayoutVars>
          <dgm:bulletEnabled val="1"/>
        </dgm:presLayoutVars>
      </dgm:prSet>
      <dgm:spPr/>
    </dgm:pt>
    <dgm:pt modelId="{7D0E9A3D-A4C2-4AC3-854D-681D6CA3E10F}" type="pres">
      <dgm:prSet presAssocID="{64BAA6D4-0F0A-499A-A6C4-C742DE1261C2}" presName="pillarX" presStyleLbl="node1" presStyleIdx="3" presStyleCnt="4">
        <dgm:presLayoutVars>
          <dgm:bulletEnabled val="1"/>
        </dgm:presLayoutVars>
      </dgm:prSet>
      <dgm:spPr/>
    </dgm:pt>
    <dgm:pt modelId="{0F067C35-4744-40C9-B268-BCC4AD1644BC}" type="pres">
      <dgm:prSet presAssocID="{8DA590EF-08D3-4976-AB7F-D97B3B5AEF7E}" presName="base" presStyleLbl="dkBgShp" presStyleIdx="1" presStyleCnt="2"/>
      <dgm:spPr>
        <a:xfrm>
          <a:off x="0" y="5398140"/>
          <a:ext cx="10515600" cy="406311"/>
        </a:xfrm>
        <a:prstGeom prst="rect">
          <a:avLst/>
        </a:prstGeom>
        <a:solidFill>
          <a:srgbClr val="323E50"/>
        </a:solidFill>
        <a:ln>
          <a:noFill/>
        </a:ln>
        <a:effectLst/>
        <a:scene3d>
          <a:camera prst="orthographicFront">
            <a:rot lat="0" lon="0" rev="0"/>
          </a:camera>
          <a:lightRig rig="contrasting" dir="t">
            <a:rot lat="0" lon="0" rev="7800000"/>
          </a:lightRig>
        </a:scene3d>
        <a:sp3d>
          <a:bevelT w="139700" h="139700"/>
        </a:sp3d>
      </dgm:spPr>
    </dgm:pt>
  </dgm:ptLst>
  <dgm:cxnLst>
    <dgm:cxn modelId="{077E2E0A-67E3-4122-BA07-3E65979ABC60}" type="presOf" srcId="{64BAA6D4-0F0A-499A-A6C4-C742DE1261C2}" destId="{7D0E9A3D-A4C2-4AC3-854D-681D6CA3E10F}" srcOrd="0" destOrd="0" presId="urn:microsoft.com/office/officeart/2005/8/layout/hList3"/>
    <dgm:cxn modelId="{7A08B510-5D2B-4CF6-B3CF-8BAD4EC06D5C}" type="presOf" srcId="{71EA1FF2-7252-41BB-96D2-0673DF512A15}" destId="{886D8538-80BD-4CAE-9564-55F5BBFCD7D5}" srcOrd="0" destOrd="0" presId="urn:microsoft.com/office/officeart/2005/8/layout/hList3"/>
    <dgm:cxn modelId="{F5061C13-461D-4395-A8D6-6B5F2F9B20C6}" srcId="{85FB023F-B0EC-426E-A8DB-0A128F8C9890}" destId="{47910C21-1918-4AA9-8969-0F1782A949CF}" srcOrd="1" destOrd="0" parTransId="{1AC3076C-7605-43AF-9412-3B5350062412}" sibTransId="{F333CF29-DC99-442B-B6D6-E6EEB0202AF5}"/>
    <dgm:cxn modelId="{77A07615-5766-42B9-9846-A1BDFE959F19}" srcId="{85FB023F-B0EC-426E-A8DB-0A128F8C9890}" destId="{8DA590EF-08D3-4976-AB7F-D97B3B5AEF7E}" srcOrd="0" destOrd="0" parTransId="{B550DA16-2147-4A5B-A2B6-2CB2E20FC99B}" sibTransId="{1B2E1AFC-3DD9-4772-AEFD-2CFD60CFFD04}"/>
    <dgm:cxn modelId="{1F369541-7EFC-4759-892B-162C03885555}" srcId="{8DA590EF-08D3-4976-AB7F-D97B3B5AEF7E}" destId="{35FE48CD-360C-46AD-B80A-08CE3606EA9C}" srcOrd="2" destOrd="0" parTransId="{6CFF453A-9172-46DF-8239-3009B904E531}" sibTransId="{AB62C916-9654-49BF-BBB1-55C589F31FFA}"/>
    <dgm:cxn modelId="{A281A57A-C3DE-4DB1-973F-68455A369CDA}" srcId="{8DA590EF-08D3-4976-AB7F-D97B3B5AEF7E}" destId="{71EA1FF2-7252-41BB-96D2-0673DF512A15}" srcOrd="0" destOrd="0" parTransId="{A09C59EC-76E1-4003-84A3-3AEED93157C7}" sibTransId="{7B55544F-792F-4E55-AD9E-7820D1F034B3}"/>
    <dgm:cxn modelId="{4611459D-DCC8-439B-880E-22B80CB8135D}" type="presOf" srcId="{06512A36-DD19-45B4-A6A2-A1AACC689352}" destId="{22825B66-AF2C-438F-9E30-DC0B1E363869}" srcOrd="0" destOrd="0" presId="urn:microsoft.com/office/officeart/2005/8/layout/hList3"/>
    <dgm:cxn modelId="{A3F3F4A8-FD62-4F1A-9BC1-B6C822FD10E6}" srcId="{8DA590EF-08D3-4976-AB7F-D97B3B5AEF7E}" destId="{06512A36-DD19-45B4-A6A2-A1AACC689352}" srcOrd="1" destOrd="0" parTransId="{C44510B3-9266-4C59-814B-7FB9E58ABFED}" sibTransId="{D395208A-A5F5-4661-AFEC-D8C5524DB3A1}"/>
    <dgm:cxn modelId="{AA4513B9-4CC7-4CD5-8CF5-4F6912984B4D}" srcId="{8DA590EF-08D3-4976-AB7F-D97B3B5AEF7E}" destId="{64BAA6D4-0F0A-499A-A6C4-C742DE1261C2}" srcOrd="3" destOrd="0" parTransId="{03A0D5C6-434E-4DE8-924F-55584C16190F}" sibTransId="{B4CCBEBF-8E9F-405C-9E4D-6469543D6A58}"/>
    <dgm:cxn modelId="{DB5DDCDC-DE89-4A3B-B9FB-B86764AB264D}" type="presOf" srcId="{35FE48CD-360C-46AD-B80A-08CE3606EA9C}" destId="{DBDCEF43-861F-413C-89B1-CBBFB019C765}" srcOrd="0" destOrd="0" presId="urn:microsoft.com/office/officeart/2005/8/layout/hList3"/>
    <dgm:cxn modelId="{F6BF6AF0-D095-489B-A3D4-0D48256C67BA}" type="presOf" srcId="{85FB023F-B0EC-426E-A8DB-0A128F8C9890}" destId="{B53C35B1-1B0C-4CAE-BB1D-5D8788CACF48}" srcOrd="0" destOrd="0" presId="urn:microsoft.com/office/officeart/2005/8/layout/hList3"/>
    <dgm:cxn modelId="{845005FF-E36B-4689-A630-9ACB0F635088}" type="presOf" srcId="{8DA590EF-08D3-4976-AB7F-D97B3B5AEF7E}" destId="{9A1467CE-8C80-4F8C-A371-8ED74CEB40A3}" srcOrd="0" destOrd="0" presId="urn:microsoft.com/office/officeart/2005/8/layout/hList3"/>
    <dgm:cxn modelId="{7A5972C1-B02A-47DE-BBB3-B86AE91571B5}" type="presParOf" srcId="{B53C35B1-1B0C-4CAE-BB1D-5D8788CACF48}" destId="{9A1467CE-8C80-4F8C-A371-8ED74CEB40A3}" srcOrd="0" destOrd="0" presId="urn:microsoft.com/office/officeart/2005/8/layout/hList3"/>
    <dgm:cxn modelId="{967CBC8C-96F7-496B-A12A-C1BBE5552AF8}" type="presParOf" srcId="{B53C35B1-1B0C-4CAE-BB1D-5D8788CACF48}" destId="{CAC3D224-ADC3-4409-9622-D0C72A7B114C}" srcOrd="1" destOrd="0" presId="urn:microsoft.com/office/officeart/2005/8/layout/hList3"/>
    <dgm:cxn modelId="{27B202B2-929D-49E3-9988-537C41BDB659}" type="presParOf" srcId="{CAC3D224-ADC3-4409-9622-D0C72A7B114C}" destId="{886D8538-80BD-4CAE-9564-55F5BBFCD7D5}" srcOrd="0" destOrd="0" presId="urn:microsoft.com/office/officeart/2005/8/layout/hList3"/>
    <dgm:cxn modelId="{E8CB1977-A55E-4CB5-BBC1-70F71EFBB7EB}" type="presParOf" srcId="{CAC3D224-ADC3-4409-9622-D0C72A7B114C}" destId="{22825B66-AF2C-438F-9E30-DC0B1E363869}" srcOrd="1" destOrd="0" presId="urn:microsoft.com/office/officeart/2005/8/layout/hList3"/>
    <dgm:cxn modelId="{0CD13D7D-D5FE-4441-A86A-DC6240DD2E68}" type="presParOf" srcId="{CAC3D224-ADC3-4409-9622-D0C72A7B114C}" destId="{DBDCEF43-861F-413C-89B1-CBBFB019C765}" srcOrd="2" destOrd="0" presId="urn:microsoft.com/office/officeart/2005/8/layout/hList3"/>
    <dgm:cxn modelId="{805B9AD0-A1D2-4D22-9D16-280827840B71}" type="presParOf" srcId="{CAC3D224-ADC3-4409-9622-D0C72A7B114C}" destId="{7D0E9A3D-A4C2-4AC3-854D-681D6CA3E10F}" srcOrd="3" destOrd="0" presId="urn:microsoft.com/office/officeart/2005/8/layout/hList3"/>
    <dgm:cxn modelId="{3BDDF887-DFB1-45FD-A7E5-B49C55BAC519}" type="presParOf" srcId="{B53C35B1-1B0C-4CAE-BB1D-5D8788CACF48}" destId="{0F067C35-4744-40C9-B268-BCC4AD1644BC}" srcOrd="2" destOrd="0" presId="urn:microsoft.com/office/officeart/2005/8/layout/h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15CB76-707E-43A9-9343-7CF831B88C6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hu-HU"/>
        </a:p>
      </dgm:t>
    </dgm:pt>
    <dgm:pt modelId="{76FF2B3E-D8AA-4F34-9131-1EFEA29BA819}">
      <dgm:prSet custT="1"/>
      <dgm:spPr>
        <a:solidFill>
          <a:schemeClr val="tx2">
            <a:lumMod val="75000"/>
          </a:schemeClr>
        </a:solidFill>
        <a:ln>
          <a:noFill/>
        </a:ln>
        <a:effectLst/>
        <a:scene3d>
          <a:camera prst="orthographicFront">
            <a:rot lat="0" lon="0" rev="0"/>
          </a:camera>
          <a:lightRig rig="glow" dir="t">
            <a:rot lat="0" lon="0" rev="14100000"/>
          </a:lightRig>
        </a:scene3d>
        <a:sp3d prstMaterial="softEdge">
          <a:bevelT w="127000" prst="artDeco"/>
        </a:sp3d>
      </dgm:spPr>
      <dgm:t>
        <a:bodyPr/>
        <a:lstStyle/>
        <a:p>
          <a:r>
            <a:rPr lang="en-GB" sz="3200" b="0"/>
            <a:t>wetting</a:t>
          </a:r>
          <a:r>
            <a:rPr lang="en-GB" sz="3600" b="0"/>
            <a:t> </a:t>
          </a:r>
          <a:r>
            <a:rPr lang="en-GB" sz="3200" b="0"/>
            <a:t>agent</a:t>
          </a:r>
          <a:endParaRPr lang="hu-HU" sz="3600" b="0"/>
        </a:p>
      </dgm:t>
    </dgm:pt>
    <dgm:pt modelId="{7D63F7E9-81E7-43FD-B738-AD2DADAFF3B0}" type="parTrans" cxnId="{3702874F-6689-4E54-92D5-CCD8AC0BC320}">
      <dgm:prSet/>
      <dgm:spPr/>
      <dgm:t>
        <a:bodyPr/>
        <a:lstStyle/>
        <a:p>
          <a:endParaRPr lang="hu-HU"/>
        </a:p>
      </dgm:t>
    </dgm:pt>
    <dgm:pt modelId="{6759464F-6D1A-4385-854A-D399D50C60B4}" type="sibTrans" cxnId="{3702874F-6689-4E54-92D5-CCD8AC0BC320}">
      <dgm:prSet/>
      <dgm:spPr/>
      <dgm:t>
        <a:bodyPr/>
        <a:lstStyle/>
        <a:p>
          <a:endParaRPr lang="hu-HU"/>
        </a:p>
      </dgm:t>
    </dgm:pt>
    <dgm:pt modelId="{D12E335B-0EAD-4DA9-BB17-52C056DC25DA}">
      <dgm:prSet custT="1"/>
      <dgm:spPr>
        <a:solidFill>
          <a:srgbClr val="78899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buNone/>
          </a:pPr>
          <a:r>
            <a:rPr lang="en-GB" sz="2000" b="1"/>
            <a:t>    both external and internal surfaces of the powder aggregates or agglomerates must be spontaneously wetted</a:t>
          </a:r>
          <a:endParaRPr lang="hu-HU" sz="2000" b="1"/>
        </a:p>
      </dgm:t>
    </dgm:pt>
    <dgm:pt modelId="{1B8CC04D-2D87-44B6-9A1D-AB990A547AF2}" type="parTrans" cxnId="{16D307DA-93D4-4787-AF2B-22F68C591E63}">
      <dgm:prSet/>
      <dgm:spPr/>
      <dgm:t>
        <a:bodyPr/>
        <a:lstStyle/>
        <a:p>
          <a:endParaRPr lang="hu-HU"/>
        </a:p>
      </dgm:t>
    </dgm:pt>
    <dgm:pt modelId="{783B4CE7-435B-4984-851C-05B74125593B}" type="sibTrans" cxnId="{16D307DA-93D4-4787-AF2B-22F68C591E63}">
      <dgm:prSet/>
      <dgm:spPr/>
      <dgm:t>
        <a:bodyPr/>
        <a:lstStyle/>
        <a:p>
          <a:endParaRPr lang="hu-HU"/>
        </a:p>
      </dgm:t>
    </dgm:pt>
    <dgm:pt modelId="{F58791D4-90FC-4386-B99D-FD6679A6E157}">
      <dgm:prSet custT="1"/>
      <dgm:spPr>
        <a:solidFill>
          <a:schemeClr val="tx2">
            <a:lumMod val="75000"/>
          </a:schemeClr>
        </a:solidFill>
        <a:ln>
          <a:noFill/>
        </a:ln>
        <a:effectLst/>
        <a:scene3d>
          <a:camera prst="orthographicFront">
            <a:rot lat="0" lon="0" rev="0"/>
          </a:camera>
          <a:lightRig rig="glow" dir="t">
            <a:rot lat="0" lon="0" rev="14100000"/>
          </a:lightRig>
        </a:scene3d>
        <a:sp3d prstMaterial="softEdge">
          <a:bevelT w="127000" prst="artDeco"/>
        </a:sp3d>
      </dgm:spPr>
      <dgm:t>
        <a:bodyPr/>
        <a:lstStyle/>
        <a:p>
          <a:r>
            <a:rPr lang="en-GB" sz="3200" b="0"/>
            <a:t>dispersing</a:t>
          </a:r>
          <a:r>
            <a:rPr lang="en-GB" sz="3600" b="0"/>
            <a:t> </a:t>
          </a:r>
          <a:r>
            <a:rPr lang="en-GB" sz="3200" b="0"/>
            <a:t>agent</a:t>
          </a:r>
          <a:endParaRPr lang="hu-HU" sz="3600" b="0"/>
        </a:p>
      </dgm:t>
    </dgm:pt>
    <dgm:pt modelId="{6D6F6F1C-1EFB-440C-ACA5-AA48917A37D6}" type="parTrans" cxnId="{ACF33099-9561-42A3-9AB2-1FFB699AA880}">
      <dgm:prSet/>
      <dgm:spPr/>
      <dgm:t>
        <a:bodyPr/>
        <a:lstStyle/>
        <a:p>
          <a:endParaRPr lang="hu-HU"/>
        </a:p>
      </dgm:t>
    </dgm:pt>
    <dgm:pt modelId="{CE9AA4DC-AEF2-46F0-9CC0-0E757AE07CA4}" type="sibTrans" cxnId="{ACF33099-9561-42A3-9AB2-1FFB699AA880}">
      <dgm:prSet/>
      <dgm:spPr/>
      <dgm:t>
        <a:bodyPr/>
        <a:lstStyle/>
        <a:p>
          <a:endParaRPr lang="hu-HU"/>
        </a:p>
      </dgm:t>
    </dgm:pt>
    <dgm:pt modelId="{FC5EFE64-50FE-4C47-908B-B4420E8C3671}">
      <dgm:prSet custT="1"/>
      <dgm:spPr>
        <a:solidFill>
          <a:schemeClr val="tx2">
            <a:lumMod val="60000"/>
            <a:lumOff val="4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buNone/>
          </a:pPr>
          <a:r>
            <a:rPr lang="en-GB" sz="2000" b="1">
              <a:solidFill>
                <a:schemeClr val="tx1"/>
              </a:solidFill>
            </a:rPr>
            <a:t>    to break such aggregates or agglomerates into smaller units and subsequently help in the milling process</a:t>
          </a:r>
          <a:endParaRPr lang="hu-HU" sz="2000" b="1">
            <a:solidFill>
              <a:schemeClr val="tx1"/>
            </a:solidFill>
          </a:endParaRPr>
        </a:p>
      </dgm:t>
    </dgm:pt>
    <dgm:pt modelId="{98A8C7CB-DC16-4E68-9ABE-53453BC32869}" type="parTrans" cxnId="{50BCF1A7-1BB1-48DC-883B-C467710F56AE}">
      <dgm:prSet/>
      <dgm:spPr/>
      <dgm:t>
        <a:bodyPr/>
        <a:lstStyle/>
        <a:p>
          <a:endParaRPr lang="hu-HU"/>
        </a:p>
      </dgm:t>
    </dgm:pt>
    <dgm:pt modelId="{ED854579-9A67-464E-B48D-A77BEB3D92A9}" type="sibTrans" cxnId="{50BCF1A7-1BB1-48DC-883B-C467710F56AE}">
      <dgm:prSet/>
      <dgm:spPr/>
      <dgm:t>
        <a:bodyPr/>
        <a:lstStyle/>
        <a:p>
          <a:endParaRPr lang="hu-HU"/>
        </a:p>
      </dgm:t>
    </dgm:pt>
    <dgm:pt modelId="{E09D171F-9791-422C-B8C6-2811F306E76A}">
      <dgm:prSet custT="1"/>
      <dgm:spPr>
        <a:solidFill>
          <a:schemeClr val="tx2">
            <a:lumMod val="75000"/>
          </a:schemeClr>
        </a:solidFill>
        <a:ln>
          <a:noFill/>
        </a:ln>
        <a:effectLst/>
        <a:scene3d>
          <a:camera prst="orthographicFront">
            <a:rot lat="0" lon="0" rev="0"/>
          </a:camera>
          <a:lightRig rig="glow" dir="t">
            <a:rot lat="0" lon="0" rev="14100000"/>
          </a:lightRig>
        </a:scene3d>
        <a:sp3d prstMaterial="softEdge">
          <a:bevelT w="127000" prst="artDeco"/>
        </a:sp3d>
      </dgm:spPr>
      <dgm:t>
        <a:bodyPr/>
        <a:lstStyle/>
        <a:p>
          <a:r>
            <a:rPr lang="en-GB" sz="3200" b="0"/>
            <a:t>stability</a:t>
          </a:r>
          <a:endParaRPr lang="hu-HU" sz="3200" b="0"/>
        </a:p>
      </dgm:t>
    </dgm:pt>
    <dgm:pt modelId="{BF49CE95-07AB-4FD8-9A3C-AC56886FCB2B}" type="parTrans" cxnId="{D141314C-F2C7-452F-9F46-224784CEF06D}">
      <dgm:prSet/>
      <dgm:spPr/>
      <dgm:t>
        <a:bodyPr/>
        <a:lstStyle/>
        <a:p>
          <a:endParaRPr lang="hu-HU"/>
        </a:p>
      </dgm:t>
    </dgm:pt>
    <dgm:pt modelId="{DD76E9CA-E776-4E69-A020-EE10C326693E}" type="sibTrans" cxnId="{D141314C-F2C7-452F-9F46-224784CEF06D}">
      <dgm:prSet/>
      <dgm:spPr/>
      <dgm:t>
        <a:bodyPr/>
        <a:lstStyle/>
        <a:p>
          <a:endParaRPr lang="hu-HU"/>
        </a:p>
      </dgm:t>
    </dgm:pt>
    <dgm:pt modelId="{329949F5-D50E-4220-A988-59353ACB3285}">
      <dgm:prSet custT="1"/>
      <dgm:spPr>
        <a:solidFill>
          <a:schemeClr val="tx2">
            <a:lumMod val="60000"/>
            <a:lumOff val="40000"/>
            <a:alpha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buNone/>
          </a:pPr>
          <a:r>
            <a:rPr lang="en-GB" sz="2000" b="1"/>
            <a:t>    any flocculation will cause a rapid increase in the viscosity of the suspension</a:t>
          </a:r>
          <a:endParaRPr lang="hu-HU" sz="2000" b="1"/>
        </a:p>
      </dgm:t>
    </dgm:pt>
    <dgm:pt modelId="{E2B2B8FC-E268-4E60-82F7-C96C24743D00}" type="parTrans" cxnId="{1D96BF65-6EC6-4F98-9B48-CD1141884A59}">
      <dgm:prSet/>
      <dgm:spPr/>
      <dgm:t>
        <a:bodyPr/>
        <a:lstStyle/>
        <a:p>
          <a:endParaRPr lang="hu-HU"/>
        </a:p>
      </dgm:t>
    </dgm:pt>
    <dgm:pt modelId="{27A79081-9003-47D7-8A39-A716F01587A3}" type="sibTrans" cxnId="{1D96BF65-6EC6-4F98-9B48-CD1141884A59}">
      <dgm:prSet/>
      <dgm:spPr/>
      <dgm:t>
        <a:bodyPr/>
        <a:lstStyle/>
        <a:p>
          <a:endParaRPr lang="hu-HU"/>
        </a:p>
      </dgm:t>
    </dgm:pt>
    <dgm:pt modelId="{0466E134-B518-42EF-B24F-283939C55B27}" type="pres">
      <dgm:prSet presAssocID="{6D15CB76-707E-43A9-9343-7CF831B88C65}" presName="Name0" presStyleCnt="0">
        <dgm:presLayoutVars>
          <dgm:dir/>
          <dgm:animLvl val="lvl"/>
          <dgm:resizeHandles val="exact"/>
        </dgm:presLayoutVars>
      </dgm:prSet>
      <dgm:spPr/>
    </dgm:pt>
    <dgm:pt modelId="{420EF345-B4BB-4513-A1CA-2E75C31F6875}" type="pres">
      <dgm:prSet presAssocID="{76FF2B3E-D8AA-4F34-9131-1EFEA29BA819}" presName="linNode" presStyleCnt="0"/>
      <dgm:spPr/>
    </dgm:pt>
    <dgm:pt modelId="{42F7DA67-7A2E-4C9A-8DF3-0D8D0F08C41B}" type="pres">
      <dgm:prSet presAssocID="{76FF2B3E-D8AA-4F34-9131-1EFEA29BA819}" presName="parentText" presStyleLbl="node1" presStyleIdx="0" presStyleCnt="3" custScaleX="104377">
        <dgm:presLayoutVars>
          <dgm:chMax val="1"/>
          <dgm:bulletEnabled val="1"/>
        </dgm:presLayoutVars>
      </dgm:prSet>
      <dgm:spPr/>
    </dgm:pt>
    <dgm:pt modelId="{8566ADAC-A20C-4545-871A-519AE88C2484}" type="pres">
      <dgm:prSet presAssocID="{76FF2B3E-D8AA-4F34-9131-1EFEA29BA819}" presName="descendantText" presStyleLbl="alignAccFollowNode1" presStyleIdx="0" presStyleCnt="3" custScaleX="115756" custScaleY="96534">
        <dgm:presLayoutVars>
          <dgm:bulletEnabled val="1"/>
        </dgm:presLayoutVars>
      </dgm:prSet>
      <dgm:spPr/>
    </dgm:pt>
    <dgm:pt modelId="{2D3D52DB-038C-4AF1-935B-470C2F7036C3}" type="pres">
      <dgm:prSet presAssocID="{6759464F-6D1A-4385-854A-D399D50C60B4}" presName="sp" presStyleCnt="0"/>
      <dgm:spPr/>
    </dgm:pt>
    <dgm:pt modelId="{B9848EA5-3620-4279-AAEC-AF39751B0D34}" type="pres">
      <dgm:prSet presAssocID="{F58791D4-90FC-4386-B99D-FD6679A6E157}" presName="linNode" presStyleCnt="0"/>
      <dgm:spPr/>
    </dgm:pt>
    <dgm:pt modelId="{A6FC9FF0-6A22-457A-BDFC-20C1F19E75AB}" type="pres">
      <dgm:prSet presAssocID="{F58791D4-90FC-4386-B99D-FD6679A6E157}" presName="parentText" presStyleLbl="node1" presStyleIdx="1" presStyleCnt="3" custScaleX="120937">
        <dgm:presLayoutVars>
          <dgm:chMax val="1"/>
          <dgm:bulletEnabled val="1"/>
        </dgm:presLayoutVars>
      </dgm:prSet>
      <dgm:spPr/>
    </dgm:pt>
    <dgm:pt modelId="{FBA507CD-0582-4D99-882A-32C6861C9BBF}" type="pres">
      <dgm:prSet presAssocID="{F58791D4-90FC-4386-B99D-FD6679A6E157}" presName="descendantText" presStyleLbl="alignAccFollowNode1" presStyleIdx="1" presStyleCnt="3" custScaleX="134425" custScaleY="96534">
        <dgm:presLayoutVars>
          <dgm:bulletEnabled val="1"/>
        </dgm:presLayoutVars>
      </dgm:prSet>
      <dgm:spPr/>
    </dgm:pt>
    <dgm:pt modelId="{9407102E-4B19-4081-A25B-ECF7ACA5883B}" type="pres">
      <dgm:prSet presAssocID="{CE9AA4DC-AEF2-46F0-9CC0-0E757AE07CA4}" presName="sp" presStyleCnt="0"/>
      <dgm:spPr/>
    </dgm:pt>
    <dgm:pt modelId="{96A977F8-859C-4AF1-837D-4883462B19D9}" type="pres">
      <dgm:prSet presAssocID="{E09D171F-9791-422C-B8C6-2811F306E76A}" presName="linNode" presStyleCnt="0"/>
      <dgm:spPr/>
    </dgm:pt>
    <dgm:pt modelId="{A68AC256-9F51-458A-8881-E25FB5443C6A}" type="pres">
      <dgm:prSet presAssocID="{E09D171F-9791-422C-B8C6-2811F306E76A}" presName="parentText" presStyleLbl="node1" presStyleIdx="2" presStyleCnt="3" custScaleX="207129">
        <dgm:presLayoutVars>
          <dgm:chMax val="1"/>
          <dgm:bulletEnabled val="1"/>
        </dgm:presLayoutVars>
      </dgm:prSet>
      <dgm:spPr/>
    </dgm:pt>
    <dgm:pt modelId="{EC2304AA-D2DF-4257-8853-76A1DF2C5239}" type="pres">
      <dgm:prSet presAssocID="{E09D171F-9791-422C-B8C6-2811F306E76A}" presName="descendantText" presStyleLbl="alignAccFollowNode1" presStyleIdx="2" presStyleCnt="3" custScaleX="229388" custScaleY="96534">
        <dgm:presLayoutVars>
          <dgm:bulletEnabled val="1"/>
        </dgm:presLayoutVars>
      </dgm:prSet>
      <dgm:spPr/>
    </dgm:pt>
  </dgm:ptLst>
  <dgm:cxnLst>
    <dgm:cxn modelId="{EB8F250E-ADE6-45C2-A107-0F059BB53BE8}" type="presOf" srcId="{329949F5-D50E-4220-A988-59353ACB3285}" destId="{EC2304AA-D2DF-4257-8853-76A1DF2C5239}" srcOrd="0" destOrd="0" presId="urn:microsoft.com/office/officeart/2005/8/layout/vList5"/>
    <dgm:cxn modelId="{10C31D15-BF58-46BC-9D95-A27A3D42EFC5}" type="presOf" srcId="{6D15CB76-707E-43A9-9343-7CF831B88C65}" destId="{0466E134-B518-42EF-B24F-283939C55B27}" srcOrd="0" destOrd="0" presId="urn:microsoft.com/office/officeart/2005/8/layout/vList5"/>
    <dgm:cxn modelId="{49D61D5F-DFFA-4EEE-A69C-34C9130CEA60}" type="presOf" srcId="{FC5EFE64-50FE-4C47-908B-B4420E8C3671}" destId="{FBA507CD-0582-4D99-882A-32C6861C9BBF}" srcOrd="0" destOrd="0" presId="urn:microsoft.com/office/officeart/2005/8/layout/vList5"/>
    <dgm:cxn modelId="{1D96BF65-6EC6-4F98-9B48-CD1141884A59}" srcId="{E09D171F-9791-422C-B8C6-2811F306E76A}" destId="{329949F5-D50E-4220-A988-59353ACB3285}" srcOrd="0" destOrd="0" parTransId="{E2B2B8FC-E268-4E60-82F7-C96C24743D00}" sibTransId="{27A79081-9003-47D7-8A39-A716F01587A3}"/>
    <dgm:cxn modelId="{7D8FA56B-4736-4625-AE5B-9981D2174CED}" type="presOf" srcId="{E09D171F-9791-422C-B8C6-2811F306E76A}" destId="{A68AC256-9F51-458A-8881-E25FB5443C6A}" srcOrd="0" destOrd="0" presId="urn:microsoft.com/office/officeart/2005/8/layout/vList5"/>
    <dgm:cxn modelId="{D141314C-F2C7-452F-9F46-224784CEF06D}" srcId="{6D15CB76-707E-43A9-9343-7CF831B88C65}" destId="{E09D171F-9791-422C-B8C6-2811F306E76A}" srcOrd="2" destOrd="0" parTransId="{BF49CE95-07AB-4FD8-9A3C-AC56886FCB2B}" sibTransId="{DD76E9CA-E776-4E69-A020-EE10C326693E}"/>
    <dgm:cxn modelId="{3702874F-6689-4E54-92D5-CCD8AC0BC320}" srcId="{6D15CB76-707E-43A9-9343-7CF831B88C65}" destId="{76FF2B3E-D8AA-4F34-9131-1EFEA29BA819}" srcOrd="0" destOrd="0" parTransId="{7D63F7E9-81E7-43FD-B738-AD2DADAFF3B0}" sibTransId="{6759464F-6D1A-4385-854A-D399D50C60B4}"/>
    <dgm:cxn modelId="{ACF33099-9561-42A3-9AB2-1FFB699AA880}" srcId="{6D15CB76-707E-43A9-9343-7CF831B88C65}" destId="{F58791D4-90FC-4386-B99D-FD6679A6E157}" srcOrd="1" destOrd="0" parTransId="{6D6F6F1C-1EFB-440C-ACA5-AA48917A37D6}" sibTransId="{CE9AA4DC-AEF2-46F0-9CC0-0E757AE07CA4}"/>
    <dgm:cxn modelId="{50BCF1A7-1BB1-48DC-883B-C467710F56AE}" srcId="{F58791D4-90FC-4386-B99D-FD6679A6E157}" destId="{FC5EFE64-50FE-4C47-908B-B4420E8C3671}" srcOrd="0" destOrd="0" parTransId="{98A8C7CB-DC16-4E68-9ABE-53453BC32869}" sibTransId="{ED854579-9A67-464E-B48D-A77BEB3D92A9}"/>
    <dgm:cxn modelId="{8395F8C0-28BB-46D0-ADC0-EB866C8658C8}" type="presOf" srcId="{D12E335B-0EAD-4DA9-BB17-52C056DC25DA}" destId="{8566ADAC-A20C-4545-871A-519AE88C2484}" srcOrd="0" destOrd="0" presId="urn:microsoft.com/office/officeart/2005/8/layout/vList5"/>
    <dgm:cxn modelId="{16D307DA-93D4-4787-AF2B-22F68C591E63}" srcId="{76FF2B3E-D8AA-4F34-9131-1EFEA29BA819}" destId="{D12E335B-0EAD-4DA9-BB17-52C056DC25DA}" srcOrd="0" destOrd="0" parTransId="{1B8CC04D-2D87-44B6-9A1D-AB990A547AF2}" sibTransId="{783B4CE7-435B-4984-851C-05B74125593B}"/>
    <dgm:cxn modelId="{0C680FED-2136-43A5-9945-62570340E960}" type="presOf" srcId="{76FF2B3E-D8AA-4F34-9131-1EFEA29BA819}" destId="{42F7DA67-7A2E-4C9A-8DF3-0D8D0F08C41B}" srcOrd="0" destOrd="0" presId="urn:microsoft.com/office/officeart/2005/8/layout/vList5"/>
    <dgm:cxn modelId="{1E2E44FA-899F-40FA-9163-3A6715E337EC}" type="presOf" srcId="{F58791D4-90FC-4386-B99D-FD6679A6E157}" destId="{A6FC9FF0-6A22-457A-BDFC-20C1F19E75AB}" srcOrd="0" destOrd="0" presId="urn:microsoft.com/office/officeart/2005/8/layout/vList5"/>
    <dgm:cxn modelId="{02988670-852B-4231-9B74-405F30781E67}" type="presParOf" srcId="{0466E134-B518-42EF-B24F-283939C55B27}" destId="{420EF345-B4BB-4513-A1CA-2E75C31F6875}" srcOrd="0" destOrd="0" presId="urn:microsoft.com/office/officeart/2005/8/layout/vList5"/>
    <dgm:cxn modelId="{3363115E-5F14-47ED-A037-9D286ADD391A}" type="presParOf" srcId="{420EF345-B4BB-4513-A1CA-2E75C31F6875}" destId="{42F7DA67-7A2E-4C9A-8DF3-0D8D0F08C41B}" srcOrd="0" destOrd="0" presId="urn:microsoft.com/office/officeart/2005/8/layout/vList5"/>
    <dgm:cxn modelId="{E6661F45-48B6-493D-8346-EE3002EDDA7B}" type="presParOf" srcId="{420EF345-B4BB-4513-A1CA-2E75C31F6875}" destId="{8566ADAC-A20C-4545-871A-519AE88C2484}" srcOrd="1" destOrd="0" presId="urn:microsoft.com/office/officeart/2005/8/layout/vList5"/>
    <dgm:cxn modelId="{8F6AF6A1-92FE-46E8-A288-8F3167758D37}" type="presParOf" srcId="{0466E134-B518-42EF-B24F-283939C55B27}" destId="{2D3D52DB-038C-4AF1-935B-470C2F7036C3}" srcOrd="1" destOrd="0" presId="urn:microsoft.com/office/officeart/2005/8/layout/vList5"/>
    <dgm:cxn modelId="{DB89CAA7-3855-4419-83A3-A96A6BF64DDA}" type="presParOf" srcId="{0466E134-B518-42EF-B24F-283939C55B27}" destId="{B9848EA5-3620-4279-AAEC-AF39751B0D34}" srcOrd="2" destOrd="0" presId="urn:microsoft.com/office/officeart/2005/8/layout/vList5"/>
    <dgm:cxn modelId="{E44B7382-AB89-471D-B8CE-9A6FEE27DC40}" type="presParOf" srcId="{B9848EA5-3620-4279-AAEC-AF39751B0D34}" destId="{A6FC9FF0-6A22-457A-BDFC-20C1F19E75AB}" srcOrd="0" destOrd="0" presId="urn:microsoft.com/office/officeart/2005/8/layout/vList5"/>
    <dgm:cxn modelId="{79CA623E-7213-4C25-9BC4-8D927757CC47}" type="presParOf" srcId="{B9848EA5-3620-4279-AAEC-AF39751B0D34}" destId="{FBA507CD-0582-4D99-882A-32C6861C9BBF}" srcOrd="1" destOrd="0" presId="urn:microsoft.com/office/officeart/2005/8/layout/vList5"/>
    <dgm:cxn modelId="{1DD19E42-B5CC-499A-882D-DBD0267A41F4}" type="presParOf" srcId="{0466E134-B518-42EF-B24F-283939C55B27}" destId="{9407102E-4B19-4081-A25B-ECF7ACA5883B}" srcOrd="3" destOrd="0" presId="urn:microsoft.com/office/officeart/2005/8/layout/vList5"/>
    <dgm:cxn modelId="{AABB7141-E166-4EE0-981E-D5703E3F80D6}" type="presParOf" srcId="{0466E134-B518-42EF-B24F-283939C55B27}" destId="{96A977F8-859C-4AF1-837D-4883462B19D9}" srcOrd="4" destOrd="0" presId="urn:microsoft.com/office/officeart/2005/8/layout/vList5"/>
    <dgm:cxn modelId="{5894160A-E8A7-452E-8323-C58229E99168}" type="presParOf" srcId="{96A977F8-859C-4AF1-837D-4883462B19D9}" destId="{A68AC256-9F51-458A-8881-E25FB5443C6A}" srcOrd="0" destOrd="0" presId="urn:microsoft.com/office/officeart/2005/8/layout/vList5"/>
    <dgm:cxn modelId="{9A2AB7B4-5888-445E-9630-9F17EE2DD8D2}" type="presParOf" srcId="{96A977F8-859C-4AF1-837D-4883462B19D9}" destId="{EC2304AA-D2DF-4257-8853-76A1DF2C523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421340-EC89-4384-893C-C056D04E05F1}" type="doc">
      <dgm:prSet loTypeId="urn:microsoft.com/office/officeart/2008/layout/LinedList" loCatId="list" qsTypeId="urn:microsoft.com/office/officeart/2005/8/quickstyle/simple5" qsCatId="simple" csTypeId="urn:microsoft.com/office/officeart/2005/8/colors/accent3_2" csCatId="accent3" phldr="1"/>
      <dgm:spPr/>
      <dgm:t>
        <a:bodyPr/>
        <a:lstStyle/>
        <a:p>
          <a:endParaRPr lang="en-US"/>
        </a:p>
      </dgm:t>
    </dgm:pt>
    <dgm:pt modelId="{93D75702-79CE-4F8F-95BA-664DBE8153CA}">
      <dgm:prSet custT="1"/>
      <dgm:spPr/>
      <dgm:t>
        <a:bodyPr/>
        <a:lstStyle/>
        <a:p>
          <a:pPr algn="l"/>
          <a:r>
            <a:rPr lang="hu-HU" sz="2400" b="0" kern="1200"/>
            <a:t>it is necessary to wet all surfaces</a:t>
          </a:r>
          <a:r>
            <a:rPr lang="en-GB" sz="2400" b="0" kern="1200"/>
            <a:t>:</a:t>
          </a:r>
        </a:p>
        <a:p>
          <a:pPr algn="l"/>
          <a:r>
            <a:rPr lang="hu-HU" sz="2000" b="0" kern="1200">
              <a:solidFill>
                <a:prstClr val="white">
                  <a:hueOff val="0"/>
                  <a:satOff val="0"/>
                  <a:lumOff val="0"/>
                  <a:alphaOff val="0"/>
                </a:prstClr>
              </a:solidFill>
              <a:latin typeface="Calibri" panose="020F0502020204030204"/>
              <a:ea typeface="+mn-ea"/>
              <a:cs typeface="+mn-cs"/>
            </a:rPr>
            <a:t>external and internal surface </a:t>
          </a:r>
          <a:br>
            <a:rPr lang="en-GB" sz="2000" b="0" kern="1200">
              <a:solidFill>
                <a:prstClr val="white">
                  <a:hueOff val="0"/>
                  <a:satOff val="0"/>
                  <a:lumOff val="0"/>
                  <a:alphaOff val="0"/>
                </a:prstClr>
              </a:solidFill>
              <a:latin typeface="Calibri" panose="020F0502020204030204"/>
              <a:ea typeface="+mn-ea"/>
              <a:cs typeface="+mn-cs"/>
            </a:rPr>
          </a:br>
          <a:r>
            <a:rPr lang="hu-HU" sz="2000" b="0" kern="1200">
              <a:solidFill>
                <a:prstClr val="white">
                  <a:hueOff val="0"/>
                  <a:satOff val="0"/>
                  <a:lumOff val="0"/>
                  <a:alphaOff val="0"/>
                </a:prstClr>
              </a:solidFill>
              <a:latin typeface="Calibri" panose="020F0502020204030204"/>
              <a:ea typeface="+mn-ea"/>
              <a:cs typeface="+mn-cs"/>
            </a:rPr>
            <a:t>of aggregates and agglomerates</a:t>
          </a:r>
          <a:endParaRPr lang="en-US" sz="2000" b="0" kern="1200">
            <a:solidFill>
              <a:prstClr val="white">
                <a:hueOff val="0"/>
                <a:satOff val="0"/>
                <a:lumOff val="0"/>
                <a:alphaOff val="0"/>
              </a:prstClr>
            </a:solidFill>
            <a:latin typeface="Calibri" panose="020F0502020204030204"/>
            <a:ea typeface="+mn-ea"/>
            <a:cs typeface="+mn-cs"/>
          </a:endParaRPr>
        </a:p>
      </dgm:t>
    </dgm:pt>
    <dgm:pt modelId="{4FA90ADA-3441-430E-920B-633C1BCFCD70}" type="parTrans" cxnId="{E8FC964C-9EF9-4E3E-A960-D7F7E49AF182}">
      <dgm:prSet/>
      <dgm:spPr/>
      <dgm:t>
        <a:bodyPr/>
        <a:lstStyle/>
        <a:p>
          <a:endParaRPr lang="en-US"/>
        </a:p>
      </dgm:t>
    </dgm:pt>
    <dgm:pt modelId="{5A702B37-C364-4F1B-BF8F-7173F0837ABA}" type="sibTrans" cxnId="{E8FC964C-9EF9-4E3E-A960-D7F7E49AF182}">
      <dgm:prSet/>
      <dgm:spPr/>
      <dgm:t>
        <a:bodyPr/>
        <a:lstStyle/>
        <a:p>
          <a:endParaRPr lang="en-US"/>
        </a:p>
      </dgm:t>
    </dgm:pt>
    <dgm:pt modelId="{2DF70A3C-B073-4F31-A9F0-389CB71C0A81}">
      <dgm:prSet custT="1"/>
      <dgm:spPr/>
      <dgm:t>
        <a:bodyPr/>
        <a:lstStyle/>
        <a:p>
          <a:r>
            <a:rPr lang="hu-HU" sz="2400"/>
            <a:t>the purpose is </a:t>
          </a:r>
          <a:r>
            <a:rPr lang="hu-HU" sz="2400" b="0"/>
            <a:t>to displace/replace the air entrapped</a:t>
          </a:r>
          <a:r>
            <a:rPr lang="hu-HU" sz="2400" b="1"/>
            <a:t> </a:t>
          </a:r>
          <a:r>
            <a:rPr lang="hu-HU" sz="2400"/>
            <a:t>between the particles of dry powder</a:t>
          </a:r>
          <a:endParaRPr lang="en-US" sz="2400"/>
        </a:p>
      </dgm:t>
    </dgm:pt>
    <dgm:pt modelId="{A9C244E4-9381-47C9-B273-E100655B1C10}" type="parTrans" cxnId="{F24D018A-C0C1-459D-A240-AB529D06C0BF}">
      <dgm:prSet/>
      <dgm:spPr/>
      <dgm:t>
        <a:bodyPr/>
        <a:lstStyle/>
        <a:p>
          <a:endParaRPr lang="en-US"/>
        </a:p>
      </dgm:t>
    </dgm:pt>
    <dgm:pt modelId="{32088426-AE07-40A6-BB98-CDAF3AF04DED}" type="sibTrans" cxnId="{F24D018A-C0C1-459D-A240-AB529D06C0BF}">
      <dgm:prSet/>
      <dgm:spPr/>
      <dgm:t>
        <a:bodyPr/>
        <a:lstStyle/>
        <a:p>
          <a:endParaRPr lang="en-US"/>
        </a:p>
      </dgm:t>
    </dgm:pt>
    <dgm:pt modelId="{60F99469-DC1D-4909-A50F-BE911E74B965}">
      <dgm:prSet custT="1"/>
      <dgm:spPr/>
      <dgm:t>
        <a:bodyPr anchor="ctr"/>
        <a:lstStyle/>
        <a:p>
          <a:pPr algn="l"/>
          <a:r>
            <a:rPr lang="en-GB" sz="2400"/>
            <a:t>molecules of the wetting agent should</a:t>
          </a:r>
        </a:p>
      </dgm:t>
    </dgm:pt>
    <dgm:pt modelId="{F4421E2D-54F0-46B5-B857-BD419D4B1839}" type="parTrans" cxnId="{9DF4940E-A316-4482-836E-F242B224A4E3}">
      <dgm:prSet/>
      <dgm:spPr/>
      <dgm:t>
        <a:bodyPr/>
        <a:lstStyle/>
        <a:p>
          <a:endParaRPr lang="en-US"/>
        </a:p>
      </dgm:t>
    </dgm:pt>
    <dgm:pt modelId="{F35E4E24-580B-4AF5-B3DD-DFC486ABFC3F}" type="sibTrans" cxnId="{9DF4940E-A316-4482-836E-F242B224A4E3}">
      <dgm:prSet/>
      <dgm:spPr/>
      <dgm:t>
        <a:bodyPr/>
        <a:lstStyle/>
        <a:p>
          <a:endParaRPr lang="en-US"/>
        </a:p>
      </dgm:t>
    </dgm:pt>
    <dgm:pt modelId="{EDE77028-CFA7-44F2-A99F-539F924C87CD}">
      <dgm:prSet custT="1"/>
      <dgm:spPr/>
      <dgm:t>
        <a:bodyPr/>
        <a:lstStyle/>
        <a:p>
          <a:r>
            <a:rPr lang="hu-HU" sz="1800"/>
            <a:t>decrease surface tension of water</a:t>
          </a:r>
          <a:endParaRPr lang="en-GB" sz="1800"/>
        </a:p>
      </dgm:t>
    </dgm:pt>
    <dgm:pt modelId="{228ECBD8-3FB9-446E-9F3D-10EAD01A5553}" type="parTrans" cxnId="{EEA4E3F6-9B57-4789-BC7E-98B3EE285051}">
      <dgm:prSet/>
      <dgm:spPr/>
      <dgm:t>
        <a:bodyPr/>
        <a:lstStyle/>
        <a:p>
          <a:endParaRPr lang="hu-HU"/>
        </a:p>
      </dgm:t>
    </dgm:pt>
    <dgm:pt modelId="{5C1AD781-29BA-40CD-952A-2D954C039D0B}" type="sibTrans" cxnId="{EEA4E3F6-9B57-4789-BC7E-98B3EE285051}">
      <dgm:prSet/>
      <dgm:spPr/>
      <dgm:t>
        <a:bodyPr/>
        <a:lstStyle/>
        <a:p>
          <a:endParaRPr lang="hu-HU"/>
        </a:p>
      </dgm:t>
    </dgm:pt>
    <dgm:pt modelId="{94C32F74-9751-4803-8E73-05701AF34887}">
      <dgm:prSet custT="1"/>
      <dgm:spPr/>
      <dgm:t>
        <a:bodyPr/>
        <a:lstStyle/>
        <a:p>
          <a:r>
            <a:rPr lang="hu-HU" sz="1800"/>
            <a:t>diffuse quic</a:t>
          </a:r>
          <a:r>
            <a:rPr lang="en-GB" sz="1800"/>
            <a:t>k</a:t>
          </a:r>
          <a:r>
            <a:rPr lang="hu-HU" sz="1800"/>
            <a:t>ly in solution</a:t>
          </a:r>
          <a:endParaRPr lang="en-GB" sz="1800"/>
        </a:p>
      </dgm:t>
    </dgm:pt>
    <dgm:pt modelId="{09ED82CC-271D-4722-A50D-004707BE0A96}" type="parTrans" cxnId="{3FC0996A-A4E1-43EC-9B59-41A9D2BE9637}">
      <dgm:prSet/>
      <dgm:spPr/>
      <dgm:t>
        <a:bodyPr/>
        <a:lstStyle/>
        <a:p>
          <a:endParaRPr lang="hu-HU"/>
        </a:p>
      </dgm:t>
    </dgm:pt>
    <dgm:pt modelId="{4AB70B7E-441E-433C-99DD-6811070C5034}" type="sibTrans" cxnId="{3FC0996A-A4E1-43EC-9B59-41A9D2BE9637}">
      <dgm:prSet/>
      <dgm:spPr/>
      <dgm:t>
        <a:bodyPr/>
        <a:lstStyle/>
        <a:p>
          <a:endParaRPr lang="hu-HU"/>
        </a:p>
      </dgm:t>
    </dgm:pt>
    <dgm:pt modelId="{712754F5-EB63-4F0B-83BF-7EADD98262FF}">
      <dgm:prSet custT="1"/>
      <dgm:spPr/>
      <dgm:t>
        <a:bodyPr anchor="ctr"/>
        <a:lstStyle/>
        <a:p>
          <a:r>
            <a:rPr lang="hu-HU" sz="1800"/>
            <a:t>quic</a:t>
          </a:r>
          <a:r>
            <a:rPr lang="en-GB" sz="1800"/>
            <a:t>k</a:t>
          </a:r>
          <a:r>
            <a:rPr lang="hu-HU" sz="1800"/>
            <a:t>ly become adsorbed</a:t>
          </a:r>
          <a:endParaRPr lang="en-GB" sz="1800"/>
        </a:p>
      </dgm:t>
    </dgm:pt>
    <dgm:pt modelId="{40538291-175F-40FC-84D0-F808B99C98F8}" type="parTrans" cxnId="{21BB4BBC-7D40-4E29-9AE5-DEED6DE495D7}">
      <dgm:prSet/>
      <dgm:spPr/>
      <dgm:t>
        <a:bodyPr/>
        <a:lstStyle/>
        <a:p>
          <a:endParaRPr lang="hu-HU"/>
        </a:p>
      </dgm:t>
    </dgm:pt>
    <dgm:pt modelId="{DF773EAE-3C17-48F3-8B3B-37C36B7560E9}" type="sibTrans" cxnId="{21BB4BBC-7D40-4E29-9AE5-DEED6DE495D7}">
      <dgm:prSet/>
      <dgm:spPr/>
      <dgm:t>
        <a:bodyPr/>
        <a:lstStyle/>
        <a:p>
          <a:endParaRPr lang="hu-HU"/>
        </a:p>
      </dgm:t>
    </dgm:pt>
    <dgm:pt modelId="{5450DDDC-67FA-4424-B8DF-43FE551A6934}" type="pres">
      <dgm:prSet presAssocID="{E5421340-EC89-4384-893C-C056D04E05F1}" presName="vert0" presStyleCnt="0">
        <dgm:presLayoutVars>
          <dgm:dir/>
          <dgm:animOne val="branch"/>
          <dgm:animLvl val="lvl"/>
        </dgm:presLayoutVars>
      </dgm:prSet>
      <dgm:spPr/>
    </dgm:pt>
    <dgm:pt modelId="{A20A6C75-B0CA-40F7-8E6B-0343104B8E52}" type="pres">
      <dgm:prSet presAssocID="{2DF70A3C-B073-4F31-A9F0-389CB71C0A81}" presName="thickLine" presStyleLbl="alignNode1" presStyleIdx="0" presStyleCnt="3"/>
      <dgm:spPr/>
    </dgm:pt>
    <dgm:pt modelId="{6082188B-1408-4236-B842-FC3B5BFF8690}" type="pres">
      <dgm:prSet presAssocID="{2DF70A3C-B073-4F31-A9F0-389CB71C0A81}" presName="horz1" presStyleCnt="0"/>
      <dgm:spPr/>
    </dgm:pt>
    <dgm:pt modelId="{BCADF6C6-8311-47D4-8C4F-12C64FF0D94E}" type="pres">
      <dgm:prSet presAssocID="{2DF70A3C-B073-4F31-A9F0-389CB71C0A81}" presName="tx1" presStyleLbl="revTx" presStyleIdx="0" presStyleCnt="6" custScaleX="500000"/>
      <dgm:spPr/>
    </dgm:pt>
    <dgm:pt modelId="{613B175C-1727-4672-8B33-89BAE1BBB61F}" type="pres">
      <dgm:prSet presAssocID="{2DF70A3C-B073-4F31-A9F0-389CB71C0A81}" presName="vert1" presStyleCnt="0"/>
      <dgm:spPr/>
    </dgm:pt>
    <dgm:pt modelId="{DFC1A015-A68F-487E-9C9C-B8ADA4D143B5}" type="pres">
      <dgm:prSet presAssocID="{93D75702-79CE-4F8F-95BA-664DBE8153CA}" presName="thickLine" presStyleLbl="alignNode1" presStyleIdx="1" presStyleCnt="3"/>
      <dgm:spPr/>
    </dgm:pt>
    <dgm:pt modelId="{DAD5AEEA-1526-4B41-8043-CE841ACDEA85}" type="pres">
      <dgm:prSet presAssocID="{93D75702-79CE-4F8F-95BA-664DBE8153CA}" presName="horz1" presStyleCnt="0"/>
      <dgm:spPr/>
    </dgm:pt>
    <dgm:pt modelId="{36326733-54DA-4DF8-8623-06422AC08AB2}" type="pres">
      <dgm:prSet presAssocID="{93D75702-79CE-4F8F-95BA-664DBE8153CA}" presName="tx1" presStyleLbl="revTx" presStyleIdx="1" presStyleCnt="6" custScaleX="464446"/>
      <dgm:spPr/>
    </dgm:pt>
    <dgm:pt modelId="{7BAFE6BB-156B-4002-AF80-97946FF1D942}" type="pres">
      <dgm:prSet presAssocID="{93D75702-79CE-4F8F-95BA-664DBE8153CA}" presName="vert1" presStyleCnt="0"/>
      <dgm:spPr/>
    </dgm:pt>
    <dgm:pt modelId="{F4B9935F-2AC3-4626-AAAC-AAC173E2CB0C}" type="pres">
      <dgm:prSet presAssocID="{60F99469-DC1D-4909-A50F-BE911E74B965}" presName="thickLine" presStyleLbl="alignNode1" presStyleIdx="2" presStyleCnt="3"/>
      <dgm:spPr/>
    </dgm:pt>
    <dgm:pt modelId="{DCB4AF4C-00EF-4794-88C0-4131306EEE1F}" type="pres">
      <dgm:prSet presAssocID="{60F99469-DC1D-4909-A50F-BE911E74B965}" presName="horz1" presStyleCnt="0"/>
      <dgm:spPr/>
    </dgm:pt>
    <dgm:pt modelId="{D7FAC598-E430-41E1-929E-214AD00B085A}" type="pres">
      <dgm:prSet presAssocID="{60F99469-DC1D-4909-A50F-BE911E74B965}" presName="tx1" presStyleLbl="revTx" presStyleIdx="2" presStyleCnt="6" custScaleX="200967"/>
      <dgm:spPr/>
    </dgm:pt>
    <dgm:pt modelId="{776AEAE5-07AA-4C41-A32B-78B6E0F29B57}" type="pres">
      <dgm:prSet presAssocID="{60F99469-DC1D-4909-A50F-BE911E74B965}" presName="vert1" presStyleCnt="0"/>
      <dgm:spPr/>
    </dgm:pt>
    <dgm:pt modelId="{E0E44639-548F-43F3-8DE1-A97F6F4B934D}" type="pres">
      <dgm:prSet presAssocID="{EDE77028-CFA7-44F2-A99F-539F924C87CD}" presName="vertSpace2a" presStyleCnt="0"/>
      <dgm:spPr/>
    </dgm:pt>
    <dgm:pt modelId="{16FEDC87-C9AD-40F8-BC2C-86169C2E72D5}" type="pres">
      <dgm:prSet presAssocID="{EDE77028-CFA7-44F2-A99F-539F924C87CD}" presName="horz2" presStyleCnt="0"/>
      <dgm:spPr/>
    </dgm:pt>
    <dgm:pt modelId="{5798B680-CB7F-4B7C-A678-C718E2C00EC9}" type="pres">
      <dgm:prSet presAssocID="{EDE77028-CFA7-44F2-A99F-539F924C87CD}" presName="horzSpace2" presStyleCnt="0"/>
      <dgm:spPr/>
    </dgm:pt>
    <dgm:pt modelId="{A4EBE0B6-FC43-4982-BB02-53D639448A98}" type="pres">
      <dgm:prSet presAssocID="{EDE77028-CFA7-44F2-A99F-539F924C87CD}" presName="tx2" presStyleLbl="revTx" presStyleIdx="3" presStyleCnt="6"/>
      <dgm:spPr/>
    </dgm:pt>
    <dgm:pt modelId="{D9EFCE9B-2785-44E8-A656-C50603D8810E}" type="pres">
      <dgm:prSet presAssocID="{EDE77028-CFA7-44F2-A99F-539F924C87CD}" presName="vert2" presStyleCnt="0"/>
      <dgm:spPr/>
    </dgm:pt>
    <dgm:pt modelId="{C9EABF09-E5CC-44B7-AF9D-1F42CC560596}" type="pres">
      <dgm:prSet presAssocID="{EDE77028-CFA7-44F2-A99F-539F924C87CD}" presName="thinLine2b" presStyleLbl="callout" presStyleIdx="0" presStyleCnt="3"/>
      <dgm:spPr/>
    </dgm:pt>
    <dgm:pt modelId="{AFF68591-BF79-49CE-A006-80EE87B1D7EC}" type="pres">
      <dgm:prSet presAssocID="{EDE77028-CFA7-44F2-A99F-539F924C87CD}" presName="vertSpace2b" presStyleCnt="0"/>
      <dgm:spPr/>
    </dgm:pt>
    <dgm:pt modelId="{A87C0DA8-6CB8-41C1-ADF8-79E181634916}" type="pres">
      <dgm:prSet presAssocID="{94C32F74-9751-4803-8E73-05701AF34887}" presName="horz2" presStyleCnt="0"/>
      <dgm:spPr/>
    </dgm:pt>
    <dgm:pt modelId="{FC489186-23A0-47AD-B923-2E593150A726}" type="pres">
      <dgm:prSet presAssocID="{94C32F74-9751-4803-8E73-05701AF34887}" presName="horzSpace2" presStyleCnt="0"/>
      <dgm:spPr/>
    </dgm:pt>
    <dgm:pt modelId="{1AD485F5-9DB1-42E8-857C-F26506BE4B22}" type="pres">
      <dgm:prSet presAssocID="{94C32F74-9751-4803-8E73-05701AF34887}" presName="tx2" presStyleLbl="revTx" presStyleIdx="4" presStyleCnt="6"/>
      <dgm:spPr/>
    </dgm:pt>
    <dgm:pt modelId="{C35FB2C0-ED0C-48C8-9293-92C3C472F79A}" type="pres">
      <dgm:prSet presAssocID="{94C32F74-9751-4803-8E73-05701AF34887}" presName="vert2" presStyleCnt="0"/>
      <dgm:spPr/>
    </dgm:pt>
    <dgm:pt modelId="{74173616-1065-4AE9-8CA7-44C85AEC67A5}" type="pres">
      <dgm:prSet presAssocID="{94C32F74-9751-4803-8E73-05701AF34887}" presName="thinLine2b" presStyleLbl="callout" presStyleIdx="1" presStyleCnt="3"/>
      <dgm:spPr/>
    </dgm:pt>
    <dgm:pt modelId="{BE67B395-338F-49EC-8650-05B7F28446CF}" type="pres">
      <dgm:prSet presAssocID="{94C32F74-9751-4803-8E73-05701AF34887}" presName="vertSpace2b" presStyleCnt="0"/>
      <dgm:spPr/>
    </dgm:pt>
    <dgm:pt modelId="{A18320E1-EEC9-4639-A4B9-93291B660298}" type="pres">
      <dgm:prSet presAssocID="{712754F5-EB63-4F0B-83BF-7EADD98262FF}" presName="horz2" presStyleCnt="0"/>
      <dgm:spPr/>
    </dgm:pt>
    <dgm:pt modelId="{9ED0C0A1-A417-4C12-8412-A3AC58204D71}" type="pres">
      <dgm:prSet presAssocID="{712754F5-EB63-4F0B-83BF-7EADD98262FF}" presName="horzSpace2" presStyleCnt="0"/>
      <dgm:spPr/>
    </dgm:pt>
    <dgm:pt modelId="{AC4A3440-8EFE-408A-B4D1-BF3CAC9FAB48}" type="pres">
      <dgm:prSet presAssocID="{712754F5-EB63-4F0B-83BF-7EADD98262FF}" presName="tx2" presStyleLbl="revTx" presStyleIdx="5" presStyleCnt="6"/>
      <dgm:spPr/>
    </dgm:pt>
    <dgm:pt modelId="{1AD61F99-3565-4874-9F8A-49AB8F1EF8A5}" type="pres">
      <dgm:prSet presAssocID="{712754F5-EB63-4F0B-83BF-7EADD98262FF}" presName="vert2" presStyleCnt="0"/>
      <dgm:spPr/>
    </dgm:pt>
    <dgm:pt modelId="{DEE19B73-D2EB-492D-BD8A-9BBE9F095AC5}" type="pres">
      <dgm:prSet presAssocID="{712754F5-EB63-4F0B-83BF-7EADD98262FF}" presName="thinLine2b" presStyleLbl="callout" presStyleIdx="2" presStyleCnt="3"/>
      <dgm:spPr/>
    </dgm:pt>
    <dgm:pt modelId="{BD02FCFA-B896-4D98-8CA5-47D3660FBEEB}" type="pres">
      <dgm:prSet presAssocID="{712754F5-EB63-4F0B-83BF-7EADD98262FF}" presName="vertSpace2b" presStyleCnt="0"/>
      <dgm:spPr/>
    </dgm:pt>
  </dgm:ptLst>
  <dgm:cxnLst>
    <dgm:cxn modelId="{9DF4940E-A316-4482-836E-F242B224A4E3}" srcId="{E5421340-EC89-4384-893C-C056D04E05F1}" destId="{60F99469-DC1D-4909-A50F-BE911E74B965}" srcOrd="2" destOrd="0" parTransId="{F4421E2D-54F0-46B5-B857-BD419D4B1839}" sibTransId="{F35E4E24-580B-4AF5-B3DD-DFC486ABFC3F}"/>
    <dgm:cxn modelId="{1E4EA914-DA0A-4D00-BCC0-F7C380CE0F3A}" type="presOf" srcId="{712754F5-EB63-4F0B-83BF-7EADD98262FF}" destId="{AC4A3440-8EFE-408A-B4D1-BF3CAC9FAB48}" srcOrd="0" destOrd="0" presId="urn:microsoft.com/office/officeart/2008/layout/LinedList"/>
    <dgm:cxn modelId="{B50D9C32-860F-4767-8B08-7D9918A79D11}" type="presOf" srcId="{EDE77028-CFA7-44F2-A99F-539F924C87CD}" destId="{A4EBE0B6-FC43-4982-BB02-53D639448A98}" srcOrd="0" destOrd="0" presId="urn:microsoft.com/office/officeart/2008/layout/LinedList"/>
    <dgm:cxn modelId="{3400ED49-98B0-4BC7-98CE-0F75E507A470}" type="presOf" srcId="{E5421340-EC89-4384-893C-C056D04E05F1}" destId="{5450DDDC-67FA-4424-B8DF-43FE551A6934}" srcOrd="0" destOrd="0" presId="urn:microsoft.com/office/officeart/2008/layout/LinedList"/>
    <dgm:cxn modelId="{3FC0996A-A4E1-43EC-9B59-41A9D2BE9637}" srcId="{60F99469-DC1D-4909-A50F-BE911E74B965}" destId="{94C32F74-9751-4803-8E73-05701AF34887}" srcOrd="1" destOrd="0" parTransId="{09ED82CC-271D-4722-A50D-004707BE0A96}" sibTransId="{4AB70B7E-441E-433C-99DD-6811070C5034}"/>
    <dgm:cxn modelId="{E8FC964C-9EF9-4E3E-A960-D7F7E49AF182}" srcId="{E5421340-EC89-4384-893C-C056D04E05F1}" destId="{93D75702-79CE-4F8F-95BA-664DBE8153CA}" srcOrd="1" destOrd="0" parTransId="{4FA90ADA-3441-430E-920B-633C1BCFCD70}" sibTransId="{5A702B37-C364-4F1B-BF8F-7173F0837ABA}"/>
    <dgm:cxn modelId="{2F66FF7B-81F5-47B5-BA72-4D4B08E19B2A}" type="presOf" srcId="{60F99469-DC1D-4909-A50F-BE911E74B965}" destId="{D7FAC598-E430-41E1-929E-214AD00B085A}" srcOrd="0" destOrd="0" presId="urn:microsoft.com/office/officeart/2008/layout/LinedList"/>
    <dgm:cxn modelId="{B532287C-EF64-4805-82FF-8390E6C3B8C4}" type="presOf" srcId="{94C32F74-9751-4803-8E73-05701AF34887}" destId="{1AD485F5-9DB1-42E8-857C-F26506BE4B22}" srcOrd="0" destOrd="0" presId="urn:microsoft.com/office/officeart/2008/layout/LinedList"/>
    <dgm:cxn modelId="{F24D018A-C0C1-459D-A240-AB529D06C0BF}" srcId="{E5421340-EC89-4384-893C-C056D04E05F1}" destId="{2DF70A3C-B073-4F31-A9F0-389CB71C0A81}" srcOrd="0" destOrd="0" parTransId="{A9C244E4-9381-47C9-B273-E100655B1C10}" sibTransId="{32088426-AE07-40A6-BB98-CDAF3AF04DED}"/>
    <dgm:cxn modelId="{602E7FAE-17B5-43B2-A4BF-BE22B94D7723}" type="presOf" srcId="{2DF70A3C-B073-4F31-A9F0-389CB71C0A81}" destId="{BCADF6C6-8311-47D4-8C4F-12C64FF0D94E}" srcOrd="0" destOrd="0" presId="urn:microsoft.com/office/officeart/2008/layout/LinedList"/>
    <dgm:cxn modelId="{188016B2-BA6B-40DA-B4B1-AE87B76C0A01}" type="presOf" srcId="{93D75702-79CE-4F8F-95BA-664DBE8153CA}" destId="{36326733-54DA-4DF8-8623-06422AC08AB2}" srcOrd="0" destOrd="0" presId="urn:microsoft.com/office/officeart/2008/layout/LinedList"/>
    <dgm:cxn modelId="{21BB4BBC-7D40-4E29-9AE5-DEED6DE495D7}" srcId="{60F99469-DC1D-4909-A50F-BE911E74B965}" destId="{712754F5-EB63-4F0B-83BF-7EADD98262FF}" srcOrd="2" destOrd="0" parTransId="{40538291-175F-40FC-84D0-F808B99C98F8}" sibTransId="{DF773EAE-3C17-48F3-8B3B-37C36B7560E9}"/>
    <dgm:cxn modelId="{EEA4E3F6-9B57-4789-BC7E-98B3EE285051}" srcId="{60F99469-DC1D-4909-A50F-BE911E74B965}" destId="{EDE77028-CFA7-44F2-A99F-539F924C87CD}" srcOrd="0" destOrd="0" parTransId="{228ECBD8-3FB9-446E-9F3D-10EAD01A5553}" sibTransId="{5C1AD781-29BA-40CD-952A-2D954C039D0B}"/>
    <dgm:cxn modelId="{169F985F-B856-4AC8-AF34-8857D546CD69}" type="presParOf" srcId="{5450DDDC-67FA-4424-B8DF-43FE551A6934}" destId="{A20A6C75-B0CA-40F7-8E6B-0343104B8E52}" srcOrd="0" destOrd="0" presId="urn:microsoft.com/office/officeart/2008/layout/LinedList"/>
    <dgm:cxn modelId="{F44D8AA3-BDF9-4A5C-824E-CAFCCD6313DB}" type="presParOf" srcId="{5450DDDC-67FA-4424-B8DF-43FE551A6934}" destId="{6082188B-1408-4236-B842-FC3B5BFF8690}" srcOrd="1" destOrd="0" presId="urn:microsoft.com/office/officeart/2008/layout/LinedList"/>
    <dgm:cxn modelId="{16E360B7-A051-49D0-96D7-CA91FA2075D3}" type="presParOf" srcId="{6082188B-1408-4236-B842-FC3B5BFF8690}" destId="{BCADF6C6-8311-47D4-8C4F-12C64FF0D94E}" srcOrd="0" destOrd="0" presId="urn:microsoft.com/office/officeart/2008/layout/LinedList"/>
    <dgm:cxn modelId="{6062596C-5AF5-4804-80B3-EE44C810B101}" type="presParOf" srcId="{6082188B-1408-4236-B842-FC3B5BFF8690}" destId="{613B175C-1727-4672-8B33-89BAE1BBB61F}" srcOrd="1" destOrd="0" presId="urn:microsoft.com/office/officeart/2008/layout/LinedList"/>
    <dgm:cxn modelId="{13954790-9A89-457F-BA44-1890CD98B60D}" type="presParOf" srcId="{5450DDDC-67FA-4424-B8DF-43FE551A6934}" destId="{DFC1A015-A68F-487E-9C9C-B8ADA4D143B5}" srcOrd="2" destOrd="0" presId="urn:microsoft.com/office/officeart/2008/layout/LinedList"/>
    <dgm:cxn modelId="{086823ED-6B7B-4E6C-86F3-931987E62B63}" type="presParOf" srcId="{5450DDDC-67FA-4424-B8DF-43FE551A6934}" destId="{DAD5AEEA-1526-4B41-8043-CE841ACDEA85}" srcOrd="3" destOrd="0" presId="urn:microsoft.com/office/officeart/2008/layout/LinedList"/>
    <dgm:cxn modelId="{F8BC2085-30DD-4001-9ABA-34A4C1D41234}" type="presParOf" srcId="{DAD5AEEA-1526-4B41-8043-CE841ACDEA85}" destId="{36326733-54DA-4DF8-8623-06422AC08AB2}" srcOrd="0" destOrd="0" presId="urn:microsoft.com/office/officeart/2008/layout/LinedList"/>
    <dgm:cxn modelId="{073196DD-7B61-4ED2-9BD0-B2DA335D6F44}" type="presParOf" srcId="{DAD5AEEA-1526-4B41-8043-CE841ACDEA85}" destId="{7BAFE6BB-156B-4002-AF80-97946FF1D942}" srcOrd="1" destOrd="0" presId="urn:microsoft.com/office/officeart/2008/layout/LinedList"/>
    <dgm:cxn modelId="{3C0D619F-1733-48F7-B9C8-841B4F9D4966}" type="presParOf" srcId="{5450DDDC-67FA-4424-B8DF-43FE551A6934}" destId="{F4B9935F-2AC3-4626-AAAC-AAC173E2CB0C}" srcOrd="4" destOrd="0" presId="urn:microsoft.com/office/officeart/2008/layout/LinedList"/>
    <dgm:cxn modelId="{0B23A9D5-4B0E-44D4-812E-463E6A99B0DC}" type="presParOf" srcId="{5450DDDC-67FA-4424-B8DF-43FE551A6934}" destId="{DCB4AF4C-00EF-4794-88C0-4131306EEE1F}" srcOrd="5" destOrd="0" presId="urn:microsoft.com/office/officeart/2008/layout/LinedList"/>
    <dgm:cxn modelId="{BBA59F61-5D56-4A70-A32C-5E7A48B9C73F}" type="presParOf" srcId="{DCB4AF4C-00EF-4794-88C0-4131306EEE1F}" destId="{D7FAC598-E430-41E1-929E-214AD00B085A}" srcOrd="0" destOrd="0" presId="urn:microsoft.com/office/officeart/2008/layout/LinedList"/>
    <dgm:cxn modelId="{B20FA3C6-2691-4757-9E27-C0A61F49F931}" type="presParOf" srcId="{DCB4AF4C-00EF-4794-88C0-4131306EEE1F}" destId="{776AEAE5-07AA-4C41-A32B-78B6E0F29B57}" srcOrd="1" destOrd="0" presId="urn:microsoft.com/office/officeart/2008/layout/LinedList"/>
    <dgm:cxn modelId="{38F7661F-ED0F-42BE-92C6-BC146BE7CDD3}" type="presParOf" srcId="{776AEAE5-07AA-4C41-A32B-78B6E0F29B57}" destId="{E0E44639-548F-43F3-8DE1-A97F6F4B934D}" srcOrd="0" destOrd="0" presId="urn:microsoft.com/office/officeart/2008/layout/LinedList"/>
    <dgm:cxn modelId="{A0B0BDDE-645F-4523-BC3F-1811D0652A61}" type="presParOf" srcId="{776AEAE5-07AA-4C41-A32B-78B6E0F29B57}" destId="{16FEDC87-C9AD-40F8-BC2C-86169C2E72D5}" srcOrd="1" destOrd="0" presId="urn:microsoft.com/office/officeart/2008/layout/LinedList"/>
    <dgm:cxn modelId="{F589A929-84A8-4F89-8BE3-53A7C5564C6C}" type="presParOf" srcId="{16FEDC87-C9AD-40F8-BC2C-86169C2E72D5}" destId="{5798B680-CB7F-4B7C-A678-C718E2C00EC9}" srcOrd="0" destOrd="0" presId="urn:microsoft.com/office/officeart/2008/layout/LinedList"/>
    <dgm:cxn modelId="{12369A20-3916-4AF3-B670-941B0C72C696}" type="presParOf" srcId="{16FEDC87-C9AD-40F8-BC2C-86169C2E72D5}" destId="{A4EBE0B6-FC43-4982-BB02-53D639448A98}" srcOrd="1" destOrd="0" presId="urn:microsoft.com/office/officeart/2008/layout/LinedList"/>
    <dgm:cxn modelId="{FA3AD31F-CF88-44D1-B704-FD9EFF8FDA1E}" type="presParOf" srcId="{16FEDC87-C9AD-40F8-BC2C-86169C2E72D5}" destId="{D9EFCE9B-2785-44E8-A656-C50603D8810E}" srcOrd="2" destOrd="0" presId="urn:microsoft.com/office/officeart/2008/layout/LinedList"/>
    <dgm:cxn modelId="{79E99926-3E09-43BB-A9AE-86F0C6106536}" type="presParOf" srcId="{776AEAE5-07AA-4C41-A32B-78B6E0F29B57}" destId="{C9EABF09-E5CC-44B7-AF9D-1F42CC560596}" srcOrd="2" destOrd="0" presId="urn:microsoft.com/office/officeart/2008/layout/LinedList"/>
    <dgm:cxn modelId="{54D8A96F-DBCB-4281-8299-14AB408AA99A}" type="presParOf" srcId="{776AEAE5-07AA-4C41-A32B-78B6E0F29B57}" destId="{AFF68591-BF79-49CE-A006-80EE87B1D7EC}" srcOrd="3" destOrd="0" presId="urn:microsoft.com/office/officeart/2008/layout/LinedList"/>
    <dgm:cxn modelId="{AB44E6DB-9837-4C57-8613-4F07B99A05E5}" type="presParOf" srcId="{776AEAE5-07AA-4C41-A32B-78B6E0F29B57}" destId="{A87C0DA8-6CB8-41C1-ADF8-79E181634916}" srcOrd="4" destOrd="0" presId="urn:microsoft.com/office/officeart/2008/layout/LinedList"/>
    <dgm:cxn modelId="{5DEC6C61-0861-4A49-A212-7468343E1878}" type="presParOf" srcId="{A87C0DA8-6CB8-41C1-ADF8-79E181634916}" destId="{FC489186-23A0-47AD-B923-2E593150A726}" srcOrd="0" destOrd="0" presId="urn:microsoft.com/office/officeart/2008/layout/LinedList"/>
    <dgm:cxn modelId="{6011CC43-B816-4F18-8A82-4DCF61565AF1}" type="presParOf" srcId="{A87C0DA8-6CB8-41C1-ADF8-79E181634916}" destId="{1AD485F5-9DB1-42E8-857C-F26506BE4B22}" srcOrd="1" destOrd="0" presId="urn:microsoft.com/office/officeart/2008/layout/LinedList"/>
    <dgm:cxn modelId="{67A898FC-DAC4-48E5-B7C0-933FCCD84968}" type="presParOf" srcId="{A87C0DA8-6CB8-41C1-ADF8-79E181634916}" destId="{C35FB2C0-ED0C-48C8-9293-92C3C472F79A}" srcOrd="2" destOrd="0" presId="urn:microsoft.com/office/officeart/2008/layout/LinedList"/>
    <dgm:cxn modelId="{E301D9B4-215A-4B84-B188-B0E48D2FB704}" type="presParOf" srcId="{776AEAE5-07AA-4C41-A32B-78B6E0F29B57}" destId="{74173616-1065-4AE9-8CA7-44C85AEC67A5}" srcOrd="5" destOrd="0" presId="urn:microsoft.com/office/officeart/2008/layout/LinedList"/>
    <dgm:cxn modelId="{9294EA5F-F8D5-40BF-BF33-AD8B3421A36C}" type="presParOf" srcId="{776AEAE5-07AA-4C41-A32B-78B6E0F29B57}" destId="{BE67B395-338F-49EC-8650-05B7F28446CF}" srcOrd="6" destOrd="0" presId="urn:microsoft.com/office/officeart/2008/layout/LinedList"/>
    <dgm:cxn modelId="{9C41FB25-02C0-4A29-B74A-4C13BE5579F5}" type="presParOf" srcId="{776AEAE5-07AA-4C41-A32B-78B6E0F29B57}" destId="{A18320E1-EEC9-4639-A4B9-93291B660298}" srcOrd="7" destOrd="0" presId="urn:microsoft.com/office/officeart/2008/layout/LinedList"/>
    <dgm:cxn modelId="{21213B4E-27B0-4D72-AA6A-CF3E02E381A6}" type="presParOf" srcId="{A18320E1-EEC9-4639-A4B9-93291B660298}" destId="{9ED0C0A1-A417-4C12-8412-A3AC58204D71}" srcOrd="0" destOrd="0" presId="urn:microsoft.com/office/officeart/2008/layout/LinedList"/>
    <dgm:cxn modelId="{DD863215-A717-4B32-9631-9ABDC88D3A46}" type="presParOf" srcId="{A18320E1-EEC9-4639-A4B9-93291B660298}" destId="{AC4A3440-8EFE-408A-B4D1-BF3CAC9FAB48}" srcOrd="1" destOrd="0" presId="urn:microsoft.com/office/officeart/2008/layout/LinedList"/>
    <dgm:cxn modelId="{D30A0276-89AF-4530-8164-1DFDE89BBF7A}" type="presParOf" srcId="{A18320E1-EEC9-4639-A4B9-93291B660298}" destId="{1AD61F99-3565-4874-9F8A-49AB8F1EF8A5}" srcOrd="2" destOrd="0" presId="urn:microsoft.com/office/officeart/2008/layout/LinedList"/>
    <dgm:cxn modelId="{48D4A5E3-1A0E-41A2-8C2A-0866DE0985E3}" type="presParOf" srcId="{776AEAE5-07AA-4C41-A32B-78B6E0F29B57}" destId="{DEE19B73-D2EB-492D-BD8A-9BBE9F095AC5}" srcOrd="8" destOrd="0" presId="urn:microsoft.com/office/officeart/2008/layout/LinedList"/>
    <dgm:cxn modelId="{838196CF-06DD-46C5-8B07-7492613472C2}" type="presParOf" srcId="{776AEAE5-07AA-4C41-A32B-78B6E0F29B57}" destId="{BD02FCFA-B896-4D98-8CA5-47D3660FBEEB}"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45D6F3-D30A-49D8-97C3-3B1F24146BE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hu-HU"/>
        </a:p>
      </dgm:t>
    </dgm:pt>
    <dgm:pt modelId="{D42DD9A9-F860-49CF-AA4B-98DD7F807A16}">
      <dgm:prSet custT="1"/>
      <dgm:spPr>
        <a:solidFill>
          <a:srgbClr val="44546A">
            <a:shade val="80000"/>
            <a:hueOff val="0"/>
            <a:satOff val="0"/>
            <a:lumOff val="0"/>
            <a:alphaOff val="0"/>
          </a:srgbClr>
        </a:solidFill>
        <a:ln>
          <a:noFill/>
        </a:ln>
        <a:effectLst>
          <a:outerShdw blurRad="57150" dist="19050" dir="5400000" algn="ctr" rotWithShape="0">
            <a:srgbClr val="000000">
              <a:alpha val="63000"/>
            </a:srgbClr>
          </a:outerShdw>
        </a:effectLst>
      </dgm:spPr>
      <dgm:t>
        <a:bodyPr spcFirstLastPara="0" vert="horz" wrap="square" lIns="106680" tIns="106680" rIns="106680" bIns="106680" numCol="1" spcCol="1270" anchor="ctr" anchorCtr="0"/>
        <a:lstStyle/>
        <a:p>
          <a:r>
            <a:rPr lang="en-GB" sz="2100" kern="1200"/>
            <a:t>The </a:t>
          </a:r>
          <a:r>
            <a:rPr lang="en-GB" sz="2100" kern="1200">
              <a:solidFill>
                <a:prstClr val="white">
                  <a:hueOff val="0"/>
                  <a:satOff val="0"/>
                  <a:lumOff val="0"/>
                  <a:alphaOff val="0"/>
                </a:prstClr>
              </a:solidFill>
              <a:latin typeface="Calibri" panose="020F0502020204030204"/>
              <a:ea typeface="+mn-ea"/>
              <a:cs typeface="+mn-cs"/>
            </a:rPr>
            <a:t>wetting</a:t>
          </a:r>
          <a:r>
            <a:rPr lang="en-GB" sz="2100" kern="1200"/>
            <a:t> tendency is larger, the smaller the contact angle or the surface tension is. </a:t>
          </a:r>
          <a:endParaRPr lang="hu-HU" sz="2100" kern="1200"/>
        </a:p>
      </dgm:t>
    </dgm:pt>
    <dgm:pt modelId="{3E9C641B-3A38-4AD5-B694-260823D391BD}" type="parTrans" cxnId="{21B9B25B-1D53-48B7-9904-693038A5FE7A}">
      <dgm:prSet/>
      <dgm:spPr/>
      <dgm:t>
        <a:bodyPr/>
        <a:lstStyle/>
        <a:p>
          <a:endParaRPr lang="hu-HU"/>
        </a:p>
      </dgm:t>
    </dgm:pt>
    <dgm:pt modelId="{E8032317-B629-41E7-9827-DB930EC45625}" type="sibTrans" cxnId="{21B9B25B-1D53-48B7-9904-693038A5FE7A}">
      <dgm:prSet/>
      <dgm:spPr/>
      <dgm:t>
        <a:bodyPr/>
        <a:lstStyle/>
        <a:p>
          <a:endParaRPr lang="hu-HU"/>
        </a:p>
      </dgm:t>
    </dgm:pt>
    <dgm:pt modelId="{57F95890-FB4C-4342-AFDE-AFF8EC2DFBAF}">
      <dgm:prSet custT="1"/>
      <dgm:spPr>
        <a:solidFill>
          <a:srgbClr val="44546A">
            <a:shade val="80000"/>
            <a:hueOff val="0"/>
            <a:satOff val="0"/>
            <a:lumOff val="0"/>
            <a:alphaOff val="0"/>
          </a:srgbClr>
        </a:solidFill>
        <a:ln w="12700" cap="flat" cmpd="sng" algn="ctr">
          <a:noFill/>
          <a:prstDash val="solid"/>
          <a:miter lim="800000"/>
        </a:ln>
        <a:effectLst>
          <a:outerShdw blurRad="57150" dist="19050" dir="5400000" algn="ctr" rotWithShape="0">
            <a:srgbClr val="000000">
              <a:alpha val="63000"/>
            </a:srgbClr>
          </a:outerShdw>
        </a:effectLst>
      </dgm:spPr>
      <dgm:t>
        <a:bodyPr spcFirstLastPara="0" vert="horz" wrap="square" lIns="106680" tIns="106680" rIns="106680" bIns="106680" numCol="1" spcCol="1270" anchor="ctr" anchorCtr="0"/>
        <a:lstStyle/>
        <a:p>
          <a:r>
            <a:rPr lang="en-GB" sz="2100"/>
            <a:t>A wetting liquid is a liquid that forms a contact angle with the solid which is smaller than 90º. </a:t>
          </a:r>
          <a:endParaRPr lang="hu-HU" sz="2100"/>
        </a:p>
      </dgm:t>
    </dgm:pt>
    <dgm:pt modelId="{ABA8A0EB-FF7B-455E-A0B6-D0653F547F4A}" type="parTrans" cxnId="{0100BF6E-B04F-4C94-A525-A3D613FDB689}">
      <dgm:prSet/>
      <dgm:spPr/>
      <dgm:t>
        <a:bodyPr/>
        <a:lstStyle/>
        <a:p>
          <a:endParaRPr lang="hu-HU"/>
        </a:p>
      </dgm:t>
    </dgm:pt>
    <dgm:pt modelId="{BAFE187D-984B-4E3F-8E80-EC1FABE12AA3}" type="sibTrans" cxnId="{0100BF6E-B04F-4C94-A525-A3D613FDB689}">
      <dgm:prSet/>
      <dgm:spPr/>
      <dgm:t>
        <a:bodyPr/>
        <a:lstStyle/>
        <a:p>
          <a:endParaRPr lang="hu-HU"/>
        </a:p>
      </dgm:t>
    </dgm:pt>
    <dgm:pt modelId="{0570759B-52CD-46D8-8860-287452584BE8}">
      <dgm:prSet custT="1"/>
      <dgm:spPr>
        <a:solidFill>
          <a:srgbClr val="44546A">
            <a:shade val="80000"/>
            <a:hueOff val="0"/>
            <a:satOff val="0"/>
            <a:lumOff val="0"/>
            <a:alphaOff val="0"/>
          </a:srgbClr>
        </a:solidFill>
        <a:ln w="12700" cap="flat" cmpd="sng" algn="ctr">
          <a:noFill/>
          <a:prstDash val="solid"/>
          <a:miter lim="800000"/>
        </a:ln>
        <a:effectLst>
          <a:outerShdw blurRad="57150" dist="19050" dir="5400000" algn="ctr" rotWithShape="0">
            <a:srgbClr val="000000">
              <a:alpha val="63000"/>
            </a:srgbClr>
          </a:outerShdw>
        </a:effectLst>
      </dgm:spPr>
      <dgm:t>
        <a:bodyPr spcFirstLastPara="0" vert="horz" wrap="square" lIns="106680" tIns="106680" rIns="106680" bIns="106680" numCol="1" spcCol="1270" anchor="ctr" anchorCtr="0"/>
        <a:lstStyle/>
        <a:p>
          <a:pPr marL="0" lvl="0" indent="0" algn="l" defTabSz="933450">
            <a:lnSpc>
              <a:spcPct val="90000"/>
            </a:lnSpc>
            <a:spcBef>
              <a:spcPct val="0"/>
            </a:spcBef>
            <a:spcAft>
              <a:spcPct val="35000"/>
            </a:spcAft>
            <a:buNone/>
          </a:pPr>
          <a:r>
            <a:rPr lang="en-GB" sz="2100" kern="1200">
              <a:solidFill>
                <a:prstClr val="white"/>
              </a:solidFill>
              <a:latin typeface="Calibri" panose="020F0502020204030204"/>
              <a:ea typeface="+mn-ea"/>
              <a:cs typeface="+mn-cs"/>
            </a:rPr>
            <a:t>A non-wetting liquid creates a contact angle between 90º and 180º with the solid.</a:t>
          </a:r>
          <a:endParaRPr lang="hu-HU" sz="2100" kern="1200">
            <a:solidFill>
              <a:prstClr val="white"/>
            </a:solidFill>
            <a:latin typeface="Calibri" panose="020F0502020204030204"/>
            <a:ea typeface="+mn-ea"/>
            <a:cs typeface="+mn-cs"/>
          </a:endParaRPr>
        </a:p>
      </dgm:t>
    </dgm:pt>
    <dgm:pt modelId="{D2A0D330-5948-4126-8678-E4D13AAC5F74}" type="parTrans" cxnId="{CB8A54CA-782F-4D64-9143-0BA2EE4D7D8A}">
      <dgm:prSet/>
      <dgm:spPr/>
      <dgm:t>
        <a:bodyPr/>
        <a:lstStyle/>
        <a:p>
          <a:endParaRPr lang="hu-HU"/>
        </a:p>
      </dgm:t>
    </dgm:pt>
    <dgm:pt modelId="{07CDA467-CFB8-4A47-B3A3-CD40D69ECBA8}" type="sibTrans" cxnId="{CB8A54CA-782F-4D64-9143-0BA2EE4D7D8A}">
      <dgm:prSet/>
      <dgm:spPr/>
      <dgm:t>
        <a:bodyPr/>
        <a:lstStyle/>
        <a:p>
          <a:endParaRPr lang="hu-HU"/>
        </a:p>
      </dgm:t>
    </dgm:pt>
    <dgm:pt modelId="{313B2D9A-4635-44B4-866F-C7E86D319950}" type="pres">
      <dgm:prSet presAssocID="{CD45D6F3-D30A-49D8-97C3-3B1F24146BEB}" presName="linear" presStyleCnt="0">
        <dgm:presLayoutVars>
          <dgm:animLvl val="lvl"/>
          <dgm:resizeHandles val="exact"/>
        </dgm:presLayoutVars>
      </dgm:prSet>
      <dgm:spPr/>
    </dgm:pt>
    <dgm:pt modelId="{7571D50C-3A06-4538-A6DF-A21BBEBA3733}" type="pres">
      <dgm:prSet presAssocID="{D42DD9A9-F860-49CF-AA4B-98DD7F807A16}" presName="parentText" presStyleLbl="node1" presStyleIdx="0" presStyleCnt="3">
        <dgm:presLayoutVars>
          <dgm:chMax val="0"/>
          <dgm:bulletEnabled val="1"/>
        </dgm:presLayoutVars>
      </dgm:prSet>
      <dgm:spPr>
        <a:xfrm>
          <a:off x="0" y="550584"/>
          <a:ext cx="10515600" cy="503685"/>
        </a:xfrm>
        <a:prstGeom prst="roundRect">
          <a:avLst/>
        </a:prstGeom>
      </dgm:spPr>
    </dgm:pt>
    <dgm:pt modelId="{34E3B864-9BCA-4650-9C02-455B1B07ACFF}" type="pres">
      <dgm:prSet presAssocID="{E8032317-B629-41E7-9827-DB930EC45625}" presName="spacer" presStyleCnt="0"/>
      <dgm:spPr/>
    </dgm:pt>
    <dgm:pt modelId="{B77AED43-A199-432F-BC03-DD02D5308E54}" type="pres">
      <dgm:prSet presAssocID="{57F95890-FB4C-4342-AFDE-AFF8EC2DFBAF}" presName="parentText" presStyleLbl="node1" presStyleIdx="1" presStyleCnt="3">
        <dgm:presLayoutVars>
          <dgm:chMax val="0"/>
          <dgm:bulletEnabled val="1"/>
        </dgm:presLayoutVars>
      </dgm:prSet>
      <dgm:spPr>
        <a:xfrm>
          <a:off x="0" y="1001953"/>
          <a:ext cx="10515600" cy="925031"/>
        </a:xfrm>
        <a:prstGeom prst="roundRect">
          <a:avLst/>
        </a:prstGeom>
      </dgm:spPr>
    </dgm:pt>
    <dgm:pt modelId="{B92F9E10-2C70-44CE-9207-8C1E8AB79773}" type="pres">
      <dgm:prSet presAssocID="{BAFE187D-984B-4E3F-8E80-EC1FABE12AA3}" presName="spacer" presStyleCnt="0"/>
      <dgm:spPr/>
    </dgm:pt>
    <dgm:pt modelId="{2F213E42-DE3D-49F9-8940-F5242A4D6B63}" type="pres">
      <dgm:prSet presAssocID="{0570759B-52CD-46D8-8860-287452584BE8}" presName="parentText" presStyleLbl="node1" presStyleIdx="2" presStyleCnt="3">
        <dgm:presLayoutVars>
          <dgm:chMax val="0"/>
          <dgm:bulletEnabled val="1"/>
        </dgm:presLayoutVars>
      </dgm:prSet>
      <dgm:spPr>
        <a:xfrm>
          <a:off x="0" y="1862786"/>
          <a:ext cx="10515600" cy="675675"/>
        </a:xfrm>
        <a:prstGeom prst="roundRect">
          <a:avLst/>
        </a:prstGeom>
      </dgm:spPr>
    </dgm:pt>
  </dgm:ptLst>
  <dgm:cxnLst>
    <dgm:cxn modelId="{4C11A23F-4FB8-4B89-8345-0DD939E79A76}" type="presOf" srcId="{57F95890-FB4C-4342-AFDE-AFF8EC2DFBAF}" destId="{B77AED43-A199-432F-BC03-DD02D5308E54}" srcOrd="0" destOrd="0" presId="urn:microsoft.com/office/officeart/2005/8/layout/vList2"/>
    <dgm:cxn modelId="{21B9B25B-1D53-48B7-9904-693038A5FE7A}" srcId="{CD45D6F3-D30A-49D8-97C3-3B1F24146BEB}" destId="{D42DD9A9-F860-49CF-AA4B-98DD7F807A16}" srcOrd="0" destOrd="0" parTransId="{3E9C641B-3A38-4AD5-B694-260823D391BD}" sibTransId="{E8032317-B629-41E7-9827-DB930EC45625}"/>
    <dgm:cxn modelId="{0100BF6E-B04F-4C94-A525-A3D613FDB689}" srcId="{CD45D6F3-D30A-49D8-97C3-3B1F24146BEB}" destId="{57F95890-FB4C-4342-AFDE-AFF8EC2DFBAF}" srcOrd="1" destOrd="0" parTransId="{ABA8A0EB-FF7B-455E-A0B6-D0653F547F4A}" sibTransId="{BAFE187D-984B-4E3F-8E80-EC1FABE12AA3}"/>
    <dgm:cxn modelId="{B77C6258-2DD3-44DA-B14E-1508407222EE}" type="presOf" srcId="{D42DD9A9-F860-49CF-AA4B-98DD7F807A16}" destId="{7571D50C-3A06-4538-A6DF-A21BBEBA3733}" srcOrd="0" destOrd="0" presId="urn:microsoft.com/office/officeart/2005/8/layout/vList2"/>
    <dgm:cxn modelId="{9B20529C-8F4A-4673-B9FE-BBAAFFA3EEE9}" type="presOf" srcId="{0570759B-52CD-46D8-8860-287452584BE8}" destId="{2F213E42-DE3D-49F9-8940-F5242A4D6B63}" srcOrd="0" destOrd="0" presId="urn:microsoft.com/office/officeart/2005/8/layout/vList2"/>
    <dgm:cxn modelId="{D7FC92AB-F95A-4C54-BDB6-27AD45D1385F}" type="presOf" srcId="{CD45D6F3-D30A-49D8-97C3-3B1F24146BEB}" destId="{313B2D9A-4635-44B4-866F-C7E86D319950}" srcOrd="0" destOrd="0" presId="urn:microsoft.com/office/officeart/2005/8/layout/vList2"/>
    <dgm:cxn modelId="{CB8A54CA-782F-4D64-9143-0BA2EE4D7D8A}" srcId="{CD45D6F3-D30A-49D8-97C3-3B1F24146BEB}" destId="{0570759B-52CD-46D8-8860-287452584BE8}" srcOrd="2" destOrd="0" parTransId="{D2A0D330-5948-4126-8678-E4D13AAC5F74}" sibTransId="{07CDA467-CFB8-4A47-B3A3-CD40D69ECBA8}"/>
    <dgm:cxn modelId="{BFF03C76-4D4B-44B6-BCB4-9B00837D778D}" type="presParOf" srcId="{313B2D9A-4635-44B4-866F-C7E86D319950}" destId="{7571D50C-3A06-4538-A6DF-A21BBEBA3733}" srcOrd="0" destOrd="0" presId="urn:microsoft.com/office/officeart/2005/8/layout/vList2"/>
    <dgm:cxn modelId="{B1DEC06A-8620-411D-B58D-7A5D5F36A897}" type="presParOf" srcId="{313B2D9A-4635-44B4-866F-C7E86D319950}" destId="{34E3B864-9BCA-4650-9C02-455B1B07ACFF}" srcOrd="1" destOrd="0" presId="urn:microsoft.com/office/officeart/2005/8/layout/vList2"/>
    <dgm:cxn modelId="{22EC2E02-6E3B-47DF-9149-3A1C1A331422}" type="presParOf" srcId="{313B2D9A-4635-44B4-866F-C7E86D319950}" destId="{B77AED43-A199-432F-BC03-DD02D5308E54}" srcOrd="2" destOrd="0" presId="urn:microsoft.com/office/officeart/2005/8/layout/vList2"/>
    <dgm:cxn modelId="{40455ECB-CC3A-409B-BA1D-82BA4C9B28F2}" type="presParOf" srcId="{313B2D9A-4635-44B4-866F-C7E86D319950}" destId="{B92F9E10-2C70-44CE-9207-8C1E8AB79773}" srcOrd="3" destOrd="0" presId="urn:microsoft.com/office/officeart/2005/8/layout/vList2"/>
    <dgm:cxn modelId="{A956C5EE-A872-4628-82A1-16BC7FC8E6D8}" type="presParOf" srcId="{313B2D9A-4635-44B4-866F-C7E86D319950}" destId="{2F213E42-DE3D-49F9-8940-F5242A4D6B6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D82F6D-AC20-46E6-898F-A6D7858AD5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hu-HU"/>
        </a:p>
      </dgm:t>
    </dgm:pt>
    <dgm:pt modelId="{3EC9E098-11CE-4E7F-8AD9-E6F57FF431F5}">
      <dgm:prSet custT="1"/>
      <dgm:spPr>
        <a:solidFill>
          <a:srgbClr val="44546A">
            <a:lumMod val="75000"/>
          </a:srgb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gm:spPr>
      <dgm:t>
        <a:bodyPr spcFirstLastPara="0" vert="horz" wrap="square" lIns="121920" tIns="60960" rIns="121920" bIns="60960" numCol="1" spcCol="1270" anchor="ctr" anchorCtr="0"/>
        <a:lstStyle/>
        <a:p>
          <a:pPr marL="0" lvl="0" indent="0" algn="ctr" defTabSz="1422400">
            <a:lnSpc>
              <a:spcPct val="90000"/>
            </a:lnSpc>
            <a:spcBef>
              <a:spcPct val="0"/>
            </a:spcBef>
            <a:spcAft>
              <a:spcPct val="35000"/>
            </a:spcAft>
            <a:buNone/>
          </a:pPr>
          <a:r>
            <a:rPr lang="en-US" sz="3200" b="0" kern="1200">
              <a:solidFill>
                <a:prstClr val="white"/>
              </a:solidFill>
              <a:latin typeface="Calibri" panose="020F0502020204030204"/>
              <a:ea typeface="+mn-ea"/>
              <a:cs typeface="+mn-cs"/>
            </a:rPr>
            <a:t>usage</a:t>
          </a:r>
          <a:endParaRPr lang="hu-HU" sz="3200" b="0" kern="1200">
            <a:solidFill>
              <a:prstClr val="white"/>
            </a:solidFill>
            <a:latin typeface="Calibri" panose="020F0502020204030204"/>
            <a:ea typeface="+mn-ea"/>
            <a:cs typeface="+mn-cs"/>
          </a:endParaRPr>
        </a:p>
      </dgm:t>
    </dgm:pt>
    <dgm:pt modelId="{3148E005-F1B9-44F6-A26E-0F57B1C5236D}" type="parTrans" cxnId="{BF443DAD-D429-45BC-952E-33D08F0BC23B}">
      <dgm:prSet/>
      <dgm:spPr/>
      <dgm:t>
        <a:bodyPr/>
        <a:lstStyle/>
        <a:p>
          <a:endParaRPr lang="hu-HU"/>
        </a:p>
      </dgm:t>
    </dgm:pt>
    <dgm:pt modelId="{686F80F0-98D8-4EA7-8FCF-78B7AB771FA5}" type="sibTrans" cxnId="{BF443DAD-D429-45BC-952E-33D08F0BC23B}">
      <dgm:prSet/>
      <dgm:spPr/>
      <dgm:t>
        <a:bodyPr/>
        <a:lstStyle/>
        <a:p>
          <a:endParaRPr lang="hu-HU"/>
        </a:p>
      </dgm:t>
    </dgm:pt>
    <dgm:pt modelId="{2D1161F0-9A5B-4F23-B3C7-4614C5725A11}">
      <dgm:prSet custT="1"/>
      <dgm:spPr>
        <a:solidFill>
          <a:srgbClr val="BFC6D8"/>
        </a:solidFill>
      </dgm:spPr>
      <dgm:t>
        <a:bodyPr/>
        <a:lstStyle/>
        <a:p>
          <a:pPr>
            <a:buFont typeface="Arial" panose="020B0604020202020204" pitchFamily="34" charset="0"/>
            <a:buChar char="•"/>
          </a:pPr>
          <a:r>
            <a:rPr lang="en-US" sz="1800"/>
            <a:t>is </a:t>
          </a:r>
          <a:r>
            <a:rPr lang="hu-HU" sz="1800"/>
            <a:t>a way to </a:t>
          </a:r>
          <a:r>
            <a:rPr lang="en-US" sz="1800"/>
            <a:t> measure the wettability of a surface</a:t>
          </a:r>
          <a:endParaRPr lang="hu-HU" sz="1800"/>
        </a:p>
      </dgm:t>
    </dgm:pt>
    <dgm:pt modelId="{25A562C3-3BD9-4F3C-9072-2D720B7F0C9B}" type="parTrans" cxnId="{238C3E3F-80C4-4B6B-8E2B-29BA1E571F0B}">
      <dgm:prSet/>
      <dgm:spPr/>
      <dgm:t>
        <a:bodyPr/>
        <a:lstStyle/>
        <a:p>
          <a:endParaRPr lang="hu-HU"/>
        </a:p>
      </dgm:t>
    </dgm:pt>
    <dgm:pt modelId="{1D884A84-D0D7-4FEC-8572-8A106447EA5E}" type="sibTrans" cxnId="{238C3E3F-80C4-4B6B-8E2B-29BA1E571F0B}">
      <dgm:prSet/>
      <dgm:spPr/>
      <dgm:t>
        <a:bodyPr/>
        <a:lstStyle/>
        <a:p>
          <a:endParaRPr lang="hu-HU"/>
        </a:p>
      </dgm:t>
    </dgm:pt>
    <dgm:pt modelId="{252B3E65-DBB0-465B-B632-D9969FFE21AB}">
      <dgm:prSet custT="1"/>
      <dgm:spPr>
        <a:solidFill>
          <a:srgbClr val="BFC6D8"/>
        </a:solidFill>
      </dgm:spPr>
      <dgm:t>
        <a:bodyPr/>
        <a:lstStyle/>
        <a:p>
          <a:pPr>
            <a:buFont typeface="Arial" panose="020B0604020202020204" pitchFamily="34" charset="0"/>
            <a:buChar char="•"/>
          </a:pPr>
          <a:r>
            <a:rPr lang="hu-HU" sz="1800"/>
            <a:t>shows </a:t>
          </a:r>
          <a:r>
            <a:rPr lang="en-US" sz="1800"/>
            <a:t>how a liquid deposited on a solid</a:t>
          </a:r>
          <a:r>
            <a:rPr lang="hu-HU" sz="1800"/>
            <a:t> can </a:t>
          </a:r>
          <a:r>
            <a:rPr lang="en-US" sz="1800"/>
            <a:t>spread</a:t>
          </a:r>
          <a:endParaRPr lang="hu-HU" sz="1800"/>
        </a:p>
      </dgm:t>
    </dgm:pt>
    <dgm:pt modelId="{926A0927-0EE9-46BC-BCE9-80F2073236B2}" type="parTrans" cxnId="{DFC2FC13-8D38-4EC9-A268-A85CFA8654CB}">
      <dgm:prSet/>
      <dgm:spPr/>
      <dgm:t>
        <a:bodyPr/>
        <a:lstStyle/>
        <a:p>
          <a:endParaRPr lang="hu-HU"/>
        </a:p>
      </dgm:t>
    </dgm:pt>
    <dgm:pt modelId="{A89F5647-9BFA-40A2-9495-A0CBBF33ACD6}" type="sibTrans" cxnId="{DFC2FC13-8D38-4EC9-A268-A85CFA8654CB}">
      <dgm:prSet/>
      <dgm:spPr/>
      <dgm:t>
        <a:bodyPr/>
        <a:lstStyle/>
        <a:p>
          <a:endParaRPr lang="hu-HU"/>
        </a:p>
      </dgm:t>
    </dgm:pt>
    <dgm:pt modelId="{55BFE325-EBD8-4F7D-9858-1B9F25FCAF6D}">
      <dgm:prSet custT="1"/>
      <dgm:spPr>
        <a:solidFill>
          <a:srgbClr val="44546A">
            <a:lumMod val="75000"/>
          </a:srgb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gm:spPr>
      <dgm:t>
        <a:bodyPr spcFirstLastPara="0" vert="horz" wrap="square" lIns="121920" tIns="60960" rIns="121920" bIns="60960" numCol="1" spcCol="1270" anchor="ctr" anchorCtr="0"/>
        <a:lstStyle/>
        <a:p>
          <a:r>
            <a:rPr lang="en-GB" sz="3200" b="0" kern="1200">
              <a:solidFill>
                <a:prstClr val="white"/>
              </a:solidFill>
              <a:latin typeface="Calibri" panose="020F0502020204030204"/>
              <a:ea typeface="+mn-ea"/>
              <a:cs typeface="+mn-cs"/>
            </a:rPr>
            <a:t>definition</a:t>
          </a:r>
          <a:endParaRPr lang="hu-HU" sz="3200" b="0" kern="1200">
            <a:solidFill>
              <a:prstClr val="white"/>
            </a:solidFill>
            <a:latin typeface="Calibri" panose="020F0502020204030204"/>
            <a:ea typeface="+mn-ea"/>
            <a:cs typeface="+mn-cs"/>
          </a:endParaRPr>
        </a:p>
      </dgm:t>
    </dgm:pt>
    <dgm:pt modelId="{CBD5E54F-F119-4D77-9B9B-5A8E1624EC9F}" type="parTrans" cxnId="{2E7D5243-B99F-4C0E-89F0-13C59A21E495}">
      <dgm:prSet/>
      <dgm:spPr/>
      <dgm:t>
        <a:bodyPr/>
        <a:lstStyle/>
        <a:p>
          <a:endParaRPr lang="hu-HU"/>
        </a:p>
      </dgm:t>
    </dgm:pt>
    <dgm:pt modelId="{8FEB6C2A-1BBB-4DCD-8DF5-A629D1F4E64E}" type="sibTrans" cxnId="{2E7D5243-B99F-4C0E-89F0-13C59A21E495}">
      <dgm:prSet/>
      <dgm:spPr/>
      <dgm:t>
        <a:bodyPr/>
        <a:lstStyle/>
        <a:p>
          <a:endParaRPr lang="hu-HU"/>
        </a:p>
      </dgm:t>
    </dgm:pt>
    <dgm:pt modelId="{1DD4C374-3C6A-406E-93ED-957DA6F8E209}">
      <dgm:prSet custT="1"/>
      <dgm:spPr/>
      <dgm:t>
        <a:bodyPr/>
        <a:lstStyle/>
        <a:p>
          <a:pPr marL="0">
            <a:buNone/>
          </a:pPr>
          <a:r>
            <a:rPr lang="en-US" sz="1600"/>
            <a:t>The contact angle is an angle that a liquid creates with a solid surface or capillary walls of a porous material when both</a:t>
          </a:r>
          <a:r>
            <a:rPr lang="hu-HU" sz="1600"/>
            <a:t> </a:t>
          </a:r>
          <a:r>
            <a:rPr lang="en-US" sz="1600"/>
            <a:t>materials come in contact together. </a:t>
          </a:r>
          <a:br>
            <a:rPr lang="en-US" sz="1600"/>
          </a:br>
          <a:r>
            <a:rPr lang="en-US" sz="1600"/>
            <a:t>This angle is determined by both properties of the solid and the liquid and the</a:t>
          </a:r>
          <a:r>
            <a:rPr lang="hu-HU" sz="1600"/>
            <a:t> </a:t>
          </a:r>
          <a:r>
            <a:rPr lang="en-US" sz="1600"/>
            <a:t>interaction and repulsion forces between liquid and solid and by the three phase interface properties (gas, liquid and</a:t>
          </a:r>
          <a:r>
            <a:rPr lang="hu-HU" sz="1600"/>
            <a:t> solid). </a:t>
          </a:r>
        </a:p>
      </dgm:t>
    </dgm:pt>
    <dgm:pt modelId="{1A0B19D4-06FF-4CEC-8328-6526B22A86EE}" type="parTrans" cxnId="{07E21E09-9366-4F8B-9A50-E89B85F1A466}">
      <dgm:prSet/>
      <dgm:spPr/>
      <dgm:t>
        <a:bodyPr/>
        <a:lstStyle/>
        <a:p>
          <a:endParaRPr lang="hu-HU"/>
        </a:p>
      </dgm:t>
    </dgm:pt>
    <dgm:pt modelId="{0B755BB8-95E0-49B4-A5C1-0AD159D63093}" type="sibTrans" cxnId="{07E21E09-9366-4F8B-9A50-E89B85F1A466}">
      <dgm:prSet/>
      <dgm:spPr/>
      <dgm:t>
        <a:bodyPr/>
        <a:lstStyle/>
        <a:p>
          <a:endParaRPr lang="hu-HU"/>
        </a:p>
      </dgm:t>
    </dgm:pt>
    <dgm:pt modelId="{1DB03B4E-58D7-47D2-844D-906164E5E998}" type="pres">
      <dgm:prSet presAssocID="{C3D82F6D-AC20-46E6-898F-A6D7858AD5AD}" presName="Name0" presStyleCnt="0">
        <dgm:presLayoutVars>
          <dgm:dir/>
          <dgm:animLvl val="lvl"/>
          <dgm:resizeHandles val="exact"/>
        </dgm:presLayoutVars>
      </dgm:prSet>
      <dgm:spPr/>
    </dgm:pt>
    <dgm:pt modelId="{0BBFB45B-EB22-42BB-95C5-862DE4C0A86F}" type="pres">
      <dgm:prSet presAssocID="{3EC9E098-11CE-4E7F-8AD9-E6F57FF431F5}" presName="linNode" presStyleCnt="0"/>
      <dgm:spPr/>
    </dgm:pt>
    <dgm:pt modelId="{623E048B-CD73-4B34-8592-E3202DF5C71F}" type="pres">
      <dgm:prSet presAssocID="{3EC9E098-11CE-4E7F-8AD9-E6F57FF431F5}" presName="parentText" presStyleLbl="node1" presStyleIdx="0" presStyleCnt="2" custScaleX="66807" custScaleY="179688" custLinFactNeighborX="-9336" custLinFactNeighborY="3">
        <dgm:presLayoutVars>
          <dgm:chMax val="1"/>
          <dgm:bulletEnabled val="1"/>
        </dgm:presLayoutVars>
      </dgm:prSet>
      <dgm:spPr>
        <a:xfrm>
          <a:off x="0" y="66"/>
          <a:ext cx="2529056" cy="1205157"/>
        </a:xfrm>
        <a:prstGeom prst="roundRect">
          <a:avLst/>
        </a:prstGeom>
      </dgm:spPr>
    </dgm:pt>
    <dgm:pt modelId="{C99095D6-4ACD-40FF-AF00-2947F23FE8CC}" type="pres">
      <dgm:prSet presAssocID="{3EC9E098-11CE-4E7F-8AD9-E6F57FF431F5}" presName="descendantText" presStyleLbl="alignAccFollowNode1" presStyleIdx="0" presStyleCnt="2" custScaleX="118018" custScaleY="179688">
        <dgm:presLayoutVars>
          <dgm:bulletEnabled val="1"/>
        </dgm:presLayoutVars>
      </dgm:prSet>
      <dgm:spPr/>
    </dgm:pt>
    <dgm:pt modelId="{E5717840-229E-4DB7-9800-70DDA8DD07FB}" type="pres">
      <dgm:prSet presAssocID="{686F80F0-98D8-4EA7-8FCF-78B7AB771FA5}" presName="sp" presStyleCnt="0"/>
      <dgm:spPr/>
    </dgm:pt>
    <dgm:pt modelId="{A185E9B0-65BC-4881-8097-A905355AB14F}" type="pres">
      <dgm:prSet presAssocID="{55BFE325-EBD8-4F7D-9858-1B9F25FCAF6D}" presName="linNode" presStyleCnt="0"/>
      <dgm:spPr/>
    </dgm:pt>
    <dgm:pt modelId="{C4A87124-6B13-4E12-B6B0-32F755A89F8D}" type="pres">
      <dgm:prSet presAssocID="{55BFE325-EBD8-4F7D-9858-1B9F25FCAF6D}" presName="parentText" presStyleLbl="node1" presStyleIdx="1" presStyleCnt="2" custScaleX="66807" custScaleY="263845" custLinFactNeighborX="-9336" custLinFactNeighborY="3">
        <dgm:presLayoutVars>
          <dgm:chMax val="1"/>
          <dgm:bulletEnabled val="1"/>
        </dgm:presLayoutVars>
      </dgm:prSet>
      <dgm:spPr>
        <a:xfrm>
          <a:off x="0" y="1265475"/>
          <a:ext cx="2529056" cy="1205157"/>
        </a:xfrm>
        <a:prstGeom prst="roundRect">
          <a:avLst/>
        </a:prstGeom>
      </dgm:spPr>
    </dgm:pt>
    <dgm:pt modelId="{410B39CC-B780-4F7C-ADFC-15601FA995CA}" type="pres">
      <dgm:prSet presAssocID="{55BFE325-EBD8-4F7D-9858-1B9F25FCAF6D}" presName="descendantText" presStyleLbl="alignAccFollowNode1" presStyleIdx="1" presStyleCnt="2" custScaleX="118018" custScaleY="263845">
        <dgm:presLayoutVars>
          <dgm:bulletEnabled val="1"/>
        </dgm:presLayoutVars>
      </dgm:prSet>
      <dgm:spPr/>
    </dgm:pt>
  </dgm:ptLst>
  <dgm:cxnLst>
    <dgm:cxn modelId="{4F589C06-A798-4A94-9122-4D96FF13B9DA}" type="presOf" srcId="{252B3E65-DBB0-465B-B632-D9969FFE21AB}" destId="{C99095D6-4ACD-40FF-AF00-2947F23FE8CC}" srcOrd="0" destOrd="1" presId="urn:microsoft.com/office/officeart/2005/8/layout/vList5"/>
    <dgm:cxn modelId="{07E21E09-9366-4F8B-9A50-E89B85F1A466}" srcId="{55BFE325-EBD8-4F7D-9858-1B9F25FCAF6D}" destId="{1DD4C374-3C6A-406E-93ED-957DA6F8E209}" srcOrd="0" destOrd="0" parTransId="{1A0B19D4-06FF-4CEC-8328-6526B22A86EE}" sibTransId="{0B755BB8-95E0-49B4-A5C1-0AD159D63093}"/>
    <dgm:cxn modelId="{DFC2FC13-8D38-4EC9-A268-A85CFA8654CB}" srcId="{3EC9E098-11CE-4E7F-8AD9-E6F57FF431F5}" destId="{252B3E65-DBB0-465B-B632-D9969FFE21AB}" srcOrd="1" destOrd="0" parTransId="{926A0927-0EE9-46BC-BCE9-80F2073236B2}" sibTransId="{A89F5647-9BFA-40A2-9495-A0CBBF33ACD6}"/>
    <dgm:cxn modelId="{EB80C33D-EAF8-4B76-ABEA-FFFB81405D9F}" type="presOf" srcId="{55BFE325-EBD8-4F7D-9858-1B9F25FCAF6D}" destId="{C4A87124-6B13-4E12-B6B0-32F755A89F8D}" srcOrd="0" destOrd="0" presId="urn:microsoft.com/office/officeart/2005/8/layout/vList5"/>
    <dgm:cxn modelId="{238C3E3F-80C4-4B6B-8E2B-29BA1E571F0B}" srcId="{3EC9E098-11CE-4E7F-8AD9-E6F57FF431F5}" destId="{2D1161F0-9A5B-4F23-B3C7-4614C5725A11}" srcOrd="0" destOrd="0" parTransId="{25A562C3-3BD9-4F3C-9072-2D720B7F0C9B}" sibTransId="{1D884A84-D0D7-4FEC-8572-8A106447EA5E}"/>
    <dgm:cxn modelId="{2E7D5243-B99F-4C0E-89F0-13C59A21E495}" srcId="{C3D82F6D-AC20-46E6-898F-A6D7858AD5AD}" destId="{55BFE325-EBD8-4F7D-9858-1B9F25FCAF6D}" srcOrd="1" destOrd="0" parTransId="{CBD5E54F-F119-4D77-9B9B-5A8E1624EC9F}" sibTransId="{8FEB6C2A-1BBB-4DCD-8DF5-A629D1F4E64E}"/>
    <dgm:cxn modelId="{9160246A-8ED3-4946-8E8A-F1C6A1C71599}" type="presOf" srcId="{C3D82F6D-AC20-46E6-898F-A6D7858AD5AD}" destId="{1DB03B4E-58D7-47D2-844D-906164E5E998}" srcOrd="0" destOrd="0" presId="urn:microsoft.com/office/officeart/2005/8/layout/vList5"/>
    <dgm:cxn modelId="{52986D51-5BF3-4AFA-A6EF-D7634F1E9F1B}" type="presOf" srcId="{3EC9E098-11CE-4E7F-8AD9-E6F57FF431F5}" destId="{623E048B-CD73-4B34-8592-E3202DF5C71F}" srcOrd="0" destOrd="0" presId="urn:microsoft.com/office/officeart/2005/8/layout/vList5"/>
    <dgm:cxn modelId="{BF443DAD-D429-45BC-952E-33D08F0BC23B}" srcId="{C3D82F6D-AC20-46E6-898F-A6D7858AD5AD}" destId="{3EC9E098-11CE-4E7F-8AD9-E6F57FF431F5}" srcOrd="0" destOrd="0" parTransId="{3148E005-F1B9-44F6-A26E-0F57B1C5236D}" sibTransId="{686F80F0-98D8-4EA7-8FCF-78B7AB771FA5}"/>
    <dgm:cxn modelId="{D37F79E5-F7BE-48FB-A3F8-C970303A05A2}" type="presOf" srcId="{2D1161F0-9A5B-4F23-B3C7-4614C5725A11}" destId="{C99095D6-4ACD-40FF-AF00-2947F23FE8CC}" srcOrd="0" destOrd="0" presId="urn:microsoft.com/office/officeart/2005/8/layout/vList5"/>
    <dgm:cxn modelId="{9AFED1EB-FE31-4574-A44A-19E8AEA44DFD}" type="presOf" srcId="{1DD4C374-3C6A-406E-93ED-957DA6F8E209}" destId="{410B39CC-B780-4F7C-ADFC-15601FA995CA}" srcOrd="0" destOrd="0" presId="urn:microsoft.com/office/officeart/2005/8/layout/vList5"/>
    <dgm:cxn modelId="{5CB73B0D-1C3D-466F-AA2D-4FBA8D81D5A3}" type="presParOf" srcId="{1DB03B4E-58D7-47D2-844D-906164E5E998}" destId="{0BBFB45B-EB22-42BB-95C5-862DE4C0A86F}" srcOrd="0" destOrd="0" presId="urn:microsoft.com/office/officeart/2005/8/layout/vList5"/>
    <dgm:cxn modelId="{D628EDE0-BD0F-472F-A94A-36F290E82E79}" type="presParOf" srcId="{0BBFB45B-EB22-42BB-95C5-862DE4C0A86F}" destId="{623E048B-CD73-4B34-8592-E3202DF5C71F}" srcOrd="0" destOrd="0" presId="urn:microsoft.com/office/officeart/2005/8/layout/vList5"/>
    <dgm:cxn modelId="{142A3816-26AE-41A2-BD0D-A9331CB4E9EC}" type="presParOf" srcId="{0BBFB45B-EB22-42BB-95C5-862DE4C0A86F}" destId="{C99095D6-4ACD-40FF-AF00-2947F23FE8CC}" srcOrd="1" destOrd="0" presId="urn:microsoft.com/office/officeart/2005/8/layout/vList5"/>
    <dgm:cxn modelId="{A65869C0-CD7C-4C65-9AE8-87FF74E6F188}" type="presParOf" srcId="{1DB03B4E-58D7-47D2-844D-906164E5E998}" destId="{E5717840-229E-4DB7-9800-70DDA8DD07FB}" srcOrd="1" destOrd="0" presId="urn:microsoft.com/office/officeart/2005/8/layout/vList5"/>
    <dgm:cxn modelId="{C5B222AB-8FB2-482C-922A-5972A2360737}" type="presParOf" srcId="{1DB03B4E-58D7-47D2-844D-906164E5E998}" destId="{A185E9B0-65BC-4881-8097-A905355AB14F}" srcOrd="2" destOrd="0" presId="urn:microsoft.com/office/officeart/2005/8/layout/vList5"/>
    <dgm:cxn modelId="{3C1AADB2-3B95-432D-9E6E-FB4C5274796D}" type="presParOf" srcId="{A185E9B0-65BC-4881-8097-A905355AB14F}" destId="{C4A87124-6B13-4E12-B6B0-32F755A89F8D}" srcOrd="0" destOrd="0" presId="urn:microsoft.com/office/officeart/2005/8/layout/vList5"/>
    <dgm:cxn modelId="{EEB30C74-DA11-4C87-A2A3-AEED3396A5C0}" type="presParOf" srcId="{A185E9B0-65BC-4881-8097-A905355AB14F}" destId="{410B39CC-B780-4F7C-ADFC-15601FA995CA}"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FB023F-B0EC-426E-A8DB-0A128F8C989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hu-HU"/>
        </a:p>
      </dgm:t>
    </dgm:pt>
    <dgm:pt modelId="{71EA1FF2-7252-41BB-96D2-0673DF512A15}">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wetting agents</a:t>
          </a:r>
          <a:endParaRPr lang="hu-HU"/>
        </a:p>
      </dgm:t>
    </dgm:pt>
    <dgm:pt modelId="{A09C59EC-76E1-4003-84A3-3AEED93157C7}" type="parTrans" cxnId="{A281A57A-C3DE-4DB1-973F-68455A369CDA}">
      <dgm:prSet/>
      <dgm:spPr/>
      <dgm:t>
        <a:bodyPr/>
        <a:lstStyle/>
        <a:p>
          <a:endParaRPr lang="hu-HU"/>
        </a:p>
      </dgm:t>
    </dgm:pt>
    <dgm:pt modelId="{7B55544F-792F-4E55-AD9E-7820D1F034B3}" type="sibTrans" cxnId="{A281A57A-C3DE-4DB1-973F-68455A369CDA}">
      <dgm:prSet/>
      <dgm:spPr>
        <a:solidFill>
          <a:srgbClr val="78899D"/>
        </a:solidFill>
      </dgm:spPr>
      <dgm:t>
        <a:bodyPr/>
        <a:lstStyle/>
        <a:p>
          <a:endParaRPr lang="hu-HU"/>
        </a:p>
      </dgm:t>
    </dgm:pt>
    <dgm:pt modelId="{06512A36-DD19-45B4-A6A2-A1AACC689352}">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hu-HU"/>
            <a:t>antifreeze agent</a:t>
          </a:r>
          <a:r>
            <a:rPr lang="en-GB"/>
            <a:t>s</a:t>
          </a:r>
          <a:endParaRPr lang="hu-HU"/>
        </a:p>
      </dgm:t>
    </dgm:pt>
    <dgm:pt modelId="{C44510B3-9266-4C59-814B-7FB9E58ABFED}" type="parTrans" cxnId="{A3F3F4A8-FD62-4F1A-9BC1-B6C822FD10E6}">
      <dgm:prSet/>
      <dgm:spPr/>
      <dgm:t>
        <a:bodyPr/>
        <a:lstStyle/>
        <a:p>
          <a:endParaRPr lang="hu-HU"/>
        </a:p>
      </dgm:t>
    </dgm:pt>
    <dgm:pt modelId="{D395208A-A5F5-4661-AFEC-D8C5524DB3A1}" type="sibTrans" cxnId="{A3F3F4A8-FD62-4F1A-9BC1-B6C822FD10E6}">
      <dgm:prSet/>
      <dgm:spPr>
        <a:solidFill>
          <a:srgbClr val="78899D"/>
        </a:solidFill>
      </dgm:spPr>
      <dgm:t>
        <a:bodyPr/>
        <a:lstStyle/>
        <a:p>
          <a:endParaRPr lang="hu-HU"/>
        </a:p>
      </dgm:t>
    </dgm:pt>
    <dgm:pt modelId="{35FE48CD-360C-46AD-B80A-08CE3606EA9C}">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others</a:t>
          </a:r>
          <a:endParaRPr lang="hu-HU"/>
        </a:p>
      </dgm:t>
    </dgm:pt>
    <dgm:pt modelId="{6CFF453A-9172-46DF-8239-3009B904E531}" type="parTrans" cxnId="{1F369541-7EFC-4759-892B-162C03885555}">
      <dgm:prSet/>
      <dgm:spPr/>
      <dgm:t>
        <a:bodyPr/>
        <a:lstStyle/>
        <a:p>
          <a:endParaRPr lang="hu-HU"/>
        </a:p>
      </dgm:t>
    </dgm:pt>
    <dgm:pt modelId="{AB62C916-9654-49BF-BBB1-55C589F31FFA}" type="sibTrans" cxnId="{1F369541-7EFC-4759-892B-162C03885555}">
      <dgm:prSet/>
      <dgm:spPr>
        <a:solidFill>
          <a:srgbClr val="78899D"/>
        </a:solidFill>
      </dgm:spPr>
      <dgm:t>
        <a:bodyPr/>
        <a:lstStyle/>
        <a:p>
          <a:endParaRPr lang="hu-HU"/>
        </a:p>
      </dgm:t>
    </dgm:pt>
    <dgm:pt modelId="{64BAA6D4-0F0A-499A-A6C4-C742DE1261C2}">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d</a:t>
          </a:r>
          <a:r>
            <a:rPr lang="hu-HU"/>
            <a:t>ispersing agents</a:t>
          </a:r>
        </a:p>
      </dgm:t>
    </dgm:pt>
    <dgm:pt modelId="{03A0D5C6-434E-4DE8-924F-55584C16190F}" type="parTrans" cxnId="{AA4513B9-4CC7-4CD5-8CF5-4F6912984B4D}">
      <dgm:prSet/>
      <dgm:spPr/>
      <dgm:t>
        <a:bodyPr/>
        <a:lstStyle/>
        <a:p>
          <a:endParaRPr lang="hu-HU"/>
        </a:p>
      </dgm:t>
    </dgm:pt>
    <dgm:pt modelId="{B4CCBEBF-8E9F-405C-9E4D-6469543D6A58}" type="sibTrans" cxnId="{AA4513B9-4CC7-4CD5-8CF5-4F6912984B4D}">
      <dgm:prSet/>
      <dgm:spPr>
        <a:solidFill>
          <a:srgbClr val="78899D"/>
        </a:solidFill>
      </dgm:spPr>
      <dgm:t>
        <a:bodyPr/>
        <a:lstStyle/>
        <a:p>
          <a:endParaRPr lang="hu-HU"/>
        </a:p>
      </dgm:t>
    </dgm:pt>
    <dgm:pt modelId="{8DA590EF-08D3-4976-AB7F-D97B3B5AEF7E}">
      <dgm:prSet/>
      <dgm:spPr>
        <a:solidFill>
          <a:srgbClr val="323E50"/>
        </a:solidFill>
        <a:ln>
          <a:noFill/>
        </a:ln>
        <a:effectLst/>
        <a:scene3d>
          <a:camera prst="orthographicFront">
            <a:rot lat="0" lon="0" rev="0"/>
          </a:camera>
          <a:lightRig rig="contrasting" dir="t">
            <a:rot lat="0" lon="0" rev="7800000"/>
          </a:lightRig>
        </a:scene3d>
        <a:sp3d>
          <a:bevelT w="139700" h="139700"/>
        </a:sp3d>
      </dgm:spPr>
      <dgm:t>
        <a:bodyPr/>
        <a:lstStyle/>
        <a:p>
          <a:r>
            <a:rPr lang="en-GB"/>
            <a:t>functional agents</a:t>
          </a:r>
          <a:endParaRPr lang="hu-HU"/>
        </a:p>
      </dgm:t>
    </dgm:pt>
    <dgm:pt modelId="{B550DA16-2147-4A5B-A2B6-2CB2E20FC99B}" type="parTrans" cxnId="{77A07615-5766-42B9-9846-A1BDFE959F19}">
      <dgm:prSet/>
      <dgm:spPr/>
      <dgm:t>
        <a:bodyPr/>
        <a:lstStyle/>
        <a:p>
          <a:endParaRPr lang="hu-HU"/>
        </a:p>
      </dgm:t>
    </dgm:pt>
    <dgm:pt modelId="{1B2E1AFC-3DD9-4772-AEFD-2CFD60CFFD04}" type="sibTrans" cxnId="{77A07615-5766-42B9-9846-A1BDFE959F19}">
      <dgm:prSet/>
      <dgm:spPr/>
      <dgm:t>
        <a:bodyPr/>
        <a:lstStyle/>
        <a:p>
          <a:endParaRPr lang="hu-HU"/>
        </a:p>
      </dgm:t>
    </dgm:pt>
    <dgm:pt modelId="{1B300DFE-2865-48A3-AFC5-576A60D239B3}">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thickening agents</a:t>
          </a:r>
          <a:endParaRPr lang="hu-HU"/>
        </a:p>
      </dgm:t>
    </dgm:pt>
    <dgm:pt modelId="{CF02D640-F21B-43D2-8D01-64D9CA3A8C97}" type="parTrans" cxnId="{CB1E24F6-C202-4BEB-A8CB-C60B5BA6A594}">
      <dgm:prSet/>
      <dgm:spPr/>
      <dgm:t>
        <a:bodyPr/>
        <a:lstStyle/>
        <a:p>
          <a:endParaRPr lang="hu-HU"/>
        </a:p>
      </dgm:t>
    </dgm:pt>
    <dgm:pt modelId="{2B12E460-92D3-4ADD-842F-DD9786216C84}" type="sibTrans" cxnId="{CB1E24F6-C202-4BEB-A8CB-C60B5BA6A594}">
      <dgm:prSet/>
      <dgm:spPr>
        <a:solidFill>
          <a:srgbClr val="78899D"/>
        </a:solidFill>
      </dgm:spPr>
      <dgm:t>
        <a:bodyPr/>
        <a:lstStyle/>
        <a:p>
          <a:endParaRPr lang="hu-HU"/>
        </a:p>
      </dgm:t>
    </dgm:pt>
    <dgm:pt modelId="{47910C21-1918-4AA9-8969-0F1782A949CF}">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hu-HU"/>
        </a:p>
      </dgm:t>
    </dgm:pt>
    <dgm:pt modelId="{1AC3076C-7605-43AF-9412-3B5350062412}" type="parTrans" cxnId="{F5061C13-461D-4395-A8D6-6B5F2F9B20C6}">
      <dgm:prSet/>
      <dgm:spPr/>
      <dgm:t>
        <a:bodyPr/>
        <a:lstStyle/>
        <a:p>
          <a:endParaRPr lang="hu-HU"/>
        </a:p>
      </dgm:t>
    </dgm:pt>
    <dgm:pt modelId="{F333CF29-DC99-442B-B6D6-E6EEB0202AF5}" type="sibTrans" cxnId="{F5061C13-461D-4395-A8D6-6B5F2F9B20C6}">
      <dgm:prSet/>
      <dgm:spPr/>
      <dgm:t>
        <a:bodyPr/>
        <a:lstStyle/>
        <a:p>
          <a:endParaRPr lang="hu-HU"/>
        </a:p>
      </dgm:t>
    </dgm:pt>
    <dgm:pt modelId="{0B0E9665-BE60-4A22-A85D-B9466E11E12C}">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solidFill>
                <a:srgbClr val="FFFFFF"/>
              </a:solidFill>
            </a:rPr>
            <a:t>a</a:t>
          </a:r>
          <a:r>
            <a:rPr lang="hu-HU">
              <a:solidFill>
                <a:srgbClr val="FFFFFF"/>
              </a:solidFill>
            </a:rPr>
            <a:t>ntifoam agents</a:t>
          </a:r>
          <a:endParaRPr lang="hu-HU"/>
        </a:p>
      </dgm:t>
    </dgm:pt>
    <dgm:pt modelId="{41A1E244-3691-4405-AE6A-BD91733E5E86}" type="parTrans" cxnId="{FE90DD96-D4B3-4AE6-94C0-FF57F1637AAA}">
      <dgm:prSet/>
      <dgm:spPr/>
      <dgm:t>
        <a:bodyPr/>
        <a:lstStyle/>
        <a:p>
          <a:endParaRPr lang="hu-HU"/>
        </a:p>
      </dgm:t>
    </dgm:pt>
    <dgm:pt modelId="{FFFC5A95-8A09-4763-8342-0D3CBE0AFA77}" type="sibTrans" cxnId="{FE90DD96-D4B3-4AE6-94C0-FF57F1637AAA}">
      <dgm:prSet/>
      <dgm:spPr/>
      <dgm:t>
        <a:bodyPr/>
        <a:lstStyle/>
        <a:p>
          <a:endParaRPr lang="hu-HU"/>
        </a:p>
      </dgm:t>
    </dgm:pt>
    <dgm:pt modelId="{68D6B306-A6BE-4E05-93EE-51F57B29E242}" type="pres">
      <dgm:prSet presAssocID="{85FB023F-B0EC-426E-A8DB-0A128F8C9890}" presName="Name0" presStyleCnt="0">
        <dgm:presLayoutVars>
          <dgm:chMax val="1"/>
          <dgm:dir/>
          <dgm:animLvl val="ctr"/>
          <dgm:resizeHandles val="exact"/>
        </dgm:presLayoutVars>
      </dgm:prSet>
      <dgm:spPr/>
    </dgm:pt>
    <dgm:pt modelId="{9459D479-F149-4DE7-8A6D-9C4D82BADD11}" type="pres">
      <dgm:prSet presAssocID="{8DA590EF-08D3-4976-AB7F-D97B3B5AEF7E}" presName="centerShape" presStyleLbl="node0" presStyleIdx="0" presStyleCnt="1"/>
      <dgm:spPr/>
    </dgm:pt>
    <dgm:pt modelId="{B4175507-47D2-4582-84E5-5CA04BE81BE8}" type="pres">
      <dgm:prSet presAssocID="{71EA1FF2-7252-41BB-96D2-0673DF512A15}" presName="node" presStyleLbl="node1" presStyleIdx="0" presStyleCnt="6">
        <dgm:presLayoutVars>
          <dgm:bulletEnabled val="1"/>
        </dgm:presLayoutVars>
      </dgm:prSet>
      <dgm:spPr/>
    </dgm:pt>
    <dgm:pt modelId="{A2C6D75D-F7F6-4B80-B3C9-F8AE6D29B3D7}" type="pres">
      <dgm:prSet presAssocID="{71EA1FF2-7252-41BB-96D2-0673DF512A15}" presName="dummy" presStyleCnt="0"/>
      <dgm:spPr/>
    </dgm:pt>
    <dgm:pt modelId="{7B3586A9-D8F1-47F7-A8C1-2961C53BFBC8}" type="pres">
      <dgm:prSet presAssocID="{7B55544F-792F-4E55-AD9E-7820D1F034B3}" presName="sibTrans" presStyleLbl="sibTrans2D1" presStyleIdx="0" presStyleCnt="6"/>
      <dgm:spPr/>
    </dgm:pt>
    <dgm:pt modelId="{E4D1E272-0012-4B05-AC35-BDE3A6A93165}" type="pres">
      <dgm:prSet presAssocID="{06512A36-DD19-45B4-A6A2-A1AACC689352}" presName="node" presStyleLbl="node1" presStyleIdx="1" presStyleCnt="6">
        <dgm:presLayoutVars>
          <dgm:bulletEnabled val="1"/>
        </dgm:presLayoutVars>
      </dgm:prSet>
      <dgm:spPr/>
    </dgm:pt>
    <dgm:pt modelId="{1BD803F4-9C0E-45EC-8BE7-703AC4CAD944}" type="pres">
      <dgm:prSet presAssocID="{06512A36-DD19-45B4-A6A2-A1AACC689352}" presName="dummy" presStyleCnt="0"/>
      <dgm:spPr/>
    </dgm:pt>
    <dgm:pt modelId="{D3639528-8D77-477C-B260-40E28F032B07}" type="pres">
      <dgm:prSet presAssocID="{D395208A-A5F5-4661-AFEC-D8C5524DB3A1}" presName="sibTrans" presStyleLbl="sibTrans2D1" presStyleIdx="1" presStyleCnt="6"/>
      <dgm:spPr/>
    </dgm:pt>
    <dgm:pt modelId="{018F813D-88A6-44F8-8571-E83D01FA90B6}" type="pres">
      <dgm:prSet presAssocID="{35FE48CD-360C-46AD-B80A-08CE3606EA9C}" presName="node" presStyleLbl="node1" presStyleIdx="2" presStyleCnt="6">
        <dgm:presLayoutVars>
          <dgm:bulletEnabled val="1"/>
        </dgm:presLayoutVars>
      </dgm:prSet>
      <dgm:spPr/>
    </dgm:pt>
    <dgm:pt modelId="{B7F6245E-2A30-440F-8358-F83705BA520B}" type="pres">
      <dgm:prSet presAssocID="{35FE48CD-360C-46AD-B80A-08CE3606EA9C}" presName="dummy" presStyleCnt="0"/>
      <dgm:spPr/>
    </dgm:pt>
    <dgm:pt modelId="{0B5F55F7-18A4-478E-9C52-06F61DC4DDAE}" type="pres">
      <dgm:prSet presAssocID="{AB62C916-9654-49BF-BBB1-55C589F31FFA}" presName="sibTrans" presStyleLbl="sibTrans2D1" presStyleIdx="2" presStyleCnt="6"/>
      <dgm:spPr/>
    </dgm:pt>
    <dgm:pt modelId="{476CF715-C593-4D24-B289-0A443308B20D}" type="pres">
      <dgm:prSet presAssocID="{64BAA6D4-0F0A-499A-A6C4-C742DE1261C2}" presName="node" presStyleLbl="node1" presStyleIdx="3" presStyleCnt="6">
        <dgm:presLayoutVars>
          <dgm:bulletEnabled val="1"/>
        </dgm:presLayoutVars>
      </dgm:prSet>
      <dgm:spPr/>
    </dgm:pt>
    <dgm:pt modelId="{524E3DCE-5420-40B6-8B99-CFC58F819C8F}" type="pres">
      <dgm:prSet presAssocID="{64BAA6D4-0F0A-499A-A6C4-C742DE1261C2}" presName="dummy" presStyleCnt="0"/>
      <dgm:spPr/>
    </dgm:pt>
    <dgm:pt modelId="{50C19E8E-2229-4760-9DEE-CB32BE944589}" type="pres">
      <dgm:prSet presAssocID="{B4CCBEBF-8E9F-405C-9E4D-6469543D6A58}" presName="sibTrans" presStyleLbl="sibTrans2D1" presStyleIdx="3" presStyleCnt="6"/>
      <dgm:spPr/>
    </dgm:pt>
    <dgm:pt modelId="{E204520B-75D3-4461-958C-A0AEA9DC1527}" type="pres">
      <dgm:prSet presAssocID="{0B0E9665-BE60-4A22-A85D-B9466E11E12C}" presName="node" presStyleLbl="node1" presStyleIdx="4" presStyleCnt="6">
        <dgm:presLayoutVars>
          <dgm:bulletEnabled val="1"/>
        </dgm:presLayoutVars>
      </dgm:prSet>
      <dgm:spPr/>
    </dgm:pt>
    <dgm:pt modelId="{5743CF65-D72B-495C-A6C4-27BC455BAD4E}" type="pres">
      <dgm:prSet presAssocID="{0B0E9665-BE60-4A22-A85D-B9466E11E12C}" presName="dummy" presStyleCnt="0"/>
      <dgm:spPr/>
    </dgm:pt>
    <dgm:pt modelId="{C2A52723-EF8E-4050-B29F-73298A0E5ADD}" type="pres">
      <dgm:prSet presAssocID="{FFFC5A95-8A09-4763-8342-0D3CBE0AFA77}" presName="sibTrans" presStyleLbl="sibTrans2D1" presStyleIdx="4" presStyleCnt="6"/>
      <dgm:spPr/>
    </dgm:pt>
    <dgm:pt modelId="{929AC434-B3B0-42CA-82E1-6E3AF412E8BC}" type="pres">
      <dgm:prSet presAssocID="{1B300DFE-2865-48A3-AFC5-576A60D239B3}" presName="node" presStyleLbl="node1" presStyleIdx="5" presStyleCnt="6">
        <dgm:presLayoutVars>
          <dgm:bulletEnabled val="1"/>
        </dgm:presLayoutVars>
      </dgm:prSet>
      <dgm:spPr/>
    </dgm:pt>
    <dgm:pt modelId="{C3433C10-5EC6-46AA-AF58-532B907F3F37}" type="pres">
      <dgm:prSet presAssocID="{1B300DFE-2865-48A3-AFC5-576A60D239B3}" presName="dummy" presStyleCnt="0"/>
      <dgm:spPr/>
    </dgm:pt>
    <dgm:pt modelId="{AFBC560E-5636-4475-9604-CC7EDC7A7ECA}" type="pres">
      <dgm:prSet presAssocID="{2B12E460-92D3-4ADD-842F-DD9786216C84}" presName="sibTrans" presStyleLbl="sibTrans2D1" presStyleIdx="5" presStyleCnt="6"/>
      <dgm:spPr/>
    </dgm:pt>
  </dgm:ptLst>
  <dgm:cxnLst>
    <dgm:cxn modelId="{BEF21F0E-0B18-468C-A051-A5BF30D5C430}" type="presOf" srcId="{2B12E460-92D3-4ADD-842F-DD9786216C84}" destId="{AFBC560E-5636-4475-9604-CC7EDC7A7ECA}" srcOrd="0" destOrd="0" presId="urn:microsoft.com/office/officeart/2005/8/layout/radial6"/>
    <dgm:cxn modelId="{F5061C13-461D-4395-A8D6-6B5F2F9B20C6}" srcId="{85FB023F-B0EC-426E-A8DB-0A128F8C9890}" destId="{47910C21-1918-4AA9-8969-0F1782A949CF}" srcOrd="1" destOrd="0" parTransId="{1AC3076C-7605-43AF-9412-3B5350062412}" sibTransId="{F333CF29-DC99-442B-B6D6-E6EEB0202AF5}"/>
    <dgm:cxn modelId="{77A07615-5766-42B9-9846-A1BDFE959F19}" srcId="{85FB023F-B0EC-426E-A8DB-0A128F8C9890}" destId="{8DA590EF-08D3-4976-AB7F-D97B3B5AEF7E}" srcOrd="0" destOrd="0" parTransId="{B550DA16-2147-4A5B-A2B6-2CB2E20FC99B}" sibTransId="{1B2E1AFC-3DD9-4772-AEFD-2CFD60CFFD04}"/>
    <dgm:cxn modelId="{1772745B-CF4F-4726-9634-0A0BEC368AC9}" type="presOf" srcId="{64BAA6D4-0F0A-499A-A6C4-C742DE1261C2}" destId="{476CF715-C593-4D24-B289-0A443308B20D}" srcOrd="0" destOrd="0" presId="urn:microsoft.com/office/officeart/2005/8/layout/radial6"/>
    <dgm:cxn modelId="{1F369541-7EFC-4759-892B-162C03885555}" srcId="{8DA590EF-08D3-4976-AB7F-D97B3B5AEF7E}" destId="{35FE48CD-360C-46AD-B80A-08CE3606EA9C}" srcOrd="2" destOrd="0" parTransId="{6CFF453A-9172-46DF-8239-3009B904E531}" sibTransId="{AB62C916-9654-49BF-BBB1-55C589F31FFA}"/>
    <dgm:cxn modelId="{46CDEC64-274C-4A0A-8649-7E976BC95CE2}" type="presOf" srcId="{1B300DFE-2865-48A3-AFC5-576A60D239B3}" destId="{929AC434-B3B0-42CA-82E1-6E3AF412E8BC}" srcOrd="0" destOrd="0" presId="urn:microsoft.com/office/officeart/2005/8/layout/radial6"/>
    <dgm:cxn modelId="{BF7F9145-B1F0-43B5-9AC6-787107629D85}" type="presOf" srcId="{B4CCBEBF-8E9F-405C-9E4D-6469543D6A58}" destId="{50C19E8E-2229-4760-9DEE-CB32BE944589}" srcOrd="0" destOrd="0" presId="urn:microsoft.com/office/officeart/2005/8/layout/radial6"/>
    <dgm:cxn modelId="{EA3E426A-5704-4EBC-BEDD-5A11A334C602}" type="presOf" srcId="{85FB023F-B0EC-426E-A8DB-0A128F8C9890}" destId="{68D6B306-A6BE-4E05-93EE-51F57B29E242}" srcOrd="0" destOrd="0" presId="urn:microsoft.com/office/officeart/2005/8/layout/radial6"/>
    <dgm:cxn modelId="{23C1906B-C106-4A34-B916-9FD365A50702}" type="presOf" srcId="{8DA590EF-08D3-4976-AB7F-D97B3B5AEF7E}" destId="{9459D479-F149-4DE7-8A6D-9C4D82BADD11}" srcOrd="0" destOrd="0" presId="urn:microsoft.com/office/officeart/2005/8/layout/radial6"/>
    <dgm:cxn modelId="{A281A57A-C3DE-4DB1-973F-68455A369CDA}" srcId="{8DA590EF-08D3-4976-AB7F-D97B3B5AEF7E}" destId="{71EA1FF2-7252-41BB-96D2-0673DF512A15}" srcOrd="0" destOrd="0" parTransId="{A09C59EC-76E1-4003-84A3-3AEED93157C7}" sibTransId="{7B55544F-792F-4E55-AD9E-7820D1F034B3}"/>
    <dgm:cxn modelId="{86373B8C-B421-4C0E-AF22-8C51C0473ECC}" type="presOf" srcId="{06512A36-DD19-45B4-A6A2-A1AACC689352}" destId="{E4D1E272-0012-4B05-AC35-BDE3A6A93165}" srcOrd="0" destOrd="0" presId="urn:microsoft.com/office/officeart/2005/8/layout/radial6"/>
    <dgm:cxn modelId="{388AB295-6439-4B48-8862-21A1BC2A92A2}" type="presOf" srcId="{D395208A-A5F5-4661-AFEC-D8C5524DB3A1}" destId="{D3639528-8D77-477C-B260-40E28F032B07}" srcOrd="0" destOrd="0" presId="urn:microsoft.com/office/officeart/2005/8/layout/radial6"/>
    <dgm:cxn modelId="{FE90DD96-D4B3-4AE6-94C0-FF57F1637AAA}" srcId="{8DA590EF-08D3-4976-AB7F-D97B3B5AEF7E}" destId="{0B0E9665-BE60-4A22-A85D-B9466E11E12C}" srcOrd="4" destOrd="0" parTransId="{41A1E244-3691-4405-AE6A-BD91733E5E86}" sibTransId="{FFFC5A95-8A09-4763-8342-0D3CBE0AFA77}"/>
    <dgm:cxn modelId="{988834A5-BBAB-494A-8192-D15E031AB157}" type="presOf" srcId="{AB62C916-9654-49BF-BBB1-55C589F31FFA}" destId="{0B5F55F7-18A4-478E-9C52-06F61DC4DDAE}" srcOrd="0" destOrd="0" presId="urn:microsoft.com/office/officeart/2005/8/layout/radial6"/>
    <dgm:cxn modelId="{A3F3F4A8-FD62-4F1A-9BC1-B6C822FD10E6}" srcId="{8DA590EF-08D3-4976-AB7F-D97B3B5AEF7E}" destId="{06512A36-DD19-45B4-A6A2-A1AACC689352}" srcOrd="1" destOrd="0" parTransId="{C44510B3-9266-4C59-814B-7FB9E58ABFED}" sibTransId="{D395208A-A5F5-4661-AFEC-D8C5524DB3A1}"/>
    <dgm:cxn modelId="{AA4513B9-4CC7-4CD5-8CF5-4F6912984B4D}" srcId="{8DA590EF-08D3-4976-AB7F-D97B3B5AEF7E}" destId="{64BAA6D4-0F0A-499A-A6C4-C742DE1261C2}" srcOrd="3" destOrd="0" parTransId="{03A0D5C6-434E-4DE8-924F-55584C16190F}" sibTransId="{B4CCBEBF-8E9F-405C-9E4D-6469543D6A58}"/>
    <dgm:cxn modelId="{24C754C0-87BA-44A7-9AAA-BB7EC70FE538}" type="presOf" srcId="{FFFC5A95-8A09-4763-8342-0D3CBE0AFA77}" destId="{C2A52723-EF8E-4050-B29F-73298A0E5ADD}" srcOrd="0" destOrd="0" presId="urn:microsoft.com/office/officeart/2005/8/layout/radial6"/>
    <dgm:cxn modelId="{0ABC78C6-B4AF-4110-AB2C-C162EFFFBBE5}" type="presOf" srcId="{35FE48CD-360C-46AD-B80A-08CE3606EA9C}" destId="{018F813D-88A6-44F8-8571-E83D01FA90B6}" srcOrd="0" destOrd="0" presId="urn:microsoft.com/office/officeart/2005/8/layout/radial6"/>
    <dgm:cxn modelId="{4C0B7FD4-70B0-4F5D-B97C-852FD6297C24}" type="presOf" srcId="{7B55544F-792F-4E55-AD9E-7820D1F034B3}" destId="{7B3586A9-D8F1-47F7-A8C1-2961C53BFBC8}" srcOrd="0" destOrd="0" presId="urn:microsoft.com/office/officeart/2005/8/layout/radial6"/>
    <dgm:cxn modelId="{AF2754E3-6950-47DC-8261-23300FB21EBA}" type="presOf" srcId="{71EA1FF2-7252-41BB-96D2-0673DF512A15}" destId="{B4175507-47D2-4582-84E5-5CA04BE81BE8}" srcOrd="0" destOrd="0" presId="urn:microsoft.com/office/officeart/2005/8/layout/radial6"/>
    <dgm:cxn modelId="{CB1E24F6-C202-4BEB-A8CB-C60B5BA6A594}" srcId="{8DA590EF-08D3-4976-AB7F-D97B3B5AEF7E}" destId="{1B300DFE-2865-48A3-AFC5-576A60D239B3}" srcOrd="5" destOrd="0" parTransId="{CF02D640-F21B-43D2-8D01-64D9CA3A8C97}" sibTransId="{2B12E460-92D3-4ADD-842F-DD9786216C84}"/>
    <dgm:cxn modelId="{6CD841FA-E83C-4536-9A23-E0B336EAA17C}" type="presOf" srcId="{0B0E9665-BE60-4A22-A85D-B9466E11E12C}" destId="{E204520B-75D3-4461-958C-A0AEA9DC1527}" srcOrd="0" destOrd="0" presId="urn:microsoft.com/office/officeart/2005/8/layout/radial6"/>
    <dgm:cxn modelId="{8AD95502-BADE-406B-98B6-7D7865829A79}" type="presParOf" srcId="{68D6B306-A6BE-4E05-93EE-51F57B29E242}" destId="{9459D479-F149-4DE7-8A6D-9C4D82BADD11}" srcOrd="0" destOrd="0" presId="urn:microsoft.com/office/officeart/2005/8/layout/radial6"/>
    <dgm:cxn modelId="{CBBE725F-716F-4595-A714-AE6DB1026717}" type="presParOf" srcId="{68D6B306-A6BE-4E05-93EE-51F57B29E242}" destId="{B4175507-47D2-4582-84E5-5CA04BE81BE8}" srcOrd="1" destOrd="0" presId="urn:microsoft.com/office/officeart/2005/8/layout/radial6"/>
    <dgm:cxn modelId="{198F0E9D-DC5A-40FF-948F-E54309344559}" type="presParOf" srcId="{68D6B306-A6BE-4E05-93EE-51F57B29E242}" destId="{A2C6D75D-F7F6-4B80-B3C9-F8AE6D29B3D7}" srcOrd="2" destOrd="0" presId="urn:microsoft.com/office/officeart/2005/8/layout/radial6"/>
    <dgm:cxn modelId="{36308AF9-8E1F-4421-A248-8ED61013DF2D}" type="presParOf" srcId="{68D6B306-A6BE-4E05-93EE-51F57B29E242}" destId="{7B3586A9-D8F1-47F7-A8C1-2961C53BFBC8}" srcOrd="3" destOrd="0" presId="urn:microsoft.com/office/officeart/2005/8/layout/radial6"/>
    <dgm:cxn modelId="{1383F1C9-9B7D-4745-A431-1A1CB02F2E44}" type="presParOf" srcId="{68D6B306-A6BE-4E05-93EE-51F57B29E242}" destId="{E4D1E272-0012-4B05-AC35-BDE3A6A93165}" srcOrd="4" destOrd="0" presId="urn:microsoft.com/office/officeart/2005/8/layout/radial6"/>
    <dgm:cxn modelId="{9F409BA9-FB3C-44A9-ADFC-7A3616695D83}" type="presParOf" srcId="{68D6B306-A6BE-4E05-93EE-51F57B29E242}" destId="{1BD803F4-9C0E-45EC-8BE7-703AC4CAD944}" srcOrd="5" destOrd="0" presId="urn:microsoft.com/office/officeart/2005/8/layout/radial6"/>
    <dgm:cxn modelId="{ECEEC15C-0CF9-4F2A-A768-C0487CF304BA}" type="presParOf" srcId="{68D6B306-A6BE-4E05-93EE-51F57B29E242}" destId="{D3639528-8D77-477C-B260-40E28F032B07}" srcOrd="6" destOrd="0" presId="urn:microsoft.com/office/officeart/2005/8/layout/radial6"/>
    <dgm:cxn modelId="{31AD0282-8BB0-496E-9DDC-2BE5EDD53480}" type="presParOf" srcId="{68D6B306-A6BE-4E05-93EE-51F57B29E242}" destId="{018F813D-88A6-44F8-8571-E83D01FA90B6}" srcOrd="7" destOrd="0" presId="urn:microsoft.com/office/officeart/2005/8/layout/radial6"/>
    <dgm:cxn modelId="{73803AAB-F053-4578-9323-D1181D703F79}" type="presParOf" srcId="{68D6B306-A6BE-4E05-93EE-51F57B29E242}" destId="{B7F6245E-2A30-440F-8358-F83705BA520B}" srcOrd="8" destOrd="0" presId="urn:microsoft.com/office/officeart/2005/8/layout/radial6"/>
    <dgm:cxn modelId="{D8444EC2-40CA-413D-9C64-03199335E54E}" type="presParOf" srcId="{68D6B306-A6BE-4E05-93EE-51F57B29E242}" destId="{0B5F55F7-18A4-478E-9C52-06F61DC4DDAE}" srcOrd="9" destOrd="0" presId="urn:microsoft.com/office/officeart/2005/8/layout/radial6"/>
    <dgm:cxn modelId="{5419A636-020E-4C21-98B4-B9AD83033212}" type="presParOf" srcId="{68D6B306-A6BE-4E05-93EE-51F57B29E242}" destId="{476CF715-C593-4D24-B289-0A443308B20D}" srcOrd="10" destOrd="0" presId="urn:microsoft.com/office/officeart/2005/8/layout/radial6"/>
    <dgm:cxn modelId="{31B92363-B5DE-4625-B386-C6D9772681F1}" type="presParOf" srcId="{68D6B306-A6BE-4E05-93EE-51F57B29E242}" destId="{524E3DCE-5420-40B6-8B99-CFC58F819C8F}" srcOrd="11" destOrd="0" presId="urn:microsoft.com/office/officeart/2005/8/layout/radial6"/>
    <dgm:cxn modelId="{BC6F8DBB-8FA1-4FB6-86CF-F88B74926589}" type="presParOf" srcId="{68D6B306-A6BE-4E05-93EE-51F57B29E242}" destId="{50C19E8E-2229-4760-9DEE-CB32BE944589}" srcOrd="12" destOrd="0" presId="urn:microsoft.com/office/officeart/2005/8/layout/radial6"/>
    <dgm:cxn modelId="{5E665425-68F2-446D-A0B0-86C01431CF4D}" type="presParOf" srcId="{68D6B306-A6BE-4E05-93EE-51F57B29E242}" destId="{E204520B-75D3-4461-958C-A0AEA9DC1527}" srcOrd="13" destOrd="0" presId="urn:microsoft.com/office/officeart/2005/8/layout/radial6"/>
    <dgm:cxn modelId="{241B6B60-F28A-4564-93C1-81A990E54C39}" type="presParOf" srcId="{68D6B306-A6BE-4E05-93EE-51F57B29E242}" destId="{5743CF65-D72B-495C-A6C4-27BC455BAD4E}" srcOrd="14" destOrd="0" presId="urn:microsoft.com/office/officeart/2005/8/layout/radial6"/>
    <dgm:cxn modelId="{B88EFD4C-DF5C-4631-A79A-72655E9CD6DF}" type="presParOf" srcId="{68D6B306-A6BE-4E05-93EE-51F57B29E242}" destId="{C2A52723-EF8E-4050-B29F-73298A0E5ADD}" srcOrd="15" destOrd="0" presId="urn:microsoft.com/office/officeart/2005/8/layout/radial6"/>
    <dgm:cxn modelId="{744069CD-13A6-46E5-A33A-42B381B23CFC}" type="presParOf" srcId="{68D6B306-A6BE-4E05-93EE-51F57B29E242}" destId="{929AC434-B3B0-42CA-82E1-6E3AF412E8BC}" srcOrd="16" destOrd="0" presId="urn:microsoft.com/office/officeart/2005/8/layout/radial6"/>
    <dgm:cxn modelId="{53D2455A-AD6D-43E9-80C7-C30C251EBF5F}" type="presParOf" srcId="{68D6B306-A6BE-4E05-93EE-51F57B29E242}" destId="{C3433C10-5EC6-46AA-AF58-532B907F3F37}" srcOrd="17" destOrd="0" presId="urn:microsoft.com/office/officeart/2005/8/layout/radial6"/>
    <dgm:cxn modelId="{245F65E6-6D70-4F79-8510-3FAAA77C6173}" type="presParOf" srcId="{68D6B306-A6BE-4E05-93EE-51F57B29E242}" destId="{AFBC560E-5636-4475-9604-CC7EDC7A7ECA}" srcOrd="18"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FB023F-B0EC-426E-A8DB-0A128F8C9890}"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hu-HU"/>
        </a:p>
      </dgm:t>
    </dgm:pt>
    <dgm:pt modelId="{71EA1FF2-7252-41BB-96D2-0673DF512A15}">
      <dgm:prSet/>
      <dgm:spPr>
        <a:solidFill>
          <a:schemeClr val="bg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wetting agents</a:t>
          </a:r>
          <a:endParaRPr lang="hu-HU"/>
        </a:p>
      </dgm:t>
    </dgm:pt>
    <dgm:pt modelId="{A09C59EC-76E1-4003-84A3-3AEED93157C7}" type="parTrans" cxnId="{A281A57A-C3DE-4DB1-973F-68455A369CDA}">
      <dgm:prSet/>
      <dgm:spPr/>
      <dgm:t>
        <a:bodyPr/>
        <a:lstStyle/>
        <a:p>
          <a:endParaRPr lang="hu-HU"/>
        </a:p>
      </dgm:t>
    </dgm:pt>
    <dgm:pt modelId="{7B55544F-792F-4E55-AD9E-7820D1F034B3}" type="sibTrans" cxnId="{A281A57A-C3DE-4DB1-973F-68455A369CDA}">
      <dgm:prSet/>
      <dgm:spPr>
        <a:solidFill>
          <a:srgbClr val="78899D"/>
        </a:solidFill>
      </dgm:spPr>
      <dgm:t>
        <a:bodyPr/>
        <a:lstStyle/>
        <a:p>
          <a:endParaRPr lang="hu-HU"/>
        </a:p>
      </dgm:t>
    </dgm:pt>
    <dgm:pt modelId="{06512A36-DD19-45B4-A6A2-A1AACC689352}">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hu-HU"/>
            <a:t>antifreeze agent</a:t>
          </a:r>
          <a:r>
            <a:rPr lang="en-GB"/>
            <a:t>s</a:t>
          </a:r>
          <a:endParaRPr lang="hu-HU"/>
        </a:p>
      </dgm:t>
    </dgm:pt>
    <dgm:pt modelId="{C44510B3-9266-4C59-814B-7FB9E58ABFED}" type="parTrans" cxnId="{A3F3F4A8-FD62-4F1A-9BC1-B6C822FD10E6}">
      <dgm:prSet/>
      <dgm:spPr/>
      <dgm:t>
        <a:bodyPr/>
        <a:lstStyle/>
        <a:p>
          <a:endParaRPr lang="hu-HU"/>
        </a:p>
      </dgm:t>
    </dgm:pt>
    <dgm:pt modelId="{D395208A-A5F5-4661-AFEC-D8C5524DB3A1}" type="sibTrans" cxnId="{A3F3F4A8-FD62-4F1A-9BC1-B6C822FD10E6}">
      <dgm:prSet/>
      <dgm:spPr>
        <a:solidFill>
          <a:srgbClr val="78899D"/>
        </a:solidFill>
      </dgm:spPr>
      <dgm:t>
        <a:bodyPr/>
        <a:lstStyle/>
        <a:p>
          <a:endParaRPr lang="hu-HU"/>
        </a:p>
      </dgm:t>
    </dgm:pt>
    <dgm:pt modelId="{35FE48CD-360C-46AD-B80A-08CE3606EA9C}">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others</a:t>
          </a:r>
          <a:endParaRPr lang="hu-HU"/>
        </a:p>
      </dgm:t>
    </dgm:pt>
    <dgm:pt modelId="{6CFF453A-9172-46DF-8239-3009B904E531}" type="parTrans" cxnId="{1F369541-7EFC-4759-892B-162C03885555}">
      <dgm:prSet/>
      <dgm:spPr/>
      <dgm:t>
        <a:bodyPr/>
        <a:lstStyle/>
        <a:p>
          <a:endParaRPr lang="hu-HU"/>
        </a:p>
      </dgm:t>
    </dgm:pt>
    <dgm:pt modelId="{AB62C916-9654-49BF-BBB1-55C589F31FFA}" type="sibTrans" cxnId="{1F369541-7EFC-4759-892B-162C03885555}">
      <dgm:prSet/>
      <dgm:spPr>
        <a:solidFill>
          <a:srgbClr val="78899D"/>
        </a:solidFill>
      </dgm:spPr>
      <dgm:t>
        <a:bodyPr/>
        <a:lstStyle/>
        <a:p>
          <a:endParaRPr lang="hu-HU"/>
        </a:p>
      </dgm:t>
    </dgm:pt>
    <dgm:pt modelId="{64BAA6D4-0F0A-499A-A6C4-C742DE1261C2}">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d</a:t>
          </a:r>
          <a:r>
            <a:rPr lang="hu-HU"/>
            <a:t>ispersing agents</a:t>
          </a:r>
        </a:p>
      </dgm:t>
    </dgm:pt>
    <dgm:pt modelId="{03A0D5C6-434E-4DE8-924F-55584C16190F}" type="parTrans" cxnId="{AA4513B9-4CC7-4CD5-8CF5-4F6912984B4D}">
      <dgm:prSet/>
      <dgm:spPr/>
      <dgm:t>
        <a:bodyPr/>
        <a:lstStyle/>
        <a:p>
          <a:endParaRPr lang="hu-HU"/>
        </a:p>
      </dgm:t>
    </dgm:pt>
    <dgm:pt modelId="{B4CCBEBF-8E9F-405C-9E4D-6469543D6A58}" type="sibTrans" cxnId="{AA4513B9-4CC7-4CD5-8CF5-4F6912984B4D}">
      <dgm:prSet/>
      <dgm:spPr>
        <a:solidFill>
          <a:srgbClr val="78899D"/>
        </a:solidFill>
      </dgm:spPr>
      <dgm:t>
        <a:bodyPr/>
        <a:lstStyle/>
        <a:p>
          <a:endParaRPr lang="hu-HU"/>
        </a:p>
      </dgm:t>
    </dgm:pt>
    <dgm:pt modelId="{8DA590EF-08D3-4976-AB7F-D97B3B5AEF7E}">
      <dgm:prSet/>
      <dgm:spPr>
        <a:solidFill>
          <a:srgbClr val="323E50"/>
        </a:solidFill>
        <a:ln>
          <a:noFill/>
        </a:ln>
        <a:effectLst/>
        <a:scene3d>
          <a:camera prst="orthographicFront">
            <a:rot lat="0" lon="0" rev="0"/>
          </a:camera>
          <a:lightRig rig="contrasting" dir="t">
            <a:rot lat="0" lon="0" rev="7800000"/>
          </a:lightRig>
        </a:scene3d>
        <a:sp3d>
          <a:bevelT w="139700" h="139700"/>
        </a:sp3d>
      </dgm:spPr>
      <dgm:t>
        <a:bodyPr/>
        <a:lstStyle/>
        <a:p>
          <a:r>
            <a:rPr lang="en-GB"/>
            <a:t>functional agents</a:t>
          </a:r>
          <a:endParaRPr lang="hu-HU"/>
        </a:p>
      </dgm:t>
    </dgm:pt>
    <dgm:pt modelId="{B550DA16-2147-4A5B-A2B6-2CB2E20FC99B}" type="parTrans" cxnId="{77A07615-5766-42B9-9846-A1BDFE959F19}">
      <dgm:prSet/>
      <dgm:spPr/>
      <dgm:t>
        <a:bodyPr/>
        <a:lstStyle/>
        <a:p>
          <a:endParaRPr lang="hu-HU"/>
        </a:p>
      </dgm:t>
    </dgm:pt>
    <dgm:pt modelId="{1B2E1AFC-3DD9-4772-AEFD-2CFD60CFFD04}" type="sibTrans" cxnId="{77A07615-5766-42B9-9846-A1BDFE959F19}">
      <dgm:prSet/>
      <dgm:spPr/>
      <dgm:t>
        <a:bodyPr/>
        <a:lstStyle/>
        <a:p>
          <a:endParaRPr lang="hu-HU"/>
        </a:p>
      </dgm:t>
    </dgm:pt>
    <dgm:pt modelId="{1B300DFE-2865-48A3-AFC5-576A60D239B3}">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t>thickening agents</a:t>
          </a:r>
          <a:endParaRPr lang="hu-HU"/>
        </a:p>
      </dgm:t>
    </dgm:pt>
    <dgm:pt modelId="{CF02D640-F21B-43D2-8D01-64D9CA3A8C97}" type="parTrans" cxnId="{CB1E24F6-C202-4BEB-A8CB-C60B5BA6A594}">
      <dgm:prSet/>
      <dgm:spPr/>
      <dgm:t>
        <a:bodyPr/>
        <a:lstStyle/>
        <a:p>
          <a:endParaRPr lang="hu-HU"/>
        </a:p>
      </dgm:t>
    </dgm:pt>
    <dgm:pt modelId="{2B12E460-92D3-4ADD-842F-DD9786216C84}" type="sibTrans" cxnId="{CB1E24F6-C202-4BEB-A8CB-C60B5BA6A594}">
      <dgm:prSet/>
      <dgm:spPr>
        <a:solidFill>
          <a:srgbClr val="78899D"/>
        </a:solidFill>
      </dgm:spPr>
      <dgm:t>
        <a:bodyPr/>
        <a:lstStyle/>
        <a:p>
          <a:endParaRPr lang="hu-HU"/>
        </a:p>
      </dgm:t>
    </dgm:pt>
    <dgm:pt modelId="{6E9C1F54-8EF4-4B00-A99E-507EE8337969}">
      <dgm:prSet/>
      <dgm:spPr>
        <a:solidFill>
          <a:srgbClr val="323E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GB">
              <a:solidFill>
                <a:srgbClr val="FFFFFF"/>
              </a:solidFill>
            </a:rPr>
            <a:t>a</a:t>
          </a:r>
          <a:r>
            <a:rPr lang="hu-HU">
              <a:solidFill>
                <a:srgbClr val="FFFFFF"/>
              </a:solidFill>
            </a:rPr>
            <a:t>ntifoam agents</a:t>
          </a:r>
          <a:endParaRPr lang="hu-HU"/>
        </a:p>
      </dgm:t>
    </dgm:pt>
    <dgm:pt modelId="{2A5931B3-F643-423B-9E90-431EE9FACE02}" type="parTrans" cxnId="{052F3C1C-3DCE-4671-9C79-48BBBC3FEE8B}">
      <dgm:prSet/>
      <dgm:spPr/>
    </dgm:pt>
    <dgm:pt modelId="{15BA6BD5-F9F5-4613-8760-EEE447649919}" type="sibTrans" cxnId="{052F3C1C-3DCE-4671-9C79-48BBBC3FEE8B}">
      <dgm:prSet/>
      <dgm:spPr/>
    </dgm:pt>
    <dgm:pt modelId="{68D6B306-A6BE-4E05-93EE-51F57B29E242}" type="pres">
      <dgm:prSet presAssocID="{85FB023F-B0EC-426E-A8DB-0A128F8C9890}" presName="Name0" presStyleCnt="0">
        <dgm:presLayoutVars>
          <dgm:chMax val="1"/>
          <dgm:dir/>
          <dgm:animLvl val="ctr"/>
          <dgm:resizeHandles val="exact"/>
        </dgm:presLayoutVars>
      </dgm:prSet>
      <dgm:spPr/>
    </dgm:pt>
    <dgm:pt modelId="{9459D479-F149-4DE7-8A6D-9C4D82BADD11}" type="pres">
      <dgm:prSet presAssocID="{8DA590EF-08D3-4976-AB7F-D97B3B5AEF7E}" presName="centerShape" presStyleLbl="node0" presStyleIdx="0" presStyleCnt="1"/>
      <dgm:spPr/>
    </dgm:pt>
    <dgm:pt modelId="{B4175507-47D2-4582-84E5-5CA04BE81BE8}" type="pres">
      <dgm:prSet presAssocID="{71EA1FF2-7252-41BB-96D2-0673DF512A15}" presName="node" presStyleLbl="node1" presStyleIdx="0" presStyleCnt="6">
        <dgm:presLayoutVars>
          <dgm:bulletEnabled val="1"/>
        </dgm:presLayoutVars>
      </dgm:prSet>
      <dgm:spPr/>
    </dgm:pt>
    <dgm:pt modelId="{A2C6D75D-F7F6-4B80-B3C9-F8AE6D29B3D7}" type="pres">
      <dgm:prSet presAssocID="{71EA1FF2-7252-41BB-96D2-0673DF512A15}" presName="dummy" presStyleCnt="0"/>
      <dgm:spPr/>
    </dgm:pt>
    <dgm:pt modelId="{7B3586A9-D8F1-47F7-A8C1-2961C53BFBC8}" type="pres">
      <dgm:prSet presAssocID="{7B55544F-792F-4E55-AD9E-7820D1F034B3}" presName="sibTrans" presStyleLbl="sibTrans2D1" presStyleIdx="0" presStyleCnt="6"/>
      <dgm:spPr/>
    </dgm:pt>
    <dgm:pt modelId="{E4D1E272-0012-4B05-AC35-BDE3A6A93165}" type="pres">
      <dgm:prSet presAssocID="{06512A36-DD19-45B4-A6A2-A1AACC689352}" presName="node" presStyleLbl="node1" presStyleIdx="1" presStyleCnt="6">
        <dgm:presLayoutVars>
          <dgm:bulletEnabled val="1"/>
        </dgm:presLayoutVars>
      </dgm:prSet>
      <dgm:spPr/>
    </dgm:pt>
    <dgm:pt modelId="{1BD803F4-9C0E-45EC-8BE7-703AC4CAD944}" type="pres">
      <dgm:prSet presAssocID="{06512A36-DD19-45B4-A6A2-A1AACC689352}" presName="dummy" presStyleCnt="0"/>
      <dgm:spPr/>
    </dgm:pt>
    <dgm:pt modelId="{D3639528-8D77-477C-B260-40E28F032B07}" type="pres">
      <dgm:prSet presAssocID="{D395208A-A5F5-4661-AFEC-D8C5524DB3A1}" presName="sibTrans" presStyleLbl="sibTrans2D1" presStyleIdx="1" presStyleCnt="6"/>
      <dgm:spPr/>
    </dgm:pt>
    <dgm:pt modelId="{018F813D-88A6-44F8-8571-E83D01FA90B6}" type="pres">
      <dgm:prSet presAssocID="{35FE48CD-360C-46AD-B80A-08CE3606EA9C}" presName="node" presStyleLbl="node1" presStyleIdx="2" presStyleCnt="6">
        <dgm:presLayoutVars>
          <dgm:bulletEnabled val="1"/>
        </dgm:presLayoutVars>
      </dgm:prSet>
      <dgm:spPr/>
    </dgm:pt>
    <dgm:pt modelId="{B7F6245E-2A30-440F-8358-F83705BA520B}" type="pres">
      <dgm:prSet presAssocID="{35FE48CD-360C-46AD-B80A-08CE3606EA9C}" presName="dummy" presStyleCnt="0"/>
      <dgm:spPr/>
    </dgm:pt>
    <dgm:pt modelId="{0B5F55F7-18A4-478E-9C52-06F61DC4DDAE}" type="pres">
      <dgm:prSet presAssocID="{AB62C916-9654-49BF-BBB1-55C589F31FFA}" presName="sibTrans" presStyleLbl="sibTrans2D1" presStyleIdx="2" presStyleCnt="6"/>
      <dgm:spPr/>
    </dgm:pt>
    <dgm:pt modelId="{476CF715-C593-4D24-B289-0A443308B20D}" type="pres">
      <dgm:prSet presAssocID="{64BAA6D4-0F0A-499A-A6C4-C742DE1261C2}" presName="node" presStyleLbl="node1" presStyleIdx="3" presStyleCnt="6">
        <dgm:presLayoutVars>
          <dgm:bulletEnabled val="1"/>
        </dgm:presLayoutVars>
      </dgm:prSet>
      <dgm:spPr/>
    </dgm:pt>
    <dgm:pt modelId="{524E3DCE-5420-40B6-8B99-CFC58F819C8F}" type="pres">
      <dgm:prSet presAssocID="{64BAA6D4-0F0A-499A-A6C4-C742DE1261C2}" presName="dummy" presStyleCnt="0"/>
      <dgm:spPr/>
    </dgm:pt>
    <dgm:pt modelId="{50C19E8E-2229-4760-9DEE-CB32BE944589}" type="pres">
      <dgm:prSet presAssocID="{B4CCBEBF-8E9F-405C-9E4D-6469543D6A58}" presName="sibTrans" presStyleLbl="sibTrans2D1" presStyleIdx="3" presStyleCnt="6"/>
      <dgm:spPr/>
    </dgm:pt>
    <dgm:pt modelId="{F4B37539-463D-4272-A035-6DDF39E4121C}" type="pres">
      <dgm:prSet presAssocID="{6E9C1F54-8EF4-4B00-A99E-507EE8337969}" presName="node" presStyleLbl="node1" presStyleIdx="4" presStyleCnt="6">
        <dgm:presLayoutVars>
          <dgm:bulletEnabled val="1"/>
        </dgm:presLayoutVars>
      </dgm:prSet>
      <dgm:spPr/>
    </dgm:pt>
    <dgm:pt modelId="{2FB9B6D2-9B94-4A61-88B2-B3AA6D6DC41B}" type="pres">
      <dgm:prSet presAssocID="{6E9C1F54-8EF4-4B00-A99E-507EE8337969}" presName="dummy" presStyleCnt="0"/>
      <dgm:spPr/>
    </dgm:pt>
    <dgm:pt modelId="{0BA41A2E-BBB2-4265-BF60-EC53240410C5}" type="pres">
      <dgm:prSet presAssocID="{15BA6BD5-F9F5-4613-8760-EEE447649919}" presName="sibTrans" presStyleLbl="sibTrans2D1" presStyleIdx="4" presStyleCnt="6"/>
      <dgm:spPr/>
    </dgm:pt>
    <dgm:pt modelId="{929AC434-B3B0-42CA-82E1-6E3AF412E8BC}" type="pres">
      <dgm:prSet presAssocID="{1B300DFE-2865-48A3-AFC5-576A60D239B3}" presName="node" presStyleLbl="node1" presStyleIdx="5" presStyleCnt="6">
        <dgm:presLayoutVars>
          <dgm:bulletEnabled val="1"/>
        </dgm:presLayoutVars>
      </dgm:prSet>
      <dgm:spPr/>
    </dgm:pt>
    <dgm:pt modelId="{C3433C10-5EC6-46AA-AF58-532B907F3F37}" type="pres">
      <dgm:prSet presAssocID="{1B300DFE-2865-48A3-AFC5-576A60D239B3}" presName="dummy" presStyleCnt="0"/>
      <dgm:spPr/>
    </dgm:pt>
    <dgm:pt modelId="{AFBC560E-5636-4475-9604-CC7EDC7A7ECA}" type="pres">
      <dgm:prSet presAssocID="{2B12E460-92D3-4ADD-842F-DD9786216C84}" presName="sibTrans" presStyleLbl="sibTrans2D1" presStyleIdx="5" presStyleCnt="6"/>
      <dgm:spPr/>
    </dgm:pt>
  </dgm:ptLst>
  <dgm:cxnLst>
    <dgm:cxn modelId="{BEF21F0E-0B18-468C-A051-A5BF30D5C430}" type="presOf" srcId="{2B12E460-92D3-4ADD-842F-DD9786216C84}" destId="{AFBC560E-5636-4475-9604-CC7EDC7A7ECA}" srcOrd="0" destOrd="0" presId="urn:microsoft.com/office/officeart/2005/8/layout/radial6"/>
    <dgm:cxn modelId="{77A07615-5766-42B9-9846-A1BDFE959F19}" srcId="{85FB023F-B0EC-426E-A8DB-0A128F8C9890}" destId="{8DA590EF-08D3-4976-AB7F-D97B3B5AEF7E}" srcOrd="0" destOrd="0" parTransId="{B550DA16-2147-4A5B-A2B6-2CB2E20FC99B}" sibTransId="{1B2E1AFC-3DD9-4772-AEFD-2CFD60CFFD04}"/>
    <dgm:cxn modelId="{052F3C1C-3DCE-4671-9C79-48BBBC3FEE8B}" srcId="{8DA590EF-08D3-4976-AB7F-D97B3B5AEF7E}" destId="{6E9C1F54-8EF4-4B00-A99E-507EE8337969}" srcOrd="4" destOrd="0" parTransId="{2A5931B3-F643-423B-9E90-431EE9FACE02}" sibTransId="{15BA6BD5-F9F5-4613-8760-EEE447649919}"/>
    <dgm:cxn modelId="{4BEF953D-125B-4B86-A65D-25D9CBF2875D}" type="presOf" srcId="{6E9C1F54-8EF4-4B00-A99E-507EE8337969}" destId="{F4B37539-463D-4272-A035-6DDF39E4121C}" srcOrd="0" destOrd="0" presId="urn:microsoft.com/office/officeart/2005/8/layout/radial6"/>
    <dgm:cxn modelId="{1772745B-CF4F-4726-9634-0A0BEC368AC9}" type="presOf" srcId="{64BAA6D4-0F0A-499A-A6C4-C742DE1261C2}" destId="{476CF715-C593-4D24-B289-0A443308B20D}" srcOrd="0" destOrd="0" presId="urn:microsoft.com/office/officeart/2005/8/layout/radial6"/>
    <dgm:cxn modelId="{1F369541-7EFC-4759-892B-162C03885555}" srcId="{8DA590EF-08D3-4976-AB7F-D97B3B5AEF7E}" destId="{35FE48CD-360C-46AD-B80A-08CE3606EA9C}" srcOrd="2" destOrd="0" parTransId="{6CFF453A-9172-46DF-8239-3009B904E531}" sibTransId="{AB62C916-9654-49BF-BBB1-55C589F31FFA}"/>
    <dgm:cxn modelId="{46CDEC64-274C-4A0A-8649-7E976BC95CE2}" type="presOf" srcId="{1B300DFE-2865-48A3-AFC5-576A60D239B3}" destId="{929AC434-B3B0-42CA-82E1-6E3AF412E8BC}" srcOrd="0" destOrd="0" presId="urn:microsoft.com/office/officeart/2005/8/layout/radial6"/>
    <dgm:cxn modelId="{BF7F9145-B1F0-43B5-9AC6-787107629D85}" type="presOf" srcId="{B4CCBEBF-8E9F-405C-9E4D-6469543D6A58}" destId="{50C19E8E-2229-4760-9DEE-CB32BE944589}" srcOrd="0" destOrd="0" presId="urn:microsoft.com/office/officeart/2005/8/layout/radial6"/>
    <dgm:cxn modelId="{EA3E426A-5704-4EBC-BEDD-5A11A334C602}" type="presOf" srcId="{85FB023F-B0EC-426E-A8DB-0A128F8C9890}" destId="{68D6B306-A6BE-4E05-93EE-51F57B29E242}" srcOrd="0" destOrd="0" presId="urn:microsoft.com/office/officeart/2005/8/layout/radial6"/>
    <dgm:cxn modelId="{23C1906B-C106-4A34-B916-9FD365A50702}" type="presOf" srcId="{8DA590EF-08D3-4976-AB7F-D97B3B5AEF7E}" destId="{9459D479-F149-4DE7-8A6D-9C4D82BADD11}" srcOrd="0" destOrd="0" presId="urn:microsoft.com/office/officeart/2005/8/layout/radial6"/>
    <dgm:cxn modelId="{F531D170-3E05-4AD8-A7BF-D226ACF85EE7}" type="presOf" srcId="{15BA6BD5-F9F5-4613-8760-EEE447649919}" destId="{0BA41A2E-BBB2-4265-BF60-EC53240410C5}" srcOrd="0" destOrd="0" presId="urn:microsoft.com/office/officeart/2005/8/layout/radial6"/>
    <dgm:cxn modelId="{A281A57A-C3DE-4DB1-973F-68455A369CDA}" srcId="{8DA590EF-08D3-4976-AB7F-D97B3B5AEF7E}" destId="{71EA1FF2-7252-41BB-96D2-0673DF512A15}" srcOrd="0" destOrd="0" parTransId="{A09C59EC-76E1-4003-84A3-3AEED93157C7}" sibTransId="{7B55544F-792F-4E55-AD9E-7820D1F034B3}"/>
    <dgm:cxn modelId="{86373B8C-B421-4C0E-AF22-8C51C0473ECC}" type="presOf" srcId="{06512A36-DD19-45B4-A6A2-A1AACC689352}" destId="{E4D1E272-0012-4B05-AC35-BDE3A6A93165}" srcOrd="0" destOrd="0" presId="urn:microsoft.com/office/officeart/2005/8/layout/radial6"/>
    <dgm:cxn modelId="{388AB295-6439-4B48-8862-21A1BC2A92A2}" type="presOf" srcId="{D395208A-A5F5-4661-AFEC-D8C5524DB3A1}" destId="{D3639528-8D77-477C-B260-40E28F032B07}" srcOrd="0" destOrd="0" presId="urn:microsoft.com/office/officeart/2005/8/layout/radial6"/>
    <dgm:cxn modelId="{988834A5-BBAB-494A-8192-D15E031AB157}" type="presOf" srcId="{AB62C916-9654-49BF-BBB1-55C589F31FFA}" destId="{0B5F55F7-18A4-478E-9C52-06F61DC4DDAE}" srcOrd="0" destOrd="0" presId="urn:microsoft.com/office/officeart/2005/8/layout/radial6"/>
    <dgm:cxn modelId="{A3F3F4A8-FD62-4F1A-9BC1-B6C822FD10E6}" srcId="{8DA590EF-08D3-4976-AB7F-D97B3B5AEF7E}" destId="{06512A36-DD19-45B4-A6A2-A1AACC689352}" srcOrd="1" destOrd="0" parTransId="{C44510B3-9266-4C59-814B-7FB9E58ABFED}" sibTransId="{D395208A-A5F5-4661-AFEC-D8C5524DB3A1}"/>
    <dgm:cxn modelId="{AA4513B9-4CC7-4CD5-8CF5-4F6912984B4D}" srcId="{8DA590EF-08D3-4976-AB7F-D97B3B5AEF7E}" destId="{64BAA6D4-0F0A-499A-A6C4-C742DE1261C2}" srcOrd="3" destOrd="0" parTransId="{03A0D5C6-434E-4DE8-924F-55584C16190F}" sibTransId="{B4CCBEBF-8E9F-405C-9E4D-6469543D6A58}"/>
    <dgm:cxn modelId="{0ABC78C6-B4AF-4110-AB2C-C162EFFFBBE5}" type="presOf" srcId="{35FE48CD-360C-46AD-B80A-08CE3606EA9C}" destId="{018F813D-88A6-44F8-8571-E83D01FA90B6}" srcOrd="0" destOrd="0" presId="urn:microsoft.com/office/officeart/2005/8/layout/radial6"/>
    <dgm:cxn modelId="{4C0B7FD4-70B0-4F5D-B97C-852FD6297C24}" type="presOf" srcId="{7B55544F-792F-4E55-AD9E-7820D1F034B3}" destId="{7B3586A9-D8F1-47F7-A8C1-2961C53BFBC8}" srcOrd="0" destOrd="0" presId="urn:microsoft.com/office/officeart/2005/8/layout/radial6"/>
    <dgm:cxn modelId="{AF2754E3-6950-47DC-8261-23300FB21EBA}" type="presOf" srcId="{71EA1FF2-7252-41BB-96D2-0673DF512A15}" destId="{B4175507-47D2-4582-84E5-5CA04BE81BE8}" srcOrd="0" destOrd="0" presId="urn:microsoft.com/office/officeart/2005/8/layout/radial6"/>
    <dgm:cxn modelId="{CB1E24F6-C202-4BEB-A8CB-C60B5BA6A594}" srcId="{8DA590EF-08D3-4976-AB7F-D97B3B5AEF7E}" destId="{1B300DFE-2865-48A3-AFC5-576A60D239B3}" srcOrd="5" destOrd="0" parTransId="{CF02D640-F21B-43D2-8D01-64D9CA3A8C97}" sibTransId="{2B12E460-92D3-4ADD-842F-DD9786216C84}"/>
    <dgm:cxn modelId="{8AD95502-BADE-406B-98B6-7D7865829A79}" type="presParOf" srcId="{68D6B306-A6BE-4E05-93EE-51F57B29E242}" destId="{9459D479-F149-4DE7-8A6D-9C4D82BADD11}" srcOrd="0" destOrd="0" presId="urn:microsoft.com/office/officeart/2005/8/layout/radial6"/>
    <dgm:cxn modelId="{CBBE725F-716F-4595-A714-AE6DB1026717}" type="presParOf" srcId="{68D6B306-A6BE-4E05-93EE-51F57B29E242}" destId="{B4175507-47D2-4582-84E5-5CA04BE81BE8}" srcOrd="1" destOrd="0" presId="urn:microsoft.com/office/officeart/2005/8/layout/radial6"/>
    <dgm:cxn modelId="{198F0E9D-DC5A-40FF-948F-E54309344559}" type="presParOf" srcId="{68D6B306-A6BE-4E05-93EE-51F57B29E242}" destId="{A2C6D75D-F7F6-4B80-B3C9-F8AE6D29B3D7}" srcOrd="2" destOrd="0" presId="urn:microsoft.com/office/officeart/2005/8/layout/radial6"/>
    <dgm:cxn modelId="{36308AF9-8E1F-4421-A248-8ED61013DF2D}" type="presParOf" srcId="{68D6B306-A6BE-4E05-93EE-51F57B29E242}" destId="{7B3586A9-D8F1-47F7-A8C1-2961C53BFBC8}" srcOrd="3" destOrd="0" presId="urn:microsoft.com/office/officeart/2005/8/layout/radial6"/>
    <dgm:cxn modelId="{1383F1C9-9B7D-4745-A431-1A1CB02F2E44}" type="presParOf" srcId="{68D6B306-A6BE-4E05-93EE-51F57B29E242}" destId="{E4D1E272-0012-4B05-AC35-BDE3A6A93165}" srcOrd="4" destOrd="0" presId="urn:microsoft.com/office/officeart/2005/8/layout/radial6"/>
    <dgm:cxn modelId="{9F409BA9-FB3C-44A9-ADFC-7A3616695D83}" type="presParOf" srcId="{68D6B306-A6BE-4E05-93EE-51F57B29E242}" destId="{1BD803F4-9C0E-45EC-8BE7-703AC4CAD944}" srcOrd="5" destOrd="0" presId="urn:microsoft.com/office/officeart/2005/8/layout/radial6"/>
    <dgm:cxn modelId="{ECEEC15C-0CF9-4F2A-A768-C0487CF304BA}" type="presParOf" srcId="{68D6B306-A6BE-4E05-93EE-51F57B29E242}" destId="{D3639528-8D77-477C-B260-40E28F032B07}" srcOrd="6" destOrd="0" presId="urn:microsoft.com/office/officeart/2005/8/layout/radial6"/>
    <dgm:cxn modelId="{31AD0282-8BB0-496E-9DDC-2BE5EDD53480}" type="presParOf" srcId="{68D6B306-A6BE-4E05-93EE-51F57B29E242}" destId="{018F813D-88A6-44F8-8571-E83D01FA90B6}" srcOrd="7" destOrd="0" presId="urn:microsoft.com/office/officeart/2005/8/layout/radial6"/>
    <dgm:cxn modelId="{73803AAB-F053-4578-9323-D1181D703F79}" type="presParOf" srcId="{68D6B306-A6BE-4E05-93EE-51F57B29E242}" destId="{B7F6245E-2A30-440F-8358-F83705BA520B}" srcOrd="8" destOrd="0" presId="urn:microsoft.com/office/officeart/2005/8/layout/radial6"/>
    <dgm:cxn modelId="{D8444EC2-40CA-413D-9C64-03199335E54E}" type="presParOf" srcId="{68D6B306-A6BE-4E05-93EE-51F57B29E242}" destId="{0B5F55F7-18A4-478E-9C52-06F61DC4DDAE}" srcOrd="9" destOrd="0" presId="urn:microsoft.com/office/officeart/2005/8/layout/radial6"/>
    <dgm:cxn modelId="{5419A636-020E-4C21-98B4-B9AD83033212}" type="presParOf" srcId="{68D6B306-A6BE-4E05-93EE-51F57B29E242}" destId="{476CF715-C593-4D24-B289-0A443308B20D}" srcOrd="10" destOrd="0" presId="urn:microsoft.com/office/officeart/2005/8/layout/radial6"/>
    <dgm:cxn modelId="{31B92363-B5DE-4625-B386-C6D9772681F1}" type="presParOf" srcId="{68D6B306-A6BE-4E05-93EE-51F57B29E242}" destId="{524E3DCE-5420-40B6-8B99-CFC58F819C8F}" srcOrd="11" destOrd="0" presId="urn:microsoft.com/office/officeart/2005/8/layout/radial6"/>
    <dgm:cxn modelId="{BC6F8DBB-8FA1-4FB6-86CF-F88B74926589}" type="presParOf" srcId="{68D6B306-A6BE-4E05-93EE-51F57B29E242}" destId="{50C19E8E-2229-4760-9DEE-CB32BE944589}" srcOrd="12" destOrd="0" presId="urn:microsoft.com/office/officeart/2005/8/layout/radial6"/>
    <dgm:cxn modelId="{A1A5B671-FDDD-4EC3-BB62-5FF4A640EAE6}" type="presParOf" srcId="{68D6B306-A6BE-4E05-93EE-51F57B29E242}" destId="{F4B37539-463D-4272-A035-6DDF39E4121C}" srcOrd="13" destOrd="0" presId="urn:microsoft.com/office/officeart/2005/8/layout/radial6"/>
    <dgm:cxn modelId="{6844901C-B41D-4C3E-ADE5-80498688D5CF}" type="presParOf" srcId="{68D6B306-A6BE-4E05-93EE-51F57B29E242}" destId="{2FB9B6D2-9B94-4A61-88B2-B3AA6D6DC41B}" srcOrd="14" destOrd="0" presId="urn:microsoft.com/office/officeart/2005/8/layout/radial6"/>
    <dgm:cxn modelId="{D3E64304-0DC6-423B-B7AD-D98219C67B8E}" type="presParOf" srcId="{68D6B306-A6BE-4E05-93EE-51F57B29E242}" destId="{0BA41A2E-BBB2-4265-BF60-EC53240410C5}" srcOrd="15" destOrd="0" presId="urn:microsoft.com/office/officeart/2005/8/layout/radial6"/>
    <dgm:cxn modelId="{744069CD-13A6-46E5-A33A-42B381B23CFC}" type="presParOf" srcId="{68D6B306-A6BE-4E05-93EE-51F57B29E242}" destId="{929AC434-B3B0-42CA-82E1-6E3AF412E8BC}" srcOrd="16" destOrd="0" presId="urn:microsoft.com/office/officeart/2005/8/layout/radial6"/>
    <dgm:cxn modelId="{53D2455A-AD6D-43E9-80C7-C30C251EBF5F}" type="presParOf" srcId="{68D6B306-A6BE-4E05-93EE-51F57B29E242}" destId="{C3433C10-5EC6-46AA-AF58-532B907F3F37}" srcOrd="17" destOrd="0" presId="urn:microsoft.com/office/officeart/2005/8/layout/radial6"/>
    <dgm:cxn modelId="{245F65E6-6D70-4F79-8510-3FAAA77C6173}" type="presParOf" srcId="{68D6B306-A6BE-4E05-93EE-51F57B29E242}" destId="{AFBC560E-5636-4475-9604-CC7EDC7A7ECA}" srcOrd="18"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1D0148-169E-4FF8-AE96-FF5ED50784CB}" type="doc">
      <dgm:prSet loTypeId="urn:microsoft.com/office/officeart/2005/8/layout/vList5" loCatId="list" qsTypeId="urn:microsoft.com/office/officeart/2005/8/quickstyle/simple4" qsCatId="simple" csTypeId="urn:microsoft.com/office/officeart/2005/8/colors/accent3_2" csCatId="accent3" phldr="1"/>
      <dgm:spPr/>
      <dgm:t>
        <a:bodyPr/>
        <a:lstStyle/>
        <a:p>
          <a:endParaRPr lang="en-US"/>
        </a:p>
      </dgm:t>
    </dgm:pt>
    <dgm:pt modelId="{BF95F650-1FA5-4A36-A403-3ED5E7FDF325}">
      <dgm:prSet custT="1"/>
      <dgm:spPr>
        <a:solidFill>
          <a:srgbClr val="323E50"/>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gm:spPr>
      <dgm:t>
        <a:bodyPr spcFirstLastPara="0" vert="horz" wrap="square" lIns="121920" tIns="60960" rIns="121920" bIns="60960" numCol="1" spcCol="1270" anchor="ctr" anchorCtr="0"/>
        <a:lstStyle/>
        <a:p>
          <a:pPr marL="0" lvl="0" indent="0" algn="ctr" defTabSz="1422400">
            <a:lnSpc>
              <a:spcPct val="90000"/>
            </a:lnSpc>
            <a:spcBef>
              <a:spcPct val="0"/>
            </a:spcBef>
            <a:spcAft>
              <a:spcPct val="35000"/>
            </a:spcAft>
            <a:buNone/>
          </a:pPr>
          <a:r>
            <a:rPr lang="en-GB" sz="2800" b="0" kern="1200">
              <a:solidFill>
                <a:prstClr val="white"/>
              </a:solidFill>
              <a:latin typeface="Calibri" panose="020F0502020204030204"/>
              <a:ea typeface="+mn-ea"/>
              <a:cs typeface="+mn-cs"/>
            </a:rPr>
            <a:t>a</a:t>
          </a:r>
          <a:r>
            <a:rPr lang="hu-HU" sz="2800" b="0" kern="1200">
              <a:solidFill>
                <a:prstClr val="white"/>
              </a:solidFill>
              <a:latin typeface="Calibri" panose="020F0502020204030204"/>
              <a:ea typeface="+mn-ea"/>
              <a:cs typeface="+mn-cs"/>
            </a:rPr>
            <a:t>nionics</a:t>
          </a:r>
          <a:endParaRPr lang="en-US" sz="2800" b="0" kern="1200">
            <a:solidFill>
              <a:prstClr val="white"/>
            </a:solidFill>
            <a:latin typeface="Calibri" panose="020F0502020204030204"/>
            <a:ea typeface="+mn-ea"/>
            <a:cs typeface="+mn-cs"/>
          </a:endParaRPr>
        </a:p>
      </dgm:t>
    </dgm:pt>
    <dgm:pt modelId="{EF01A4F0-E757-442F-B8DD-3479981B9E1D}" type="parTrans" cxnId="{5960C3B9-ED10-44F9-B1C7-A27675961345}">
      <dgm:prSet/>
      <dgm:spPr/>
      <dgm:t>
        <a:bodyPr/>
        <a:lstStyle/>
        <a:p>
          <a:endParaRPr lang="en-US"/>
        </a:p>
      </dgm:t>
    </dgm:pt>
    <dgm:pt modelId="{A79B1DDC-144B-4ACF-B1D2-DEC7513552B4}" type="sibTrans" cxnId="{5960C3B9-ED10-44F9-B1C7-A27675961345}">
      <dgm:prSet/>
      <dgm:spPr/>
      <dgm:t>
        <a:bodyPr/>
        <a:lstStyle/>
        <a:p>
          <a:endParaRPr lang="en-US"/>
        </a:p>
      </dgm:t>
    </dgm:pt>
    <dgm:pt modelId="{239A646F-EB58-418D-B659-964CC558FA1C}">
      <dgm:prSet custT="1"/>
      <dgm:spPr>
        <a:solidFill>
          <a:srgbClr val="BFC6D8">
            <a:alpha val="90000"/>
          </a:srgbClr>
        </a:solidFill>
      </dgm:spPr>
      <dgm:t>
        <a:bodyPr spcFirstLastPara="0" vert="horz" wrap="square" lIns="247650" tIns="123825" rIns="247650" bIns="123825" numCol="1" spcCol="1270" anchor="ctr" anchorCtr="0"/>
        <a:lstStyle/>
        <a:p>
          <a:pPr>
            <a:buNone/>
          </a:pPr>
          <a:r>
            <a:rPr lang="hu-HU" sz="1800" b="1"/>
            <a:t>sulfates</a:t>
          </a:r>
          <a:br>
            <a:rPr lang="en-GB" sz="1500"/>
          </a:br>
          <a:r>
            <a:rPr lang="hu-HU" sz="1500"/>
            <a:t>(lauryl sulfate: Emulson  AG/LS)</a:t>
          </a:r>
          <a:endParaRPr lang="en-US" sz="1500"/>
        </a:p>
      </dgm:t>
    </dgm:pt>
    <dgm:pt modelId="{3F7C0B88-34EF-4623-8130-DDC6E63F82D9}" type="parTrans" cxnId="{2924A416-A8DE-454A-8EFE-7EB91A0ECA8D}">
      <dgm:prSet/>
      <dgm:spPr/>
      <dgm:t>
        <a:bodyPr/>
        <a:lstStyle/>
        <a:p>
          <a:endParaRPr lang="en-US"/>
        </a:p>
      </dgm:t>
    </dgm:pt>
    <dgm:pt modelId="{015E30EE-7E86-4553-9AC8-08622BC022FC}" type="sibTrans" cxnId="{2924A416-A8DE-454A-8EFE-7EB91A0ECA8D}">
      <dgm:prSet/>
      <dgm:spPr/>
      <dgm:t>
        <a:bodyPr/>
        <a:lstStyle/>
        <a:p>
          <a:endParaRPr lang="en-US"/>
        </a:p>
      </dgm:t>
    </dgm:pt>
    <dgm:pt modelId="{C7BB4584-0BAE-4C93-91A3-E40B32BA6A31}">
      <dgm:prSet custT="1"/>
      <dgm:spPr>
        <a:solidFill>
          <a:srgbClr val="BFC6D8">
            <a:alpha val="90000"/>
          </a:srgbClr>
        </a:solidFill>
      </dgm:spPr>
      <dgm:t>
        <a:bodyPr spcFirstLastPara="0" vert="horz" wrap="square" lIns="247650" tIns="123825" rIns="247650" bIns="123825" numCol="1" spcCol="1270" anchor="ctr" anchorCtr="0"/>
        <a:lstStyle/>
        <a:p>
          <a:pPr>
            <a:buFont typeface="Arial" panose="020B0604020202020204" pitchFamily="34" charset="0"/>
            <a:buNone/>
          </a:pPr>
          <a:r>
            <a:rPr lang="en-GB" sz="1800" b="1"/>
            <a:t>s</a:t>
          </a:r>
          <a:r>
            <a:rPr lang="hu-HU" sz="1800" b="1"/>
            <a:t>ulfonates</a:t>
          </a:r>
          <a:br>
            <a:rPr lang="en-GB" sz="1500"/>
          </a:br>
          <a:r>
            <a:rPr lang="hu-HU" sz="1500"/>
            <a:t>(isopropylnaphthalene sulfonate: Madeol</a:t>
          </a:r>
          <a:r>
            <a:rPr lang="en-GB" sz="1500"/>
            <a:t> </a:t>
          </a:r>
          <a:r>
            <a:rPr lang="hu-HU" sz="1500"/>
            <a:t>AG/PVA)</a:t>
          </a:r>
          <a:endParaRPr lang="en-US" sz="1500"/>
        </a:p>
      </dgm:t>
    </dgm:pt>
    <dgm:pt modelId="{6D3FAC0C-4B8B-4BE3-827B-78645C3C4864}" type="parTrans" cxnId="{FDDB028E-2294-4C7E-B4F4-28E3FD2D01BC}">
      <dgm:prSet/>
      <dgm:spPr/>
      <dgm:t>
        <a:bodyPr/>
        <a:lstStyle/>
        <a:p>
          <a:endParaRPr lang="en-US"/>
        </a:p>
      </dgm:t>
    </dgm:pt>
    <dgm:pt modelId="{76E6E04D-DE1F-46AC-AE80-6A413E45F1C2}" type="sibTrans" cxnId="{FDDB028E-2294-4C7E-B4F4-28E3FD2D01BC}">
      <dgm:prSet/>
      <dgm:spPr/>
      <dgm:t>
        <a:bodyPr/>
        <a:lstStyle/>
        <a:p>
          <a:endParaRPr lang="en-US"/>
        </a:p>
      </dgm:t>
    </dgm:pt>
    <dgm:pt modelId="{125C995B-5FD5-4859-B66C-4CF44AEE3F12}">
      <dgm:prSet custT="1"/>
      <dgm:spPr>
        <a:solidFill>
          <a:srgbClr val="BFC6D8">
            <a:alpha val="90000"/>
          </a:srgbClr>
        </a:solidFill>
      </dgm:spPr>
      <dgm:t>
        <a:bodyPr spcFirstLastPara="0" vert="horz" wrap="square" lIns="247650" tIns="123825" rIns="247650" bIns="123825" numCol="1" spcCol="1270" anchor="ctr" anchorCtr="0"/>
        <a:lstStyle/>
        <a:p>
          <a:pPr>
            <a:buNone/>
          </a:pPr>
          <a:r>
            <a:rPr lang="en-GB" sz="1800" b="1"/>
            <a:t>s</a:t>
          </a:r>
          <a:r>
            <a:rPr lang="hu-HU" sz="1800" b="1"/>
            <a:t>uccinates</a:t>
          </a:r>
          <a:br>
            <a:rPr lang="en-GB" sz="1500"/>
          </a:br>
          <a:r>
            <a:rPr lang="hu-HU" sz="1500"/>
            <a:t>(diisooctylsulfosuccinate: Imbirol OT/NA70)</a:t>
          </a:r>
          <a:endParaRPr lang="en-US" sz="1500"/>
        </a:p>
      </dgm:t>
    </dgm:pt>
    <dgm:pt modelId="{B292A83B-7FA2-4A22-9EEE-4733173DA231}" type="parTrans" cxnId="{88E4538E-05CE-4273-A748-942D1BDE433F}">
      <dgm:prSet/>
      <dgm:spPr/>
      <dgm:t>
        <a:bodyPr/>
        <a:lstStyle/>
        <a:p>
          <a:endParaRPr lang="en-US"/>
        </a:p>
      </dgm:t>
    </dgm:pt>
    <dgm:pt modelId="{0F5C2723-34B8-4670-88B2-80CFAB7E1F4F}" type="sibTrans" cxnId="{88E4538E-05CE-4273-A748-942D1BDE433F}">
      <dgm:prSet/>
      <dgm:spPr/>
      <dgm:t>
        <a:bodyPr/>
        <a:lstStyle/>
        <a:p>
          <a:endParaRPr lang="en-US"/>
        </a:p>
      </dgm:t>
    </dgm:pt>
    <dgm:pt modelId="{04F3CBE3-057E-4EA6-A89E-29A2C8D4632A}">
      <dgm:prSet custT="1"/>
      <dgm:spPr>
        <a:solidFill>
          <a:srgbClr val="44546A">
            <a:lumMod val="75000"/>
          </a:srgb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gm:spPr>
      <dgm:t>
        <a:bodyPr spcFirstLastPara="0" vert="horz" wrap="square" lIns="121920" tIns="60960" rIns="121920" bIns="60960" numCol="1" spcCol="1270" anchor="ctr" anchorCtr="0"/>
        <a:lstStyle/>
        <a:p>
          <a:pPr marL="0" lvl="0" indent="0" algn="ctr" defTabSz="1422400">
            <a:lnSpc>
              <a:spcPct val="90000"/>
            </a:lnSpc>
            <a:spcBef>
              <a:spcPct val="0"/>
            </a:spcBef>
            <a:spcAft>
              <a:spcPct val="35000"/>
            </a:spcAft>
            <a:buNone/>
          </a:pPr>
          <a:r>
            <a:rPr lang="en-GB" sz="2800" b="0" kern="1200">
              <a:solidFill>
                <a:prstClr val="white"/>
              </a:solidFill>
              <a:latin typeface="Calibri" panose="020F0502020204030204"/>
              <a:ea typeface="+mn-ea"/>
              <a:cs typeface="+mn-cs"/>
            </a:rPr>
            <a:t>n</a:t>
          </a:r>
          <a:r>
            <a:rPr lang="hu-HU" sz="2800" b="0" kern="1200">
              <a:solidFill>
                <a:prstClr val="white"/>
              </a:solidFill>
              <a:latin typeface="Calibri" panose="020F0502020204030204"/>
              <a:ea typeface="+mn-ea"/>
              <a:cs typeface="+mn-cs"/>
            </a:rPr>
            <a:t>on-ionics</a:t>
          </a:r>
          <a:endParaRPr lang="en-US" sz="2800" b="0" kern="1200">
            <a:solidFill>
              <a:prstClr val="white"/>
            </a:solidFill>
            <a:latin typeface="Calibri" panose="020F0502020204030204"/>
            <a:ea typeface="+mn-ea"/>
            <a:cs typeface="+mn-cs"/>
          </a:endParaRPr>
        </a:p>
      </dgm:t>
    </dgm:pt>
    <dgm:pt modelId="{3FD6CC5B-0A02-4BFF-8BA6-B18B926CB7B4}" type="parTrans" cxnId="{E69E92FA-3132-47A1-B427-F6E93B92AE6F}">
      <dgm:prSet/>
      <dgm:spPr/>
      <dgm:t>
        <a:bodyPr/>
        <a:lstStyle/>
        <a:p>
          <a:endParaRPr lang="en-US"/>
        </a:p>
      </dgm:t>
    </dgm:pt>
    <dgm:pt modelId="{85D2F54D-705F-4A48-B2D0-176619E12647}" type="sibTrans" cxnId="{E69E92FA-3132-47A1-B427-F6E93B92AE6F}">
      <dgm:prSet/>
      <dgm:spPr/>
      <dgm:t>
        <a:bodyPr/>
        <a:lstStyle/>
        <a:p>
          <a:endParaRPr lang="en-US"/>
        </a:p>
      </dgm:t>
    </dgm:pt>
    <dgm:pt modelId="{3451013E-5B6E-4D5A-B8E0-BAF1224FF616}">
      <dgm:prSet custT="1"/>
      <dgm:spPr>
        <a:solidFill>
          <a:srgbClr val="BFC6D8">
            <a:alpha val="90000"/>
          </a:srgbClr>
        </a:solidFill>
      </dgm:spPr>
      <dgm:t>
        <a:bodyPr spcFirstLastPara="0" vert="horz" wrap="square" lIns="247650" tIns="123825" rIns="247650" bIns="123825" numCol="1" spcCol="1270" anchor="ctr" anchorCtr="0"/>
        <a:lstStyle/>
        <a:p>
          <a:pPr marL="228600" lvl="1" indent="-228600" defTabSz="977900">
            <a:spcBef>
              <a:spcPct val="0"/>
            </a:spcBef>
            <a:spcAft>
              <a:spcPct val="15000"/>
            </a:spcAft>
            <a:buNone/>
          </a:pPr>
          <a:r>
            <a:rPr lang="en-GB" sz="1800" b="1" kern="1200">
              <a:solidFill>
                <a:prstClr val="black">
                  <a:hueOff val="0"/>
                  <a:satOff val="0"/>
                  <a:lumOff val="0"/>
                  <a:alphaOff val="0"/>
                </a:prstClr>
              </a:solidFill>
              <a:latin typeface="Calibri" panose="020F0502020204030204"/>
              <a:ea typeface="+mn-ea"/>
              <a:cs typeface="+mn-cs"/>
            </a:rPr>
            <a:t>e</a:t>
          </a:r>
          <a:r>
            <a:rPr lang="hu-HU" sz="1800" b="1" kern="1200">
              <a:solidFill>
                <a:prstClr val="black">
                  <a:hueOff val="0"/>
                  <a:satOff val="0"/>
                  <a:lumOff val="0"/>
                  <a:alphaOff val="0"/>
                </a:prstClr>
              </a:solidFill>
              <a:latin typeface="Calibri" panose="020F0502020204030204"/>
              <a:ea typeface="+mn-ea"/>
              <a:cs typeface="+mn-cs"/>
            </a:rPr>
            <a:t>thoxylated fatty alcohols</a:t>
          </a:r>
          <a:br>
            <a:rPr lang="en-GB" sz="3800" b="1" kern="1200">
              <a:latin typeface="Calibri" panose="020F0502020204030204"/>
              <a:ea typeface="+mn-ea"/>
              <a:cs typeface="+mn-cs"/>
            </a:rPr>
          </a:br>
          <a:r>
            <a:rPr lang="hu-HU" sz="1500" kern="1200">
              <a:solidFill>
                <a:prstClr val="black">
                  <a:hueOff val="0"/>
                  <a:satOff val="0"/>
                  <a:lumOff val="0"/>
                  <a:alphaOff val="0"/>
                </a:prstClr>
              </a:solidFill>
              <a:latin typeface="Calibri" panose="020F0502020204030204"/>
              <a:ea typeface="+mn-ea"/>
              <a:cs typeface="+mn-cs"/>
            </a:rPr>
            <a:t>(Rolfor TR8L)</a:t>
          </a:r>
          <a:endParaRPr lang="en-US" sz="1500" kern="1200">
            <a:solidFill>
              <a:prstClr val="black">
                <a:hueOff val="0"/>
                <a:satOff val="0"/>
                <a:lumOff val="0"/>
                <a:alphaOff val="0"/>
              </a:prstClr>
            </a:solidFill>
            <a:latin typeface="Calibri" panose="020F0502020204030204"/>
            <a:ea typeface="+mn-ea"/>
            <a:cs typeface="+mn-cs"/>
          </a:endParaRPr>
        </a:p>
      </dgm:t>
    </dgm:pt>
    <dgm:pt modelId="{ED7160F6-A9C3-41F9-BBD4-E4D3B836F353}" type="parTrans" cxnId="{83413113-D5A5-42F1-8CDA-0B27535A5256}">
      <dgm:prSet/>
      <dgm:spPr/>
      <dgm:t>
        <a:bodyPr/>
        <a:lstStyle/>
        <a:p>
          <a:endParaRPr lang="en-US"/>
        </a:p>
      </dgm:t>
    </dgm:pt>
    <dgm:pt modelId="{1A31E2E3-4559-4F03-9993-DC016DDBB879}" type="sibTrans" cxnId="{83413113-D5A5-42F1-8CDA-0B27535A5256}">
      <dgm:prSet/>
      <dgm:spPr/>
      <dgm:t>
        <a:bodyPr/>
        <a:lstStyle/>
        <a:p>
          <a:endParaRPr lang="en-US"/>
        </a:p>
      </dgm:t>
    </dgm:pt>
    <dgm:pt modelId="{5FAED20C-1898-4FBF-8D59-E0B1F7694BA5}" type="pres">
      <dgm:prSet presAssocID="{6A1D0148-169E-4FF8-AE96-FF5ED50784CB}" presName="Name0" presStyleCnt="0">
        <dgm:presLayoutVars>
          <dgm:dir/>
          <dgm:animLvl val="lvl"/>
          <dgm:resizeHandles val="exact"/>
        </dgm:presLayoutVars>
      </dgm:prSet>
      <dgm:spPr/>
    </dgm:pt>
    <dgm:pt modelId="{94F1EDFC-73E8-41D5-92F1-BC645E61215E}" type="pres">
      <dgm:prSet presAssocID="{BF95F650-1FA5-4A36-A403-3ED5E7FDF325}" presName="linNode" presStyleCnt="0"/>
      <dgm:spPr/>
    </dgm:pt>
    <dgm:pt modelId="{45372C59-0F07-41A9-9FAA-06F8BD5E88CE}" type="pres">
      <dgm:prSet presAssocID="{BF95F650-1FA5-4A36-A403-3ED5E7FDF325}" presName="parentText" presStyleLbl="node1" presStyleIdx="0" presStyleCnt="2" custScaleX="110980">
        <dgm:presLayoutVars>
          <dgm:chMax val="1"/>
          <dgm:bulletEnabled val="1"/>
        </dgm:presLayoutVars>
      </dgm:prSet>
      <dgm:spPr>
        <a:xfrm>
          <a:off x="0" y="57"/>
          <a:ext cx="2068086" cy="2305444"/>
        </a:xfrm>
        <a:prstGeom prst="roundRect">
          <a:avLst/>
        </a:prstGeom>
      </dgm:spPr>
    </dgm:pt>
    <dgm:pt modelId="{76007317-379E-4DF8-B5A1-039AA857F552}" type="pres">
      <dgm:prSet presAssocID="{BF95F650-1FA5-4A36-A403-3ED5E7FDF325}" presName="descendantText" presStyleLbl="alignAccFollowNode1" presStyleIdx="0" presStyleCnt="2" custScaleX="143744" custScaleY="110772" custLinFactNeighborX="-2876">
        <dgm:presLayoutVars>
          <dgm:bulletEnabled val="1"/>
        </dgm:presLayoutVars>
      </dgm:prSet>
      <dgm:spPr/>
    </dgm:pt>
    <dgm:pt modelId="{6870FF43-316F-4EE4-883C-CACA86CF2970}" type="pres">
      <dgm:prSet presAssocID="{A79B1DDC-144B-4ACF-B1D2-DEC7513552B4}" presName="sp" presStyleCnt="0"/>
      <dgm:spPr/>
    </dgm:pt>
    <dgm:pt modelId="{3BBF2E6C-AA8A-4B9D-BCF8-3FC88DCD9943}" type="pres">
      <dgm:prSet presAssocID="{04F3CBE3-057E-4EA6-A89E-29A2C8D4632A}" presName="linNode" presStyleCnt="0"/>
      <dgm:spPr/>
    </dgm:pt>
    <dgm:pt modelId="{5C0798D4-DE0D-4FE2-AE24-CF52541BF1B9}" type="pres">
      <dgm:prSet presAssocID="{04F3CBE3-057E-4EA6-A89E-29A2C8D4632A}" presName="parentText" presStyleLbl="node1" presStyleIdx="1" presStyleCnt="2" custScaleX="110980">
        <dgm:presLayoutVars>
          <dgm:chMax val="1"/>
          <dgm:bulletEnabled val="1"/>
        </dgm:presLayoutVars>
      </dgm:prSet>
      <dgm:spPr>
        <a:xfrm>
          <a:off x="0" y="2420774"/>
          <a:ext cx="2068086" cy="2305444"/>
        </a:xfrm>
        <a:prstGeom prst="roundRect">
          <a:avLst/>
        </a:prstGeom>
      </dgm:spPr>
    </dgm:pt>
    <dgm:pt modelId="{E89F862F-90B6-45C8-A892-EC5BEEB87397}" type="pres">
      <dgm:prSet presAssocID="{04F3CBE3-057E-4EA6-A89E-29A2C8D4632A}" presName="descendantText" presStyleLbl="alignAccFollowNode1" presStyleIdx="1" presStyleCnt="2" custScaleX="143744" custScaleY="110772" custLinFactNeighborX="-2876">
        <dgm:presLayoutVars>
          <dgm:bulletEnabled val="1"/>
        </dgm:presLayoutVars>
      </dgm:prSet>
      <dgm:spPr/>
    </dgm:pt>
  </dgm:ptLst>
  <dgm:cxnLst>
    <dgm:cxn modelId="{83413113-D5A5-42F1-8CDA-0B27535A5256}" srcId="{04F3CBE3-057E-4EA6-A89E-29A2C8D4632A}" destId="{3451013E-5B6E-4D5A-B8E0-BAF1224FF616}" srcOrd="0" destOrd="0" parTransId="{ED7160F6-A9C3-41F9-BBD4-E4D3B836F353}" sibTransId="{1A31E2E3-4559-4F03-9993-DC016DDBB879}"/>
    <dgm:cxn modelId="{37798414-7EAE-479E-8BE3-3BD3AAA4A848}" type="presOf" srcId="{04F3CBE3-057E-4EA6-A89E-29A2C8D4632A}" destId="{5C0798D4-DE0D-4FE2-AE24-CF52541BF1B9}" srcOrd="0" destOrd="0" presId="urn:microsoft.com/office/officeart/2005/8/layout/vList5"/>
    <dgm:cxn modelId="{2924A416-A8DE-454A-8EFE-7EB91A0ECA8D}" srcId="{BF95F650-1FA5-4A36-A403-3ED5E7FDF325}" destId="{239A646F-EB58-418D-B659-964CC558FA1C}" srcOrd="0" destOrd="0" parTransId="{3F7C0B88-34EF-4623-8130-DDC6E63F82D9}" sibTransId="{015E30EE-7E86-4553-9AC8-08622BC022FC}"/>
    <dgm:cxn modelId="{2DE9AF2A-D9AD-4EED-9EDD-D677EABAC879}" type="presOf" srcId="{C7BB4584-0BAE-4C93-91A3-E40B32BA6A31}" destId="{76007317-379E-4DF8-B5A1-039AA857F552}" srcOrd="0" destOrd="1" presId="urn:microsoft.com/office/officeart/2005/8/layout/vList5"/>
    <dgm:cxn modelId="{6826EF30-26FF-44E5-A04B-7E5D6FD5A062}" type="presOf" srcId="{BF95F650-1FA5-4A36-A403-3ED5E7FDF325}" destId="{45372C59-0F07-41A9-9FAA-06F8BD5E88CE}" srcOrd="0" destOrd="0" presId="urn:microsoft.com/office/officeart/2005/8/layout/vList5"/>
    <dgm:cxn modelId="{4B315E4D-1029-49B5-AFAF-B11E2653C7B8}" type="presOf" srcId="{6A1D0148-169E-4FF8-AE96-FF5ED50784CB}" destId="{5FAED20C-1898-4FBF-8D59-E0B1F7694BA5}" srcOrd="0" destOrd="0" presId="urn:microsoft.com/office/officeart/2005/8/layout/vList5"/>
    <dgm:cxn modelId="{FDDB028E-2294-4C7E-B4F4-28E3FD2D01BC}" srcId="{BF95F650-1FA5-4A36-A403-3ED5E7FDF325}" destId="{C7BB4584-0BAE-4C93-91A3-E40B32BA6A31}" srcOrd="1" destOrd="0" parTransId="{6D3FAC0C-4B8B-4BE3-827B-78645C3C4864}" sibTransId="{76E6E04D-DE1F-46AC-AE80-6A413E45F1C2}"/>
    <dgm:cxn modelId="{88E4538E-05CE-4273-A748-942D1BDE433F}" srcId="{BF95F650-1FA5-4A36-A403-3ED5E7FDF325}" destId="{125C995B-5FD5-4859-B66C-4CF44AEE3F12}" srcOrd="2" destOrd="0" parTransId="{B292A83B-7FA2-4A22-9EEE-4733173DA231}" sibTransId="{0F5C2723-34B8-4670-88B2-80CFAB7E1F4F}"/>
    <dgm:cxn modelId="{5960C3B9-ED10-44F9-B1C7-A27675961345}" srcId="{6A1D0148-169E-4FF8-AE96-FF5ED50784CB}" destId="{BF95F650-1FA5-4A36-A403-3ED5E7FDF325}" srcOrd="0" destOrd="0" parTransId="{EF01A4F0-E757-442F-B8DD-3479981B9E1D}" sibTransId="{A79B1DDC-144B-4ACF-B1D2-DEC7513552B4}"/>
    <dgm:cxn modelId="{FF6272C6-7DB7-4EA1-AC66-125125032F90}" type="presOf" srcId="{239A646F-EB58-418D-B659-964CC558FA1C}" destId="{76007317-379E-4DF8-B5A1-039AA857F552}" srcOrd="0" destOrd="0" presId="urn:microsoft.com/office/officeart/2005/8/layout/vList5"/>
    <dgm:cxn modelId="{1B09DAE7-B65B-4ACE-AD81-16CA4260F35C}" type="presOf" srcId="{125C995B-5FD5-4859-B66C-4CF44AEE3F12}" destId="{76007317-379E-4DF8-B5A1-039AA857F552}" srcOrd="0" destOrd="2" presId="urn:microsoft.com/office/officeart/2005/8/layout/vList5"/>
    <dgm:cxn modelId="{CCEA37F9-C652-4A54-B928-CECB3E7E2308}" type="presOf" srcId="{3451013E-5B6E-4D5A-B8E0-BAF1224FF616}" destId="{E89F862F-90B6-45C8-A892-EC5BEEB87397}" srcOrd="0" destOrd="0" presId="urn:microsoft.com/office/officeart/2005/8/layout/vList5"/>
    <dgm:cxn modelId="{E69E92FA-3132-47A1-B427-F6E93B92AE6F}" srcId="{6A1D0148-169E-4FF8-AE96-FF5ED50784CB}" destId="{04F3CBE3-057E-4EA6-A89E-29A2C8D4632A}" srcOrd="1" destOrd="0" parTransId="{3FD6CC5B-0A02-4BFF-8BA6-B18B926CB7B4}" sibTransId="{85D2F54D-705F-4A48-B2D0-176619E12647}"/>
    <dgm:cxn modelId="{C34741F5-C7E7-4F9D-9779-2A436053E313}" type="presParOf" srcId="{5FAED20C-1898-4FBF-8D59-E0B1F7694BA5}" destId="{94F1EDFC-73E8-41D5-92F1-BC645E61215E}" srcOrd="0" destOrd="0" presId="urn:microsoft.com/office/officeart/2005/8/layout/vList5"/>
    <dgm:cxn modelId="{DB02402C-CFD9-48F0-81DF-F84ABACD1D34}" type="presParOf" srcId="{94F1EDFC-73E8-41D5-92F1-BC645E61215E}" destId="{45372C59-0F07-41A9-9FAA-06F8BD5E88CE}" srcOrd="0" destOrd="0" presId="urn:microsoft.com/office/officeart/2005/8/layout/vList5"/>
    <dgm:cxn modelId="{E548676F-41B3-41A3-8810-A4EA4BBC6216}" type="presParOf" srcId="{94F1EDFC-73E8-41D5-92F1-BC645E61215E}" destId="{76007317-379E-4DF8-B5A1-039AA857F552}" srcOrd="1" destOrd="0" presId="urn:microsoft.com/office/officeart/2005/8/layout/vList5"/>
    <dgm:cxn modelId="{4AC64708-FF98-4E72-A7D8-FB89A9C05FCD}" type="presParOf" srcId="{5FAED20C-1898-4FBF-8D59-E0B1F7694BA5}" destId="{6870FF43-316F-4EE4-883C-CACA86CF2970}" srcOrd="1" destOrd="0" presId="urn:microsoft.com/office/officeart/2005/8/layout/vList5"/>
    <dgm:cxn modelId="{3731F7DD-04EF-4957-868E-22ECA9C75403}" type="presParOf" srcId="{5FAED20C-1898-4FBF-8D59-E0B1F7694BA5}" destId="{3BBF2E6C-AA8A-4B9D-BCF8-3FC88DCD9943}" srcOrd="2" destOrd="0" presId="urn:microsoft.com/office/officeart/2005/8/layout/vList5"/>
    <dgm:cxn modelId="{15B24E1A-7630-46B6-832C-7AD6A1641562}" type="presParOf" srcId="{3BBF2E6C-AA8A-4B9D-BCF8-3FC88DCD9943}" destId="{5C0798D4-DE0D-4FE2-AE24-CF52541BF1B9}" srcOrd="0" destOrd="0" presId="urn:microsoft.com/office/officeart/2005/8/layout/vList5"/>
    <dgm:cxn modelId="{9113C048-A0D9-4D29-B76D-07147ABF79AD}" type="presParOf" srcId="{3BBF2E6C-AA8A-4B9D-BCF8-3FC88DCD9943}" destId="{E89F862F-90B6-45C8-A892-EC5BEEB8739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D3CBF-0C8B-486A-A572-21CAC46E1F2F}">
      <dsp:nvSpPr>
        <dsp:cNvPr id="0" name=""/>
        <dsp:cNvSpPr/>
      </dsp:nvSpPr>
      <dsp:spPr>
        <a:xfrm>
          <a:off x="1173527" y="468993"/>
          <a:ext cx="4325227" cy="2235251"/>
        </a:xfrm>
        <a:prstGeom prst="rect">
          <a:avLst/>
        </a:prstGeom>
        <a:solidFill>
          <a:srgbClr val="44546A">
            <a:lumMod val="75000"/>
          </a:srgb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dsp:style>
    </dsp:sp>
    <dsp:sp modelId="{BE8BD428-A2FA-4EF1-9043-792752377413}">
      <dsp:nvSpPr>
        <dsp:cNvPr id="0" name=""/>
        <dsp:cNvSpPr/>
      </dsp:nvSpPr>
      <dsp:spPr>
        <a:xfrm>
          <a:off x="1302787" y="730409"/>
          <a:ext cx="2008496" cy="1912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GB" sz="1800" kern="1200"/>
            <a:t>greater than </a:t>
          </a:r>
          <a:r>
            <a:rPr lang="en-US" sz="1800" kern="1200"/>
            <a:t>1 </a:t>
          </a:r>
          <a:r>
            <a:rPr lang="en-GB" sz="1800" kern="1200"/>
            <a:t>µm</a:t>
          </a:r>
        </a:p>
        <a:p>
          <a:pPr marL="0" lvl="0" indent="0" algn="ctr" defTabSz="800100">
            <a:lnSpc>
              <a:spcPct val="90000"/>
            </a:lnSpc>
            <a:spcBef>
              <a:spcPct val="0"/>
            </a:spcBef>
            <a:spcAft>
              <a:spcPct val="35000"/>
            </a:spcAft>
            <a:buNone/>
          </a:pPr>
          <a:r>
            <a:rPr lang="en-GB" sz="2800" kern="1200"/>
            <a:t>coarse suspension</a:t>
          </a:r>
          <a:endParaRPr lang="hu-HU" sz="2800" kern="1200"/>
        </a:p>
      </dsp:txBody>
      <dsp:txXfrm>
        <a:off x="1302787" y="730409"/>
        <a:ext cx="2008496" cy="1912230"/>
      </dsp:txXfrm>
    </dsp:sp>
    <dsp:sp modelId="{A5B44579-8E6B-4E0C-84BF-E404DD9F1A03}">
      <dsp:nvSpPr>
        <dsp:cNvPr id="0" name=""/>
        <dsp:cNvSpPr/>
      </dsp:nvSpPr>
      <dsp:spPr>
        <a:xfrm>
          <a:off x="3356027" y="730409"/>
          <a:ext cx="2008496" cy="1912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GB" sz="1800" kern="1200"/>
            <a:t>less than </a:t>
          </a:r>
          <a:r>
            <a:rPr lang="en-US" sz="1800" kern="1200"/>
            <a:t>1 </a:t>
          </a:r>
          <a:r>
            <a:rPr lang="en-GB" sz="1800" kern="1200"/>
            <a:t>µm</a:t>
          </a:r>
        </a:p>
        <a:p>
          <a:pPr marL="0" lvl="0" indent="0" algn="ctr" defTabSz="800100">
            <a:lnSpc>
              <a:spcPct val="90000"/>
            </a:lnSpc>
            <a:spcBef>
              <a:spcPct val="0"/>
            </a:spcBef>
            <a:spcAft>
              <a:spcPct val="35000"/>
            </a:spcAft>
            <a:buNone/>
          </a:pPr>
          <a:r>
            <a:rPr lang="en-GB" sz="2800" kern="1200"/>
            <a:t>colloidal suspension</a:t>
          </a:r>
          <a:endParaRPr lang="hu-HU" sz="2800" kern="1200"/>
        </a:p>
      </dsp:txBody>
      <dsp:txXfrm>
        <a:off x="3356027" y="730409"/>
        <a:ext cx="2008496" cy="1912230"/>
      </dsp:txXfrm>
    </dsp:sp>
    <dsp:sp modelId="{DCC81D78-1414-4392-8585-38DBC63BFF24}">
      <dsp:nvSpPr>
        <dsp:cNvPr id="0" name=""/>
        <dsp:cNvSpPr/>
      </dsp:nvSpPr>
      <dsp:spPr>
        <a:xfrm>
          <a:off x="726090" y="21671"/>
          <a:ext cx="845159" cy="845159"/>
        </a:xfrm>
        <a:prstGeom prst="plus">
          <a:avLst>
            <a:gd name="adj" fmla="val 32810"/>
          </a:avLst>
        </a:prstGeom>
        <a:solidFill>
          <a:srgbClr val="78899D"/>
        </a:solidFill>
        <a:ln w="12700" cap="flat" cmpd="sng" algn="ctr">
          <a:solidFill>
            <a:srgbClr val="BFC6D8"/>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197D17-6476-4A64-A6E6-64E6C14031BF}">
      <dsp:nvSpPr>
        <dsp:cNvPr id="0" name=""/>
        <dsp:cNvSpPr/>
      </dsp:nvSpPr>
      <dsp:spPr>
        <a:xfrm>
          <a:off x="4902171" y="325610"/>
          <a:ext cx="795444" cy="272591"/>
        </a:xfrm>
        <a:prstGeom prst="rect">
          <a:avLst/>
        </a:prstGeom>
        <a:solidFill>
          <a:srgbClr val="78899D"/>
        </a:solidFill>
        <a:ln w="12700" cap="flat" cmpd="sng" algn="ctr">
          <a:solidFill>
            <a:srgbClr val="BFC6D8"/>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141405-AD26-447F-8877-FCF8C98113BB}">
      <dsp:nvSpPr>
        <dsp:cNvPr id="0" name=""/>
        <dsp:cNvSpPr/>
      </dsp:nvSpPr>
      <dsp:spPr>
        <a:xfrm>
          <a:off x="3336141" y="734498"/>
          <a:ext cx="497" cy="1826363"/>
        </a:xfrm>
        <a:prstGeom prst="line">
          <a:avLst/>
        </a:prstGeom>
        <a:noFill/>
        <a:ln w="12700" cap="flat" cmpd="sng" algn="ctr">
          <a:solidFill>
            <a:srgbClr val="BFC6D8"/>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560E-5636-4475-9604-CC7EDC7A7ECA}">
      <dsp:nvSpPr>
        <dsp:cNvPr id="0" name=""/>
        <dsp:cNvSpPr/>
      </dsp:nvSpPr>
      <dsp:spPr>
        <a:xfrm>
          <a:off x="3012734" y="657160"/>
          <a:ext cx="4490130" cy="4490130"/>
        </a:xfrm>
        <a:prstGeom prst="blockArc">
          <a:avLst>
            <a:gd name="adj1" fmla="val 12600000"/>
            <a:gd name="adj2" fmla="val 162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E221865-3781-4EC5-B8FD-A55D49BFCDD1}">
      <dsp:nvSpPr>
        <dsp:cNvPr id="0" name=""/>
        <dsp:cNvSpPr/>
      </dsp:nvSpPr>
      <dsp:spPr>
        <a:xfrm>
          <a:off x="3012734" y="657160"/>
          <a:ext cx="4490130" cy="4490130"/>
        </a:xfrm>
        <a:prstGeom prst="blockArc">
          <a:avLst>
            <a:gd name="adj1" fmla="val 9000000"/>
            <a:gd name="adj2" fmla="val 12600000"/>
            <a:gd name="adj3" fmla="val 45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C19E8E-2229-4760-9DEE-CB32BE944589}">
      <dsp:nvSpPr>
        <dsp:cNvPr id="0" name=""/>
        <dsp:cNvSpPr/>
      </dsp:nvSpPr>
      <dsp:spPr>
        <a:xfrm>
          <a:off x="3012734" y="657160"/>
          <a:ext cx="4490130" cy="4490130"/>
        </a:xfrm>
        <a:prstGeom prst="blockArc">
          <a:avLst>
            <a:gd name="adj1" fmla="val 5400000"/>
            <a:gd name="adj2" fmla="val 90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B5F55F7-18A4-478E-9C52-06F61DC4DDAE}">
      <dsp:nvSpPr>
        <dsp:cNvPr id="0" name=""/>
        <dsp:cNvSpPr/>
      </dsp:nvSpPr>
      <dsp:spPr>
        <a:xfrm>
          <a:off x="3012734" y="657160"/>
          <a:ext cx="4490130" cy="4490130"/>
        </a:xfrm>
        <a:prstGeom prst="blockArc">
          <a:avLst>
            <a:gd name="adj1" fmla="val 1800000"/>
            <a:gd name="adj2" fmla="val 54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D3639528-8D77-477C-B260-40E28F032B07}">
      <dsp:nvSpPr>
        <dsp:cNvPr id="0" name=""/>
        <dsp:cNvSpPr/>
      </dsp:nvSpPr>
      <dsp:spPr>
        <a:xfrm>
          <a:off x="3012734" y="657160"/>
          <a:ext cx="4490130" cy="4490130"/>
        </a:xfrm>
        <a:prstGeom prst="blockArc">
          <a:avLst>
            <a:gd name="adj1" fmla="val 19800000"/>
            <a:gd name="adj2" fmla="val 1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7B3586A9-D8F1-47F7-A8C1-2961C53BFBC8}">
      <dsp:nvSpPr>
        <dsp:cNvPr id="0" name=""/>
        <dsp:cNvSpPr/>
      </dsp:nvSpPr>
      <dsp:spPr>
        <a:xfrm>
          <a:off x="3012734" y="657160"/>
          <a:ext cx="4490130" cy="4490130"/>
        </a:xfrm>
        <a:prstGeom prst="blockArc">
          <a:avLst>
            <a:gd name="adj1" fmla="val 16200000"/>
            <a:gd name="adj2" fmla="val 19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9459D479-F149-4DE7-8A6D-9C4D82BADD11}">
      <dsp:nvSpPr>
        <dsp:cNvPr id="0" name=""/>
        <dsp:cNvSpPr/>
      </dsp:nvSpPr>
      <dsp:spPr>
        <a:xfrm>
          <a:off x="4248856" y="1893282"/>
          <a:ext cx="2017886" cy="2017886"/>
        </a:xfrm>
        <a:prstGeom prst="ellipse">
          <a:avLst/>
        </a:prstGeom>
        <a:solidFill>
          <a:srgbClr val="323E5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GB" sz="2600" kern="1200"/>
            <a:t>functional agents</a:t>
          </a:r>
          <a:endParaRPr lang="hu-HU" sz="2600" kern="1200"/>
        </a:p>
      </dsp:txBody>
      <dsp:txXfrm>
        <a:off x="4544369" y="2188795"/>
        <a:ext cx="1426860" cy="1426860"/>
      </dsp:txXfrm>
    </dsp:sp>
    <dsp:sp modelId="{B4175507-47D2-4582-84E5-5CA04BE81BE8}">
      <dsp:nvSpPr>
        <dsp:cNvPr id="0" name=""/>
        <dsp:cNvSpPr/>
      </dsp:nvSpPr>
      <dsp:spPr>
        <a:xfrm>
          <a:off x="4551539" y="1751"/>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wetting agents</a:t>
          </a:r>
          <a:endParaRPr lang="hu-HU" sz="1700" kern="1200"/>
        </a:p>
      </dsp:txBody>
      <dsp:txXfrm>
        <a:off x="4758398" y="208610"/>
        <a:ext cx="998802" cy="998802"/>
      </dsp:txXfrm>
    </dsp:sp>
    <dsp:sp modelId="{E4D1E272-0012-4B05-AC35-BDE3A6A93165}">
      <dsp:nvSpPr>
        <dsp:cNvPr id="0" name=""/>
        <dsp:cNvSpPr/>
      </dsp:nvSpPr>
      <dsp:spPr>
        <a:xfrm>
          <a:off x="6451785" y="1098858"/>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hu-HU" sz="1900" kern="1200">
              <a:solidFill>
                <a:prstClr val="white"/>
              </a:solidFill>
              <a:latin typeface="Calibri" panose="020F0502020204030204"/>
              <a:ea typeface="+mn-ea"/>
              <a:cs typeface="+mn-cs"/>
            </a:rPr>
            <a:t>antifreeze agent</a:t>
          </a:r>
          <a:r>
            <a:rPr lang="en-GB" sz="1900" kern="1200">
              <a:solidFill>
                <a:prstClr val="white"/>
              </a:solidFill>
              <a:latin typeface="Calibri" panose="020F0502020204030204"/>
              <a:ea typeface="+mn-ea"/>
              <a:cs typeface="+mn-cs"/>
            </a:rPr>
            <a:t>s</a:t>
          </a:r>
          <a:endParaRPr lang="hu-HU" sz="1900" kern="1200">
            <a:solidFill>
              <a:prstClr val="white"/>
            </a:solidFill>
            <a:latin typeface="Calibri" panose="020F0502020204030204"/>
            <a:ea typeface="+mn-ea"/>
            <a:cs typeface="+mn-cs"/>
          </a:endParaRPr>
        </a:p>
      </dsp:txBody>
      <dsp:txXfrm>
        <a:off x="6658644" y="1305717"/>
        <a:ext cx="998802" cy="998802"/>
      </dsp:txXfrm>
    </dsp:sp>
    <dsp:sp modelId="{018F813D-88A6-44F8-8571-E83D01FA90B6}">
      <dsp:nvSpPr>
        <dsp:cNvPr id="0" name=""/>
        <dsp:cNvSpPr/>
      </dsp:nvSpPr>
      <dsp:spPr>
        <a:xfrm>
          <a:off x="6451785"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others</a:t>
          </a:r>
          <a:endParaRPr lang="hu-HU" sz="1700" kern="1200"/>
        </a:p>
      </dsp:txBody>
      <dsp:txXfrm>
        <a:off x="6658644" y="3499932"/>
        <a:ext cx="998802" cy="998802"/>
      </dsp:txXfrm>
    </dsp:sp>
    <dsp:sp modelId="{476CF715-C593-4D24-B289-0A443308B20D}">
      <dsp:nvSpPr>
        <dsp:cNvPr id="0" name=""/>
        <dsp:cNvSpPr/>
      </dsp:nvSpPr>
      <dsp:spPr>
        <a:xfrm>
          <a:off x="4551539" y="4390180"/>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d</a:t>
          </a:r>
          <a:r>
            <a:rPr lang="hu-HU" sz="1700" kern="1200"/>
            <a:t>ispersing agents</a:t>
          </a:r>
        </a:p>
      </dsp:txBody>
      <dsp:txXfrm>
        <a:off x="4758398" y="4597039"/>
        <a:ext cx="998802" cy="998802"/>
      </dsp:txXfrm>
    </dsp:sp>
    <dsp:sp modelId="{CB84230E-CA62-4184-A636-50C8D5DA6DA0}">
      <dsp:nvSpPr>
        <dsp:cNvPr id="0" name=""/>
        <dsp:cNvSpPr/>
      </dsp:nvSpPr>
      <dsp:spPr>
        <a:xfrm>
          <a:off x="2651294"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solidFill>
                <a:srgbClr val="FFFFFF"/>
              </a:solidFill>
            </a:rPr>
            <a:t>a</a:t>
          </a:r>
          <a:r>
            <a:rPr lang="hu-HU" sz="1700" kern="1200">
              <a:solidFill>
                <a:srgbClr val="FFFFFF"/>
              </a:solidFill>
            </a:rPr>
            <a:t>ntifoam agents</a:t>
          </a:r>
          <a:endParaRPr lang="hu-HU" sz="1700" kern="1200"/>
        </a:p>
      </dsp:txBody>
      <dsp:txXfrm>
        <a:off x="2858153" y="3499932"/>
        <a:ext cx="998802" cy="998802"/>
      </dsp:txXfrm>
    </dsp:sp>
    <dsp:sp modelId="{929AC434-B3B0-42CA-82E1-6E3AF412E8BC}">
      <dsp:nvSpPr>
        <dsp:cNvPr id="0" name=""/>
        <dsp:cNvSpPr/>
      </dsp:nvSpPr>
      <dsp:spPr>
        <a:xfrm>
          <a:off x="2651294" y="1098858"/>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thickening agents</a:t>
          </a:r>
          <a:endParaRPr lang="hu-HU" sz="1700" kern="1200"/>
        </a:p>
      </dsp:txBody>
      <dsp:txXfrm>
        <a:off x="2858153" y="1305717"/>
        <a:ext cx="998802" cy="9988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560E-5636-4475-9604-CC7EDC7A7ECA}">
      <dsp:nvSpPr>
        <dsp:cNvPr id="0" name=""/>
        <dsp:cNvSpPr/>
      </dsp:nvSpPr>
      <dsp:spPr>
        <a:xfrm>
          <a:off x="3012734" y="657160"/>
          <a:ext cx="4490130" cy="4490130"/>
        </a:xfrm>
        <a:prstGeom prst="blockArc">
          <a:avLst>
            <a:gd name="adj1" fmla="val 12600000"/>
            <a:gd name="adj2" fmla="val 162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8F0A58EB-9461-49E3-9259-00A6986348E5}">
      <dsp:nvSpPr>
        <dsp:cNvPr id="0" name=""/>
        <dsp:cNvSpPr/>
      </dsp:nvSpPr>
      <dsp:spPr>
        <a:xfrm>
          <a:off x="3012734" y="657160"/>
          <a:ext cx="4490130" cy="4490130"/>
        </a:xfrm>
        <a:prstGeom prst="blockArc">
          <a:avLst>
            <a:gd name="adj1" fmla="val 9000000"/>
            <a:gd name="adj2" fmla="val 12600000"/>
            <a:gd name="adj3" fmla="val 45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C19E8E-2229-4760-9DEE-CB32BE944589}">
      <dsp:nvSpPr>
        <dsp:cNvPr id="0" name=""/>
        <dsp:cNvSpPr/>
      </dsp:nvSpPr>
      <dsp:spPr>
        <a:xfrm>
          <a:off x="3012734" y="657160"/>
          <a:ext cx="4490130" cy="4490130"/>
        </a:xfrm>
        <a:prstGeom prst="blockArc">
          <a:avLst>
            <a:gd name="adj1" fmla="val 5400000"/>
            <a:gd name="adj2" fmla="val 90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B5F55F7-18A4-478E-9C52-06F61DC4DDAE}">
      <dsp:nvSpPr>
        <dsp:cNvPr id="0" name=""/>
        <dsp:cNvSpPr/>
      </dsp:nvSpPr>
      <dsp:spPr>
        <a:xfrm>
          <a:off x="3012734" y="657160"/>
          <a:ext cx="4490130" cy="4490130"/>
        </a:xfrm>
        <a:prstGeom prst="blockArc">
          <a:avLst>
            <a:gd name="adj1" fmla="val 1800000"/>
            <a:gd name="adj2" fmla="val 54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D3639528-8D77-477C-B260-40E28F032B07}">
      <dsp:nvSpPr>
        <dsp:cNvPr id="0" name=""/>
        <dsp:cNvSpPr/>
      </dsp:nvSpPr>
      <dsp:spPr>
        <a:xfrm>
          <a:off x="3012734" y="657160"/>
          <a:ext cx="4490130" cy="4490130"/>
        </a:xfrm>
        <a:prstGeom prst="blockArc">
          <a:avLst>
            <a:gd name="adj1" fmla="val 19800000"/>
            <a:gd name="adj2" fmla="val 1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7B3586A9-D8F1-47F7-A8C1-2961C53BFBC8}">
      <dsp:nvSpPr>
        <dsp:cNvPr id="0" name=""/>
        <dsp:cNvSpPr/>
      </dsp:nvSpPr>
      <dsp:spPr>
        <a:xfrm>
          <a:off x="3012734" y="657160"/>
          <a:ext cx="4490130" cy="4490130"/>
        </a:xfrm>
        <a:prstGeom prst="blockArc">
          <a:avLst>
            <a:gd name="adj1" fmla="val 16200000"/>
            <a:gd name="adj2" fmla="val 19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9459D479-F149-4DE7-8A6D-9C4D82BADD11}">
      <dsp:nvSpPr>
        <dsp:cNvPr id="0" name=""/>
        <dsp:cNvSpPr/>
      </dsp:nvSpPr>
      <dsp:spPr>
        <a:xfrm>
          <a:off x="4248856" y="1893282"/>
          <a:ext cx="2017886" cy="2017886"/>
        </a:xfrm>
        <a:prstGeom prst="ellipse">
          <a:avLst/>
        </a:prstGeom>
        <a:solidFill>
          <a:srgbClr val="323E5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GB" sz="2600" kern="1200"/>
            <a:t>functional agents</a:t>
          </a:r>
          <a:endParaRPr lang="hu-HU" sz="2600" kern="1200"/>
        </a:p>
      </dsp:txBody>
      <dsp:txXfrm>
        <a:off x="4544369" y="2188795"/>
        <a:ext cx="1426860" cy="1426860"/>
      </dsp:txXfrm>
    </dsp:sp>
    <dsp:sp modelId="{B4175507-47D2-4582-84E5-5CA04BE81BE8}">
      <dsp:nvSpPr>
        <dsp:cNvPr id="0" name=""/>
        <dsp:cNvSpPr/>
      </dsp:nvSpPr>
      <dsp:spPr>
        <a:xfrm>
          <a:off x="4551539" y="1751"/>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wetting agents</a:t>
          </a:r>
          <a:endParaRPr lang="hu-HU" sz="1700" kern="1200"/>
        </a:p>
      </dsp:txBody>
      <dsp:txXfrm>
        <a:off x="4758398" y="208610"/>
        <a:ext cx="998802" cy="998802"/>
      </dsp:txXfrm>
    </dsp:sp>
    <dsp:sp modelId="{E4D1E272-0012-4B05-AC35-BDE3A6A93165}">
      <dsp:nvSpPr>
        <dsp:cNvPr id="0" name=""/>
        <dsp:cNvSpPr/>
      </dsp:nvSpPr>
      <dsp:spPr>
        <a:xfrm>
          <a:off x="6451785" y="1098858"/>
          <a:ext cx="1412520" cy="1412520"/>
        </a:xfrm>
        <a:prstGeom prst="ellipse">
          <a:avLst/>
        </a:prstGeom>
        <a:solidFill>
          <a:schemeClr val="bg2">
            <a:lumMod val="60000"/>
            <a:lumOff val="4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hu-HU" sz="1700" kern="1200"/>
            <a:t>antifreeze agent</a:t>
          </a:r>
          <a:r>
            <a:rPr lang="en-GB" sz="1700" kern="1200"/>
            <a:t>s</a:t>
          </a:r>
          <a:endParaRPr lang="hu-HU" sz="1700" kern="1200"/>
        </a:p>
      </dsp:txBody>
      <dsp:txXfrm>
        <a:off x="6658644" y="1305717"/>
        <a:ext cx="998802" cy="998802"/>
      </dsp:txXfrm>
    </dsp:sp>
    <dsp:sp modelId="{018F813D-88A6-44F8-8571-E83D01FA90B6}">
      <dsp:nvSpPr>
        <dsp:cNvPr id="0" name=""/>
        <dsp:cNvSpPr/>
      </dsp:nvSpPr>
      <dsp:spPr>
        <a:xfrm>
          <a:off x="6451785"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others</a:t>
          </a:r>
          <a:endParaRPr lang="hu-HU" sz="1700" kern="1200"/>
        </a:p>
      </dsp:txBody>
      <dsp:txXfrm>
        <a:off x="6658644" y="3499932"/>
        <a:ext cx="998802" cy="998802"/>
      </dsp:txXfrm>
    </dsp:sp>
    <dsp:sp modelId="{476CF715-C593-4D24-B289-0A443308B20D}">
      <dsp:nvSpPr>
        <dsp:cNvPr id="0" name=""/>
        <dsp:cNvSpPr/>
      </dsp:nvSpPr>
      <dsp:spPr>
        <a:xfrm>
          <a:off x="4551539" y="4390180"/>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d</a:t>
          </a:r>
          <a:r>
            <a:rPr lang="hu-HU" sz="1700" kern="1200"/>
            <a:t>ispersing agents</a:t>
          </a:r>
        </a:p>
      </dsp:txBody>
      <dsp:txXfrm>
        <a:off x="4758398" y="4597039"/>
        <a:ext cx="998802" cy="998802"/>
      </dsp:txXfrm>
    </dsp:sp>
    <dsp:sp modelId="{0248D2A3-FDE5-4605-A770-6784DF5D2A34}">
      <dsp:nvSpPr>
        <dsp:cNvPr id="0" name=""/>
        <dsp:cNvSpPr/>
      </dsp:nvSpPr>
      <dsp:spPr>
        <a:xfrm>
          <a:off x="2651294"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solidFill>
                <a:srgbClr val="FFFFFF"/>
              </a:solidFill>
            </a:rPr>
            <a:t>a</a:t>
          </a:r>
          <a:r>
            <a:rPr lang="hu-HU" sz="1700" kern="1200">
              <a:solidFill>
                <a:srgbClr val="FFFFFF"/>
              </a:solidFill>
            </a:rPr>
            <a:t>ntifoam agents</a:t>
          </a:r>
          <a:endParaRPr lang="hu-HU" sz="1700" kern="1200"/>
        </a:p>
      </dsp:txBody>
      <dsp:txXfrm>
        <a:off x="2858153" y="3499932"/>
        <a:ext cx="998802" cy="998802"/>
      </dsp:txXfrm>
    </dsp:sp>
    <dsp:sp modelId="{929AC434-B3B0-42CA-82E1-6E3AF412E8BC}">
      <dsp:nvSpPr>
        <dsp:cNvPr id="0" name=""/>
        <dsp:cNvSpPr/>
      </dsp:nvSpPr>
      <dsp:spPr>
        <a:xfrm>
          <a:off x="2651294" y="1098858"/>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thickening agents</a:t>
          </a:r>
          <a:endParaRPr lang="hu-HU" sz="1700" kern="1200"/>
        </a:p>
      </dsp:txBody>
      <dsp:txXfrm>
        <a:off x="2858153" y="1305717"/>
        <a:ext cx="998802" cy="9988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560E-5636-4475-9604-CC7EDC7A7ECA}">
      <dsp:nvSpPr>
        <dsp:cNvPr id="0" name=""/>
        <dsp:cNvSpPr/>
      </dsp:nvSpPr>
      <dsp:spPr>
        <a:xfrm>
          <a:off x="3012734" y="657160"/>
          <a:ext cx="4490130" cy="4490130"/>
        </a:xfrm>
        <a:prstGeom prst="blockArc">
          <a:avLst>
            <a:gd name="adj1" fmla="val 12600000"/>
            <a:gd name="adj2" fmla="val 162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5D7469E1-D54B-4BE5-9EE1-80D44DB9B575}">
      <dsp:nvSpPr>
        <dsp:cNvPr id="0" name=""/>
        <dsp:cNvSpPr/>
      </dsp:nvSpPr>
      <dsp:spPr>
        <a:xfrm>
          <a:off x="3012734" y="657160"/>
          <a:ext cx="4490130" cy="4490130"/>
        </a:xfrm>
        <a:prstGeom prst="blockArc">
          <a:avLst>
            <a:gd name="adj1" fmla="val 9000000"/>
            <a:gd name="adj2" fmla="val 12600000"/>
            <a:gd name="adj3" fmla="val 45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C19E8E-2229-4760-9DEE-CB32BE944589}">
      <dsp:nvSpPr>
        <dsp:cNvPr id="0" name=""/>
        <dsp:cNvSpPr/>
      </dsp:nvSpPr>
      <dsp:spPr>
        <a:xfrm>
          <a:off x="3012734" y="657160"/>
          <a:ext cx="4490130" cy="4490130"/>
        </a:xfrm>
        <a:prstGeom prst="blockArc">
          <a:avLst>
            <a:gd name="adj1" fmla="val 5400000"/>
            <a:gd name="adj2" fmla="val 90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B5F55F7-18A4-478E-9C52-06F61DC4DDAE}">
      <dsp:nvSpPr>
        <dsp:cNvPr id="0" name=""/>
        <dsp:cNvSpPr/>
      </dsp:nvSpPr>
      <dsp:spPr>
        <a:xfrm>
          <a:off x="3012734" y="657160"/>
          <a:ext cx="4490130" cy="4490130"/>
        </a:xfrm>
        <a:prstGeom prst="blockArc">
          <a:avLst>
            <a:gd name="adj1" fmla="val 1800000"/>
            <a:gd name="adj2" fmla="val 54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D3639528-8D77-477C-B260-40E28F032B07}">
      <dsp:nvSpPr>
        <dsp:cNvPr id="0" name=""/>
        <dsp:cNvSpPr/>
      </dsp:nvSpPr>
      <dsp:spPr>
        <a:xfrm>
          <a:off x="3012734" y="657160"/>
          <a:ext cx="4490130" cy="4490130"/>
        </a:xfrm>
        <a:prstGeom prst="blockArc">
          <a:avLst>
            <a:gd name="adj1" fmla="val 19800000"/>
            <a:gd name="adj2" fmla="val 1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7B3586A9-D8F1-47F7-A8C1-2961C53BFBC8}">
      <dsp:nvSpPr>
        <dsp:cNvPr id="0" name=""/>
        <dsp:cNvSpPr/>
      </dsp:nvSpPr>
      <dsp:spPr>
        <a:xfrm>
          <a:off x="3012734" y="657160"/>
          <a:ext cx="4490130" cy="4490130"/>
        </a:xfrm>
        <a:prstGeom prst="blockArc">
          <a:avLst>
            <a:gd name="adj1" fmla="val 16200000"/>
            <a:gd name="adj2" fmla="val 19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9459D479-F149-4DE7-8A6D-9C4D82BADD11}">
      <dsp:nvSpPr>
        <dsp:cNvPr id="0" name=""/>
        <dsp:cNvSpPr/>
      </dsp:nvSpPr>
      <dsp:spPr>
        <a:xfrm>
          <a:off x="4248856" y="1893282"/>
          <a:ext cx="2017886" cy="2017886"/>
        </a:xfrm>
        <a:prstGeom prst="ellipse">
          <a:avLst/>
        </a:prstGeom>
        <a:solidFill>
          <a:srgbClr val="323E5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GB" sz="2600" kern="1200"/>
            <a:t>functional agents</a:t>
          </a:r>
          <a:endParaRPr lang="hu-HU" sz="2600" kern="1200"/>
        </a:p>
      </dsp:txBody>
      <dsp:txXfrm>
        <a:off x="4544369" y="2188795"/>
        <a:ext cx="1426860" cy="1426860"/>
      </dsp:txXfrm>
    </dsp:sp>
    <dsp:sp modelId="{B4175507-47D2-4582-84E5-5CA04BE81BE8}">
      <dsp:nvSpPr>
        <dsp:cNvPr id="0" name=""/>
        <dsp:cNvSpPr/>
      </dsp:nvSpPr>
      <dsp:spPr>
        <a:xfrm>
          <a:off x="4551539" y="1751"/>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900" kern="1200">
              <a:solidFill>
                <a:prstClr val="white"/>
              </a:solidFill>
              <a:latin typeface="Calibri" panose="020F0502020204030204"/>
              <a:ea typeface="+mn-ea"/>
              <a:cs typeface="+mn-cs"/>
            </a:rPr>
            <a:t>wetting agents</a:t>
          </a:r>
          <a:endParaRPr lang="hu-HU" sz="1900" kern="1200">
            <a:solidFill>
              <a:prstClr val="white"/>
            </a:solidFill>
            <a:latin typeface="Calibri" panose="020F0502020204030204"/>
            <a:ea typeface="+mn-ea"/>
            <a:cs typeface="+mn-cs"/>
          </a:endParaRPr>
        </a:p>
      </dsp:txBody>
      <dsp:txXfrm>
        <a:off x="4758398" y="208610"/>
        <a:ext cx="998802" cy="998802"/>
      </dsp:txXfrm>
    </dsp:sp>
    <dsp:sp modelId="{E4D1E272-0012-4B05-AC35-BDE3A6A93165}">
      <dsp:nvSpPr>
        <dsp:cNvPr id="0" name=""/>
        <dsp:cNvSpPr/>
      </dsp:nvSpPr>
      <dsp:spPr>
        <a:xfrm>
          <a:off x="6451785"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hu-HU" sz="1900" kern="1200">
              <a:solidFill>
                <a:prstClr val="white"/>
              </a:solidFill>
              <a:latin typeface="Calibri" panose="020F0502020204030204"/>
              <a:ea typeface="+mn-ea"/>
              <a:cs typeface="+mn-cs"/>
            </a:rPr>
            <a:t>antifreeze agent</a:t>
          </a:r>
          <a:r>
            <a:rPr lang="en-GB" sz="1900" kern="1200">
              <a:solidFill>
                <a:prstClr val="white"/>
              </a:solidFill>
              <a:latin typeface="Calibri" panose="020F0502020204030204"/>
              <a:ea typeface="+mn-ea"/>
              <a:cs typeface="+mn-cs"/>
            </a:rPr>
            <a:t>s</a:t>
          </a:r>
          <a:endParaRPr lang="hu-HU" sz="1900" kern="1200">
            <a:solidFill>
              <a:prstClr val="white"/>
            </a:solidFill>
            <a:latin typeface="Calibri" panose="020F0502020204030204"/>
            <a:ea typeface="+mn-ea"/>
            <a:cs typeface="+mn-cs"/>
          </a:endParaRPr>
        </a:p>
      </dsp:txBody>
      <dsp:txXfrm>
        <a:off x="6658644" y="1305717"/>
        <a:ext cx="998802" cy="998802"/>
      </dsp:txXfrm>
    </dsp:sp>
    <dsp:sp modelId="{018F813D-88A6-44F8-8571-E83D01FA90B6}">
      <dsp:nvSpPr>
        <dsp:cNvPr id="0" name=""/>
        <dsp:cNvSpPr/>
      </dsp:nvSpPr>
      <dsp:spPr>
        <a:xfrm>
          <a:off x="6451785"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others</a:t>
          </a:r>
          <a:endParaRPr lang="hu-HU" sz="1700" kern="1200"/>
        </a:p>
      </dsp:txBody>
      <dsp:txXfrm>
        <a:off x="6658644" y="3499932"/>
        <a:ext cx="998802" cy="998802"/>
      </dsp:txXfrm>
    </dsp:sp>
    <dsp:sp modelId="{476CF715-C593-4D24-B289-0A443308B20D}">
      <dsp:nvSpPr>
        <dsp:cNvPr id="0" name=""/>
        <dsp:cNvSpPr/>
      </dsp:nvSpPr>
      <dsp:spPr>
        <a:xfrm>
          <a:off x="4551539" y="4390180"/>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d</a:t>
          </a:r>
          <a:r>
            <a:rPr lang="hu-HU" sz="1700" kern="1200"/>
            <a:t>ispersing agents</a:t>
          </a:r>
        </a:p>
      </dsp:txBody>
      <dsp:txXfrm>
        <a:off x="4758398" y="4597039"/>
        <a:ext cx="998802" cy="998802"/>
      </dsp:txXfrm>
    </dsp:sp>
    <dsp:sp modelId="{89593761-ACAD-49FC-AD92-2F453CBE01D2}">
      <dsp:nvSpPr>
        <dsp:cNvPr id="0" name=""/>
        <dsp:cNvSpPr/>
      </dsp:nvSpPr>
      <dsp:spPr>
        <a:xfrm>
          <a:off x="2651294"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solidFill>
                <a:srgbClr val="FFFFFF"/>
              </a:solidFill>
            </a:rPr>
            <a:t>a</a:t>
          </a:r>
          <a:r>
            <a:rPr lang="hu-HU" sz="1700" kern="1200">
              <a:solidFill>
                <a:srgbClr val="FFFFFF"/>
              </a:solidFill>
            </a:rPr>
            <a:t>ntifoam agents</a:t>
          </a:r>
          <a:endParaRPr lang="hu-HU" sz="1700" kern="1200"/>
        </a:p>
      </dsp:txBody>
      <dsp:txXfrm>
        <a:off x="2858153" y="3499932"/>
        <a:ext cx="998802" cy="998802"/>
      </dsp:txXfrm>
    </dsp:sp>
    <dsp:sp modelId="{929AC434-B3B0-42CA-82E1-6E3AF412E8BC}">
      <dsp:nvSpPr>
        <dsp:cNvPr id="0" name=""/>
        <dsp:cNvSpPr/>
      </dsp:nvSpPr>
      <dsp:spPr>
        <a:xfrm>
          <a:off x="2651294" y="1098858"/>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thickening agents</a:t>
          </a:r>
          <a:endParaRPr lang="hu-HU" sz="1700" kern="1200"/>
        </a:p>
      </dsp:txBody>
      <dsp:txXfrm>
        <a:off x="2858153" y="1305717"/>
        <a:ext cx="998802" cy="9988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560E-5636-4475-9604-CC7EDC7A7ECA}">
      <dsp:nvSpPr>
        <dsp:cNvPr id="0" name=""/>
        <dsp:cNvSpPr/>
      </dsp:nvSpPr>
      <dsp:spPr>
        <a:xfrm>
          <a:off x="3012734" y="657160"/>
          <a:ext cx="4490130" cy="4490130"/>
        </a:xfrm>
        <a:prstGeom prst="blockArc">
          <a:avLst>
            <a:gd name="adj1" fmla="val 12600000"/>
            <a:gd name="adj2" fmla="val 162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5FEB9BBD-A350-4D71-B5D3-9C6A8C9F02CF}">
      <dsp:nvSpPr>
        <dsp:cNvPr id="0" name=""/>
        <dsp:cNvSpPr/>
      </dsp:nvSpPr>
      <dsp:spPr>
        <a:xfrm>
          <a:off x="3012734" y="657160"/>
          <a:ext cx="4490130" cy="4490130"/>
        </a:xfrm>
        <a:prstGeom prst="blockArc">
          <a:avLst>
            <a:gd name="adj1" fmla="val 9000000"/>
            <a:gd name="adj2" fmla="val 12600000"/>
            <a:gd name="adj3" fmla="val 45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C19E8E-2229-4760-9DEE-CB32BE944589}">
      <dsp:nvSpPr>
        <dsp:cNvPr id="0" name=""/>
        <dsp:cNvSpPr/>
      </dsp:nvSpPr>
      <dsp:spPr>
        <a:xfrm>
          <a:off x="3012734" y="657160"/>
          <a:ext cx="4490130" cy="4490130"/>
        </a:xfrm>
        <a:prstGeom prst="blockArc">
          <a:avLst>
            <a:gd name="adj1" fmla="val 5400000"/>
            <a:gd name="adj2" fmla="val 90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B5F55F7-18A4-478E-9C52-06F61DC4DDAE}">
      <dsp:nvSpPr>
        <dsp:cNvPr id="0" name=""/>
        <dsp:cNvSpPr/>
      </dsp:nvSpPr>
      <dsp:spPr>
        <a:xfrm>
          <a:off x="3012734" y="657160"/>
          <a:ext cx="4490130" cy="4490130"/>
        </a:xfrm>
        <a:prstGeom prst="blockArc">
          <a:avLst>
            <a:gd name="adj1" fmla="val 1800000"/>
            <a:gd name="adj2" fmla="val 54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D3639528-8D77-477C-B260-40E28F032B07}">
      <dsp:nvSpPr>
        <dsp:cNvPr id="0" name=""/>
        <dsp:cNvSpPr/>
      </dsp:nvSpPr>
      <dsp:spPr>
        <a:xfrm>
          <a:off x="3012734" y="657160"/>
          <a:ext cx="4490130" cy="4490130"/>
        </a:xfrm>
        <a:prstGeom prst="blockArc">
          <a:avLst>
            <a:gd name="adj1" fmla="val 19800000"/>
            <a:gd name="adj2" fmla="val 1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7B3586A9-D8F1-47F7-A8C1-2961C53BFBC8}">
      <dsp:nvSpPr>
        <dsp:cNvPr id="0" name=""/>
        <dsp:cNvSpPr/>
      </dsp:nvSpPr>
      <dsp:spPr>
        <a:xfrm>
          <a:off x="3012734" y="657160"/>
          <a:ext cx="4490130" cy="4490130"/>
        </a:xfrm>
        <a:prstGeom prst="blockArc">
          <a:avLst>
            <a:gd name="adj1" fmla="val 16200000"/>
            <a:gd name="adj2" fmla="val 19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9459D479-F149-4DE7-8A6D-9C4D82BADD11}">
      <dsp:nvSpPr>
        <dsp:cNvPr id="0" name=""/>
        <dsp:cNvSpPr/>
      </dsp:nvSpPr>
      <dsp:spPr>
        <a:xfrm>
          <a:off x="4248856" y="1893282"/>
          <a:ext cx="2017886" cy="2017886"/>
        </a:xfrm>
        <a:prstGeom prst="ellipse">
          <a:avLst/>
        </a:prstGeom>
        <a:solidFill>
          <a:srgbClr val="323E5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GB" sz="2600" kern="1200"/>
            <a:t>functional agents</a:t>
          </a:r>
          <a:endParaRPr lang="hu-HU" sz="2600" kern="1200"/>
        </a:p>
      </dsp:txBody>
      <dsp:txXfrm>
        <a:off x="4544369" y="2188795"/>
        <a:ext cx="1426860" cy="1426860"/>
      </dsp:txXfrm>
    </dsp:sp>
    <dsp:sp modelId="{B4175507-47D2-4582-84E5-5CA04BE81BE8}">
      <dsp:nvSpPr>
        <dsp:cNvPr id="0" name=""/>
        <dsp:cNvSpPr/>
      </dsp:nvSpPr>
      <dsp:spPr>
        <a:xfrm>
          <a:off x="4551539" y="1751"/>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sp:txBody>
      <dsp:txXfrm>
        <a:off x="4758398" y="208610"/>
        <a:ext cx="998802" cy="998802"/>
      </dsp:txXfrm>
    </dsp:sp>
    <dsp:sp modelId="{E4D1E272-0012-4B05-AC35-BDE3A6A93165}">
      <dsp:nvSpPr>
        <dsp:cNvPr id="0" name=""/>
        <dsp:cNvSpPr/>
      </dsp:nvSpPr>
      <dsp:spPr>
        <a:xfrm>
          <a:off x="6451785"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sp:txBody>
      <dsp:txXfrm>
        <a:off x="6658644" y="1305717"/>
        <a:ext cx="998802" cy="998802"/>
      </dsp:txXfrm>
    </dsp:sp>
    <dsp:sp modelId="{018F813D-88A6-44F8-8571-E83D01FA90B6}">
      <dsp:nvSpPr>
        <dsp:cNvPr id="0" name=""/>
        <dsp:cNvSpPr/>
      </dsp:nvSpPr>
      <dsp:spPr>
        <a:xfrm>
          <a:off x="6451785"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others</a:t>
          </a:r>
          <a:endParaRPr lang="hu-HU" sz="1700" kern="1200"/>
        </a:p>
      </dsp:txBody>
      <dsp:txXfrm>
        <a:off x="6658644" y="3499932"/>
        <a:ext cx="998802" cy="998802"/>
      </dsp:txXfrm>
    </dsp:sp>
    <dsp:sp modelId="{476CF715-C593-4D24-B289-0A443308B20D}">
      <dsp:nvSpPr>
        <dsp:cNvPr id="0" name=""/>
        <dsp:cNvSpPr/>
      </dsp:nvSpPr>
      <dsp:spPr>
        <a:xfrm>
          <a:off x="4551539" y="4390180"/>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d</a:t>
          </a:r>
          <a:r>
            <a:rPr lang="hu-HU" sz="1700" kern="1200"/>
            <a:t>ispersing agents</a:t>
          </a:r>
        </a:p>
      </dsp:txBody>
      <dsp:txXfrm>
        <a:off x="4758398" y="4597039"/>
        <a:ext cx="998802" cy="998802"/>
      </dsp:txXfrm>
    </dsp:sp>
    <dsp:sp modelId="{5A2139FA-30CC-44B2-859E-ECCF6F4C18CC}">
      <dsp:nvSpPr>
        <dsp:cNvPr id="0" name=""/>
        <dsp:cNvSpPr/>
      </dsp:nvSpPr>
      <dsp:spPr>
        <a:xfrm>
          <a:off x="2651294"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solidFill>
                <a:srgbClr val="FFFFFF"/>
              </a:solidFill>
            </a:rPr>
            <a:t>a</a:t>
          </a:r>
          <a:r>
            <a:rPr lang="hu-HU" sz="1700" kern="1200">
              <a:solidFill>
                <a:srgbClr val="FFFFFF"/>
              </a:solidFill>
            </a:rPr>
            <a:t>ntifoam agents</a:t>
          </a:r>
          <a:endParaRPr lang="hu-HU" sz="1700" kern="1200"/>
        </a:p>
      </dsp:txBody>
      <dsp:txXfrm>
        <a:off x="2858153" y="3499932"/>
        <a:ext cx="998802" cy="998802"/>
      </dsp:txXfrm>
    </dsp:sp>
    <dsp:sp modelId="{929AC434-B3B0-42CA-82E1-6E3AF412E8BC}">
      <dsp:nvSpPr>
        <dsp:cNvPr id="0" name=""/>
        <dsp:cNvSpPr/>
      </dsp:nvSpPr>
      <dsp:spPr>
        <a:xfrm>
          <a:off x="2651294" y="1098858"/>
          <a:ext cx="1412520" cy="1412520"/>
        </a:xfrm>
        <a:prstGeom prst="ellipse">
          <a:avLst/>
        </a:prstGeom>
        <a:solidFill>
          <a:srgbClr val="44546A">
            <a:lumMod val="60000"/>
            <a:lumOff val="40000"/>
          </a:srgb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sp:txBody>
      <dsp:txXfrm>
        <a:off x="2858153" y="1305717"/>
        <a:ext cx="998802" cy="9988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560E-5636-4475-9604-CC7EDC7A7ECA}">
      <dsp:nvSpPr>
        <dsp:cNvPr id="0" name=""/>
        <dsp:cNvSpPr/>
      </dsp:nvSpPr>
      <dsp:spPr>
        <a:xfrm>
          <a:off x="3012734" y="657160"/>
          <a:ext cx="4490130" cy="4490130"/>
        </a:xfrm>
        <a:prstGeom prst="blockArc">
          <a:avLst>
            <a:gd name="adj1" fmla="val 12600000"/>
            <a:gd name="adj2" fmla="val 162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8D3CE573-6ADE-4B63-B89A-91FB50132EDD}">
      <dsp:nvSpPr>
        <dsp:cNvPr id="0" name=""/>
        <dsp:cNvSpPr/>
      </dsp:nvSpPr>
      <dsp:spPr>
        <a:xfrm>
          <a:off x="3012734" y="657160"/>
          <a:ext cx="4490130" cy="4490130"/>
        </a:xfrm>
        <a:prstGeom prst="blockArc">
          <a:avLst>
            <a:gd name="adj1" fmla="val 9000000"/>
            <a:gd name="adj2" fmla="val 12600000"/>
            <a:gd name="adj3" fmla="val 45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C19E8E-2229-4760-9DEE-CB32BE944589}">
      <dsp:nvSpPr>
        <dsp:cNvPr id="0" name=""/>
        <dsp:cNvSpPr/>
      </dsp:nvSpPr>
      <dsp:spPr>
        <a:xfrm>
          <a:off x="3012734" y="657160"/>
          <a:ext cx="4490130" cy="4490130"/>
        </a:xfrm>
        <a:prstGeom prst="blockArc">
          <a:avLst>
            <a:gd name="adj1" fmla="val 5400000"/>
            <a:gd name="adj2" fmla="val 90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B5F55F7-18A4-478E-9C52-06F61DC4DDAE}">
      <dsp:nvSpPr>
        <dsp:cNvPr id="0" name=""/>
        <dsp:cNvSpPr/>
      </dsp:nvSpPr>
      <dsp:spPr>
        <a:xfrm>
          <a:off x="3012734" y="657160"/>
          <a:ext cx="4490130" cy="4490130"/>
        </a:xfrm>
        <a:prstGeom prst="blockArc">
          <a:avLst>
            <a:gd name="adj1" fmla="val 1800000"/>
            <a:gd name="adj2" fmla="val 54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D3639528-8D77-477C-B260-40E28F032B07}">
      <dsp:nvSpPr>
        <dsp:cNvPr id="0" name=""/>
        <dsp:cNvSpPr/>
      </dsp:nvSpPr>
      <dsp:spPr>
        <a:xfrm>
          <a:off x="3012734" y="657160"/>
          <a:ext cx="4490130" cy="4490130"/>
        </a:xfrm>
        <a:prstGeom prst="blockArc">
          <a:avLst>
            <a:gd name="adj1" fmla="val 19800000"/>
            <a:gd name="adj2" fmla="val 1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7B3586A9-D8F1-47F7-A8C1-2961C53BFBC8}">
      <dsp:nvSpPr>
        <dsp:cNvPr id="0" name=""/>
        <dsp:cNvSpPr/>
      </dsp:nvSpPr>
      <dsp:spPr>
        <a:xfrm>
          <a:off x="3012734" y="657160"/>
          <a:ext cx="4490130" cy="4490130"/>
        </a:xfrm>
        <a:prstGeom prst="blockArc">
          <a:avLst>
            <a:gd name="adj1" fmla="val 16200000"/>
            <a:gd name="adj2" fmla="val 19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9459D479-F149-4DE7-8A6D-9C4D82BADD11}">
      <dsp:nvSpPr>
        <dsp:cNvPr id="0" name=""/>
        <dsp:cNvSpPr/>
      </dsp:nvSpPr>
      <dsp:spPr>
        <a:xfrm>
          <a:off x="4248856" y="1893282"/>
          <a:ext cx="2017886" cy="2017886"/>
        </a:xfrm>
        <a:prstGeom prst="ellipse">
          <a:avLst/>
        </a:prstGeom>
        <a:solidFill>
          <a:srgbClr val="323E5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GB" sz="2600" kern="1200"/>
            <a:t>functional agents</a:t>
          </a:r>
          <a:endParaRPr lang="hu-HU" sz="2600" kern="1200"/>
        </a:p>
      </dsp:txBody>
      <dsp:txXfrm>
        <a:off x="4544369" y="2188795"/>
        <a:ext cx="1426860" cy="1426860"/>
      </dsp:txXfrm>
    </dsp:sp>
    <dsp:sp modelId="{B4175507-47D2-4582-84E5-5CA04BE81BE8}">
      <dsp:nvSpPr>
        <dsp:cNvPr id="0" name=""/>
        <dsp:cNvSpPr/>
      </dsp:nvSpPr>
      <dsp:spPr>
        <a:xfrm>
          <a:off x="4551539" y="1751"/>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sp:txBody>
      <dsp:txXfrm>
        <a:off x="4758398" y="208610"/>
        <a:ext cx="998802" cy="998802"/>
      </dsp:txXfrm>
    </dsp:sp>
    <dsp:sp modelId="{E4D1E272-0012-4B05-AC35-BDE3A6A93165}">
      <dsp:nvSpPr>
        <dsp:cNvPr id="0" name=""/>
        <dsp:cNvSpPr/>
      </dsp:nvSpPr>
      <dsp:spPr>
        <a:xfrm>
          <a:off x="6451785"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sp:txBody>
      <dsp:txXfrm>
        <a:off x="6658644" y="1305717"/>
        <a:ext cx="998802" cy="998802"/>
      </dsp:txXfrm>
    </dsp:sp>
    <dsp:sp modelId="{018F813D-88A6-44F8-8571-E83D01FA90B6}">
      <dsp:nvSpPr>
        <dsp:cNvPr id="0" name=""/>
        <dsp:cNvSpPr/>
      </dsp:nvSpPr>
      <dsp:spPr>
        <a:xfrm>
          <a:off x="6451785"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others</a:t>
          </a:r>
          <a:endParaRPr lang="hu-HU" sz="1700" kern="1200"/>
        </a:p>
      </dsp:txBody>
      <dsp:txXfrm>
        <a:off x="6658644" y="3499932"/>
        <a:ext cx="998802" cy="998802"/>
      </dsp:txXfrm>
    </dsp:sp>
    <dsp:sp modelId="{476CF715-C593-4D24-B289-0A443308B20D}">
      <dsp:nvSpPr>
        <dsp:cNvPr id="0" name=""/>
        <dsp:cNvSpPr/>
      </dsp:nvSpPr>
      <dsp:spPr>
        <a:xfrm>
          <a:off x="4551539" y="4390180"/>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d</a:t>
          </a:r>
          <a:r>
            <a:rPr lang="hu-HU" sz="1700" kern="1200"/>
            <a:t>ispersing agents</a:t>
          </a:r>
        </a:p>
      </dsp:txBody>
      <dsp:txXfrm>
        <a:off x="4758398" y="4597039"/>
        <a:ext cx="998802" cy="998802"/>
      </dsp:txXfrm>
    </dsp:sp>
    <dsp:sp modelId="{58B3726D-F9BE-437D-B4BB-6FAE29122D91}">
      <dsp:nvSpPr>
        <dsp:cNvPr id="0" name=""/>
        <dsp:cNvSpPr/>
      </dsp:nvSpPr>
      <dsp:spPr>
        <a:xfrm>
          <a:off x="2651294"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solidFill>
                <a:srgbClr val="FFFFFF"/>
              </a:solidFill>
            </a:rPr>
            <a:t>a</a:t>
          </a:r>
          <a:r>
            <a:rPr lang="hu-HU" sz="1700" kern="1200">
              <a:solidFill>
                <a:srgbClr val="FFFFFF"/>
              </a:solidFill>
            </a:rPr>
            <a:t>ntifoam agents</a:t>
          </a:r>
          <a:endParaRPr lang="hu-HU" sz="1700" kern="1200"/>
        </a:p>
      </dsp:txBody>
      <dsp:txXfrm>
        <a:off x="2858153" y="3499932"/>
        <a:ext cx="998802" cy="998802"/>
      </dsp:txXfrm>
    </dsp:sp>
    <dsp:sp modelId="{929AC434-B3B0-42CA-82E1-6E3AF412E8BC}">
      <dsp:nvSpPr>
        <dsp:cNvPr id="0" name=""/>
        <dsp:cNvSpPr/>
      </dsp:nvSpPr>
      <dsp:spPr>
        <a:xfrm>
          <a:off x="2651294"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sp:txBody>
      <dsp:txXfrm>
        <a:off x="2858153" y="1305717"/>
        <a:ext cx="998802" cy="9988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560E-5636-4475-9604-CC7EDC7A7ECA}">
      <dsp:nvSpPr>
        <dsp:cNvPr id="0" name=""/>
        <dsp:cNvSpPr/>
      </dsp:nvSpPr>
      <dsp:spPr>
        <a:xfrm>
          <a:off x="3012734" y="657160"/>
          <a:ext cx="4490130" cy="4490130"/>
        </a:xfrm>
        <a:prstGeom prst="blockArc">
          <a:avLst>
            <a:gd name="adj1" fmla="val 12600000"/>
            <a:gd name="adj2" fmla="val 162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615A2D52-CB8F-46AD-968D-B64C281BBACD}">
      <dsp:nvSpPr>
        <dsp:cNvPr id="0" name=""/>
        <dsp:cNvSpPr/>
      </dsp:nvSpPr>
      <dsp:spPr>
        <a:xfrm>
          <a:off x="3012734" y="657160"/>
          <a:ext cx="4490130" cy="4490130"/>
        </a:xfrm>
        <a:prstGeom prst="blockArc">
          <a:avLst>
            <a:gd name="adj1" fmla="val 9000000"/>
            <a:gd name="adj2" fmla="val 12600000"/>
            <a:gd name="adj3" fmla="val 45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C19E8E-2229-4760-9DEE-CB32BE944589}">
      <dsp:nvSpPr>
        <dsp:cNvPr id="0" name=""/>
        <dsp:cNvSpPr/>
      </dsp:nvSpPr>
      <dsp:spPr>
        <a:xfrm>
          <a:off x="3012734" y="657160"/>
          <a:ext cx="4490130" cy="4490130"/>
        </a:xfrm>
        <a:prstGeom prst="blockArc">
          <a:avLst>
            <a:gd name="adj1" fmla="val 5400000"/>
            <a:gd name="adj2" fmla="val 90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B5F55F7-18A4-478E-9C52-06F61DC4DDAE}">
      <dsp:nvSpPr>
        <dsp:cNvPr id="0" name=""/>
        <dsp:cNvSpPr/>
      </dsp:nvSpPr>
      <dsp:spPr>
        <a:xfrm>
          <a:off x="3012734" y="657160"/>
          <a:ext cx="4490130" cy="4490130"/>
        </a:xfrm>
        <a:prstGeom prst="blockArc">
          <a:avLst>
            <a:gd name="adj1" fmla="val 1800000"/>
            <a:gd name="adj2" fmla="val 54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D3639528-8D77-477C-B260-40E28F032B07}">
      <dsp:nvSpPr>
        <dsp:cNvPr id="0" name=""/>
        <dsp:cNvSpPr/>
      </dsp:nvSpPr>
      <dsp:spPr>
        <a:xfrm>
          <a:off x="3012734" y="657160"/>
          <a:ext cx="4490130" cy="4490130"/>
        </a:xfrm>
        <a:prstGeom prst="blockArc">
          <a:avLst>
            <a:gd name="adj1" fmla="val 19800000"/>
            <a:gd name="adj2" fmla="val 1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7B3586A9-D8F1-47F7-A8C1-2961C53BFBC8}">
      <dsp:nvSpPr>
        <dsp:cNvPr id="0" name=""/>
        <dsp:cNvSpPr/>
      </dsp:nvSpPr>
      <dsp:spPr>
        <a:xfrm>
          <a:off x="3012734" y="657160"/>
          <a:ext cx="4490130" cy="4490130"/>
        </a:xfrm>
        <a:prstGeom prst="blockArc">
          <a:avLst>
            <a:gd name="adj1" fmla="val 16200000"/>
            <a:gd name="adj2" fmla="val 19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9459D479-F149-4DE7-8A6D-9C4D82BADD11}">
      <dsp:nvSpPr>
        <dsp:cNvPr id="0" name=""/>
        <dsp:cNvSpPr/>
      </dsp:nvSpPr>
      <dsp:spPr>
        <a:xfrm>
          <a:off x="4248856" y="1893282"/>
          <a:ext cx="2017886" cy="2017886"/>
        </a:xfrm>
        <a:prstGeom prst="ellipse">
          <a:avLst/>
        </a:prstGeom>
        <a:solidFill>
          <a:srgbClr val="323E5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GB" sz="2600" kern="1200"/>
            <a:t>functional agents</a:t>
          </a:r>
          <a:endParaRPr lang="hu-HU" sz="2600" kern="1200"/>
        </a:p>
      </dsp:txBody>
      <dsp:txXfrm>
        <a:off x="4544369" y="2188795"/>
        <a:ext cx="1426860" cy="1426860"/>
      </dsp:txXfrm>
    </dsp:sp>
    <dsp:sp modelId="{B4175507-47D2-4582-84E5-5CA04BE81BE8}">
      <dsp:nvSpPr>
        <dsp:cNvPr id="0" name=""/>
        <dsp:cNvSpPr/>
      </dsp:nvSpPr>
      <dsp:spPr>
        <a:xfrm>
          <a:off x="4551539" y="1751"/>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sp:txBody>
      <dsp:txXfrm>
        <a:off x="4758398" y="208610"/>
        <a:ext cx="998802" cy="998802"/>
      </dsp:txXfrm>
    </dsp:sp>
    <dsp:sp modelId="{E4D1E272-0012-4B05-AC35-BDE3A6A93165}">
      <dsp:nvSpPr>
        <dsp:cNvPr id="0" name=""/>
        <dsp:cNvSpPr/>
      </dsp:nvSpPr>
      <dsp:spPr>
        <a:xfrm>
          <a:off x="6451785"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sp:txBody>
      <dsp:txXfrm>
        <a:off x="6658644" y="1305717"/>
        <a:ext cx="998802" cy="998802"/>
      </dsp:txXfrm>
    </dsp:sp>
    <dsp:sp modelId="{018F813D-88A6-44F8-8571-E83D01FA90B6}">
      <dsp:nvSpPr>
        <dsp:cNvPr id="0" name=""/>
        <dsp:cNvSpPr/>
      </dsp:nvSpPr>
      <dsp:spPr>
        <a:xfrm>
          <a:off x="6451785"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755650">
            <a:lnSpc>
              <a:spcPct val="90000"/>
            </a:lnSpc>
            <a:spcBef>
              <a:spcPct val="0"/>
            </a:spcBef>
            <a:spcAft>
              <a:spcPct val="35000"/>
            </a:spcAft>
            <a:buNone/>
          </a:pPr>
          <a:r>
            <a:rPr lang="en-GB" sz="1700" kern="1200">
              <a:solidFill>
                <a:prstClr val="white"/>
              </a:solidFill>
              <a:latin typeface="Calibri" panose="020F0502020204030204"/>
              <a:ea typeface="+mn-ea"/>
              <a:cs typeface="+mn-cs"/>
            </a:rPr>
            <a:t>others</a:t>
          </a:r>
          <a:endParaRPr lang="hu-HU" sz="1700" kern="1200">
            <a:solidFill>
              <a:prstClr val="white"/>
            </a:solidFill>
            <a:latin typeface="Calibri" panose="020F0502020204030204"/>
            <a:ea typeface="+mn-ea"/>
            <a:cs typeface="+mn-cs"/>
          </a:endParaRPr>
        </a:p>
      </dsp:txBody>
      <dsp:txXfrm>
        <a:off x="6658644" y="3499932"/>
        <a:ext cx="998802" cy="998802"/>
      </dsp:txXfrm>
    </dsp:sp>
    <dsp:sp modelId="{476CF715-C593-4D24-B289-0A443308B20D}">
      <dsp:nvSpPr>
        <dsp:cNvPr id="0" name=""/>
        <dsp:cNvSpPr/>
      </dsp:nvSpPr>
      <dsp:spPr>
        <a:xfrm>
          <a:off x="4551539" y="4390180"/>
          <a:ext cx="1412520" cy="1412520"/>
        </a:xfrm>
        <a:prstGeom prst="ellipse">
          <a:avLst/>
        </a:prstGeom>
        <a:solidFill>
          <a:srgbClr val="44546A">
            <a:lumMod val="60000"/>
            <a:lumOff val="40000"/>
          </a:srgb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d</a:t>
          </a:r>
          <a:r>
            <a:rPr lang="hu-HU" sz="1700" kern="1200">
              <a:solidFill>
                <a:prstClr val="white"/>
              </a:solidFill>
              <a:latin typeface="Calibri" panose="020F0502020204030204"/>
              <a:ea typeface="+mn-ea"/>
              <a:cs typeface="+mn-cs"/>
            </a:rPr>
            <a:t>ispersing agents</a:t>
          </a:r>
        </a:p>
      </dsp:txBody>
      <dsp:txXfrm>
        <a:off x="4758398" y="4597039"/>
        <a:ext cx="998802" cy="998802"/>
      </dsp:txXfrm>
    </dsp:sp>
    <dsp:sp modelId="{632BFAE2-BDE4-42A0-8912-4DD38C845669}">
      <dsp:nvSpPr>
        <dsp:cNvPr id="0" name=""/>
        <dsp:cNvSpPr/>
      </dsp:nvSpPr>
      <dsp:spPr>
        <a:xfrm>
          <a:off x="2651294"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844550">
            <a:lnSpc>
              <a:spcPct val="90000"/>
            </a:lnSpc>
            <a:spcBef>
              <a:spcPct val="0"/>
            </a:spcBef>
            <a:spcAft>
              <a:spcPct val="35000"/>
            </a:spcAft>
            <a:buNone/>
          </a:pPr>
          <a:r>
            <a:rPr lang="en-GB" sz="1700" kern="1200">
              <a:solidFill>
                <a:srgbClr val="FFFFFF"/>
              </a:solidFill>
            </a:rPr>
            <a:t>a</a:t>
          </a:r>
          <a:r>
            <a:rPr lang="hu-HU" sz="1700" kern="1200">
              <a:solidFill>
                <a:srgbClr val="FFFFFF"/>
              </a:solidFill>
            </a:rPr>
            <a:t>ntifoam agents</a:t>
          </a:r>
          <a:endParaRPr lang="hu-HU" sz="1700" kern="1200">
            <a:solidFill>
              <a:prstClr val="white"/>
            </a:solidFill>
            <a:latin typeface="Calibri" panose="020F0502020204030204"/>
            <a:ea typeface="+mn-ea"/>
            <a:cs typeface="+mn-cs"/>
          </a:endParaRPr>
        </a:p>
      </dsp:txBody>
      <dsp:txXfrm>
        <a:off x="2858153" y="3499932"/>
        <a:ext cx="998802" cy="998802"/>
      </dsp:txXfrm>
    </dsp:sp>
    <dsp:sp modelId="{929AC434-B3B0-42CA-82E1-6E3AF412E8BC}">
      <dsp:nvSpPr>
        <dsp:cNvPr id="0" name=""/>
        <dsp:cNvSpPr/>
      </dsp:nvSpPr>
      <dsp:spPr>
        <a:xfrm>
          <a:off x="2651294"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sp:txBody>
      <dsp:txXfrm>
        <a:off x="2858153" y="1305717"/>
        <a:ext cx="998802" cy="99880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560E-5636-4475-9604-CC7EDC7A7ECA}">
      <dsp:nvSpPr>
        <dsp:cNvPr id="0" name=""/>
        <dsp:cNvSpPr/>
      </dsp:nvSpPr>
      <dsp:spPr>
        <a:xfrm>
          <a:off x="3012734" y="657160"/>
          <a:ext cx="4490130" cy="4490130"/>
        </a:xfrm>
        <a:prstGeom prst="blockArc">
          <a:avLst>
            <a:gd name="adj1" fmla="val 12600000"/>
            <a:gd name="adj2" fmla="val 162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615A2D52-CB8F-46AD-968D-B64C281BBACD}">
      <dsp:nvSpPr>
        <dsp:cNvPr id="0" name=""/>
        <dsp:cNvSpPr/>
      </dsp:nvSpPr>
      <dsp:spPr>
        <a:xfrm>
          <a:off x="3012734" y="657160"/>
          <a:ext cx="4490130" cy="4490130"/>
        </a:xfrm>
        <a:prstGeom prst="blockArc">
          <a:avLst>
            <a:gd name="adj1" fmla="val 9000000"/>
            <a:gd name="adj2" fmla="val 12600000"/>
            <a:gd name="adj3" fmla="val 45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C19E8E-2229-4760-9DEE-CB32BE944589}">
      <dsp:nvSpPr>
        <dsp:cNvPr id="0" name=""/>
        <dsp:cNvSpPr/>
      </dsp:nvSpPr>
      <dsp:spPr>
        <a:xfrm>
          <a:off x="3012734" y="657160"/>
          <a:ext cx="4490130" cy="4490130"/>
        </a:xfrm>
        <a:prstGeom prst="blockArc">
          <a:avLst>
            <a:gd name="adj1" fmla="val 5400000"/>
            <a:gd name="adj2" fmla="val 90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B5F55F7-18A4-478E-9C52-06F61DC4DDAE}">
      <dsp:nvSpPr>
        <dsp:cNvPr id="0" name=""/>
        <dsp:cNvSpPr/>
      </dsp:nvSpPr>
      <dsp:spPr>
        <a:xfrm>
          <a:off x="3012734" y="657160"/>
          <a:ext cx="4490130" cy="4490130"/>
        </a:xfrm>
        <a:prstGeom prst="blockArc">
          <a:avLst>
            <a:gd name="adj1" fmla="val 1800000"/>
            <a:gd name="adj2" fmla="val 54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D3639528-8D77-477C-B260-40E28F032B07}">
      <dsp:nvSpPr>
        <dsp:cNvPr id="0" name=""/>
        <dsp:cNvSpPr/>
      </dsp:nvSpPr>
      <dsp:spPr>
        <a:xfrm>
          <a:off x="3012734" y="657160"/>
          <a:ext cx="4490130" cy="4490130"/>
        </a:xfrm>
        <a:prstGeom prst="blockArc">
          <a:avLst>
            <a:gd name="adj1" fmla="val 19800000"/>
            <a:gd name="adj2" fmla="val 1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7B3586A9-D8F1-47F7-A8C1-2961C53BFBC8}">
      <dsp:nvSpPr>
        <dsp:cNvPr id="0" name=""/>
        <dsp:cNvSpPr/>
      </dsp:nvSpPr>
      <dsp:spPr>
        <a:xfrm>
          <a:off x="3012734" y="657160"/>
          <a:ext cx="4490130" cy="4490130"/>
        </a:xfrm>
        <a:prstGeom prst="blockArc">
          <a:avLst>
            <a:gd name="adj1" fmla="val 16200000"/>
            <a:gd name="adj2" fmla="val 19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9459D479-F149-4DE7-8A6D-9C4D82BADD11}">
      <dsp:nvSpPr>
        <dsp:cNvPr id="0" name=""/>
        <dsp:cNvSpPr/>
      </dsp:nvSpPr>
      <dsp:spPr>
        <a:xfrm>
          <a:off x="4248856" y="1893282"/>
          <a:ext cx="2017886" cy="2017886"/>
        </a:xfrm>
        <a:prstGeom prst="ellipse">
          <a:avLst/>
        </a:prstGeom>
        <a:solidFill>
          <a:srgbClr val="323E5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GB" sz="2600" kern="1200"/>
            <a:t>functional agents</a:t>
          </a:r>
          <a:endParaRPr lang="hu-HU" sz="2600" kern="1200"/>
        </a:p>
      </dsp:txBody>
      <dsp:txXfrm>
        <a:off x="4544369" y="2188795"/>
        <a:ext cx="1426860" cy="1426860"/>
      </dsp:txXfrm>
    </dsp:sp>
    <dsp:sp modelId="{B4175507-47D2-4582-84E5-5CA04BE81BE8}">
      <dsp:nvSpPr>
        <dsp:cNvPr id="0" name=""/>
        <dsp:cNvSpPr/>
      </dsp:nvSpPr>
      <dsp:spPr>
        <a:xfrm>
          <a:off x="4551539" y="1751"/>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sp:txBody>
      <dsp:txXfrm>
        <a:off x="4758398" y="208610"/>
        <a:ext cx="998802" cy="998802"/>
      </dsp:txXfrm>
    </dsp:sp>
    <dsp:sp modelId="{E4D1E272-0012-4B05-AC35-BDE3A6A93165}">
      <dsp:nvSpPr>
        <dsp:cNvPr id="0" name=""/>
        <dsp:cNvSpPr/>
      </dsp:nvSpPr>
      <dsp:spPr>
        <a:xfrm>
          <a:off x="6451785"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sp:txBody>
      <dsp:txXfrm>
        <a:off x="6658644" y="1305717"/>
        <a:ext cx="998802" cy="998802"/>
      </dsp:txXfrm>
    </dsp:sp>
    <dsp:sp modelId="{018F813D-88A6-44F8-8571-E83D01FA90B6}">
      <dsp:nvSpPr>
        <dsp:cNvPr id="0" name=""/>
        <dsp:cNvSpPr/>
      </dsp:nvSpPr>
      <dsp:spPr>
        <a:xfrm>
          <a:off x="6451785"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755650">
            <a:lnSpc>
              <a:spcPct val="90000"/>
            </a:lnSpc>
            <a:spcBef>
              <a:spcPct val="0"/>
            </a:spcBef>
            <a:spcAft>
              <a:spcPct val="35000"/>
            </a:spcAft>
            <a:buNone/>
          </a:pPr>
          <a:r>
            <a:rPr lang="en-GB" sz="1700" kern="1200">
              <a:solidFill>
                <a:prstClr val="white"/>
              </a:solidFill>
              <a:latin typeface="Calibri" panose="020F0502020204030204"/>
              <a:ea typeface="+mn-ea"/>
              <a:cs typeface="+mn-cs"/>
            </a:rPr>
            <a:t>others</a:t>
          </a:r>
          <a:endParaRPr lang="hu-HU" sz="1700" kern="1200">
            <a:solidFill>
              <a:prstClr val="white"/>
            </a:solidFill>
            <a:latin typeface="Calibri" panose="020F0502020204030204"/>
            <a:ea typeface="+mn-ea"/>
            <a:cs typeface="+mn-cs"/>
          </a:endParaRPr>
        </a:p>
      </dsp:txBody>
      <dsp:txXfrm>
        <a:off x="6658644" y="3499932"/>
        <a:ext cx="998802" cy="998802"/>
      </dsp:txXfrm>
    </dsp:sp>
    <dsp:sp modelId="{476CF715-C593-4D24-B289-0A443308B20D}">
      <dsp:nvSpPr>
        <dsp:cNvPr id="0" name=""/>
        <dsp:cNvSpPr/>
      </dsp:nvSpPr>
      <dsp:spPr>
        <a:xfrm>
          <a:off x="4551539" y="4390180"/>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d</a:t>
          </a:r>
          <a:r>
            <a:rPr lang="hu-HU" sz="1700" kern="1200">
              <a:solidFill>
                <a:prstClr val="white"/>
              </a:solidFill>
              <a:latin typeface="Calibri" panose="020F0502020204030204"/>
              <a:ea typeface="+mn-ea"/>
              <a:cs typeface="+mn-cs"/>
            </a:rPr>
            <a:t>ispersing agents</a:t>
          </a:r>
        </a:p>
      </dsp:txBody>
      <dsp:txXfrm>
        <a:off x="4758398" y="4597039"/>
        <a:ext cx="998802" cy="998802"/>
      </dsp:txXfrm>
    </dsp:sp>
    <dsp:sp modelId="{632BFAE2-BDE4-42A0-8912-4DD38C845669}">
      <dsp:nvSpPr>
        <dsp:cNvPr id="0" name=""/>
        <dsp:cNvSpPr/>
      </dsp:nvSpPr>
      <dsp:spPr>
        <a:xfrm>
          <a:off x="2651294"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844550">
            <a:lnSpc>
              <a:spcPct val="90000"/>
            </a:lnSpc>
            <a:spcBef>
              <a:spcPct val="0"/>
            </a:spcBef>
            <a:spcAft>
              <a:spcPct val="35000"/>
            </a:spcAft>
            <a:buNone/>
          </a:pPr>
          <a:r>
            <a:rPr lang="en-GB" sz="1700" kern="1200">
              <a:solidFill>
                <a:srgbClr val="FFFFFF"/>
              </a:solidFill>
            </a:rPr>
            <a:t>a</a:t>
          </a:r>
          <a:r>
            <a:rPr lang="hu-HU" sz="1700" kern="1200">
              <a:solidFill>
                <a:srgbClr val="FFFFFF"/>
              </a:solidFill>
            </a:rPr>
            <a:t>ntifoam agents</a:t>
          </a:r>
          <a:endParaRPr lang="hu-HU" sz="1700" kern="1200">
            <a:solidFill>
              <a:prstClr val="white"/>
            </a:solidFill>
            <a:latin typeface="Calibri" panose="020F0502020204030204"/>
            <a:ea typeface="+mn-ea"/>
            <a:cs typeface="+mn-cs"/>
          </a:endParaRPr>
        </a:p>
      </dsp:txBody>
      <dsp:txXfrm>
        <a:off x="2858153" y="3499932"/>
        <a:ext cx="998802" cy="998802"/>
      </dsp:txXfrm>
    </dsp:sp>
    <dsp:sp modelId="{929AC434-B3B0-42CA-82E1-6E3AF412E8BC}">
      <dsp:nvSpPr>
        <dsp:cNvPr id="0" name=""/>
        <dsp:cNvSpPr/>
      </dsp:nvSpPr>
      <dsp:spPr>
        <a:xfrm>
          <a:off x="2651294"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sp:txBody>
      <dsp:txXfrm>
        <a:off x="2858153" y="1305717"/>
        <a:ext cx="998802" cy="99880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560E-5636-4475-9604-CC7EDC7A7ECA}">
      <dsp:nvSpPr>
        <dsp:cNvPr id="0" name=""/>
        <dsp:cNvSpPr/>
      </dsp:nvSpPr>
      <dsp:spPr>
        <a:xfrm>
          <a:off x="3012734" y="657160"/>
          <a:ext cx="4490130" cy="4490130"/>
        </a:xfrm>
        <a:prstGeom prst="blockArc">
          <a:avLst>
            <a:gd name="adj1" fmla="val 12600000"/>
            <a:gd name="adj2" fmla="val 162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615A2D52-CB8F-46AD-968D-B64C281BBACD}">
      <dsp:nvSpPr>
        <dsp:cNvPr id="0" name=""/>
        <dsp:cNvSpPr/>
      </dsp:nvSpPr>
      <dsp:spPr>
        <a:xfrm>
          <a:off x="3012734" y="657160"/>
          <a:ext cx="4490130" cy="4490130"/>
        </a:xfrm>
        <a:prstGeom prst="blockArc">
          <a:avLst>
            <a:gd name="adj1" fmla="val 9000000"/>
            <a:gd name="adj2" fmla="val 12600000"/>
            <a:gd name="adj3" fmla="val 45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C19E8E-2229-4760-9DEE-CB32BE944589}">
      <dsp:nvSpPr>
        <dsp:cNvPr id="0" name=""/>
        <dsp:cNvSpPr/>
      </dsp:nvSpPr>
      <dsp:spPr>
        <a:xfrm>
          <a:off x="3012734" y="657160"/>
          <a:ext cx="4490130" cy="4490130"/>
        </a:xfrm>
        <a:prstGeom prst="blockArc">
          <a:avLst>
            <a:gd name="adj1" fmla="val 5400000"/>
            <a:gd name="adj2" fmla="val 90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B5F55F7-18A4-478E-9C52-06F61DC4DDAE}">
      <dsp:nvSpPr>
        <dsp:cNvPr id="0" name=""/>
        <dsp:cNvSpPr/>
      </dsp:nvSpPr>
      <dsp:spPr>
        <a:xfrm>
          <a:off x="3012734" y="657160"/>
          <a:ext cx="4490130" cy="4490130"/>
        </a:xfrm>
        <a:prstGeom prst="blockArc">
          <a:avLst>
            <a:gd name="adj1" fmla="val 1800000"/>
            <a:gd name="adj2" fmla="val 54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D3639528-8D77-477C-B260-40E28F032B07}">
      <dsp:nvSpPr>
        <dsp:cNvPr id="0" name=""/>
        <dsp:cNvSpPr/>
      </dsp:nvSpPr>
      <dsp:spPr>
        <a:xfrm>
          <a:off x="3012734" y="657160"/>
          <a:ext cx="4490130" cy="4490130"/>
        </a:xfrm>
        <a:prstGeom prst="blockArc">
          <a:avLst>
            <a:gd name="adj1" fmla="val 19800000"/>
            <a:gd name="adj2" fmla="val 1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7B3586A9-D8F1-47F7-A8C1-2961C53BFBC8}">
      <dsp:nvSpPr>
        <dsp:cNvPr id="0" name=""/>
        <dsp:cNvSpPr/>
      </dsp:nvSpPr>
      <dsp:spPr>
        <a:xfrm>
          <a:off x="3012734" y="657160"/>
          <a:ext cx="4490130" cy="4490130"/>
        </a:xfrm>
        <a:prstGeom prst="blockArc">
          <a:avLst>
            <a:gd name="adj1" fmla="val 16200000"/>
            <a:gd name="adj2" fmla="val 19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9459D479-F149-4DE7-8A6D-9C4D82BADD11}">
      <dsp:nvSpPr>
        <dsp:cNvPr id="0" name=""/>
        <dsp:cNvSpPr/>
      </dsp:nvSpPr>
      <dsp:spPr>
        <a:xfrm>
          <a:off x="4248856" y="1893282"/>
          <a:ext cx="2017886" cy="2017886"/>
        </a:xfrm>
        <a:prstGeom prst="ellipse">
          <a:avLst/>
        </a:prstGeom>
        <a:solidFill>
          <a:srgbClr val="323E5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GB" sz="2600" kern="1200"/>
            <a:t>functional agents</a:t>
          </a:r>
          <a:endParaRPr lang="hu-HU" sz="2600" kern="1200"/>
        </a:p>
      </dsp:txBody>
      <dsp:txXfrm>
        <a:off x="4544369" y="2188795"/>
        <a:ext cx="1426860" cy="1426860"/>
      </dsp:txXfrm>
    </dsp:sp>
    <dsp:sp modelId="{B4175507-47D2-4582-84E5-5CA04BE81BE8}">
      <dsp:nvSpPr>
        <dsp:cNvPr id="0" name=""/>
        <dsp:cNvSpPr/>
      </dsp:nvSpPr>
      <dsp:spPr>
        <a:xfrm>
          <a:off x="4551539" y="1751"/>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sp:txBody>
      <dsp:txXfrm>
        <a:off x="4758398" y="208610"/>
        <a:ext cx="998802" cy="998802"/>
      </dsp:txXfrm>
    </dsp:sp>
    <dsp:sp modelId="{E4D1E272-0012-4B05-AC35-BDE3A6A93165}">
      <dsp:nvSpPr>
        <dsp:cNvPr id="0" name=""/>
        <dsp:cNvSpPr/>
      </dsp:nvSpPr>
      <dsp:spPr>
        <a:xfrm>
          <a:off x="6451785"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sp:txBody>
      <dsp:txXfrm>
        <a:off x="6658644" y="1305717"/>
        <a:ext cx="998802" cy="998802"/>
      </dsp:txXfrm>
    </dsp:sp>
    <dsp:sp modelId="{018F813D-88A6-44F8-8571-E83D01FA90B6}">
      <dsp:nvSpPr>
        <dsp:cNvPr id="0" name=""/>
        <dsp:cNvSpPr/>
      </dsp:nvSpPr>
      <dsp:spPr>
        <a:xfrm>
          <a:off x="6451785"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755650">
            <a:lnSpc>
              <a:spcPct val="90000"/>
            </a:lnSpc>
            <a:spcBef>
              <a:spcPct val="0"/>
            </a:spcBef>
            <a:spcAft>
              <a:spcPct val="35000"/>
            </a:spcAft>
            <a:buNone/>
          </a:pPr>
          <a:r>
            <a:rPr lang="en-GB" sz="1700" kern="1200">
              <a:solidFill>
                <a:prstClr val="white"/>
              </a:solidFill>
              <a:latin typeface="Calibri" panose="020F0502020204030204"/>
              <a:ea typeface="+mn-ea"/>
              <a:cs typeface="+mn-cs"/>
            </a:rPr>
            <a:t>others</a:t>
          </a:r>
          <a:endParaRPr lang="hu-HU" sz="1700" kern="1200">
            <a:solidFill>
              <a:prstClr val="white"/>
            </a:solidFill>
            <a:latin typeface="Calibri" panose="020F0502020204030204"/>
            <a:ea typeface="+mn-ea"/>
            <a:cs typeface="+mn-cs"/>
          </a:endParaRPr>
        </a:p>
      </dsp:txBody>
      <dsp:txXfrm>
        <a:off x="6658644" y="3499932"/>
        <a:ext cx="998802" cy="998802"/>
      </dsp:txXfrm>
    </dsp:sp>
    <dsp:sp modelId="{476CF715-C593-4D24-B289-0A443308B20D}">
      <dsp:nvSpPr>
        <dsp:cNvPr id="0" name=""/>
        <dsp:cNvSpPr/>
      </dsp:nvSpPr>
      <dsp:spPr>
        <a:xfrm>
          <a:off x="4551539" y="4390180"/>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d</a:t>
          </a:r>
          <a:r>
            <a:rPr lang="hu-HU" sz="1700" kern="1200">
              <a:solidFill>
                <a:prstClr val="white"/>
              </a:solidFill>
              <a:latin typeface="Calibri" panose="020F0502020204030204"/>
              <a:ea typeface="+mn-ea"/>
              <a:cs typeface="+mn-cs"/>
            </a:rPr>
            <a:t>ispersing agents</a:t>
          </a:r>
        </a:p>
      </dsp:txBody>
      <dsp:txXfrm>
        <a:off x="4758398" y="4597039"/>
        <a:ext cx="998802" cy="998802"/>
      </dsp:txXfrm>
    </dsp:sp>
    <dsp:sp modelId="{632BFAE2-BDE4-42A0-8912-4DD38C845669}">
      <dsp:nvSpPr>
        <dsp:cNvPr id="0" name=""/>
        <dsp:cNvSpPr/>
      </dsp:nvSpPr>
      <dsp:spPr>
        <a:xfrm>
          <a:off x="2651294" y="3293073"/>
          <a:ext cx="1412520" cy="1412520"/>
        </a:xfrm>
        <a:prstGeom prst="ellipse">
          <a:avLst/>
        </a:prstGeom>
        <a:solidFill>
          <a:srgbClr val="44546A">
            <a:lumMod val="60000"/>
            <a:lumOff val="40000"/>
          </a:srgb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a</a:t>
          </a:r>
          <a:r>
            <a:rPr lang="hu-HU" sz="1700" kern="1200">
              <a:solidFill>
                <a:prstClr val="white"/>
              </a:solidFill>
              <a:latin typeface="Calibri" panose="020F0502020204030204"/>
              <a:ea typeface="+mn-ea"/>
              <a:cs typeface="+mn-cs"/>
            </a:rPr>
            <a:t>ntifoam agents</a:t>
          </a:r>
        </a:p>
      </dsp:txBody>
      <dsp:txXfrm>
        <a:off x="2858153" y="3499932"/>
        <a:ext cx="998802" cy="998802"/>
      </dsp:txXfrm>
    </dsp:sp>
    <dsp:sp modelId="{929AC434-B3B0-42CA-82E1-6E3AF412E8BC}">
      <dsp:nvSpPr>
        <dsp:cNvPr id="0" name=""/>
        <dsp:cNvSpPr/>
      </dsp:nvSpPr>
      <dsp:spPr>
        <a:xfrm>
          <a:off x="2651294"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sp:txBody>
      <dsp:txXfrm>
        <a:off x="2858153" y="1305717"/>
        <a:ext cx="998802" cy="99880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17DD4-8FB2-4EF1-946A-77F13379B403}">
      <dsp:nvSpPr>
        <dsp:cNvPr id="0" name=""/>
        <dsp:cNvSpPr/>
      </dsp:nvSpPr>
      <dsp:spPr>
        <a:xfrm>
          <a:off x="509202" y="0"/>
          <a:ext cx="5516217" cy="5516217"/>
        </a:xfrm>
        <a:prstGeom prst="diamond">
          <a:avLst/>
        </a:prstGeom>
        <a:solidFill>
          <a:srgbClr val="BFC6D8"/>
        </a:solidFill>
        <a:ln>
          <a:noFill/>
        </a:ln>
        <a:effectLst/>
      </dsp:spPr>
      <dsp:style>
        <a:lnRef idx="0">
          <a:scrgbClr r="0" g="0" b="0"/>
        </a:lnRef>
        <a:fillRef idx="1">
          <a:scrgbClr r="0" g="0" b="0"/>
        </a:fillRef>
        <a:effectRef idx="0">
          <a:scrgbClr r="0" g="0" b="0"/>
        </a:effectRef>
        <a:fontRef idx="minor"/>
      </dsp:style>
    </dsp:sp>
    <dsp:sp modelId="{E73290EC-ED3D-4F89-9D82-52BBA2B19CF7}">
      <dsp:nvSpPr>
        <dsp:cNvPr id="0" name=""/>
        <dsp:cNvSpPr/>
      </dsp:nvSpPr>
      <dsp:spPr>
        <a:xfrm>
          <a:off x="997663" y="524040"/>
          <a:ext cx="2151324" cy="2151324"/>
        </a:xfrm>
        <a:prstGeom prst="roundRect">
          <a:avLst/>
        </a:prstGeom>
        <a:solidFill>
          <a:srgbClr val="323E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hu-HU" sz="1500" kern="1200"/>
            <a:t>polydimethylsiloxanes</a:t>
          </a:r>
        </a:p>
      </dsp:txBody>
      <dsp:txXfrm>
        <a:off x="1102682" y="629059"/>
        <a:ext cx="1941286" cy="1941286"/>
      </dsp:txXfrm>
    </dsp:sp>
    <dsp:sp modelId="{D9C2139E-EBAD-4547-80AF-DFA957EC77BC}">
      <dsp:nvSpPr>
        <dsp:cNvPr id="0" name=""/>
        <dsp:cNvSpPr/>
      </dsp:nvSpPr>
      <dsp:spPr>
        <a:xfrm>
          <a:off x="3314474" y="524040"/>
          <a:ext cx="2151324" cy="2151324"/>
        </a:xfrm>
        <a:prstGeom prst="roundRect">
          <a:avLst/>
        </a:prstGeom>
        <a:solidFill>
          <a:srgbClr val="323E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hu-HU" sz="1500" kern="1200"/>
            <a:t>alcohols</a:t>
          </a:r>
        </a:p>
      </dsp:txBody>
      <dsp:txXfrm>
        <a:off x="3419493" y="629059"/>
        <a:ext cx="1941286" cy="1941286"/>
      </dsp:txXfrm>
    </dsp:sp>
    <dsp:sp modelId="{89B153D4-DEFA-4D76-9CFD-D85AF0E15375}">
      <dsp:nvSpPr>
        <dsp:cNvPr id="0" name=""/>
        <dsp:cNvSpPr/>
      </dsp:nvSpPr>
      <dsp:spPr>
        <a:xfrm>
          <a:off x="997663" y="2840851"/>
          <a:ext cx="2151324" cy="2151324"/>
        </a:xfrm>
        <a:prstGeom prst="roundRect">
          <a:avLst/>
        </a:prstGeom>
        <a:solidFill>
          <a:srgbClr val="323E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fatty acids</a:t>
          </a:r>
          <a:endParaRPr lang="hu-HU" sz="1500" kern="1200"/>
        </a:p>
      </dsp:txBody>
      <dsp:txXfrm>
        <a:off x="1102682" y="2945870"/>
        <a:ext cx="1941286" cy="1941286"/>
      </dsp:txXfrm>
    </dsp:sp>
    <dsp:sp modelId="{8A566955-DE88-4868-86A4-1A31A4D6DFAD}">
      <dsp:nvSpPr>
        <dsp:cNvPr id="0" name=""/>
        <dsp:cNvSpPr/>
      </dsp:nvSpPr>
      <dsp:spPr>
        <a:xfrm>
          <a:off x="3314474" y="2840851"/>
          <a:ext cx="2151324" cy="2151324"/>
        </a:xfrm>
        <a:prstGeom prst="roundRect">
          <a:avLst/>
        </a:prstGeom>
        <a:solidFill>
          <a:srgbClr val="78899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hu-HU" sz="1500" kern="1200"/>
            <a:t>application tricks</a:t>
          </a:r>
        </a:p>
      </dsp:txBody>
      <dsp:txXfrm>
        <a:off x="3419493" y="2945870"/>
        <a:ext cx="1941286" cy="194128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560E-5636-4475-9604-CC7EDC7A7ECA}">
      <dsp:nvSpPr>
        <dsp:cNvPr id="0" name=""/>
        <dsp:cNvSpPr/>
      </dsp:nvSpPr>
      <dsp:spPr>
        <a:xfrm>
          <a:off x="3012734" y="657160"/>
          <a:ext cx="4490130" cy="4490130"/>
        </a:xfrm>
        <a:prstGeom prst="blockArc">
          <a:avLst>
            <a:gd name="adj1" fmla="val 12600000"/>
            <a:gd name="adj2" fmla="val 162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615A2D52-CB8F-46AD-968D-B64C281BBACD}">
      <dsp:nvSpPr>
        <dsp:cNvPr id="0" name=""/>
        <dsp:cNvSpPr/>
      </dsp:nvSpPr>
      <dsp:spPr>
        <a:xfrm>
          <a:off x="3012734" y="657160"/>
          <a:ext cx="4490130" cy="4490130"/>
        </a:xfrm>
        <a:prstGeom prst="blockArc">
          <a:avLst>
            <a:gd name="adj1" fmla="val 9000000"/>
            <a:gd name="adj2" fmla="val 12600000"/>
            <a:gd name="adj3" fmla="val 45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C19E8E-2229-4760-9DEE-CB32BE944589}">
      <dsp:nvSpPr>
        <dsp:cNvPr id="0" name=""/>
        <dsp:cNvSpPr/>
      </dsp:nvSpPr>
      <dsp:spPr>
        <a:xfrm>
          <a:off x="3012734" y="657160"/>
          <a:ext cx="4490130" cy="4490130"/>
        </a:xfrm>
        <a:prstGeom prst="blockArc">
          <a:avLst>
            <a:gd name="adj1" fmla="val 5400000"/>
            <a:gd name="adj2" fmla="val 90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B5F55F7-18A4-478E-9C52-06F61DC4DDAE}">
      <dsp:nvSpPr>
        <dsp:cNvPr id="0" name=""/>
        <dsp:cNvSpPr/>
      </dsp:nvSpPr>
      <dsp:spPr>
        <a:xfrm>
          <a:off x="3012734" y="657160"/>
          <a:ext cx="4490130" cy="4490130"/>
        </a:xfrm>
        <a:prstGeom prst="blockArc">
          <a:avLst>
            <a:gd name="adj1" fmla="val 1800000"/>
            <a:gd name="adj2" fmla="val 54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D3639528-8D77-477C-B260-40E28F032B07}">
      <dsp:nvSpPr>
        <dsp:cNvPr id="0" name=""/>
        <dsp:cNvSpPr/>
      </dsp:nvSpPr>
      <dsp:spPr>
        <a:xfrm>
          <a:off x="3012734" y="657160"/>
          <a:ext cx="4490130" cy="4490130"/>
        </a:xfrm>
        <a:prstGeom prst="blockArc">
          <a:avLst>
            <a:gd name="adj1" fmla="val 19800000"/>
            <a:gd name="adj2" fmla="val 1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7B3586A9-D8F1-47F7-A8C1-2961C53BFBC8}">
      <dsp:nvSpPr>
        <dsp:cNvPr id="0" name=""/>
        <dsp:cNvSpPr/>
      </dsp:nvSpPr>
      <dsp:spPr>
        <a:xfrm>
          <a:off x="3012734" y="657160"/>
          <a:ext cx="4490130" cy="4490130"/>
        </a:xfrm>
        <a:prstGeom prst="blockArc">
          <a:avLst>
            <a:gd name="adj1" fmla="val 16200000"/>
            <a:gd name="adj2" fmla="val 19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9459D479-F149-4DE7-8A6D-9C4D82BADD11}">
      <dsp:nvSpPr>
        <dsp:cNvPr id="0" name=""/>
        <dsp:cNvSpPr/>
      </dsp:nvSpPr>
      <dsp:spPr>
        <a:xfrm>
          <a:off x="4248856" y="1893282"/>
          <a:ext cx="2017886" cy="2017886"/>
        </a:xfrm>
        <a:prstGeom prst="ellipse">
          <a:avLst/>
        </a:prstGeom>
        <a:solidFill>
          <a:srgbClr val="323E5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GB" sz="2600" kern="1200"/>
            <a:t>functional agents</a:t>
          </a:r>
          <a:endParaRPr lang="hu-HU" sz="2600" kern="1200"/>
        </a:p>
      </dsp:txBody>
      <dsp:txXfrm>
        <a:off x="4544369" y="2188795"/>
        <a:ext cx="1426860" cy="1426860"/>
      </dsp:txXfrm>
    </dsp:sp>
    <dsp:sp modelId="{B4175507-47D2-4582-84E5-5CA04BE81BE8}">
      <dsp:nvSpPr>
        <dsp:cNvPr id="0" name=""/>
        <dsp:cNvSpPr/>
      </dsp:nvSpPr>
      <dsp:spPr>
        <a:xfrm>
          <a:off x="4551539" y="1751"/>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sp:txBody>
      <dsp:txXfrm>
        <a:off x="4758398" y="208610"/>
        <a:ext cx="998802" cy="998802"/>
      </dsp:txXfrm>
    </dsp:sp>
    <dsp:sp modelId="{E4D1E272-0012-4B05-AC35-BDE3A6A93165}">
      <dsp:nvSpPr>
        <dsp:cNvPr id="0" name=""/>
        <dsp:cNvSpPr/>
      </dsp:nvSpPr>
      <dsp:spPr>
        <a:xfrm>
          <a:off x="6451785"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sp:txBody>
      <dsp:txXfrm>
        <a:off x="6658644" y="1305717"/>
        <a:ext cx="998802" cy="998802"/>
      </dsp:txXfrm>
    </dsp:sp>
    <dsp:sp modelId="{018F813D-88A6-44F8-8571-E83D01FA90B6}">
      <dsp:nvSpPr>
        <dsp:cNvPr id="0" name=""/>
        <dsp:cNvSpPr/>
      </dsp:nvSpPr>
      <dsp:spPr>
        <a:xfrm>
          <a:off x="6451785"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755650">
            <a:lnSpc>
              <a:spcPct val="90000"/>
            </a:lnSpc>
            <a:spcBef>
              <a:spcPct val="0"/>
            </a:spcBef>
            <a:spcAft>
              <a:spcPct val="35000"/>
            </a:spcAft>
            <a:buNone/>
          </a:pPr>
          <a:r>
            <a:rPr lang="en-GB" sz="1700" kern="1200">
              <a:solidFill>
                <a:prstClr val="white"/>
              </a:solidFill>
              <a:latin typeface="Calibri" panose="020F0502020204030204"/>
              <a:ea typeface="+mn-ea"/>
              <a:cs typeface="+mn-cs"/>
            </a:rPr>
            <a:t>others</a:t>
          </a:r>
          <a:endParaRPr lang="hu-HU" sz="1700" kern="1200">
            <a:solidFill>
              <a:prstClr val="white"/>
            </a:solidFill>
            <a:latin typeface="Calibri" panose="020F0502020204030204"/>
            <a:ea typeface="+mn-ea"/>
            <a:cs typeface="+mn-cs"/>
          </a:endParaRPr>
        </a:p>
      </dsp:txBody>
      <dsp:txXfrm>
        <a:off x="6658644" y="3499932"/>
        <a:ext cx="998802" cy="998802"/>
      </dsp:txXfrm>
    </dsp:sp>
    <dsp:sp modelId="{476CF715-C593-4D24-B289-0A443308B20D}">
      <dsp:nvSpPr>
        <dsp:cNvPr id="0" name=""/>
        <dsp:cNvSpPr/>
      </dsp:nvSpPr>
      <dsp:spPr>
        <a:xfrm>
          <a:off x="4551539" y="4390180"/>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d</a:t>
          </a:r>
          <a:r>
            <a:rPr lang="hu-HU" sz="1700" kern="1200">
              <a:solidFill>
                <a:prstClr val="white"/>
              </a:solidFill>
              <a:latin typeface="Calibri" panose="020F0502020204030204"/>
              <a:ea typeface="+mn-ea"/>
              <a:cs typeface="+mn-cs"/>
            </a:rPr>
            <a:t>ispersing agents</a:t>
          </a:r>
        </a:p>
      </dsp:txBody>
      <dsp:txXfrm>
        <a:off x="4758398" y="4597039"/>
        <a:ext cx="998802" cy="998802"/>
      </dsp:txXfrm>
    </dsp:sp>
    <dsp:sp modelId="{632BFAE2-BDE4-42A0-8912-4DD38C845669}">
      <dsp:nvSpPr>
        <dsp:cNvPr id="0" name=""/>
        <dsp:cNvSpPr/>
      </dsp:nvSpPr>
      <dsp:spPr>
        <a:xfrm>
          <a:off x="2651294" y="3293073"/>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a</a:t>
          </a:r>
          <a:r>
            <a:rPr lang="hu-HU" sz="1700" kern="1200">
              <a:solidFill>
                <a:prstClr val="white"/>
              </a:solidFill>
              <a:latin typeface="Calibri" panose="020F0502020204030204"/>
              <a:ea typeface="+mn-ea"/>
              <a:cs typeface="+mn-cs"/>
            </a:rPr>
            <a:t>ntifoam agents</a:t>
          </a:r>
        </a:p>
      </dsp:txBody>
      <dsp:txXfrm>
        <a:off x="2858153" y="3499932"/>
        <a:ext cx="998802" cy="998802"/>
      </dsp:txXfrm>
    </dsp:sp>
    <dsp:sp modelId="{929AC434-B3B0-42CA-82E1-6E3AF412E8BC}">
      <dsp:nvSpPr>
        <dsp:cNvPr id="0" name=""/>
        <dsp:cNvSpPr/>
      </dsp:nvSpPr>
      <dsp:spPr>
        <a:xfrm>
          <a:off x="2651294"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sp:txBody>
      <dsp:txXfrm>
        <a:off x="2858153" y="1305717"/>
        <a:ext cx="998802" cy="9988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03831-4B05-427B-878E-BE7AE1B49886}">
      <dsp:nvSpPr>
        <dsp:cNvPr id="0" name=""/>
        <dsp:cNvSpPr/>
      </dsp:nvSpPr>
      <dsp:spPr>
        <a:xfrm>
          <a:off x="0" y="0"/>
          <a:ext cx="10515600" cy="1679468"/>
        </a:xfrm>
        <a:prstGeom prst="rect">
          <a:avLst/>
        </a:prstGeom>
        <a:solidFill>
          <a:srgbClr val="44546A">
            <a:shade val="80000"/>
            <a:hueOff val="0"/>
            <a:satOff val="0"/>
            <a:lumOff val="0"/>
            <a:alphaOff val="0"/>
          </a:srgb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prstClr val="white">
                  <a:hueOff val="0"/>
                  <a:satOff val="0"/>
                  <a:lumOff val="0"/>
                  <a:alphaOff val="0"/>
                </a:prstClr>
              </a:solidFill>
              <a:latin typeface="Calibri" panose="020F0502020204030204"/>
              <a:ea typeface="+mn-ea"/>
              <a:cs typeface="+mn-cs"/>
            </a:rPr>
            <a:t>advantages of</a:t>
          </a:r>
          <a:br>
            <a:rPr lang="en-GB" sz="2800" kern="1200" dirty="0">
              <a:solidFill>
                <a:prstClr val="white">
                  <a:hueOff val="0"/>
                  <a:satOff val="0"/>
                  <a:lumOff val="0"/>
                  <a:alphaOff val="0"/>
                </a:prstClr>
              </a:solidFill>
              <a:latin typeface="Calibri" panose="020F0502020204030204"/>
              <a:ea typeface="+mn-ea"/>
              <a:cs typeface="+mn-cs"/>
            </a:rPr>
          </a:br>
          <a:r>
            <a:rPr lang="en-GB" sz="2800" kern="1200" dirty="0">
              <a:solidFill>
                <a:prstClr val="white">
                  <a:hueOff val="0"/>
                  <a:satOff val="0"/>
                  <a:lumOff val="0"/>
                  <a:alphaOff val="0"/>
                </a:prstClr>
              </a:solidFill>
              <a:latin typeface="Calibri" panose="020F0502020204030204"/>
              <a:ea typeface="+mn-ea"/>
              <a:cs typeface="+mn-cs"/>
            </a:rPr>
            <a:t>dispersions of solids in aqueous solutions </a:t>
          </a:r>
          <a:br>
            <a:rPr lang="en-GB" sz="2800" kern="1200" dirty="0">
              <a:solidFill>
                <a:prstClr val="white">
                  <a:hueOff val="0"/>
                  <a:satOff val="0"/>
                  <a:lumOff val="0"/>
                  <a:alphaOff val="0"/>
                </a:prstClr>
              </a:solidFill>
              <a:latin typeface="Calibri" panose="020F0502020204030204"/>
              <a:ea typeface="+mn-ea"/>
              <a:cs typeface="+mn-cs"/>
            </a:rPr>
          </a:br>
          <a:r>
            <a:rPr lang="en-GB" sz="2800" kern="1200" dirty="0">
              <a:solidFill>
                <a:prstClr val="white">
                  <a:hueOff val="0"/>
                  <a:satOff val="0"/>
                  <a:lumOff val="0"/>
                  <a:alphaOff val="0"/>
                </a:prstClr>
              </a:solidFill>
              <a:latin typeface="Calibri" panose="020F0502020204030204"/>
              <a:ea typeface="+mn-ea"/>
              <a:cs typeface="+mn-cs"/>
            </a:rPr>
            <a:t>compared to</a:t>
          </a:r>
          <a:br>
            <a:rPr lang="en-GB" sz="2800" kern="1200" dirty="0">
              <a:solidFill>
                <a:prstClr val="white">
                  <a:hueOff val="0"/>
                  <a:satOff val="0"/>
                  <a:lumOff val="0"/>
                  <a:alphaOff val="0"/>
                </a:prstClr>
              </a:solidFill>
              <a:latin typeface="Calibri" panose="020F0502020204030204"/>
              <a:ea typeface="+mn-ea"/>
              <a:cs typeface="+mn-cs"/>
            </a:rPr>
          </a:br>
          <a:r>
            <a:rPr lang="en-GB" sz="2800" kern="1200" dirty="0" err="1">
              <a:solidFill>
                <a:prstClr val="white">
                  <a:hueOff val="0"/>
                  <a:satOff val="0"/>
                  <a:lumOff val="0"/>
                  <a:alphaOff val="0"/>
                </a:prstClr>
              </a:solidFill>
              <a:latin typeface="Calibri" panose="020F0502020204030204"/>
              <a:ea typeface="+mn-ea"/>
              <a:cs typeface="+mn-cs"/>
            </a:rPr>
            <a:t>wettable</a:t>
          </a:r>
          <a:r>
            <a:rPr lang="en-GB" sz="2800" kern="1200" dirty="0">
              <a:solidFill>
                <a:prstClr val="white">
                  <a:hueOff val="0"/>
                  <a:satOff val="0"/>
                  <a:lumOff val="0"/>
                  <a:alphaOff val="0"/>
                </a:prstClr>
              </a:solidFill>
              <a:latin typeface="Calibri" panose="020F0502020204030204"/>
              <a:ea typeface="+mn-ea"/>
              <a:cs typeface="+mn-cs"/>
            </a:rPr>
            <a:t> powders</a:t>
          </a:r>
          <a:endParaRPr lang="hu-HU" sz="2800" kern="1200" dirty="0">
            <a:solidFill>
              <a:prstClr val="white">
                <a:hueOff val="0"/>
                <a:satOff val="0"/>
                <a:lumOff val="0"/>
                <a:alphaOff val="0"/>
              </a:prstClr>
            </a:solidFill>
            <a:latin typeface="Calibri" panose="020F0502020204030204"/>
            <a:ea typeface="+mn-ea"/>
            <a:cs typeface="+mn-cs"/>
          </a:endParaRPr>
        </a:p>
      </dsp:txBody>
      <dsp:txXfrm>
        <a:off x="0" y="0"/>
        <a:ext cx="10515600" cy="1679468"/>
      </dsp:txXfrm>
    </dsp:sp>
    <dsp:sp modelId="{3D78F940-C734-4BFC-8B57-4518505B9FEF}">
      <dsp:nvSpPr>
        <dsp:cNvPr id="0" name=""/>
        <dsp:cNvSpPr/>
      </dsp:nvSpPr>
      <dsp:spPr>
        <a:xfrm>
          <a:off x="5134" y="1679468"/>
          <a:ext cx="3501776" cy="352688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br>
            <a:rPr lang="en-GB" sz="2400" b="1" kern="1200" dirty="0"/>
          </a:br>
          <a:r>
            <a:rPr lang="en-GB" sz="2400" b="1" kern="1200" dirty="0"/>
            <a:t>controlling particle size</a:t>
          </a:r>
          <a:br>
            <a:rPr lang="en-GB" sz="2400" kern="1200" dirty="0"/>
          </a:br>
          <a:br>
            <a:rPr lang="en-GB" sz="2400" kern="1200" dirty="0"/>
          </a:br>
          <a:br>
            <a:rPr lang="en-GB" sz="2400" kern="1200" dirty="0"/>
          </a:br>
          <a:r>
            <a:rPr lang="en-GB" sz="2400" kern="1200" dirty="0"/>
            <a:t>by controlling the</a:t>
          </a:r>
          <a:br>
            <a:rPr lang="en-GB" sz="2400" kern="1200" dirty="0"/>
          </a:br>
          <a:r>
            <a:rPr lang="en-GB" sz="2400" kern="1200" dirty="0"/>
            <a:t> milling conditions</a:t>
          </a:r>
          <a:endParaRPr lang="hu-HU" sz="2400" kern="1200" dirty="0"/>
        </a:p>
      </dsp:txBody>
      <dsp:txXfrm>
        <a:off x="5134" y="1679468"/>
        <a:ext cx="3501776" cy="3526884"/>
      </dsp:txXfrm>
    </dsp:sp>
    <dsp:sp modelId="{6B42BC52-BACA-4FCF-946E-868A49BBA2DD}">
      <dsp:nvSpPr>
        <dsp:cNvPr id="0" name=""/>
        <dsp:cNvSpPr/>
      </dsp:nvSpPr>
      <dsp:spPr>
        <a:xfrm>
          <a:off x="3506911" y="1679468"/>
          <a:ext cx="3501776" cy="352688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b="1" kern="1200"/>
            <a:t>incorporating high concentrations of surfactants </a:t>
          </a:r>
        </a:p>
        <a:p>
          <a:pPr marL="0" lvl="0" indent="0" algn="ctr" defTabSz="1066800">
            <a:lnSpc>
              <a:spcPct val="90000"/>
            </a:lnSpc>
            <a:spcBef>
              <a:spcPct val="0"/>
            </a:spcBef>
            <a:spcAft>
              <a:spcPct val="35000"/>
            </a:spcAft>
            <a:buNone/>
          </a:pPr>
          <a:br>
            <a:rPr lang="en-GB" sz="2400" kern="1200"/>
          </a:br>
          <a:r>
            <a:rPr lang="en-GB" sz="2400" kern="1200"/>
            <a:t>to enhance wetting, spreading and penetration</a:t>
          </a:r>
          <a:endParaRPr lang="hu-HU" sz="2400" kern="1200"/>
        </a:p>
      </dsp:txBody>
      <dsp:txXfrm>
        <a:off x="3506911" y="1679468"/>
        <a:ext cx="3501776" cy="3526884"/>
      </dsp:txXfrm>
    </dsp:sp>
    <dsp:sp modelId="{408B95B4-0AF1-4CAD-B7C9-D212BF92FA03}">
      <dsp:nvSpPr>
        <dsp:cNvPr id="0" name=""/>
        <dsp:cNvSpPr/>
      </dsp:nvSpPr>
      <dsp:spPr>
        <a:xfrm>
          <a:off x="7008688" y="1679468"/>
          <a:ext cx="3501776" cy="352688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br>
            <a:rPr lang="en-GB" sz="2400" b="1" kern="1200"/>
          </a:br>
          <a:r>
            <a:rPr lang="en-GB" sz="2400" b="1" kern="1200"/>
            <a:t>adding stickers </a:t>
          </a:r>
          <a:br>
            <a:rPr lang="en-GB" sz="2400" kern="1200"/>
          </a:br>
          <a:br>
            <a:rPr lang="en-GB" sz="2400" kern="1200"/>
          </a:br>
          <a:endParaRPr lang="en-GB" sz="2400" kern="1200"/>
        </a:p>
        <a:p>
          <a:pPr marL="0" lvl="0" indent="0" algn="ctr" defTabSz="1066800">
            <a:lnSpc>
              <a:spcPct val="90000"/>
            </a:lnSpc>
            <a:spcBef>
              <a:spcPct val="0"/>
            </a:spcBef>
            <a:spcAft>
              <a:spcPct val="35000"/>
            </a:spcAft>
            <a:buNone/>
          </a:pPr>
          <a:r>
            <a:rPr lang="en-GB" sz="2400" kern="1200"/>
            <a:t>to enhance adhesion </a:t>
          </a:r>
          <a:br>
            <a:rPr lang="en-GB" sz="2400" kern="1200"/>
          </a:br>
          <a:r>
            <a:rPr lang="en-GB" sz="2400" kern="1200"/>
            <a:t>and provide slow release</a:t>
          </a:r>
          <a:endParaRPr lang="hu-HU" sz="2400" kern="1200"/>
        </a:p>
      </dsp:txBody>
      <dsp:txXfrm>
        <a:off x="7008688" y="1679468"/>
        <a:ext cx="3501776" cy="3526884"/>
      </dsp:txXfrm>
    </dsp:sp>
    <dsp:sp modelId="{1819E4F4-36FA-4458-962E-D052C132D275}">
      <dsp:nvSpPr>
        <dsp:cNvPr id="0" name=""/>
        <dsp:cNvSpPr/>
      </dsp:nvSpPr>
      <dsp:spPr>
        <a:xfrm>
          <a:off x="0" y="5206352"/>
          <a:ext cx="10515600" cy="391876"/>
        </a:xfrm>
        <a:prstGeom prst="rect">
          <a:avLst/>
        </a:prstGeom>
        <a:solidFill>
          <a:schemeClr val="dk2">
            <a:shade val="8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560E-5636-4475-9604-CC7EDC7A7ECA}">
      <dsp:nvSpPr>
        <dsp:cNvPr id="0" name=""/>
        <dsp:cNvSpPr/>
      </dsp:nvSpPr>
      <dsp:spPr>
        <a:xfrm>
          <a:off x="3012734" y="657160"/>
          <a:ext cx="4490130" cy="4490130"/>
        </a:xfrm>
        <a:prstGeom prst="blockArc">
          <a:avLst>
            <a:gd name="adj1" fmla="val 12600000"/>
            <a:gd name="adj2" fmla="val 162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615A2D52-CB8F-46AD-968D-B64C281BBACD}">
      <dsp:nvSpPr>
        <dsp:cNvPr id="0" name=""/>
        <dsp:cNvSpPr/>
      </dsp:nvSpPr>
      <dsp:spPr>
        <a:xfrm>
          <a:off x="3012734" y="657160"/>
          <a:ext cx="4490130" cy="4490130"/>
        </a:xfrm>
        <a:prstGeom prst="blockArc">
          <a:avLst>
            <a:gd name="adj1" fmla="val 9000000"/>
            <a:gd name="adj2" fmla="val 12600000"/>
            <a:gd name="adj3" fmla="val 45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C19E8E-2229-4760-9DEE-CB32BE944589}">
      <dsp:nvSpPr>
        <dsp:cNvPr id="0" name=""/>
        <dsp:cNvSpPr/>
      </dsp:nvSpPr>
      <dsp:spPr>
        <a:xfrm>
          <a:off x="3012734" y="657160"/>
          <a:ext cx="4490130" cy="4490130"/>
        </a:xfrm>
        <a:prstGeom prst="blockArc">
          <a:avLst>
            <a:gd name="adj1" fmla="val 5400000"/>
            <a:gd name="adj2" fmla="val 90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B5F55F7-18A4-478E-9C52-06F61DC4DDAE}">
      <dsp:nvSpPr>
        <dsp:cNvPr id="0" name=""/>
        <dsp:cNvSpPr/>
      </dsp:nvSpPr>
      <dsp:spPr>
        <a:xfrm>
          <a:off x="3012734" y="657160"/>
          <a:ext cx="4490130" cy="4490130"/>
        </a:xfrm>
        <a:prstGeom prst="blockArc">
          <a:avLst>
            <a:gd name="adj1" fmla="val 1800000"/>
            <a:gd name="adj2" fmla="val 54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D3639528-8D77-477C-B260-40E28F032B07}">
      <dsp:nvSpPr>
        <dsp:cNvPr id="0" name=""/>
        <dsp:cNvSpPr/>
      </dsp:nvSpPr>
      <dsp:spPr>
        <a:xfrm>
          <a:off x="3012734" y="657160"/>
          <a:ext cx="4490130" cy="4490130"/>
        </a:xfrm>
        <a:prstGeom prst="blockArc">
          <a:avLst>
            <a:gd name="adj1" fmla="val 19800000"/>
            <a:gd name="adj2" fmla="val 1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7B3586A9-D8F1-47F7-A8C1-2961C53BFBC8}">
      <dsp:nvSpPr>
        <dsp:cNvPr id="0" name=""/>
        <dsp:cNvSpPr/>
      </dsp:nvSpPr>
      <dsp:spPr>
        <a:xfrm>
          <a:off x="3012734" y="657160"/>
          <a:ext cx="4490130" cy="4490130"/>
        </a:xfrm>
        <a:prstGeom prst="blockArc">
          <a:avLst>
            <a:gd name="adj1" fmla="val 16200000"/>
            <a:gd name="adj2" fmla="val 19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9459D479-F149-4DE7-8A6D-9C4D82BADD11}">
      <dsp:nvSpPr>
        <dsp:cNvPr id="0" name=""/>
        <dsp:cNvSpPr/>
      </dsp:nvSpPr>
      <dsp:spPr>
        <a:xfrm>
          <a:off x="4248856" y="1893282"/>
          <a:ext cx="2017886" cy="2017886"/>
        </a:xfrm>
        <a:prstGeom prst="ellipse">
          <a:avLst/>
        </a:prstGeom>
        <a:solidFill>
          <a:srgbClr val="323E5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GB" sz="2600" kern="1200"/>
            <a:t>functional agents</a:t>
          </a:r>
          <a:endParaRPr lang="hu-HU" sz="2600" kern="1200"/>
        </a:p>
      </dsp:txBody>
      <dsp:txXfrm>
        <a:off x="4544369" y="2188795"/>
        <a:ext cx="1426860" cy="1426860"/>
      </dsp:txXfrm>
    </dsp:sp>
    <dsp:sp modelId="{B4175507-47D2-4582-84E5-5CA04BE81BE8}">
      <dsp:nvSpPr>
        <dsp:cNvPr id="0" name=""/>
        <dsp:cNvSpPr/>
      </dsp:nvSpPr>
      <dsp:spPr>
        <a:xfrm>
          <a:off x="4551539" y="1751"/>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sp:txBody>
      <dsp:txXfrm>
        <a:off x="4758398" y="208610"/>
        <a:ext cx="998802" cy="998802"/>
      </dsp:txXfrm>
    </dsp:sp>
    <dsp:sp modelId="{E4D1E272-0012-4B05-AC35-BDE3A6A93165}">
      <dsp:nvSpPr>
        <dsp:cNvPr id="0" name=""/>
        <dsp:cNvSpPr/>
      </dsp:nvSpPr>
      <dsp:spPr>
        <a:xfrm>
          <a:off x="6451785"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sp:txBody>
      <dsp:txXfrm>
        <a:off x="6658644" y="1305717"/>
        <a:ext cx="998802" cy="998802"/>
      </dsp:txXfrm>
    </dsp:sp>
    <dsp:sp modelId="{018F813D-88A6-44F8-8571-E83D01FA90B6}">
      <dsp:nvSpPr>
        <dsp:cNvPr id="0" name=""/>
        <dsp:cNvSpPr/>
      </dsp:nvSpPr>
      <dsp:spPr>
        <a:xfrm>
          <a:off x="6451785" y="3293073"/>
          <a:ext cx="1412520" cy="1412520"/>
        </a:xfrm>
        <a:prstGeom prst="ellipse">
          <a:avLst/>
        </a:prstGeom>
        <a:solidFill>
          <a:srgbClr val="44546A">
            <a:lumMod val="60000"/>
            <a:lumOff val="40000"/>
          </a:srgb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others</a:t>
          </a:r>
          <a:endParaRPr lang="hu-HU" sz="1700" kern="1200">
            <a:solidFill>
              <a:prstClr val="white"/>
            </a:solidFill>
            <a:latin typeface="Calibri" panose="020F0502020204030204"/>
            <a:ea typeface="+mn-ea"/>
            <a:cs typeface="+mn-cs"/>
          </a:endParaRPr>
        </a:p>
      </dsp:txBody>
      <dsp:txXfrm>
        <a:off x="6658644" y="3499932"/>
        <a:ext cx="998802" cy="998802"/>
      </dsp:txXfrm>
    </dsp:sp>
    <dsp:sp modelId="{476CF715-C593-4D24-B289-0A443308B20D}">
      <dsp:nvSpPr>
        <dsp:cNvPr id="0" name=""/>
        <dsp:cNvSpPr/>
      </dsp:nvSpPr>
      <dsp:spPr>
        <a:xfrm>
          <a:off x="4551539" y="4390180"/>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d</a:t>
          </a:r>
          <a:r>
            <a:rPr lang="hu-HU" sz="1700" kern="1200">
              <a:solidFill>
                <a:prstClr val="white"/>
              </a:solidFill>
              <a:latin typeface="Calibri" panose="020F0502020204030204"/>
              <a:ea typeface="+mn-ea"/>
              <a:cs typeface="+mn-cs"/>
            </a:rPr>
            <a:t>ispersing agents</a:t>
          </a:r>
        </a:p>
      </dsp:txBody>
      <dsp:txXfrm>
        <a:off x="4758398" y="4597039"/>
        <a:ext cx="998802" cy="998802"/>
      </dsp:txXfrm>
    </dsp:sp>
    <dsp:sp modelId="{632BFAE2-BDE4-42A0-8912-4DD38C845669}">
      <dsp:nvSpPr>
        <dsp:cNvPr id="0" name=""/>
        <dsp:cNvSpPr/>
      </dsp:nvSpPr>
      <dsp:spPr>
        <a:xfrm>
          <a:off x="2651294" y="3293073"/>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a</a:t>
          </a:r>
          <a:r>
            <a:rPr lang="hu-HU" sz="1700" kern="1200">
              <a:solidFill>
                <a:prstClr val="white"/>
              </a:solidFill>
              <a:latin typeface="Calibri" panose="020F0502020204030204"/>
              <a:ea typeface="+mn-ea"/>
              <a:cs typeface="+mn-cs"/>
            </a:rPr>
            <a:t>ntifoam agents</a:t>
          </a:r>
        </a:p>
      </dsp:txBody>
      <dsp:txXfrm>
        <a:off x="2858153" y="3499932"/>
        <a:ext cx="998802" cy="998802"/>
      </dsp:txXfrm>
    </dsp:sp>
    <dsp:sp modelId="{929AC434-B3B0-42CA-82E1-6E3AF412E8BC}">
      <dsp:nvSpPr>
        <dsp:cNvPr id="0" name=""/>
        <dsp:cNvSpPr/>
      </dsp:nvSpPr>
      <dsp:spPr>
        <a:xfrm>
          <a:off x="2651294"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sp:txBody>
      <dsp:txXfrm>
        <a:off x="2858153" y="1305717"/>
        <a:ext cx="998802" cy="9988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560E-5636-4475-9604-CC7EDC7A7ECA}">
      <dsp:nvSpPr>
        <dsp:cNvPr id="0" name=""/>
        <dsp:cNvSpPr/>
      </dsp:nvSpPr>
      <dsp:spPr>
        <a:xfrm>
          <a:off x="3012734" y="657160"/>
          <a:ext cx="4490130" cy="4490130"/>
        </a:xfrm>
        <a:prstGeom prst="blockArc">
          <a:avLst>
            <a:gd name="adj1" fmla="val 12600000"/>
            <a:gd name="adj2" fmla="val 162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615A2D52-CB8F-46AD-968D-B64C281BBACD}">
      <dsp:nvSpPr>
        <dsp:cNvPr id="0" name=""/>
        <dsp:cNvSpPr/>
      </dsp:nvSpPr>
      <dsp:spPr>
        <a:xfrm>
          <a:off x="3012734" y="657160"/>
          <a:ext cx="4490130" cy="4490130"/>
        </a:xfrm>
        <a:prstGeom prst="blockArc">
          <a:avLst>
            <a:gd name="adj1" fmla="val 9000000"/>
            <a:gd name="adj2" fmla="val 12600000"/>
            <a:gd name="adj3" fmla="val 45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C19E8E-2229-4760-9DEE-CB32BE944589}">
      <dsp:nvSpPr>
        <dsp:cNvPr id="0" name=""/>
        <dsp:cNvSpPr/>
      </dsp:nvSpPr>
      <dsp:spPr>
        <a:xfrm>
          <a:off x="3012734" y="657160"/>
          <a:ext cx="4490130" cy="4490130"/>
        </a:xfrm>
        <a:prstGeom prst="blockArc">
          <a:avLst>
            <a:gd name="adj1" fmla="val 5400000"/>
            <a:gd name="adj2" fmla="val 90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B5F55F7-18A4-478E-9C52-06F61DC4DDAE}">
      <dsp:nvSpPr>
        <dsp:cNvPr id="0" name=""/>
        <dsp:cNvSpPr/>
      </dsp:nvSpPr>
      <dsp:spPr>
        <a:xfrm>
          <a:off x="3012734" y="657160"/>
          <a:ext cx="4490130" cy="4490130"/>
        </a:xfrm>
        <a:prstGeom prst="blockArc">
          <a:avLst>
            <a:gd name="adj1" fmla="val 1800000"/>
            <a:gd name="adj2" fmla="val 54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D3639528-8D77-477C-B260-40E28F032B07}">
      <dsp:nvSpPr>
        <dsp:cNvPr id="0" name=""/>
        <dsp:cNvSpPr/>
      </dsp:nvSpPr>
      <dsp:spPr>
        <a:xfrm>
          <a:off x="3012734" y="657160"/>
          <a:ext cx="4490130" cy="4490130"/>
        </a:xfrm>
        <a:prstGeom prst="blockArc">
          <a:avLst>
            <a:gd name="adj1" fmla="val 19800000"/>
            <a:gd name="adj2" fmla="val 1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7B3586A9-D8F1-47F7-A8C1-2961C53BFBC8}">
      <dsp:nvSpPr>
        <dsp:cNvPr id="0" name=""/>
        <dsp:cNvSpPr/>
      </dsp:nvSpPr>
      <dsp:spPr>
        <a:xfrm>
          <a:off x="3012734" y="657160"/>
          <a:ext cx="4490130" cy="4490130"/>
        </a:xfrm>
        <a:prstGeom prst="blockArc">
          <a:avLst>
            <a:gd name="adj1" fmla="val 16200000"/>
            <a:gd name="adj2" fmla="val 19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9459D479-F149-4DE7-8A6D-9C4D82BADD11}">
      <dsp:nvSpPr>
        <dsp:cNvPr id="0" name=""/>
        <dsp:cNvSpPr/>
      </dsp:nvSpPr>
      <dsp:spPr>
        <a:xfrm>
          <a:off x="4248856" y="1893282"/>
          <a:ext cx="2017886" cy="2017886"/>
        </a:xfrm>
        <a:prstGeom prst="ellipse">
          <a:avLst/>
        </a:prstGeom>
        <a:solidFill>
          <a:srgbClr val="323E5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GB" sz="2600" kern="1200"/>
            <a:t>functional agents</a:t>
          </a:r>
          <a:endParaRPr lang="hu-HU" sz="2600" kern="1200"/>
        </a:p>
      </dsp:txBody>
      <dsp:txXfrm>
        <a:off x="4544369" y="2188795"/>
        <a:ext cx="1426860" cy="1426860"/>
      </dsp:txXfrm>
    </dsp:sp>
    <dsp:sp modelId="{B4175507-47D2-4582-84E5-5CA04BE81BE8}">
      <dsp:nvSpPr>
        <dsp:cNvPr id="0" name=""/>
        <dsp:cNvSpPr/>
      </dsp:nvSpPr>
      <dsp:spPr>
        <a:xfrm>
          <a:off x="4551539" y="1751"/>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wetting agents</a:t>
          </a:r>
          <a:endParaRPr lang="hu-HU" sz="1700" kern="1200">
            <a:solidFill>
              <a:prstClr val="white"/>
            </a:solidFill>
            <a:latin typeface="Calibri" panose="020F0502020204030204"/>
            <a:ea typeface="+mn-ea"/>
            <a:cs typeface="+mn-cs"/>
          </a:endParaRPr>
        </a:p>
      </dsp:txBody>
      <dsp:txXfrm>
        <a:off x="4758398" y="208610"/>
        <a:ext cx="998802" cy="998802"/>
      </dsp:txXfrm>
    </dsp:sp>
    <dsp:sp modelId="{E4D1E272-0012-4B05-AC35-BDE3A6A93165}">
      <dsp:nvSpPr>
        <dsp:cNvPr id="0" name=""/>
        <dsp:cNvSpPr/>
      </dsp:nvSpPr>
      <dsp:spPr>
        <a:xfrm>
          <a:off x="6451785"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hu-HU" sz="1700" kern="1200">
              <a:solidFill>
                <a:prstClr val="white"/>
              </a:solidFill>
              <a:latin typeface="Calibri" panose="020F0502020204030204"/>
              <a:ea typeface="+mn-ea"/>
              <a:cs typeface="+mn-cs"/>
            </a:rPr>
            <a:t>antifreeze agent</a:t>
          </a:r>
          <a:r>
            <a:rPr lang="en-GB" sz="1700" kern="1200">
              <a:solidFill>
                <a:prstClr val="white"/>
              </a:solidFill>
              <a:latin typeface="Calibri" panose="020F0502020204030204"/>
              <a:ea typeface="+mn-ea"/>
              <a:cs typeface="+mn-cs"/>
            </a:rPr>
            <a:t>s</a:t>
          </a:r>
          <a:endParaRPr lang="hu-HU" sz="1700" kern="1200">
            <a:solidFill>
              <a:prstClr val="white"/>
            </a:solidFill>
            <a:latin typeface="Calibri" panose="020F0502020204030204"/>
            <a:ea typeface="+mn-ea"/>
            <a:cs typeface="+mn-cs"/>
          </a:endParaRPr>
        </a:p>
      </dsp:txBody>
      <dsp:txXfrm>
        <a:off x="6658644" y="1305717"/>
        <a:ext cx="998802" cy="998802"/>
      </dsp:txXfrm>
    </dsp:sp>
    <dsp:sp modelId="{018F813D-88A6-44F8-8571-E83D01FA90B6}">
      <dsp:nvSpPr>
        <dsp:cNvPr id="0" name=""/>
        <dsp:cNvSpPr/>
      </dsp:nvSpPr>
      <dsp:spPr>
        <a:xfrm>
          <a:off x="6451785" y="3293073"/>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others</a:t>
          </a:r>
          <a:endParaRPr lang="hu-HU" sz="1700" kern="1200">
            <a:solidFill>
              <a:prstClr val="white"/>
            </a:solidFill>
            <a:latin typeface="Calibri" panose="020F0502020204030204"/>
            <a:ea typeface="+mn-ea"/>
            <a:cs typeface="+mn-cs"/>
          </a:endParaRPr>
        </a:p>
      </dsp:txBody>
      <dsp:txXfrm>
        <a:off x="6658644" y="3499932"/>
        <a:ext cx="998802" cy="998802"/>
      </dsp:txXfrm>
    </dsp:sp>
    <dsp:sp modelId="{476CF715-C593-4D24-B289-0A443308B20D}">
      <dsp:nvSpPr>
        <dsp:cNvPr id="0" name=""/>
        <dsp:cNvSpPr/>
      </dsp:nvSpPr>
      <dsp:spPr>
        <a:xfrm>
          <a:off x="4551539" y="4390180"/>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d</a:t>
          </a:r>
          <a:r>
            <a:rPr lang="hu-HU" sz="1700" kern="1200">
              <a:solidFill>
                <a:prstClr val="white"/>
              </a:solidFill>
              <a:latin typeface="Calibri" panose="020F0502020204030204"/>
              <a:ea typeface="+mn-ea"/>
              <a:cs typeface="+mn-cs"/>
            </a:rPr>
            <a:t>ispersing agents</a:t>
          </a:r>
        </a:p>
      </dsp:txBody>
      <dsp:txXfrm>
        <a:off x="4758398" y="4597039"/>
        <a:ext cx="998802" cy="998802"/>
      </dsp:txXfrm>
    </dsp:sp>
    <dsp:sp modelId="{632BFAE2-BDE4-42A0-8912-4DD38C845669}">
      <dsp:nvSpPr>
        <dsp:cNvPr id="0" name=""/>
        <dsp:cNvSpPr/>
      </dsp:nvSpPr>
      <dsp:spPr>
        <a:xfrm>
          <a:off x="2651294" y="3293073"/>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a</a:t>
          </a:r>
          <a:r>
            <a:rPr lang="hu-HU" sz="1700" kern="1200">
              <a:solidFill>
                <a:prstClr val="white"/>
              </a:solidFill>
              <a:latin typeface="Calibri" panose="020F0502020204030204"/>
              <a:ea typeface="+mn-ea"/>
              <a:cs typeface="+mn-cs"/>
            </a:rPr>
            <a:t>ntifoam agents</a:t>
          </a:r>
        </a:p>
      </dsp:txBody>
      <dsp:txXfrm>
        <a:off x="2858153" y="3499932"/>
        <a:ext cx="998802" cy="998802"/>
      </dsp:txXfrm>
    </dsp:sp>
    <dsp:sp modelId="{929AC434-B3B0-42CA-82E1-6E3AF412E8BC}">
      <dsp:nvSpPr>
        <dsp:cNvPr id="0" name=""/>
        <dsp:cNvSpPr/>
      </dsp:nvSpPr>
      <dsp:spPr>
        <a:xfrm>
          <a:off x="2651294" y="1098858"/>
          <a:ext cx="1412520" cy="1412520"/>
        </a:xfrm>
        <a:prstGeom prst="ellipse">
          <a:avLst/>
        </a:prstGeom>
        <a:solidFill>
          <a:srgbClr val="4F736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GB" sz="1700" kern="1200">
              <a:solidFill>
                <a:prstClr val="white"/>
              </a:solidFill>
              <a:latin typeface="Calibri" panose="020F0502020204030204"/>
              <a:ea typeface="+mn-ea"/>
              <a:cs typeface="+mn-cs"/>
            </a:rPr>
            <a:t>thickening agents</a:t>
          </a:r>
          <a:endParaRPr lang="hu-HU" sz="1700" kern="1200">
            <a:solidFill>
              <a:prstClr val="white"/>
            </a:solidFill>
            <a:latin typeface="Calibri" panose="020F0502020204030204"/>
            <a:ea typeface="+mn-ea"/>
            <a:cs typeface="+mn-cs"/>
          </a:endParaRPr>
        </a:p>
      </dsp:txBody>
      <dsp:txXfrm>
        <a:off x="2858153" y="1305717"/>
        <a:ext cx="998802" cy="99880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CCDE8-1A61-473C-864E-FF0257C08A02}">
      <dsp:nvSpPr>
        <dsp:cNvPr id="0" name=""/>
        <dsp:cNvSpPr/>
      </dsp:nvSpPr>
      <dsp:spPr>
        <a:xfrm>
          <a:off x="788669" y="0"/>
          <a:ext cx="8938260" cy="4121151"/>
        </a:xfrm>
        <a:prstGeom prst="rightArrow">
          <a:avLst/>
        </a:prstGeom>
        <a:solidFill>
          <a:srgbClr val="78899D"/>
        </a:solidFill>
        <a:ln>
          <a:noFill/>
        </a:ln>
        <a:effectLst/>
      </dsp:spPr>
      <dsp:style>
        <a:lnRef idx="0">
          <a:scrgbClr r="0" g="0" b="0"/>
        </a:lnRef>
        <a:fillRef idx="1">
          <a:scrgbClr r="0" g="0" b="0"/>
        </a:fillRef>
        <a:effectRef idx="0">
          <a:scrgbClr r="0" g="0" b="0"/>
        </a:effectRef>
        <a:fontRef idx="minor"/>
      </dsp:style>
    </dsp:sp>
    <dsp:sp modelId="{0443885F-8462-4048-9C81-8800DDCA4C52}">
      <dsp:nvSpPr>
        <dsp:cNvPr id="0" name=""/>
        <dsp:cNvSpPr/>
      </dsp:nvSpPr>
      <dsp:spPr>
        <a:xfrm>
          <a:off x="4621" y="1236345"/>
          <a:ext cx="2020453" cy="1648460"/>
        </a:xfrm>
        <a:prstGeom prst="roundRect">
          <a:avLst/>
        </a:prstGeom>
        <a:solidFill>
          <a:srgbClr val="323E50"/>
        </a:solidFill>
        <a:ln w="12700" cap="flat" cmpd="sng" algn="ctr">
          <a:noFill/>
          <a:prstDash val="solid"/>
          <a:miter lim="800000"/>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t>preparation of slurry to be milled</a:t>
          </a:r>
        </a:p>
      </dsp:txBody>
      <dsp:txXfrm>
        <a:off x="85092" y="1316816"/>
        <a:ext cx="1859511" cy="1487518"/>
      </dsp:txXfrm>
    </dsp:sp>
    <dsp:sp modelId="{C0A10F5F-50EC-424A-867A-CA0F19B6B4DC}">
      <dsp:nvSpPr>
        <dsp:cNvPr id="0" name=""/>
        <dsp:cNvSpPr/>
      </dsp:nvSpPr>
      <dsp:spPr>
        <a:xfrm>
          <a:off x="2126097" y="1236345"/>
          <a:ext cx="2020453" cy="1648460"/>
        </a:xfrm>
        <a:prstGeom prst="roundRect">
          <a:avLst/>
        </a:prstGeom>
        <a:solidFill>
          <a:srgbClr val="323E50"/>
        </a:solidFill>
        <a:ln w="12700" cap="flat" cmpd="sng" algn="ctr">
          <a:noFill/>
          <a:prstDash val="solid"/>
          <a:miter lim="800000"/>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t>preparation of thickening gels</a:t>
          </a:r>
        </a:p>
      </dsp:txBody>
      <dsp:txXfrm>
        <a:off x="2206568" y="1316816"/>
        <a:ext cx="1859511" cy="1487518"/>
      </dsp:txXfrm>
    </dsp:sp>
    <dsp:sp modelId="{1921B0AA-6000-42DA-8C6F-60D16D5F92FC}">
      <dsp:nvSpPr>
        <dsp:cNvPr id="0" name=""/>
        <dsp:cNvSpPr/>
      </dsp:nvSpPr>
      <dsp:spPr>
        <a:xfrm>
          <a:off x="4247573" y="1236345"/>
          <a:ext cx="2020453" cy="1648460"/>
        </a:xfrm>
        <a:prstGeom prst="roundRect">
          <a:avLst/>
        </a:prstGeom>
        <a:solidFill>
          <a:srgbClr val="323E50"/>
        </a:solidFill>
        <a:ln w="12700" cap="flat" cmpd="sng" algn="ctr">
          <a:noFill/>
          <a:prstDash val="solid"/>
          <a:miter lim="800000"/>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t>milling</a:t>
          </a:r>
        </a:p>
      </dsp:txBody>
      <dsp:txXfrm>
        <a:off x="4328044" y="1316816"/>
        <a:ext cx="1859511" cy="1487518"/>
      </dsp:txXfrm>
    </dsp:sp>
    <dsp:sp modelId="{979E7666-3DC8-4D69-83AF-A3AE4146B5FD}">
      <dsp:nvSpPr>
        <dsp:cNvPr id="0" name=""/>
        <dsp:cNvSpPr/>
      </dsp:nvSpPr>
      <dsp:spPr>
        <a:xfrm>
          <a:off x="6369049" y="1236345"/>
          <a:ext cx="2020453" cy="1648460"/>
        </a:xfrm>
        <a:prstGeom prst="roundRect">
          <a:avLst/>
        </a:prstGeom>
        <a:solidFill>
          <a:srgbClr val="323E50"/>
        </a:solidFill>
        <a:ln w="12700" cap="flat" cmpd="sng" algn="ctr">
          <a:noFill/>
          <a:prstDash val="solid"/>
          <a:miter lim="800000"/>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t>incorporation of thickening gel</a:t>
          </a:r>
        </a:p>
      </dsp:txBody>
      <dsp:txXfrm>
        <a:off x="6449520" y="1316816"/>
        <a:ext cx="1859511" cy="1487518"/>
      </dsp:txXfrm>
    </dsp:sp>
    <dsp:sp modelId="{8A99036E-6AF6-4B27-B7CE-2B8B25E82CB5}">
      <dsp:nvSpPr>
        <dsp:cNvPr id="0" name=""/>
        <dsp:cNvSpPr/>
      </dsp:nvSpPr>
      <dsp:spPr>
        <a:xfrm>
          <a:off x="8490525" y="1236345"/>
          <a:ext cx="2020453" cy="1648460"/>
        </a:xfrm>
        <a:prstGeom prst="roundRect">
          <a:avLst/>
        </a:prstGeom>
        <a:solidFill>
          <a:srgbClr val="323E50"/>
        </a:solidFill>
        <a:ln w="12700" cap="flat" cmpd="sng" algn="ctr">
          <a:noFill/>
          <a:prstDash val="solid"/>
          <a:miter lim="800000"/>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hu-HU" sz="2300" kern="1200"/>
            <a:t>defoaming before packaging</a:t>
          </a:r>
        </a:p>
      </dsp:txBody>
      <dsp:txXfrm>
        <a:off x="8570996" y="1316816"/>
        <a:ext cx="1859511" cy="148751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A0DE8-EEEF-4247-AA69-4F9521406D21}">
      <dsp:nvSpPr>
        <dsp:cNvPr id="0" name=""/>
        <dsp:cNvSpPr/>
      </dsp:nvSpPr>
      <dsp:spPr>
        <a:xfrm>
          <a:off x="582645" y="1178"/>
          <a:ext cx="2174490" cy="1304694"/>
        </a:xfrm>
        <a:prstGeom prst="rect">
          <a:avLst/>
        </a:prstGeom>
        <a:solidFill>
          <a:srgbClr val="323E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b="1" kern="1200"/>
            <a:t>active content</a:t>
          </a:r>
        </a:p>
      </dsp:txBody>
      <dsp:txXfrm>
        <a:off x="582645" y="1178"/>
        <a:ext cx="2174490" cy="1304694"/>
      </dsp:txXfrm>
    </dsp:sp>
    <dsp:sp modelId="{7B0BFE87-685F-4E93-A8AA-22DABD42699A}">
      <dsp:nvSpPr>
        <dsp:cNvPr id="0" name=""/>
        <dsp:cNvSpPr/>
      </dsp:nvSpPr>
      <dsp:spPr>
        <a:xfrm>
          <a:off x="2974584" y="1178"/>
          <a:ext cx="2174490" cy="1304694"/>
        </a:xfrm>
        <a:prstGeom prst="rect">
          <a:avLst/>
        </a:prstGeom>
        <a:solidFill>
          <a:srgbClr val="323E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b="1" kern="1200"/>
            <a:t>density</a:t>
          </a:r>
          <a:br>
            <a:rPr lang="en-GB" sz="1900" b="1" kern="1200"/>
          </a:br>
          <a:r>
            <a:rPr lang="hu-HU" sz="1400" b="0" kern="1200"/>
            <a:t>(foam content)</a:t>
          </a:r>
        </a:p>
      </dsp:txBody>
      <dsp:txXfrm>
        <a:off x="2974584" y="1178"/>
        <a:ext cx="2174490" cy="1304694"/>
      </dsp:txXfrm>
    </dsp:sp>
    <dsp:sp modelId="{F6A883E4-9EFF-4B3E-AE97-4FF39E60D41B}">
      <dsp:nvSpPr>
        <dsp:cNvPr id="0" name=""/>
        <dsp:cNvSpPr/>
      </dsp:nvSpPr>
      <dsp:spPr>
        <a:xfrm>
          <a:off x="5366524" y="1178"/>
          <a:ext cx="2174490" cy="1304694"/>
        </a:xfrm>
        <a:prstGeom prst="rect">
          <a:avLst/>
        </a:prstGeom>
        <a:solidFill>
          <a:srgbClr val="323E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b="1" kern="1200"/>
            <a:t>suspensibility</a:t>
          </a:r>
        </a:p>
      </dsp:txBody>
      <dsp:txXfrm>
        <a:off x="5366524" y="1178"/>
        <a:ext cx="2174490" cy="1304694"/>
      </dsp:txXfrm>
    </dsp:sp>
    <dsp:sp modelId="{0783114A-1D91-4751-8CD9-EAA92194557B}">
      <dsp:nvSpPr>
        <dsp:cNvPr id="0" name=""/>
        <dsp:cNvSpPr/>
      </dsp:nvSpPr>
      <dsp:spPr>
        <a:xfrm>
          <a:off x="7758464" y="1178"/>
          <a:ext cx="2174490" cy="1304694"/>
        </a:xfrm>
        <a:prstGeom prst="rect">
          <a:avLst/>
        </a:prstGeom>
        <a:solidFill>
          <a:srgbClr val="323E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b="1" kern="1200"/>
            <a:t>permanent foaming</a:t>
          </a:r>
        </a:p>
      </dsp:txBody>
      <dsp:txXfrm>
        <a:off x="7758464" y="1178"/>
        <a:ext cx="2174490" cy="1304694"/>
      </dsp:txXfrm>
    </dsp:sp>
    <dsp:sp modelId="{DFCDA659-5947-4244-B9D3-D75FE1D72E2B}">
      <dsp:nvSpPr>
        <dsp:cNvPr id="0" name=""/>
        <dsp:cNvSpPr/>
      </dsp:nvSpPr>
      <dsp:spPr>
        <a:xfrm>
          <a:off x="582645" y="1523321"/>
          <a:ext cx="2174490" cy="1304694"/>
        </a:xfrm>
        <a:prstGeom prst="rect">
          <a:avLst/>
        </a:prstGeom>
        <a:solidFill>
          <a:srgbClr val="323E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b="1" kern="1200"/>
            <a:t>pourability</a:t>
          </a:r>
          <a:endParaRPr lang="hu-HU" sz="1400" b="1" kern="1200"/>
        </a:p>
      </dsp:txBody>
      <dsp:txXfrm>
        <a:off x="582645" y="1523321"/>
        <a:ext cx="2174490" cy="1304694"/>
      </dsp:txXfrm>
    </dsp:sp>
    <dsp:sp modelId="{6EC2075C-79F9-42F7-8273-0E390356E655}">
      <dsp:nvSpPr>
        <dsp:cNvPr id="0" name=""/>
        <dsp:cNvSpPr/>
      </dsp:nvSpPr>
      <dsp:spPr>
        <a:xfrm>
          <a:off x="2974584" y="1523321"/>
          <a:ext cx="2174490" cy="1304694"/>
        </a:xfrm>
        <a:prstGeom prst="rect">
          <a:avLst/>
        </a:prstGeom>
        <a:solidFill>
          <a:srgbClr val="323E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b="1" kern="1200"/>
            <a:t>viscosity</a:t>
          </a:r>
          <a:br>
            <a:rPr lang="en-GB" sz="1900" b="1" kern="1200"/>
          </a:br>
          <a:r>
            <a:rPr lang="hu-HU" sz="1400" b="0" kern="1200"/>
            <a:t>(rheological profile, apparent viscosity, </a:t>
          </a:r>
          <a:br>
            <a:rPr lang="en-GB" sz="1400" b="0" kern="1200"/>
          </a:br>
          <a:r>
            <a:rPr lang="hu-HU" sz="1400" b="0" kern="1200"/>
            <a:t>yield value)</a:t>
          </a:r>
        </a:p>
      </dsp:txBody>
      <dsp:txXfrm>
        <a:off x="2974584" y="1523321"/>
        <a:ext cx="2174490" cy="1304694"/>
      </dsp:txXfrm>
    </dsp:sp>
    <dsp:sp modelId="{4CB20593-BE8D-4BC6-A2C6-8C72684D916C}">
      <dsp:nvSpPr>
        <dsp:cNvPr id="0" name=""/>
        <dsp:cNvSpPr/>
      </dsp:nvSpPr>
      <dsp:spPr>
        <a:xfrm>
          <a:off x="5366524" y="1523321"/>
          <a:ext cx="2174490" cy="1304694"/>
        </a:xfrm>
        <a:prstGeom prst="rect">
          <a:avLst/>
        </a:prstGeom>
        <a:solidFill>
          <a:srgbClr val="323E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b="1" kern="1200"/>
            <a:t>wet sieve test</a:t>
          </a:r>
        </a:p>
      </dsp:txBody>
      <dsp:txXfrm>
        <a:off x="5366524" y="1523321"/>
        <a:ext cx="2174490" cy="1304694"/>
      </dsp:txXfrm>
    </dsp:sp>
    <dsp:sp modelId="{171385D0-BFC3-4CAD-BFD8-A6C6A4EE81FD}">
      <dsp:nvSpPr>
        <dsp:cNvPr id="0" name=""/>
        <dsp:cNvSpPr/>
      </dsp:nvSpPr>
      <dsp:spPr>
        <a:xfrm>
          <a:off x="7758464" y="1523321"/>
          <a:ext cx="2174490" cy="1304694"/>
        </a:xfrm>
        <a:prstGeom prst="rect">
          <a:avLst/>
        </a:prstGeom>
        <a:solidFill>
          <a:srgbClr val="323E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b="1" kern="1200"/>
            <a:t>particle size distribution</a:t>
          </a:r>
        </a:p>
      </dsp:txBody>
      <dsp:txXfrm>
        <a:off x="7758464" y="1523321"/>
        <a:ext cx="2174490" cy="1304694"/>
      </dsp:txXfrm>
    </dsp:sp>
    <dsp:sp modelId="{7F9F6566-E172-4C5E-86E3-1EC745080D9E}">
      <dsp:nvSpPr>
        <dsp:cNvPr id="0" name=""/>
        <dsp:cNvSpPr/>
      </dsp:nvSpPr>
      <dsp:spPr>
        <a:xfrm>
          <a:off x="582645" y="3045465"/>
          <a:ext cx="2174490" cy="1304694"/>
        </a:xfrm>
        <a:prstGeom prst="rect">
          <a:avLst/>
        </a:prstGeom>
        <a:solidFill>
          <a:srgbClr val="323E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b="1" kern="1200"/>
            <a:t>storage stability</a:t>
          </a:r>
          <a:br>
            <a:rPr lang="en-GB" sz="1900" b="1" kern="1200"/>
          </a:br>
          <a:r>
            <a:rPr lang="hu-HU" sz="1400" b="0" kern="1200"/>
            <a:t>(low and elevated temperatures,</a:t>
          </a:r>
          <a:br>
            <a:rPr lang="en-GB" sz="1400" b="0" kern="1200"/>
          </a:br>
          <a:r>
            <a:rPr lang="hu-HU" sz="1400" b="0" kern="1200"/>
            <a:t>cyclic test)</a:t>
          </a:r>
        </a:p>
      </dsp:txBody>
      <dsp:txXfrm>
        <a:off x="582645" y="3045465"/>
        <a:ext cx="2174490" cy="1304694"/>
      </dsp:txXfrm>
    </dsp:sp>
    <dsp:sp modelId="{C09D2C80-EA33-45C8-89EF-CABB051AC31D}">
      <dsp:nvSpPr>
        <dsp:cNvPr id="0" name=""/>
        <dsp:cNvSpPr/>
      </dsp:nvSpPr>
      <dsp:spPr>
        <a:xfrm>
          <a:off x="2974584" y="3045465"/>
          <a:ext cx="2174490" cy="1304694"/>
        </a:xfrm>
        <a:prstGeom prst="rect">
          <a:avLst/>
        </a:prstGeom>
        <a:solidFill>
          <a:srgbClr val="323E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b="1" kern="1200"/>
            <a:t>p</a:t>
          </a:r>
          <a:r>
            <a:rPr lang="en-GB" sz="1900" b="1" kern="1200"/>
            <a:t>H</a:t>
          </a:r>
          <a:r>
            <a:rPr lang="hu-HU" sz="1900" b="1" kern="1200"/>
            <a:t> without </a:t>
          </a:r>
          <a:br>
            <a:rPr lang="en-GB" sz="1900" b="1" kern="1200"/>
          </a:br>
          <a:r>
            <a:rPr lang="hu-HU" sz="1900" b="1" kern="1200"/>
            <a:t>and with dilution</a:t>
          </a:r>
        </a:p>
      </dsp:txBody>
      <dsp:txXfrm>
        <a:off x="2974584" y="3045465"/>
        <a:ext cx="2174490" cy="1304694"/>
      </dsp:txXfrm>
    </dsp:sp>
    <dsp:sp modelId="{C8FD3DAA-BE7E-4455-812E-5B039D9F9D85}">
      <dsp:nvSpPr>
        <dsp:cNvPr id="0" name=""/>
        <dsp:cNvSpPr/>
      </dsp:nvSpPr>
      <dsp:spPr>
        <a:xfrm>
          <a:off x="5366524" y="3045465"/>
          <a:ext cx="2174490" cy="1304694"/>
        </a:xfrm>
        <a:prstGeom prst="rect">
          <a:avLst/>
        </a:prstGeom>
        <a:solidFill>
          <a:srgbClr val="323E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b="1" kern="1200"/>
            <a:t>compatibility</a:t>
          </a:r>
        </a:p>
      </dsp:txBody>
      <dsp:txXfrm>
        <a:off x="5366524" y="3045465"/>
        <a:ext cx="2174490" cy="1304694"/>
      </dsp:txXfrm>
    </dsp:sp>
    <dsp:sp modelId="{2EFE6D75-A55B-474C-B30F-7A475CC5197A}">
      <dsp:nvSpPr>
        <dsp:cNvPr id="0" name=""/>
        <dsp:cNvSpPr/>
      </dsp:nvSpPr>
      <dsp:spPr>
        <a:xfrm>
          <a:off x="7758464" y="3045465"/>
          <a:ext cx="2174490" cy="1304694"/>
        </a:xfrm>
        <a:prstGeom prst="rect">
          <a:avLst/>
        </a:prstGeom>
        <a:solidFill>
          <a:srgbClr val="323E50"/>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hu-HU" sz="1900" b="1" kern="1200"/>
            <a:t>crystal growth</a:t>
          </a:r>
        </a:p>
      </dsp:txBody>
      <dsp:txXfrm>
        <a:off x="7758464" y="3045465"/>
        <a:ext cx="2174490" cy="130469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D9074-0579-4003-A573-E70427660C48}">
      <dsp:nvSpPr>
        <dsp:cNvPr id="0" name=""/>
        <dsp:cNvSpPr/>
      </dsp:nvSpPr>
      <dsp:spPr>
        <a:xfrm>
          <a:off x="1454459" y="59078"/>
          <a:ext cx="2835765" cy="2835765"/>
        </a:xfrm>
        <a:prstGeom prst="ellipse">
          <a:avLst/>
        </a:prstGeom>
        <a:solidFill>
          <a:srgbClr val="BFC6D8">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hu-HU" sz="2400" kern="1200"/>
            <a:t>solubility</a:t>
          </a:r>
        </a:p>
      </dsp:txBody>
      <dsp:txXfrm>
        <a:off x="1832561" y="555337"/>
        <a:ext cx="2079561" cy="1276094"/>
      </dsp:txXfrm>
    </dsp:sp>
    <dsp:sp modelId="{897A2C42-FE00-4863-B2A3-A27D61EBD49A}">
      <dsp:nvSpPr>
        <dsp:cNvPr id="0" name=""/>
        <dsp:cNvSpPr/>
      </dsp:nvSpPr>
      <dsp:spPr>
        <a:xfrm>
          <a:off x="2477698" y="1831431"/>
          <a:ext cx="2835765" cy="2835765"/>
        </a:xfrm>
        <a:prstGeom prst="ellipse">
          <a:avLst/>
        </a:prstGeom>
        <a:solidFill>
          <a:srgbClr val="78899D">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hu-HU" sz="2400" kern="1200"/>
            <a:t>grindability</a:t>
          </a:r>
        </a:p>
      </dsp:txBody>
      <dsp:txXfrm>
        <a:off x="3344970" y="2564004"/>
        <a:ext cx="1701459" cy="1559671"/>
      </dsp:txXfrm>
    </dsp:sp>
    <dsp:sp modelId="{C82E40F6-10F7-461D-852F-FB19ED6E3E9F}">
      <dsp:nvSpPr>
        <dsp:cNvPr id="0" name=""/>
        <dsp:cNvSpPr/>
      </dsp:nvSpPr>
      <dsp:spPr>
        <a:xfrm>
          <a:off x="431220" y="1831431"/>
          <a:ext cx="2835765" cy="2835765"/>
        </a:xfrm>
        <a:prstGeom prst="ellipse">
          <a:avLst/>
        </a:prstGeom>
        <a:solidFill>
          <a:srgbClr val="323E5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hu-HU" sz="2400" kern="1200"/>
            <a:t>crystal growth</a:t>
          </a:r>
        </a:p>
      </dsp:txBody>
      <dsp:txXfrm>
        <a:off x="698255" y="2564004"/>
        <a:ext cx="1701459" cy="155967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467CE-8C80-4F8C-A371-8ED74CEB40A3}">
      <dsp:nvSpPr>
        <dsp:cNvPr id="0" name=""/>
        <dsp:cNvSpPr/>
      </dsp:nvSpPr>
      <dsp:spPr>
        <a:xfrm>
          <a:off x="0" y="0"/>
          <a:ext cx="10515600" cy="1741335"/>
        </a:xfrm>
        <a:prstGeom prst="rect">
          <a:avLst/>
        </a:prstGeom>
        <a:solidFill>
          <a:srgbClr val="323E5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GB" sz="5400" kern="1200"/>
            <a:t>formulation problems connected to</a:t>
          </a:r>
          <a:endParaRPr lang="hu-HU" sz="5400" kern="1200"/>
        </a:p>
      </dsp:txBody>
      <dsp:txXfrm>
        <a:off x="0" y="0"/>
        <a:ext cx="10515600" cy="1741335"/>
      </dsp:txXfrm>
    </dsp:sp>
    <dsp:sp modelId="{886D8538-80BD-4CAE-9564-55F5BBFCD7D5}">
      <dsp:nvSpPr>
        <dsp:cNvPr id="0" name=""/>
        <dsp:cNvSpPr/>
      </dsp:nvSpPr>
      <dsp:spPr>
        <a:xfrm>
          <a:off x="0" y="1741335"/>
          <a:ext cx="2628899" cy="3656804"/>
        </a:xfrm>
        <a:prstGeom prst="rect">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t>sedimentation, caking</a:t>
          </a:r>
          <a:endParaRPr lang="hu-HU" sz="2800" kern="1200"/>
        </a:p>
      </dsp:txBody>
      <dsp:txXfrm>
        <a:off x="0" y="1741335"/>
        <a:ext cx="2628899" cy="3656804"/>
      </dsp:txXfrm>
    </dsp:sp>
    <dsp:sp modelId="{22825B66-AF2C-438F-9E30-DC0B1E363869}">
      <dsp:nvSpPr>
        <dsp:cNvPr id="0" name=""/>
        <dsp:cNvSpPr/>
      </dsp:nvSpPr>
      <dsp:spPr>
        <a:xfrm>
          <a:off x="2628900" y="1741335"/>
          <a:ext cx="2628899" cy="3656804"/>
        </a:xfrm>
        <a:prstGeom prst="rect">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t>stability</a:t>
          </a:r>
          <a:r>
            <a:rPr lang="en-GB" sz="3600" kern="1200"/>
            <a:t>, </a:t>
          </a:r>
          <a:r>
            <a:rPr lang="en-GB" sz="2800" kern="1200"/>
            <a:t>coagulation</a:t>
          </a:r>
          <a:endParaRPr lang="hu-HU" sz="3600" kern="1200"/>
        </a:p>
      </dsp:txBody>
      <dsp:txXfrm>
        <a:off x="2628900" y="1741335"/>
        <a:ext cx="2628899" cy="3656804"/>
      </dsp:txXfrm>
    </dsp:sp>
    <dsp:sp modelId="{DBDCEF43-861F-413C-89B1-CBBFB019C765}">
      <dsp:nvSpPr>
        <dsp:cNvPr id="0" name=""/>
        <dsp:cNvSpPr/>
      </dsp:nvSpPr>
      <dsp:spPr>
        <a:xfrm>
          <a:off x="5257800" y="1741335"/>
          <a:ext cx="2628899" cy="3656804"/>
        </a:xfrm>
        <a:prstGeom prst="rect">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t>wetting and foaming</a:t>
          </a:r>
          <a:endParaRPr lang="hu-HU" sz="2800" kern="1200"/>
        </a:p>
      </dsp:txBody>
      <dsp:txXfrm>
        <a:off x="5257800" y="1741335"/>
        <a:ext cx="2628899" cy="3656804"/>
      </dsp:txXfrm>
    </dsp:sp>
    <dsp:sp modelId="{7D0E9A3D-A4C2-4AC3-854D-681D6CA3E10F}">
      <dsp:nvSpPr>
        <dsp:cNvPr id="0" name=""/>
        <dsp:cNvSpPr/>
      </dsp:nvSpPr>
      <dsp:spPr>
        <a:xfrm>
          <a:off x="7886700" y="1741335"/>
          <a:ext cx="2628899" cy="3656804"/>
        </a:xfrm>
        <a:prstGeom prst="rect">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t>crystal growth</a:t>
          </a:r>
          <a:endParaRPr lang="hu-HU" sz="2800" kern="1200"/>
        </a:p>
      </dsp:txBody>
      <dsp:txXfrm>
        <a:off x="7886700" y="1741335"/>
        <a:ext cx="2628899" cy="3656804"/>
      </dsp:txXfrm>
    </dsp:sp>
    <dsp:sp modelId="{0F067C35-4744-40C9-B268-BCC4AD1644BC}">
      <dsp:nvSpPr>
        <dsp:cNvPr id="0" name=""/>
        <dsp:cNvSpPr/>
      </dsp:nvSpPr>
      <dsp:spPr>
        <a:xfrm>
          <a:off x="0" y="5398140"/>
          <a:ext cx="10515600" cy="406311"/>
        </a:xfrm>
        <a:prstGeom prst="rect">
          <a:avLst/>
        </a:prstGeom>
        <a:solidFill>
          <a:srgbClr val="323E50"/>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6ADAC-A20C-4545-871A-519AE88C2484}">
      <dsp:nvSpPr>
        <dsp:cNvPr id="0" name=""/>
        <dsp:cNvSpPr/>
      </dsp:nvSpPr>
      <dsp:spPr>
        <a:xfrm rot="5400000">
          <a:off x="6377489" y="-2644557"/>
          <a:ext cx="1299051" cy="6976328"/>
        </a:xfrm>
        <a:prstGeom prst="round2SameRect">
          <a:avLst/>
        </a:prstGeom>
        <a:solidFill>
          <a:srgbClr val="78899D"/>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None/>
          </a:pPr>
          <a:r>
            <a:rPr lang="en-GB" sz="2000" b="1" kern="1200"/>
            <a:t>    both external and internal surfaces of the powder aggregates or agglomerates must be spontaneously wetted</a:t>
          </a:r>
          <a:endParaRPr lang="hu-HU" sz="2000" b="1" kern="1200"/>
        </a:p>
      </dsp:txBody>
      <dsp:txXfrm rot="-5400000">
        <a:off x="3538851" y="257495"/>
        <a:ext cx="6912914" cy="1172223"/>
      </dsp:txXfrm>
    </dsp:sp>
    <dsp:sp modelId="{42F7DA67-7A2E-4C9A-8DF3-0D8D0F08C41B}">
      <dsp:nvSpPr>
        <dsp:cNvPr id="0" name=""/>
        <dsp:cNvSpPr/>
      </dsp:nvSpPr>
      <dsp:spPr>
        <a:xfrm>
          <a:off x="420" y="2548"/>
          <a:ext cx="3538431" cy="1682116"/>
        </a:xfrm>
        <a:prstGeom prst="roundRect">
          <a:avLst/>
        </a:prstGeom>
        <a:solidFill>
          <a:schemeClr val="tx2">
            <a:lumMod val="7500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GB" sz="3200" b="0" kern="1200"/>
            <a:t>wetting</a:t>
          </a:r>
          <a:r>
            <a:rPr lang="en-GB" sz="3600" b="0" kern="1200"/>
            <a:t> </a:t>
          </a:r>
          <a:r>
            <a:rPr lang="en-GB" sz="3200" b="0" kern="1200"/>
            <a:t>agent</a:t>
          </a:r>
          <a:endParaRPr lang="hu-HU" sz="3600" b="0" kern="1200"/>
        </a:p>
      </dsp:txBody>
      <dsp:txXfrm>
        <a:off x="82534" y="84662"/>
        <a:ext cx="3374203" cy="1517888"/>
      </dsp:txXfrm>
    </dsp:sp>
    <dsp:sp modelId="{FBA507CD-0582-4D99-882A-32C6861C9BBF}">
      <dsp:nvSpPr>
        <dsp:cNvPr id="0" name=""/>
        <dsp:cNvSpPr/>
      </dsp:nvSpPr>
      <dsp:spPr>
        <a:xfrm rot="5400000">
          <a:off x="6372637" y="-879895"/>
          <a:ext cx="1299051" cy="6979450"/>
        </a:xfrm>
        <a:prstGeom prst="round2SameRect">
          <a:avLst/>
        </a:prstGeom>
        <a:solidFill>
          <a:schemeClr val="tx2">
            <a:lumMod val="60000"/>
            <a:lumOff val="40000"/>
            <a:alpha val="9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None/>
          </a:pPr>
          <a:r>
            <a:rPr lang="en-GB" sz="2000" b="1" kern="1200">
              <a:solidFill>
                <a:schemeClr val="tx1"/>
              </a:solidFill>
            </a:rPr>
            <a:t>    to break such aggregates or agglomerates into smaller units and subsequently help in the milling process</a:t>
          </a:r>
          <a:endParaRPr lang="hu-HU" sz="2000" b="1" kern="1200">
            <a:solidFill>
              <a:schemeClr val="tx1"/>
            </a:solidFill>
          </a:endParaRPr>
        </a:p>
      </dsp:txBody>
      <dsp:txXfrm rot="-5400000">
        <a:off x="3532438" y="2023718"/>
        <a:ext cx="6916036" cy="1172223"/>
      </dsp:txXfrm>
    </dsp:sp>
    <dsp:sp modelId="{A6FC9FF0-6A22-457A-BDFC-20C1F19E75AB}">
      <dsp:nvSpPr>
        <dsp:cNvPr id="0" name=""/>
        <dsp:cNvSpPr/>
      </dsp:nvSpPr>
      <dsp:spPr>
        <a:xfrm>
          <a:off x="420" y="1768771"/>
          <a:ext cx="3532017" cy="1682116"/>
        </a:xfrm>
        <a:prstGeom prst="roundRect">
          <a:avLst/>
        </a:prstGeom>
        <a:solidFill>
          <a:schemeClr val="tx2">
            <a:lumMod val="7500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GB" sz="3200" b="0" kern="1200"/>
            <a:t>dispersing</a:t>
          </a:r>
          <a:r>
            <a:rPr lang="en-GB" sz="3600" b="0" kern="1200"/>
            <a:t> </a:t>
          </a:r>
          <a:r>
            <a:rPr lang="en-GB" sz="3200" b="0" kern="1200"/>
            <a:t>agent</a:t>
          </a:r>
          <a:endParaRPr lang="hu-HU" sz="3600" b="0" kern="1200"/>
        </a:p>
      </dsp:txBody>
      <dsp:txXfrm>
        <a:off x="82534" y="1850885"/>
        <a:ext cx="3367789" cy="1517888"/>
      </dsp:txXfrm>
    </dsp:sp>
    <dsp:sp modelId="{EC2304AA-D2DF-4257-8853-76A1DF2C5239}">
      <dsp:nvSpPr>
        <dsp:cNvPr id="0" name=""/>
        <dsp:cNvSpPr/>
      </dsp:nvSpPr>
      <dsp:spPr>
        <a:xfrm rot="5400000">
          <a:off x="6378724" y="889738"/>
          <a:ext cx="1299051" cy="6972628"/>
        </a:xfrm>
        <a:prstGeom prst="round2SameRect">
          <a:avLst/>
        </a:prstGeom>
        <a:solidFill>
          <a:schemeClr val="tx2">
            <a:lumMod val="60000"/>
            <a:lumOff val="40000"/>
            <a:alpha val="9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None/>
          </a:pPr>
          <a:r>
            <a:rPr lang="en-GB" sz="2000" b="1" kern="1200"/>
            <a:t>    any flocculation will cause a rapid increase in the viscosity of the suspension</a:t>
          </a:r>
          <a:endParaRPr lang="hu-HU" sz="2000" b="1" kern="1200"/>
        </a:p>
      </dsp:txBody>
      <dsp:txXfrm rot="-5400000">
        <a:off x="3541936" y="3789940"/>
        <a:ext cx="6909214" cy="1172223"/>
      </dsp:txXfrm>
    </dsp:sp>
    <dsp:sp modelId="{A68AC256-9F51-458A-8881-E25FB5443C6A}">
      <dsp:nvSpPr>
        <dsp:cNvPr id="0" name=""/>
        <dsp:cNvSpPr/>
      </dsp:nvSpPr>
      <dsp:spPr>
        <a:xfrm>
          <a:off x="420" y="3534994"/>
          <a:ext cx="3541516" cy="1682116"/>
        </a:xfrm>
        <a:prstGeom prst="roundRect">
          <a:avLst/>
        </a:prstGeom>
        <a:solidFill>
          <a:schemeClr val="tx2">
            <a:lumMod val="75000"/>
          </a:scheme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GB" sz="3200" b="0" kern="1200"/>
            <a:t>stability</a:t>
          </a:r>
          <a:endParaRPr lang="hu-HU" sz="3200" b="0" kern="1200"/>
        </a:p>
      </dsp:txBody>
      <dsp:txXfrm>
        <a:off x="82534" y="3617108"/>
        <a:ext cx="3377288" cy="15178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A6C75-B0CA-40F7-8E6B-0343104B8E52}">
      <dsp:nvSpPr>
        <dsp:cNvPr id="0" name=""/>
        <dsp:cNvSpPr/>
      </dsp:nvSpPr>
      <dsp:spPr>
        <a:xfrm>
          <a:off x="0" y="2307"/>
          <a:ext cx="6119078"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CADF6C6-8311-47D4-8C4F-12C64FF0D94E}">
      <dsp:nvSpPr>
        <dsp:cNvPr id="0" name=""/>
        <dsp:cNvSpPr/>
      </dsp:nvSpPr>
      <dsp:spPr>
        <a:xfrm>
          <a:off x="0" y="2307"/>
          <a:ext cx="6119078" cy="1573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hu-HU" sz="2400" kern="1200"/>
            <a:t>the purpose is </a:t>
          </a:r>
          <a:r>
            <a:rPr lang="hu-HU" sz="2400" b="0" kern="1200"/>
            <a:t>to displace/replace the air entrapped</a:t>
          </a:r>
          <a:r>
            <a:rPr lang="hu-HU" sz="2400" b="1" kern="1200"/>
            <a:t> </a:t>
          </a:r>
          <a:r>
            <a:rPr lang="hu-HU" sz="2400" kern="1200"/>
            <a:t>between the particles of dry powder</a:t>
          </a:r>
          <a:endParaRPr lang="en-US" sz="2400" kern="1200"/>
        </a:p>
      </dsp:txBody>
      <dsp:txXfrm>
        <a:off x="0" y="2307"/>
        <a:ext cx="6119078" cy="1573886"/>
      </dsp:txXfrm>
    </dsp:sp>
    <dsp:sp modelId="{DFC1A015-A68F-487E-9C9C-B8ADA4D143B5}">
      <dsp:nvSpPr>
        <dsp:cNvPr id="0" name=""/>
        <dsp:cNvSpPr/>
      </dsp:nvSpPr>
      <dsp:spPr>
        <a:xfrm>
          <a:off x="0" y="1576194"/>
          <a:ext cx="6119078"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6326733-54DA-4DF8-8623-06422AC08AB2}">
      <dsp:nvSpPr>
        <dsp:cNvPr id="0" name=""/>
        <dsp:cNvSpPr/>
      </dsp:nvSpPr>
      <dsp:spPr>
        <a:xfrm>
          <a:off x="0" y="1576194"/>
          <a:ext cx="5683962" cy="1573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hu-HU" sz="2400" b="0" kern="1200"/>
            <a:t>it is necessary to wet all surfaces</a:t>
          </a:r>
          <a:r>
            <a:rPr lang="en-GB" sz="2400" b="0" kern="1200"/>
            <a:t>:</a:t>
          </a:r>
        </a:p>
        <a:p>
          <a:pPr marL="0" lvl="0" indent="0" algn="l" defTabSz="1066800">
            <a:lnSpc>
              <a:spcPct val="90000"/>
            </a:lnSpc>
            <a:spcBef>
              <a:spcPct val="0"/>
            </a:spcBef>
            <a:spcAft>
              <a:spcPct val="35000"/>
            </a:spcAft>
            <a:buNone/>
          </a:pPr>
          <a:r>
            <a:rPr lang="hu-HU" sz="2000" b="0" kern="1200">
              <a:solidFill>
                <a:prstClr val="white">
                  <a:hueOff val="0"/>
                  <a:satOff val="0"/>
                  <a:lumOff val="0"/>
                  <a:alphaOff val="0"/>
                </a:prstClr>
              </a:solidFill>
              <a:latin typeface="Calibri" panose="020F0502020204030204"/>
              <a:ea typeface="+mn-ea"/>
              <a:cs typeface="+mn-cs"/>
            </a:rPr>
            <a:t>external and internal surface </a:t>
          </a:r>
          <a:br>
            <a:rPr lang="en-GB" sz="2000" b="0" kern="1200">
              <a:solidFill>
                <a:prstClr val="white">
                  <a:hueOff val="0"/>
                  <a:satOff val="0"/>
                  <a:lumOff val="0"/>
                  <a:alphaOff val="0"/>
                </a:prstClr>
              </a:solidFill>
              <a:latin typeface="Calibri" panose="020F0502020204030204"/>
              <a:ea typeface="+mn-ea"/>
              <a:cs typeface="+mn-cs"/>
            </a:rPr>
          </a:br>
          <a:r>
            <a:rPr lang="hu-HU" sz="2000" b="0" kern="1200">
              <a:solidFill>
                <a:prstClr val="white">
                  <a:hueOff val="0"/>
                  <a:satOff val="0"/>
                  <a:lumOff val="0"/>
                  <a:alphaOff val="0"/>
                </a:prstClr>
              </a:solidFill>
              <a:latin typeface="Calibri" panose="020F0502020204030204"/>
              <a:ea typeface="+mn-ea"/>
              <a:cs typeface="+mn-cs"/>
            </a:rPr>
            <a:t>of aggregates and agglomerates</a:t>
          </a:r>
          <a:endParaRPr lang="en-US" sz="2000" b="0" kern="1200">
            <a:solidFill>
              <a:prstClr val="white">
                <a:hueOff val="0"/>
                <a:satOff val="0"/>
                <a:lumOff val="0"/>
                <a:alphaOff val="0"/>
              </a:prstClr>
            </a:solidFill>
            <a:latin typeface="Calibri" panose="020F0502020204030204"/>
            <a:ea typeface="+mn-ea"/>
            <a:cs typeface="+mn-cs"/>
          </a:endParaRPr>
        </a:p>
      </dsp:txBody>
      <dsp:txXfrm>
        <a:off x="0" y="1576194"/>
        <a:ext cx="5683962" cy="1573886"/>
      </dsp:txXfrm>
    </dsp:sp>
    <dsp:sp modelId="{F4B9935F-2AC3-4626-AAAC-AAC173E2CB0C}">
      <dsp:nvSpPr>
        <dsp:cNvPr id="0" name=""/>
        <dsp:cNvSpPr/>
      </dsp:nvSpPr>
      <dsp:spPr>
        <a:xfrm>
          <a:off x="0" y="3150081"/>
          <a:ext cx="6119078"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7FAC598-E430-41E1-929E-214AD00B085A}">
      <dsp:nvSpPr>
        <dsp:cNvPr id="0" name=""/>
        <dsp:cNvSpPr/>
      </dsp:nvSpPr>
      <dsp:spPr>
        <a:xfrm>
          <a:off x="0" y="3150081"/>
          <a:ext cx="2043950" cy="1573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molecules of the wetting agent should</a:t>
          </a:r>
        </a:p>
      </dsp:txBody>
      <dsp:txXfrm>
        <a:off x="0" y="3150081"/>
        <a:ext cx="2043950" cy="1573886"/>
      </dsp:txXfrm>
    </dsp:sp>
    <dsp:sp modelId="{A4EBE0B6-FC43-4982-BB02-53D639448A98}">
      <dsp:nvSpPr>
        <dsp:cNvPr id="0" name=""/>
        <dsp:cNvSpPr/>
      </dsp:nvSpPr>
      <dsp:spPr>
        <a:xfrm>
          <a:off x="2120229" y="3174673"/>
          <a:ext cx="3991951" cy="491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hu-HU" sz="1800" kern="1200"/>
            <a:t>decrease surface tension of water</a:t>
          </a:r>
          <a:endParaRPr lang="en-GB" sz="1800" kern="1200"/>
        </a:p>
      </dsp:txBody>
      <dsp:txXfrm>
        <a:off x="2120229" y="3174673"/>
        <a:ext cx="3991951" cy="491839"/>
      </dsp:txXfrm>
    </dsp:sp>
    <dsp:sp modelId="{C9EABF09-E5CC-44B7-AF9D-1F42CC560596}">
      <dsp:nvSpPr>
        <dsp:cNvPr id="0" name=""/>
        <dsp:cNvSpPr/>
      </dsp:nvSpPr>
      <dsp:spPr>
        <a:xfrm>
          <a:off x="2043950" y="3666513"/>
          <a:ext cx="4068230"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1AD485F5-9DB1-42E8-857C-F26506BE4B22}">
      <dsp:nvSpPr>
        <dsp:cNvPr id="0" name=""/>
        <dsp:cNvSpPr/>
      </dsp:nvSpPr>
      <dsp:spPr>
        <a:xfrm>
          <a:off x="2120229" y="3691105"/>
          <a:ext cx="3991951" cy="491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hu-HU" sz="1800" kern="1200"/>
            <a:t>diffuse quic</a:t>
          </a:r>
          <a:r>
            <a:rPr lang="en-GB" sz="1800" kern="1200"/>
            <a:t>k</a:t>
          </a:r>
          <a:r>
            <a:rPr lang="hu-HU" sz="1800" kern="1200"/>
            <a:t>ly in solution</a:t>
          </a:r>
          <a:endParaRPr lang="en-GB" sz="1800" kern="1200"/>
        </a:p>
      </dsp:txBody>
      <dsp:txXfrm>
        <a:off x="2120229" y="3691105"/>
        <a:ext cx="3991951" cy="491839"/>
      </dsp:txXfrm>
    </dsp:sp>
    <dsp:sp modelId="{74173616-1065-4AE9-8CA7-44C85AEC67A5}">
      <dsp:nvSpPr>
        <dsp:cNvPr id="0" name=""/>
        <dsp:cNvSpPr/>
      </dsp:nvSpPr>
      <dsp:spPr>
        <a:xfrm>
          <a:off x="2043950" y="4182944"/>
          <a:ext cx="4068230"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AC4A3440-8EFE-408A-B4D1-BF3CAC9FAB48}">
      <dsp:nvSpPr>
        <dsp:cNvPr id="0" name=""/>
        <dsp:cNvSpPr/>
      </dsp:nvSpPr>
      <dsp:spPr>
        <a:xfrm>
          <a:off x="2120229" y="4207536"/>
          <a:ext cx="3991951" cy="491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hu-HU" sz="1800" kern="1200"/>
            <a:t>quic</a:t>
          </a:r>
          <a:r>
            <a:rPr lang="en-GB" sz="1800" kern="1200"/>
            <a:t>k</a:t>
          </a:r>
          <a:r>
            <a:rPr lang="hu-HU" sz="1800" kern="1200"/>
            <a:t>ly become adsorbed</a:t>
          </a:r>
          <a:endParaRPr lang="en-GB" sz="1800" kern="1200"/>
        </a:p>
      </dsp:txBody>
      <dsp:txXfrm>
        <a:off x="2120229" y="4207536"/>
        <a:ext cx="3991951" cy="491839"/>
      </dsp:txXfrm>
    </dsp:sp>
    <dsp:sp modelId="{DEE19B73-D2EB-492D-BD8A-9BBE9F095AC5}">
      <dsp:nvSpPr>
        <dsp:cNvPr id="0" name=""/>
        <dsp:cNvSpPr/>
      </dsp:nvSpPr>
      <dsp:spPr>
        <a:xfrm>
          <a:off x="2043950" y="4699376"/>
          <a:ext cx="4068230" cy="0"/>
        </a:xfrm>
        <a:prstGeom prst="line">
          <a:avLst/>
        </a:prstGeom>
        <a:no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1D50C-3A06-4538-A6DF-A21BBEBA3733}">
      <dsp:nvSpPr>
        <dsp:cNvPr id="0" name=""/>
        <dsp:cNvSpPr/>
      </dsp:nvSpPr>
      <dsp:spPr>
        <a:xfrm>
          <a:off x="0" y="20211"/>
          <a:ext cx="10515600" cy="748800"/>
        </a:xfrm>
        <a:prstGeom prst="roundRect">
          <a:avLst/>
        </a:prstGeom>
        <a:solidFill>
          <a:srgbClr val="44546A">
            <a:shade val="80000"/>
            <a:hueOff val="0"/>
            <a:satOff val="0"/>
            <a:lumOff val="0"/>
            <a:alphaOff val="0"/>
          </a:srgbClr>
        </a:solidFill>
        <a:ln w="12700" cap="flat" cmpd="sng" algn="ctr">
          <a:noFill/>
          <a:prstDash val="solid"/>
          <a:miter lim="800000"/>
        </a:ln>
        <a:effectLst>
          <a:outerShdw blurRad="57150" dist="19050" dir="5400000" algn="ctr" rotWithShape="0">
            <a:srgbClr val="000000">
              <a:alpha val="63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933450">
            <a:lnSpc>
              <a:spcPct val="90000"/>
            </a:lnSpc>
            <a:spcBef>
              <a:spcPct val="0"/>
            </a:spcBef>
            <a:spcAft>
              <a:spcPct val="35000"/>
            </a:spcAft>
            <a:buNone/>
          </a:pPr>
          <a:r>
            <a:rPr lang="en-GB" sz="2100" kern="1200"/>
            <a:t>The </a:t>
          </a:r>
          <a:r>
            <a:rPr lang="en-GB" sz="2100" kern="1200">
              <a:solidFill>
                <a:prstClr val="white">
                  <a:hueOff val="0"/>
                  <a:satOff val="0"/>
                  <a:lumOff val="0"/>
                  <a:alphaOff val="0"/>
                </a:prstClr>
              </a:solidFill>
              <a:latin typeface="Calibri" panose="020F0502020204030204"/>
              <a:ea typeface="+mn-ea"/>
              <a:cs typeface="+mn-cs"/>
            </a:rPr>
            <a:t>wetting</a:t>
          </a:r>
          <a:r>
            <a:rPr lang="en-GB" sz="2100" kern="1200"/>
            <a:t> tendency is larger, the smaller the contact angle or the surface tension is. </a:t>
          </a:r>
          <a:endParaRPr lang="hu-HU" sz="2100" kern="1200"/>
        </a:p>
      </dsp:txBody>
      <dsp:txXfrm>
        <a:off x="36553" y="56764"/>
        <a:ext cx="10442494" cy="675694"/>
      </dsp:txXfrm>
    </dsp:sp>
    <dsp:sp modelId="{B77AED43-A199-432F-BC03-DD02D5308E54}">
      <dsp:nvSpPr>
        <dsp:cNvPr id="0" name=""/>
        <dsp:cNvSpPr/>
      </dsp:nvSpPr>
      <dsp:spPr>
        <a:xfrm>
          <a:off x="0" y="884211"/>
          <a:ext cx="10515600" cy="748800"/>
        </a:xfrm>
        <a:prstGeom prst="roundRect">
          <a:avLst/>
        </a:prstGeom>
        <a:solidFill>
          <a:srgbClr val="44546A">
            <a:shade val="80000"/>
            <a:hueOff val="0"/>
            <a:satOff val="0"/>
            <a:lumOff val="0"/>
            <a:alphaOff val="0"/>
          </a:srgbClr>
        </a:solidFill>
        <a:ln w="12700" cap="flat" cmpd="sng" algn="ctr">
          <a:noFill/>
          <a:prstDash val="solid"/>
          <a:miter lim="800000"/>
        </a:ln>
        <a:effectLst>
          <a:outerShdw blurRad="57150" dist="19050" dir="5400000" algn="ctr" rotWithShape="0">
            <a:srgbClr val="000000">
              <a:alpha val="63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933450">
            <a:lnSpc>
              <a:spcPct val="90000"/>
            </a:lnSpc>
            <a:spcBef>
              <a:spcPct val="0"/>
            </a:spcBef>
            <a:spcAft>
              <a:spcPct val="35000"/>
            </a:spcAft>
            <a:buNone/>
          </a:pPr>
          <a:r>
            <a:rPr lang="en-GB" sz="2100" kern="1200"/>
            <a:t>A wetting liquid is a liquid that forms a contact angle with the solid which is smaller than 90º. </a:t>
          </a:r>
          <a:endParaRPr lang="hu-HU" sz="2100" kern="1200"/>
        </a:p>
      </dsp:txBody>
      <dsp:txXfrm>
        <a:off x="36553" y="920764"/>
        <a:ext cx="10442494" cy="675694"/>
      </dsp:txXfrm>
    </dsp:sp>
    <dsp:sp modelId="{2F213E42-DE3D-49F9-8940-F5242A4D6B63}">
      <dsp:nvSpPr>
        <dsp:cNvPr id="0" name=""/>
        <dsp:cNvSpPr/>
      </dsp:nvSpPr>
      <dsp:spPr>
        <a:xfrm>
          <a:off x="0" y="1748211"/>
          <a:ext cx="10515600" cy="748800"/>
        </a:xfrm>
        <a:prstGeom prst="roundRect">
          <a:avLst/>
        </a:prstGeom>
        <a:solidFill>
          <a:srgbClr val="44546A">
            <a:shade val="80000"/>
            <a:hueOff val="0"/>
            <a:satOff val="0"/>
            <a:lumOff val="0"/>
            <a:alphaOff val="0"/>
          </a:srgbClr>
        </a:solidFill>
        <a:ln w="12700" cap="flat" cmpd="sng" algn="ctr">
          <a:noFill/>
          <a:prstDash val="solid"/>
          <a:miter lim="800000"/>
        </a:ln>
        <a:effectLst>
          <a:outerShdw blurRad="57150" dist="19050" dir="5400000" algn="ctr" rotWithShape="0">
            <a:srgbClr val="000000">
              <a:alpha val="63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933450">
            <a:lnSpc>
              <a:spcPct val="90000"/>
            </a:lnSpc>
            <a:spcBef>
              <a:spcPct val="0"/>
            </a:spcBef>
            <a:spcAft>
              <a:spcPct val="35000"/>
            </a:spcAft>
            <a:buNone/>
          </a:pPr>
          <a:r>
            <a:rPr lang="en-GB" sz="2100" kern="1200">
              <a:solidFill>
                <a:prstClr val="white"/>
              </a:solidFill>
              <a:latin typeface="Calibri" panose="020F0502020204030204"/>
              <a:ea typeface="+mn-ea"/>
              <a:cs typeface="+mn-cs"/>
            </a:rPr>
            <a:t>A non-wetting liquid creates a contact angle between 90º and 180º with the solid.</a:t>
          </a:r>
          <a:endParaRPr lang="hu-HU" sz="2100" kern="1200">
            <a:solidFill>
              <a:prstClr val="white"/>
            </a:solidFill>
            <a:latin typeface="Calibri" panose="020F0502020204030204"/>
            <a:ea typeface="+mn-ea"/>
            <a:cs typeface="+mn-cs"/>
          </a:endParaRPr>
        </a:p>
      </dsp:txBody>
      <dsp:txXfrm>
        <a:off x="36553" y="1784764"/>
        <a:ext cx="10442494" cy="6756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095D6-4ACD-40FF-AF00-2947F23FE8CC}">
      <dsp:nvSpPr>
        <dsp:cNvPr id="0" name=""/>
        <dsp:cNvSpPr/>
      </dsp:nvSpPr>
      <dsp:spPr>
        <a:xfrm rot="5400000">
          <a:off x="6075235" y="-3409792"/>
          <a:ext cx="891715" cy="7934836"/>
        </a:xfrm>
        <a:prstGeom prst="round2SameRect">
          <a:avLst/>
        </a:prstGeom>
        <a:solidFill>
          <a:srgbClr val="BFC6D8"/>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kern="1200"/>
            <a:t>is </a:t>
          </a:r>
          <a:r>
            <a:rPr lang="hu-HU" sz="1800" kern="1200"/>
            <a:t>a way to </a:t>
          </a:r>
          <a:r>
            <a:rPr lang="en-US" sz="1800" kern="1200"/>
            <a:t> measure the wettability of a surface</a:t>
          </a:r>
          <a:endParaRPr lang="hu-HU" sz="1800" kern="1200"/>
        </a:p>
        <a:p>
          <a:pPr marL="171450" lvl="1" indent="-171450" algn="l" defTabSz="800100">
            <a:lnSpc>
              <a:spcPct val="90000"/>
            </a:lnSpc>
            <a:spcBef>
              <a:spcPct val="0"/>
            </a:spcBef>
            <a:spcAft>
              <a:spcPct val="15000"/>
            </a:spcAft>
            <a:buFont typeface="Arial" panose="020B0604020202020204" pitchFamily="34" charset="0"/>
            <a:buChar char="•"/>
          </a:pPr>
          <a:r>
            <a:rPr lang="hu-HU" sz="1800" kern="1200"/>
            <a:t>shows </a:t>
          </a:r>
          <a:r>
            <a:rPr lang="en-US" sz="1800" kern="1200"/>
            <a:t>how a liquid deposited on a solid</a:t>
          </a:r>
          <a:r>
            <a:rPr lang="hu-HU" sz="1800" kern="1200"/>
            <a:t> can </a:t>
          </a:r>
          <a:r>
            <a:rPr lang="en-US" sz="1800" kern="1200"/>
            <a:t>spread</a:t>
          </a:r>
          <a:endParaRPr lang="hu-HU" sz="1800" kern="1200"/>
        </a:p>
      </dsp:txBody>
      <dsp:txXfrm rot="-5400000">
        <a:off x="2553675" y="155298"/>
        <a:ext cx="7891306" cy="804655"/>
      </dsp:txXfrm>
    </dsp:sp>
    <dsp:sp modelId="{623E048B-CD73-4B34-8592-E3202DF5C71F}">
      <dsp:nvSpPr>
        <dsp:cNvPr id="0" name=""/>
        <dsp:cNvSpPr/>
      </dsp:nvSpPr>
      <dsp:spPr>
        <a:xfrm>
          <a:off x="0" y="322"/>
          <a:ext cx="2526586" cy="1114643"/>
        </a:xfrm>
        <a:prstGeom prst="roundRect">
          <a:avLst/>
        </a:prstGeom>
        <a:solidFill>
          <a:srgbClr val="44546A">
            <a:lumMod val="75000"/>
          </a:srgb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kern="1200">
              <a:solidFill>
                <a:prstClr val="white"/>
              </a:solidFill>
              <a:latin typeface="Calibri" panose="020F0502020204030204"/>
              <a:ea typeface="+mn-ea"/>
              <a:cs typeface="+mn-cs"/>
            </a:rPr>
            <a:t>usage</a:t>
          </a:r>
          <a:endParaRPr lang="hu-HU" sz="3200" b="0" kern="1200">
            <a:solidFill>
              <a:prstClr val="white"/>
            </a:solidFill>
            <a:latin typeface="Calibri" panose="020F0502020204030204"/>
            <a:ea typeface="+mn-ea"/>
            <a:cs typeface="+mn-cs"/>
          </a:endParaRPr>
        </a:p>
      </dsp:txBody>
      <dsp:txXfrm>
        <a:off x="54412" y="54734"/>
        <a:ext cx="2417762" cy="1005819"/>
      </dsp:txXfrm>
    </dsp:sp>
    <dsp:sp modelId="{410B39CC-B780-4F7C-ADFC-15601FA995CA}">
      <dsp:nvSpPr>
        <dsp:cNvPr id="0" name=""/>
        <dsp:cNvSpPr/>
      </dsp:nvSpPr>
      <dsp:spPr>
        <a:xfrm rot="5400000">
          <a:off x="5866418" y="-2003110"/>
          <a:ext cx="1309350" cy="793483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171450" algn="l" defTabSz="711200">
            <a:lnSpc>
              <a:spcPct val="90000"/>
            </a:lnSpc>
            <a:spcBef>
              <a:spcPct val="0"/>
            </a:spcBef>
            <a:spcAft>
              <a:spcPct val="15000"/>
            </a:spcAft>
            <a:buNone/>
          </a:pPr>
          <a:r>
            <a:rPr lang="en-US" sz="1600" kern="1200"/>
            <a:t>The contact angle is an angle that a liquid creates with a solid surface or capillary walls of a porous material when both</a:t>
          </a:r>
          <a:r>
            <a:rPr lang="hu-HU" sz="1600" kern="1200"/>
            <a:t> </a:t>
          </a:r>
          <a:r>
            <a:rPr lang="en-US" sz="1600" kern="1200"/>
            <a:t>materials come in contact together. </a:t>
          </a:r>
          <a:br>
            <a:rPr lang="en-US" sz="1600" kern="1200"/>
          </a:br>
          <a:r>
            <a:rPr lang="en-US" sz="1600" kern="1200"/>
            <a:t>This angle is determined by both properties of the solid and the liquid and the</a:t>
          </a:r>
          <a:r>
            <a:rPr lang="hu-HU" sz="1600" kern="1200"/>
            <a:t> </a:t>
          </a:r>
          <a:r>
            <a:rPr lang="en-US" sz="1600" kern="1200"/>
            <a:t>interaction and repulsion forces between liquid and solid and by the three phase interface properties (gas, liquid and</a:t>
          </a:r>
          <a:r>
            <a:rPr lang="hu-HU" sz="1600" kern="1200"/>
            <a:t> solid). </a:t>
          </a:r>
        </a:p>
      </dsp:txBody>
      <dsp:txXfrm rot="-5400000">
        <a:off x="2553676" y="1373549"/>
        <a:ext cx="7870919" cy="1181516"/>
      </dsp:txXfrm>
    </dsp:sp>
    <dsp:sp modelId="{C4A87124-6B13-4E12-B6B0-32F755A89F8D}">
      <dsp:nvSpPr>
        <dsp:cNvPr id="0" name=""/>
        <dsp:cNvSpPr/>
      </dsp:nvSpPr>
      <dsp:spPr>
        <a:xfrm>
          <a:off x="0" y="1145982"/>
          <a:ext cx="2526586" cy="1636687"/>
        </a:xfrm>
        <a:prstGeom prst="roundRect">
          <a:avLst/>
        </a:prstGeom>
        <a:solidFill>
          <a:srgbClr val="44546A">
            <a:lumMod val="75000"/>
          </a:srgb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GB" sz="3200" b="0" kern="1200">
              <a:solidFill>
                <a:prstClr val="white"/>
              </a:solidFill>
              <a:latin typeface="Calibri" panose="020F0502020204030204"/>
              <a:ea typeface="+mn-ea"/>
              <a:cs typeface="+mn-cs"/>
            </a:rPr>
            <a:t>definition</a:t>
          </a:r>
          <a:endParaRPr lang="hu-HU" sz="3200" b="0" kern="1200">
            <a:solidFill>
              <a:prstClr val="white"/>
            </a:solidFill>
            <a:latin typeface="Calibri" panose="020F0502020204030204"/>
            <a:ea typeface="+mn-ea"/>
            <a:cs typeface="+mn-cs"/>
          </a:endParaRPr>
        </a:p>
      </dsp:txBody>
      <dsp:txXfrm>
        <a:off x="79896" y="1225878"/>
        <a:ext cx="2366794" cy="14768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560E-5636-4475-9604-CC7EDC7A7ECA}">
      <dsp:nvSpPr>
        <dsp:cNvPr id="0" name=""/>
        <dsp:cNvSpPr/>
      </dsp:nvSpPr>
      <dsp:spPr>
        <a:xfrm>
          <a:off x="3012734" y="657160"/>
          <a:ext cx="4490130" cy="4490130"/>
        </a:xfrm>
        <a:prstGeom prst="blockArc">
          <a:avLst>
            <a:gd name="adj1" fmla="val 12600000"/>
            <a:gd name="adj2" fmla="val 162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C2A52723-EF8E-4050-B29F-73298A0E5ADD}">
      <dsp:nvSpPr>
        <dsp:cNvPr id="0" name=""/>
        <dsp:cNvSpPr/>
      </dsp:nvSpPr>
      <dsp:spPr>
        <a:xfrm>
          <a:off x="3012734" y="657160"/>
          <a:ext cx="4490130" cy="4490130"/>
        </a:xfrm>
        <a:prstGeom prst="blockArc">
          <a:avLst>
            <a:gd name="adj1" fmla="val 9000000"/>
            <a:gd name="adj2" fmla="val 12600000"/>
            <a:gd name="adj3" fmla="val 45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C19E8E-2229-4760-9DEE-CB32BE944589}">
      <dsp:nvSpPr>
        <dsp:cNvPr id="0" name=""/>
        <dsp:cNvSpPr/>
      </dsp:nvSpPr>
      <dsp:spPr>
        <a:xfrm>
          <a:off x="3012734" y="657160"/>
          <a:ext cx="4490130" cy="4490130"/>
        </a:xfrm>
        <a:prstGeom prst="blockArc">
          <a:avLst>
            <a:gd name="adj1" fmla="val 5400000"/>
            <a:gd name="adj2" fmla="val 90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B5F55F7-18A4-478E-9C52-06F61DC4DDAE}">
      <dsp:nvSpPr>
        <dsp:cNvPr id="0" name=""/>
        <dsp:cNvSpPr/>
      </dsp:nvSpPr>
      <dsp:spPr>
        <a:xfrm>
          <a:off x="3012734" y="657160"/>
          <a:ext cx="4490130" cy="4490130"/>
        </a:xfrm>
        <a:prstGeom prst="blockArc">
          <a:avLst>
            <a:gd name="adj1" fmla="val 1800000"/>
            <a:gd name="adj2" fmla="val 54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D3639528-8D77-477C-B260-40E28F032B07}">
      <dsp:nvSpPr>
        <dsp:cNvPr id="0" name=""/>
        <dsp:cNvSpPr/>
      </dsp:nvSpPr>
      <dsp:spPr>
        <a:xfrm>
          <a:off x="3012734" y="657160"/>
          <a:ext cx="4490130" cy="4490130"/>
        </a:xfrm>
        <a:prstGeom prst="blockArc">
          <a:avLst>
            <a:gd name="adj1" fmla="val 19800000"/>
            <a:gd name="adj2" fmla="val 1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7B3586A9-D8F1-47F7-A8C1-2961C53BFBC8}">
      <dsp:nvSpPr>
        <dsp:cNvPr id="0" name=""/>
        <dsp:cNvSpPr/>
      </dsp:nvSpPr>
      <dsp:spPr>
        <a:xfrm>
          <a:off x="3012734" y="657160"/>
          <a:ext cx="4490130" cy="4490130"/>
        </a:xfrm>
        <a:prstGeom prst="blockArc">
          <a:avLst>
            <a:gd name="adj1" fmla="val 16200000"/>
            <a:gd name="adj2" fmla="val 19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9459D479-F149-4DE7-8A6D-9C4D82BADD11}">
      <dsp:nvSpPr>
        <dsp:cNvPr id="0" name=""/>
        <dsp:cNvSpPr/>
      </dsp:nvSpPr>
      <dsp:spPr>
        <a:xfrm>
          <a:off x="4248856" y="1893282"/>
          <a:ext cx="2017886" cy="2017886"/>
        </a:xfrm>
        <a:prstGeom prst="ellipse">
          <a:avLst/>
        </a:prstGeom>
        <a:solidFill>
          <a:srgbClr val="323E5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GB" sz="2600" kern="1200"/>
            <a:t>functional agents</a:t>
          </a:r>
          <a:endParaRPr lang="hu-HU" sz="2600" kern="1200"/>
        </a:p>
      </dsp:txBody>
      <dsp:txXfrm>
        <a:off x="4544369" y="2188795"/>
        <a:ext cx="1426860" cy="1426860"/>
      </dsp:txXfrm>
    </dsp:sp>
    <dsp:sp modelId="{B4175507-47D2-4582-84E5-5CA04BE81BE8}">
      <dsp:nvSpPr>
        <dsp:cNvPr id="0" name=""/>
        <dsp:cNvSpPr/>
      </dsp:nvSpPr>
      <dsp:spPr>
        <a:xfrm>
          <a:off x="4551539" y="1751"/>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wetting agents</a:t>
          </a:r>
          <a:endParaRPr lang="hu-HU" sz="1700" kern="1200"/>
        </a:p>
      </dsp:txBody>
      <dsp:txXfrm>
        <a:off x="4758398" y="208610"/>
        <a:ext cx="998802" cy="998802"/>
      </dsp:txXfrm>
    </dsp:sp>
    <dsp:sp modelId="{E4D1E272-0012-4B05-AC35-BDE3A6A93165}">
      <dsp:nvSpPr>
        <dsp:cNvPr id="0" name=""/>
        <dsp:cNvSpPr/>
      </dsp:nvSpPr>
      <dsp:spPr>
        <a:xfrm>
          <a:off x="6451785" y="1098858"/>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hu-HU" sz="1700" kern="1200"/>
            <a:t>antifreeze agent</a:t>
          </a:r>
          <a:r>
            <a:rPr lang="en-GB" sz="1700" kern="1200"/>
            <a:t>s</a:t>
          </a:r>
          <a:endParaRPr lang="hu-HU" sz="1700" kern="1200"/>
        </a:p>
      </dsp:txBody>
      <dsp:txXfrm>
        <a:off x="6658644" y="1305717"/>
        <a:ext cx="998802" cy="998802"/>
      </dsp:txXfrm>
    </dsp:sp>
    <dsp:sp modelId="{018F813D-88A6-44F8-8571-E83D01FA90B6}">
      <dsp:nvSpPr>
        <dsp:cNvPr id="0" name=""/>
        <dsp:cNvSpPr/>
      </dsp:nvSpPr>
      <dsp:spPr>
        <a:xfrm>
          <a:off x="6451785"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others</a:t>
          </a:r>
          <a:endParaRPr lang="hu-HU" sz="1700" kern="1200"/>
        </a:p>
      </dsp:txBody>
      <dsp:txXfrm>
        <a:off x="6658644" y="3499932"/>
        <a:ext cx="998802" cy="998802"/>
      </dsp:txXfrm>
    </dsp:sp>
    <dsp:sp modelId="{476CF715-C593-4D24-B289-0A443308B20D}">
      <dsp:nvSpPr>
        <dsp:cNvPr id="0" name=""/>
        <dsp:cNvSpPr/>
      </dsp:nvSpPr>
      <dsp:spPr>
        <a:xfrm>
          <a:off x="4551539" y="4390180"/>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d</a:t>
          </a:r>
          <a:r>
            <a:rPr lang="hu-HU" sz="1700" kern="1200"/>
            <a:t>ispersing agents</a:t>
          </a:r>
        </a:p>
      </dsp:txBody>
      <dsp:txXfrm>
        <a:off x="4758398" y="4597039"/>
        <a:ext cx="998802" cy="998802"/>
      </dsp:txXfrm>
    </dsp:sp>
    <dsp:sp modelId="{E204520B-75D3-4461-958C-A0AEA9DC1527}">
      <dsp:nvSpPr>
        <dsp:cNvPr id="0" name=""/>
        <dsp:cNvSpPr/>
      </dsp:nvSpPr>
      <dsp:spPr>
        <a:xfrm>
          <a:off x="2651294"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solidFill>
                <a:srgbClr val="FFFFFF"/>
              </a:solidFill>
            </a:rPr>
            <a:t>a</a:t>
          </a:r>
          <a:r>
            <a:rPr lang="hu-HU" sz="1700" kern="1200">
              <a:solidFill>
                <a:srgbClr val="FFFFFF"/>
              </a:solidFill>
            </a:rPr>
            <a:t>ntifoam agents</a:t>
          </a:r>
          <a:endParaRPr lang="hu-HU" sz="1700" kern="1200"/>
        </a:p>
      </dsp:txBody>
      <dsp:txXfrm>
        <a:off x="2858153" y="3499932"/>
        <a:ext cx="998802" cy="998802"/>
      </dsp:txXfrm>
    </dsp:sp>
    <dsp:sp modelId="{929AC434-B3B0-42CA-82E1-6E3AF412E8BC}">
      <dsp:nvSpPr>
        <dsp:cNvPr id="0" name=""/>
        <dsp:cNvSpPr/>
      </dsp:nvSpPr>
      <dsp:spPr>
        <a:xfrm>
          <a:off x="2651294" y="1098858"/>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thickening agents</a:t>
          </a:r>
          <a:endParaRPr lang="hu-HU" sz="1700" kern="1200"/>
        </a:p>
      </dsp:txBody>
      <dsp:txXfrm>
        <a:off x="2858153" y="1305717"/>
        <a:ext cx="998802" cy="9988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560E-5636-4475-9604-CC7EDC7A7ECA}">
      <dsp:nvSpPr>
        <dsp:cNvPr id="0" name=""/>
        <dsp:cNvSpPr/>
      </dsp:nvSpPr>
      <dsp:spPr>
        <a:xfrm>
          <a:off x="3012734" y="657160"/>
          <a:ext cx="4490130" cy="4490130"/>
        </a:xfrm>
        <a:prstGeom prst="blockArc">
          <a:avLst>
            <a:gd name="adj1" fmla="val 12600000"/>
            <a:gd name="adj2" fmla="val 162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BA41A2E-BBB2-4265-BF60-EC53240410C5}">
      <dsp:nvSpPr>
        <dsp:cNvPr id="0" name=""/>
        <dsp:cNvSpPr/>
      </dsp:nvSpPr>
      <dsp:spPr>
        <a:xfrm>
          <a:off x="3012734" y="657160"/>
          <a:ext cx="4490130" cy="4490130"/>
        </a:xfrm>
        <a:prstGeom prst="blockArc">
          <a:avLst>
            <a:gd name="adj1" fmla="val 9000000"/>
            <a:gd name="adj2" fmla="val 12600000"/>
            <a:gd name="adj3" fmla="val 45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C19E8E-2229-4760-9DEE-CB32BE944589}">
      <dsp:nvSpPr>
        <dsp:cNvPr id="0" name=""/>
        <dsp:cNvSpPr/>
      </dsp:nvSpPr>
      <dsp:spPr>
        <a:xfrm>
          <a:off x="3012734" y="657160"/>
          <a:ext cx="4490130" cy="4490130"/>
        </a:xfrm>
        <a:prstGeom prst="blockArc">
          <a:avLst>
            <a:gd name="adj1" fmla="val 5400000"/>
            <a:gd name="adj2" fmla="val 90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0B5F55F7-18A4-478E-9C52-06F61DC4DDAE}">
      <dsp:nvSpPr>
        <dsp:cNvPr id="0" name=""/>
        <dsp:cNvSpPr/>
      </dsp:nvSpPr>
      <dsp:spPr>
        <a:xfrm>
          <a:off x="3012734" y="657160"/>
          <a:ext cx="4490130" cy="4490130"/>
        </a:xfrm>
        <a:prstGeom prst="blockArc">
          <a:avLst>
            <a:gd name="adj1" fmla="val 1800000"/>
            <a:gd name="adj2" fmla="val 54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D3639528-8D77-477C-B260-40E28F032B07}">
      <dsp:nvSpPr>
        <dsp:cNvPr id="0" name=""/>
        <dsp:cNvSpPr/>
      </dsp:nvSpPr>
      <dsp:spPr>
        <a:xfrm>
          <a:off x="3012734" y="657160"/>
          <a:ext cx="4490130" cy="4490130"/>
        </a:xfrm>
        <a:prstGeom prst="blockArc">
          <a:avLst>
            <a:gd name="adj1" fmla="val 19800000"/>
            <a:gd name="adj2" fmla="val 1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7B3586A9-D8F1-47F7-A8C1-2961C53BFBC8}">
      <dsp:nvSpPr>
        <dsp:cNvPr id="0" name=""/>
        <dsp:cNvSpPr/>
      </dsp:nvSpPr>
      <dsp:spPr>
        <a:xfrm>
          <a:off x="3012734" y="657160"/>
          <a:ext cx="4490130" cy="4490130"/>
        </a:xfrm>
        <a:prstGeom prst="blockArc">
          <a:avLst>
            <a:gd name="adj1" fmla="val 16200000"/>
            <a:gd name="adj2" fmla="val 19800000"/>
            <a:gd name="adj3" fmla="val 4530"/>
          </a:avLst>
        </a:prstGeom>
        <a:solidFill>
          <a:srgbClr val="78899D"/>
        </a:solidFill>
        <a:ln>
          <a:noFill/>
        </a:ln>
        <a:effectLst/>
      </dsp:spPr>
      <dsp:style>
        <a:lnRef idx="0">
          <a:scrgbClr r="0" g="0" b="0"/>
        </a:lnRef>
        <a:fillRef idx="1">
          <a:scrgbClr r="0" g="0" b="0"/>
        </a:fillRef>
        <a:effectRef idx="0">
          <a:scrgbClr r="0" g="0" b="0"/>
        </a:effectRef>
        <a:fontRef idx="minor">
          <a:schemeClr val="lt1"/>
        </a:fontRef>
      </dsp:style>
    </dsp:sp>
    <dsp:sp modelId="{9459D479-F149-4DE7-8A6D-9C4D82BADD11}">
      <dsp:nvSpPr>
        <dsp:cNvPr id="0" name=""/>
        <dsp:cNvSpPr/>
      </dsp:nvSpPr>
      <dsp:spPr>
        <a:xfrm>
          <a:off x="4248856" y="1893282"/>
          <a:ext cx="2017886" cy="2017886"/>
        </a:xfrm>
        <a:prstGeom prst="ellipse">
          <a:avLst/>
        </a:prstGeom>
        <a:solidFill>
          <a:srgbClr val="323E50"/>
        </a:solidFill>
        <a:ln w="12700" cap="flat" cmpd="sng" algn="ctr">
          <a:noFill/>
          <a:prstDash val="solid"/>
          <a:miter lim="800000"/>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GB" sz="2600" kern="1200"/>
            <a:t>functional agents</a:t>
          </a:r>
          <a:endParaRPr lang="hu-HU" sz="2600" kern="1200"/>
        </a:p>
      </dsp:txBody>
      <dsp:txXfrm>
        <a:off x="4544369" y="2188795"/>
        <a:ext cx="1426860" cy="1426860"/>
      </dsp:txXfrm>
    </dsp:sp>
    <dsp:sp modelId="{B4175507-47D2-4582-84E5-5CA04BE81BE8}">
      <dsp:nvSpPr>
        <dsp:cNvPr id="0" name=""/>
        <dsp:cNvSpPr/>
      </dsp:nvSpPr>
      <dsp:spPr>
        <a:xfrm>
          <a:off x="4551539" y="1751"/>
          <a:ext cx="1412520" cy="1412520"/>
        </a:xfrm>
        <a:prstGeom prst="ellipse">
          <a:avLst/>
        </a:prstGeom>
        <a:solidFill>
          <a:schemeClr val="bg2">
            <a:lumMod val="60000"/>
            <a:lumOff val="40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wetting agents</a:t>
          </a:r>
          <a:endParaRPr lang="hu-HU" sz="1700" kern="1200"/>
        </a:p>
      </dsp:txBody>
      <dsp:txXfrm>
        <a:off x="4758398" y="208610"/>
        <a:ext cx="998802" cy="998802"/>
      </dsp:txXfrm>
    </dsp:sp>
    <dsp:sp modelId="{E4D1E272-0012-4B05-AC35-BDE3A6A93165}">
      <dsp:nvSpPr>
        <dsp:cNvPr id="0" name=""/>
        <dsp:cNvSpPr/>
      </dsp:nvSpPr>
      <dsp:spPr>
        <a:xfrm>
          <a:off x="6451785" y="1098858"/>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hu-HU" sz="1700" kern="1200"/>
            <a:t>antifreeze agent</a:t>
          </a:r>
          <a:r>
            <a:rPr lang="en-GB" sz="1700" kern="1200"/>
            <a:t>s</a:t>
          </a:r>
          <a:endParaRPr lang="hu-HU" sz="1700" kern="1200"/>
        </a:p>
      </dsp:txBody>
      <dsp:txXfrm>
        <a:off x="6658644" y="1305717"/>
        <a:ext cx="998802" cy="998802"/>
      </dsp:txXfrm>
    </dsp:sp>
    <dsp:sp modelId="{018F813D-88A6-44F8-8571-E83D01FA90B6}">
      <dsp:nvSpPr>
        <dsp:cNvPr id="0" name=""/>
        <dsp:cNvSpPr/>
      </dsp:nvSpPr>
      <dsp:spPr>
        <a:xfrm>
          <a:off x="6451785"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others</a:t>
          </a:r>
          <a:endParaRPr lang="hu-HU" sz="1700" kern="1200"/>
        </a:p>
      </dsp:txBody>
      <dsp:txXfrm>
        <a:off x="6658644" y="3499932"/>
        <a:ext cx="998802" cy="998802"/>
      </dsp:txXfrm>
    </dsp:sp>
    <dsp:sp modelId="{476CF715-C593-4D24-B289-0A443308B20D}">
      <dsp:nvSpPr>
        <dsp:cNvPr id="0" name=""/>
        <dsp:cNvSpPr/>
      </dsp:nvSpPr>
      <dsp:spPr>
        <a:xfrm>
          <a:off x="4551539" y="4390180"/>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d</a:t>
          </a:r>
          <a:r>
            <a:rPr lang="hu-HU" sz="1700" kern="1200"/>
            <a:t>ispersing agents</a:t>
          </a:r>
        </a:p>
      </dsp:txBody>
      <dsp:txXfrm>
        <a:off x="4758398" y="4597039"/>
        <a:ext cx="998802" cy="998802"/>
      </dsp:txXfrm>
    </dsp:sp>
    <dsp:sp modelId="{F4B37539-463D-4272-A035-6DDF39E4121C}">
      <dsp:nvSpPr>
        <dsp:cNvPr id="0" name=""/>
        <dsp:cNvSpPr/>
      </dsp:nvSpPr>
      <dsp:spPr>
        <a:xfrm>
          <a:off x="2651294" y="3293073"/>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solidFill>
                <a:srgbClr val="FFFFFF"/>
              </a:solidFill>
            </a:rPr>
            <a:t>a</a:t>
          </a:r>
          <a:r>
            <a:rPr lang="hu-HU" sz="1700" kern="1200">
              <a:solidFill>
                <a:srgbClr val="FFFFFF"/>
              </a:solidFill>
            </a:rPr>
            <a:t>ntifoam agents</a:t>
          </a:r>
          <a:endParaRPr lang="hu-HU" sz="1700" kern="1200"/>
        </a:p>
      </dsp:txBody>
      <dsp:txXfrm>
        <a:off x="2858153" y="3499932"/>
        <a:ext cx="998802" cy="998802"/>
      </dsp:txXfrm>
    </dsp:sp>
    <dsp:sp modelId="{929AC434-B3B0-42CA-82E1-6E3AF412E8BC}">
      <dsp:nvSpPr>
        <dsp:cNvPr id="0" name=""/>
        <dsp:cNvSpPr/>
      </dsp:nvSpPr>
      <dsp:spPr>
        <a:xfrm>
          <a:off x="2651294" y="1098858"/>
          <a:ext cx="1412520" cy="1412520"/>
        </a:xfrm>
        <a:prstGeom prst="ellipse">
          <a:avLst/>
        </a:prstGeom>
        <a:solidFill>
          <a:srgbClr val="323E50"/>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GB" sz="1700" kern="1200"/>
            <a:t>thickening agents</a:t>
          </a:r>
          <a:endParaRPr lang="hu-HU" sz="1700" kern="1200"/>
        </a:p>
      </dsp:txBody>
      <dsp:txXfrm>
        <a:off x="2858153" y="1305717"/>
        <a:ext cx="998802" cy="9988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07317-379E-4DF8-B5A1-039AA857F552}">
      <dsp:nvSpPr>
        <dsp:cNvPr id="0" name=""/>
        <dsp:cNvSpPr/>
      </dsp:nvSpPr>
      <dsp:spPr>
        <a:xfrm rot="5400000">
          <a:off x="3315035" y="-1196160"/>
          <a:ext cx="2043029" cy="4697880"/>
        </a:xfrm>
        <a:prstGeom prst="round2SameRect">
          <a:avLst/>
        </a:prstGeom>
        <a:solidFill>
          <a:srgbClr val="BFC6D8">
            <a:alpha val="90000"/>
          </a:srgb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None/>
          </a:pPr>
          <a:r>
            <a:rPr lang="hu-HU" sz="1800" b="1" kern="1200"/>
            <a:t>sulfates</a:t>
          </a:r>
          <a:br>
            <a:rPr lang="en-GB" sz="1500" kern="1200"/>
          </a:br>
          <a:r>
            <a:rPr lang="hu-HU" sz="1500" kern="1200"/>
            <a:t>(lauryl sulfate: Emulson  AG/LS)</a:t>
          </a:r>
          <a:endParaRPr lang="en-US" sz="1500" kern="1200"/>
        </a:p>
        <a:p>
          <a:pPr marL="171450" lvl="1" indent="-171450" algn="l" defTabSz="800100">
            <a:lnSpc>
              <a:spcPct val="90000"/>
            </a:lnSpc>
            <a:spcBef>
              <a:spcPct val="0"/>
            </a:spcBef>
            <a:spcAft>
              <a:spcPct val="15000"/>
            </a:spcAft>
            <a:buFont typeface="Arial" panose="020B0604020202020204" pitchFamily="34" charset="0"/>
            <a:buNone/>
          </a:pPr>
          <a:r>
            <a:rPr lang="en-GB" sz="1800" b="1" kern="1200"/>
            <a:t>s</a:t>
          </a:r>
          <a:r>
            <a:rPr lang="hu-HU" sz="1800" b="1" kern="1200"/>
            <a:t>ulfonates</a:t>
          </a:r>
          <a:br>
            <a:rPr lang="en-GB" sz="1500" kern="1200"/>
          </a:br>
          <a:r>
            <a:rPr lang="hu-HU" sz="1500" kern="1200"/>
            <a:t>(isopropylnaphthalene sulfonate: Madeol</a:t>
          </a:r>
          <a:r>
            <a:rPr lang="en-GB" sz="1500" kern="1200"/>
            <a:t> </a:t>
          </a:r>
          <a:r>
            <a:rPr lang="hu-HU" sz="1500" kern="1200"/>
            <a:t>AG/PVA)</a:t>
          </a:r>
          <a:endParaRPr lang="en-US" sz="1500" kern="1200"/>
        </a:p>
        <a:p>
          <a:pPr marL="171450" lvl="1" indent="-171450" algn="l" defTabSz="800100">
            <a:lnSpc>
              <a:spcPct val="90000"/>
            </a:lnSpc>
            <a:spcBef>
              <a:spcPct val="0"/>
            </a:spcBef>
            <a:spcAft>
              <a:spcPct val="15000"/>
            </a:spcAft>
            <a:buNone/>
          </a:pPr>
          <a:r>
            <a:rPr lang="en-GB" sz="1800" b="1" kern="1200"/>
            <a:t>s</a:t>
          </a:r>
          <a:r>
            <a:rPr lang="hu-HU" sz="1800" b="1" kern="1200"/>
            <a:t>uccinates</a:t>
          </a:r>
          <a:br>
            <a:rPr lang="en-GB" sz="1500" kern="1200"/>
          </a:br>
          <a:r>
            <a:rPr lang="hu-HU" sz="1500" kern="1200"/>
            <a:t>(diisooctylsulfosuccinate: Imbirol OT/NA70)</a:t>
          </a:r>
          <a:endParaRPr lang="en-US" sz="1500" kern="1200"/>
        </a:p>
      </dsp:txBody>
      <dsp:txXfrm rot="-5400000">
        <a:off x="1987610" y="230997"/>
        <a:ext cx="4598148" cy="1843565"/>
      </dsp:txXfrm>
    </dsp:sp>
    <dsp:sp modelId="{45372C59-0F07-41A9-9FAA-06F8BD5E88CE}">
      <dsp:nvSpPr>
        <dsp:cNvPr id="0" name=""/>
        <dsp:cNvSpPr/>
      </dsp:nvSpPr>
      <dsp:spPr>
        <a:xfrm>
          <a:off x="250" y="57"/>
          <a:ext cx="2040231" cy="2305444"/>
        </a:xfrm>
        <a:prstGeom prst="roundRect">
          <a:avLst/>
        </a:prstGeom>
        <a:solidFill>
          <a:srgbClr val="323E50"/>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GB" sz="2800" b="0" kern="1200">
              <a:solidFill>
                <a:prstClr val="white"/>
              </a:solidFill>
              <a:latin typeface="Calibri" panose="020F0502020204030204"/>
              <a:ea typeface="+mn-ea"/>
              <a:cs typeface="+mn-cs"/>
            </a:rPr>
            <a:t>a</a:t>
          </a:r>
          <a:r>
            <a:rPr lang="hu-HU" sz="2800" b="0" kern="1200">
              <a:solidFill>
                <a:prstClr val="white"/>
              </a:solidFill>
              <a:latin typeface="Calibri" panose="020F0502020204030204"/>
              <a:ea typeface="+mn-ea"/>
              <a:cs typeface="+mn-cs"/>
            </a:rPr>
            <a:t>nionics</a:t>
          </a:r>
          <a:endParaRPr lang="en-US" sz="2800" b="0" kern="1200">
            <a:solidFill>
              <a:prstClr val="white"/>
            </a:solidFill>
            <a:latin typeface="Calibri" panose="020F0502020204030204"/>
            <a:ea typeface="+mn-ea"/>
            <a:cs typeface="+mn-cs"/>
          </a:endParaRPr>
        </a:p>
      </dsp:txBody>
      <dsp:txXfrm>
        <a:off x="99846" y="99653"/>
        <a:ext cx="1841039" cy="2106252"/>
      </dsp:txXfrm>
    </dsp:sp>
    <dsp:sp modelId="{E89F862F-90B6-45C8-A892-EC5BEEB87397}">
      <dsp:nvSpPr>
        <dsp:cNvPr id="0" name=""/>
        <dsp:cNvSpPr/>
      </dsp:nvSpPr>
      <dsp:spPr>
        <a:xfrm rot="5400000">
          <a:off x="3315035" y="1224555"/>
          <a:ext cx="2043029" cy="4697880"/>
        </a:xfrm>
        <a:prstGeom prst="round2SameRect">
          <a:avLst/>
        </a:prstGeom>
        <a:solidFill>
          <a:srgbClr val="BFC6D8">
            <a:alpha val="90000"/>
          </a:srgb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None/>
          </a:pPr>
          <a:r>
            <a:rPr lang="en-GB" sz="1800" b="1" kern="1200">
              <a:solidFill>
                <a:prstClr val="black">
                  <a:hueOff val="0"/>
                  <a:satOff val="0"/>
                  <a:lumOff val="0"/>
                  <a:alphaOff val="0"/>
                </a:prstClr>
              </a:solidFill>
              <a:latin typeface="Calibri" panose="020F0502020204030204"/>
              <a:ea typeface="+mn-ea"/>
              <a:cs typeface="+mn-cs"/>
            </a:rPr>
            <a:t>e</a:t>
          </a:r>
          <a:r>
            <a:rPr lang="hu-HU" sz="1800" b="1" kern="1200">
              <a:solidFill>
                <a:prstClr val="black">
                  <a:hueOff val="0"/>
                  <a:satOff val="0"/>
                  <a:lumOff val="0"/>
                  <a:alphaOff val="0"/>
                </a:prstClr>
              </a:solidFill>
              <a:latin typeface="Calibri" panose="020F0502020204030204"/>
              <a:ea typeface="+mn-ea"/>
              <a:cs typeface="+mn-cs"/>
            </a:rPr>
            <a:t>thoxylated fatty alcohols</a:t>
          </a:r>
          <a:br>
            <a:rPr lang="en-GB" sz="3800" b="1" kern="1200">
              <a:latin typeface="Calibri" panose="020F0502020204030204"/>
              <a:ea typeface="+mn-ea"/>
              <a:cs typeface="+mn-cs"/>
            </a:rPr>
          </a:br>
          <a:r>
            <a:rPr lang="hu-HU" sz="1500" kern="1200">
              <a:solidFill>
                <a:prstClr val="black">
                  <a:hueOff val="0"/>
                  <a:satOff val="0"/>
                  <a:lumOff val="0"/>
                  <a:alphaOff val="0"/>
                </a:prstClr>
              </a:solidFill>
              <a:latin typeface="Calibri" panose="020F0502020204030204"/>
              <a:ea typeface="+mn-ea"/>
              <a:cs typeface="+mn-cs"/>
            </a:rPr>
            <a:t>(Rolfor TR8L)</a:t>
          </a:r>
          <a:endParaRPr lang="en-US" sz="1500" kern="1200">
            <a:solidFill>
              <a:prstClr val="black">
                <a:hueOff val="0"/>
                <a:satOff val="0"/>
                <a:lumOff val="0"/>
                <a:alphaOff val="0"/>
              </a:prstClr>
            </a:solidFill>
            <a:latin typeface="Calibri" panose="020F0502020204030204"/>
            <a:ea typeface="+mn-ea"/>
            <a:cs typeface="+mn-cs"/>
          </a:endParaRPr>
        </a:p>
      </dsp:txBody>
      <dsp:txXfrm rot="-5400000">
        <a:off x="1987610" y="2651712"/>
        <a:ext cx="4598148" cy="1843565"/>
      </dsp:txXfrm>
    </dsp:sp>
    <dsp:sp modelId="{5C0798D4-DE0D-4FE2-AE24-CF52541BF1B9}">
      <dsp:nvSpPr>
        <dsp:cNvPr id="0" name=""/>
        <dsp:cNvSpPr/>
      </dsp:nvSpPr>
      <dsp:spPr>
        <a:xfrm>
          <a:off x="250" y="2420774"/>
          <a:ext cx="2040231" cy="2305444"/>
        </a:xfrm>
        <a:prstGeom prst="roundRect">
          <a:avLst/>
        </a:prstGeom>
        <a:solidFill>
          <a:srgbClr val="44546A">
            <a:lumMod val="75000"/>
          </a:srgbClr>
        </a:solidFill>
        <a:ln w="12700" cap="flat" cmpd="sng" algn="ctr">
          <a:noFill/>
          <a:prstDash val="solid"/>
          <a:miter lim="800000"/>
        </a:ln>
        <a:effectLst/>
        <a:scene3d>
          <a:camera prst="orthographicFront">
            <a:rot lat="0" lon="0" rev="0"/>
          </a:camera>
          <a:lightRig rig="glow" dir="t">
            <a:rot lat="0" lon="0" rev="14100000"/>
          </a:lightRig>
        </a:scene3d>
        <a:sp3d prstMaterial="softEdge">
          <a:bevelT w="127000" prst="artDeco"/>
        </a:sp3d>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GB" sz="2800" b="0" kern="1200">
              <a:solidFill>
                <a:prstClr val="white"/>
              </a:solidFill>
              <a:latin typeface="Calibri" panose="020F0502020204030204"/>
              <a:ea typeface="+mn-ea"/>
              <a:cs typeface="+mn-cs"/>
            </a:rPr>
            <a:t>n</a:t>
          </a:r>
          <a:r>
            <a:rPr lang="hu-HU" sz="2800" b="0" kern="1200">
              <a:solidFill>
                <a:prstClr val="white"/>
              </a:solidFill>
              <a:latin typeface="Calibri" panose="020F0502020204030204"/>
              <a:ea typeface="+mn-ea"/>
              <a:cs typeface="+mn-cs"/>
            </a:rPr>
            <a:t>on-ionics</a:t>
          </a:r>
          <a:endParaRPr lang="en-US" sz="2800" b="0" kern="1200">
            <a:solidFill>
              <a:prstClr val="white"/>
            </a:solidFill>
            <a:latin typeface="Calibri" panose="020F0502020204030204"/>
            <a:ea typeface="+mn-ea"/>
            <a:cs typeface="+mn-cs"/>
          </a:endParaRPr>
        </a:p>
      </dsp:txBody>
      <dsp:txXfrm>
        <a:off x="99846" y="2520370"/>
        <a:ext cx="1841039" cy="2106252"/>
      </dsp:txXfrm>
    </dsp:sp>
  </dsp:spTree>
</dsp:drawing>
</file>

<file path=ppt/diagrams/layout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0.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9.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34F93B-339C-488F-841E-0C706E001D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dirty="0"/>
          </a:p>
        </p:txBody>
      </p:sp>
      <p:sp>
        <p:nvSpPr>
          <p:cNvPr id="3" name="Date Placeholder 2">
            <a:extLst>
              <a:ext uri="{FF2B5EF4-FFF2-40B4-BE49-F238E27FC236}">
                <a16:creationId xmlns:a16="http://schemas.microsoft.com/office/drawing/2014/main" id="{021A9550-3F3B-4B32-8EFF-BF90B06449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C2164F-CA7C-4B3A-AAD5-09F45EDF3518}" type="datetimeFigureOut">
              <a:rPr lang="hu-HU" smtClean="0"/>
              <a:t>2020. 02. 12.</a:t>
            </a:fld>
            <a:endParaRPr lang="hu-HU" dirty="0"/>
          </a:p>
        </p:txBody>
      </p:sp>
      <p:sp>
        <p:nvSpPr>
          <p:cNvPr id="4" name="Footer Placeholder 3">
            <a:extLst>
              <a:ext uri="{FF2B5EF4-FFF2-40B4-BE49-F238E27FC236}">
                <a16:creationId xmlns:a16="http://schemas.microsoft.com/office/drawing/2014/main" id="{0B505765-7E5F-4678-B6B4-28D4CF9F09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dirty="0"/>
          </a:p>
        </p:txBody>
      </p:sp>
      <p:sp>
        <p:nvSpPr>
          <p:cNvPr id="5" name="Slide Number Placeholder 4">
            <a:extLst>
              <a:ext uri="{FF2B5EF4-FFF2-40B4-BE49-F238E27FC236}">
                <a16:creationId xmlns:a16="http://schemas.microsoft.com/office/drawing/2014/main" id="{BE9E9C36-D04D-4A5B-B16A-950C0945E1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D4F7B3-EB2F-4F29-9AFC-518D52A36B99}" type="slidenum">
              <a:rPr lang="hu-HU" smtClean="0"/>
              <a:t>‹#›</a:t>
            </a:fld>
            <a:endParaRPr lang="hu-HU" dirty="0"/>
          </a:p>
        </p:txBody>
      </p:sp>
    </p:spTree>
    <p:extLst>
      <p:ext uri="{BB962C8B-B14F-4D97-AF65-F5344CB8AC3E}">
        <p14:creationId xmlns:p14="http://schemas.microsoft.com/office/powerpoint/2010/main" val="3612443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C94FE-EBD9-471D-A6F1-9970172F9CB5}" type="datetimeFigureOut">
              <a:rPr lang="hu-HU" smtClean="0"/>
              <a:t>2020. 02. 12.</a:t>
            </a:fld>
            <a:endParaRPr lang="hu-H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3F0E5A-EECA-4FA4-9894-65DE32834DCF}" type="slidenum">
              <a:rPr lang="hu-HU" smtClean="0"/>
              <a:t>‹#›</a:t>
            </a:fld>
            <a:endParaRPr lang="hu-HU" dirty="0"/>
          </a:p>
        </p:txBody>
      </p:sp>
    </p:spTree>
    <p:extLst>
      <p:ext uri="{BB962C8B-B14F-4D97-AF65-F5344CB8AC3E}">
        <p14:creationId xmlns:p14="http://schemas.microsoft.com/office/powerpoint/2010/main" val="536372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2</a:t>
            </a:fld>
            <a:endParaRPr lang="hu-HU" dirty="0"/>
          </a:p>
        </p:txBody>
      </p:sp>
    </p:spTree>
    <p:extLst>
      <p:ext uri="{BB962C8B-B14F-4D97-AF65-F5344CB8AC3E}">
        <p14:creationId xmlns:p14="http://schemas.microsoft.com/office/powerpoint/2010/main" val="581461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13</a:t>
            </a:fld>
            <a:endParaRPr lang="hu-HU" dirty="0"/>
          </a:p>
        </p:txBody>
      </p:sp>
    </p:spTree>
    <p:extLst>
      <p:ext uri="{BB962C8B-B14F-4D97-AF65-F5344CB8AC3E}">
        <p14:creationId xmlns:p14="http://schemas.microsoft.com/office/powerpoint/2010/main" val="1026657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14</a:t>
            </a:fld>
            <a:endParaRPr lang="hu-HU" dirty="0"/>
          </a:p>
        </p:txBody>
      </p:sp>
    </p:spTree>
    <p:extLst>
      <p:ext uri="{BB962C8B-B14F-4D97-AF65-F5344CB8AC3E}">
        <p14:creationId xmlns:p14="http://schemas.microsoft.com/office/powerpoint/2010/main" val="1394806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15</a:t>
            </a:fld>
            <a:endParaRPr lang="hu-HU" dirty="0"/>
          </a:p>
        </p:txBody>
      </p:sp>
    </p:spTree>
    <p:extLst>
      <p:ext uri="{BB962C8B-B14F-4D97-AF65-F5344CB8AC3E}">
        <p14:creationId xmlns:p14="http://schemas.microsoft.com/office/powerpoint/2010/main" val="4187721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16</a:t>
            </a:fld>
            <a:endParaRPr lang="hu-HU" dirty="0"/>
          </a:p>
        </p:txBody>
      </p:sp>
    </p:spTree>
    <p:extLst>
      <p:ext uri="{BB962C8B-B14F-4D97-AF65-F5344CB8AC3E}">
        <p14:creationId xmlns:p14="http://schemas.microsoft.com/office/powerpoint/2010/main" val="3295213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17</a:t>
            </a:fld>
            <a:endParaRPr lang="hu-HU" dirty="0"/>
          </a:p>
        </p:txBody>
      </p:sp>
    </p:spTree>
    <p:extLst>
      <p:ext uri="{BB962C8B-B14F-4D97-AF65-F5344CB8AC3E}">
        <p14:creationId xmlns:p14="http://schemas.microsoft.com/office/powerpoint/2010/main" val="3577343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18</a:t>
            </a:fld>
            <a:endParaRPr lang="hu-HU" dirty="0"/>
          </a:p>
        </p:txBody>
      </p:sp>
    </p:spTree>
    <p:extLst>
      <p:ext uri="{BB962C8B-B14F-4D97-AF65-F5344CB8AC3E}">
        <p14:creationId xmlns:p14="http://schemas.microsoft.com/office/powerpoint/2010/main" val="2962837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19</a:t>
            </a:fld>
            <a:endParaRPr lang="hu-HU" dirty="0"/>
          </a:p>
        </p:txBody>
      </p:sp>
    </p:spTree>
    <p:extLst>
      <p:ext uri="{BB962C8B-B14F-4D97-AF65-F5344CB8AC3E}">
        <p14:creationId xmlns:p14="http://schemas.microsoft.com/office/powerpoint/2010/main" val="1854203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20</a:t>
            </a:fld>
            <a:endParaRPr lang="hu-HU" dirty="0"/>
          </a:p>
        </p:txBody>
      </p:sp>
    </p:spTree>
    <p:extLst>
      <p:ext uri="{BB962C8B-B14F-4D97-AF65-F5344CB8AC3E}">
        <p14:creationId xmlns:p14="http://schemas.microsoft.com/office/powerpoint/2010/main" val="469913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21</a:t>
            </a:fld>
            <a:endParaRPr lang="hu-HU" dirty="0"/>
          </a:p>
        </p:txBody>
      </p:sp>
    </p:spTree>
    <p:extLst>
      <p:ext uri="{BB962C8B-B14F-4D97-AF65-F5344CB8AC3E}">
        <p14:creationId xmlns:p14="http://schemas.microsoft.com/office/powerpoint/2010/main" val="3718781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22</a:t>
            </a:fld>
            <a:endParaRPr lang="hu-HU" dirty="0"/>
          </a:p>
        </p:txBody>
      </p:sp>
    </p:spTree>
    <p:extLst>
      <p:ext uri="{BB962C8B-B14F-4D97-AF65-F5344CB8AC3E}">
        <p14:creationId xmlns:p14="http://schemas.microsoft.com/office/powerpoint/2010/main" val="250600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3</a:t>
            </a:fld>
            <a:endParaRPr lang="hu-HU" dirty="0"/>
          </a:p>
        </p:txBody>
      </p:sp>
    </p:spTree>
    <p:extLst>
      <p:ext uri="{BB962C8B-B14F-4D97-AF65-F5344CB8AC3E}">
        <p14:creationId xmlns:p14="http://schemas.microsoft.com/office/powerpoint/2010/main" val="773999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23</a:t>
            </a:fld>
            <a:endParaRPr lang="hu-HU" dirty="0"/>
          </a:p>
        </p:txBody>
      </p:sp>
    </p:spTree>
    <p:extLst>
      <p:ext uri="{BB962C8B-B14F-4D97-AF65-F5344CB8AC3E}">
        <p14:creationId xmlns:p14="http://schemas.microsoft.com/office/powerpoint/2010/main" val="2063245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24</a:t>
            </a:fld>
            <a:endParaRPr lang="hu-HU" dirty="0"/>
          </a:p>
        </p:txBody>
      </p:sp>
    </p:spTree>
    <p:extLst>
      <p:ext uri="{BB962C8B-B14F-4D97-AF65-F5344CB8AC3E}">
        <p14:creationId xmlns:p14="http://schemas.microsoft.com/office/powerpoint/2010/main" val="2426449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25</a:t>
            </a:fld>
            <a:endParaRPr lang="hu-HU" dirty="0"/>
          </a:p>
        </p:txBody>
      </p:sp>
    </p:spTree>
    <p:extLst>
      <p:ext uri="{BB962C8B-B14F-4D97-AF65-F5344CB8AC3E}">
        <p14:creationId xmlns:p14="http://schemas.microsoft.com/office/powerpoint/2010/main" val="4280201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26</a:t>
            </a:fld>
            <a:endParaRPr lang="hu-HU" dirty="0"/>
          </a:p>
        </p:txBody>
      </p:sp>
    </p:spTree>
    <p:extLst>
      <p:ext uri="{BB962C8B-B14F-4D97-AF65-F5344CB8AC3E}">
        <p14:creationId xmlns:p14="http://schemas.microsoft.com/office/powerpoint/2010/main" val="937889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27</a:t>
            </a:fld>
            <a:endParaRPr lang="hu-HU" dirty="0"/>
          </a:p>
        </p:txBody>
      </p:sp>
    </p:spTree>
    <p:extLst>
      <p:ext uri="{BB962C8B-B14F-4D97-AF65-F5344CB8AC3E}">
        <p14:creationId xmlns:p14="http://schemas.microsoft.com/office/powerpoint/2010/main" val="3214838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28</a:t>
            </a:fld>
            <a:endParaRPr lang="hu-HU" dirty="0"/>
          </a:p>
        </p:txBody>
      </p:sp>
    </p:spTree>
    <p:extLst>
      <p:ext uri="{BB962C8B-B14F-4D97-AF65-F5344CB8AC3E}">
        <p14:creationId xmlns:p14="http://schemas.microsoft.com/office/powerpoint/2010/main" val="1931947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29</a:t>
            </a:fld>
            <a:endParaRPr lang="hu-HU" dirty="0"/>
          </a:p>
        </p:txBody>
      </p:sp>
    </p:spTree>
    <p:extLst>
      <p:ext uri="{BB962C8B-B14F-4D97-AF65-F5344CB8AC3E}">
        <p14:creationId xmlns:p14="http://schemas.microsoft.com/office/powerpoint/2010/main" val="1798605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30</a:t>
            </a:fld>
            <a:endParaRPr lang="hu-HU" dirty="0"/>
          </a:p>
        </p:txBody>
      </p:sp>
    </p:spTree>
    <p:extLst>
      <p:ext uri="{BB962C8B-B14F-4D97-AF65-F5344CB8AC3E}">
        <p14:creationId xmlns:p14="http://schemas.microsoft.com/office/powerpoint/2010/main" val="3167298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31</a:t>
            </a:fld>
            <a:endParaRPr lang="hu-HU" dirty="0"/>
          </a:p>
        </p:txBody>
      </p:sp>
    </p:spTree>
    <p:extLst>
      <p:ext uri="{BB962C8B-B14F-4D97-AF65-F5344CB8AC3E}">
        <p14:creationId xmlns:p14="http://schemas.microsoft.com/office/powerpoint/2010/main" val="3946694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32</a:t>
            </a:fld>
            <a:endParaRPr lang="hu-HU" dirty="0"/>
          </a:p>
        </p:txBody>
      </p:sp>
    </p:spTree>
    <p:extLst>
      <p:ext uri="{BB962C8B-B14F-4D97-AF65-F5344CB8AC3E}">
        <p14:creationId xmlns:p14="http://schemas.microsoft.com/office/powerpoint/2010/main" val="328629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4</a:t>
            </a:fld>
            <a:endParaRPr lang="hu-HU" dirty="0"/>
          </a:p>
        </p:txBody>
      </p:sp>
    </p:spTree>
    <p:extLst>
      <p:ext uri="{BB962C8B-B14F-4D97-AF65-F5344CB8AC3E}">
        <p14:creationId xmlns:p14="http://schemas.microsoft.com/office/powerpoint/2010/main" val="4286692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33</a:t>
            </a:fld>
            <a:endParaRPr lang="hu-HU" dirty="0"/>
          </a:p>
        </p:txBody>
      </p:sp>
    </p:spTree>
    <p:extLst>
      <p:ext uri="{BB962C8B-B14F-4D97-AF65-F5344CB8AC3E}">
        <p14:creationId xmlns:p14="http://schemas.microsoft.com/office/powerpoint/2010/main" val="3809594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34</a:t>
            </a:fld>
            <a:endParaRPr lang="hu-HU" dirty="0"/>
          </a:p>
        </p:txBody>
      </p:sp>
    </p:spTree>
    <p:extLst>
      <p:ext uri="{BB962C8B-B14F-4D97-AF65-F5344CB8AC3E}">
        <p14:creationId xmlns:p14="http://schemas.microsoft.com/office/powerpoint/2010/main" val="4250690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35</a:t>
            </a:fld>
            <a:endParaRPr lang="hu-HU" dirty="0"/>
          </a:p>
        </p:txBody>
      </p:sp>
    </p:spTree>
    <p:extLst>
      <p:ext uri="{BB962C8B-B14F-4D97-AF65-F5344CB8AC3E}">
        <p14:creationId xmlns:p14="http://schemas.microsoft.com/office/powerpoint/2010/main" val="2344075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36</a:t>
            </a:fld>
            <a:endParaRPr lang="hu-HU" dirty="0"/>
          </a:p>
        </p:txBody>
      </p:sp>
    </p:spTree>
    <p:extLst>
      <p:ext uri="{BB962C8B-B14F-4D97-AF65-F5344CB8AC3E}">
        <p14:creationId xmlns:p14="http://schemas.microsoft.com/office/powerpoint/2010/main" val="20303841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37</a:t>
            </a:fld>
            <a:endParaRPr lang="hu-HU" dirty="0"/>
          </a:p>
        </p:txBody>
      </p:sp>
    </p:spTree>
    <p:extLst>
      <p:ext uri="{BB962C8B-B14F-4D97-AF65-F5344CB8AC3E}">
        <p14:creationId xmlns:p14="http://schemas.microsoft.com/office/powerpoint/2010/main" val="3188893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38</a:t>
            </a:fld>
            <a:endParaRPr lang="hu-HU" dirty="0"/>
          </a:p>
        </p:txBody>
      </p:sp>
    </p:spTree>
    <p:extLst>
      <p:ext uri="{BB962C8B-B14F-4D97-AF65-F5344CB8AC3E}">
        <p14:creationId xmlns:p14="http://schemas.microsoft.com/office/powerpoint/2010/main" val="12411300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39</a:t>
            </a:fld>
            <a:endParaRPr lang="hu-HU" dirty="0"/>
          </a:p>
        </p:txBody>
      </p:sp>
    </p:spTree>
    <p:extLst>
      <p:ext uri="{BB962C8B-B14F-4D97-AF65-F5344CB8AC3E}">
        <p14:creationId xmlns:p14="http://schemas.microsoft.com/office/powerpoint/2010/main" val="3252551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40</a:t>
            </a:fld>
            <a:endParaRPr lang="hu-HU" dirty="0"/>
          </a:p>
        </p:txBody>
      </p:sp>
    </p:spTree>
    <p:extLst>
      <p:ext uri="{BB962C8B-B14F-4D97-AF65-F5344CB8AC3E}">
        <p14:creationId xmlns:p14="http://schemas.microsoft.com/office/powerpoint/2010/main" val="13117465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41</a:t>
            </a:fld>
            <a:endParaRPr lang="hu-HU" dirty="0"/>
          </a:p>
        </p:txBody>
      </p:sp>
    </p:spTree>
    <p:extLst>
      <p:ext uri="{BB962C8B-B14F-4D97-AF65-F5344CB8AC3E}">
        <p14:creationId xmlns:p14="http://schemas.microsoft.com/office/powerpoint/2010/main" val="977315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42</a:t>
            </a:fld>
            <a:endParaRPr lang="hu-HU" dirty="0"/>
          </a:p>
        </p:txBody>
      </p:sp>
    </p:spTree>
    <p:extLst>
      <p:ext uri="{BB962C8B-B14F-4D97-AF65-F5344CB8AC3E}">
        <p14:creationId xmlns:p14="http://schemas.microsoft.com/office/powerpoint/2010/main" val="1022469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5</a:t>
            </a:fld>
            <a:endParaRPr lang="hu-HU" dirty="0"/>
          </a:p>
        </p:txBody>
      </p:sp>
    </p:spTree>
    <p:extLst>
      <p:ext uri="{BB962C8B-B14F-4D97-AF65-F5344CB8AC3E}">
        <p14:creationId xmlns:p14="http://schemas.microsoft.com/office/powerpoint/2010/main" val="23037801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43</a:t>
            </a:fld>
            <a:endParaRPr lang="hu-HU" dirty="0"/>
          </a:p>
        </p:txBody>
      </p:sp>
    </p:spTree>
    <p:extLst>
      <p:ext uri="{BB962C8B-B14F-4D97-AF65-F5344CB8AC3E}">
        <p14:creationId xmlns:p14="http://schemas.microsoft.com/office/powerpoint/2010/main" val="37056775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44</a:t>
            </a:fld>
            <a:endParaRPr lang="hu-HU" dirty="0"/>
          </a:p>
        </p:txBody>
      </p:sp>
    </p:spTree>
    <p:extLst>
      <p:ext uri="{BB962C8B-B14F-4D97-AF65-F5344CB8AC3E}">
        <p14:creationId xmlns:p14="http://schemas.microsoft.com/office/powerpoint/2010/main" val="3090334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45</a:t>
            </a:fld>
            <a:endParaRPr lang="hu-HU" dirty="0"/>
          </a:p>
        </p:txBody>
      </p:sp>
    </p:spTree>
    <p:extLst>
      <p:ext uri="{BB962C8B-B14F-4D97-AF65-F5344CB8AC3E}">
        <p14:creationId xmlns:p14="http://schemas.microsoft.com/office/powerpoint/2010/main" val="3227628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46</a:t>
            </a:fld>
            <a:endParaRPr lang="hu-HU" dirty="0"/>
          </a:p>
        </p:txBody>
      </p:sp>
    </p:spTree>
    <p:extLst>
      <p:ext uri="{BB962C8B-B14F-4D97-AF65-F5344CB8AC3E}">
        <p14:creationId xmlns:p14="http://schemas.microsoft.com/office/powerpoint/2010/main" val="34518907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47</a:t>
            </a:fld>
            <a:endParaRPr lang="hu-HU" dirty="0"/>
          </a:p>
        </p:txBody>
      </p:sp>
    </p:spTree>
    <p:extLst>
      <p:ext uri="{BB962C8B-B14F-4D97-AF65-F5344CB8AC3E}">
        <p14:creationId xmlns:p14="http://schemas.microsoft.com/office/powerpoint/2010/main" val="22325064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48</a:t>
            </a:fld>
            <a:endParaRPr lang="hu-HU" dirty="0"/>
          </a:p>
        </p:txBody>
      </p:sp>
    </p:spTree>
    <p:extLst>
      <p:ext uri="{BB962C8B-B14F-4D97-AF65-F5344CB8AC3E}">
        <p14:creationId xmlns:p14="http://schemas.microsoft.com/office/powerpoint/2010/main" val="37602147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49</a:t>
            </a:fld>
            <a:endParaRPr lang="hu-HU" dirty="0"/>
          </a:p>
        </p:txBody>
      </p:sp>
    </p:spTree>
    <p:extLst>
      <p:ext uri="{BB962C8B-B14F-4D97-AF65-F5344CB8AC3E}">
        <p14:creationId xmlns:p14="http://schemas.microsoft.com/office/powerpoint/2010/main" val="39336695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50</a:t>
            </a:fld>
            <a:endParaRPr lang="hu-HU" dirty="0"/>
          </a:p>
        </p:txBody>
      </p:sp>
    </p:spTree>
    <p:extLst>
      <p:ext uri="{BB962C8B-B14F-4D97-AF65-F5344CB8AC3E}">
        <p14:creationId xmlns:p14="http://schemas.microsoft.com/office/powerpoint/2010/main" val="25785603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51</a:t>
            </a:fld>
            <a:endParaRPr lang="hu-HU" dirty="0"/>
          </a:p>
        </p:txBody>
      </p:sp>
    </p:spTree>
    <p:extLst>
      <p:ext uri="{BB962C8B-B14F-4D97-AF65-F5344CB8AC3E}">
        <p14:creationId xmlns:p14="http://schemas.microsoft.com/office/powerpoint/2010/main" val="37007677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52</a:t>
            </a:fld>
            <a:endParaRPr lang="hu-HU" dirty="0"/>
          </a:p>
        </p:txBody>
      </p:sp>
    </p:spTree>
    <p:extLst>
      <p:ext uri="{BB962C8B-B14F-4D97-AF65-F5344CB8AC3E}">
        <p14:creationId xmlns:p14="http://schemas.microsoft.com/office/powerpoint/2010/main" val="184211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8</a:t>
            </a:fld>
            <a:endParaRPr lang="hu-HU" dirty="0"/>
          </a:p>
        </p:txBody>
      </p:sp>
    </p:spTree>
    <p:extLst>
      <p:ext uri="{BB962C8B-B14F-4D97-AF65-F5344CB8AC3E}">
        <p14:creationId xmlns:p14="http://schemas.microsoft.com/office/powerpoint/2010/main" val="22531680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53</a:t>
            </a:fld>
            <a:endParaRPr lang="hu-HU" dirty="0"/>
          </a:p>
        </p:txBody>
      </p:sp>
    </p:spTree>
    <p:extLst>
      <p:ext uri="{BB962C8B-B14F-4D97-AF65-F5344CB8AC3E}">
        <p14:creationId xmlns:p14="http://schemas.microsoft.com/office/powerpoint/2010/main" val="6643674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54</a:t>
            </a:fld>
            <a:endParaRPr lang="hu-HU" dirty="0"/>
          </a:p>
        </p:txBody>
      </p:sp>
    </p:spTree>
    <p:extLst>
      <p:ext uri="{BB962C8B-B14F-4D97-AF65-F5344CB8AC3E}">
        <p14:creationId xmlns:p14="http://schemas.microsoft.com/office/powerpoint/2010/main" val="3252576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9</a:t>
            </a:fld>
            <a:endParaRPr lang="hu-HU" dirty="0"/>
          </a:p>
        </p:txBody>
      </p:sp>
    </p:spTree>
    <p:extLst>
      <p:ext uri="{BB962C8B-B14F-4D97-AF65-F5344CB8AC3E}">
        <p14:creationId xmlns:p14="http://schemas.microsoft.com/office/powerpoint/2010/main" val="422301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10</a:t>
            </a:fld>
            <a:endParaRPr lang="hu-HU" dirty="0"/>
          </a:p>
        </p:txBody>
      </p:sp>
    </p:spTree>
    <p:extLst>
      <p:ext uri="{BB962C8B-B14F-4D97-AF65-F5344CB8AC3E}">
        <p14:creationId xmlns:p14="http://schemas.microsoft.com/office/powerpoint/2010/main" val="232822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prstClr val="white">
                    <a:hueOff val="0"/>
                    <a:satOff val="0"/>
                    <a:lumOff val="0"/>
                    <a:alphaOff val="0"/>
                  </a:prstClr>
                </a:solidFill>
                <a:latin typeface="+mn-lt"/>
                <a:ea typeface="+mn-ea"/>
                <a:cs typeface="+mn-cs"/>
              </a:rPr>
              <a:t>contact angle </a:t>
            </a:r>
            <a:endParaRPr lang="hu-HU" sz="1200" kern="1200">
              <a:solidFill>
                <a:prstClr val="white">
                  <a:hueOff val="0"/>
                  <a:satOff val="0"/>
                  <a:lumOff val="0"/>
                  <a:alphaOff val="0"/>
                </a:prstClr>
              </a:solidFill>
              <a:latin typeface="+mn-lt"/>
              <a:ea typeface="+mn-ea"/>
              <a:cs typeface="+mn-cs"/>
            </a:endParaRPr>
          </a:p>
          <a:p>
            <a:pPr lvl="0"/>
            <a:endParaRPr lang="en-US"/>
          </a:p>
          <a:p>
            <a:pPr lvl="0"/>
            <a:endParaRPr lang="en-US"/>
          </a:p>
          <a:p>
            <a:pPr lvl="0"/>
            <a:r>
              <a:rPr lang="en-US"/>
              <a:t>is </a:t>
            </a:r>
            <a:r>
              <a:rPr lang="hu-HU"/>
              <a:t>a way to </a:t>
            </a:r>
            <a:r>
              <a:rPr lang="en-US"/>
              <a:t> measure the wettability of a surface</a:t>
            </a:r>
            <a:endParaRPr lang="hu-HU"/>
          </a:p>
          <a:p>
            <a:pPr lvl="0"/>
            <a:r>
              <a:rPr lang="hu-HU"/>
              <a:t>shows </a:t>
            </a:r>
            <a:r>
              <a:rPr lang="en-US"/>
              <a:t>how a liquid deposited on a solid</a:t>
            </a:r>
            <a:r>
              <a:rPr lang="hu-HU"/>
              <a:t> can </a:t>
            </a:r>
            <a:r>
              <a:rPr lang="en-US"/>
              <a:t>spread</a:t>
            </a:r>
            <a:endParaRPr lang="hu-HU"/>
          </a:p>
          <a:p>
            <a:pPr lvl="0">
              <a:buNone/>
            </a:pPr>
            <a:r>
              <a:rPr lang="en-US"/>
              <a:t>The contact angle is an angle that a liquid creates with a solid surface or capillary walls of a porous material when both</a:t>
            </a:r>
            <a:r>
              <a:rPr lang="hu-HU"/>
              <a:t> </a:t>
            </a:r>
            <a:r>
              <a:rPr lang="en-US"/>
              <a:t>materials come in contact together. </a:t>
            </a:r>
            <a:endParaRPr lang="hu-HU"/>
          </a:p>
          <a:p>
            <a:pPr lvl="0">
              <a:buNone/>
            </a:pPr>
            <a:r>
              <a:rPr lang="en-US"/>
              <a:t>This angle is determined by both properties of the solid and the liquid and the</a:t>
            </a:r>
            <a:r>
              <a:rPr lang="hu-HU"/>
              <a:t> </a:t>
            </a:r>
            <a:r>
              <a:rPr lang="en-US"/>
              <a:t>interaction and repulsion forces between liquid and solid and by the three phase interface properties (gas, liquid and</a:t>
            </a:r>
            <a:r>
              <a:rPr lang="hu-HU"/>
              <a:t> solid). </a:t>
            </a:r>
          </a:p>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11</a:t>
            </a:fld>
            <a:endParaRPr lang="hu-HU" dirty="0"/>
          </a:p>
        </p:txBody>
      </p:sp>
    </p:spTree>
    <p:extLst>
      <p:ext uri="{BB962C8B-B14F-4D97-AF65-F5344CB8AC3E}">
        <p14:creationId xmlns:p14="http://schemas.microsoft.com/office/powerpoint/2010/main" val="1697825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prstClr val="white">
                    <a:hueOff val="0"/>
                    <a:satOff val="0"/>
                    <a:lumOff val="0"/>
                    <a:alphaOff val="0"/>
                  </a:prstClr>
                </a:solidFill>
                <a:latin typeface="+mn-lt"/>
                <a:ea typeface="+mn-ea"/>
                <a:cs typeface="+mn-cs"/>
              </a:rPr>
              <a:t>contact angle </a:t>
            </a:r>
            <a:endParaRPr lang="hu-HU" sz="1200" kern="1200">
              <a:solidFill>
                <a:prstClr val="white">
                  <a:hueOff val="0"/>
                  <a:satOff val="0"/>
                  <a:lumOff val="0"/>
                  <a:alphaOff val="0"/>
                </a:prstClr>
              </a:solidFill>
              <a:latin typeface="+mn-lt"/>
              <a:ea typeface="+mn-ea"/>
              <a:cs typeface="+mn-cs"/>
            </a:endParaRPr>
          </a:p>
          <a:p>
            <a:pPr lvl="0"/>
            <a:endParaRPr lang="en-US"/>
          </a:p>
          <a:p>
            <a:pPr lvl="0"/>
            <a:endParaRPr lang="en-US"/>
          </a:p>
          <a:p>
            <a:pPr lvl="0"/>
            <a:r>
              <a:rPr lang="en-US"/>
              <a:t>is </a:t>
            </a:r>
            <a:r>
              <a:rPr lang="hu-HU"/>
              <a:t>a way to </a:t>
            </a:r>
            <a:r>
              <a:rPr lang="en-US"/>
              <a:t> measure the wettability of a surface</a:t>
            </a:r>
            <a:endParaRPr lang="hu-HU"/>
          </a:p>
          <a:p>
            <a:pPr lvl="0"/>
            <a:r>
              <a:rPr lang="hu-HU"/>
              <a:t>shows </a:t>
            </a:r>
            <a:r>
              <a:rPr lang="en-US"/>
              <a:t>how a liquid deposited on a solid</a:t>
            </a:r>
            <a:r>
              <a:rPr lang="hu-HU"/>
              <a:t> can </a:t>
            </a:r>
            <a:r>
              <a:rPr lang="en-US"/>
              <a:t>spread</a:t>
            </a:r>
            <a:endParaRPr lang="hu-HU"/>
          </a:p>
          <a:p>
            <a:pPr lvl="0">
              <a:buNone/>
            </a:pPr>
            <a:r>
              <a:rPr lang="en-US"/>
              <a:t>The contact angle is an angle that a liquid creates with a solid surface or capillary walls of a porous material when both</a:t>
            </a:r>
            <a:r>
              <a:rPr lang="hu-HU"/>
              <a:t> </a:t>
            </a:r>
            <a:r>
              <a:rPr lang="en-US"/>
              <a:t>materials come in contact together. </a:t>
            </a:r>
            <a:endParaRPr lang="hu-HU"/>
          </a:p>
          <a:p>
            <a:pPr lvl="0">
              <a:buNone/>
            </a:pPr>
            <a:r>
              <a:rPr lang="en-US"/>
              <a:t>This angle is determined by both properties of the solid and the liquid and the</a:t>
            </a:r>
            <a:r>
              <a:rPr lang="hu-HU"/>
              <a:t> </a:t>
            </a:r>
            <a:r>
              <a:rPr lang="en-US"/>
              <a:t>interaction and repulsion forces between liquid and solid and by the three phase interface properties (gas, liquid and</a:t>
            </a:r>
            <a:r>
              <a:rPr lang="hu-HU"/>
              <a:t> solid). </a:t>
            </a:r>
          </a:p>
          <a:p>
            <a:endParaRPr lang="hu-HU"/>
          </a:p>
        </p:txBody>
      </p:sp>
      <p:sp>
        <p:nvSpPr>
          <p:cNvPr id="4" name="Slide Number Placeholder 3"/>
          <p:cNvSpPr>
            <a:spLocks noGrp="1"/>
          </p:cNvSpPr>
          <p:nvPr>
            <p:ph type="sldNum" sz="quarter" idx="5"/>
          </p:nvPr>
        </p:nvSpPr>
        <p:spPr/>
        <p:txBody>
          <a:bodyPr/>
          <a:lstStyle/>
          <a:p>
            <a:fld id="{103F0E5A-EECA-4FA4-9894-65DE32834DCF}" type="slidenum">
              <a:rPr lang="hu-HU" smtClean="0"/>
              <a:t>12</a:t>
            </a:fld>
            <a:endParaRPr lang="hu-HU" dirty="0"/>
          </a:p>
        </p:txBody>
      </p:sp>
    </p:spTree>
    <p:extLst>
      <p:ext uri="{BB962C8B-B14F-4D97-AF65-F5344CB8AC3E}">
        <p14:creationId xmlns:p14="http://schemas.microsoft.com/office/powerpoint/2010/main" val="213831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3AA5-EC2B-4434-BE53-9DFE31345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DB6786E-8450-43F0-9996-F6A6535DB5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1867CEF-A6A5-43C5-8E01-2A832BF790F9}"/>
              </a:ext>
            </a:extLst>
          </p:cNvPr>
          <p:cNvSpPr>
            <a:spLocks noGrp="1"/>
          </p:cNvSpPr>
          <p:nvPr>
            <p:ph type="dt" sz="half" idx="10"/>
          </p:nvPr>
        </p:nvSpPr>
        <p:spPr/>
        <p:txBody>
          <a:bodyPr/>
          <a:lstStyle/>
          <a:p>
            <a:fld id="{51C69EC3-DFC3-42D8-A32B-FE80BE1146B2}" type="datetimeFigureOut">
              <a:rPr lang="en-GB" smtClean="0"/>
              <a:t>12/02/2020</a:t>
            </a:fld>
            <a:endParaRPr lang="en-GB" dirty="0"/>
          </a:p>
        </p:txBody>
      </p:sp>
      <p:sp>
        <p:nvSpPr>
          <p:cNvPr id="5" name="Footer Placeholder 4">
            <a:extLst>
              <a:ext uri="{FF2B5EF4-FFF2-40B4-BE49-F238E27FC236}">
                <a16:creationId xmlns:a16="http://schemas.microsoft.com/office/drawing/2014/main" id="{7429B201-C924-401E-A9F3-EC5C1130E9C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4C54218-E140-4DF3-9472-4579A2A996B3}"/>
              </a:ext>
            </a:extLst>
          </p:cNvPr>
          <p:cNvSpPr>
            <a:spLocks noGrp="1"/>
          </p:cNvSpPr>
          <p:nvPr>
            <p:ph type="sldNum" sz="quarter" idx="12"/>
          </p:nvPr>
        </p:nvSpPr>
        <p:spPr/>
        <p:txBody>
          <a:bodyPr/>
          <a:lstStyle/>
          <a:p>
            <a:fld id="{84F9DE69-88EA-4E1B-B7F0-30173CFC3782}" type="slidenum">
              <a:rPr lang="en-GB" smtClean="0"/>
              <a:t>‹#›</a:t>
            </a:fld>
            <a:endParaRPr lang="en-GB" dirty="0"/>
          </a:p>
        </p:txBody>
      </p:sp>
    </p:spTree>
    <p:extLst>
      <p:ext uri="{BB962C8B-B14F-4D97-AF65-F5344CB8AC3E}">
        <p14:creationId xmlns:p14="http://schemas.microsoft.com/office/powerpoint/2010/main" val="2090838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9A6F-D812-4BF9-89E7-0C757A39A69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FAE852-95F6-4CD1-89E2-DF0214AA7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A04E10-114B-473C-A928-80DC8700B509}"/>
              </a:ext>
            </a:extLst>
          </p:cNvPr>
          <p:cNvSpPr>
            <a:spLocks noGrp="1"/>
          </p:cNvSpPr>
          <p:nvPr>
            <p:ph type="dt" sz="half" idx="10"/>
          </p:nvPr>
        </p:nvSpPr>
        <p:spPr/>
        <p:txBody>
          <a:bodyPr/>
          <a:lstStyle/>
          <a:p>
            <a:fld id="{51C69EC3-DFC3-42D8-A32B-FE80BE1146B2}" type="datetimeFigureOut">
              <a:rPr lang="en-GB" smtClean="0"/>
              <a:t>12/02/2020</a:t>
            </a:fld>
            <a:endParaRPr lang="en-GB" dirty="0"/>
          </a:p>
        </p:txBody>
      </p:sp>
      <p:sp>
        <p:nvSpPr>
          <p:cNvPr id="5" name="Footer Placeholder 4">
            <a:extLst>
              <a:ext uri="{FF2B5EF4-FFF2-40B4-BE49-F238E27FC236}">
                <a16:creationId xmlns:a16="http://schemas.microsoft.com/office/drawing/2014/main" id="{1FA6056E-FB8B-4C34-958E-837699E813A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D766E4E-B547-495B-B3DD-541ABDE425D4}"/>
              </a:ext>
            </a:extLst>
          </p:cNvPr>
          <p:cNvSpPr>
            <a:spLocks noGrp="1"/>
          </p:cNvSpPr>
          <p:nvPr>
            <p:ph type="sldNum" sz="quarter" idx="12"/>
          </p:nvPr>
        </p:nvSpPr>
        <p:spPr/>
        <p:txBody>
          <a:bodyPr/>
          <a:lstStyle/>
          <a:p>
            <a:fld id="{84F9DE69-88EA-4E1B-B7F0-30173CFC3782}" type="slidenum">
              <a:rPr lang="en-GB" smtClean="0"/>
              <a:t>‹#›</a:t>
            </a:fld>
            <a:endParaRPr lang="en-GB" dirty="0"/>
          </a:p>
        </p:txBody>
      </p:sp>
    </p:spTree>
    <p:extLst>
      <p:ext uri="{BB962C8B-B14F-4D97-AF65-F5344CB8AC3E}">
        <p14:creationId xmlns:p14="http://schemas.microsoft.com/office/powerpoint/2010/main" val="363623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116A5D-A7AB-4FD1-855A-4CC92A1C4C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4CA88DD-D29E-4C58-A004-EDF048F18F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D58060-39D3-4A86-B41A-4806AF90D227}"/>
              </a:ext>
            </a:extLst>
          </p:cNvPr>
          <p:cNvSpPr>
            <a:spLocks noGrp="1"/>
          </p:cNvSpPr>
          <p:nvPr>
            <p:ph type="dt" sz="half" idx="10"/>
          </p:nvPr>
        </p:nvSpPr>
        <p:spPr/>
        <p:txBody>
          <a:bodyPr/>
          <a:lstStyle/>
          <a:p>
            <a:fld id="{51C69EC3-DFC3-42D8-A32B-FE80BE1146B2}" type="datetimeFigureOut">
              <a:rPr lang="en-GB" smtClean="0"/>
              <a:t>12/02/2020</a:t>
            </a:fld>
            <a:endParaRPr lang="en-GB" dirty="0"/>
          </a:p>
        </p:txBody>
      </p:sp>
      <p:sp>
        <p:nvSpPr>
          <p:cNvPr id="5" name="Footer Placeholder 4">
            <a:extLst>
              <a:ext uri="{FF2B5EF4-FFF2-40B4-BE49-F238E27FC236}">
                <a16:creationId xmlns:a16="http://schemas.microsoft.com/office/drawing/2014/main" id="{B91885DB-E192-4865-A018-ED4357DA008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C87B760-D0C4-45B8-91ED-4C8C06A62083}"/>
              </a:ext>
            </a:extLst>
          </p:cNvPr>
          <p:cNvSpPr>
            <a:spLocks noGrp="1"/>
          </p:cNvSpPr>
          <p:nvPr>
            <p:ph type="sldNum" sz="quarter" idx="12"/>
          </p:nvPr>
        </p:nvSpPr>
        <p:spPr/>
        <p:txBody>
          <a:bodyPr/>
          <a:lstStyle/>
          <a:p>
            <a:fld id="{84F9DE69-88EA-4E1B-B7F0-30173CFC3782}" type="slidenum">
              <a:rPr lang="en-GB" smtClean="0"/>
              <a:t>‹#›</a:t>
            </a:fld>
            <a:endParaRPr lang="en-GB" dirty="0"/>
          </a:p>
        </p:txBody>
      </p:sp>
    </p:spTree>
    <p:extLst>
      <p:ext uri="{BB962C8B-B14F-4D97-AF65-F5344CB8AC3E}">
        <p14:creationId xmlns:p14="http://schemas.microsoft.com/office/powerpoint/2010/main" val="2478644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9C7AFDB-FBBF-4635-A4DA-0742782F374E}" type="datetimeFigureOut">
              <a:rPr lang="hu-HU" smtClean="0"/>
              <a:t>2020. 02. 12.</a:t>
            </a:fld>
            <a:endParaRPr lang="hu-HU" dirty="0"/>
          </a:p>
        </p:txBody>
      </p:sp>
      <p:sp>
        <p:nvSpPr>
          <p:cNvPr id="5" name="Footer Placeholder 4"/>
          <p:cNvSpPr>
            <a:spLocks noGrp="1"/>
          </p:cNvSpPr>
          <p:nvPr>
            <p:ph type="ftr" sz="quarter" idx="11"/>
          </p:nvPr>
        </p:nvSpPr>
        <p:spPr/>
        <p:txBody>
          <a:bodyPr/>
          <a:lstStyle/>
          <a:p>
            <a:endParaRPr lang="hu-HU" dirty="0"/>
          </a:p>
        </p:txBody>
      </p:sp>
      <p:sp>
        <p:nvSpPr>
          <p:cNvPr id="6" name="Slide Number Placeholder 5"/>
          <p:cNvSpPr>
            <a:spLocks noGrp="1"/>
          </p:cNvSpPr>
          <p:nvPr>
            <p:ph type="sldNum" sz="quarter" idx="12"/>
          </p:nvPr>
        </p:nvSpPr>
        <p:spPr/>
        <p:txBody>
          <a:bodyPr/>
          <a:lstStyle/>
          <a:p>
            <a:fld id="{9733FA31-8780-4C1D-AA90-0E12BF9DFE68}" type="slidenum">
              <a:rPr lang="hu-HU" smtClean="0"/>
              <a:t>‹#›</a:t>
            </a:fld>
            <a:endParaRPr lang="hu-HU" dirty="0"/>
          </a:p>
        </p:txBody>
      </p:sp>
    </p:spTree>
    <p:extLst>
      <p:ext uri="{BB962C8B-B14F-4D97-AF65-F5344CB8AC3E}">
        <p14:creationId xmlns:p14="http://schemas.microsoft.com/office/powerpoint/2010/main" val="4063807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9C7AFDB-FBBF-4635-A4DA-0742782F374E}" type="datetimeFigureOut">
              <a:rPr lang="hu-HU" smtClean="0"/>
              <a:t>2020. 02. 12.</a:t>
            </a:fld>
            <a:endParaRPr lang="hu-HU" dirty="0"/>
          </a:p>
        </p:txBody>
      </p:sp>
      <p:sp>
        <p:nvSpPr>
          <p:cNvPr id="5" name="Footer Placeholder 4"/>
          <p:cNvSpPr>
            <a:spLocks noGrp="1"/>
          </p:cNvSpPr>
          <p:nvPr>
            <p:ph type="ftr" sz="quarter" idx="11"/>
          </p:nvPr>
        </p:nvSpPr>
        <p:spPr/>
        <p:txBody>
          <a:bodyPr/>
          <a:lstStyle/>
          <a:p>
            <a:endParaRPr lang="hu-HU" dirty="0"/>
          </a:p>
        </p:txBody>
      </p:sp>
      <p:sp>
        <p:nvSpPr>
          <p:cNvPr id="6" name="Slide Number Placeholder 5"/>
          <p:cNvSpPr>
            <a:spLocks noGrp="1"/>
          </p:cNvSpPr>
          <p:nvPr>
            <p:ph type="sldNum" sz="quarter" idx="12"/>
          </p:nvPr>
        </p:nvSpPr>
        <p:spPr/>
        <p:txBody>
          <a:bodyPr/>
          <a:lstStyle/>
          <a:p>
            <a:fld id="{9733FA31-8780-4C1D-AA90-0E12BF9DFE68}" type="slidenum">
              <a:rPr lang="hu-HU" smtClean="0"/>
              <a:t>‹#›</a:t>
            </a:fld>
            <a:endParaRPr lang="hu-HU" dirty="0"/>
          </a:p>
        </p:txBody>
      </p:sp>
    </p:spTree>
    <p:extLst>
      <p:ext uri="{BB962C8B-B14F-4D97-AF65-F5344CB8AC3E}">
        <p14:creationId xmlns:p14="http://schemas.microsoft.com/office/powerpoint/2010/main" val="329905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AD88-263F-45D7-9720-4E159BAA2A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8B12999-4987-4DFF-A160-0C1ADA68F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F14C76-027B-460E-BE7D-845007493DDB}"/>
              </a:ext>
            </a:extLst>
          </p:cNvPr>
          <p:cNvSpPr>
            <a:spLocks noGrp="1"/>
          </p:cNvSpPr>
          <p:nvPr>
            <p:ph type="dt" sz="half" idx="10"/>
          </p:nvPr>
        </p:nvSpPr>
        <p:spPr/>
        <p:txBody>
          <a:bodyPr/>
          <a:lstStyle/>
          <a:p>
            <a:fld id="{51C69EC3-DFC3-42D8-A32B-FE80BE1146B2}" type="datetimeFigureOut">
              <a:rPr lang="en-GB" smtClean="0"/>
              <a:t>12/02/2020</a:t>
            </a:fld>
            <a:endParaRPr lang="en-GB" dirty="0"/>
          </a:p>
        </p:txBody>
      </p:sp>
      <p:sp>
        <p:nvSpPr>
          <p:cNvPr id="5" name="Footer Placeholder 4">
            <a:extLst>
              <a:ext uri="{FF2B5EF4-FFF2-40B4-BE49-F238E27FC236}">
                <a16:creationId xmlns:a16="http://schemas.microsoft.com/office/drawing/2014/main" id="{42FC46A1-6BC3-475B-9BF4-465445CE36D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31DF39B-72A7-48E4-9DE2-0CF0E4E2C846}"/>
              </a:ext>
            </a:extLst>
          </p:cNvPr>
          <p:cNvSpPr>
            <a:spLocks noGrp="1"/>
          </p:cNvSpPr>
          <p:nvPr>
            <p:ph type="sldNum" sz="quarter" idx="12"/>
          </p:nvPr>
        </p:nvSpPr>
        <p:spPr/>
        <p:txBody>
          <a:bodyPr/>
          <a:lstStyle/>
          <a:p>
            <a:fld id="{84F9DE69-88EA-4E1B-B7F0-30173CFC3782}" type="slidenum">
              <a:rPr lang="en-GB" smtClean="0"/>
              <a:t>‹#›</a:t>
            </a:fld>
            <a:endParaRPr lang="en-GB" dirty="0"/>
          </a:p>
        </p:txBody>
      </p:sp>
    </p:spTree>
    <p:extLst>
      <p:ext uri="{BB962C8B-B14F-4D97-AF65-F5344CB8AC3E}">
        <p14:creationId xmlns:p14="http://schemas.microsoft.com/office/powerpoint/2010/main" val="207672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56CC-C47C-49B0-BDBE-9904352A81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507A3B3-9FF3-4403-999F-31BF76DCDB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365DCA-93FA-4ACA-8338-B822F676A2D0}"/>
              </a:ext>
            </a:extLst>
          </p:cNvPr>
          <p:cNvSpPr>
            <a:spLocks noGrp="1"/>
          </p:cNvSpPr>
          <p:nvPr>
            <p:ph type="dt" sz="half" idx="10"/>
          </p:nvPr>
        </p:nvSpPr>
        <p:spPr/>
        <p:txBody>
          <a:bodyPr/>
          <a:lstStyle/>
          <a:p>
            <a:fld id="{51C69EC3-DFC3-42D8-A32B-FE80BE1146B2}" type="datetimeFigureOut">
              <a:rPr lang="en-GB" smtClean="0"/>
              <a:t>12/02/2020</a:t>
            </a:fld>
            <a:endParaRPr lang="en-GB" dirty="0"/>
          </a:p>
        </p:txBody>
      </p:sp>
      <p:sp>
        <p:nvSpPr>
          <p:cNvPr id="5" name="Footer Placeholder 4">
            <a:extLst>
              <a:ext uri="{FF2B5EF4-FFF2-40B4-BE49-F238E27FC236}">
                <a16:creationId xmlns:a16="http://schemas.microsoft.com/office/drawing/2014/main" id="{7F60A7B4-2B9B-458E-A6A8-4572A23EFF1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8DC2990D-6F87-4889-8EB0-669BB46E324D}"/>
              </a:ext>
            </a:extLst>
          </p:cNvPr>
          <p:cNvSpPr>
            <a:spLocks noGrp="1"/>
          </p:cNvSpPr>
          <p:nvPr>
            <p:ph type="sldNum" sz="quarter" idx="12"/>
          </p:nvPr>
        </p:nvSpPr>
        <p:spPr/>
        <p:txBody>
          <a:bodyPr/>
          <a:lstStyle/>
          <a:p>
            <a:fld id="{84F9DE69-88EA-4E1B-B7F0-30173CFC3782}" type="slidenum">
              <a:rPr lang="en-GB" smtClean="0"/>
              <a:t>‹#›</a:t>
            </a:fld>
            <a:endParaRPr lang="en-GB" dirty="0"/>
          </a:p>
        </p:txBody>
      </p:sp>
    </p:spTree>
    <p:extLst>
      <p:ext uri="{BB962C8B-B14F-4D97-AF65-F5344CB8AC3E}">
        <p14:creationId xmlns:p14="http://schemas.microsoft.com/office/powerpoint/2010/main" val="374196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EACB-FB19-4195-ACCF-FCF442BF94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6F79F0-E58B-4781-95CA-30BF5B0BD8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C543DC7-6964-4285-A1B6-8A3898A3F4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BD57E57-1814-4FA3-99AA-EFB9928F84D8}"/>
              </a:ext>
            </a:extLst>
          </p:cNvPr>
          <p:cNvSpPr>
            <a:spLocks noGrp="1"/>
          </p:cNvSpPr>
          <p:nvPr>
            <p:ph type="dt" sz="half" idx="10"/>
          </p:nvPr>
        </p:nvSpPr>
        <p:spPr/>
        <p:txBody>
          <a:bodyPr/>
          <a:lstStyle/>
          <a:p>
            <a:fld id="{51C69EC3-DFC3-42D8-A32B-FE80BE1146B2}" type="datetimeFigureOut">
              <a:rPr lang="en-GB" smtClean="0"/>
              <a:t>12/02/2020</a:t>
            </a:fld>
            <a:endParaRPr lang="en-GB" dirty="0"/>
          </a:p>
        </p:txBody>
      </p:sp>
      <p:sp>
        <p:nvSpPr>
          <p:cNvPr id="6" name="Footer Placeholder 5">
            <a:extLst>
              <a:ext uri="{FF2B5EF4-FFF2-40B4-BE49-F238E27FC236}">
                <a16:creationId xmlns:a16="http://schemas.microsoft.com/office/drawing/2014/main" id="{89A70C26-EA12-4FBB-8205-FA6D29529F6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B722038-A9AD-47F8-BA1E-E0FAA1F1AD66}"/>
              </a:ext>
            </a:extLst>
          </p:cNvPr>
          <p:cNvSpPr>
            <a:spLocks noGrp="1"/>
          </p:cNvSpPr>
          <p:nvPr>
            <p:ph type="sldNum" sz="quarter" idx="12"/>
          </p:nvPr>
        </p:nvSpPr>
        <p:spPr/>
        <p:txBody>
          <a:bodyPr/>
          <a:lstStyle/>
          <a:p>
            <a:fld id="{84F9DE69-88EA-4E1B-B7F0-30173CFC3782}" type="slidenum">
              <a:rPr lang="en-GB" smtClean="0"/>
              <a:t>‹#›</a:t>
            </a:fld>
            <a:endParaRPr lang="en-GB" dirty="0"/>
          </a:p>
        </p:txBody>
      </p:sp>
    </p:spTree>
    <p:extLst>
      <p:ext uri="{BB962C8B-B14F-4D97-AF65-F5344CB8AC3E}">
        <p14:creationId xmlns:p14="http://schemas.microsoft.com/office/powerpoint/2010/main" val="5553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E003-CCE8-4AFA-B85B-45A254EA39F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ADD17B-A52B-416C-A959-2B57076FDE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DB86D-103A-4A3C-9233-ACEC6E288E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B1FCFA0-C067-4990-AC55-5093A3A976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E74184-1853-4C89-BD3B-CFC634326F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55D68C-8C95-4E12-82F2-2186E08870ED}"/>
              </a:ext>
            </a:extLst>
          </p:cNvPr>
          <p:cNvSpPr>
            <a:spLocks noGrp="1"/>
          </p:cNvSpPr>
          <p:nvPr>
            <p:ph type="dt" sz="half" idx="10"/>
          </p:nvPr>
        </p:nvSpPr>
        <p:spPr/>
        <p:txBody>
          <a:bodyPr/>
          <a:lstStyle/>
          <a:p>
            <a:fld id="{51C69EC3-DFC3-42D8-A32B-FE80BE1146B2}" type="datetimeFigureOut">
              <a:rPr lang="en-GB" smtClean="0"/>
              <a:t>12/02/2020</a:t>
            </a:fld>
            <a:endParaRPr lang="en-GB" dirty="0"/>
          </a:p>
        </p:txBody>
      </p:sp>
      <p:sp>
        <p:nvSpPr>
          <p:cNvPr id="8" name="Footer Placeholder 7">
            <a:extLst>
              <a:ext uri="{FF2B5EF4-FFF2-40B4-BE49-F238E27FC236}">
                <a16:creationId xmlns:a16="http://schemas.microsoft.com/office/drawing/2014/main" id="{06AD38BE-E4F5-4F3F-AD5F-CC52C1F3F71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CE3A38BF-8BB7-4C86-B385-F24AC6FE6558}"/>
              </a:ext>
            </a:extLst>
          </p:cNvPr>
          <p:cNvSpPr>
            <a:spLocks noGrp="1"/>
          </p:cNvSpPr>
          <p:nvPr>
            <p:ph type="sldNum" sz="quarter" idx="12"/>
          </p:nvPr>
        </p:nvSpPr>
        <p:spPr/>
        <p:txBody>
          <a:bodyPr/>
          <a:lstStyle/>
          <a:p>
            <a:fld id="{84F9DE69-88EA-4E1B-B7F0-30173CFC3782}" type="slidenum">
              <a:rPr lang="en-GB" smtClean="0"/>
              <a:t>‹#›</a:t>
            </a:fld>
            <a:endParaRPr lang="en-GB" dirty="0"/>
          </a:p>
        </p:txBody>
      </p:sp>
    </p:spTree>
    <p:extLst>
      <p:ext uri="{BB962C8B-B14F-4D97-AF65-F5344CB8AC3E}">
        <p14:creationId xmlns:p14="http://schemas.microsoft.com/office/powerpoint/2010/main" val="14765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ACAE-1649-4D81-B413-F72204ADF7E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07CD045-19BB-4C32-9CDE-4DE78FDE24BF}"/>
              </a:ext>
            </a:extLst>
          </p:cNvPr>
          <p:cNvSpPr>
            <a:spLocks noGrp="1"/>
          </p:cNvSpPr>
          <p:nvPr>
            <p:ph type="dt" sz="half" idx="10"/>
          </p:nvPr>
        </p:nvSpPr>
        <p:spPr/>
        <p:txBody>
          <a:bodyPr/>
          <a:lstStyle/>
          <a:p>
            <a:fld id="{51C69EC3-DFC3-42D8-A32B-FE80BE1146B2}" type="datetimeFigureOut">
              <a:rPr lang="en-GB" smtClean="0"/>
              <a:t>12/02/2020</a:t>
            </a:fld>
            <a:endParaRPr lang="en-GB" dirty="0"/>
          </a:p>
        </p:txBody>
      </p:sp>
      <p:sp>
        <p:nvSpPr>
          <p:cNvPr id="4" name="Footer Placeholder 3">
            <a:extLst>
              <a:ext uri="{FF2B5EF4-FFF2-40B4-BE49-F238E27FC236}">
                <a16:creationId xmlns:a16="http://schemas.microsoft.com/office/drawing/2014/main" id="{B70CBD97-C4BE-4288-9614-3F7D1AAB644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1FA0023A-5216-4DAC-AF64-53BF620E3B5F}"/>
              </a:ext>
            </a:extLst>
          </p:cNvPr>
          <p:cNvSpPr>
            <a:spLocks noGrp="1"/>
          </p:cNvSpPr>
          <p:nvPr>
            <p:ph type="sldNum" sz="quarter" idx="12"/>
          </p:nvPr>
        </p:nvSpPr>
        <p:spPr/>
        <p:txBody>
          <a:bodyPr/>
          <a:lstStyle/>
          <a:p>
            <a:fld id="{84F9DE69-88EA-4E1B-B7F0-30173CFC3782}" type="slidenum">
              <a:rPr lang="en-GB" smtClean="0"/>
              <a:t>‹#›</a:t>
            </a:fld>
            <a:endParaRPr lang="en-GB" dirty="0"/>
          </a:p>
        </p:txBody>
      </p:sp>
    </p:spTree>
    <p:extLst>
      <p:ext uri="{BB962C8B-B14F-4D97-AF65-F5344CB8AC3E}">
        <p14:creationId xmlns:p14="http://schemas.microsoft.com/office/powerpoint/2010/main" val="12204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B5BFD-DF5F-4BDB-85B4-6D34925AAADE}"/>
              </a:ext>
            </a:extLst>
          </p:cNvPr>
          <p:cNvSpPr>
            <a:spLocks noGrp="1"/>
          </p:cNvSpPr>
          <p:nvPr>
            <p:ph type="dt" sz="half" idx="10"/>
          </p:nvPr>
        </p:nvSpPr>
        <p:spPr/>
        <p:txBody>
          <a:bodyPr/>
          <a:lstStyle/>
          <a:p>
            <a:fld id="{51C69EC3-DFC3-42D8-A32B-FE80BE1146B2}" type="datetimeFigureOut">
              <a:rPr lang="en-GB" smtClean="0"/>
              <a:t>12/02/2020</a:t>
            </a:fld>
            <a:endParaRPr lang="en-GB" dirty="0"/>
          </a:p>
        </p:txBody>
      </p:sp>
      <p:sp>
        <p:nvSpPr>
          <p:cNvPr id="3" name="Footer Placeholder 2">
            <a:extLst>
              <a:ext uri="{FF2B5EF4-FFF2-40B4-BE49-F238E27FC236}">
                <a16:creationId xmlns:a16="http://schemas.microsoft.com/office/drawing/2014/main" id="{5C7C111F-04C6-4C28-B014-AAE343DF44C7}"/>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9F0191D3-C9F9-4EC7-8021-549429760253}"/>
              </a:ext>
            </a:extLst>
          </p:cNvPr>
          <p:cNvSpPr>
            <a:spLocks noGrp="1"/>
          </p:cNvSpPr>
          <p:nvPr>
            <p:ph type="sldNum" sz="quarter" idx="12"/>
          </p:nvPr>
        </p:nvSpPr>
        <p:spPr/>
        <p:txBody>
          <a:bodyPr/>
          <a:lstStyle/>
          <a:p>
            <a:fld id="{84F9DE69-88EA-4E1B-B7F0-30173CFC3782}" type="slidenum">
              <a:rPr lang="en-GB" smtClean="0"/>
              <a:t>‹#›</a:t>
            </a:fld>
            <a:endParaRPr lang="en-GB" dirty="0"/>
          </a:p>
        </p:txBody>
      </p:sp>
    </p:spTree>
    <p:extLst>
      <p:ext uri="{BB962C8B-B14F-4D97-AF65-F5344CB8AC3E}">
        <p14:creationId xmlns:p14="http://schemas.microsoft.com/office/powerpoint/2010/main" val="1397778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F8AC-D777-4545-BFBD-65F74E8CD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2E0938E-4F8D-45C3-B7EF-34E4FB47C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C3AA4D9-B43E-499C-BEAF-3DDD46FD4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0E5267-1A49-4E2E-901B-F35838E80E05}"/>
              </a:ext>
            </a:extLst>
          </p:cNvPr>
          <p:cNvSpPr>
            <a:spLocks noGrp="1"/>
          </p:cNvSpPr>
          <p:nvPr>
            <p:ph type="dt" sz="half" idx="10"/>
          </p:nvPr>
        </p:nvSpPr>
        <p:spPr/>
        <p:txBody>
          <a:bodyPr/>
          <a:lstStyle/>
          <a:p>
            <a:fld id="{51C69EC3-DFC3-42D8-A32B-FE80BE1146B2}" type="datetimeFigureOut">
              <a:rPr lang="en-GB" smtClean="0"/>
              <a:t>12/02/2020</a:t>
            </a:fld>
            <a:endParaRPr lang="en-GB" dirty="0"/>
          </a:p>
        </p:txBody>
      </p:sp>
      <p:sp>
        <p:nvSpPr>
          <p:cNvPr id="6" name="Footer Placeholder 5">
            <a:extLst>
              <a:ext uri="{FF2B5EF4-FFF2-40B4-BE49-F238E27FC236}">
                <a16:creationId xmlns:a16="http://schemas.microsoft.com/office/drawing/2014/main" id="{B04D545C-5C97-4554-B203-4BC571E8C1A4}"/>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6D0FBA6-F234-4FD5-88B7-B6F4930FCD1A}"/>
              </a:ext>
            </a:extLst>
          </p:cNvPr>
          <p:cNvSpPr>
            <a:spLocks noGrp="1"/>
          </p:cNvSpPr>
          <p:nvPr>
            <p:ph type="sldNum" sz="quarter" idx="12"/>
          </p:nvPr>
        </p:nvSpPr>
        <p:spPr/>
        <p:txBody>
          <a:bodyPr/>
          <a:lstStyle/>
          <a:p>
            <a:fld id="{84F9DE69-88EA-4E1B-B7F0-30173CFC3782}" type="slidenum">
              <a:rPr lang="en-GB" smtClean="0"/>
              <a:t>‹#›</a:t>
            </a:fld>
            <a:endParaRPr lang="en-GB" dirty="0"/>
          </a:p>
        </p:txBody>
      </p:sp>
    </p:spTree>
    <p:extLst>
      <p:ext uri="{BB962C8B-B14F-4D97-AF65-F5344CB8AC3E}">
        <p14:creationId xmlns:p14="http://schemas.microsoft.com/office/powerpoint/2010/main" val="1189151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038E-FC5E-42F1-99F8-8107AE499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2766A9-A7F7-4082-8283-39C49EE02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47910F80-12A7-4205-9B89-E93AB1B32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AE83A-93C5-49D9-82EE-1AD7A630B41D}"/>
              </a:ext>
            </a:extLst>
          </p:cNvPr>
          <p:cNvSpPr>
            <a:spLocks noGrp="1"/>
          </p:cNvSpPr>
          <p:nvPr>
            <p:ph type="dt" sz="half" idx="10"/>
          </p:nvPr>
        </p:nvSpPr>
        <p:spPr/>
        <p:txBody>
          <a:bodyPr/>
          <a:lstStyle/>
          <a:p>
            <a:fld id="{51C69EC3-DFC3-42D8-A32B-FE80BE1146B2}" type="datetimeFigureOut">
              <a:rPr lang="en-GB" smtClean="0"/>
              <a:t>12/02/2020</a:t>
            </a:fld>
            <a:endParaRPr lang="en-GB" dirty="0"/>
          </a:p>
        </p:txBody>
      </p:sp>
      <p:sp>
        <p:nvSpPr>
          <p:cNvPr id="6" name="Footer Placeholder 5">
            <a:extLst>
              <a:ext uri="{FF2B5EF4-FFF2-40B4-BE49-F238E27FC236}">
                <a16:creationId xmlns:a16="http://schemas.microsoft.com/office/drawing/2014/main" id="{A8FDDED0-4F2C-4DC6-B961-050E5766150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E70FC156-D880-4DA8-B8D5-8677CB118416}"/>
              </a:ext>
            </a:extLst>
          </p:cNvPr>
          <p:cNvSpPr>
            <a:spLocks noGrp="1"/>
          </p:cNvSpPr>
          <p:nvPr>
            <p:ph type="sldNum" sz="quarter" idx="12"/>
          </p:nvPr>
        </p:nvSpPr>
        <p:spPr/>
        <p:txBody>
          <a:bodyPr/>
          <a:lstStyle/>
          <a:p>
            <a:fld id="{84F9DE69-88EA-4E1B-B7F0-30173CFC3782}" type="slidenum">
              <a:rPr lang="en-GB" smtClean="0"/>
              <a:t>‹#›</a:t>
            </a:fld>
            <a:endParaRPr lang="en-GB" dirty="0"/>
          </a:p>
        </p:txBody>
      </p:sp>
    </p:spTree>
    <p:extLst>
      <p:ext uri="{BB962C8B-B14F-4D97-AF65-F5344CB8AC3E}">
        <p14:creationId xmlns:p14="http://schemas.microsoft.com/office/powerpoint/2010/main" val="373314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3263C-022F-402B-B4D8-64C2D672C7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6037AE1-1152-4C13-B06C-BCB0CC1A4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6A3BF6-6DE7-46E0-BE7A-37F89745C3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69EC3-DFC3-42D8-A32B-FE80BE1146B2}" type="datetimeFigureOut">
              <a:rPr lang="en-GB" smtClean="0"/>
              <a:t>12/02/2020</a:t>
            </a:fld>
            <a:endParaRPr lang="en-GB" dirty="0"/>
          </a:p>
        </p:txBody>
      </p:sp>
      <p:sp>
        <p:nvSpPr>
          <p:cNvPr id="5" name="Footer Placeholder 4">
            <a:extLst>
              <a:ext uri="{FF2B5EF4-FFF2-40B4-BE49-F238E27FC236}">
                <a16:creationId xmlns:a16="http://schemas.microsoft.com/office/drawing/2014/main" id="{AE304220-F61B-4BC6-93BD-37EA12EE6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1B82EE11-0DD1-4019-95E7-71C9B872C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9DE69-88EA-4E1B-B7F0-30173CFC3782}" type="slidenum">
              <a:rPr lang="en-GB" smtClean="0"/>
              <a:t>‹#›</a:t>
            </a:fld>
            <a:endParaRPr lang="en-GB" dirty="0"/>
          </a:p>
        </p:txBody>
      </p:sp>
    </p:spTree>
    <p:extLst>
      <p:ext uri="{BB962C8B-B14F-4D97-AF65-F5344CB8AC3E}">
        <p14:creationId xmlns:p14="http://schemas.microsoft.com/office/powerpoint/2010/main" val="3173777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755" r:id="rId6"/>
    <p:sldLayoutId id="2147483789"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7AFDB-FBBF-4635-A4DA-0742782F374E}" type="datetimeFigureOut">
              <a:rPr lang="hu-HU" smtClean="0"/>
              <a:t>2020. 02. 12.</a:t>
            </a:fld>
            <a:endParaRPr lang="hu-H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3FA31-8780-4C1D-AA90-0E12BF9DFE68}" type="slidenum">
              <a:rPr lang="hu-HU" smtClean="0"/>
              <a:t>‹#›</a:t>
            </a:fld>
            <a:endParaRPr lang="hu-HU" dirty="0"/>
          </a:p>
        </p:txBody>
      </p:sp>
    </p:spTree>
    <p:extLst>
      <p:ext uri="{BB962C8B-B14F-4D97-AF65-F5344CB8AC3E}">
        <p14:creationId xmlns:p14="http://schemas.microsoft.com/office/powerpoint/2010/main" val="3827388355"/>
      </p:ext>
    </p:extLst>
  </p:cSld>
  <p:clrMap bg1="lt1" tx1="dk1" bg2="lt2" tx2="dk2" accent1="accent1" accent2="accent2" accent3="accent3" accent4="accent4" accent5="accent5" accent6="accent6" hlink="hlink" folHlink="folHlink"/>
  <p:sldLayoutIdLst>
    <p:sldLayoutId id="2147483752" r:id="rId1"/>
    <p:sldLayoutId id="21474837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youtube.com/watch?v=jiEKUi42r1I"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eg"/><Relationship Id="rId7" Type="http://schemas.openxmlformats.org/officeDocument/2006/relationships/diagramColors" Target="../diagrams/colors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jpeg"/><Relationship Id="rId7" Type="http://schemas.openxmlformats.org/officeDocument/2006/relationships/diagramColors" Target="../diagrams/colors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jpeg"/><Relationship Id="rId7" Type="http://schemas.openxmlformats.org/officeDocument/2006/relationships/diagramColors" Target="../diagrams/colors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7.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jpeg"/><Relationship Id="rId7" Type="http://schemas.openxmlformats.org/officeDocument/2006/relationships/diagramColors" Target="../diagrams/colors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jpeg"/><Relationship Id="rId7" Type="http://schemas.openxmlformats.org/officeDocument/2006/relationships/diagramColors" Target="../diagrams/colors1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jpeg"/><Relationship Id="rId7" Type="http://schemas.openxmlformats.org/officeDocument/2006/relationships/diagramColors" Target="../diagrams/colors1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jpeg"/><Relationship Id="rId7" Type="http://schemas.openxmlformats.org/officeDocument/2006/relationships/diagramColors" Target="../diagrams/colors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7.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jpeg"/><Relationship Id="rId7" Type="http://schemas.openxmlformats.org/officeDocument/2006/relationships/diagramColors" Target="../diagrams/colors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jpeg"/><Relationship Id="rId7" Type="http://schemas.openxmlformats.org/officeDocument/2006/relationships/diagramColors" Target="../diagrams/colors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34.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jpeg"/><Relationship Id="rId7" Type="http://schemas.openxmlformats.org/officeDocument/2006/relationships/diagramColors" Target="../diagrams/colors17.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35.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1.jpeg"/><Relationship Id="rId7" Type="http://schemas.openxmlformats.org/officeDocument/2006/relationships/diagramColors" Target="../diagrams/colors18.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36.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1.jpeg"/><Relationship Id="rId7" Type="http://schemas.openxmlformats.org/officeDocument/2006/relationships/diagramColors" Target="../diagrams/colors19.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37.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image" Target="../media/image1.jpeg"/><Relationship Id="rId7" Type="http://schemas.openxmlformats.org/officeDocument/2006/relationships/diagramColors" Target="../diagrams/colors20.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1.jpeg"/><Relationship Id="rId7" Type="http://schemas.openxmlformats.org/officeDocument/2006/relationships/diagramColors" Target="../diagrams/colors21.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1.jpeg"/><Relationship Id="rId7" Type="http://schemas.openxmlformats.org/officeDocument/2006/relationships/diagramColors" Target="../diagrams/colors22.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42.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1.jpeg"/><Relationship Id="rId7" Type="http://schemas.openxmlformats.org/officeDocument/2006/relationships/diagramColors" Target="../diagrams/colors23.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image" Target="../media/image1.jpeg"/><Relationship Id="rId7" Type="http://schemas.openxmlformats.org/officeDocument/2006/relationships/diagramColors" Target="../diagrams/colors24.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image" Target="../media/image1.jpeg"/><Relationship Id="rId7" Type="http://schemas.openxmlformats.org/officeDocument/2006/relationships/diagramColors" Target="../diagrams/colors25.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flower&#10;&#10;Description automatically generated">
            <a:extLst>
              <a:ext uri="{FF2B5EF4-FFF2-40B4-BE49-F238E27FC236}">
                <a16:creationId xmlns:a16="http://schemas.microsoft.com/office/drawing/2014/main" id="{F9680DC1-8BA7-40FA-ACF0-B6BFA28B92F9}"/>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a:stretch/>
        </p:blipFill>
        <p:spPr>
          <a:xfrm>
            <a:off x="9" y="10"/>
            <a:ext cx="12191982" cy="6857990"/>
          </a:xfrm>
          <a:prstGeom prst="rect">
            <a:avLst/>
          </a:prstGeom>
        </p:spPr>
      </p:pic>
      <p:sp>
        <p:nvSpPr>
          <p:cNvPr id="2" name="Cím 1">
            <a:extLst>
              <a:ext uri="{FF2B5EF4-FFF2-40B4-BE49-F238E27FC236}">
                <a16:creationId xmlns:a16="http://schemas.microsoft.com/office/drawing/2014/main" id="{09B28460-8A02-4D1A-AE73-BABC6409E877}"/>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4800" dirty="0">
                <a:solidFill>
                  <a:srgbClr val="FFFFFF"/>
                </a:solidFill>
              </a:rPr>
              <a:t>formulation of </a:t>
            </a:r>
            <a:br>
              <a:rPr lang="en-US" b="1" dirty="0">
                <a:solidFill>
                  <a:srgbClr val="FFFFFF"/>
                </a:solidFill>
              </a:rPr>
            </a:br>
            <a:r>
              <a:rPr lang="en-US" sz="6600" dirty="0">
                <a:solidFill>
                  <a:srgbClr val="FFFFFF"/>
                </a:solidFill>
              </a:rPr>
              <a:t>suspension concentrates</a:t>
            </a:r>
            <a:endParaRPr lang="en-US" dirty="0">
              <a:solidFill>
                <a:srgbClr val="FFFFFF"/>
              </a:solidFill>
            </a:endParaRPr>
          </a:p>
        </p:txBody>
      </p:sp>
      <p:sp>
        <p:nvSpPr>
          <p:cNvPr id="6" name="Cím 1">
            <a:extLst>
              <a:ext uri="{FF2B5EF4-FFF2-40B4-BE49-F238E27FC236}">
                <a16:creationId xmlns:a16="http://schemas.microsoft.com/office/drawing/2014/main" id="{5B876FFF-6364-4260-820F-2ABFCDEBCA01}"/>
              </a:ext>
            </a:extLst>
          </p:cNvPr>
          <p:cNvSpPr txBox="1">
            <a:spLocks/>
          </p:cNvSpPr>
          <p:nvPr/>
        </p:nvSpPr>
        <p:spPr>
          <a:xfrm>
            <a:off x="5015575" y="5863590"/>
            <a:ext cx="2160850" cy="6629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spcAft>
                <a:spcPts val="600"/>
              </a:spcAft>
            </a:pPr>
            <a:r>
              <a:rPr lang="en-GB" sz="2000" b="1" dirty="0">
                <a:solidFill>
                  <a:srgbClr val="FFFFFF"/>
                </a:solidFill>
              </a:rPr>
              <a:t>d</a:t>
            </a:r>
            <a:r>
              <a:rPr lang="hu-HU" sz="2000" b="1">
                <a:solidFill>
                  <a:srgbClr val="FFFFFF"/>
                </a:solidFill>
              </a:rPr>
              <a:t>r</a:t>
            </a:r>
            <a:r>
              <a:rPr lang="hu-HU" sz="2000" b="1" dirty="0">
                <a:solidFill>
                  <a:srgbClr val="FFFFFF"/>
                </a:solidFill>
              </a:rPr>
              <a:t>.  Péter Bohus</a:t>
            </a:r>
            <a:endParaRPr lang="en-US" sz="2000" b="1" dirty="0">
              <a:solidFill>
                <a:srgbClr val="FFFFFF"/>
              </a:solidFill>
            </a:endParaRPr>
          </a:p>
        </p:txBody>
      </p:sp>
    </p:spTree>
    <p:extLst>
      <p:ext uri="{BB962C8B-B14F-4D97-AF65-F5344CB8AC3E}">
        <p14:creationId xmlns:p14="http://schemas.microsoft.com/office/powerpoint/2010/main" val="34538360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D0AC3D3B-1597-49DD-8AA5-555E2CA1F54F}"/>
              </a:ext>
            </a:extLst>
          </p:cNvPr>
          <p:cNvSpPr>
            <a:spLocks noGrp="1"/>
          </p:cNvSpPr>
          <p:nvPr>
            <p:ph type="title"/>
          </p:nvPr>
        </p:nvSpPr>
        <p:spPr>
          <a:xfrm>
            <a:off x="838200" y="365125"/>
            <a:ext cx="10515600" cy="1325563"/>
          </a:xfrm>
        </p:spPr>
        <p:txBody>
          <a:bodyPr>
            <a:normAutofit/>
          </a:bodyPr>
          <a:lstStyle/>
          <a:p>
            <a:r>
              <a:rPr lang="en-US" altLang="en-US" b="1"/>
              <a:t>components which influence wetting</a:t>
            </a:r>
            <a:endParaRPr lang="hu-HU">
              <a:solidFill>
                <a:srgbClr val="FFFFFF"/>
              </a:solidFill>
            </a:endParaRPr>
          </a:p>
        </p:txBody>
      </p:sp>
      <p:sp>
        <p:nvSpPr>
          <p:cNvPr id="3" name="Tartalom helye 2">
            <a:extLst>
              <a:ext uri="{FF2B5EF4-FFF2-40B4-BE49-F238E27FC236}">
                <a16:creationId xmlns:a16="http://schemas.microsoft.com/office/drawing/2014/main" id="{BCC87503-1E40-4899-A01A-D7282EF3081A}"/>
              </a:ext>
            </a:extLst>
          </p:cNvPr>
          <p:cNvSpPr>
            <a:spLocks noGrp="1"/>
          </p:cNvSpPr>
          <p:nvPr>
            <p:ph idx="1"/>
          </p:nvPr>
        </p:nvSpPr>
        <p:spPr>
          <a:xfrm>
            <a:off x="838200" y="1825625"/>
            <a:ext cx="10515600" cy="4351338"/>
          </a:xfrm>
        </p:spPr>
        <p:txBody>
          <a:bodyPr>
            <a:normAutofit/>
          </a:bodyPr>
          <a:lstStyle/>
          <a:p>
            <a:pPr algn="just">
              <a:lnSpc>
                <a:spcPct val="110000"/>
              </a:lnSpc>
            </a:pPr>
            <a:r>
              <a:rPr lang="en-US" altLang="en-US"/>
              <a:t> Hydrophilic colloids such as acacia and tragacanth can act as wetting agents. However, care should be taken when using these agents as they can promote deflocculation. </a:t>
            </a:r>
          </a:p>
          <a:p>
            <a:pPr algn="just">
              <a:lnSpc>
                <a:spcPct val="110000"/>
              </a:lnSpc>
            </a:pPr>
            <a:r>
              <a:rPr lang="en-US" altLang="en-US"/>
              <a:t>Intermediate HLB (hydrophilic-lipophilic balance) surfactants such as polysorbates (tweens) , Sodium lauryl sulphate etc.</a:t>
            </a:r>
          </a:p>
          <a:p>
            <a:pPr algn="just">
              <a:lnSpc>
                <a:spcPct val="110000"/>
              </a:lnSpc>
            </a:pPr>
            <a:r>
              <a:rPr lang="en-US" altLang="en-US"/>
              <a:t> Solvents such as ethanol, glycerol and the glycols also facilitate wetting. </a:t>
            </a:r>
            <a:endParaRPr lang="en-US" altLang="en-US">
              <a:solidFill>
                <a:schemeClr val="accent2"/>
              </a:solidFill>
            </a:endParaRPr>
          </a:p>
        </p:txBody>
      </p:sp>
    </p:spTree>
    <p:extLst>
      <p:ext uri="{BB962C8B-B14F-4D97-AF65-F5344CB8AC3E}">
        <p14:creationId xmlns:p14="http://schemas.microsoft.com/office/powerpoint/2010/main" val="176385932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flower&#10;&#10;Description automatically generated">
            <a:extLst>
              <a:ext uri="{FF2B5EF4-FFF2-40B4-BE49-F238E27FC236}">
                <a16:creationId xmlns:a16="http://schemas.microsoft.com/office/drawing/2014/main" id="{7E6367FA-2640-4E39-B137-B40C82486354}"/>
              </a:ext>
            </a:extLst>
          </p:cNvPr>
          <p:cNvPicPr>
            <a:picLocks noChangeAspect="1"/>
          </p:cNvPicPr>
          <p:nvPr/>
        </p:nvPicPr>
        <p:blipFill rotWithShape="1">
          <a:blip r:embed="rId3">
            <a:alphaModFix amt="55000"/>
            <a:extLst>
              <a:ext uri="{28A0092B-C50C-407E-A947-70E740481C1C}">
                <a14:useLocalDpi xmlns:a14="http://schemas.microsoft.com/office/drawing/2010/main" val="0"/>
              </a:ext>
            </a:extLst>
          </a:blip>
          <a:srcRect/>
          <a:stretch/>
        </p:blipFill>
        <p:spPr>
          <a:xfrm>
            <a:off x="9" y="10"/>
            <a:ext cx="12191982" cy="6857990"/>
          </a:xfrm>
          <a:prstGeom prst="rect">
            <a:avLst/>
          </a:prstGeom>
        </p:spPr>
      </p:pic>
      <p:graphicFrame>
        <p:nvGraphicFramePr>
          <p:cNvPr id="6" name="Diagram 5">
            <a:extLst>
              <a:ext uri="{FF2B5EF4-FFF2-40B4-BE49-F238E27FC236}">
                <a16:creationId xmlns:a16="http://schemas.microsoft.com/office/drawing/2014/main" id="{4A05C490-06B0-405B-8477-8ACBA2ED4782}"/>
              </a:ext>
            </a:extLst>
          </p:cNvPr>
          <p:cNvGraphicFramePr/>
          <p:nvPr>
            <p:extLst>
              <p:ext uri="{D42A27DB-BD31-4B8C-83A1-F6EECF244321}">
                <p14:modId xmlns:p14="http://schemas.microsoft.com/office/powerpoint/2010/main" val="679265334"/>
              </p:ext>
            </p:extLst>
          </p:nvPr>
        </p:nvGraphicFramePr>
        <p:xfrm>
          <a:off x="838200" y="3975651"/>
          <a:ext cx="10515600" cy="25172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1" name="Content Placeholder 20">
            <a:extLst>
              <a:ext uri="{FF2B5EF4-FFF2-40B4-BE49-F238E27FC236}">
                <a16:creationId xmlns:a16="http://schemas.microsoft.com/office/drawing/2014/main" id="{9FEB5642-C66D-4EB4-902E-9F86A6CB9FFC}"/>
              </a:ext>
            </a:extLst>
          </p:cNvPr>
          <p:cNvGraphicFramePr>
            <a:graphicFrameLocks noGrp="1"/>
          </p:cNvGraphicFramePr>
          <p:nvPr>
            <p:ph idx="1"/>
            <p:extLst>
              <p:ext uri="{D42A27DB-BD31-4B8C-83A1-F6EECF244321}">
                <p14:modId xmlns:p14="http://schemas.microsoft.com/office/powerpoint/2010/main" val="71874190"/>
              </p:ext>
            </p:extLst>
          </p:nvPr>
        </p:nvGraphicFramePr>
        <p:xfrm>
          <a:off x="838200" y="1073425"/>
          <a:ext cx="10515600" cy="278295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2" name="Content Placeholder 2">
            <a:extLst>
              <a:ext uri="{FF2B5EF4-FFF2-40B4-BE49-F238E27FC236}">
                <a16:creationId xmlns:a16="http://schemas.microsoft.com/office/drawing/2014/main" id="{35F5AA6B-8316-46F0-89CE-EBD3746922AC}"/>
              </a:ext>
            </a:extLst>
          </p:cNvPr>
          <p:cNvSpPr txBox="1">
            <a:spLocks/>
          </p:cNvSpPr>
          <p:nvPr/>
        </p:nvSpPr>
        <p:spPr>
          <a:xfrm>
            <a:off x="838200" y="365126"/>
            <a:ext cx="10515600" cy="1079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altLang="zh-CN" sz="3200" b="1">
                <a:solidFill>
                  <a:schemeClr val="bg1"/>
                </a:solidFill>
              </a:rPr>
              <a:t>contact angle </a:t>
            </a:r>
            <a:r>
              <a:rPr lang="en-GB" altLang="zh-CN" sz="3200">
                <a:solidFill>
                  <a:schemeClr val="bg1"/>
                </a:solidFill>
              </a:rPr>
              <a:t>and wetting</a:t>
            </a:r>
            <a:endParaRPr lang="en-GB" altLang="zh-CN" sz="3200" b="1">
              <a:solidFill>
                <a:schemeClr val="bg1"/>
              </a:solidFill>
            </a:endParaRPr>
          </a:p>
        </p:txBody>
      </p:sp>
    </p:spTree>
    <p:extLst>
      <p:ext uri="{BB962C8B-B14F-4D97-AF65-F5344CB8AC3E}">
        <p14:creationId xmlns:p14="http://schemas.microsoft.com/office/powerpoint/2010/main" val="86742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A close up of a flower&#10;&#10;Description automatically generated">
            <a:extLst>
              <a:ext uri="{FF2B5EF4-FFF2-40B4-BE49-F238E27FC236}">
                <a16:creationId xmlns:a16="http://schemas.microsoft.com/office/drawing/2014/main" id="{7E6367FA-2640-4E39-B137-B40C82486354}"/>
              </a:ext>
            </a:extLst>
          </p:cNvPr>
          <p:cNvPicPr>
            <a:picLocks noChangeAspect="1"/>
          </p:cNvPicPr>
          <p:nvPr/>
        </p:nvPicPr>
        <p:blipFill rotWithShape="1">
          <a:blip r:embed="rId3">
            <a:alphaModFix amt="55000"/>
            <a:extLst>
              <a:ext uri="{28A0092B-C50C-407E-A947-70E740481C1C}">
                <a14:useLocalDpi xmlns:a14="http://schemas.microsoft.com/office/drawing/2010/main" val="0"/>
              </a:ext>
            </a:extLst>
          </a:blip>
          <a:srcRect/>
          <a:stretch/>
        </p:blipFill>
        <p:spPr>
          <a:xfrm>
            <a:off x="9" y="10"/>
            <a:ext cx="12191982" cy="6857990"/>
          </a:xfrm>
          <a:prstGeom prst="rect">
            <a:avLst/>
          </a:prstGeom>
        </p:spPr>
      </p:pic>
      <p:sp>
        <p:nvSpPr>
          <p:cNvPr id="22" name="Content Placeholder 2">
            <a:extLst>
              <a:ext uri="{FF2B5EF4-FFF2-40B4-BE49-F238E27FC236}">
                <a16:creationId xmlns:a16="http://schemas.microsoft.com/office/drawing/2014/main" id="{35F5AA6B-8316-46F0-89CE-EBD3746922AC}"/>
              </a:ext>
            </a:extLst>
          </p:cNvPr>
          <p:cNvSpPr txBox="1">
            <a:spLocks/>
          </p:cNvSpPr>
          <p:nvPr/>
        </p:nvSpPr>
        <p:spPr>
          <a:xfrm>
            <a:off x="838200" y="365126"/>
            <a:ext cx="10515600" cy="10796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altLang="zh-CN" sz="3200" b="1">
                <a:solidFill>
                  <a:schemeClr val="bg1"/>
                </a:solidFill>
              </a:rPr>
              <a:t>Young’s equation</a:t>
            </a:r>
          </a:p>
        </p:txBody>
      </p:sp>
      <p:sp>
        <p:nvSpPr>
          <p:cNvPr id="3" name="Content Placeholder 2">
            <a:extLst>
              <a:ext uri="{FF2B5EF4-FFF2-40B4-BE49-F238E27FC236}">
                <a16:creationId xmlns:a16="http://schemas.microsoft.com/office/drawing/2014/main" id="{AFFFE31C-5F2E-4290-8649-A90178004193}"/>
              </a:ext>
            </a:extLst>
          </p:cNvPr>
          <p:cNvSpPr>
            <a:spLocks noGrp="1"/>
          </p:cNvSpPr>
          <p:nvPr>
            <p:ph idx="1"/>
          </p:nvPr>
        </p:nvSpPr>
        <p:spPr>
          <a:xfrm>
            <a:off x="838200" y="1097643"/>
            <a:ext cx="10275990" cy="2871167"/>
          </a:xfrm>
        </p:spPr>
        <p:txBody>
          <a:bodyPr>
            <a:normAutofit fontScale="92500" lnSpcReduction="20000"/>
          </a:bodyPr>
          <a:lstStyle/>
          <a:p>
            <a:r>
              <a:rPr lang="en-US">
                <a:solidFill>
                  <a:schemeClr val="bg1"/>
                </a:solidFill>
              </a:rPr>
              <a:t>Thomas Young </a:t>
            </a:r>
            <a:r>
              <a:rPr lang="en-US" sz="2000" i="1">
                <a:solidFill>
                  <a:schemeClr val="bg1"/>
                </a:solidFill>
              </a:rPr>
              <a:t>(1773–1829) </a:t>
            </a:r>
            <a:r>
              <a:rPr lang="en-US">
                <a:solidFill>
                  <a:schemeClr val="bg1"/>
                </a:solidFill>
              </a:rPr>
              <a:t>proposed treating the contact angle of a liquid with a surface</a:t>
            </a:r>
            <a:r>
              <a:rPr lang="en-GB">
                <a:solidFill>
                  <a:schemeClr val="bg1"/>
                </a:solidFill>
              </a:rPr>
              <a:t> </a:t>
            </a:r>
            <a:r>
              <a:rPr lang="en-US">
                <a:solidFill>
                  <a:schemeClr val="bg1"/>
                </a:solidFill>
              </a:rPr>
              <a:t>as the</a:t>
            </a:r>
            <a:r>
              <a:rPr lang="hu-HU">
                <a:solidFill>
                  <a:schemeClr val="bg1"/>
                </a:solidFill>
              </a:rPr>
              <a:t> </a:t>
            </a:r>
            <a:r>
              <a:rPr lang="en-US">
                <a:solidFill>
                  <a:schemeClr val="bg1"/>
                </a:solidFill>
              </a:rPr>
              <a:t>mechanical equilibrium of a drop resting on a plane solid surface under the restrains of </a:t>
            </a:r>
            <a:r>
              <a:rPr lang="en-US" b="1">
                <a:solidFill>
                  <a:schemeClr val="bg1"/>
                </a:solidFill>
              </a:rPr>
              <a:t>three surface tensions</a:t>
            </a:r>
          </a:p>
          <a:p>
            <a:pPr lvl="0"/>
            <a:r>
              <a:rPr lang="hu-HU" sz="2600">
                <a:solidFill>
                  <a:srgbClr val="FFFFFF"/>
                </a:solidFill>
              </a:rPr>
              <a:t>contact angle θ</a:t>
            </a:r>
          </a:p>
          <a:p>
            <a:pPr lvl="0"/>
            <a:r>
              <a:rPr lang="hu-HU" sz="2600">
                <a:solidFill>
                  <a:srgbClr val="FFFFFF"/>
                </a:solidFill>
              </a:rPr>
              <a:t>solid/vapour (SV, SG) interfacial tension</a:t>
            </a:r>
          </a:p>
          <a:p>
            <a:pPr lvl="0"/>
            <a:r>
              <a:rPr lang="hu-HU" sz="2600">
                <a:solidFill>
                  <a:srgbClr val="FFFFFF"/>
                </a:solidFill>
              </a:rPr>
              <a:t>solid/liquid (SL) interfacial tension</a:t>
            </a:r>
          </a:p>
          <a:p>
            <a:pPr lvl="0"/>
            <a:r>
              <a:rPr lang="hu-HU" sz="2600">
                <a:solidFill>
                  <a:srgbClr val="FFFFFF"/>
                </a:solidFill>
              </a:rPr>
              <a:t>liquid/vapour (LV,</a:t>
            </a:r>
            <a:r>
              <a:rPr lang="en-GB" sz="2600">
                <a:solidFill>
                  <a:srgbClr val="FFFFFF"/>
                </a:solidFill>
              </a:rPr>
              <a:t> </a:t>
            </a:r>
            <a:r>
              <a:rPr lang="hu-HU" sz="2600">
                <a:solidFill>
                  <a:srgbClr val="FFFFFF"/>
                </a:solidFill>
              </a:rPr>
              <a:t>LG) interfacial tension</a:t>
            </a:r>
          </a:p>
          <a:p>
            <a:pPr lvl="0"/>
            <a:r>
              <a:rPr lang="hu-HU" sz="2600">
                <a:solidFill>
                  <a:srgbClr val="FFFFFF"/>
                </a:solidFill>
              </a:rPr>
              <a:t>L</a:t>
            </a:r>
            <a:r>
              <a:rPr lang="en-GB" sz="2600">
                <a:solidFill>
                  <a:srgbClr val="FFFFFF"/>
                </a:solidFill>
              </a:rPr>
              <a:t> </a:t>
            </a:r>
            <a:r>
              <a:rPr lang="hu-HU" sz="2600">
                <a:solidFill>
                  <a:srgbClr val="FFFFFF"/>
                </a:solidFill>
              </a:rPr>
              <a:t>=</a:t>
            </a:r>
            <a:r>
              <a:rPr lang="en-GB" sz="2600">
                <a:solidFill>
                  <a:srgbClr val="FFFFFF"/>
                </a:solidFill>
              </a:rPr>
              <a:t> </a:t>
            </a:r>
            <a:r>
              <a:rPr lang="hu-HU" sz="2600">
                <a:solidFill>
                  <a:srgbClr val="FFFFFF"/>
                </a:solidFill>
              </a:rPr>
              <a:t>liquid</a:t>
            </a:r>
            <a:r>
              <a:rPr lang="en-GB" sz="2600">
                <a:solidFill>
                  <a:srgbClr val="FFFFFF"/>
                </a:solidFill>
              </a:rPr>
              <a:t>, </a:t>
            </a:r>
            <a:r>
              <a:rPr lang="hu-HU" sz="2600">
                <a:solidFill>
                  <a:srgbClr val="FFFFFF"/>
                </a:solidFill>
              </a:rPr>
              <a:t>G</a:t>
            </a:r>
            <a:r>
              <a:rPr lang="en-GB" sz="2600">
                <a:solidFill>
                  <a:srgbClr val="FFFFFF"/>
                </a:solidFill>
              </a:rPr>
              <a:t> </a:t>
            </a:r>
            <a:r>
              <a:rPr lang="hu-HU" sz="2600">
                <a:solidFill>
                  <a:srgbClr val="FFFFFF"/>
                </a:solidFill>
              </a:rPr>
              <a:t>=</a:t>
            </a:r>
            <a:r>
              <a:rPr lang="en-GB" sz="2600">
                <a:solidFill>
                  <a:srgbClr val="FFFFFF"/>
                </a:solidFill>
              </a:rPr>
              <a:t> </a:t>
            </a:r>
            <a:r>
              <a:rPr lang="hu-HU" sz="2600">
                <a:solidFill>
                  <a:srgbClr val="FFFFFF"/>
                </a:solidFill>
              </a:rPr>
              <a:t>gas</a:t>
            </a:r>
            <a:r>
              <a:rPr lang="en-GB" sz="2600">
                <a:solidFill>
                  <a:srgbClr val="FFFFFF"/>
                </a:solidFill>
              </a:rPr>
              <a:t>, </a:t>
            </a:r>
            <a:r>
              <a:rPr lang="hu-HU" sz="2600">
                <a:solidFill>
                  <a:srgbClr val="FFFFFF"/>
                </a:solidFill>
              </a:rPr>
              <a:t>V</a:t>
            </a:r>
            <a:r>
              <a:rPr lang="en-GB" sz="2600">
                <a:solidFill>
                  <a:srgbClr val="FFFFFF"/>
                </a:solidFill>
              </a:rPr>
              <a:t> </a:t>
            </a:r>
            <a:r>
              <a:rPr lang="hu-HU" sz="2600">
                <a:solidFill>
                  <a:srgbClr val="FFFFFF"/>
                </a:solidFill>
              </a:rPr>
              <a:t>=</a:t>
            </a:r>
            <a:r>
              <a:rPr lang="en-GB" sz="2600">
                <a:solidFill>
                  <a:srgbClr val="FFFFFF"/>
                </a:solidFill>
              </a:rPr>
              <a:t> </a:t>
            </a:r>
            <a:r>
              <a:rPr lang="hu-HU" sz="2600">
                <a:solidFill>
                  <a:srgbClr val="FFFFFF"/>
                </a:solidFill>
              </a:rPr>
              <a:t>vapour</a:t>
            </a:r>
            <a:r>
              <a:rPr lang="en-GB" sz="2600">
                <a:solidFill>
                  <a:srgbClr val="FFFFFF"/>
                </a:solidFill>
              </a:rPr>
              <a:t>, </a:t>
            </a:r>
            <a:r>
              <a:rPr lang="hu-HU" sz="2600">
                <a:solidFill>
                  <a:srgbClr val="FFFFFF"/>
                </a:solidFill>
              </a:rPr>
              <a:t>S</a:t>
            </a:r>
            <a:r>
              <a:rPr lang="en-GB" sz="2600">
                <a:solidFill>
                  <a:srgbClr val="FFFFFF"/>
                </a:solidFill>
              </a:rPr>
              <a:t> </a:t>
            </a:r>
            <a:r>
              <a:rPr lang="hu-HU" sz="2600">
                <a:solidFill>
                  <a:srgbClr val="FFFFFF"/>
                </a:solidFill>
              </a:rPr>
              <a:t>= solid</a:t>
            </a:r>
            <a:r>
              <a:rPr lang="en-GB" sz="2600">
                <a:solidFill>
                  <a:srgbClr val="FFFFFF"/>
                </a:solidFill>
              </a:rPr>
              <a:t>, </a:t>
            </a:r>
            <a:r>
              <a:rPr lang="hu-HU" sz="2600">
                <a:solidFill>
                  <a:srgbClr val="FFFFFF"/>
                </a:solidFill>
              </a:rPr>
              <a:t>G</a:t>
            </a:r>
            <a:r>
              <a:rPr lang="en-GB" sz="2600">
                <a:solidFill>
                  <a:srgbClr val="FFFFFF"/>
                </a:solidFill>
              </a:rPr>
              <a:t> </a:t>
            </a:r>
            <a:r>
              <a:rPr lang="hu-HU" sz="2600">
                <a:solidFill>
                  <a:srgbClr val="FFFFFF"/>
                </a:solidFill>
              </a:rPr>
              <a:t>=</a:t>
            </a:r>
            <a:r>
              <a:rPr lang="en-GB" sz="2600">
                <a:solidFill>
                  <a:srgbClr val="FFFFFF"/>
                </a:solidFill>
              </a:rPr>
              <a:t> </a:t>
            </a:r>
            <a:r>
              <a:rPr lang="hu-HU" sz="2600">
                <a:solidFill>
                  <a:srgbClr val="FFFFFF"/>
                </a:solidFill>
              </a:rPr>
              <a:t>V</a:t>
            </a:r>
            <a:endParaRPr lang="en-GB" sz="2600">
              <a:solidFill>
                <a:srgbClr val="FFFFFF"/>
              </a:solidFill>
            </a:endParaRPr>
          </a:p>
          <a:p>
            <a:pPr lvl="0"/>
            <a:endParaRPr lang="hu-HU" sz="2600">
              <a:solidFill>
                <a:srgbClr val="FFFFFF"/>
              </a:solidFill>
            </a:endParaRPr>
          </a:p>
          <a:p>
            <a:endParaRPr lang="en-US" b="1">
              <a:solidFill>
                <a:schemeClr val="bg1"/>
              </a:solidFill>
            </a:endParaRPr>
          </a:p>
          <a:p>
            <a:endParaRPr lang="hu-HU">
              <a:solidFill>
                <a:schemeClr val="bg1"/>
              </a:solidFill>
            </a:endParaRPr>
          </a:p>
        </p:txBody>
      </p:sp>
      <p:pic>
        <p:nvPicPr>
          <p:cNvPr id="8" name="Tartalom helye 4" descr="A képen óra látható&#10;&#10;Automatikusan generált leírás">
            <a:extLst>
              <a:ext uri="{FF2B5EF4-FFF2-40B4-BE49-F238E27FC236}">
                <a16:creationId xmlns:a16="http://schemas.microsoft.com/office/drawing/2014/main" id="{6377E90E-1311-4D49-B120-B6B3DAD69AFA}"/>
              </a:ext>
            </a:extLst>
          </p:cNvPr>
          <p:cNvPicPr>
            <a:picLocks noChangeAspect="1"/>
          </p:cNvPicPr>
          <p:nvPr/>
        </p:nvPicPr>
        <p:blipFill>
          <a:blip r:embed="rId4"/>
          <a:stretch>
            <a:fillRect/>
          </a:stretch>
        </p:blipFill>
        <p:spPr>
          <a:xfrm>
            <a:off x="1065442" y="4198307"/>
            <a:ext cx="5030558" cy="2073484"/>
          </a:xfrm>
          <a:prstGeom prst="rect">
            <a:avLst/>
          </a:prstGeom>
        </p:spPr>
      </p:pic>
      <p:pic>
        <p:nvPicPr>
          <p:cNvPr id="9" name="Kép 3" descr="A képen narancs, vörös, forgalom, szoba látható&#10;&#10;Automatikusan generált leírás">
            <a:extLst>
              <a:ext uri="{FF2B5EF4-FFF2-40B4-BE49-F238E27FC236}">
                <a16:creationId xmlns:a16="http://schemas.microsoft.com/office/drawing/2014/main" id="{481C6D1C-DC94-42AF-979D-76C209406FAA}"/>
              </a:ext>
            </a:extLst>
          </p:cNvPr>
          <p:cNvPicPr/>
          <p:nvPr/>
        </p:nvPicPr>
        <p:blipFill rotWithShape="1">
          <a:blip r:embed="rId5"/>
          <a:srcRect l="4176" r="1" b="1"/>
          <a:stretch/>
        </p:blipFill>
        <p:spPr>
          <a:xfrm>
            <a:off x="6096000" y="4189893"/>
            <a:ext cx="4477545" cy="2081898"/>
          </a:xfrm>
          <a:prstGeom prst="rect">
            <a:avLst/>
          </a:prstGeom>
        </p:spPr>
      </p:pic>
      <p:sp>
        <p:nvSpPr>
          <p:cNvPr id="4" name="TextBox 3">
            <a:extLst>
              <a:ext uri="{FF2B5EF4-FFF2-40B4-BE49-F238E27FC236}">
                <a16:creationId xmlns:a16="http://schemas.microsoft.com/office/drawing/2014/main" id="{6E403D1C-8859-419D-8201-BD38A5A61BA7}"/>
              </a:ext>
            </a:extLst>
          </p:cNvPr>
          <p:cNvSpPr txBox="1"/>
          <p:nvPr/>
        </p:nvSpPr>
        <p:spPr>
          <a:xfrm>
            <a:off x="8501814" y="6492874"/>
            <a:ext cx="3690177" cy="523220"/>
          </a:xfrm>
          <a:prstGeom prst="rect">
            <a:avLst/>
          </a:prstGeom>
          <a:noFill/>
        </p:spPr>
        <p:txBody>
          <a:bodyPr wrap="none" rtlCol="0">
            <a:spAutoFit/>
          </a:bodyPr>
          <a:lstStyle/>
          <a:p>
            <a:r>
              <a:rPr lang="hu-HU" sz="1400">
                <a:solidFill>
                  <a:schemeClr val="bg1"/>
                </a:solidFill>
                <a:hlinkClick r:id="rId6">
                  <a:extLst>
                    <a:ext uri="{A12FA001-AC4F-418D-AE19-62706E023703}">
                      <ahyp:hlinkClr xmlns:ahyp="http://schemas.microsoft.com/office/drawing/2018/hyperlinkcolor" val="tx"/>
                    </a:ext>
                  </a:extLst>
                </a:hlinkClick>
              </a:rPr>
              <a:t>https://www.youtube.com/watch?v=jiEKUi42r1I</a:t>
            </a:r>
            <a:endParaRPr lang="hu-HU" sz="1400">
              <a:solidFill>
                <a:schemeClr val="bg1"/>
              </a:solidFill>
            </a:endParaRPr>
          </a:p>
          <a:p>
            <a:endParaRPr lang="hu-HU" sz="1400"/>
          </a:p>
        </p:txBody>
      </p:sp>
    </p:spTree>
    <p:extLst>
      <p:ext uri="{BB962C8B-B14F-4D97-AF65-F5344CB8AC3E}">
        <p14:creationId xmlns:p14="http://schemas.microsoft.com/office/powerpoint/2010/main" val="946089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graphicFrame>
        <p:nvGraphicFramePr>
          <p:cNvPr id="5" name="Content Placeholder 4">
            <a:extLst>
              <a:ext uri="{FF2B5EF4-FFF2-40B4-BE49-F238E27FC236}">
                <a16:creationId xmlns:a16="http://schemas.microsoft.com/office/drawing/2014/main" id="{5E0E9DC6-93D5-44D2-878B-BD458DE57FBA}"/>
              </a:ext>
            </a:extLst>
          </p:cNvPr>
          <p:cNvGraphicFramePr>
            <a:graphicFrameLocks noGrp="1"/>
          </p:cNvGraphicFramePr>
          <p:nvPr>
            <p:ph idx="1"/>
            <p:extLst>
              <p:ext uri="{D42A27DB-BD31-4B8C-83A1-F6EECF244321}">
                <p14:modId xmlns:p14="http://schemas.microsoft.com/office/powerpoint/2010/main" val="427204742"/>
              </p:ext>
            </p:extLst>
          </p:nvPr>
        </p:nvGraphicFramePr>
        <p:xfrm>
          <a:off x="838200" y="516835"/>
          <a:ext cx="10515600" cy="5804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3861385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F736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graphicFrame>
        <p:nvGraphicFramePr>
          <p:cNvPr id="5" name="Content Placeholder 4">
            <a:extLst>
              <a:ext uri="{FF2B5EF4-FFF2-40B4-BE49-F238E27FC236}">
                <a16:creationId xmlns:a16="http://schemas.microsoft.com/office/drawing/2014/main" id="{5E0E9DC6-93D5-44D2-878B-BD458DE57FBA}"/>
              </a:ext>
            </a:extLst>
          </p:cNvPr>
          <p:cNvGraphicFramePr>
            <a:graphicFrameLocks noGrp="1"/>
          </p:cNvGraphicFramePr>
          <p:nvPr>
            <p:ph idx="1"/>
            <p:extLst>
              <p:ext uri="{D42A27DB-BD31-4B8C-83A1-F6EECF244321}">
                <p14:modId xmlns:p14="http://schemas.microsoft.com/office/powerpoint/2010/main" val="2547795833"/>
              </p:ext>
            </p:extLst>
          </p:nvPr>
        </p:nvGraphicFramePr>
        <p:xfrm>
          <a:off x="838200" y="516835"/>
          <a:ext cx="10515600" cy="5804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3808921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close up of a flower&#10;&#10;Description automatically generated">
            <a:extLst>
              <a:ext uri="{FF2B5EF4-FFF2-40B4-BE49-F238E27FC236}">
                <a16:creationId xmlns:a16="http://schemas.microsoft.com/office/drawing/2014/main" id="{38B32285-2555-4707-8931-9422EC38166F}"/>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9" y="10"/>
            <a:ext cx="12191982" cy="6857990"/>
          </a:xfrm>
          <a:prstGeom prst="rect">
            <a:avLst/>
          </a:prstGeom>
        </p:spPr>
      </p:pic>
      <p:sp>
        <p:nvSpPr>
          <p:cNvPr id="2" name="Cím 1">
            <a:extLst>
              <a:ext uri="{FF2B5EF4-FFF2-40B4-BE49-F238E27FC236}">
                <a16:creationId xmlns:a16="http://schemas.microsoft.com/office/drawing/2014/main" id="{9491517C-E32E-434F-9EC7-F90791B6EDA8}"/>
              </a:ext>
            </a:extLst>
          </p:cNvPr>
          <p:cNvSpPr>
            <a:spLocks noGrp="1"/>
          </p:cNvSpPr>
          <p:nvPr>
            <p:ph type="title"/>
          </p:nvPr>
        </p:nvSpPr>
        <p:spPr>
          <a:xfrm>
            <a:off x="838201" y="1065862"/>
            <a:ext cx="3313164" cy="4726276"/>
          </a:xfrm>
        </p:spPr>
        <p:txBody>
          <a:bodyPr>
            <a:normAutofit/>
          </a:bodyPr>
          <a:lstStyle/>
          <a:p>
            <a:pPr algn="r"/>
            <a:r>
              <a:rPr lang="en-GB" sz="4000">
                <a:solidFill>
                  <a:srgbClr val="FFFFFF"/>
                </a:solidFill>
              </a:rPr>
              <a:t>w</a:t>
            </a:r>
            <a:r>
              <a:rPr lang="hu-HU" sz="4000">
                <a:solidFill>
                  <a:srgbClr val="FFFFFF"/>
                </a:solidFill>
              </a:rPr>
              <a:t>etting agents</a:t>
            </a:r>
          </a:p>
        </p:txBody>
      </p:sp>
      <p:cxnSp>
        <p:nvCxnSpPr>
          <p:cNvPr id="38" name="Straight Connector 3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2" name="Tartalom helye 2">
            <a:extLst>
              <a:ext uri="{FF2B5EF4-FFF2-40B4-BE49-F238E27FC236}">
                <a16:creationId xmlns:a16="http://schemas.microsoft.com/office/drawing/2014/main" id="{EF89515A-3509-4A6A-BD00-5C19952C951E}"/>
              </a:ext>
            </a:extLst>
          </p:cNvPr>
          <p:cNvGraphicFramePr>
            <a:graphicFrameLocks noGrp="1"/>
          </p:cNvGraphicFramePr>
          <p:nvPr>
            <p:ph idx="1"/>
            <p:extLst>
              <p:ext uri="{D42A27DB-BD31-4B8C-83A1-F6EECF244321}">
                <p14:modId xmlns:p14="http://schemas.microsoft.com/office/powerpoint/2010/main" val="287377277"/>
              </p:ext>
            </p:extLst>
          </p:nvPr>
        </p:nvGraphicFramePr>
        <p:xfrm>
          <a:off x="4989556" y="1065862"/>
          <a:ext cx="6738613"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4348195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graphicFrame>
        <p:nvGraphicFramePr>
          <p:cNvPr id="5" name="Content Placeholder 4">
            <a:extLst>
              <a:ext uri="{FF2B5EF4-FFF2-40B4-BE49-F238E27FC236}">
                <a16:creationId xmlns:a16="http://schemas.microsoft.com/office/drawing/2014/main" id="{5E0E9DC6-93D5-44D2-878B-BD458DE57FBA}"/>
              </a:ext>
            </a:extLst>
          </p:cNvPr>
          <p:cNvGraphicFramePr>
            <a:graphicFrameLocks noGrp="1"/>
          </p:cNvGraphicFramePr>
          <p:nvPr>
            <p:ph idx="1"/>
            <p:extLst>
              <p:ext uri="{D42A27DB-BD31-4B8C-83A1-F6EECF244321}">
                <p14:modId xmlns:p14="http://schemas.microsoft.com/office/powerpoint/2010/main" val="1001647203"/>
              </p:ext>
            </p:extLst>
          </p:nvPr>
        </p:nvGraphicFramePr>
        <p:xfrm>
          <a:off x="838200" y="516835"/>
          <a:ext cx="10515600" cy="5804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8316374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graphicFrame>
        <p:nvGraphicFramePr>
          <p:cNvPr id="5" name="Content Placeholder 4">
            <a:extLst>
              <a:ext uri="{FF2B5EF4-FFF2-40B4-BE49-F238E27FC236}">
                <a16:creationId xmlns:a16="http://schemas.microsoft.com/office/drawing/2014/main" id="{5E0E9DC6-93D5-44D2-878B-BD458DE57FBA}"/>
              </a:ext>
            </a:extLst>
          </p:cNvPr>
          <p:cNvGraphicFramePr>
            <a:graphicFrameLocks noGrp="1"/>
          </p:cNvGraphicFramePr>
          <p:nvPr>
            <p:ph idx="1"/>
            <p:extLst>
              <p:ext uri="{D42A27DB-BD31-4B8C-83A1-F6EECF244321}">
                <p14:modId xmlns:p14="http://schemas.microsoft.com/office/powerpoint/2010/main" val="3634587665"/>
              </p:ext>
            </p:extLst>
          </p:nvPr>
        </p:nvGraphicFramePr>
        <p:xfrm>
          <a:off x="838200" y="516835"/>
          <a:ext cx="10515600" cy="5804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7863114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592C1117-B66C-45FD-AE52-12ABC25D22D8}"/>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4A921B3B-F1BD-469B-8FF4-276581CAEB71}"/>
              </a:ext>
            </a:extLst>
          </p:cNvPr>
          <p:cNvSpPr>
            <a:spLocks noGrp="1"/>
          </p:cNvSpPr>
          <p:nvPr>
            <p:ph type="title"/>
          </p:nvPr>
        </p:nvSpPr>
        <p:spPr>
          <a:xfrm>
            <a:off x="304800" y="1065862"/>
            <a:ext cx="3846565" cy="4726276"/>
          </a:xfrm>
        </p:spPr>
        <p:txBody>
          <a:bodyPr>
            <a:normAutofit/>
          </a:bodyPr>
          <a:lstStyle/>
          <a:p>
            <a:pPr algn="r"/>
            <a:r>
              <a:rPr lang="hu-HU" sz="4000">
                <a:solidFill>
                  <a:srgbClr val="FFFFFF"/>
                </a:solidFill>
              </a:rPr>
              <a:t>antifreeze agent</a:t>
            </a:r>
            <a:r>
              <a:rPr lang="en-GB" sz="4000">
                <a:solidFill>
                  <a:srgbClr val="FFFFFF"/>
                </a:solidFill>
              </a:rPr>
              <a:t>s</a:t>
            </a:r>
            <a:endParaRPr lang="hu-HU" sz="4000">
              <a:solidFill>
                <a:srgbClr val="FFFFFF"/>
              </a:solidFill>
            </a:endParaRPr>
          </a:p>
        </p:txBody>
      </p:sp>
      <p:cxnSp>
        <p:nvCxnSpPr>
          <p:cNvPr id="22" name="Straight Connector 2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artalom helye 2">
            <a:extLst>
              <a:ext uri="{FF2B5EF4-FFF2-40B4-BE49-F238E27FC236}">
                <a16:creationId xmlns:a16="http://schemas.microsoft.com/office/drawing/2014/main" id="{FA7E9092-3344-4F5E-A2E8-A02A8566D79F}"/>
              </a:ext>
            </a:extLst>
          </p:cNvPr>
          <p:cNvSpPr>
            <a:spLocks noGrp="1"/>
          </p:cNvSpPr>
          <p:nvPr>
            <p:ph idx="1"/>
          </p:nvPr>
        </p:nvSpPr>
        <p:spPr>
          <a:xfrm>
            <a:off x="5155379" y="1065862"/>
            <a:ext cx="6423706" cy="4726276"/>
          </a:xfrm>
        </p:spPr>
        <p:txBody>
          <a:bodyPr anchor="ctr">
            <a:normAutofit/>
          </a:bodyPr>
          <a:lstStyle/>
          <a:p>
            <a:r>
              <a:rPr lang="hu-HU" sz="2000">
                <a:solidFill>
                  <a:srgbClr val="FFFFFF"/>
                </a:solidFill>
              </a:rPr>
              <a:t>glycols</a:t>
            </a:r>
          </a:p>
          <a:p>
            <a:r>
              <a:rPr lang="hu-HU" sz="2000">
                <a:solidFill>
                  <a:srgbClr val="FFFFFF"/>
                </a:solidFill>
              </a:rPr>
              <a:t>glycerol</a:t>
            </a:r>
          </a:p>
          <a:p>
            <a:r>
              <a:rPr lang="hu-HU" sz="2000">
                <a:solidFill>
                  <a:srgbClr val="FFFFFF"/>
                </a:solidFill>
              </a:rPr>
              <a:t>salts (ammonium sulfate)</a:t>
            </a:r>
          </a:p>
        </p:txBody>
      </p:sp>
    </p:spTree>
    <p:extLst>
      <p:ext uri="{BB962C8B-B14F-4D97-AF65-F5344CB8AC3E}">
        <p14:creationId xmlns:p14="http://schemas.microsoft.com/office/powerpoint/2010/main" val="402520956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graphicFrame>
        <p:nvGraphicFramePr>
          <p:cNvPr id="5" name="Content Placeholder 4">
            <a:extLst>
              <a:ext uri="{FF2B5EF4-FFF2-40B4-BE49-F238E27FC236}">
                <a16:creationId xmlns:a16="http://schemas.microsoft.com/office/drawing/2014/main" id="{5E0E9DC6-93D5-44D2-878B-BD458DE57FBA}"/>
              </a:ext>
            </a:extLst>
          </p:cNvPr>
          <p:cNvGraphicFramePr>
            <a:graphicFrameLocks noGrp="1"/>
          </p:cNvGraphicFramePr>
          <p:nvPr>
            <p:ph idx="1"/>
            <p:extLst>
              <p:ext uri="{D42A27DB-BD31-4B8C-83A1-F6EECF244321}">
                <p14:modId xmlns:p14="http://schemas.microsoft.com/office/powerpoint/2010/main" val="2351855921"/>
              </p:ext>
            </p:extLst>
          </p:nvPr>
        </p:nvGraphicFramePr>
        <p:xfrm>
          <a:off x="838200" y="516835"/>
          <a:ext cx="10515600" cy="5804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208977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592C1117-B66C-45FD-AE52-12ABC25D22D8}"/>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4A921B3B-F1BD-469B-8FF4-276581CAEB71}"/>
              </a:ext>
            </a:extLst>
          </p:cNvPr>
          <p:cNvSpPr>
            <a:spLocks noGrp="1"/>
          </p:cNvSpPr>
          <p:nvPr>
            <p:ph type="title"/>
          </p:nvPr>
        </p:nvSpPr>
        <p:spPr>
          <a:xfrm>
            <a:off x="304800" y="1065862"/>
            <a:ext cx="3846565" cy="4726276"/>
          </a:xfrm>
        </p:spPr>
        <p:txBody>
          <a:bodyPr>
            <a:normAutofit/>
          </a:bodyPr>
          <a:lstStyle/>
          <a:p>
            <a:pPr algn="r"/>
            <a:r>
              <a:rPr lang="en-GB" sz="4000">
                <a:solidFill>
                  <a:srgbClr val="FFFFFF"/>
                </a:solidFill>
              </a:rPr>
              <a:t>suspensions</a:t>
            </a:r>
            <a:endParaRPr lang="hu-HU" sz="4000">
              <a:solidFill>
                <a:srgbClr val="FFFFFF"/>
              </a:solidFill>
            </a:endParaRPr>
          </a:p>
        </p:txBody>
      </p:sp>
      <p:cxnSp>
        <p:nvCxnSpPr>
          <p:cNvPr id="22" name="Straight Connector 2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artalom helye 2">
            <a:extLst>
              <a:ext uri="{FF2B5EF4-FFF2-40B4-BE49-F238E27FC236}">
                <a16:creationId xmlns:a16="http://schemas.microsoft.com/office/drawing/2014/main" id="{FA7E9092-3344-4F5E-A2E8-A02A8566D79F}"/>
              </a:ext>
            </a:extLst>
          </p:cNvPr>
          <p:cNvSpPr>
            <a:spLocks noGrp="1"/>
          </p:cNvSpPr>
          <p:nvPr>
            <p:ph idx="1"/>
          </p:nvPr>
        </p:nvSpPr>
        <p:spPr>
          <a:xfrm>
            <a:off x="5155379" y="1065862"/>
            <a:ext cx="6423706" cy="4726276"/>
          </a:xfrm>
        </p:spPr>
        <p:txBody>
          <a:bodyPr anchor="ctr">
            <a:normAutofit/>
          </a:bodyPr>
          <a:lstStyle/>
          <a:p>
            <a:pPr marL="0" indent="0">
              <a:buNone/>
            </a:pPr>
            <a:r>
              <a:rPr lang="en-US"/>
              <a:t>a disperse system </a:t>
            </a:r>
            <a:br>
              <a:rPr lang="en-US"/>
            </a:br>
            <a:r>
              <a:rPr lang="en-US"/>
              <a:t>in which one substance</a:t>
            </a:r>
            <a:br>
              <a:rPr lang="en-US"/>
            </a:br>
            <a:r>
              <a:rPr lang="en-US">
                <a:solidFill>
                  <a:srgbClr val="BFC6D8"/>
                </a:solidFill>
              </a:rPr>
              <a:t>(</a:t>
            </a:r>
            <a:r>
              <a:rPr lang="en-US">
                <a:solidFill>
                  <a:srgbClr val="78899D"/>
                </a:solidFill>
              </a:rPr>
              <a:t>the disperse phase</a:t>
            </a:r>
            <a:r>
              <a:rPr lang="en-US">
                <a:solidFill>
                  <a:srgbClr val="BFC6D8"/>
                </a:solidFill>
              </a:rPr>
              <a:t>)</a:t>
            </a:r>
            <a:br>
              <a:rPr lang="en-US"/>
            </a:br>
            <a:r>
              <a:rPr lang="en-US"/>
              <a:t>is distributed/dispersed </a:t>
            </a:r>
            <a:br>
              <a:rPr lang="en-US"/>
            </a:br>
            <a:r>
              <a:rPr lang="en-US"/>
              <a:t>in fine particles’ form </a:t>
            </a:r>
            <a:br>
              <a:rPr lang="en-US"/>
            </a:br>
            <a:r>
              <a:rPr lang="en-US"/>
              <a:t>throughout another </a:t>
            </a:r>
            <a:br>
              <a:rPr lang="en-US"/>
            </a:br>
            <a:r>
              <a:rPr lang="en-US">
                <a:solidFill>
                  <a:srgbClr val="BFC6D8"/>
                </a:solidFill>
              </a:rPr>
              <a:t>(</a:t>
            </a:r>
            <a:r>
              <a:rPr lang="en-US">
                <a:solidFill>
                  <a:srgbClr val="78899D"/>
                </a:solidFill>
              </a:rPr>
              <a:t>the continuous phase</a:t>
            </a:r>
            <a:r>
              <a:rPr lang="en-US">
                <a:solidFill>
                  <a:srgbClr val="BFC6D8"/>
                </a:solidFill>
              </a:rPr>
              <a:t>)</a:t>
            </a:r>
          </a:p>
        </p:txBody>
      </p:sp>
    </p:spTree>
    <p:extLst>
      <p:ext uri="{BB962C8B-B14F-4D97-AF65-F5344CB8AC3E}">
        <p14:creationId xmlns:p14="http://schemas.microsoft.com/office/powerpoint/2010/main" val="90214592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graphicFrame>
        <p:nvGraphicFramePr>
          <p:cNvPr id="5" name="Content Placeholder 4">
            <a:extLst>
              <a:ext uri="{FF2B5EF4-FFF2-40B4-BE49-F238E27FC236}">
                <a16:creationId xmlns:a16="http://schemas.microsoft.com/office/drawing/2014/main" id="{5E0E9DC6-93D5-44D2-878B-BD458DE57FBA}"/>
              </a:ext>
            </a:extLst>
          </p:cNvPr>
          <p:cNvGraphicFramePr>
            <a:graphicFrameLocks noGrp="1"/>
          </p:cNvGraphicFramePr>
          <p:nvPr>
            <p:ph idx="1"/>
            <p:extLst>
              <p:ext uri="{D42A27DB-BD31-4B8C-83A1-F6EECF244321}">
                <p14:modId xmlns:p14="http://schemas.microsoft.com/office/powerpoint/2010/main" val="1055521058"/>
              </p:ext>
            </p:extLst>
          </p:nvPr>
        </p:nvGraphicFramePr>
        <p:xfrm>
          <a:off x="838200" y="516835"/>
          <a:ext cx="10515600" cy="5804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1481060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D0AC3D3B-1597-49DD-8AA5-555E2CA1F54F}"/>
              </a:ext>
            </a:extLst>
          </p:cNvPr>
          <p:cNvSpPr>
            <a:spLocks noGrp="1"/>
          </p:cNvSpPr>
          <p:nvPr>
            <p:ph type="title"/>
          </p:nvPr>
        </p:nvSpPr>
        <p:spPr>
          <a:xfrm>
            <a:off x="838200" y="365125"/>
            <a:ext cx="10515600" cy="1325563"/>
          </a:xfrm>
        </p:spPr>
        <p:txBody>
          <a:bodyPr>
            <a:normAutofit/>
          </a:bodyPr>
          <a:lstStyle/>
          <a:p>
            <a:r>
              <a:rPr lang="en-GB">
                <a:solidFill>
                  <a:srgbClr val="FFFFFF"/>
                </a:solidFill>
              </a:rPr>
              <a:t>thickening agents</a:t>
            </a:r>
            <a:endParaRPr lang="hu-HU">
              <a:solidFill>
                <a:srgbClr val="FFFFFF"/>
              </a:solidFill>
            </a:endParaRPr>
          </a:p>
        </p:txBody>
      </p:sp>
      <p:sp>
        <p:nvSpPr>
          <p:cNvPr id="3" name="Tartalom helye 2">
            <a:extLst>
              <a:ext uri="{FF2B5EF4-FFF2-40B4-BE49-F238E27FC236}">
                <a16:creationId xmlns:a16="http://schemas.microsoft.com/office/drawing/2014/main" id="{BCC87503-1E40-4899-A01A-D7282EF3081A}"/>
              </a:ext>
            </a:extLst>
          </p:cNvPr>
          <p:cNvSpPr>
            <a:spLocks noGrp="1"/>
          </p:cNvSpPr>
          <p:nvPr>
            <p:ph idx="1"/>
          </p:nvPr>
        </p:nvSpPr>
        <p:spPr>
          <a:xfrm>
            <a:off x="838200" y="1825625"/>
            <a:ext cx="10515600" cy="4351338"/>
          </a:xfrm>
        </p:spPr>
        <p:txBody>
          <a:bodyPr>
            <a:normAutofit/>
          </a:bodyPr>
          <a:lstStyle/>
          <a:p>
            <a:pPr>
              <a:defRPr/>
            </a:pPr>
            <a:r>
              <a:rPr lang="en-US" altLang="en-US"/>
              <a:t>Thickening agents increase the viscosity of the vehicle, thereby slowing down sedimentation. </a:t>
            </a:r>
          </a:p>
          <a:p>
            <a:pPr>
              <a:defRPr/>
            </a:pPr>
            <a:r>
              <a:rPr lang="en-US" altLang="en-US"/>
              <a:t>Most agents can form thixotropic gels which are semisolid on standing, but flow readily after shaking. </a:t>
            </a:r>
          </a:p>
          <a:p>
            <a:pPr>
              <a:defRPr/>
            </a:pPr>
            <a:r>
              <a:rPr lang="en-US" altLang="en-US"/>
              <a:t>Thickening agents can be divided into five broad categories: natural polysaccharides, semi-synthetic polysaccharides, clays, synthetic thickners and miscellaneous compounds.</a:t>
            </a:r>
            <a:endParaRPr lang="en-US" altLang="en-US" dirty="0"/>
          </a:p>
        </p:txBody>
      </p:sp>
    </p:spTree>
    <p:extLst>
      <p:ext uri="{BB962C8B-B14F-4D97-AF65-F5344CB8AC3E}">
        <p14:creationId xmlns:p14="http://schemas.microsoft.com/office/powerpoint/2010/main" val="85157736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592C1117-B66C-45FD-AE52-12ABC25D22D8}"/>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4A921B3B-F1BD-469B-8FF4-276581CAEB71}"/>
              </a:ext>
            </a:extLst>
          </p:cNvPr>
          <p:cNvSpPr>
            <a:spLocks noGrp="1"/>
          </p:cNvSpPr>
          <p:nvPr>
            <p:ph type="title"/>
          </p:nvPr>
        </p:nvSpPr>
        <p:spPr>
          <a:xfrm>
            <a:off x="304800" y="1065862"/>
            <a:ext cx="3846565" cy="4726276"/>
          </a:xfrm>
        </p:spPr>
        <p:txBody>
          <a:bodyPr>
            <a:normAutofit/>
          </a:bodyPr>
          <a:lstStyle/>
          <a:p>
            <a:pPr algn="r"/>
            <a:r>
              <a:rPr lang="en-GB" sz="4000">
                <a:solidFill>
                  <a:srgbClr val="FFFFFF"/>
                </a:solidFill>
              </a:rPr>
              <a:t>t</a:t>
            </a:r>
            <a:r>
              <a:rPr lang="hu-HU" sz="4000">
                <a:solidFill>
                  <a:srgbClr val="FFFFFF"/>
                </a:solidFill>
              </a:rPr>
              <a:t>hickening agents</a:t>
            </a:r>
          </a:p>
        </p:txBody>
      </p:sp>
      <p:cxnSp>
        <p:nvCxnSpPr>
          <p:cNvPr id="22" name="Straight Connector 2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artalom helye 2">
            <a:extLst>
              <a:ext uri="{FF2B5EF4-FFF2-40B4-BE49-F238E27FC236}">
                <a16:creationId xmlns:a16="http://schemas.microsoft.com/office/drawing/2014/main" id="{FA7E9092-3344-4F5E-A2E8-A02A8566D79F}"/>
              </a:ext>
            </a:extLst>
          </p:cNvPr>
          <p:cNvSpPr>
            <a:spLocks noGrp="1"/>
          </p:cNvSpPr>
          <p:nvPr>
            <p:ph idx="1"/>
          </p:nvPr>
        </p:nvSpPr>
        <p:spPr>
          <a:xfrm>
            <a:off x="5155379" y="1065862"/>
            <a:ext cx="6423706" cy="4726276"/>
          </a:xfrm>
        </p:spPr>
        <p:txBody>
          <a:bodyPr anchor="ctr">
            <a:normAutofit/>
          </a:bodyPr>
          <a:lstStyle/>
          <a:p>
            <a:r>
              <a:rPr lang="hu-HU" sz="2000">
                <a:solidFill>
                  <a:srgbClr val="FFFFFF"/>
                </a:solidFill>
              </a:rPr>
              <a:t>organic or inorganic</a:t>
            </a:r>
          </a:p>
          <a:p>
            <a:r>
              <a:rPr lang="hu-HU" sz="2000">
                <a:solidFill>
                  <a:srgbClr val="FFFFFF"/>
                </a:solidFill>
              </a:rPr>
              <a:t>gums and cellulose derivatives</a:t>
            </a:r>
          </a:p>
          <a:p>
            <a:r>
              <a:rPr lang="hu-HU" sz="2000">
                <a:solidFill>
                  <a:srgbClr val="FFFFFF"/>
                </a:solidFill>
              </a:rPr>
              <a:t>application in gel form</a:t>
            </a:r>
          </a:p>
          <a:p>
            <a:r>
              <a:rPr lang="hu-HU" sz="2000">
                <a:solidFill>
                  <a:srgbClr val="FFFFFF"/>
                </a:solidFill>
              </a:rPr>
              <a:t>activation</a:t>
            </a:r>
          </a:p>
          <a:p>
            <a:r>
              <a:rPr lang="hu-HU" sz="2000">
                <a:solidFill>
                  <a:srgbClr val="FFFFFF"/>
                </a:solidFill>
              </a:rPr>
              <a:t>preservative agent</a:t>
            </a:r>
          </a:p>
          <a:p>
            <a:r>
              <a:rPr lang="hu-HU" sz="2000">
                <a:solidFill>
                  <a:srgbClr val="FFFFFF"/>
                </a:solidFill>
              </a:rPr>
              <a:t>rheological properties of gel and formulated suspension</a:t>
            </a:r>
          </a:p>
        </p:txBody>
      </p:sp>
    </p:spTree>
    <p:extLst>
      <p:ext uri="{BB962C8B-B14F-4D97-AF65-F5344CB8AC3E}">
        <p14:creationId xmlns:p14="http://schemas.microsoft.com/office/powerpoint/2010/main" val="308015051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D0AC3D3B-1597-49DD-8AA5-555E2CA1F54F}"/>
              </a:ext>
            </a:extLst>
          </p:cNvPr>
          <p:cNvSpPr>
            <a:spLocks noGrp="1"/>
          </p:cNvSpPr>
          <p:nvPr>
            <p:ph type="title"/>
          </p:nvPr>
        </p:nvSpPr>
        <p:spPr>
          <a:xfrm>
            <a:off x="838200" y="365125"/>
            <a:ext cx="10515600" cy="1325563"/>
          </a:xfrm>
        </p:spPr>
        <p:txBody>
          <a:bodyPr>
            <a:normAutofit/>
          </a:bodyPr>
          <a:lstStyle/>
          <a:p>
            <a:r>
              <a:rPr lang="en-US" b="1">
                <a:solidFill>
                  <a:schemeClr val="tx2"/>
                </a:solidFill>
              </a:rPr>
              <a:t>synthetic thickeners</a:t>
            </a:r>
            <a:endParaRPr lang="hu-HU">
              <a:solidFill>
                <a:srgbClr val="FFFFFF"/>
              </a:solidFill>
            </a:endParaRPr>
          </a:p>
        </p:txBody>
      </p:sp>
      <p:sp>
        <p:nvSpPr>
          <p:cNvPr id="3" name="Tartalom helye 2">
            <a:extLst>
              <a:ext uri="{FF2B5EF4-FFF2-40B4-BE49-F238E27FC236}">
                <a16:creationId xmlns:a16="http://schemas.microsoft.com/office/drawing/2014/main" id="{BCC87503-1E40-4899-A01A-D7282EF3081A}"/>
              </a:ext>
            </a:extLst>
          </p:cNvPr>
          <p:cNvSpPr>
            <a:spLocks noGrp="1"/>
          </p:cNvSpPr>
          <p:nvPr>
            <p:ph idx="1"/>
          </p:nvPr>
        </p:nvSpPr>
        <p:spPr>
          <a:xfrm>
            <a:off x="838200" y="1825625"/>
            <a:ext cx="10515600" cy="4351338"/>
          </a:xfrm>
        </p:spPr>
        <p:txBody>
          <a:bodyPr>
            <a:normAutofit/>
          </a:bodyPr>
          <a:lstStyle/>
          <a:p>
            <a:pPr>
              <a:defRPr/>
            </a:pPr>
            <a:r>
              <a:rPr lang="en-US"/>
              <a:t>these were introduced to overcome the variable quality of natural products</a:t>
            </a:r>
          </a:p>
          <a:p>
            <a:pPr lvl="1">
              <a:defRPr/>
            </a:pPr>
            <a:r>
              <a:rPr lang="en-US"/>
              <a:t>Carbomer (Carboxyvinyl polymer, Carbopol®)</a:t>
            </a:r>
          </a:p>
          <a:p>
            <a:pPr lvl="1">
              <a:defRPr/>
            </a:pPr>
            <a:r>
              <a:rPr lang="en-US"/>
              <a:t>Colloidal silicon dioxide (Aerosil®, Cab-o-sil®)</a:t>
            </a:r>
          </a:p>
          <a:p>
            <a:pPr lvl="1">
              <a:defRPr/>
            </a:pPr>
            <a:r>
              <a:rPr lang="en-US"/>
              <a:t>Polyvinyl alcohol (PVA)</a:t>
            </a:r>
            <a:endParaRPr lang="en-US" dirty="0"/>
          </a:p>
        </p:txBody>
      </p:sp>
    </p:spTree>
    <p:extLst>
      <p:ext uri="{BB962C8B-B14F-4D97-AF65-F5344CB8AC3E}">
        <p14:creationId xmlns:p14="http://schemas.microsoft.com/office/powerpoint/2010/main" val="161063697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D0AC3D3B-1597-49DD-8AA5-555E2CA1F54F}"/>
              </a:ext>
            </a:extLst>
          </p:cNvPr>
          <p:cNvSpPr>
            <a:spLocks noGrp="1"/>
          </p:cNvSpPr>
          <p:nvPr>
            <p:ph type="title"/>
          </p:nvPr>
        </p:nvSpPr>
        <p:spPr>
          <a:xfrm>
            <a:off x="838200" y="365125"/>
            <a:ext cx="10515600" cy="1325563"/>
          </a:xfrm>
        </p:spPr>
        <p:txBody>
          <a:bodyPr>
            <a:normAutofit/>
          </a:bodyPr>
          <a:lstStyle/>
          <a:p>
            <a:r>
              <a:rPr lang="en-US" b="1">
                <a:solidFill>
                  <a:schemeClr val="tx2"/>
                </a:solidFill>
              </a:rPr>
              <a:t>natural polysaccharides</a:t>
            </a:r>
            <a:endParaRPr lang="hu-HU">
              <a:solidFill>
                <a:srgbClr val="FFFFFF"/>
              </a:solidFill>
            </a:endParaRPr>
          </a:p>
        </p:txBody>
      </p:sp>
      <p:sp>
        <p:nvSpPr>
          <p:cNvPr id="3" name="Tartalom helye 2">
            <a:extLst>
              <a:ext uri="{FF2B5EF4-FFF2-40B4-BE49-F238E27FC236}">
                <a16:creationId xmlns:a16="http://schemas.microsoft.com/office/drawing/2014/main" id="{BCC87503-1E40-4899-A01A-D7282EF3081A}"/>
              </a:ext>
            </a:extLst>
          </p:cNvPr>
          <p:cNvSpPr>
            <a:spLocks noGrp="1"/>
          </p:cNvSpPr>
          <p:nvPr>
            <p:ph idx="1"/>
          </p:nvPr>
        </p:nvSpPr>
        <p:spPr>
          <a:xfrm>
            <a:off x="838200" y="1825625"/>
            <a:ext cx="10515600" cy="4351338"/>
          </a:xfrm>
        </p:spPr>
        <p:txBody>
          <a:bodyPr>
            <a:normAutofit/>
          </a:bodyPr>
          <a:lstStyle/>
          <a:p>
            <a:r>
              <a:rPr lang="en-US" altLang="en-US"/>
              <a:t>the main problem with these agents is their natural variability between batches and microbial contamination.</a:t>
            </a:r>
          </a:p>
          <a:p>
            <a:r>
              <a:rPr lang="en-US" altLang="en-US"/>
              <a:t>xanthan gum: fermentation route</a:t>
            </a:r>
          </a:p>
          <a:p>
            <a:r>
              <a:rPr lang="en-US" altLang="en-US"/>
              <a:t>lump formation: to avoid lump formation mix with glycol or glycerol before adding to water</a:t>
            </a:r>
          </a:p>
        </p:txBody>
      </p:sp>
    </p:spTree>
    <p:extLst>
      <p:ext uri="{BB962C8B-B14F-4D97-AF65-F5344CB8AC3E}">
        <p14:creationId xmlns:p14="http://schemas.microsoft.com/office/powerpoint/2010/main" val="757442761"/>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D0AC3D3B-1597-49DD-8AA5-555E2CA1F54F}"/>
              </a:ext>
            </a:extLst>
          </p:cNvPr>
          <p:cNvSpPr>
            <a:spLocks noGrp="1"/>
          </p:cNvSpPr>
          <p:nvPr>
            <p:ph type="title"/>
          </p:nvPr>
        </p:nvSpPr>
        <p:spPr>
          <a:xfrm>
            <a:off x="838200" y="365125"/>
            <a:ext cx="10515600" cy="1325563"/>
          </a:xfrm>
        </p:spPr>
        <p:txBody>
          <a:bodyPr>
            <a:normAutofit/>
          </a:bodyPr>
          <a:lstStyle/>
          <a:p>
            <a:r>
              <a:rPr lang="it-IT" altLang="it-IT"/>
              <a:t>polymeric surfactants</a:t>
            </a:r>
            <a:endParaRPr lang="hu-HU">
              <a:solidFill>
                <a:srgbClr val="FFFFFF"/>
              </a:solidFill>
            </a:endParaRPr>
          </a:p>
        </p:txBody>
      </p:sp>
      <p:sp>
        <p:nvSpPr>
          <p:cNvPr id="3" name="Tartalom helye 2">
            <a:extLst>
              <a:ext uri="{FF2B5EF4-FFF2-40B4-BE49-F238E27FC236}">
                <a16:creationId xmlns:a16="http://schemas.microsoft.com/office/drawing/2014/main" id="{BCC87503-1E40-4899-A01A-D7282EF3081A}"/>
              </a:ext>
            </a:extLst>
          </p:cNvPr>
          <p:cNvSpPr>
            <a:spLocks noGrp="1"/>
          </p:cNvSpPr>
          <p:nvPr>
            <p:ph idx="1"/>
          </p:nvPr>
        </p:nvSpPr>
        <p:spPr>
          <a:xfrm>
            <a:off x="838200" y="1825625"/>
            <a:ext cx="10515600" cy="4351338"/>
          </a:xfrm>
        </p:spPr>
        <p:txBody>
          <a:bodyPr>
            <a:normAutofit/>
          </a:bodyPr>
          <a:lstStyle/>
          <a:p>
            <a:pPr>
              <a:defRPr/>
            </a:pPr>
            <a:r>
              <a:rPr lang="it-IT"/>
              <a:t>Emulson AG/TRN14105</a:t>
            </a:r>
          </a:p>
          <a:p>
            <a:pPr>
              <a:defRPr/>
            </a:pPr>
            <a:r>
              <a:rPr lang="it-IT"/>
              <a:t>Emulson AG/DSP</a:t>
            </a:r>
          </a:p>
          <a:p>
            <a:pPr>
              <a:defRPr/>
            </a:pPr>
            <a:r>
              <a:rPr lang="it-IT"/>
              <a:t>Emulson AG/TP1</a:t>
            </a:r>
          </a:p>
          <a:p>
            <a:pPr>
              <a:defRPr/>
            </a:pPr>
            <a:r>
              <a:rPr lang="it-IT"/>
              <a:t>Envi-pol 871</a:t>
            </a:r>
          </a:p>
          <a:p>
            <a:pPr>
              <a:defRPr/>
            </a:pPr>
            <a:endParaRPr lang="it-IT"/>
          </a:p>
          <a:p>
            <a:pPr marL="0" indent="0">
              <a:buNone/>
              <a:defRPr/>
            </a:pPr>
            <a:r>
              <a:rPr lang="it-IT"/>
              <a:t>typically numerous anchor points → strong adsorption</a:t>
            </a:r>
            <a:endParaRPr lang="it-IT" dirty="0"/>
          </a:p>
        </p:txBody>
      </p:sp>
    </p:spTree>
    <p:extLst>
      <p:ext uri="{BB962C8B-B14F-4D97-AF65-F5344CB8AC3E}">
        <p14:creationId xmlns:p14="http://schemas.microsoft.com/office/powerpoint/2010/main" val="23043165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graphicFrame>
        <p:nvGraphicFramePr>
          <p:cNvPr id="5" name="Content Placeholder 4">
            <a:extLst>
              <a:ext uri="{FF2B5EF4-FFF2-40B4-BE49-F238E27FC236}">
                <a16:creationId xmlns:a16="http://schemas.microsoft.com/office/drawing/2014/main" id="{5E0E9DC6-93D5-44D2-878B-BD458DE57FBA}"/>
              </a:ext>
            </a:extLst>
          </p:cNvPr>
          <p:cNvGraphicFramePr>
            <a:graphicFrameLocks noGrp="1"/>
          </p:cNvGraphicFramePr>
          <p:nvPr>
            <p:ph idx="1"/>
            <p:extLst>
              <p:ext uri="{D42A27DB-BD31-4B8C-83A1-F6EECF244321}">
                <p14:modId xmlns:p14="http://schemas.microsoft.com/office/powerpoint/2010/main" val="869408755"/>
              </p:ext>
            </p:extLst>
          </p:nvPr>
        </p:nvGraphicFramePr>
        <p:xfrm>
          <a:off x="838200" y="516835"/>
          <a:ext cx="10515600" cy="5804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24297015"/>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graphicFrame>
        <p:nvGraphicFramePr>
          <p:cNvPr id="5" name="Content Placeholder 4">
            <a:extLst>
              <a:ext uri="{FF2B5EF4-FFF2-40B4-BE49-F238E27FC236}">
                <a16:creationId xmlns:a16="http://schemas.microsoft.com/office/drawing/2014/main" id="{5E0E9DC6-93D5-44D2-878B-BD458DE57FBA}"/>
              </a:ext>
            </a:extLst>
          </p:cNvPr>
          <p:cNvGraphicFramePr>
            <a:graphicFrameLocks noGrp="1"/>
          </p:cNvGraphicFramePr>
          <p:nvPr>
            <p:ph idx="1"/>
            <p:extLst>
              <p:ext uri="{D42A27DB-BD31-4B8C-83A1-F6EECF244321}">
                <p14:modId xmlns:p14="http://schemas.microsoft.com/office/powerpoint/2010/main" val="3237968325"/>
              </p:ext>
            </p:extLst>
          </p:nvPr>
        </p:nvGraphicFramePr>
        <p:xfrm>
          <a:off x="838200" y="516835"/>
          <a:ext cx="10515600" cy="5804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16077438"/>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CA6C07DB-2F07-428F-9105-77F686FA3F0B}"/>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D9662FB5-AB92-4000-A473-9F0E24491800}"/>
              </a:ext>
            </a:extLst>
          </p:cNvPr>
          <p:cNvSpPr>
            <a:spLocks noGrp="1"/>
          </p:cNvSpPr>
          <p:nvPr>
            <p:ph type="title"/>
          </p:nvPr>
        </p:nvSpPr>
        <p:spPr>
          <a:xfrm>
            <a:off x="308116" y="1065862"/>
            <a:ext cx="3843250" cy="4726276"/>
          </a:xfrm>
        </p:spPr>
        <p:txBody>
          <a:bodyPr>
            <a:normAutofit/>
          </a:bodyPr>
          <a:lstStyle/>
          <a:p>
            <a:pPr algn="r"/>
            <a:r>
              <a:rPr lang="en-GB" sz="4000">
                <a:solidFill>
                  <a:srgbClr val="FFFFFF"/>
                </a:solidFill>
              </a:rPr>
              <a:t>d</a:t>
            </a:r>
            <a:r>
              <a:rPr lang="hu-HU" sz="4000">
                <a:solidFill>
                  <a:srgbClr val="FFFFFF"/>
                </a:solidFill>
              </a:rPr>
              <a:t>ispersing agents</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artalom helye 2">
            <a:extLst>
              <a:ext uri="{FF2B5EF4-FFF2-40B4-BE49-F238E27FC236}">
                <a16:creationId xmlns:a16="http://schemas.microsoft.com/office/drawing/2014/main" id="{64F78454-2E4B-4842-A88C-15ABBE71C790}"/>
              </a:ext>
            </a:extLst>
          </p:cNvPr>
          <p:cNvSpPr>
            <a:spLocks noGrp="1"/>
          </p:cNvSpPr>
          <p:nvPr>
            <p:ph idx="1"/>
          </p:nvPr>
        </p:nvSpPr>
        <p:spPr>
          <a:xfrm>
            <a:off x="5155379" y="1065862"/>
            <a:ext cx="5744685" cy="4726276"/>
          </a:xfrm>
        </p:spPr>
        <p:txBody>
          <a:bodyPr anchor="ctr">
            <a:normAutofit/>
          </a:bodyPr>
          <a:lstStyle/>
          <a:p>
            <a:r>
              <a:rPr lang="it-IT" altLang="it-IT" sz="2400"/>
              <a:t>formation of adsorption layer on the solid particles’ surface</a:t>
            </a:r>
          </a:p>
          <a:p>
            <a:r>
              <a:rPr lang="it-IT" altLang="it-IT" sz="2400"/>
              <a:t>adsorbed quantity depends onnaure os solid and  adsorbing components</a:t>
            </a:r>
          </a:p>
          <a:p>
            <a:r>
              <a:rPr lang="it-IT" altLang="it-IT" sz="2400"/>
              <a:t>adsorbing  components: surfactants, polymers, polymeric surfactants</a:t>
            </a:r>
          </a:p>
          <a:p>
            <a:r>
              <a:rPr lang="it-IT" altLang="it-IT" sz="2400"/>
              <a:t>viscosity/rheological behaviour</a:t>
            </a:r>
          </a:p>
        </p:txBody>
      </p:sp>
    </p:spTree>
    <p:extLst>
      <p:ext uri="{BB962C8B-B14F-4D97-AF65-F5344CB8AC3E}">
        <p14:creationId xmlns:p14="http://schemas.microsoft.com/office/powerpoint/2010/main" val="3022713786"/>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CA6C07DB-2F07-428F-9105-77F686FA3F0B}"/>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D9662FB5-AB92-4000-A473-9F0E24491800}"/>
              </a:ext>
            </a:extLst>
          </p:cNvPr>
          <p:cNvSpPr>
            <a:spLocks noGrp="1"/>
          </p:cNvSpPr>
          <p:nvPr>
            <p:ph type="title"/>
          </p:nvPr>
        </p:nvSpPr>
        <p:spPr>
          <a:xfrm>
            <a:off x="308116" y="1065862"/>
            <a:ext cx="3843250" cy="4726276"/>
          </a:xfrm>
        </p:spPr>
        <p:txBody>
          <a:bodyPr>
            <a:normAutofit/>
          </a:bodyPr>
          <a:lstStyle/>
          <a:p>
            <a:pPr algn="r"/>
            <a:r>
              <a:rPr lang="en-GB" sz="4000">
                <a:solidFill>
                  <a:srgbClr val="FFFFFF"/>
                </a:solidFill>
              </a:rPr>
              <a:t>d</a:t>
            </a:r>
            <a:r>
              <a:rPr lang="hu-HU" sz="4000">
                <a:solidFill>
                  <a:srgbClr val="FFFFFF"/>
                </a:solidFill>
              </a:rPr>
              <a:t>ispersing agents</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artalom helye 2">
            <a:extLst>
              <a:ext uri="{FF2B5EF4-FFF2-40B4-BE49-F238E27FC236}">
                <a16:creationId xmlns:a16="http://schemas.microsoft.com/office/drawing/2014/main" id="{64F78454-2E4B-4842-A88C-15ABBE71C790}"/>
              </a:ext>
            </a:extLst>
          </p:cNvPr>
          <p:cNvSpPr>
            <a:spLocks noGrp="1"/>
          </p:cNvSpPr>
          <p:nvPr>
            <p:ph idx="1"/>
          </p:nvPr>
        </p:nvSpPr>
        <p:spPr>
          <a:xfrm>
            <a:off x="5155379" y="1065862"/>
            <a:ext cx="5744685" cy="4726276"/>
          </a:xfrm>
        </p:spPr>
        <p:txBody>
          <a:bodyPr anchor="ctr">
            <a:normAutofit/>
          </a:bodyPr>
          <a:lstStyle/>
          <a:p>
            <a:pPr marL="0" indent="0">
              <a:buNone/>
            </a:pPr>
            <a:r>
              <a:rPr lang="hu-HU" sz="2000" b="1">
                <a:solidFill>
                  <a:srgbClr val="FFFFFF"/>
                </a:solidFill>
              </a:rPr>
              <a:t>classification</a:t>
            </a:r>
          </a:p>
          <a:p>
            <a:pPr lvl="1"/>
            <a:r>
              <a:rPr lang="hu-HU" sz="2000">
                <a:solidFill>
                  <a:srgbClr val="FFFFFF"/>
                </a:solidFill>
              </a:rPr>
              <a:t>dissociation </a:t>
            </a:r>
            <a:br>
              <a:rPr lang="en-GB" sz="2000">
                <a:solidFill>
                  <a:srgbClr val="FFFFFF"/>
                </a:solidFill>
              </a:rPr>
            </a:br>
            <a:r>
              <a:rPr lang="hu-HU" sz="2000">
                <a:solidFill>
                  <a:srgbClr val="FFFFFF"/>
                </a:solidFill>
              </a:rPr>
              <a:t>(anionics and non-ionics)</a:t>
            </a:r>
          </a:p>
          <a:p>
            <a:pPr lvl="1"/>
            <a:r>
              <a:rPr lang="hu-HU" sz="2000">
                <a:solidFill>
                  <a:srgbClr val="FFFFFF"/>
                </a:solidFill>
              </a:rPr>
              <a:t>traditional and polymeric </a:t>
            </a:r>
            <a:br>
              <a:rPr lang="en-GB" sz="2000">
                <a:solidFill>
                  <a:srgbClr val="FFFFFF"/>
                </a:solidFill>
              </a:rPr>
            </a:br>
            <a:r>
              <a:rPr lang="hu-HU" sz="2000">
                <a:solidFill>
                  <a:srgbClr val="FFFFFF"/>
                </a:solidFill>
              </a:rPr>
              <a:t>(regarding structure of hydrophobic part)</a:t>
            </a:r>
          </a:p>
          <a:p>
            <a:pPr lvl="1"/>
            <a:r>
              <a:rPr lang="hu-HU" sz="2000">
                <a:solidFill>
                  <a:srgbClr val="FFFFFF"/>
                </a:solidFill>
              </a:rPr>
              <a:t>polymeric</a:t>
            </a:r>
            <a:br>
              <a:rPr lang="en-GB" sz="2000">
                <a:solidFill>
                  <a:srgbClr val="FFFFFF"/>
                </a:solidFill>
              </a:rPr>
            </a:br>
            <a:r>
              <a:rPr lang="en-GB" sz="2000">
                <a:solidFill>
                  <a:srgbClr val="FFFFFF"/>
                </a:solidFill>
              </a:rPr>
              <a:t>(</a:t>
            </a:r>
            <a:r>
              <a:rPr lang="hu-HU" sz="2000">
                <a:solidFill>
                  <a:srgbClr val="FFFFFF"/>
                </a:solidFill>
              </a:rPr>
              <a:t>block and comb</a:t>
            </a:r>
            <a:r>
              <a:rPr lang="en-GB" sz="2000">
                <a:solidFill>
                  <a:srgbClr val="FFFFFF"/>
                </a:solidFill>
              </a:rPr>
              <a:t>)</a:t>
            </a:r>
            <a:endParaRPr lang="hu-HU" sz="2000">
              <a:solidFill>
                <a:srgbClr val="FFFFFF"/>
              </a:solidFill>
            </a:endParaRPr>
          </a:p>
          <a:p>
            <a:pPr marL="0" indent="0">
              <a:buNone/>
            </a:pPr>
            <a:r>
              <a:rPr lang="hu-HU" sz="2000" b="1">
                <a:solidFill>
                  <a:srgbClr val="FFFFFF"/>
                </a:solidFill>
              </a:rPr>
              <a:t>expected effects</a:t>
            </a:r>
          </a:p>
          <a:p>
            <a:pPr lvl="1"/>
            <a:r>
              <a:rPr lang="hu-HU" sz="2000">
                <a:solidFill>
                  <a:srgbClr val="FFFFFF"/>
                </a:solidFill>
              </a:rPr>
              <a:t>aggregative stability, improves fluidity</a:t>
            </a:r>
          </a:p>
          <a:p>
            <a:pPr lvl="1"/>
            <a:r>
              <a:rPr lang="hu-HU" sz="2000">
                <a:solidFill>
                  <a:srgbClr val="FFFFFF"/>
                </a:solidFill>
              </a:rPr>
              <a:t>milling aid</a:t>
            </a:r>
          </a:p>
          <a:p>
            <a:pPr lvl="1"/>
            <a:r>
              <a:rPr lang="hu-HU" sz="2000">
                <a:solidFill>
                  <a:srgbClr val="FFFFFF"/>
                </a:solidFill>
              </a:rPr>
              <a:t>crystal growth inhibition</a:t>
            </a:r>
          </a:p>
        </p:txBody>
      </p:sp>
    </p:spTree>
    <p:extLst>
      <p:ext uri="{BB962C8B-B14F-4D97-AF65-F5344CB8AC3E}">
        <p14:creationId xmlns:p14="http://schemas.microsoft.com/office/powerpoint/2010/main" val="9479049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592C1117-B66C-45FD-AE52-12ABC25D22D8}"/>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4A921B3B-F1BD-469B-8FF4-276581CAEB71}"/>
              </a:ext>
            </a:extLst>
          </p:cNvPr>
          <p:cNvSpPr>
            <a:spLocks noGrp="1"/>
          </p:cNvSpPr>
          <p:nvPr>
            <p:ph type="title"/>
          </p:nvPr>
        </p:nvSpPr>
        <p:spPr>
          <a:xfrm>
            <a:off x="304800" y="1065862"/>
            <a:ext cx="3846565" cy="4726276"/>
          </a:xfrm>
        </p:spPr>
        <p:txBody>
          <a:bodyPr>
            <a:normAutofit/>
          </a:bodyPr>
          <a:lstStyle/>
          <a:p>
            <a:pPr algn="r"/>
            <a:r>
              <a:rPr lang="en-GB" sz="2800">
                <a:solidFill>
                  <a:srgbClr val="FFFFFF"/>
                </a:solidFill>
              </a:rPr>
              <a:t>classification of </a:t>
            </a:r>
            <a:r>
              <a:rPr lang="en-GB" sz="4000">
                <a:solidFill>
                  <a:srgbClr val="FFFFFF"/>
                </a:solidFill>
              </a:rPr>
              <a:t>suspensions</a:t>
            </a:r>
            <a:endParaRPr lang="hu-HU" sz="4000">
              <a:solidFill>
                <a:srgbClr val="FFFFFF"/>
              </a:solidFill>
            </a:endParaRPr>
          </a:p>
        </p:txBody>
      </p:sp>
      <p:cxnSp>
        <p:nvCxnSpPr>
          <p:cNvPr id="22" name="Straight Connector 2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artalom helye 2">
            <a:extLst>
              <a:ext uri="{FF2B5EF4-FFF2-40B4-BE49-F238E27FC236}">
                <a16:creationId xmlns:a16="http://schemas.microsoft.com/office/drawing/2014/main" id="{FA7E9092-3344-4F5E-A2E8-A02A8566D79F}"/>
              </a:ext>
            </a:extLst>
          </p:cNvPr>
          <p:cNvSpPr>
            <a:spLocks noGrp="1"/>
          </p:cNvSpPr>
          <p:nvPr>
            <p:ph idx="1"/>
          </p:nvPr>
        </p:nvSpPr>
        <p:spPr>
          <a:xfrm>
            <a:off x="5155379" y="1128600"/>
            <a:ext cx="6423706" cy="1361661"/>
          </a:xfrm>
        </p:spPr>
        <p:txBody>
          <a:bodyPr anchor="b">
            <a:normAutofit/>
          </a:bodyPr>
          <a:lstStyle/>
          <a:p>
            <a:pPr marL="0" indent="0" algn="ctr">
              <a:lnSpc>
                <a:spcPct val="80000"/>
              </a:lnSpc>
              <a:buNone/>
              <a:defRPr/>
            </a:pPr>
            <a:r>
              <a:rPr lang="en-US"/>
              <a:t>according to the particle size of the dispersed phase</a:t>
            </a:r>
          </a:p>
        </p:txBody>
      </p:sp>
      <p:graphicFrame>
        <p:nvGraphicFramePr>
          <p:cNvPr id="5" name="Diagram 4">
            <a:extLst>
              <a:ext uri="{FF2B5EF4-FFF2-40B4-BE49-F238E27FC236}">
                <a16:creationId xmlns:a16="http://schemas.microsoft.com/office/drawing/2014/main" id="{8595E4F1-B9A2-4521-AD14-C9769456E12E}"/>
              </a:ext>
            </a:extLst>
          </p:cNvPr>
          <p:cNvGraphicFramePr/>
          <p:nvPr>
            <p:extLst>
              <p:ext uri="{D42A27DB-BD31-4B8C-83A1-F6EECF244321}">
                <p14:modId xmlns:p14="http://schemas.microsoft.com/office/powerpoint/2010/main" val="308272829"/>
              </p:ext>
            </p:extLst>
          </p:nvPr>
        </p:nvGraphicFramePr>
        <p:xfrm>
          <a:off x="5155379" y="3089371"/>
          <a:ext cx="6423706" cy="27259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artalom helye 2">
            <a:extLst>
              <a:ext uri="{FF2B5EF4-FFF2-40B4-BE49-F238E27FC236}">
                <a16:creationId xmlns:a16="http://schemas.microsoft.com/office/drawing/2014/main" id="{ECE6B6C4-DE3E-4091-99F3-7C17C2629B92}"/>
              </a:ext>
            </a:extLst>
          </p:cNvPr>
          <p:cNvSpPr txBox="1">
            <a:spLocks/>
          </p:cNvSpPr>
          <p:nvPr/>
        </p:nvSpPr>
        <p:spPr>
          <a:xfrm>
            <a:off x="6728465" y="2536562"/>
            <a:ext cx="3319991" cy="1065862"/>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80000"/>
              </a:lnSpc>
              <a:buFont typeface="Arial" panose="020B0604020202020204" pitchFamily="34" charset="0"/>
              <a:buNone/>
              <a:defRPr/>
            </a:pPr>
            <a:r>
              <a:rPr lang="en-US" sz="2000"/>
              <a:t>mean diameter of particles</a:t>
            </a:r>
            <a:endParaRPr lang="hu-HU" sz="2000"/>
          </a:p>
        </p:txBody>
      </p:sp>
    </p:spTree>
    <p:extLst>
      <p:ext uri="{BB962C8B-B14F-4D97-AF65-F5344CB8AC3E}">
        <p14:creationId xmlns:p14="http://schemas.microsoft.com/office/powerpoint/2010/main" val="4031774171"/>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CA6C07DB-2F07-428F-9105-77F686FA3F0B}"/>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D9662FB5-AB92-4000-A473-9F0E24491800}"/>
              </a:ext>
            </a:extLst>
          </p:cNvPr>
          <p:cNvSpPr>
            <a:spLocks noGrp="1"/>
          </p:cNvSpPr>
          <p:nvPr>
            <p:ph type="title"/>
          </p:nvPr>
        </p:nvSpPr>
        <p:spPr>
          <a:xfrm>
            <a:off x="308116" y="1065862"/>
            <a:ext cx="3843250" cy="4726276"/>
          </a:xfrm>
        </p:spPr>
        <p:txBody>
          <a:bodyPr>
            <a:normAutofit/>
          </a:bodyPr>
          <a:lstStyle/>
          <a:p>
            <a:pPr algn="r"/>
            <a:r>
              <a:rPr lang="en-GB" sz="4000">
                <a:solidFill>
                  <a:srgbClr val="FFFFFF"/>
                </a:solidFill>
              </a:rPr>
              <a:t>d</a:t>
            </a:r>
            <a:r>
              <a:rPr lang="hu-HU" sz="4000">
                <a:solidFill>
                  <a:srgbClr val="FFFFFF"/>
                </a:solidFill>
              </a:rPr>
              <a:t>ispersing agents</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artalom helye 2">
            <a:extLst>
              <a:ext uri="{FF2B5EF4-FFF2-40B4-BE49-F238E27FC236}">
                <a16:creationId xmlns:a16="http://schemas.microsoft.com/office/drawing/2014/main" id="{64F78454-2E4B-4842-A88C-15ABBE71C790}"/>
              </a:ext>
            </a:extLst>
          </p:cNvPr>
          <p:cNvSpPr>
            <a:spLocks noGrp="1"/>
          </p:cNvSpPr>
          <p:nvPr>
            <p:ph idx="1"/>
          </p:nvPr>
        </p:nvSpPr>
        <p:spPr>
          <a:xfrm>
            <a:off x="5155379" y="1065861"/>
            <a:ext cx="6430876" cy="4726277"/>
          </a:xfrm>
        </p:spPr>
        <p:txBody>
          <a:bodyPr anchor="ctr">
            <a:normAutofit/>
          </a:bodyPr>
          <a:lstStyle/>
          <a:p>
            <a:pPr marL="0" indent="0">
              <a:buNone/>
            </a:pPr>
            <a:r>
              <a:rPr lang="it-IT" altLang="it-IT" sz="3600" b="1"/>
              <a:t>anionics</a:t>
            </a:r>
            <a:br>
              <a:rPr lang="it-IT" altLang="it-IT"/>
            </a:br>
            <a:r>
              <a:rPr lang="it-IT" altLang="it-IT"/>
              <a:t>phosphates and sulphates, sulfonates</a:t>
            </a:r>
          </a:p>
          <a:p>
            <a:pPr lvl="1"/>
            <a:r>
              <a:rPr lang="it-IT" altLang="it-IT"/>
              <a:t>polyarylphenol ethoxyphosphates</a:t>
            </a:r>
          </a:p>
          <a:p>
            <a:pPr lvl="2"/>
            <a:r>
              <a:rPr lang="it-IT" altLang="it-IT"/>
              <a:t>Acid Emulson AG/TRSA</a:t>
            </a:r>
          </a:p>
          <a:p>
            <a:pPr lvl="2"/>
            <a:r>
              <a:rPr lang="it-IT" altLang="it-IT"/>
              <a:t>Neutralised with TEA Emulson AG/TRST, TRST60</a:t>
            </a:r>
          </a:p>
          <a:p>
            <a:pPr lvl="2"/>
            <a:r>
              <a:rPr lang="it-IT" altLang="it-IT"/>
              <a:t>Neutralised with KOH Emulson AG/TRSK</a:t>
            </a:r>
          </a:p>
          <a:p>
            <a:pPr lvl="1"/>
            <a:r>
              <a:rPr lang="it-IT" altLang="it-IT"/>
              <a:t>polyarylphenol ethoxysulfates: </a:t>
            </a:r>
          </a:p>
          <a:p>
            <a:pPr lvl="2"/>
            <a:r>
              <a:rPr lang="it-IT" altLang="it-IT"/>
              <a:t>Emulson AG/TRSS (ammonium salt)</a:t>
            </a:r>
          </a:p>
          <a:p>
            <a:pPr lvl="1"/>
            <a:r>
              <a:rPr lang="it-IT" altLang="it-IT"/>
              <a:t>other</a:t>
            </a:r>
          </a:p>
          <a:p>
            <a:pPr lvl="2"/>
            <a:r>
              <a:rPr lang="it-IT" altLang="it-IT"/>
              <a:t>lignosulfonates</a:t>
            </a:r>
          </a:p>
          <a:p>
            <a:pPr lvl="2"/>
            <a:r>
              <a:rPr lang="it-IT" altLang="it-IT"/>
              <a:t>certain acrylates</a:t>
            </a:r>
          </a:p>
        </p:txBody>
      </p:sp>
    </p:spTree>
    <p:extLst>
      <p:ext uri="{BB962C8B-B14F-4D97-AF65-F5344CB8AC3E}">
        <p14:creationId xmlns:p14="http://schemas.microsoft.com/office/powerpoint/2010/main" val="1862814722"/>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CA6C07DB-2F07-428F-9105-77F686FA3F0B}"/>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D9662FB5-AB92-4000-A473-9F0E24491800}"/>
              </a:ext>
            </a:extLst>
          </p:cNvPr>
          <p:cNvSpPr>
            <a:spLocks noGrp="1"/>
          </p:cNvSpPr>
          <p:nvPr>
            <p:ph type="title"/>
          </p:nvPr>
        </p:nvSpPr>
        <p:spPr>
          <a:xfrm>
            <a:off x="308116" y="1065862"/>
            <a:ext cx="3843250" cy="4726276"/>
          </a:xfrm>
        </p:spPr>
        <p:txBody>
          <a:bodyPr>
            <a:normAutofit/>
          </a:bodyPr>
          <a:lstStyle/>
          <a:p>
            <a:pPr algn="r"/>
            <a:r>
              <a:rPr lang="en-GB" sz="4000">
                <a:solidFill>
                  <a:srgbClr val="FFFFFF"/>
                </a:solidFill>
              </a:rPr>
              <a:t>d</a:t>
            </a:r>
            <a:r>
              <a:rPr lang="hu-HU" sz="4000">
                <a:solidFill>
                  <a:srgbClr val="FFFFFF"/>
                </a:solidFill>
              </a:rPr>
              <a:t>ispersing agents</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artalom helye 2">
            <a:extLst>
              <a:ext uri="{FF2B5EF4-FFF2-40B4-BE49-F238E27FC236}">
                <a16:creationId xmlns:a16="http://schemas.microsoft.com/office/drawing/2014/main" id="{64F78454-2E4B-4842-A88C-15ABBE71C790}"/>
              </a:ext>
            </a:extLst>
          </p:cNvPr>
          <p:cNvSpPr>
            <a:spLocks noGrp="1"/>
          </p:cNvSpPr>
          <p:nvPr>
            <p:ph idx="1"/>
          </p:nvPr>
        </p:nvSpPr>
        <p:spPr>
          <a:xfrm>
            <a:off x="5155378" y="1065862"/>
            <a:ext cx="6627645" cy="4726276"/>
          </a:xfrm>
        </p:spPr>
        <p:txBody>
          <a:bodyPr anchor="ctr">
            <a:normAutofit/>
          </a:bodyPr>
          <a:lstStyle/>
          <a:p>
            <a:pPr marL="0" indent="0">
              <a:buNone/>
            </a:pPr>
            <a:r>
              <a:rPr lang="it-IT" altLang="it-IT" sz="3600" b="1"/>
              <a:t>naphthalene sulfonates derivates</a:t>
            </a:r>
          </a:p>
          <a:p>
            <a:r>
              <a:rPr lang="it-IT" altLang="it-IT"/>
              <a:t>naphthalene sulfonate condensated with formaldehyde</a:t>
            </a:r>
          </a:p>
          <a:p>
            <a:pPr lvl="1"/>
            <a:r>
              <a:rPr lang="it-IT" altLang="it-IT"/>
              <a:t>Madeol AG/OR95</a:t>
            </a:r>
          </a:p>
          <a:p>
            <a:pPr lvl="1"/>
            <a:r>
              <a:rPr lang="it-IT" altLang="it-IT"/>
              <a:t>Madeol AG/W90</a:t>
            </a:r>
          </a:p>
          <a:p>
            <a:r>
              <a:rPr lang="it-IT" altLang="it-IT"/>
              <a:t>methylnaphthalene sulfonate condensated with formadehyde</a:t>
            </a:r>
          </a:p>
          <a:p>
            <a:pPr lvl="1"/>
            <a:r>
              <a:rPr lang="it-IT" altLang="it-IT"/>
              <a:t>Madeol MW</a:t>
            </a:r>
          </a:p>
        </p:txBody>
      </p:sp>
    </p:spTree>
    <p:extLst>
      <p:ext uri="{BB962C8B-B14F-4D97-AF65-F5344CB8AC3E}">
        <p14:creationId xmlns:p14="http://schemas.microsoft.com/office/powerpoint/2010/main" val="2583230995"/>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D0AC3D3B-1597-49DD-8AA5-555E2CA1F54F}"/>
              </a:ext>
            </a:extLst>
          </p:cNvPr>
          <p:cNvSpPr>
            <a:spLocks noGrp="1"/>
          </p:cNvSpPr>
          <p:nvPr>
            <p:ph type="title"/>
          </p:nvPr>
        </p:nvSpPr>
        <p:spPr>
          <a:xfrm>
            <a:off x="838200" y="365125"/>
            <a:ext cx="10515600" cy="1325563"/>
          </a:xfrm>
        </p:spPr>
        <p:txBody>
          <a:bodyPr>
            <a:normAutofit/>
          </a:bodyPr>
          <a:lstStyle/>
          <a:p>
            <a:r>
              <a:rPr lang="hu-HU">
                <a:solidFill>
                  <a:srgbClr val="FFFFFF"/>
                </a:solidFill>
              </a:rPr>
              <a:t>adsorption is key-event/process</a:t>
            </a:r>
          </a:p>
        </p:txBody>
      </p:sp>
      <p:sp>
        <p:nvSpPr>
          <p:cNvPr id="3" name="Tartalom helye 2">
            <a:extLst>
              <a:ext uri="{FF2B5EF4-FFF2-40B4-BE49-F238E27FC236}">
                <a16:creationId xmlns:a16="http://schemas.microsoft.com/office/drawing/2014/main" id="{BCC87503-1E40-4899-A01A-D7282EF3081A}"/>
              </a:ext>
            </a:extLst>
          </p:cNvPr>
          <p:cNvSpPr>
            <a:spLocks noGrp="1"/>
          </p:cNvSpPr>
          <p:nvPr>
            <p:ph idx="1"/>
          </p:nvPr>
        </p:nvSpPr>
        <p:spPr>
          <a:xfrm>
            <a:off x="838200" y="1825625"/>
            <a:ext cx="10515600" cy="4351338"/>
          </a:xfrm>
        </p:spPr>
        <p:txBody>
          <a:bodyPr>
            <a:normAutofit/>
          </a:bodyPr>
          <a:lstStyle/>
          <a:p>
            <a:r>
              <a:rPr lang="hu-HU">
                <a:solidFill>
                  <a:srgbClr val="FFFFFF"/>
                </a:solidFill>
              </a:rPr>
              <a:t>adsorbed layer properties</a:t>
            </a:r>
          </a:p>
          <a:p>
            <a:r>
              <a:rPr lang="hu-HU">
                <a:solidFill>
                  <a:srgbClr val="FFFFFF"/>
                </a:solidFill>
              </a:rPr>
              <a:t>adsorbed quantity (isotherms</a:t>
            </a:r>
            <a:r>
              <a:rPr lang="en-GB">
                <a:solidFill>
                  <a:srgbClr val="FFFFFF"/>
                </a:solidFill>
              </a:rPr>
              <a:t>)</a:t>
            </a:r>
            <a:endParaRPr lang="hu-HU">
              <a:solidFill>
                <a:srgbClr val="FFFFFF"/>
              </a:solidFill>
            </a:endParaRPr>
          </a:p>
          <a:p>
            <a:r>
              <a:rPr lang="hu-HU">
                <a:solidFill>
                  <a:srgbClr val="FFFFFF"/>
                </a:solidFill>
              </a:rPr>
              <a:t>suspensibility in different hardness water at different temperatures</a:t>
            </a:r>
          </a:p>
          <a:p>
            <a:r>
              <a:rPr lang="hu-HU">
                <a:solidFill>
                  <a:srgbClr val="FFFFFF"/>
                </a:solidFill>
              </a:rPr>
              <a:t>zeta potential</a:t>
            </a:r>
          </a:p>
        </p:txBody>
      </p:sp>
    </p:spTree>
    <p:extLst>
      <p:ext uri="{BB962C8B-B14F-4D97-AF65-F5344CB8AC3E}">
        <p14:creationId xmlns:p14="http://schemas.microsoft.com/office/powerpoint/2010/main" val="11484932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graphicFrame>
        <p:nvGraphicFramePr>
          <p:cNvPr id="5" name="Content Placeholder 4">
            <a:extLst>
              <a:ext uri="{FF2B5EF4-FFF2-40B4-BE49-F238E27FC236}">
                <a16:creationId xmlns:a16="http://schemas.microsoft.com/office/drawing/2014/main" id="{5E0E9DC6-93D5-44D2-878B-BD458DE57FBA}"/>
              </a:ext>
            </a:extLst>
          </p:cNvPr>
          <p:cNvGraphicFramePr>
            <a:graphicFrameLocks noGrp="1"/>
          </p:cNvGraphicFramePr>
          <p:nvPr>
            <p:ph idx="1"/>
            <p:extLst>
              <p:ext uri="{D42A27DB-BD31-4B8C-83A1-F6EECF244321}">
                <p14:modId xmlns:p14="http://schemas.microsoft.com/office/powerpoint/2010/main" val="1403204166"/>
              </p:ext>
            </p:extLst>
          </p:nvPr>
        </p:nvGraphicFramePr>
        <p:xfrm>
          <a:off x="838200" y="516835"/>
          <a:ext cx="10515600" cy="5804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16852617"/>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graphicFrame>
        <p:nvGraphicFramePr>
          <p:cNvPr id="5" name="Content Placeholder 4">
            <a:extLst>
              <a:ext uri="{FF2B5EF4-FFF2-40B4-BE49-F238E27FC236}">
                <a16:creationId xmlns:a16="http://schemas.microsoft.com/office/drawing/2014/main" id="{5E0E9DC6-93D5-44D2-878B-BD458DE57FBA}"/>
              </a:ext>
            </a:extLst>
          </p:cNvPr>
          <p:cNvGraphicFramePr>
            <a:graphicFrameLocks noGrp="1"/>
          </p:cNvGraphicFramePr>
          <p:nvPr>
            <p:ph idx="1"/>
            <p:extLst>
              <p:ext uri="{D42A27DB-BD31-4B8C-83A1-F6EECF244321}">
                <p14:modId xmlns:p14="http://schemas.microsoft.com/office/powerpoint/2010/main" val="2355258291"/>
              </p:ext>
            </p:extLst>
          </p:nvPr>
        </p:nvGraphicFramePr>
        <p:xfrm>
          <a:off x="838200" y="516835"/>
          <a:ext cx="10515600" cy="5804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2949694"/>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DD57F60B-80D9-443C-B0F8-613C8F8AC5BA}"/>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4A8A099D-E631-4E45-B152-C509CFB922EE}"/>
              </a:ext>
            </a:extLst>
          </p:cNvPr>
          <p:cNvSpPr>
            <a:spLocks noGrp="1"/>
          </p:cNvSpPr>
          <p:nvPr>
            <p:ph type="title"/>
          </p:nvPr>
        </p:nvSpPr>
        <p:spPr>
          <a:xfrm>
            <a:off x="463299" y="1065862"/>
            <a:ext cx="3688066" cy="4726276"/>
          </a:xfrm>
        </p:spPr>
        <p:txBody>
          <a:bodyPr>
            <a:normAutofit/>
          </a:bodyPr>
          <a:lstStyle/>
          <a:p>
            <a:pPr algn="r"/>
            <a:r>
              <a:rPr lang="en-GB" sz="4000">
                <a:solidFill>
                  <a:srgbClr val="FFFFFF"/>
                </a:solidFill>
              </a:rPr>
              <a:t>a</a:t>
            </a:r>
            <a:r>
              <a:rPr lang="hu-HU" sz="4000">
                <a:solidFill>
                  <a:srgbClr val="FFFFFF"/>
                </a:solidFill>
              </a:rPr>
              <a:t>ntifoam agents</a:t>
            </a:r>
          </a:p>
        </p:txBody>
      </p:sp>
      <p:cxnSp>
        <p:nvCxnSpPr>
          <p:cNvPr id="17" name="Straight Connector 16">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62231DED-88AB-49B8-9A0C-6B4AF8F88DE4}"/>
              </a:ext>
            </a:extLst>
          </p:cNvPr>
          <p:cNvGraphicFramePr>
            <a:graphicFrameLocks noGrp="1"/>
          </p:cNvGraphicFramePr>
          <p:nvPr>
            <p:ph idx="1"/>
            <p:extLst>
              <p:ext uri="{D42A27DB-BD31-4B8C-83A1-F6EECF244321}">
                <p14:modId xmlns:p14="http://schemas.microsoft.com/office/powerpoint/2010/main" val="4135668884"/>
              </p:ext>
            </p:extLst>
          </p:nvPr>
        </p:nvGraphicFramePr>
        <p:xfrm>
          <a:off x="5155380" y="596347"/>
          <a:ext cx="6463462" cy="55162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13779530"/>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graphicFrame>
        <p:nvGraphicFramePr>
          <p:cNvPr id="5" name="Content Placeholder 4">
            <a:extLst>
              <a:ext uri="{FF2B5EF4-FFF2-40B4-BE49-F238E27FC236}">
                <a16:creationId xmlns:a16="http://schemas.microsoft.com/office/drawing/2014/main" id="{5E0E9DC6-93D5-44D2-878B-BD458DE57FBA}"/>
              </a:ext>
            </a:extLst>
          </p:cNvPr>
          <p:cNvGraphicFramePr>
            <a:graphicFrameLocks noGrp="1"/>
          </p:cNvGraphicFramePr>
          <p:nvPr>
            <p:ph idx="1"/>
            <p:extLst>
              <p:ext uri="{D42A27DB-BD31-4B8C-83A1-F6EECF244321}">
                <p14:modId xmlns:p14="http://schemas.microsoft.com/office/powerpoint/2010/main" val="4235712193"/>
              </p:ext>
            </p:extLst>
          </p:nvPr>
        </p:nvGraphicFramePr>
        <p:xfrm>
          <a:off x="838200" y="516835"/>
          <a:ext cx="10515600" cy="5804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8913261"/>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graphicFrame>
        <p:nvGraphicFramePr>
          <p:cNvPr id="5" name="Content Placeholder 4">
            <a:extLst>
              <a:ext uri="{FF2B5EF4-FFF2-40B4-BE49-F238E27FC236}">
                <a16:creationId xmlns:a16="http://schemas.microsoft.com/office/drawing/2014/main" id="{5E0E9DC6-93D5-44D2-878B-BD458DE57FBA}"/>
              </a:ext>
            </a:extLst>
          </p:cNvPr>
          <p:cNvGraphicFramePr>
            <a:graphicFrameLocks noGrp="1"/>
          </p:cNvGraphicFramePr>
          <p:nvPr>
            <p:ph idx="1"/>
            <p:extLst>
              <p:ext uri="{D42A27DB-BD31-4B8C-83A1-F6EECF244321}">
                <p14:modId xmlns:p14="http://schemas.microsoft.com/office/powerpoint/2010/main" val="134910744"/>
              </p:ext>
            </p:extLst>
          </p:nvPr>
        </p:nvGraphicFramePr>
        <p:xfrm>
          <a:off x="838200" y="516835"/>
          <a:ext cx="10515600" cy="5804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13306954"/>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AF324F9C-100E-4777-9656-A52C177E2C85}"/>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F82BA06B-FC42-40DB-BD42-BE10E915E3FC}"/>
              </a:ext>
            </a:extLst>
          </p:cNvPr>
          <p:cNvSpPr>
            <a:spLocks noGrp="1"/>
          </p:cNvSpPr>
          <p:nvPr>
            <p:ph type="title"/>
          </p:nvPr>
        </p:nvSpPr>
        <p:spPr>
          <a:xfrm>
            <a:off x="838200" y="365125"/>
            <a:ext cx="10515600" cy="1325563"/>
          </a:xfrm>
        </p:spPr>
        <p:txBody>
          <a:bodyPr>
            <a:normAutofit/>
          </a:bodyPr>
          <a:lstStyle/>
          <a:p>
            <a:r>
              <a:rPr lang="en-GB">
                <a:solidFill>
                  <a:srgbClr val="FFFFFF"/>
                </a:solidFill>
              </a:rPr>
              <a:t>others</a:t>
            </a:r>
            <a:endParaRPr lang="hu-HU">
              <a:solidFill>
                <a:srgbClr val="FFFFFF"/>
              </a:solidFill>
            </a:endParaRPr>
          </a:p>
        </p:txBody>
      </p:sp>
      <p:sp>
        <p:nvSpPr>
          <p:cNvPr id="3" name="Tartalom helye 2">
            <a:extLst>
              <a:ext uri="{FF2B5EF4-FFF2-40B4-BE49-F238E27FC236}">
                <a16:creationId xmlns:a16="http://schemas.microsoft.com/office/drawing/2014/main" id="{08E70D36-FE6E-4BCA-AB26-8E814A63E106}"/>
              </a:ext>
            </a:extLst>
          </p:cNvPr>
          <p:cNvSpPr>
            <a:spLocks noGrp="1"/>
          </p:cNvSpPr>
          <p:nvPr>
            <p:ph idx="1"/>
          </p:nvPr>
        </p:nvSpPr>
        <p:spPr>
          <a:xfrm>
            <a:off x="838200" y="1825625"/>
            <a:ext cx="10515600" cy="4351338"/>
          </a:xfrm>
        </p:spPr>
        <p:txBody>
          <a:bodyPr>
            <a:normAutofit/>
          </a:bodyPr>
          <a:lstStyle/>
          <a:p>
            <a:r>
              <a:rPr lang="en-GB">
                <a:solidFill>
                  <a:srgbClr val="FFFFFF"/>
                </a:solidFill>
              </a:rPr>
              <a:t>pigment, colorizing agent, dye </a:t>
            </a:r>
          </a:p>
          <a:p>
            <a:r>
              <a:rPr lang="en-GB">
                <a:solidFill>
                  <a:srgbClr val="FFFFFF"/>
                </a:solidFill>
              </a:rPr>
              <a:t>stabilizer against degradation </a:t>
            </a:r>
          </a:p>
          <a:p>
            <a:r>
              <a:rPr lang="en-GB">
                <a:solidFill>
                  <a:srgbClr val="FFFFFF"/>
                </a:solidFill>
              </a:rPr>
              <a:t>buffer and pH modifier </a:t>
            </a:r>
          </a:p>
          <a:p>
            <a:r>
              <a:rPr lang="en-GB">
                <a:solidFill>
                  <a:srgbClr val="FFFFFF"/>
                </a:solidFill>
              </a:rPr>
              <a:t>preservative agent</a:t>
            </a:r>
            <a:endParaRPr lang="hu-HU" dirty="0">
              <a:solidFill>
                <a:srgbClr val="FFFFFF"/>
              </a:solidFill>
            </a:endParaRPr>
          </a:p>
        </p:txBody>
      </p:sp>
    </p:spTree>
    <p:extLst>
      <p:ext uri="{BB962C8B-B14F-4D97-AF65-F5344CB8AC3E}">
        <p14:creationId xmlns:p14="http://schemas.microsoft.com/office/powerpoint/2010/main" val="56954441"/>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graphicFrame>
        <p:nvGraphicFramePr>
          <p:cNvPr id="5" name="Content Placeholder 4">
            <a:extLst>
              <a:ext uri="{FF2B5EF4-FFF2-40B4-BE49-F238E27FC236}">
                <a16:creationId xmlns:a16="http://schemas.microsoft.com/office/drawing/2014/main" id="{5E0E9DC6-93D5-44D2-878B-BD458DE57FBA}"/>
              </a:ext>
            </a:extLst>
          </p:cNvPr>
          <p:cNvGraphicFramePr>
            <a:graphicFrameLocks noGrp="1"/>
          </p:cNvGraphicFramePr>
          <p:nvPr>
            <p:ph idx="1"/>
            <p:extLst>
              <p:ext uri="{D42A27DB-BD31-4B8C-83A1-F6EECF244321}">
                <p14:modId xmlns:p14="http://schemas.microsoft.com/office/powerpoint/2010/main" val="613555248"/>
              </p:ext>
            </p:extLst>
          </p:nvPr>
        </p:nvGraphicFramePr>
        <p:xfrm>
          <a:off x="838200" y="516835"/>
          <a:ext cx="10515600" cy="5804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590449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D0AC3D3B-1597-49DD-8AA5-555E2CA1F54F}"/>
              </a:ext>
            </a:extLst>
          </p:cNvPr>
          <p:cNvSpPr>
            <a:spLocks noGrp="1"/>
          </p:cNvSpPr>
          <p:nvPr>
            <p:ph type="title"/>
          </p:nvPr>
        </p:nvSpPr>
        <p:spPr>
          <a:xfrm>
            <a:off x="838200" y="365125"/>
            <a:ext cx="10515600" cy="1325563"/>
          </a:xfrm>
        </p:spPr>
        <p:txBody>
          <a:bodyPr>
            <a:normAutofit/>
          </a:bodyPr>
          <a:lstStyle/>
          <a:p>
            <a:r>
              <a:rPr lang="en-US" altLang="en-US" b="1"/>
              <a:t>formulation of suspension</a:t>
            </a:r>
            <a:endParaRPr lang="hu-HU">
              <a:solidFill>
                <a:srgbClr val="FFFFFF"/>
              </a:solidFill>
            </a:endParaRPr>
          </a:p>
        </p:txBody>
      </p:sp>
      <p:sp>
        <p:nvSpPr>
          <p:cNvPr id="3" name="Tartalom helye 2">
            <a:extLst>
              <a:ext uri="{FF2B5EF4-FFF2-40B4-BE49-F238E27FC236}">
                <a16:creationId xmlns:a16="http://schemas.microsoft.com/office/drawing/2014/main" id="{BCC87503-1E40-4899-A01A-D7282EF3081A}"/>
              </a:ext>
            </a:extLst>
          </p:cNvPr>
          <p:cNvSpPr>
            <a:spLocks noGrp="1"/>
          </p:cNvSpPr>
          <p:nvPr>
            <p:ph idx="1"/>
          </p:nvPr>
        </p:nvSpPr>
        <p:spPr>
          <a:xfrm>
            <a:off x="838200" y="1825625"/>
            <a:ext cx="10515600" cy="4351338"/>
          </a:xfrm>
        </p:spPr>
        <p:txBody>
          <a:bodyPr>
            <a:normAutofit/>
          </a:bodyPr>
          <a:lstStyle/>
          <a:p>
            <a:pPr marL="514350" indent="-514350">
              <a:buFont typeface="Wingdings" panose="05000000000000000000" pitchFamily="2" charset="2"/>
              <a:buAutoNum type="arabicPeriod"/>
              <a:defRPr/>
            </a:pPr>
            <a:r>
              <a:rPr lang="en-US" altLang="en-US"/>
              <a:t>Reduction of  particle size. Grinding/milling under suitable cooling</a:t>
            </a:r>
          </a:p>
          <a:p>
            <a:pPr marL="514350" indent="-514350">
              <a:buFont typeface="Wingdings" panose="05000000000000000000" pitchFamily="2" charset="2"/>
              <a:buAutoNum type="arabicPeriod"/>
              <a:defRPr/>
            </a:pPr>
            <a:r>
              <a:rPr lang="en-US" altLang="en-US"/>
              <a:t>Use dispersing agents: milling aids, stabilizers against coagulation, crystal growth inhibitors</a:t>
            </a:r>
          </a:p>
          <a:p>
            <a:pPr marL="514350" indent="-514350">
              <a:buFont typeface="Wingdings" panose="05000000000000000000" pitchFamily="2" charset="2"/>
              <a:buAutoNum type="arabicPeriod"/>
              <a:defRPr/>
            </a:pPr>
            <a:r>
              <a:rPr lang="en-US" altLang="en-US"/>
              <a:t>Use a thickening agent to increase viscosity of vehicle by using suspending or viscosity-increasing agents.</a:t>
            </a:r>
          </a:p>
          <a:p>
            <a:pPr marL="514350" indent="-514350">
              <a:buFont typeface="Wingdings" panose="05000000000000000000" pitchFamily="2" charset="2"/>
              <a:buAutoNum type="arabicPeriod"/>
              <a:defRPr/>
            </a:pPr>
            <a:r>
              <a:rPr lang="en-US" altLang="en-US"/>
              <a:t>Use a wetting agent.</a:t>
            </a:r>
          </a:p>
          <a:p>
            <a:pPr>
              <a:lnSpc>
                <a:spcPct val="70000"/>
              </a:lnSpc>
              <a:buNone/>
              <a:defRPr/>
            </a:pPr>
            <a:endParaRPr lang="en-US" altLang="en-US" dirty="0">
              <a:solidFill>
                <a:schemeClr val="tx2"/>
              </a:solidFill>
              <a:latin typeface="Arial" panose="020B0604020202020204" pitchFamily="34" charset="0"/>
            </a:endParaRPr>
          </a:p>
        </p:txBody>
      </p:sp>
    </p:spTree>
    <p:extLst>
      <p:ext uri="{BB962C8B-B14F-4D97-AF65-F5344CB8AC3E}">
        <p14:creationId xmlns:p14="http://schemas.microsoft.com/office/powerpoint/2010/main" val="3325259218"/>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AF324F9C-100E-4777-9656-A52C177E2C85}"/>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F82BA06B-FC42-40DB-BD42-BE10E915E3FC}"/>
              </a:ext>
            </a:extLst>
          </p:cNvPr>
          <p:cNvSpPr>
            <a:spLocks noGrp="1"/>
          </p:cNvSpPr>
          <p:nvPr>
            <p:ph type="title"/>
          </p:nvPr>
        </p:nvSpPr>
        <p:spPr>
          <a:xfrm>
            <a:off x="838200" y="365125"/>
            <a:ext cx="10515600" cy="1325563"/>
          </a:xfrm>
        </p:spPr>
        <p:txBody>
          <a:bodyPr>
            <a:normAutofit/>
          </a:bodyPr>
          <a:lstStyle/>
          <a:p>
            <a:r>
              <a:rPr lang="en-GB">
                <a:solidFill>
                  <a:srgbClr val="FFFFFF"/>
                </a:solidFill>
              </a:rPr>
              <a:t>ingredients  of suspension</a:t>
            </a:r>
            <a:endParaRPr lang="hu-HU">
              <a:solidFill>
                <a:srgbClr val="FFFFFF"/>
              </a:solidFill>
            </a:endParaRPr>
          </a:p>
        </p:txBody>
      </p:sp>
      <p:sp>
        <p:nvSpPr>
          <p:cNvPr id="3" name="Tartalom helye 2">
            <a:extLst>
              <a:ext uri="{FF2B5EF4-FFF2-40B4-BE49-F238E27FC236}">
                <a16:creationId xmlns:a16="http://schemas.microsoft.com/office/drawing/2014/main" id="{08E70D36-FE6E-4BCA-AB26-8E814A63E106}"/>
              </a:ext>
            </a:extLst>
          </p:cNvPr>
          <p:cNvSpPr>
            <a:spLocks noGrp="1"/>
          </p:cNvSpPr>
          <p:nvPr>
            <p:ph idx="1"/>
          </p:nvPr>
        </p:nvSpPr>
        <p:spPr>
          <a:xfrm>
            <a:off x="838200" y="1825625"/>
            <a:ext cx="10515600" cy="4351338"/>
          </a:xfrm>
        </p:spPr>
        <p:txBody>
          <a:bodyPr>
            <a:normAutofit/>
          </a:bodyPr>
          <a:lstStyle/>
          <a:p>
            <a:r>
              <a:rPr lang="en-GB">
                <a:solidFill>
                  <a:srgbClr val="FFFFFF"/>
                </a:solidFill>
              </a:rPr>
              <a:t>active ingredients</a:t>
            </a:r>
          </a:p>
          <a:p>
            <a:r>
              <a:rPr lang="hu-HU">
                <a:solidFill>
                  <a:srgbClr val="FFFFFF"/>
                </a:solidFill>
              </a:rPr>
              <a:t>inerts</a:t>
            </a:r>
            <a:r>
              <a:rPr lang="en-GB">
                <a:solidFill>
                  <a:srgbClr val="FFFFFF"/>
                </a:solidFill>
              </a:rPr>
              <a:t> </a:t>
            </a:r>
            <a:r>
              <a:rPr lang="hu-HU">
                <a:solidFill>
                  <a:srgbClr val="FFFFFF"/>
                </a:solidFill>
              </a:rPr>
              <a:t>(non</a:t>
            </a:r>
            <a:r>
              <a:rPr lang="en-GB">
                <a:solidFill>
                  <a:srgbClr val="FFFFFF"/>
                </a:solidFill>
              </a:rPr>
              <a:t>-</a:t>
            </a:r>
            <a:r>
              <a:rPr lang="hu-HU">
                <a:solidFill>
                  <a:srgbClr val="FFFFFF"/>
                </a:solidFill>
              </a:rPr>
              <a:t>actives)</a:t>
            </a:r>
            <a:endParaRPr lang="en-GB">
              <a:solidFill>
                <a:srgbClr val="FFFFFF"/>
              </a:solidFill>
            </a:endParaRPr>
          </a:p>
          <a:p>
            <a:r>
              <a:rPr lang="en-GB">
                <a:solidFill>
                  <a:srgbClr val="FFFFFF"/>
                </a:solidFill>
              </a:rPr>
              <a:t>functional componen and carrier (water)</a:t>
            </a:r>
          </a:p>
        </p:txBody>
      </p:sp>
    </p:spTree>
    <p:extLst>
      <p:ext uri="{BB962C8B-B14F-4D97-AF65-F5344CB8AC3E}">
        <p14:creationId xmlns:p14="http://schemas.microsoft.com/office/powerpoint/2010/main" val="2489901267"/>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B97E7D00-AE78-4E7B-8E10-2282E1B8F15E}"/>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B0C753A3-4FC4-4B8E-8BB7-ABB12D3BDF11}"/>
              </a:ext>
            </a:extLst>
          </p:cNvPr>
          <p:cNvSpPr>
            <a:spLocks noGrp="1"/>
          </p:cNvSpPr>
          <p:nvPr>
            <p:ph type="title"/>
          </p:nvPr>
        </p:nvSpPr>
        <p:spPr>
          <a:xfrm>
            <a:off x="838200" y="365125"/>
            <a:ext cx="10515600" cy="1325563"/>
          </a:xfrm>
        </p:spPr>
        <p:txBody>
          <a:bodyPr>
            <a:normAutofit/>
          </a:bodyPr>
          <a:lstStyle/>
          <a:p>
            <a:pPr algn="ctr"/>
            <a:r>
              <a:rPr lang="hu-HU" sz="3600">
                <a:solidFill>
                  <a:srgbClr val="FFFFFF"/>
                </a:solidFill>
              </a:rPr>
              <a:t>main technology steps to be controlled and optimized</a:t>
            </a:r>
          </a:p>
        </p:txBody>
      </p:sp>
      <p:graphicFrame>
        <p:nvGraphicFramePr>
          <p:cNvPr id="11" name="Content Placeholder 10">
            <a:extLst>
              <a:ext uri="{FF2B5EF4-FFF2-40B4-BE49-F238E27FC236}">
                <a16:creationId xmlns:a16="http://schemas.microsoft.com/office/drawing/2014/main" id="{99723341-7658-4C36-9C87-2B476075CB63}"/>
              </a:ext>
            </a:extLst>
          </p:cNvPr>
          <p:cNvGraphicFramePr>
            <a:graphicFrameLocks noGrp="1"/>
          </p:cNvGraphicFramePr>
          <p:nvPr>
            <p:ph idx="1"/>
            <p:extLst>
              <p:ext uri="{D42A27DB-BD31-4B8C-83A1-F6EECF244321}">
                <p14:modId xmlns:p14="http://schemas.microsoft.com/office/powerpoint/2010/main" val="671361342"/>
              </p:ext>
            </p:extLst>
          </p:nvPr>
        </p:nvGraphicFramePr>
        <p:xfrm>
          <a:off x="838200" y="2055811"/>
          <a:ext cx="10515600" cy="41211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9053687"/>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9AF3F7A8-7C3D-4DB3-A02B-F195B381939A}"/>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2052B8D7-B39F-4355-B1B1-65647867D043}"/>
              </a:ext>
            </a:extLst>
          </p:cNvPr>
          <p:cNvSpPr>
            <a:spLocks noGrp="1"/>
          </p:cNvSpPr>
          <p:nvPr>
            <p:ph type="title"/>
          </p:nvPr>
        </p:nvSpPr>
        <p:spPr>
          <a:xfrm>
            <a:off x="838200" y="365125"/>
            <a:ext cx="10515600" cy="1325563"/>
          </a:xfrm>
        </p:spPr>
        <p:txBody>
          <a:bodyPr>
            <a:normAutofit/>
          </a:bodyPr>
          <a:lstStyle/>
          <a:p>
            <a:pPr algn="ctr"/>
            <a:r>
              <a:rPr lang="en-GB">
                <a:solidFill>
                  <a:srgbClr val="FFFFFF"/>
                </a:solidFill>
              </a:rPr>
              <a:t>p</a:t>
            </a:r>
            <a:r>
              <a:rPr lang="hu-HU">
                <a:solidFill>
                  <a:srgbClr val="FFFFFF"/>
                </a:solidFill>
              </a:rPr>
              <a:t>roperties to</a:t>
            </a:r>
            <a:r>
              <a:rPr lang="hu-HU" dirty="0">
                <a:solidFill>
                  <a:srgbClr val="FFFFFF"/>
                </a:solidFill>
              </a:rPr>
              <a:t> be </a:t>
            </a:r>
            <a:r>
              <a:rPr lang="hu-HU">
                <a:solidFill>
                  <a:srgbClr val="FFFFFF"/>
                </a:solidFill>
              </a:rPr>
              <a:t>controlled</a:t>
            </a:r>
            <a:r>
              <a:rPr lang="hu-HU" dirty="0">
                <a:solidFill>
                  <a:srgbClr val="FFFFFF"/>
                </a:solidFill>
              </a:rPr>
              <a:t> and </a:t>
            </a:r>
            <a:r>
              <a:rPr lang="hu-HU">
                <a:solidFill>
                  <a:srgbClr val="FFFFFF"/>
                </a:solidFill>
              </a:rPr>
              <a:t>measured</a:t>
            </a:r>
            <a:r>
              <a:rPr lang="hu-HU" dirty="0">
                <a:solidFill>
                  <a:srgbClr val="FFFFFF"/>
                </a:solidFill>
              </a:rPr>
              <a:t> </a:t>
            </a:r>
            <a:r>
              <a:rPr lang="hu-HU" sz="3600" dirty="0">
                <a:solidFill>
                  <a:srgbClr val="FFFFFF"/>
                </a:solidFill>
              </a:rPr>
              <a:t>(</a:t>
            </a:r>
            <a:r>
              <a:rPr lang="hu-HU" sz="3600">
                <a:solidFill>
                  <a:srgbClr val="FFFFFF"/>
                </a:solidFill>
              </a:rPr>
              <a:t>mainly</a:t>
            </a:r>
            <a:r>
              <a:rPr lang="hu-HU" sz="3600" dirty="0">
                <a:solidFill>
                  <a:srgbClr val="FFFFFF"/>
                </a:solidFill>
              </a:rPr>
              <a:t> </a:t>
            </a:r>
            <a:r>
              <a:rPr lang="hu-HU" sz="3600">
                <a:solidFill>
                  <a:srgbClr val="FFFFFF"/>
                </a:solidFill>
              </a:rPr>
              <a:t>CIPAC methods)</a:t>
            </a:r>
            <a:endParaRPr lang="hu-HU" dirty="0">
              <a:solidFill>
                <a:srgbClr val="FFFFFF"/>
              </a:solidFill>
            </a:endParaRPr>
          </a:p>
        </p:txBody>
      </p:sp>
      <p:graphicFrame>
        <p:nvGraphicFramePr>
          <p:cNvPr id="9" name="Content Placeholder 8">
            <a:extLst>
              <a:ext uri="{FF2B5EF4-FFF2-40B4-BE49-F238E27FC236}">
                <a16:creationId xmlns:a16="http://schemas.microsoft.com/office/drawing/2014/main" id="{8A5F14E1-2F0D-442A-9889-6E68D426D7EC}"/>
              </a:ext>
            </a:extLst>
          </p:cNvPr>
          <p:cNvGraphicFramePr>
            <a:graphicFrameLocks noGrp="1"/>
          </p:cNvGraphicFramePr>
          <p:nvPr>
            <p:ph idx="1"/>
            <p:extLst>
              <p:ext uri="{D42A27DB-BD31-4B8C-83A1-F6EECF244321}">
                <p14:modId xmlns:p14="http://schemas.microsoft.com/office/powerpoint/2010/main" val="3140583621"/>
              </p:ext>
            </p:extLst>
          </p:nvPr>
        </p:nvGraphicFramePr>
        <p:xfrm>
          <a:off x="838200" y="2055812"/>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9599555"/>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AF324F9C-100E-4777-9656-A52C177E2C85}"/>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F82BA06B-FC42-40DB-BD42-BE10E915E3FC}"/>
              </a:ext>
            </a:extLst>
          </p:cNvPr>
          <p:cNvSpPr>
            <a:spLocks noGrp="1"/>
          </p:cNvSpPr>
          <p:nvPr>
            <p:ph type="title"/>
          </p:nvPr>
        </p:nvSpPr>
        <p:spPr>
          <a:xfrm>
            <a:off x="838200" y="365125"/>
            <a:ext cx="10515600" cy="1325563"/>
          </a:xfrm>
        </p:spPr>
        <p:txBody>
          <a:bodyPr>
            <a:normAutofit/>
          </a:bodyPr>
          <a:lstStyle/>
          <a:p>
            <a:r>
              <a:rPr lang="en-GB">
                <a:solidFill>
                  <a:srgbClr val="FFFFFF"/>
                </a:solidFill>
              </a:rPr>
              <a:t>p</a:t>
            </a:r>
            <a:r>
              <a:rPr lang="hu-HU">
                <a:solidFill>
                  <a:srgbClr val="FFFFFF"/>
                </a:solidFill>
              </a:rPr>
              <a:t>article size distribution</a:t>
            </a:r>
          </a:p>
        </p:txBody>
      </p:sp>
      <p:sp>
        <p:nvSpPr>
          <p:cNvPr id="3" name="Tartalom helye 2">
            <a:extLst>
              <a:ext uri="{FF2B5EF4-FFF2-40B4-BE49-F238E27FC236}">
                <a16:creationId xmlns:a16="http://schemas.microsoft.com/office/drawing/2014/main" id="{08E70D36-FE6E-4BCA-AB26-8E814A63E106}"/>
              </a:ext>
            </a:extLst>
          </p:cNvPr>
          <p:cNvSpPr>
            <a:spLocks noGrp="1"/>
          </p:cNvSpPr>
          <p:nvPr>
            <p:ph idx="1"/>
          </p:nvPr>
        </p:nvSpPr>
        <p:spPr>
          <a:xfrm>
            <a:off x="838200" y="1825625"/>
            <a:ext cx="10515600" cy="4351338"/>
          </a:xfrm>
        </p:spPr>
        <p:txBody>
          <a:bodyPr>
            <a:normAutofit/>
          </a:bodyPr>
          <a:lstStyle/>
          <a:p>
            <a:r>
              <a:rPr lang="hu-HU">
                <a:solidFill>
                  <a:srgbClr val="FFFFFF"/>
                </a:solidFill>
              </a:rPr>
              <a:t>volume/mass of particles in given size range</a:t>
            </a:r>
          </a:p>
          <a:p>
            <a:r>
              <a:rPr lang="hu-HU">
                <a:solidFill>
                  <a:srgbClr val="FFFFFF"/>
                </a:solidFill>
              </a:rPr>
              <a:t>numbers of particles in given size range</a:t>
            </a:r>
          </a:p>
          <a:p>
            <a:r>
              <a:rPr lang="en-GB">
                <a:solidFill>
                  <a:srgbClr val="FFFFFF"/>
                </a:solidFill>
              </a:rPr>
              <a:t>SHAPE</a:t>
            </a:r>
            <a:r>
              <a:rPr lang="hu-HU">
                <a:solidFill>
                  <a:srgbClr val="FFFFFF"/>
                </a:solidFill>
              </a:rPr>
              <a:t> „distribution”</a:t>
            </a:r>
          </a:p>
          <a:p>
            <a:endParaRPr lang="hu-HU" dirty="0">
              <a:solidFill>
                <a:srgbClr val="FFFFFF"/>
              </a:solidFill>
            </a:endParaRPr>
          </a:p>
        </p:txBody>
      </p:sp>
    </p:spTree>
    <p:extLst>
      <p:ext uri="{BB962C8B-B14F-4D97-AF65-F5344CB8AC3E}">
        <p14:creationId xmlns:p14="http://schemas.microsoft.com/office/powerpoint/2010/main" val="2486699360"/>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AF324F9C-100E-4777-9656-A52C177E2C85}"/>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F82BA06B-FC42-40DB-BD42-BE10E915E3FC}"/>
              </a:ext>
            </a:extLst>
          </p:cNvPr>
          <p:cNvSpPr>
            <a:spLocks noGrp="1"/>
          </p:cNvSpPr>
          <p:nvPr>
            <p:ph type="title"/>
          </p:nvPr>
        </p:nvSpPr>
        <p:spPr>
          <a:xfrm>
            <a:off x="838200" y="365125"/>
            <a:ext cx="10515600" cy="1325563"/>
          </a:xfrm>
        </p:spPr>
        <p:txBody>
          <a:bodyPr>
            <a:normAutofit/>
          </a:bodyPr>
          <a:lstStyle/>
          <a:p>
            <a:r>
              <a:rPr lang="en-GB">
                <a:solidFill>
                  <a:srgbClr val="FFFFFF"/>
                </a:solidFill>
              </a:rPr>
              <a:t>the Krieger-Dougherty equation</a:t>
            </a:r>
            <a:endParaRPr lang="hu-HU">
              <a:solidFill>
                <a:srgbClr val="FFFFFF"/>
              </a:solidFill>
            </a:endParaRPr>
          </a:p>
        </p:txBody>
      </p:sp>
      <p:sp>
        <p:nvSpPr>
          <p:cNvPr id="3" name="Tartalom helye 2">
            <a:extLst>
              <a:ext uri="{FF2B5EF4-FFF2-40B4-BE49-F238E27FC236}">
                <a16:creationId xmlns:a16="http://schemas.microsoft.com/office/drawing/2014/main" id="{08E70D36-FE6E-4BCA-AB26-8E814A63E106}"/>
              </a:ext>
            </a:extLst>
          </p:cNvPr>
          <p:cNvSpPr>
            <a:spLocks noGrp="1"/>
          </p:cNvSpPr>
          <p:nvPr>
            <p:ph idx="1"/>
          </p:nvPr>
        </p:nvSpPr>
        <p:spPr>
          <a:xfrm>
            <a:off x="838200" y="1825625"/>
            <a:ext cx="5257800" cy="4351338"/>
          </a:xfrm>
        </p:spPr>
        <p:txBody>
          <a:bodyPr>
            <a:normAutofit/>
          </a:bodyPr>
          <a:lstStyle/>
          <a:p>
            <a:r>
              <a:rPr lang="en-GB">
                <a:solidFill>
                  <a:srgbClr val="FFFFFF"/>
                </a:solidFill>
              </a:rPr>
              <a:t>Krieger and Dougherty proposed a semi-empirical equation </a:t>
            </a:r>
            <a:br>
              <a:rPr lang="en-GB">
                <a:solidFill>
                  <a:srgbClr val="FFFFFF"/>
                </a:solidFill>
              </a:rPr>
            </a:br>
            <a:r>
              <a:rPr lang="en-GB">
                <a:solidFill>
                  <a:srgbClr val="FFFFFF"/>
                </a:solidFill>
              </a:rPr>
              <a:t>for the concentration dependence of the viscosity</a:t>
            </a:r>
          </a:p>
          <a:p>
            <a:r>
              <a:rPr lang="en-GB">
                <a:solidFill>
                  <a:srgbClr val="FFFFFF"/>
                </a:solidFill>
              </a:rPr>
              <a:t>concentration: volume fraction</a:t>
            </a:r>
          </a:p>
          <a:p>
            <a:endParaRPr lang="hu-HU" dirty="0">
              <a:solidFill>
                <a:srgbClr val="FFFFFF"/>
              </a:solidFill>
            </a:endParaRPr>
          </a:p>
        </p:txBody>
      </p:sp>
      <p:pic>
        <p:nvPicPr>
          <p:cNvPr id="7" name="Kép 3">
            <a:extLst>
              <a:ext uri="{FF2B5EF4-FFF2-40B4-BE49-F238E27FC236}">
                <a16:creationId xmlns:a16="http://schemas.microsoft.com/office/drawing/2014/main" id="{42D8C472-B522-49C6-8565-318332DAD5D0}"/>
              </a:ext>
            </a:extLst>
          </p:cNvPr>
          <p:cNvPicPr>
            <a:picLocks noChangeAspect="1"/>
          </p:cNvPicPr>
          <p:nvPr/>
        </p:nvPicPr>
        <p:blipFill>
          <a:blip r:embed="rId4"/>
          <a:stretch>
            <a:fillRect/>
          </a:stretch>
        </p:blipFill>
        <p:spPr>
          <a:xfrm>
            <a:off x="7122425" y="1825625"/>
            <a:ext cx="4231375" cy="4351338"/>
          </a:xfrm>
          <a:prstGeom prst="rect">
            <a:avLst/>
          </a:prstGeom>
        </p:spPr>
      </p:pic>
    </p:spTree>
    <p:extLst>
      <p:ext uri="{BB962C8B-B14F-4D97-AF65-F5344CB8AC3E}">
        <p14:creationId xmlns:p14="http://schemas.microsoft.com/office/powerpoint/2010/main" val="2764815304"/>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E5858048-451C-4C1A-899F-25AC00372948}"/>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075BBA76-93DD-47F4-AE24-D4FEEC883955}"/>
              </a:ext>
            </a:extLst>
          </p:cNvPr>
          <p:cNvSpPr>
            <a:spLocks noGrp="1"/>
          </p:cNvSpPr>
          <p:nvPr>
            <p:ph type="title"/>
          </p:nvPr>
        </p:nvSpPr>
        <p:spPr>
          <a:xfrm>
            <a:off x="838201" y="1065862"/>
            <a:ext cx="3313164" cy="4726276"/>
          </a:xfrm>
        </p:spPr>
        <p:txBody>
          <a:bodyPr>
            <a:normAutofit/>
          </a:bodyPr>
          <a:lstStyle/>
          <a:p>
            <a:pPr algn="ctr"/>
            <a:r>
              <a:rPr lang="en-GB" sz="4000">
                <a:solidFill>
                  <a:srgbClr val="FFFFFF"/>
                </a:solidFill>
              </a:rPr>
              <a:t>p</a:t>
            </a:r>
            <a:r>
              <a:rPr lang="hu-HU" sz="4000">
                <a:solidFill>
                  <a:srgbClr val="FFFFFF"/>
                </a:solidFill>
              </a:rPr>
              <a:t>olymorph crystal</a:t>
            </a:r>
          </a:p>
        </p:txBody>
      </p:sp>
      <p:cxnSp>
        <p:nvCxnSpPr>
          <p:cNvPr id="22" name="Straight Connector 2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a:extLst>
              <a:ext uri="{FF2B5EF4-FFF2-40B4-BE49-F238E27FC236}">
                <a16:creationId xmlns:a16="http://schemas.microsoft.com/office/drawing/2014/main" id="{B490C0A8-D44B-4E62-B88B-0F2EDD37A8F4}"/>
              </a:ext>
            </a:extLst>
          </p:cNvPr>
          <p:cNvGraphicFramePr>
            <a:graphicFrameLocks noGrp="1"/>
          </p:cNvGraphicFramePr>
          <p:nvPr>
            <p:ph idx="1"/>
            <p:extLst>
              <p:ext uri="{D42A27DB-BD31-4B8C-83A1-F6EECF244321}">
                <p14:modId xmlns:p14="http://schemas.microsoft.com/office/powerpoint/2010/main" val="1032395103"/>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5593102"/>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AF324F9C-100E-4777-9656-A52C177E2C85}"/>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F82BA06B-FC42-40DB-BD42-BE10E915E3FC}"/>
              </a:ext>
            </a:extLst>
          </p:cNvPr>
          <p:cNvSpPr>
            <a:spLocks noGrp="1"/>
          </p:cNvSpPr>
          <p:nvPr>
            <p:ph type="title"/>
          </p:nvPr>
        </p:nvSpPr>
        <p:spPr>
          <a:xfrm>
            <a:off x="838200" y="365125"/>
            <a:ext cx="10515600" cy="1325563"/>
          </a:xfrm>
        </p:spPr>
        <p:txBody>
          <a:bodyPr>
            <a:normAutofit/>
          </a:bodyPr>
          <a:lstStyle/>
          <a:p>
            <a:r>
              <a:rPr lang="en-GB" altLang="en-US" b="1"/>
              <a:t>preservation of a suspension</a:t>
            </a:r>
            <a:endParaRPr lang="hu-HU">
              <a:solidFill>
                <a:srgbClr val="FFFFFF"/>
              </a:solidFill>
            </a:endParaRPr>
          </a:p>
        </p:txBody>
      </p:sp>
      <p:sp>
        <p:nvSpPr>
          <p:cNvPr id="3" name="Tartalom helye 2">
            <a:extLst>
              <a:ext uri="{FF2B5EF4-FFF2-40B4-BE49-F238E27FC236}">
                <a16:creationId xmlns:a16="http://schemas.microsoft.com/office/drawing/2014/main" id="{08E70D36-FE6E-4BCA-AB26-8E814A63E106}"/>
              </a:ext>
            </a:extLst>
          </p:cNvPr>
          <p:cNvSpPr>
            <a:spLocks noGrp="1"/>
          </p:cNvSpPr>
          <p:nvPr>
            <p:ph idx="1"/>
          </p:nvPr>
        </p:nvSpPr>
        <p:spPr>
          <a:xfrm>
            <a:off x="838199" y="1825625"/>
            <a:ext cx="10515600" cy="4351338"/>
          </a:xfrm>
        </p:spPr>
        <p:txBody>
          <a:bodyPr>
            <a:normAutofit/>
          </a:bodyPr>
          <a:lstStyle/>
          <a:p>
            <a:r>
              <a:rPr lang="en-US" altLang="en-US"/>
              <a:t>Water is the most common source of microbial contamination.</a:t>
            </a:r>
          </a:p>
          <a:p>
            <a:r>
              <a:rPr lang="en-US" altLang="en-US"/>
              <a:t>Also the naturally occurring additives such as acacia and tragacanth may be sources of microbes and spores. </a:t>
            </a:r>
          </a:p>
          <a:p>
            <a:r>
              <a:rPr lang="en-US" altLang="en-US"/>
              <a:t>Carbosan CD 40, proxel biocides, formaldehyde, sodium benzoate.</a:t>
            </a:r>
          </a:p>
        </p:txBody>
      </p:sp>
    </p:spTree>
    <p:extLst>
      <p:ext uri="{BB962C8B-B14F-4D97-AF65-F5344CB8AC3E}">
        <p14:creationId xmlns:p14="http://schemas.microsoft.com/office/powerpoint/2010/main" val="3139413957"/>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AF324F9C-100E-4777-9656-A52C177E2C85}"/>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F82BA06B-FC42-40DB-BD42-BE10E915E3FC}"/>
              </a:ext>
            </a:extLst>
          </p:cNvPr>
          <p:cNvSpPr>
            <a:spLocks noGrp="1"/>
          </p:cNvSpPr>
          <p:nvPr>
            <p:ph type="title"/>
          </p:nvPr>
        </p:nvSpPr>
        <p:spPr>
          <a:xfrm>
            <a:off x="838200" y="365125"/>
            <a:ext cx="10515600" cy="1325563"/>
          </a:xfrm>
        </p:spPr>
        <p:txBody>
          <a:bodyPr>
            <a:normAutofit/>
          </a:bodyPr>
          <a:lstStyle/>
          <a:p>
            <a:r>
              <a:rPr lang="en-US" altLang="en-US"/>
              <a:t>suspending agents</a:t>
            </a:r>
            <a:endParaRPr lang="hu-HU">
              <a:solidFill>
                <a:srgbClr val="FFFFFF"/>
              </a:solidFill>
            </a:endParaRPr>
          </a:p>
        </p:txBody>
      </p:sp>
      <p:sp>
        <p:nvSpPr>
          <p:cNvPr id="3" name="Tartalom helye 2">
            <a:extLst>
              <a:ext uri="{FF2B5EF4-FFF2-40B4-BE49-F238E27FC236}">
                <a16:creationId xmlns:a16="http://schemas.microsoft.com/office/drawing/2014/main" id="{08E70D36-FE6E-4BCA-AB26-8E814A63E106}"/>
              </a:ext>
            </a:extLst>
          </p:cNvPr>
          <p:cNvSpPr>
            <a:spLocks noGrp="1"/>
          </p:cNvSpPr>
          <p:nvPr>
            <p:ph idx="1"/>
          </p:nvPr>
        </p:nvSpPr>
        <p:spPr>
          <a:xfrm>
            <a:off x="838199" y="1825625"/>
            <a:ext cx="10515600" cy="4351338"/>
          </a:xfrm>
        </p:spPr>
        <p:txBody>
          <a:bodyPr>
            <a:normAutofit/>
          </a:bodyPr>
          <a:lstStyle/>
          <a:p>
            <a:pPr marL="0" indent="0">
              <a:buNone/>
            </a:pPr>
            <a:r>
              <a:rPr lang="en-US" altLang="en-US" b="1">
                <a:solidFill>
                  <a:schemeClr val="tx2"/>
                </a:solidFill>
              </a:rPr>
              <a:t>semi-synthetic polysaccharides</a:t>
            </a:r>
          </a:p>
          <a:p>
            <a:r>
              <a:rPr lang="en-US" altLang="en-US"/>
              <a:t>these are derived from the naturally occurring polysaccharide cellulose</a:t>
            </a:r>
          </a:p>
          <a:p>
            <a:pPr lvl="1"/>
            <a:r>
              <a:rPr lang="en-US" altLang="en-US"/>
              <a:t>Methylcellulose (Cologel ®, Celacol®)</a:t>
            </a:r>
          </a:p>
          <a:p>
            <a:pPr lvl="1"/>
            <a:r>
              <a:rPr lang="en-US" altLang="en-US"/>
              <a:t>Hydroxyethylcellulose (Natrosol 250®)</a:t>
            </a:r>
          </a:p>
          <a:p>
            <a:pPr lvl="1"/>
            <a:r>
              <a:rPr lang="en-US" altLang="en-US"/>
              <a:t>Sodium carboxymethylcellulose (Carmellose sodium®)</a:t>
            </a:r>
          </a:p>
          <a:p>
            <a:pPr lvl="1"/>
            <a:r>
              <a:rPr lang="en-US" altLang="en-US"/>
              <a:t> Microcrystalline cellulose (Avicel®)</a:t>
            </a:r>
          </a:p>
          <a:p>
            <a:pPr algn="just">
              <a:lnSpc>
                <a:spcPct val="70000"/>
              </a:lnSpc>
            </a:pPr>
            <a:endParaRPr lang="en-US" altLang="en-US"/>
          </a:p>
          <a:p>
            <a:endParaRPr lang="en-US" altLang="en-US"/>
          </a:p>
        </p:txBody>
      </p:sp>
    </p:spTree>
    <p:extLst>
      <p:ext uri="{BB962C8B-B14F-4D97-AF65-F5344CB8AC3E}">
        <p14:creationId xmlns:p14="http://schemas.microsoft.com/office/powerpoint/2010/main" val="3269010688"/>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AF324F9C-100E-4777-9656-A52C177E2C85}"/>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F82BA06B-FC42-40DB-BD42-BE10E915E3FC}"/>
              </a:ext>
            </a:extLst>
          </p:cNvPr>
          <p:cNvSpPr>
            <a:spLocks noGrp="1"/>
          </p:cNvSpPr>
          <p:nvPr>
            <p:ph type="title"/>
          </p:nvPr>
        </p:nvSpPr>
        <p:spPr>
          <a:xfrm>
            <a:off x="838200" y="365125"/>
            <a:ext cx="10515600" cy="1325563"/>
          </a:xfrm>
        </p:spPr>
        <p:txBody>
          <a:bodyPr>
            <a:normAutofit/>
          </a:bodyPr>
          <a:lstStyle/>
          <a:p>
            <a:r>
              <a:rPr lang="en-US" altLang="en-US"/>
              <a:t>clays</a:t>
            </a:r>
            <a:endParaRPr lang="hu-HU">
              <a:solidFill>
                <a:srgbClr val="FFFFFF"/>
              </a:solidFill>
            </a:endParaRPr>
          </a:p>
        </p:txBody>
      </p:sp>
      <p:sp>
        <p:nvSpPr>
          <p:cNvPr id="3" name="Tartalom helye 2">
            <a:extLst>
              <a:ext uri="{FF2B5EF4-FFF2-40B4-BE49-F238E27FC236}">
                <a16:creationId xmlns:a16="http://schemas.microsoft.com/office/drawing/2014/main" id="{08E70D36-FE6E-4BCA-AB26-8E814A63E106}"/>
              </a:ext>
            </a:extLst>
          </p:cNvPr>
          <p:cNvSpPr>
            <a:spLocks noGrp="1"/>
          </p:cNvSpPr>
          <p:nvPr>
            <p:ph idx="1"/>
          </p:nvPr>
        </p:nvSpPr>
        <p:spPr>
          <a:xfrm>
            <a:off x="838199" y="1825625"/>
            <a:ext cx="10515600" cy="4351338"/>
          </a:xfrm>
        </p:spPr>
        <p:txBody>
          <a:bodyPr>
            <a:normAutofit/>
          </a:bodyPr>
          <a:lstStyle/>
          <a:p>
            <a:r>
              <a:rPr lang="en-US" altLang="en-US"/>
              <a:t>these are naturally occurring inorganic materials which are mainly hydrated silicates</a:t>
            </a:r>
          </a:p>
          <a:p>
            <a:pPr lvl="1"/>
            <a:r>
              <a:rPr lang="en-US" altLang="en-US"/>
              <a:t>bentonite</a:t>
            </a:r>
          </a:p>
          <a:p>
            <a:pPr lvl="1"/>
            <a:r>
              <a:rPr lang="en-US" altLang="en-US"/>
              <a:t>magnesium aluminium silicate (Veegum®, Attagel ®)</a:t>
            </a:r>
          </a:p>
        </p:txBody>
      </p:sp>
    </p:spTree>
    <p:extLst>
      <p:ext uri="{BB962C8B-B14F-4D97-AF65-F5344CB8AC3E}">
        <p14:creationId xmlns:p14="http://schemas.microsoft.com/office/powerpoint/2010/main" val="1008111535"/>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graphicFrame>
        <p:nvGraphicFramePr>
          <p:cNvPr id="5" name="Content Placeholder 4">
            <a:extLst>
              <a:ext uri="{FF2B5EF4-FFF2-40B4-BE49-F238E27FC236}">
                <a16:creationId xmlns:a16="http://schemas.microsoft.com/office/drawing/2014/main" id="{5E0E9DC6-93D5-44D2-878B-BD458DE57FBA}"/>
              </a:ext>
            </a:extLst>
          </p:cNvPr>
          <p:cNvGraphicFramePr>
            <a:graphicFrameLocks noGrp="1"/>
          </p:cNvGraphicFramePr>
          <p:nvPr>
            <p:ph idx="1"/>
            <p:extLst>
              <p:ext uri="{D42A27DB-BD31-4B8C-83A1-F6EECF244321}">
                <p14:modId xmlns:p14="http://schemas.microsoft.com/office/powerpoint/2010/main" val="2344255755"/>
              </p:ext>
            </p:extLst>
          </p:nvPr>
        </p:nvGraphicFramePr>
        <p:xfrm>
          <a:off x="838200" y="516835"/>
          <a:ext cx="10515600" cy="58044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867696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D0AC3D3B-1597-49DD-8AA5-555E2CA1F54F}"/>
              </a:ext>
            </a:extLst>
          </p:cNvPr>
          <p:cNvSpPr>
            <a:spLocks noGrp="1"/>
          </p:cNvSpPr>
          <p:nvPr>
            <p:ph type="title"/>
          </p:nvPr>
        </p:nvSpPr>
        <p:spPr>
          <a:xfrm>
            <a:off x="838200" y="365125"/>
            <a:ext cx="10515600" cy="1325563"/>
          </a:xfrm>
        </p:spPr>
        <p:txBody>
          <a:bodyPr>
            <a:normAutofit/>
          </a:bodyPr>
          <a:lstStyle/>
          <a:p>
            <a:r>
              <a:rPr lang="en-GB" altLang="en-US" b="1"/>
              <a:t>special label and advice for suspension</a:t>
            </a:r>
            <a:endParaRPr lang="hu-HU">
              <a:solidFill>
                <a:srgbClr val="FFFFFF"/>
              </a:solidFill>
            </a:endParaRPr>
          </a:p>
        </p:txBody>
      </p:sp>
      <p:sp>
        <p:nvSpPr>
          <p:cNvPr id="3" name="Tartalom helye 2">
            <a:extLst>
              <a:ext uri="{FF2B5EF4-FFF2-40B4-BE49-F238E27FC236}">
                <a16:creationId xmlns:a16="http://schemas.microsoft.com/office/drawing/2014/main" id="{BCC87503-1E40-4899-A01A-D7282EF3081A}"/>
              </a:ext>
            </a:extLst>
          </p:cNvPr>
          <p:cNvSpPr>
            <a:spLocks noGrp="1"/>
          </p:cNvSpPr>
          <p:nvPr>
            <p:ph idx="1"/>
          </p:nvPr>
        </p:nvSpPr>
        <p:spPr>
          <a:xfrm>
            <a:off x="838200" y="1825625"/>
            <a:ext cx="10515600" cy="4351338"/>
          </a:xfrm>
        </p:spPr>
        <p:txBody>
          <a:bodyPr>
            <a:normAutofit/>
          </a:bodyPr>
          <a:lstStyle/>
          <a:p>
            <a:r>
              <a:rPr lang="en-US" altLang="en-US"/>
              <a:t>The most important additional label for suspensions is </a:t>
            </a:r>
            <a:br>
              <a:rPr lang="en-US" altLang="en-US"/>
            </a:br>
            <a:r>
              <a:rPr lang="en-US" altLang="en-US"/>
              <a:t>“</a:t>
            </a:r>
            <a:r>
              <a:rPr lang="en-US" altLang="en-US" i="1"/>
              <a:t>Shake well before use”</a:t>
            </a:r>
            <a:endParaRPr lang="en-US" altLang="en-US"/>
          </a:p>
          <a:p>
            <a:r>
              <a:rPr lang="en-US" altLang="en-US"/>
              <a:t>Stability of suspensions may be adversely affected by both extremes and variations of temperature</a:t>
            </a:r>
            <a:br>
              <a:rPr lang="en-US" altLang="en-US"/>
            </a:br>
            <a:r>
              <a:rPr lang="en-US" altLang="en-US"/>
              <a:t>“</a:t>
            </a:r>
            <a:r>
              <a:rPr lang="en-US" altLang="en-US" i="1"/>
              <a:t>Store in a cool place”</a:t>
            </a:r>
            <a:endParaRPr lang="en-US" altLang="en-US"/>
          </a:p>
        </p:txBody>
      </p:sp>
    </p:spTree>
    <p:extLst>
      <p:ext uri="{BB962C8B-B14F-4D97-AF65-F5344CB8AC3E}">
        <p14:creationId xmlns:p14="http://schemas.microsoft.com/office/powerpoint/2010/main" val="1453101829"/>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AF324F9C-100E-4777-9656-A52C177E2C85}"/>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F82BA06B-FC42-40DB-BD42-BE10E915E3FC}"/>
              </a:ext>
            </a:extLst>
          </p:cNvPr>
          <p:cNvSpPr>
            <a:spLocks noGrp="1"/>
          </p:cNvSpPr>
          <p:nvPr>
            <p:ph type="title"/>
          </p:nvPr>
        </p:nvSpPr>
        <p:spPr>
          <a:xfrm>
            <a:off x="838200" y="365125"/>
            <a:ext cx="10515600" cy="1325563"/>
          </a:xfrm>
        </p:spPr>
        <p:txBody>
          <a:bodyPr>
            <a:normAutofit/>
          </a:bodyPr>
          <a:lstStyle/>
          <a:p>
            <a:r>
              <a:rPr lang="en-GB">
                <a:solidFill>
                  <a:srgbClr val="FFFFFF"/>
                </a:solidFill>
              </a:rPr>
              <a:t>sedimentation</a:t>
            </a:r>
            <a:endParaRPr lang="hu-HU">
              <a:solidFill>
                <a:srgbClr val="FFFFFF"/>
              </a:solidFill>
            </a:endParaRPr>
          </a:p>
        </p:txBody>
      </p:sp>
      <p:sp>
        <p:nvSpPr>
          <p:cNvPr id="3" name="Tartalom helye 2">
            <a:extLst>
              <a:ext uri="{FF2B5EF4-FFF2-40B4-BE49-F238E27FC236}">
                <a16:creationId xmlns:a16="http://schemas.microsoft.com/office/drawing/2014/main" id="{08E70D36-FE6E-4BCA-AB26-8E814A63E106}"/>
              </a:ext>
            </a:extLst>
          </p:cNvPr>
          <p:cNvSpPr>
            <a:spLocks noGrp="1"/>
          </p:cNvSpPr>
          <p:nvPr>
            <p:ph idx="1"/>
          </p:nvPr>
        </p:nvSpPr>
        <p:spPr>
          <a:xfrm>
            <a:off x="838199" y="1825625"/>
            <a:ext cx="10515600" cy="4351338"/>
          </a:xfrm>
        </p:spPr>
        <p:txBody>
          <a:bodyPr>
            <a:normAutofit/>
          </a:bodyPr>
          <a:lstStyle/>
          <a:p>
            <a:r>
              <a:rPr lang="it-IT" altLang="it-IT"/>
              <a:t>settling of a lot of particles simultaneously</a:t>
            </a:r>
          </a:p>
          <a:p>
            <a:r>
              <a:rPr lang="it-IT" altLang="it-IT"/>
              <a:t>Stokes’ law describes of (one) spherical particle sedimentation</a:t>
            </a:r>
          </a:p>
          <a:p>
            <a:r>
              <a:rPr lang="it-IT" altLang="it-IT"/>
              <a:t>real system: huge particles, non spherical, system is polydisperse</a:t>
            </a:r>
          </a:p>
          <a:p>
            <a:r>
              <a:rPr lang="it-IT" altLang="it-IT"/>
              <a:t>properties of sedimented layer at bottom: </a:t>
            </a:r>
            <a:br>
              <a:rPr lang="it-IT" altLang="it-IT"/>
            </a:br>
            <a:r>
              <a:rPr lang="it-IT" altLang="it-IT"/>
              <a:t>depends on interactions of particles (attractive and repulsive forces)</a:t>
            </a:r>
          </a:p>
          <a:p>
            <a:endParaRPr lang="hu-HU" dirty="0">
              <a:solidFill>
                <a:srgbClr val="FFFFFF"/>
              </a:solidFill>
            </a:endParaRPr>
          </a:p>
        </p:txBody>
      </p:sp>
    </p:spTree>
    <p:extLst>
      <p:ext uri="{BB962C8B-B14F-4D97-AF65-F5344CB8AC3E}">
        <p14:creationId xmlns:p14="http://schemas.microsoft.com/office/powerpoint/2010/main" val="1819192335"/>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AF324F9C-100E-4777-9656-A52C177E2C85}"/>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F82BA06B-FC42-40DB-BD42-BE10E915E3FC}"/>
              </a:ext>
            </a:extLst>
          </p:cNvPr>
          <p:cNvSpPr>
            <a:spLocks noGrp="1"/>
          </p:cNvSpPr>
          <p:nvPr>
            <p:ph type="title"/>
          </p:nvPr>
        </p:nvSpPr>
        <p:spPr>
          <a:xfrm>
            <a:off x="838200" y="365125"/>
            <a:ext cx="10515600" cy="1325563"/>
          </a:xfrm>
        </p:spPr>
        <p:txBody>
          <a:bodyPr>
            <a:normAutofit/>
          </a:bodyPr>
          <a:lstStyle/>
          <a:p>
            <a:r>
              <a:rPr lang="en-GB">
                <a:solidFill>
                  <a:srgbClr val="FFFFFF"/>
                </a:solidFill>
              </a:rPr>
              <a:t>sedimentation</a:t>
            </a:r>
            <a:endParaRPr lang="hu-HU">
              <a:solidFill>
                <a:srgbClr val="FFFFFF"/>
              </a:solidFill>
            </a:endParaRPr>
          </a:p>
        </p:txBody>
      </p:sp>
      <p:sp>
        <p:nvSpPr>
          <p:cNvPr id="3" name="Tartalom helye 2">
            <a:extLst>
              <a:ext uri="{FF2B5EF4-FFF2-40B4-BE49-F238E27FC236}">
                <a16:creationId xmlns:a16="http://schemas.microsoft.com/office/drawing/2014/main" id="{08E70D36-FE6E-4BCA-AB26-8E814A63E106}"/>
              </a:ext>
            </a:extLst>
          </p:cNvPr>
          <p:cNvSpPr>
            <a:spLocks noGrp="1"/>
          </p:cNvSpPr>
          <p:nvPr>
            <p:ph idx="1"/>
          </p:nvPr>
        </p:nvSpPr>
        <p:spPr>
          <a:xfrm>
            <a:off x="838199" y="1825625"/>
            <a:ext cx="5875117" cy="4351338"/>
          </a:xfrm>
        </p:spPr>
        <p:txBody>
          <a:bodyPr>
            <a:normAutofit fontScale="92500" lnSpcReduction="20000"/>
          </a:bodyPr>
          <a:lstStyle/>
          <a:p>
            <a:pPr marL="0" indent="0">
              <a:lnSpc>
                <a:spcPct val="110000"/>
              </a:lnSpc>
              <a:buNone/>
              <a:defRPr/>
            </a:pPr>
            <a:r>
              <a:rPr lang="en-US"/>
              <a:t>the factors affecting the rate of sedimentation are in </a:t>
            </a:r>
            <a:br>
              <a:rPr lang="en-US"/>
            </a:br>
            <a:r>
              <a:rPr lang="en-US" b="1"/>
              <a:t>Stokes' equation</a:t>
            </a:r>
          </a:p>
          <a:p>
            <a:pPr>
              <a:lnSpc>
                <a:spcPct val="110000"/>
              </a:lnSpc>
              <a:defRPr/>
            </a:pPr>
            <a:r>
              <a:rPr lang="en-US"/>
              <a:t>v = velocity of sedimentation </a:t>
            </a:r>
          </a:p>
          <a:p>
            <a:pPr>
              <a:lnSpc>
                <a:spcPct val="110000"/>
              </a:lnSpc>
              <a:defRPr/>
            </a:pPr>
            <a:r>
              <a:rPr lang="en-US"/>
              <a:t>r = radius of a spherical particle </a:t>
            </a:r>
          </a:p>
          <a:p>
            <a:pPr>
              <a:lnSpc>
                <a:spcPct val="110000"/>
              </a:lnSpc>
              <a:defRPr/>
            </a:pPr>
            <a:r>
              <a:rPr lang="el-GR">
                <a:cs typeface="Times New Roman" pitchFamily="18" charset="0"/>
              </a:rPr>
              <a:t>σ</a:t>
            </a:r>
            <a:r>
              <a:rPr lang="en-GB">
                <a:cs typeface="Times New Roman" pitchFamily="18" charset="0"/>
              </a:rPr>
              <a:t> =</a:t>
            </a:r>
            <a:r>
              <a:rPr lang="en-US"/>
              <a:t> density</a:t>
            </a:r>
          </a:p>
          <a:p>
            <a:pPr>
              <a:lnSpc>
                <a:spcPct val="110000"/>
              </a:lnSpc>
              <a:defRPr/>
            </a:pPr>
            <a:r>
              <a:rPr lang="el-GR">
                <a:cs typeface="Times New Roman" pitchFamily="18" charset="0"/>
              </a:rPr>
              <a:t>ρ </a:t>
            </a:r>
            <a:r>
              <a:rPr lang="en-GB">
                <a:cs typeface="Times New Roman" pitchFamily="18" charset="0"/>
              </a:rPr>
              <a:t>= </a:t>
            </a:r>
            <a:r>
              <a:rPr lang="en-US"/>
              <a:t>liquid of density</a:t>
            </a:r>
          </a:p>
          <a:p>
            <a:pPr>
              <a:lnSpc>
                <a:spcPct val="110000"/>
              </a:lnSpc>
              <a:defRPr/>
            </a:pPr>
            <a:r>
              <a:rPr lang="en-US"/>
              <a:t>ŋ = viscosity</a:t>
            </a:r>
          </a:p>
          <a:p>
            <a:pPr>
              <a:lnSpc>
                <a:spcPct val="110000"/>
              </a:lnSpc>
              <a:defRPr/>
            </a:pPr>
            <a:r>
              <a:rPr lang="en-US"/>
              <a:t>g = acceleration due to gravity</a:t>
            </a:r>
          </a:p>
          <a:p>
            <a:endParaRPr lang="hu-HU" dirty="0">
              <a:solidFill>
                <a:srgbClr val="FFFFFF"/>
              </a:solidFill>
            </a:endParaRPr>
          </a:p>
        </p:txBody>
      </p:sp>
      <p:pic>
        <p:nvPicPr>
          <p:cNvPr id="7" name="Picture 9">
            <a:extLst>
              <a:ext uri="{FF2B5EF4-FFF2-40B4-BE49-F238E27FC236}">
                <a16:creationId xmlns:a16="http://schemas.microsoft.com/office/drawing/2014/main" id="{D6D96585-7677-4F80-B268-F32BC70A82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9696" y="2519246"/>
            <a:ext cx="5256353" cy="1819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523741"/>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AF324F9C-100E-4777-9656-A52C177E2C85}"/>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F82BA06B-FC42-40DB-BD42-BE10E915E3FC}"/>
              </a:ext>
            </a:extLst>
          </p:cNvPr>
          <p:cNvSpPr>
            <a:spLocks noGrp="1"/>
          </p:cNvSpPr>
          <p:nvPr>
            <p:ph type="title"/>
          </p:nvPr>
        </p:nvSpPr>
        <p:spPr>
          <a:xfrm>
            <a:off x="838200" y="365125"/>
            <a:ext cx="10515600" cy="1325563"/>
          </a:xfrm>
        </p:spPr>
        <p:txBody>
          <a:bodyPr>
            <a:normAutofit/>
          </a:bodyPr>
          <a:lstStyle/>
          <a:p>
            <a:r>
              <a:rPr lang="en-US" altLang="en-US" b="1"/>
              <a:t>thermodynamic instability/stability</a:t>
            </a:r>
            <a:endParaRPr lang="hu-HU"/>
          </a:p>
        </p:txBody>
      </p:sp>
      <p:sp>
        <p:nvSpPr>
          <p:cNvPr id="3" name="Tartalom helye 2">
            <a:extLst>
              <a:ext uri="{FF2B5EF4-FFF2-40B4-BE49-F238E27FC236}">
                <a16:creationId xmlns:a16="http://schemas.microsoft.com/office/drawing/2014/main" id="{08E70D36-FE6E-4BCA-AB26-8E814A63E106}"/>
              </a:ext>
            </a:extLst>
          </p:cNvPr>
          <p:cNvSpPr>
            <a:spLocks noGrp="1"/>
          </p:cNvSpPr>
          <p:nvPr>
            <p:ph idx="1"/>
          </p:nvPr>
        </p:nvSpPr>
        <p:spPr>
          <a:xfrm>
            <a:off x="838199" y="1825625"/>
            <a:ext cx="10515600" cy="4351338"/>
          </a:xfrm>
        </p:spPr>
        <p:txBody>
          <a:bodyPr>
            <a:normAutofit/>
          </a:bodyPr>
          <a:lstStyle/>
          <a:p>
            <a:pPr>
              <a:lnSpc>
                <a:spcPct val="70000"/>
              </a:lnSpc>
              <a:defRPr/>
            </a:pPr>
            <a:r>
              <a:rPr lang="en-US"/>
              <a:t>interfacial free energy (IFE).</a:t>
            </a:r>
          </a:p>
          <a:p>
            <a:pPr>
              <a:lnSpc>
                <a:spcPct val="70000"/>
              </a:lnSpc>
              <a:defRPr/>
            </a:pPr>
            <a:r>
              <a:rPr lang="en-US"/>
              <a:t>IFE = interfacial tension * surface area</a:t>
            </a:r>
          </a:p>
          <a:p>
            <a:pPr>
              <a:lnSpc>
                <a:spcPct val="70000"/>
              </a:lnSpc>
              <a:defRPr/>
            </a:pPr>
            <a:r>
              <a:rPr lang="en-US"/>
              <a:t>flocculation: at secunder energy minimum (reversible changes)</a:t>
            </a:r>
          </a:p>
          <a:p>
            <a:pPr>
              <a:lnSpc>
                <a:spcPct val="70000"/>
              </a:lnSpc>
              <a:defRPr/>
            </a:pPr>
            <a:r>
              <a:rPr lang="en-US"/>
              <a:t>aggregation: at primary energy minimum (irreversible changes)</a:t>
            </a:r>
          </a:p>
          <a:p>
            <a:pPr marL="0" indent="0">
              <a:buNone/>
            </a:pPr>
            <a:endParaRPr lang="hu-HU" dirty="0">
              <a:solidFill>
                <a:srgbClr val="FFFFFF"/>
              </a:solidFill>
            </a:endParaRPr>
          </a:p>
        </p:txBody>
      </p:sp>
    </p:spTree>
    <p:extLst>
      <p:ext uri="{BB962C8B-B14F-4D97-AF65-F5344CB8AC3E}">
        <p14:creationId xmlns:p14="http://schemas.microsoft.com/office/powerpoint/2010/main" val="3210145748"/>
      </p:ext>
    </p:extLst>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AF324F9C-100E-4777-9656-A52C177E2C85}"/>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F82BA06B-FC42-40DB-BD42-BE10E915E3FC}"/>
              </a:ext>
            </a:extLst>
          </p:cNvPr>
          <p:cNvSpPr>
            <a:spLocks noGrp="1"/>
          </p:cNvSpPr>
          <p:nvPr>
            <p:ph type="title"/>
          </p:nvPr>
        </p:nvSpPr>
        <p:spPr>
          <a:xfrm>
            <a:off x="838200" y="365125"/>
            <a:ext cx="10515600" cy="1325563"/>
          </a:xfrm>
        </p:spPr>
        <p:txBody>
          <a:bodyPr>
            <a:normAutofit/>
          </a:bodyPr>
          <a:lstStyle/>
          <a:p>
            <a:r>
              <a:rPr lang="en-US" altLang="en-US" b="1"/>
              <a:t>flocculation</a:t>
            </a:r>
            <a:endParaRPr lang="hu-HU"/>
          </a:p>
        </p:txBody>
      </p:sp>
      <p:sp>
        <p:nvSpPr>
          <p:cNvPr id="3" name="Tartalom helye 2">
            <a:extLst>
              <a:ext uri="{FF2B5EF4-FFF2-40B4-BE49-F238E27FC236}">
                <a16:creationId xmlns:a16="http://schemas.microsoft.com/office/drawing/2014/main" id="{08E70D36-FE6E-4BCA-AB26-8E814A63E106}"/>
              </a:ext>
            </a:extLst>
          </p:cNvPr>
          <p:cNvSpPr>
            <a:spLocks noGrp="1"/>
          </p:cNvSpPr>
          <p:nvPr>
            <p:ph idx="1"/>
          </p:nvPr>
        </p:nvSpPr>
        <p:spPr>
          <a:xfrm>
            <a:off x="838199" y="1825625"/>
            <a:ext cx="10515600" cy="4351338"/>
          </a:xfrm>
        </p:spPr>
        <p:txBody>
          <a:bodyPr>
            <a:normAutofit fontScale="85000" lnSpcReduction="20000"/>
          </a:bodyPr>
          <a:lstStyle/>
          <a:p>
            <a:pPr>
              <a:buNone/>
            </a:pPr>
            <a:r>
              <a:rPr lang="en-US" altLang="en-US"/>
              <a:t>The natural tendency of particles towards aggregation will determine the properties of a suspension. Whether or not a suspension is flocculated or deflocculated depends on the relative magnitude of repulsive/attractive forces between particles.</a:t>
            </a:r>
          </a:p>
          <a:p>
            <a:r>
              <a:rPr lang="en-US" altLang="en-US" b="1">
                <a:solidFill>
                  <a:srgbClr val="78899D"/>
                </a:solidFill>
              </a:rPr>
              <a:t>Deflocculated suspension: </a:t>
            </a:r>
            <a:r>
              <a:rPr lang="en-US" altLang="en-US"/>
              <a:t>the dispersed solid particles remain separate and settle slowly. However, the sediment that eventually forms is hard to redisperse and is described as a 'cake' or clay. </a:t>
            </a:r>
          </a:p>
          <a:p>
            <a:r>
              <a:rPr lang="en-US" altLang="en-US" b="1">
                <a:solidFill>
                  <a:srgbClr val="78899D"/>
                </a:solidFill>
              </a:rPr>
              <a:t>Flocculated suspension: </a:t>
            </a:r>
            <a:r>
              <a:rPr lang="en-US" altLang="en-US"/>
              <a:t>individual particles aggregate into clumps or floccules in suspension. Because these flocs are larger than individual particles, sedimentation is more rapid, but the sediment is loose and easily redispersible. Excess flocculation may prevent 'pourability' due to its effect on rheological properties.</a:t>
            </a:r>
          </a:p>
          <a:p>
            <a:pPr>
              <a:buNone/>
            </a:pPr>
            <a:r>
              <a:rPr lang="en-US" altLang="en-US"/>
              <a:t>	The ideal is to use either a deflocculated system with a sufficiently high viscosity to prevent sedimentation, or controlled flocculation with a suitable combination of rate of sedimentation, type of sediment and pourability.</a:t>
            </a:r>
          </a:p>
          <a:p>
            <a:pPr>
              <a:lnSpc>
                <a:spcPct val="80000"/>
              </a:lnSpc>
              <a:buNone/>
            </a:pPr>
            <a:endParaRPr lang="en-US" altLang="en-US"/>
          </a:p>
          <a:p>
            <a:pPr>
              <a:lnSpc>
                <a:spcPct val="120000"/>
              </a:lnSpc>
              <a:buNone/>
            </a:pPr>
            <a:endParaRPr lang="en-US" altLang="en-US"/>
          </a:p>
        </p:txBody>
      </p:sp>
    </p:spTree>
    <p:extLst>
      <p:ext uri="{BB962C8B-B14F-4D97-AF65-F5344CB8AC3E}">
        <p14:creationId xmlns:p14="http://schemas.microsoft.com/office/powerpoint/2010/main" val="1773821534"/>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AF324F9C-100E-4777-9656-A52C177E2C85}"/>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F82BA06B-FC42-40DB-BD42-BE10E915E3FC}"/>
              </a:ext>
            </a:extLst>
          </p:cNvPr>
          <p:cNvSpPr>
            <a:spLocks noGrp="1"/>
          </p:cNvSpPr>
          <p:nvPr>
            <p:ph type="title"/>
          </p:nvPr>
        </p:nvSpPr>
        <p:spPr>
          <a:xfrm>
            <a:off x="838200" y="365125"/>
            <a:ext cx="10515600" cy="1325563"/>
          </a:xfrm>
        </p:spPr>
        <p:txBody>
          <a:bodyPr>
            <a:normAutofit/>
          </a:bodyPr>
          <a:lstStyle/>
          <a:p>
            <a:r>
              <a:rPr lang="en-US" altLang="en-US" b="1"/>
              <a:t>key points</a:t>
            </a:r>
            <a:endParaRPr lang="hu-HU"/>
          </a:p>
        </p:txBody>
      </p:sp>
      <p:sp>
        <p:nvSpPr>
          <p:cNvPr id="3" name="Tartalom helye 2">
            <a:extLst>
              <a:ext uri="{FF2B5EF4-FFF2-40B4-BE49-F238E27FC236}">
                <a16:creationId xmlns:a16="http://schemas.microsoft.com/office/drawing/2014/main" id="{08E70D36-FE6E-4BCA-AB26-8E814A63E106}"/>
              </a:ext>
            </a:extLst>
          </p:cNvPr>
          <p:cNvSpPr>
            <a:spLocks noGrp="1"/>
          </p:cNvSpPr>
          <p:nvPr>
            <p:ph idx="1"/>
          </p:nvPr>
        </p:nvSpPr>
        <p:spPr>
          <a:xfrm>
            <a:off x="838199" y="1825625"/>
            <a:ext cx="10515600" cy="4351338"/>
          </a:xfrm>
        </p:spPr>
        <p:txBody>
          <a:bodyPr>
            <a:normAutofit/>
          </a:bodyPr>
          <a:lstStyle/>
          <a:p>
            <a:pPr>
              <a:lnSpc>
                <a:spcPct val="80000"/>
              </a:lnSpc>
            </a:pPr>
            <a:r>
              <a:rPr lang="en-US" altLang="en-US"/>
              <a:t> flocculated particles settle quickly and redisperse easily, whilst deflocculated particles settle slowly but tend to cake</a:t>
            </a:r>
            <a:endParaRPr lang="en-GB" altLang="en-US"/>
          </a:p>
          <a:p>
            <a:pPr>
              <a:lnSpc>
                <a:spcPct val="80000"/>
              </a:lnSpc>
            </a:pPr>
            <a:r>
              <a:rPr lang="en-GB" altLang="en-US"/>
              <a:t>use high performance dispersing agents</a:t>
            </a:r>
          </a:p>
          <a:p>
            <a:pPr lvl="1">
              <a:lnSpc>
                <a:spcPct val="80000"/>
              </a:lnSpc>
            </a:pPr>
            <a:r>
              <a:rPr lang="en-GB" altLang="en-US"/>
              <a:t>to provide stabilization against coagulation</a:t>
            </a:r>
          </a:p>
          <a:p>
            <a:pPr lvl="1">
              <a:lnSpc>
                <a:spcPct val="80000"/>
              </a:lnSpc>
            </a:pPr>
            <a:r>
              <a:rPr lang="en-GB" altLang="en-US"/>
              <a:t>to improve efficacy of milling (size reduction)</a:t>
            </a:r>
          </a:p>
          <a:p>
            <a:pPr lvl="1">
              <a:lnSpc>
                <a:spcPct val="80000"/>
              </a:lnSpc>
            </a:pPr>
            <a:r>
              <a:rPr lang="en-GB" altLang="en-US"/>
              <a:t>to control crystal growth</a:t>
            </a:r>
          </a:p>
        </p:txBody>
      </p:sp>
    </p:spTree>
    <p:extLst>
      <p:ext uri="{BB962C8B-B14F-4D97-AF65-F5344CB8AC3E}">
        <p14:creationId xmlns:p14="http://schemas.microsoft.com/office/powerpoint/2010/main" val="7778625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close up of a flower&#10;&#10;Description automatically generated">
            <a:extLst>
              <a:ext uri="{FF2B5EF4-FFF2-40B4-BE49-F238E27FC236}">
                <a16:creationId xmlns:a16="http://schemas.microsoft.com/office/drawing/2014/main" id="{D4433FFD-C2C8-4D50-AC63-142B88FBAC1E}"/>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a:stretch/>
        </p:blipFill>
        <p:spPr>
          <a:xfrm>
            <a:off x="18" y="10"/>
            <a:ext cx="12191982" cy="6857990"/>
          </a:xfrm>
          <a:prstGeom prst="rect">
            <a:avLst/>
          </a:prstGeom>
        </p:spPr>
      </p:pic>
      <p:graphicFrame>
        <p:nvGraphicFramePr>
          <p:cNvPr id="4" name="Content Placeholder 3">
            <a:extLst>
              <a:ext uri="{FF2B5EF4-FFF2-40B4-BE49-F238E27FC236}">
                <a16:creationId xmlns:a16="http://schemas.microsoft.com/office/drawing/2014/main" id="{D80CF602-D87E-4626-9F94-EF23AD308F30}"/>
              </a:ext>
            </a:extLst>
          </p:cNvPr>
          <p:cNvGraphicFramePr>
            <a:graphicFrameLocks noGrp="1"/>
          </p:cNvGraphicFramePr>
          <p:nvPr>
            <p:ph idx="1"/>
            <p:extLst>
              <p:ext uri="{D42A27DB-BD31-4B8C-83A1-F6EECF244321}">
                <p14:modId xmlns:p14="http://schemas.microsoft.com/office/powerpoint/2010/main" val="1307060253"/>
              </p:ext>
            </p:extLst>
          </p:nvPr>
        </p:nvGraphicFramePr>
        <p:xfrm>
          <a:off x="838200" y="578734"/>
          <a:ext cx="10515600" cy="5598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4644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close up of a flower&#10;&#10;Description automatically generated">
            <a:extLst>
              <a:ext uri="{FF2B5EF4-FFF2-40B4-BE49-F238E27FC236}">
                <a16:creationId xmlns:a16="http://schemas.microsoft.com/office/drawing/2014/main" id="{6120E2E2-93CB-4482-A946-8A17F1F88AB2}"/>
              </a:ext>
            </a:extLst>
          </p:cNvPr>
          <p:cNvPicPr>
            <a:picLocks noChangeAspect="1"/>
          </p:cNvPicPr>
          <p:nvPr/>
        </p:nvPicPr>
        <p:blipFill rotWithShape="1">
          <a:blip r:embed="rId2">
            <a:alphaModFix amt="55000"/>
            <a:extLst>
              <a:ext uri="{28A0092B-C50C-407E-A947-70E740481C1C}">
                <a14:useLocalDpi xmlns:a14="http://schemas.microsoft.com/office/drawing/2010/main" val="0"/>
              </a:ext>
            </a:extLst>
          </a:blip>
          <a:srcRect/>
          <a:stretch/>
        </p:blipFill>
        <p:spPr>
          <a:xfrm>
            <a:off x="9" y="10"/>
            <a:ext cx="12191982" cy="6857990"/>
          </a:xfrm>
          <a:prstGeom prst="rect">
            <a:avLst/>
          </a:prstGeom>
        </p:spPr>
      </p:pic>
      <p:sp>
        <p:nvSpPr>
          <p:cNvPr id="3" name="Content Placeholder 2">
            <a:extLst>
              <a:ext uri="{FF2B5EF4-FFF2-40B4-BE49-F238E27FC236}">
                <a16:creationId xmlns:a16="http://schemas.microsoft.com/office/drawing/2014/main" id="{8F04023D-FF6E-4D13-AB87-B9A9CC0A164D}"/>
              </a:ext>
            </a:extLst>
          </p:cNvPr>
          <p:cNvSpPr>
            <a:spLocks noGrp="1"/>
          </p:cNvSpPr>
          <p:nvPr>
            <p:ph idx="1"/>
          </p:nvPr>
        </p:nvSpPr>
        <p:spPr>
          <a:xfrm>
            <a:off x="838200" y="540835"/>
            <a:ext cx="10515600" cy="1079621"/>
          </a:xfrm>
        </p:spPr>
        <p:txBody>
          <a:bodyPr>
            <a:normAutofit/>
          </a:bodyPr>
          <a:lstStyle/>
          <a:p>
            <a:pPr marL="0" indent="0" algn="ctr">
              <a:buNone/>
            </a:pPr>
            <a:r>
              <a:rPr lang="en-GB" altLang="zh-CN" sz="3200">
                <a:solidFill>
                  <a:schemeClr val="bg1"/>
                </a:solidFill>
              </a:rPr>
              <a:t>usually formulated using a </a:t>
            </a:r>
            <a:r>
              <a:rPr lang="en-GB" altLang="zh-CN" sz="3200" b="1">
                <a:solidFill>
                  <a:schemeClr val="bg1"/>
                </a:solidFill>
              </a:rPr>
              <a:t>wet milling process</a:t>
            </a:r>
            <a:endParaRPr lang="en-GB" altLang="zh-CN" sz="3200">
              <a:solidFill>
                <a:schemeClr val="bg1"/>
              </a:solidFill>
            </a:endParaRPr>
          </a:p>
        </p:txBody>
      </p:sp>
      <p:graphicFrame>
        <p:nvGraphicFramePr>
          <p:cNvPr id="8" name="Diagram 7">
            <a:extLst>
              <a:ext uri="{FF2B5EF4-FFF2-40B4-BE49-F238E27FC236}">
                <a16:creationId xmlns:a16="http://schemas.microsoft.com/office/drawing/2014/main" id="{AA78E951-953D-45FD-B79E-C584E7C0242F}"/>
              </a:ext>
            </a:extLst>
          </p:cNvPr>
          <p:cNvGraphicFramePr/>
          <p:nvPr>
            <p:extLst>
              <p:ext uri="{D42A27DB-BD31-4B8C-83A1-F6EECF244321}">
                <p14:modId xmlns:p14="http://schemas.microsoft.com/office/powerpoint/2010/main" val="1970793029"/>
              </p:ext>
            </p:extLst>
          </p:nvPr>
        </p:nvGraphicFramePr>
        <p:xfrm>
          <a:off x="838200" y="1273216"/>
          <a:ext cx="10515600" cy="5219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485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flower&#10;&#10;Description automatically generated">
            <a:extLst>
              <a:ext uri="{FF2B5EF4-FFF2-40B4-BE49-F238E27FC236}">
                <a16:creationId xmlns:a16="http://schemas.microsoft.com/office/drawing/2014/main" id="{CB56907E-754C-4EE8-A7AC-E3B49FF1E27A}"/>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9" y="10"/>
            <a:ext cx="12191982" cy="6857990"/>
          </a:xfrm>
          <a:prstGeom prst="rect">
            <a:avLst/>
          </a:prstGeom>
        </p:spPr>
      </p:pic>
      <p:sp>
        <p:nvSpPr>
          <p:cNvPr id="2" name="Cím 1">
            <a:extLst>
              <a:ext uri="{FF2B5EF4-FFF2-40B4-BE49-F238E27FC236}">
                <a16:creationId xmlns:a16="http://schemas.microsoft.com/office/drawing/2014/main" id="{095512C7-E530-4308-B605-769A6F454F40}"/>
              </a:ext>
            </a:extLst>
          </p:cNvPr>
          <p:cNvSpPr>
            <a:spLocks noGrp="1"/>
          </p:cNvSpPr>
          <p:nvPr>
            <p:ph type="title"/>
          </p:nvPr>
        </p:nvSpPr>
        <p:spPr>
          <a:xfrm>
            <a:off x="838201" y="1065862"/>
            <a:ext cx="3313164" cy="4726276"/>
          </a:xfrm>
        </p:spPr>
        <p:txBody>
          <a:bodyPr>
            <a:normAutofit/>
          </a:bodyPr>
          <a:lstStyle/>
          <a:p>
            <a:pPr algn="ctr"/>
            <a:r>
              <a:rPr lang="hu-HU" sz="4000">
                <a:solidFill>
                  <a:srgbClr val="FFFFFF"/>
                </a:solidFill>
              </a:rPr>
              <a:t>wetting of solid particles</a:t>
            </a:r>
          </a:p>
        </p:txBody>
      </p:sp>
      <p:cxnSp>
        <p:nvCxnSpPr>
          <p:cNvPr id="24" name="Straight Connector 2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Tartalom helye 2">
            <a:extLst>
              <a:ext uri="{FF2B5EF4-FFF2-40B4-BE49-F238E27FC236}">
                <a16:creationId xmlns:a16="http://schemas.microsoft.com/office/drawing/2014/main" id="{2B1C2479-AF36-4768-833C-16E03D5A8CBE}"/>
              </a:ext>
            </a:extLst>
          </p:cNvPr>
          <p:cNvGraphicFramePr>
            <a:graphicFrameLocks noGrp="1"/>
          </p:cNvGraphicFramePr>
          <p:nvPr>
            <p:ph idx="1"/>
            <p:extLst>
              <p:ext uri="{D42A27DB-BD31-4B8C-83A1-F6EECF244321}">
                <p14:modId xmlns:p14="http://schemas.microsoft.com/office/powerpoint/2010/main" val="615735150"/>
              </p:ext>
            </p:extLst>
          </p:nvPr>
        </p:nvGraphicFramePr>
        <p:xfrm>
          <a:off x="5155380" y="1065862"/>
          <a:ext cx="6119078"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097536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flower&#10;&#10;Description automatically generated">
            <a:extLst>
              <a:ext uri="{FF2B5EF4-FFF2-40B4-BE49-F238E27FC236}">
                <a16:creationId xmlns:a16="http://schemas.microsoft.com/office/drawing/2014/main" id="{9E5D62C7-BB7B-45E1-8F7F-C9253D7C4B5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Cím 1">
            <a:extLst>
              <a:ext uri="{FF2B5EF4-FFF2-40B4-BE49-F238E27FC236}">
                <a16:creationId xmlns:a16="http://schemas.microsoft.com/office/drawing/2014/main" id="{D0AC3D3B-1597-49DD-8AA5-555E2CA1F54F}"/>
              </a:ext>
            </a:extLst>
          </p:cNvPr>
          <p:cNvSpPr>
            <a:spLocks noGrp="1"/>
          </p:cNvSpPr>
          <p:nvPr>
            <p:ph type="title"/>
          </p:nvPr>
        </p:nvSpPr>
        <p:spPr>
          <a:xfrm>
            <a:off x="838200" y="365125"/>
            <a:ext cx="10515600" cy="1325563"/>
          </a:xfrm>
        </p:spPr>
        <p:txBody>
          <a:bodyPr>
            <a:normAutofit/>
          </a:bodyPr>
          <a:lstStyle/>
          <a:p>
            <a:r>
              <a:rPr lang="en-GB">
                <a:solidFill>
                  <a:srgbClr val="FFFFFF"/>
                </a:solidFill>
              </a:rPr>
              <a:t>wetting</a:t>
            </a:r>
            <a:endParaRPr lang="hu-HU">
              <a:solidFill>
                <a:srgbClr val="FFFFFF"/>
              </a:solidFill>
            </a:endParaRPr>
          </a:p>
        </p:txBody>
      </p:sp>
      <p:sp>
        <p:nvSpPr>
          <p:cNvPr id="3" name="Tartalom helye 2">
            <a:extLst>
              <a:ext uri="{FF2B5EF4-FFF2-40B4-BE49-F238E27FC236}">
                <a16:creationId xmlns:a16="http://schemas.microsoft.com/office/drawing/2014/main" id="{BCC87503-1E40-4899-A01A-D7282EF3081A}"/>
              </a:ext>
            </a:extLst>
          </p:cNvPr>
          <p:cNvSpPr>
            <a:spLocks noGrp="1"/>
          </p:cNvSpPr>
          <p:nvPr>
            <p:ph idx="1"/>
          </p:nvPr>
        </p:nvSpPr>
        <p:spPr>
          <a:xfrm>
            <a:off x="838200" y="1825625"/>
            <a:ext cx="10515600" cy="4351338"/>
          </a:xfrm>
        </p:spPr>
        <p:txBody>
          <a:bodyPr>
            <a:normAutofit lnSpcReduction="10000"/>
          </a:bodyPr>
          <a:lstStyle/>
          <a:p>
            <a:pPr algn="just">
              <a:lnSpc>
                <a:spcPct val="110000"/>
              </a:lnSpc>
            </a:pPr>
            <a:r>
              <a:rPr lang="en-US" altLang="en-US"/>
              <a:t>Because of the high interfacial tension between solids and water; air may be trapped in these poorly wetted particles which causes them to float to the surface of the preparation and prevents them from being readily dispersed throughout the vehicle. </a:t>
            </a:r>
          </a:p>
          <a:p>
            <a:pPr algn="just">
              <a:lnSpc>
                <a:spcPct val="110000"/>
              </a:lnSpc>
            </a:pPr>
            <a:r>
              <a:rPr lang="en-US" altLang="en-US"/>
              <a:t>Wetting of the particles can be encouraged by reducing the interfacial tension between the solid and the vehicle, so that adsorbed air is displaced from solid surfaces by liquid. </a:t>
            </a:r>
          </a:p>
          <a:p>
            <a:pPr algn="just">
              <a:lnSpc>
                <a:spcPct val="110000"/>
              </a:lnSpc>
            </a:pPr>
            <a:r>
              <a:rPr lang="en-US" altLang="en-US"/>
              <a:t>Suitable wetting agents have this effect, but decrease inter-particular forces thereby affecting flocculation.</a:t>
            </a:r>
          </a:p>
        </p:txBody>
      </p:sp>
    </p:spTree>
    <p:extLst>
      <p:ext uri="{BB962C8B-B14F-4D97-AF65-F5344CB8AC3E}">
        <p14:creationId xmlns:p14="http://schemas.microsoft.com/office/powerpoint/2010/main" val="396723383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téma">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1549</TotalTime>
  <Words>2221</Words>
  <Application>Microsoft Office PowerPoint</Application>
  <PresentationFormat>Widescreen</PresentationFormat>
  <Paragraphs>390</Paragraphs>
  <Slides>54</Slides>
  <Notes>51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54</vt:i4>
      </vt:variant>
    </vt:vector>
  </HeadingPairs>
  <TitlesOfParts>
    <vt:vector size="60" baseType="lpstr">
      <vt:lpstr>Arial</vt:lpstr>
      <vt:lpstr>Calibri</vt:lpstr>
      <vt:lpstr>Calibri Light</vt:lpstr>
      <vt:lpstr>Wingdings</vt:lpstr>
      <vt:lpstr>Office Theme</vt:lpstr>
      <vt:lpstr>Office Theme</vt:lpstr>
      <vt:lpstr>formulation of  suspension concentrates</vt:lpstr>
      <vt:lpstr>suspensions</vt:lpstr>
      <vt:lpstr>classification of suspensions</vt:lpstr>
      <vt:lpstr>formulation of suspension</vt:lpstr>
      <vt:lpstr>special label and advice for suspension</vt:lpstr>
      <vt:lpstr>PowerPoint Presentation</vt:lpstr>
      <vt:lpstr>PowerPoint Presentation</vt:lpstr>
      <vt:lpstr>wetting of solid particles</vt:lpstr>
      <vt:lpstr>wetting</vt:lpstr>
      <vt:lpstr>components which influence wetting</vt:lpstr>
      <vt:lpstr>PowerPoint Presentation</vt:lpstr>
      <vt:lpstr>PowerPoint Presentation</vt:lpstr>
      <vt:lpstr>PowerPoint Presentation</vt:lpstr>
      <vt:lpstr>PowerPoint Presentation</vt:lpstr>
      <vt:lpstr>wetting agents</vt:lpstr>
      <vt:lpstr>PowerPoint Presentation</vt:lpstr>
      <vt:lpstr>PowerPoint Presentation</vt:lpstr>
      <vt:lpstr>antifreeze agents</vt:lpstr>
      <vt:lpstr>PowerPoint Presentation</vt:lpstr>
      <vt:lpstr>PowerPoint Presentation</vt:lpstr>
      <vt:lpstr>thickening agents</vt:lpstr>
      <vt:lpstr>thickening agents</vt:lpstr>
      <vt:lpstr>synthetic thickeners</vt:lpstr>
      <vt:lpstr>natural polysaccharides</vt:lpstr>
      <vt:lpstr>polymeric surfactants</vt:lpstr>
      <vt:lpstr>PowerPoint Presentation</vt:lpstr>
      <vt:lpstr>PowerPoint Presentation</vt:lpstr>
      <vt:lpstr>dispersing agents</vt:lpstr>
      <vt:lpstr>dispersing agents</vt:lpstr>
      <vt:lpstr>dispersing agents</vt:lpstr>
      <vt:lpstr>dispersing agents</vt:lpstr>
      <vt:lpstr>adsorption is key-event/process</vt:lpstr>
      <vt:lpstr>PowerPoint Presentation</vt:lpstr>
      <vt:lpstr>PowerPoint Presentation</vt:lpstr>
      <vt:lpstr>antifoam agents</vt:lpstr>
      <vt:lpstr>PowerPoint Presentation</vt:lpstr>
      <vt:lpstr>PowerPoint Presentation</vt:lpstr>
      <vt:lpstr>others</vt:lpstr>
      <vt:lpstr>PowerPoint Presentation</vt:lpstr>
      <vt:lpstr>ingredients  of suspension</vt:lpstr>
      <vt:lpstr>main technology steps to be controlled and optimized</vt:lpstr>
      <vt:lpstr>properties to be controlled and measured (mainly CIPAC methods)</vt:lpstr>
      <vt:lpstr>particle size distribution</vt:lpstr>
      <vt:lpstr>the Krieger-Dougherty equation</vt:lpstr>
      <vt:lpstr>polymorph crystal</vt:lpstr>
      <vt:lpstr>preservation of a suspension</vt:lpstr>
      <vt:lpstr>suspending agents</vt:lpstr>
      <vt:lpstr>clays</vt:lpstr>
      <vt:lpstr>PowerPoint Presentation</vt:lpstr>
      <vt:lpstr>sedimentation</vt:lpstr>
      <vt:lpstr>sedimentation</vt:lpstr>
      <vt:lpstr>thermodynamic instability/stability</vt:lpstr>
      <vt:lpstr>flocculation</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suspension concentrates</dc:title>
  <dc:creator>Liliána Bohus</dc:creator>
  <cp:lastModifiedBy>Liliána Bohus</cp:lastModifiedBy>
  <cp:revision>83</cp:revision>
  <dcterms:created xsi:type="dcterms:W3CDTF">2020-01-23T12:39:04Z</dcterms:created>
  <dcterms:modified xsi:type="dcterms:W3CDTF">2020-02-13T09:39:25Z</dcterms:modified>
</cp:coreProperties>
</file>