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1"/>
  </p:notesMasterIdLst>
  <p:handoutMasterIdLst>
    <p:handoutMasterId r:id="rId22"/>
  </p:handoutMasterIdLst>
  <p:sldIdLst>
    <p:sldId id="303" r:id="rId2"/>
    <p:sldId id="306" r:id="rId3"/>
    <p:sldId id="298" r:id="rId4"/>
    <p:sldId id="299" r:id="rId5"/>
    <p:sldId id="300" r:id="rId6"/>
    <p:sldId id="302" r:id="rId7"/>
    <p:sldId id="301" r:id="rId8"/>
    <p:sldId id="297" r:id="rId9"/>
    <p:sldId id="305" r:id="rId10"/>
    <p:sldId id="304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5" r:id="rId19"/>
    <p:sldId id="295" r:id="rId20"/>
  </p:sldIdLst>
  <p:sldSz cx="12192000" cy="6858000"/>
  <p:notesSz cx="6858000" cy="9144000"/>
  <p:custDataLst>
    <p:tags r:id="rId23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2B227C90-D839-4A2A-8868-BC4738E7E778}">
          <p14:sldIdLst>
            <p14:sldId id="303"/>
          </p14:sldIdLst>
        </p14:section>
        <p14:section name="Összefoglaló szakasz" id="{77AA853B-399E-49BC-B2F4-8DAB015EE41F}">
          <p14:sldIdLst>
            <p14:sldId id="306"/>
          </p14:sldIdLst>
        </p14:section>
        <p14:section name="Szakasz 1" id="{163C8007-558C-4B09-BCBD-B1EA41AF31CF}">
          <p14:sldIdLst>
            <p14:sldId id="298"/>
            <p14:sldId id="299"/>
            <p14:sldId id="300"/>
            <p14:sldId id="302"/>
            <p14:sldId id="301"/>
          </p14:sldIdLst>
        </p14:section>
        <p14:section name="Szakasz 2" id="{CD11770E-DCA9-45F0-AF79-375B117B35E6}">
          <p14:sldIdLst>
            <p14:sldId id="297"/>
            <p14:sldId id="305"/>
            <p14:sldId id="304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</p14:sldIdLst>
        </p14:section>
        <p14:section name="Untitled Section" id="{56BAF936-5B58-41AB-85B5-782B019013D1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D7E"/>
    <a:srgbClr val="527A90"/>
    <a:srgbClr val="E5B769"/>
    <a:srgbClr val="FFFFFF"/>
    <a:srgbClr val="093824"/>
    <a:srgbClr val="D79049"/>
    <a:srgbClr val="0E1C36"/>
    <a:srgbClr val="9D6023"/>
    <a:srgbClr val="814F1D"/>
    <a:srgbClr val="7E4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3792" autoAdjust="0"/>
  </p:normalViewPr>
  <p:slideViewPr>
    <p:cSldViewPr snapToGrid="0">
      <p:cViewPr varScale="1">
        <p:scale>
          <a:sx n="80" d="100"/>
          <a:sy n="80" d="100"/>
        </p:scale>
        <p:origin x="533" y="67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178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DF60F-7C96-41DA-8EDF-288FD66534A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5007BCD-0C86-4D96-8AC1-E218918C08F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76D7E">
            <a:alpha val="50196"/>
          </a:srgbClr>
        </a:solidFill>
        <a:ln>
          <a:noFill/>
        </a:ln>
      </dgm:spPr>
      <dgm:t>
        <a:bodyPr/>
        <a:lstStyle/>
        <a:p>
          <a:r>
            <a:rPr lang="hu-HU" b="0" i="0"/>
            <a:t>developed and patented by </a:t>
          </a:r>
          <a:r>
            <a:rPr lang="en-GB" b="0" i="0"/>
            <a:t>L</a:t>
          </a:r>
          <a:r>
            <a:rPr lang="hu-HU" b="0" i="0"/>
            <a:t>amberti</a:t>
          </a:r>
          <a:endParaRPr lang="en-US" b="0" dirty="0"/>
        </a:p>
      </dgm:t>
    </dgm:pt>
    <dgm:pt modelId="{30738767-CE00-48AD-BC39-FDD2DBA203B9}" type="parTrans" cxnId="{21F967F1-4FF4-46D4-A860-D916399FC474}">
      <dgm:prSet/>
      <dgm:spPr/>
      <dgm:t>
        <a:bodyPr/>
        <a:lstStyle/>
        <a:p>
          <a:endParaRPr lang="en-US"/>
        </a:p>
      </dgm:t>
    </dgm:pt>
    <dgm:pt modelId="{47FA53E6-EB16-425A-BA84-70D1000CEE46}" type="sibTrans" cxnId="{21F967F1-4FF4-46D4-A860-D916399FC474}">
      <dgm:prSet/>
      <dgm:spPr/>
      <dgm:t>
        <a:bodyPr/>
        <a:lstStyle/>
        <a:p>
          <a:endParaRPr lang="en-US"/>
        </a:p>
      </dgm:t>
    </dgm:pt>
    <dgm:pt modelId="{A00C1A98-5A9D-49A5-9CA3-3F28E55A708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93824">
            <a:alpha val="50196"/>
          </a:srgbClr>
        </a:solidFill>
        <a:ln>
          <a:noFill/>
        </a:ln>
      </dgm:spPr>
      <dgm:t>
        <a:bodyPr/>
        <a:lstStyle/>
        <a:p>
          <a:r>
            <a:rPr lang="hu-HU" b="0" i="0"/>
            <a:t>registered by </a:t>
          </a:r>
          <a:r>
            <a:rPr lang="en-GB" b="0" i="0"/>
            <a:t>L</a:t>
          </a:r>
          <a:r>
            <a:rPr lang="hu-HU" b="0" i="0"/>
            <a:t>amberti in </a:t>
          </a:r>
          <a:r>
            <a:rPr lang="en-GB" b="0" i="0"/>
            <a:t>H</a:t>
          </a:r>
          <a:r>
            <a:rPr lang="hu-HU" b="0" i="0"/>
            <a:t>ungary </a:t>
          </a:r>
          <a:r>
            <a:rPr lang="en-GB" b="0" i="0"/>
            <a:t>under </a:t>
          </a:r>
          <a:r>
            <a:rPr lang="hu-HU" b="0" i="0"/>
            <a:t>alias </a:t>
          </a:r>
          <a:r>
            <a:rPr lang="en-GB" b="0" i="0"/>
            <a:t>M</a:t>
          </a:r>
          <a:r>
            <a:rPr lang="hu-HU" b="0" i="0"/>
            <a:t>icrobio</a:t>
          </a:r>
          <a:endParaRPr lang="en-US" b="0" dirty="0"/>
        </a:p>
      </dgm:t>
    </dgm:pt>
    <dgm:pt modelId="{12398F66-A73C-4665-92A8-BBAAEF6CA8CD}" type="parTrans" cxnId="{22FBDCF8-FA3E-433F-AB3D-841EE13C2562}">
      <dgm:prSet/>
      <dgm:spPr/>
      <dgm:t>
        <a:bodyPr/>
        <a:lstStyle/>
        <a:p>
          <a:endParaRPr lang="en-US"/>
        </a:p>
      </dgm:t>
    </dgm:pt>
    <dgm:pt modelId="{83BF2956-F7AD-4A5F-91F2-B7DA58C54729}" type="sibTrans" cxnId="{22FBDCF8-FA3E-433F-AB3D-841EE13C2562}">
      <dgm:prSet/>
      <dgm:spPr/>
      <dgm:t>
        <a:bodyPr/>
        <a:lstStyle/>
        <a:p>
          <a:endParaRPr lang="en-US"/>
        </a:p>
      </dgm:t>
    </dgm:pt>
    <dgm:pt modelId="{B2F4F38E-9B45-4633-BA81-04BA0EB6D3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E5B769">
            <a:alpha val="50196"/>
          </a:srgbClr>
        </a:solidFill>
        <a:ln>
          <a:noFill/>
        </a:ln>
      </dgm:spPr>
      <dgm:t>
        <a:bodyPr/>
        <a:lstStyle/>
        <a:p>
          <a:r>
            <a:rPr lang="hu-HU" b="0" i="0"/>
            <a:t>usable for herbicide, fungicide and insecticide treatments</a:t>
          </a:r>
          <a:endParaRPr lang="en-US" b="0" dirty="0"/>
        </a:p>
      </dgm:t>
    </dgm:pt>
    <dgm:pt modelId="{A4C9D3AF-BF37-43F0-B26D-74F01B0FE582}" type="parTrans" cxnId="{04D12902-B245-4121-A01D-098C2D93082B}">
      <dgm:prSet/>
      <dgm:spPr/>
      <dgm:t>
        <a:bodyPr/>
        <a:lstStyle/>
        <a:p>
          <a:endParaRPr lang="en-US"/>
        </a:p>
      </dgm:t>
    </dgm:pt>
    <dgm:pt modelId="{D7D4C115-9289-475D-9B2D-1BD5388BA405}" type="sibTrans" cxnId="{04D12902-B245-4121-A01D-098C2D93082B}">
      <dgm:prSet/>
      <dgm:spPr/>
      <dgm:t>
        <a:bodyPr/>
        <a:lstStyle/>
        <a:p>
          <a:endParaRPr lang="en-US"/>
        </a:p>
      </dgm:t>
    </dgm:pt>
    <dgm:pt modelId="{12208A9C-9B11-4B8F-AF0A-CB0746F856C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E1C36">
            <a:alpha val="49804"/>
          </a:srgbClr>
        </a:solidFill>
        <a:ln>
          <a:noFill/>
        </a:ln>
      </dgm:spPr>
      <dgm:t>
        <a:bodyPr/>
        <a:lstStyle/>
        <a:p>
          <a:r>
            <a:rPr lang="hu-HU" b="0" i="0"/>
            <a:t>main application with herbicides </a:t>
          </a:r>
          <a:endParaRPr lang="en-US" b="0" dirty="0"/>
        </a:p>
      </dgm:t>
    </dgm:pt>
    <dgm:pt modelId="{144DFBED-0EFB-44BD-A6FA-75D9DF351458}" type="parTrans" cxnId="{A520D947-2256-44B6-90DA-D930ED5DBE98}">
      <dgm:prSet/>
      <dgm:spPr/>
      <dgm:t>
        <a:bodyPr/>
        <a:lstStyle/>
        <a:p>
          <a:endParaRPr lang="en-US"/>
        </a:p>
      </dgm:t>
    </dgm:pt>
    <dgm:pt modelId="{A79D1160-CA9F-4075-87F6-4C7B72B996C9}" type="sibTrans" cxnId="{A520D947-2256-44B6-90DA-D930ED5DBE98}">
      <dgm:prSet/>
      <dgm:spPr/>
      <dgm:t>
        <a:bodyPr/>
        <a:lstStyle/>
        <a:p>
          <a:endParaRPr lang="en-US"/>
        </a:p>
      </dgm:t>
    </dgm:pt>
    <dgm:pt modelId="{796924CF-2BBA-4ED9-B2B9-E9A048D54EF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4B2E39">
            <a:alpha val="49804"/>
          </a:srgbClr>
        </a:solidFill>
        <a:ln>
          <a:noFill/>
        </a:ln>
      </dgm:spPr>
      <dgm:t>
        <a:bodyPr/>
        <a:lstStyle/>
        <a:p>
          <a:r>
            <a:rPr lang="hu-HU" b="0" i="0"/>
            <a:t>frequent usage in combi-pack</a:t>
          </a:r>
          <a:endParaRPr lang="en-US" b="0" dirty="0"/>
        </a:p>
      </dgm:t>
    </dgm:pt>
    <dgm:pt modelId="{F8C67B20-4FDC-4211-8A9A-4FA7DB3C5EDE}" type="parTrans" cxnId="{ED8B9A20-ED9B-4508-AAC9-9D87C5E9912F}">
      <dgm:prSet/>
      <dgm:spPr/>
      <dgm:t>
        <a:bodyPr/>
        <a:lstStyle/>
        <a:p>
          <a:endParaRPr lang="en-US"/>
        </a:p>
      </dgm:t>
    </dgm:pt>
    <dgm:pt modelId="{2C744CBC-0772-4BA5-A3C6-BEBB93E7198F}" type="sibTrans" cxnId="{ED8B9A20-ED9B-4508-AAC9-9D87C5E9912F}">
      <dgm:prSet/>
      <dgm:spPr/>
      <dgm:t>
        <a:bodyPr/>
        <a:lstStyle/>
        <a:p>
          <a:endParaRPr lang="en-US"/>
        </a:p>
      </dgm:t>
    </dgm:pt>
    <dgm:pt modelId="{12AC7B9C-EDA2-40B6-813D-4D441E6E5CB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527A90">
            <a:alpha val="50196"/>
          </a:srgbClr>
        </a:solidFill>
        <a:ln>
          <a:noFill/>
        </a:ln>
      </dgm:spPr>
      <dgm:t>
        <a:bodyPr/>
        <a:lstStyle/>
        <a:p>
          <a:r>
            <a:rPr lang="hu-HU" b="0" i="0"/>
            <a:t>microemulsion</a:t>
          </a:r>
          <a:endParaRPr lang="en-US" b="0" dirty="0"/>
        </a:p>
      </dgm:t>
    </dgm:pt>
    <dgm:pt modelId="{12F3B44B-9B46-405A-9BB4-465E88F49707}" type="parTrans" cxnId="{0F749FE4-BDB3-491D-BD3B-FB5F454CE3C0}">
      <dgm:prSet/>
      <dgm:spPr/>
      <dgm:t>
        <a:bodyPr/>
        <a:lstStyle/>
        <a:p>
          <a:endParaRPr lang="hu-HU"/>
        </a:p>
      </dgm:t>
    </dgm:pt>
    <dgm:pt modelId="{1BF95F65-40AE-4B89-97F7-0A38226E89D4}" type="sibTrans" cxnId="{0F749FE4-BDB3-491D-BD3B-FB5F454CE3C0}">
      <dgm:prSet/>
      <dgm:spPr/>
      <dgm:t>
        <a:bodyPr/>
        <a:lstStyle/>
        <a:p>
          <a:endParaRPr lang="hu-HU"/>
        </a:p>
      </dgm:t>
    </dgm:pt>
    <dgm:pt modelId="{73EA9BCF-8A6C-4BB0-A61A-1BE845BE0E07}" type="pres">
      <dgm:prSet presAssocID="{495DF60F-7C96-41DA-8EDF-288FD66534AA}" presName="linear" presStyleCnt="0">
        <dgm:presLayoutVars>
          <dgm:animLvl val="lvl"/>
          <dgm:resizeHandles val="exact"/>
        </dgm:presLayoutVars>
      </dgm:prSet>
      <dgm:spPr/>
    </dgm:pt>
    <dgm:pt modelId="{B71E5A34-88C8-4BF9-B5DD-7ABFB73533CE}" type="pres">
      <dgm:prSet presAssocID="{12AC7B9C-EDA2-40B6-813D-4D441E6E5CB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0CE11DA-6DA8-4D69-B4CC-16A87BA7498C}" type="pres">
      <dgm:prSet presAssocID="{1BF95F65-40AE-4B89-97F7-0A38226E89D4}" presName="spacer" presStyleCnt="0"/>
      <dgm:spPr/>
    </dgm:pt>
    <dgm:pt modelId="{38CDBB01-81B0-4FF5-B96D-946E24EF46A6}" type="pres">
      <dgm:prSet presAssocID="{15007BCD-0C86-4D96-8AC1-E218918C08F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9B24D16-EC1D-4524-8DB5-997A74E6A12C}" type="pres">
      <dgm:prSet presAssocID="{47FA53E6-EB16-425A-BA84-70D1000CEE46}" presName="spacer" presStyleCnt="0"/>
      <dgm:spPr/>
    </dgm:pt>
    <dgm:pt modelId="{2C0DE273-9E96-4D5A-AC10-099E61B31A8C}" type="pres">
      <dgm:prSet presAssocID="{A00C1A98-5A9D-49A5-9CA3-3F28E55A708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CF15382-A630-4969-8D36-76FF6F422CA0}" type="pres">
      <dgm:prSet presAssocID="{83BF2956-F7AD-4A5F-91F2-B7DA58C54729}" presName="spacer" presStyleCnt="0"/>
      <dgm:spPr/>
    </dgm:pt>
    <dgm:pt modelId="{FA7FDFE9-E65B-4FCD-9A44-C90C649C59AB}" type="pres">
      <dgm:prSet presAssocID="{B2F4F38E-9B45-4633-BA81-04BA0EB6D31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0D2193A-3445-416D-B679-2811F7FA4310}" type="pres">
      <dgm:prSet presAssocID="{D7D4C115-9289-475D-9B2D-1BD5388BA405}" presName="spacer" presStyleCnt="0"/>
      <dgm:spPr/>
    </dgm:pt>
    <dgm:pt modelId="{288D1A27-ABD9-4159-A6A9-4D533DF37016}" type="pres">
      <dgm:prSet presAssocID="{12208A9C-9B11-4B8F-AF0A-CB0746F856C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CA81CBD-4B2A-432B-970E-20000D1E00D8}" type="pres">
      <dgm:prSet presAssocID="{A79D1160-CA9F-4075-87F6-4C7B72B996C9}" presName="spacer" presStyleCnt="0"/>
      <dgm:spPr/>
    </dgm:pt>
    <dgm:pt modelId="{27C49A94-D50B-4D09-8BDB-9D83313B0E66}" type="pres">
      <dgm:prSet presAssocID="{796924CF-2BBA-4ED9-B2B9-E9A048D54EF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4D12902-B245-4121-A01D-098C2D93082B}" srcId="{495DF60F-7C96-41DA-8EDF-288FD66534AA}" destId="{B2F4F38E-9B45-4633-BA81-04BA0EB6D310}" srcOrd="3" destOrd="0" parTransId="{A4C9D3AF-BF37-43F0-B26D-74F01B0FE582}" sibTransId="{D7D4C115-9289-475D-9B2D-1BD5388BA405}"/>
    <dgm:cxn modelId="{CF344707-B4E3-4021-A812-B3E1899DA7E9}" type="presOf" srcId="{796924CF-2BBA-4ED9-B2B9-E9A048D54EF9}" destId="{27C49A94-D50B-4D09-8BDB-9D83313B0E66}" srcOrd="0" destOrd="0" presId="urn:microsoft.com/office/officeart/2005/8/layout/vList2"/>
    <dgm:cxn modelId="{BCE54A10-E9C9-4AD7-A25E-E39A5D9970A2}" type="presOf" srcId="{12208A9C-9B11-4B8F-AF0A-CB0746F856C1}" destId="{288D1A27-ABD9-4159-A6A9-4D533DF37016}" srcOrd="0" destOrd="0" presId="urn:microsoft.com/office/officeart/2005/8/layout/vList2"/>
    <dgm:cxn modelId="{ED8B9A20-ED9B-4508-AAC9-9D87C5E9912F}" srcId="{495DF60F-7C96-41DA-8EDF-288FD66534AA}" destId="{796924CF-2BBA-4ED9-B2B9-E9A048D54EF9}" srcOrd="5" destOrd="0" parTransId="{F8C67B20-4FDC-4211-8A9A-4FA7DB3C5EDE}" sibTransId="{2C744CBC-0772-4BA5-A3C6-BEBB93E7198F}"/>
    <dgm:cxn modelId="{EE972D28-8F00-4B24-9B28-69FD5788174B}" type="presOf" srcId="{A00C1A98-5A9D-49A5-9CA3-3F28E55A7085}" destId="{2C0DE273-9E96-4D5A-AC10-099E61B31A8C}" srcOrd="0" destOrd="0" presId="urn:microsoft.com/office/officeart/2005/8/layout/vList2"/>
    <dgm:cxn modelId="{A520D947-2256-44B6-90DA-D930ED5DBE98}" srcId="{495DF60F-7C96-41DA-8EDF-288FD66534AA}" destId="{12208A9C-9B11-4B8F-AF0A-CB0746F856C1}" srcOrd="4" destOrd="0" parTransId="{144DFBED-0EFB-44BD-A6FA-75D9DF351458}" sibTransId="{A79D1160-CA9F-4075-87F6-4C7B72B996C9}"/>
    <dgm:cxn modelId="{CB74A880-F444-4C14-A5E5-E1AA26EC795C}" type="presOf" srcId="{495DF60F-7C96-41DA-8EDF-288FD66534AA}" destId="{73EA9BCF-8A6C-4BB0-A61A-1BE845BE0E07}" srcOrd="0" destOrd="0" presId="urn:microsoft.com/office/officeart/2005/8/layout/vList2"/>
    <dgm:cxn modelId="{0E7230AD-DC5F-49AD-B385-203CAC764C7F}" type="presOf" srcId="{12AC7B9C-EDA2-40B6-813D-4D441E6E5CBB}" destId="{B71E5A34-88C8-4BF9-B5DD-7ABFB73533CE}" srcOrd="0" destOrd="0" presId="urn:microsoft.com/office/officeart/2005/8/layout/vList2"/>
    <dgm:cxn modelId="{3D5828E4-93DE-4DD4-B99E-22777AA853C6}" type="presOf" srcId="{15007BCD-0C86-4D96-8AC1-E218918C08FD}" destId="{38CDBB01-81B0-4FF5-B96D-946E24EF46A6}" srcOrd="0" destOrd="0" presId="urn:microsoft.com/office/officeart/2005/8/layout/vList2"/>
    <dgm:cxn modelId="{0F749FE4-BDB3-491D-BD3B-FB5F454CE3C0}" srcId="{495DF60F-7C96-41DA-8EDF-288FD66534AA}" destId="{12AC7B9C-EDA2-40B6-813D-4D441E6E5CBB}" srcOrd="0" destOrd="0" parTransId="{12F3B44B-9B46-405A-9BB4-465E88F49707}" sibTransId="{1BF95F65-40AE-4B89-97F7-0A38226E89D4}"/>
    <dgm:cxn modelId="{F652DBEA-23B7-4484-B29D-78757E5EF1C4}" type="presOf" srcId="{B2F4F38E-9B45-4633-BA81-04BA0EB6D310}" destId="{FA7FDFE9-E65B-4FCD-9A44-C90C649C59AB}" srcOrd="0" destOrd="0" presId="urn:microsoft.com/office/officeart/2005/8/layout/vList2"/>
    <dgm:cxn modelId="{21F967F1-4FF4-46D4-A860-D916399FC474}" srcId="{495DF60F-7C96-41DA-8EDF-288FD66534AA}" destId="{15007BCD-0C86-4D96-8AC1-E218918C08FD}" srcOrd="1" destOrd="0" parTransId="{30738767-CE00-48AD-BC39-FDD2DBA203B9}" sibTransId="{47FA53E6-EB16-425A-BA84-70D1000CEE46}"/>
    <dgm:cxn modelId="{22FBDCF8-FA3E-433F-AB3D-841EE13C2562}" srcId="{495DF60F-7C96-41DA-8EDF-288FD66534AA}" destId="{A00C1A98-5A9D-49A5-9CA3-3F28E55A7085}" srcOrd="2" destOrd="0" parTransId="{12398F66-A73C-4665-92A8-BBAAEF6CA8CD}" sibTransId="{83BF2956-F7AD-4A5F-91F2-B7DA58C54729}"/>
    <dgm:cxn modelId="{AEE9E05F-A789-4B7D-AEDB-97619DCD2CF1}" type="presParOf" srcId="{73EA9BCF-8A6C-4BB0-A61A-1BE845BE0E07}" destId="{B71E5A34-88C8-4BF9-B5DD-7ABFB73533CE}" srcOrd="0" destOrd="0" presId="urn:microsoft.com/office/officeart/2005/8/layout/vList2"/>
    <dgm:cxn modelId="{C1DC3233-1C49-45D6-8B87-2936D9534259}" type="presParOf" srcId="{73EA9BCF-8A6C-4BB0-A61A-1BE845BE0E07}" destId="{30CE11DA-6DA8-4D69-B4CC-16A87BA7498C}" srcOrd="1" destOrd="0" presId="urn:microsoft.com/office/officeart/2005/8/layout/vList2"/>
    <dgm:cxn modelId="{908CCDB0-85C8-498B-B2CD-0D8419B90068}" type="presParOf" srcId="{73EA9BCF-8A6C-4BB0-A61A-1BE845BE0E07}" destId="{38CDBB01-81B0-4FF5-B96D-946E24EF46A6}" srcOrd="2" destOrd="0" presId="urn:microsoft.com/office/officeart/2005/8/layout/vList2"/>
    <dgm:cxn modelId="{7BFD9DAD-4160-440F-90C1-38F4ED768D35}" type="presParOf" srcId="{73EA9BCF-8A6C-4BB0-A61A-1BE845BE0E07}" destId="{19B24D16-EC1D-4524-8DB5-997A74E6A12C}" srcOrd="3" destOrd="0" presId="urn:microsoft.com/office/officeart/2005/8/layout/vList2"/>
    <dgm:cxn modelId="{82368A1B-639D-499A-BC5E-75EE06BD3258}" type="presParOf" srcId="{73EA9BCF-8A6C-4BB0-A61A-1BE845BE0E07}" destId="{2C0DE273-9E96-4D5A-AC10-099E61B31A8C}" srcOrd="4" destOrd="0" presId="urn:microsoft.com/office/officeart/2005/8/layout/vList2"/>
    <dgm:cxn modelId="{0B9EFF24-FAE6-45B1-84A8-DB93292CED39}" type="presParOf" srcId="{73EA9BCF-8A6C-4BB0-A61A-1BE845BE0E07}" destId="{ECF15382-A630-4969-8D36-76FF6F422CA0}" srcOrd="5" destOrd="0" presId="urn:microsoft.com/office/officeart/2005/8/layout/vList2"/>
    <dgm:cxn modelId="{5EF02E07-1DD8-443E-BC13-BCB5A8D12725}" type="presParOf" srcId="{73EA9BCF-8A6C-4BB0-A61A-1BE845BE0E07}" destId="{FA7FDFE9-E65B-4FCD-9A44-C90C649C59AB}" srcOrd="6" destOrd="0" presId="urn:microsoft.com/office/officeart/2005/8/layout/vList2"/>
    <dgm:cxn modelId="{5AE1543B-86A6-4304-B828-C85A20C8716D}" type="presParOf" srcId="{73EA9BCF-8A6C-4BB0-A61A-1BE845BE0E07}" destId="{B0D2193A-3445-416D-B679-2811F7FA4310}" srcOrd="7" destOrd="0" presId="urn:microsoft.com/office/officeart/2005/8/layout/vList2"/>
    <dgm:cxn modelId="{B61FD90B-C7DE-4F53-BACC-ADD49D4DF7F7}" type="presParOf" srcId="{73EA9BCF-8A6C-4BB0-A61A-1BE845BE0E07}" destId="{288D1A27-ABD9-4159-A6A9-4D533DF37016}" srcOrd="8" destOrd="0" presId="urn:microsoft.com/office/officeart/2005/8/layout/vList2"/>
    <dgm:cxn modelId="{2D5E18F3-B8CA-4ADF-817E-EF781A5C07B3}" type="presParOf" srcId="{73EA9BCF-8A6C-4BB0-A61A-1BE845BE0E07}" destId="{0CA81CBD-4B2A-432B-970E-20000D1E00D8}" srcOrd="9" destOrd="0" presId="urn:microsoft.com/office/officeart/2005/8/layout/vList2"/>
    <dgm:cxn modelId="{50022153-FF07-4EBC-86C3-4AD8E481034D}" type="presParOf" srcId="{73EA9BCF-8A6C-4BB0-A61A-1BE845BE0E07}" destId="{27C49A94-D50B-4D09-8BDB-9D83313B0E6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739D6F-1E1A-42F8-BD6C-66A74932E83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7C3CC8-2238-411B-83DC-7F58A05F6AD4}">
      <dgm:prSet custT="1"/>
      <dgm:spPr>
        <a:solidFill>
          <a:srgbClr val="D79049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it is established for each batch by adding the shelf-life period to the date of manufacture</a:t>
          </a:r>
          <a:endParaRPr lang="hu-HU" sz="1800" b="0" i="0"/>
        </a:p>
      </dgm:t>
    </dgm:pt>
    <dgm:pt modelId="{D162C68A-28A6-4876-B832-285FCA6F81BB}" type="sib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97B92BD3-5DA7-4482-99FA-842F53CB8879}" type="par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F9B1BA9C-7504-456E-AC57-B957FD806841}">
      <dgm:prSet custT="1"/>
      <dgm:spPr>
        <a:solidFill>
          <a:srgbClr val="527A90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the date given on the individual container (usually on the label) of a product up to and including which the product is expected to remain within specifications,</a:t>
          </a:r>
          <a:br>
            <a:rPr lang="en-GB" sz="1800" b="0" i="0"/>
          </a:br>
          <a:r>
            <a:rPr lang="en-GB" sz="1800" b="0" i="0"/>
            <a:t>if stored correctly</a:t>
          </a:r>
          <a:endParaRPr lang="hu-HU" sz="1800" b="0" i="0"/>
        </a:p>
      </dgm:t>
    </dgm:pt>
    <dgm:pt modelId="{8471FD54-96FE-45E7-9CCE-BC081AE72784}" type="sib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6BC912D5-1C98-4132-9A3C-61644620FC68}" type="par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69402F60-C578-4CD0-B729-B46842E50137}" type="pres">
      <dgm:prSet presAssocID="{47739D6F-1E1A-42F8-BD6C-66A74932E838}" presName="Name0" presStyleCnt="0">
        <dgm:presLayoutVars>
          <dgm:dir/>
          <dgm:animLvl val="lvl"/>
          <dgm:resizeHandles val="exact"/>
        </dgm:presLayoutVars>
      </dgm:prSet>
      <dgm:spPr/>
    </dgm:pt>
    <dgm:pt modelId="{FFBCC7F5-0DF9-4E9F-9675-770A3ACF5B5E}" type="pres">
      <dgm:prSet presAssocID="{F9B1BA9C-7504-456E-AC57-B957FD806841}" presName="linNode" presStyleCnt="0"/>
      <dgm:spPr/>
    </dgm:pt>
    <dgm:pt modelId="{07A675AF-0776-45E0-86A0-5E38BEB00BE5}" type="pres">
      <dgm:prSet presAssocID="{F9B1BA9C-7504-456E-AC57-B957FD806841}" presName="parentText" presStyleLbl="node1" presStyleIdx="0" presStyleCnt="2" custScaleX="251769" custScaleY="55810">
        <dgm:presLayoutVars>
          <dgm:chMax val="1"/>
          <dgm:bulletEnabled val="1"/>
        </dgm:presLayoutVars>
      </dgm:prSet>
      <dgm:spPr/>
    </dgm:pt>
    <dgm:pt modelId="{713E96DD-F69E-4693-B113-90FA1387B7C1}" type="pres">
      <dgm:prSet presAssocID="{8471FD54-96FE-45E7-9CCE-BC081AE72784}" presName="sp" presStyleCnt="0"/>
      <dgm:spPr/>
    </dgm:pt>
    <dgm:pt modelId="{0921B11F-5D88-423C-9CDE-753B1A369A84}" type="pres">
      <dgm:prSet presAssocID="{567C3CC8-2238-411B-83DC-7F58A05F6AD4}" presName="linNode" presStyleCnt="0"/>
      <dgm:spPr/>
    </dgm:pt>
    <dgm:pt modelId="{42BDB095-E793-4A28-A9D1-BFFA01E5B46F}" type="pres">
      <dgm:prSet presAssocID="{567C3CC8-2238-411B-83DC-7F58A05F6AD4}" presName="parentText" presStyleLbl="node1" presStyleIdx="1" presStyleCnt="2" custScaleX="251769" custScaleY="44866">
        <dgm:presLayoutVars>
          <dgm:chMax val="1"/>
          <dgm:bulletEnabled val="1"/>
        </dgm:presLayoutVars>
      </dgm:prSet>
      <dgm:spPr/>
    </dgm:pt>
  </dgm:ptLst>
  <dgm:cxnLst>
    <dgm:cxn modelId="{A67C6508-566E-4BFC-B649-B16A610A2298}" srcId="{47739D6F-1E1A-42F8-BD6C-66A74932E838}" destId="{567C3CC8-2238-411B-83DC-7F58A05F6AD4}" srcOrd="1" destOrd="0" parTransId="{97B92BD3-5DA7-4482-99FA-842F53CB8879}" sibTransId="{D162C68A-28A6-4876-B832-285FCA6F81BB}"/>
    <dgm:cxn modelId="{683CD758-3290-4565-9D0C-24FCEC1D1855}" type="presOf" srcId="{47739D6F-1E1A-42F8-BD6C-66A74932E838}" destId="{69402F60-C578-4CD0-B729-B46842E50137}" srcOrd="0" destOrd="0" presId="urn:microsoft.com/office/officeart/2005/8/layout/vList5"/>
    <dgm:cxn modelId="{470C16B0-C14B-4107-809B-655E7C7E625D}" type="presOf" srcId="{567C3CC8-2238-411B-83DC-7F58A05F6AD4}" destId="{42BDB095-E793-4A28-A9D1-BFFA01E5B46F}" srcOrd="0" destOrd="0" presId="urn:microsoft.com/office/officeart/2005/8/layout/vList5"/>
    <dgm:cxn modelId="{CB509ED9-43C1-4574-8F3E-472284ABFDA8}" type="presOf" srcId="{F9B1BA9C-7504-456E-AC57-B957FD806841}" destId="{07A675AF-0776-45E0-86A0-5E38BEB00BE5}" srcOrd="0" destOrd="0" presId="urn:microsoft.com/office/officeart/2005/8/layout/vList5"/>
    <dgm:cxn modelId="{78575CF6-3DC6-4FA0-ACCF-7DC5B26A3B4E}" srcId="{47739D6F-1E1A-42F8-BD6C-66A74932E838}" destId="{F9B1BA9C-7504-456E-AC57-B957FD806841}" srcOrd="0" destOrd="0" parTransId="{6BC912D5-1C98-4132-9A3C-61644620FC68}" sibTransId="{8471FD54-96FE-45E7-9CCE-BC081AE72784}"/>
    <dgm:cxn modelId="{A0F670E4-87F2-44DA-9902-9BF885FD37CB}" type="presParOf" srcId="{69402F60-C578-4CD0-B729-B46842E50137}" destId="{FFBCC7F5-0DF9-4E9F-9675-770A3ACF5B5E}" srcOrd="0" destOrd="0" presId="urn:microsoft.com/office/officeart/2005/8/layout/vList5"/>
    <dgm:cxn modelId="{BFF38562-C85B-456D-9D43-08E0C9597E13}" type="presParOf" srcId="{FFBCC7F5-0DF9-4E9F-9675-770A3ACF5B5E}" destId="{07A675AF-0776-45E0-86A0-5E38BEB00BE5}" srcOrd="0" destOrd="0" presId="urn:microsoft.com/office/officeart/2005/8/layout/vList5"/>
    <dgm:cxn modelId="{B7600D37-38E6-48D7-AB76-DFBC0B77F503}" type="presParOf" srcId="{69402F60-C578-4CD0-B729-B46842E50137}" destId="{713E96DD-F69E-4693-B113-90FA1387B7C1}" srcOrd="1" destOrd="0" presId="urn:microsoft.com/office/officeart/2005/8/layout/vList5"/>
    <dgm:cxn modelId="{8BB639C5-054A-4B45-8BDC-7D072855868E}" type="presParOf" srcId="{69402F60-C578-4CD0-B729-B46842E50137}" destId="{0921B11F-5D88-423C-9CDE-753B1A369A84}" srcOrd="2" destOrd="0" presId="urn:microsoft.com/office/officeart/2005/8/layout/vList5"/>
    <dgm:cxn modelId="{8C6BC155-3587-44C0-8C37-F51C5D4CCE5A}" type="presParOf" srcId="{0921B11F-5D88-423C-9CDE-753B1A369A84}" destId="{42BDB095-E793-4A28-A9D1-BFFA01E5B46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739D6F-1E1A-42F8-BD6C-66A74932E83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7C3CC8-2238-411B-83DC-7F58A05F6AD4}">
      <dgm:prSet custT="1"/>
      <dgm:spPr>
        <a:solidFill>
          <a:schemeClr val="bg2">
            <a:alpha val="40000"/>
          </a:schemeClr>
        </a:solidFill>
      </dgm:spPr>
      <dgm:t>
        <a:bodyPr/>
        <a:lstStyle/>
        <a:p>
          <a:pPr algn="ctr"/>
          <a:r>
            <a:rPr lang="en-GB" sz="1800" b="0" i="0"/>
            <a:t>the results are used to establish the shelf-life,</a:t>
          </a:r>
          <a:br>
            <a:rPr lang="en-GB" sz="1800" b="0" i="0"/>
          </a:br>
          <a:r>
            <a:rPr lang="en-GB" sz="1800" b="0" i="0"/>
            <a:t>to confirm the projected shelf-life, and</a:t>
          </a:r>
          <a:br>
            <a:rPr lang="en-GB" sz="1800" b="0" i="0"/>
          </a:br>
          <a:r>
            <a:rPr lang="en-GB" sz="1800" b="0" i="0"/>
            <a:t>to recommend storage conditions</a:t>
          </a:r>
          <a:endParaRPr lang="hu-HU" sz="1800" b="0" i="0"/>
        </a:p>
      </dgm:t>
    </dgm:pt>
    <dgm:pt modelId="{D162C68A-28A6-4876-B832-285FCA6F81BB}" type="sib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97B92BD3-5DA7-4482-99FA-842F53CB8879}" type="par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F9B1BA9C-7504-456E-AC57-B957FD806841}">
      <dgm:prSet custT="1"/>
      <dgm:spPr>
        <a:solidFill>
          <a:srgbClr val="093824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experiments on the physical, chemical,  eventually biological characteristics of a  product, during and beyond the expected shelf-life and storage periods of samples under the storage conditions expected in the intended market</a:t>
          </a:r>
          <a:endParaRPr lang="hu-HU" sz="1800" b="0" i="0"/>
        </a:p>
      </dgm:t>
    </dgm:pt>
    <dgm:pt modelId="{8471FD54-96FE-45E7-9CCE-BC081AE72784}" type="sib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6BC912D5-1C98-4132-9A3C-61644620FC68}" type="par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69402F60-C578-4CD0-B729-B46842E50137}" type="pres">
      <dgm:prSet presAssocID="{47739D6F-1E1A-42F8-BD6C-66A74932E838}" presName="Name0" presStyleCnt="0">
        <dgm:presLayoutVars>
          <dgm:dir/>
          <dgm:animLvl val="lvl"/>
          <dgm:resizeHandles val="exact"/>
        </dgm:presLayoutVars>
      </dgm:prSet>
      <dgm:spPr/>
    </dgm:pt>
    <dgm:pt modelId="{FFBCC7F5-0DF9-4E9F-9675-770A3ACF5B5E}" type="pres">
      <dgm:prSet presAssocID="{F9B1BA9C-7504-456E-AC57-B957FD806841}" presName="linNode" presStyleCnt="0"/>
      <dgm:spPr/>
    </dgm:pt>
    <dgm:pt modelId="{07A675AF-0776-45E0-86A0-5E38BEB00BE5}" type="pres">
      <dgm:prSet presAssocID="{F9B1BA9C-7504-456E-AC57-B957FD806841}" presName="parentText" presStyleLbl="node1" presStyleIdx="0" presStyleCnt="2" custScaleX="251769" custScaleY="55810">
        <dgm:presLayoutVars>
          <dgm:chMax val="1"/>
          <dgm:bulletEnabled val="1"/>
        </dgm:presLayoutVars>
      </dgm:prSet>
      <dgm:spPr/>
    </dgm:pt>
    <dgm:pt modelId="{713E96DD-F69E-4693-B113-90FA1387B7C1}" type="pres">
      <dgm:prSet presAssocID="{8471FD54-96FE-45E7-9CCE-BC081AE72784}" presName="sp" presStyleCnt="0"/>
      <dgm:spPr/>
    </dgm:pt>
    <dgm:pt modelId="{0921B11F-5D88-423C-9CDE-753B1A369A84}" type="pres">
      <dgm:prSet presAssocID="{567C3CC8-2238-411B-83DC-7F58A05F6AD4}" presName="linNode" presStyleCnt="0"/>
      <dgm:spPr/>
    </dgm:pt>
    <dgm:pt modelId="{42BDB095-E793-4A28-A9D1-BFFA01E5B46F}" type="pres">
      <dgm:prSet presAssocID="{567C3CC8-2238-411B-83DC-7F58A05F6AD4}" presName="parentText" presStyleLbl="node1" presStyleIdx="1" presStyleCnt="2" custScaleX="251769" custScaleY="44866">
        <dgm:presLayoutVars>
          <dgm:chMax val="1"/>
          <dgm:bulletEnabled val="1"/>
        </dgm:presLayoutVars>
      </dgm:prSet>
      <dgm:spPr/>
    </dgm:pt>
  </dgm:ptLst>
  <dgm:cxnLst>
    <dgm:cxn modelId="{A67C6508-566E-4BFC-B649-B16A610A2298}" srcId="{47739D6F-1E1A-42F8-BD6C-66A74932E838}" destId="{567C3CC8-2238-411B-83DC-7F58A05F6AD4}" srcOrd="1" destOrd="0" parTransId="{97B92BD3-5DA7-4482-99FA-842F53CB8879}" sibTransId="{D162C68A-28A6-4876-B832-285FCA6F81BB}"/>
    <dgm:cxn modelId="{683CD758-3290-4565-9D0C-24FCEC1D1855}" type="presOf" srcId="{47739D6F-1E1A-42F8-BD6C-66A74932E838}" destId="{69402F60-C578-4CD0-B729-B46842E50137}" srcOrd="0" destOrd="0" presId="urn:microsoft.com/office/officeart/2005/8/layout/vList5"/>
    <dgm:cxn modelId="{470C16B0-C14B-4107-809B-655E7C7E625D}" type="presOf" srcId="{567C3CC8-2238-411B-83DC-7F58A05F6AD4}" destId="{42BDB095-E793-4A28-A9D1-BFFA01E5B46F}" srcOrd="0" destOrd="0" presId="urn:microsoft.com/office/officeart/2005/8/layout/vList5"/>
    <dgm:cxn modelId="{CB509ED9-43C1-4574-8F3E-472284ABFDA8}" type="presOf" srcId="{F9B1BA9C-7504-456E-AC57-B957FD806841}" destId="{07A675AF-0776-45E0-86A0-5E38BEB00BE5}" srcOrd="0" destOrd="0" presId="urn:microsoft.com/office/officeart/2005/8/layout/vList5"/>
    <dgm:cxn modelId="{78575CF6-3DC6-4FA0-ACCF-7DC5B26A3B4E}" srcId="{47739D6F-1E1A-42F8-BD6C-66A74932E838}" destId="{F9B1BA9C-7504-456E-AC57-B957FD806841}" srcOrd="0" destOrd="0" parTransId="{6BC912D5-1C98-4132-9A3C-61644620FC68}" sibTransId="{8471FD54-96FE-45E7-9CCE-BC081AE72784}"/>
    <dgm:cxn modelId="{A0F670E4-87F2-44DA-9902-9BF885FD37CB}" type="presParOf" srcId="{69402F60-C578-4CD0-B729-B46842E50137}" destId="{FFBCC7F5-0DF9-4E9F-9675-770A3ACF5B5E}" srcOrd="0" destOrd="0" presId="urn:microsoft.com/office/officeart/2005/8/layout/vList5"/>
    <dgm:cxn modelId="{BFF38562-C85B-456D-9D43-08E0C9597E13}" type="presParOf" srcId="{FFBCC7F5-0DF9-4E9F-9675-770A3ACF5B5E}" destId="{07A675AF-0776-45E0-86A0-5E38BEB00BE5}" srcOrd="0" destOrd="0" presId="urn:microsoft.com/office/officeart/2005/8/layout/vList5"/>
    <dgm:cxn modelId="{B7600D37-38E6-48D7-AB76-DFBC0B77F503}" type="presParOf" srcId="{69402F60-C578-4CD0-B729-B46842E50137}" destId="{713E96DD-F69E-4693-B113-90FA1387B7C1}" srcOrd="1" destOrd="0" presId="urn:microsoft.com/office/officeart/2005/8/layout/vList5"/>
    <dgm:cxn modelId="{8BB639C5-054A-4B45-8BDC-7D072855868E}" type="presParOf" srcId="{69402F60-C578-4CD0-B729-B46842E50137}" destId="{0921B11F-5D88-423C-9CDE-753B1A369A84}" srcOrd="2" destOrd="0" presId="urn:microsoft.com/office/officeart/2005/8/layout/vList5"/>
    <dgm:cxn modelId="{8C6BC155-3587-44C0-8C37-F51C5D4CCE5A}" type="presParOf" srcId="{0921B11F-5D88-423C-9CDE-753B1A369A84}" destId="{42BDB095-E793-4A28-A9D1-BFFA01E5B46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739D6F-1E1A-42F8-BD6C-66A74932E83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7C3CC8-2238-411B-83DC-7F58A05F6AD4}">
      <dgm:prSet custT="1"/>
      <dgm:spPr>
        <a:solidFill>
          <a:srgbClr val="C76D7E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certain deviation/degradation is acceptable but product must comply its specification</a:t>
          </a:r>
          <a:endParaRPr lang="hu-HU" sz="1800" b="0" i="0"/>
        </a:p>
      </dgm:t>
    </dgm:pt>
    <dgm:pt modelId="{D162C68A-28A6-4876-B832-285FCA6F81BB}" type="sib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97B92BD3-5DA7-4482-99FA-842F53CB8879}" type="par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F9B1BA9C-7504-456E-AC57-B957FD806841}">
      <dgm:prSet custT="1"/>
      <dgm:spPr>
        <a:solidFill>
          <a:srgbClr val="E5B769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the ability of a product to retain its chemical, physical, properties within specified limits throughout  its shelf-life</a:t>
          </a:r>
          <a:endParaRPr lang="hu-HU" sz="1800" b="0" i="0"/>
        </a:p>
      </dgm:t>
    </dgm:pt>
    <dgm:pt modelId="{8471FD54-96FE-45E7-9CCE-BC081AE72784}" type="sib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6BC912D5-1C98-4132-9A3C-61644620FC68}" type="par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69402F60-C578-4CD0-B729-B46842E50137}" type="pres">
      <dgm:prSet presAssocID="{47739D6F-1E1A-42F8-BD6C-66A74932E838}" presName="Name0" presStyleCnt="0">
        <dgm:presLayoutVars>
          <dgm:dir/>
          <dgm:animLvl val="lvl"/>
          <dgm:resizeHandles val="exact"/>
        </dgm:presLayoutVars>
      </dgm:prSet>
      <dgm:spPr/>
    </dgm:pt>
    <dgm:pt modelId="{FFBCC7F5-0DF9-4E9F-9675-770A3ACF5B5E}" type="pres">
      <dgm:prSet presAssocID="{F9B1BA9C-7504-456E-AC57-B957FD806841}" presName="linNode" presStyleCnt="0"/>
      <dgm:spPr/>
    </dgm:pt>
    <dgm:pt modelId="{07A675AF-0776-45E0-86A0-5E38BEB00BE5}" type="pres">
      <dgm:prSet presAssocID="{F9B1BA9C-7504-456E-AC57-B957FD806841}" presName="parentText" presStyleLbl="node1" presStyleIdx="0" presStyleCnt="2" custScaleX="251769" custScaleY="55810">
        <dgm:presLayoutVars>
          <dgm:chMax val="1"/>
          <dgm:bulletEnabled val="1"/>
        </dgm:presLayoutVars>
      </dgm:prSet>
      <dgm:spPr/>
    </dgm:pt>
    <dgm:pt modelId="{713E96DD-F69E-4693-B113-90FA1387B7C1}" type="pres">
      <dgm:prSet presAssocID="{8471FD54-96FE-45E7-9CCE-BC081AE72784}" presName="sp" presStyleCnt="0"/>
      <dgm:spPr/>
    </dgm:pt>
    <dgm:pt modelId="{0921B11F-5D88-423C-9CDE-753B1A369A84}" type="pres">
      <dgm:prSet presAssocID="{567C3CC8-2238-411B-83DC-7F58A05F6AD4}" presName="linNode" presStyleCnt="0"/>
      <dgm:spPr/>
    </dgm:pt>
    <dgm:pt modelId="{42BDB095-E793-4A28-A9D1-BFFA01E5B46F}" type="pres">
      <dgm:prSet presAssocID="{567C3CC8-2238-411B-83DC-7F58A05F6AD4}" presName="parentText" presStyleLbl="node1" presStyleIdx="1" presStyleCnt="2" custScaleX="251769" custScaleY="44866">
        <dgm:presLayoutVars>
          <dgm:chMax val="1"/>
          <dgm:bulletEnabled val="1"/>
        </dgm:presLayoutVars>
      </dgm:prSet>
      <dgm:spPr/>
    </dgm:pt>
  </dgm:ptLst>
  <dgm:cxnLst>
    <dgm:cxn modelId="{A67C6508-566E-4BFC-B649-B16A610A2298}" srcId="{47739D6F-1E1A-42F8-BD6C-66A74932E838}" destId="{567C3CC8-2238-411B-83DC-7F58A05F6AD4}" srcOrd="1" destOrd="0" parTransId="{97B92BD3-5DA7-4482-99FA-842F53CB8879}" sibTransId="{D162C68A-28A6-4876-B832-285FCA6F81BB}"/>
    <dgm:cxn modelId="{683CD758-3290-4565-9D0C-24FCEC1D1855}" type="presOf" srcId="{47739D6F-1E1A-42F8-BD6C-66A74932E838}" destId="{69402F60-C578-4CD0-B729-B46842E50137}" srcOrd="0" destOrd="0" presId="urn:microsoft.com/office/officeart/2005/8/layout/vList5"/>
    <dgm:cxn modelId="{470C16B0-C14B-4107-809B-655E7C7E625D}" type="presOf" srcId="{567C3CC8-2238-411B-83DC-7F58A05F6AD4}" destId="{42BDB095-E793-4A28-A9D1-BFFA01E5B46F}" srcOrd="0" destOrd="0" presId="urn:microsoft.com/office/officeart/2005/8/layout/vList5"/>
    <dgm:cxn modelId="{CB509ED9-43C1-4574-8F3E-472284ABFDA8}" type="presOf" srcId="{F9B1BA9C-7504-456E-AC57-B957FD806841}" destId="{07A675AF-0776-45E0-86A0-5E38BEB00BE5}" srcOrd="0" destOrd="0" presId="urn:microsoft.com/office/officeart/2005/8/layout/vList5"/>
    <dgm:cxn modelId="{78575CF6-3DC6-4FA0-ACCF-7DC5B26A3B4E}" srcId="{47739D6F-1E1A-42F8-BD6C-66A74932E838}" destId="{F9B1BA9C-7504-456E-AC57-B957FD806841}" srcOrd="0" destOrd="0" parTransId="{6BC912D5-1C98-4132-9A3C-61644620FC68}" sibTransId="{8471FD54-96FE-45E7-9CCE-BC081AE72784}"/>
    <dgm:cxn modelId="{A0F670E4-87F2-44DA-9902-9BF885FD37CB}" type="presParOf" srcId="{69402F60-C578-4CD0-B729-B46842E50137}" destId="{FFBCC7F5-0DF9-4E9F-9675-770A3ACF5B5E}" srcOrd="0" destOrd="0" presId="urn:microsoft.com/office/officeart/2005/8/layout/vList5"/>
    <dgm:cxn modelId="{BFF38562-C85B-456D-9D43-08E0C9597E13}" type="presParOf" srcId="{FFBCC7F5-0DF9-4E9F-9675-770A3ACF5B5E}" destId="{07A675AF-0776-45E0-86A0-5E38BEB00BE5}" srcOrd="0" destOrd="0" presId="urn:microsoft.com/office/officeart/2005/8/layout/vList5"/>
    <dgm:cxn modelId="{B7600D37-38E6-48D7-AB76-DFBC0B77F503}" type="presParOf" srcId="{69402F60-C578-4CD0-B729-B46842E50137}" destId="{713E96DD-F69E-4693-B113-90FA1387B7C1}" srcOrd="1" destOrd="0" presId="urn:microsoft.com/office/officeart/2005/8/layout/vList5"/>
    <dgm:cxn modelId="{8BB639C5-054A-4B45-8BDC-7D072855868E}" type="presParOf" srcId="{69402F60-C578-4CD0-B729-B46842E50137}" destId="{0921B11F-5D88-423C-9CDE-753B1A369A84}" srcOrd="2" destOrd="0" presId="urn:microsoft.com/office/officeart/2005/8/layout/vList5"/>
    <dgm:cxn modelId="{8C6BC155-3587-44C0-8C37-F51C5D4CCE5A}" type="presParOf" srcId="{0921B11F-5D88-423C-9CDE-753B1A369A84}" destId="{42BDB095-E793-4A28-A9D1-BFFA01E5B46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108146C-5E68-48A6-9D96-B51B2C4198A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1BF446-889B-4704-84A1-0B47B3A2BD21}">
      <dgm:prSet custT="1"/>
      <dgm:spPr>
        <a:solidFill>
          <a:srgbClr val="527A90">
            <a:alpha val="40000"/>
          </a:srgbClr>
        </a:solidFill>
        <a:ln>
          <a:noFill/>
        </a:ln>
      </dgm:spPr>
      <dgm:t>
        <a:bodyPr/>
        <a:lstStyle/>
        <a:p>
          <a:r>
            <a:rPr lang="en-GB" sz="1600" b="0"/>
            <a:t>OECD draft guidance document for storage stability testing of plant protection and biocidal products</a:t>
          </a:r>
          <a:endParaRPr lang="hu-HU" sz="1600" b="0"/>
        </a:p>
      </dgm:t>
    </dgm:pt>
    <dgm:pt modelId="{1FF3EB68-D66D-4639-A043-F27BA2E39CD5}" type="parTrans" cxnId="{B30A5E31-2B69-4438-B1CC-3E544E37D3E1}">
      <dgm:prSet/>
      <dgm:spPr/>
      <dgm:t>
        <a:bodyPr/>
        <a:lstStyle/>
        <a:p>
          <a:endParaRPr lang="en-US" b="0"/>
        </a:p>
      </dgm:t>
    </dgm:pt>
    <dgm:pt modelId="{B349C6C8-E6EA-4F42-ABB6-BCC1F5C87D6B}" type="sibTrans" cxnId="{B30A5E31-2B69-4438-B1CC-3E544E37D3E1}">
      <dgm:prSet/>
      <dgm:spPr/>
      <dgm:t>
        <a:bodyPr/>
        <a:lstStyle/>
        <a:p>
          <a:endParaRPr lang="en-US" b="0"/>
        </a:p>
      </dgm:t>
    </dgm:pt>
    <dgm:pt modelId="{74906BE6-11AA-4329-8F16-216A527634A1}">
      <dgm:prSet custT="1"/>
      <dgm:spPr>
        <a:solidFill>
          <a:srgbClr val="C76D7E">
            <a:alpha val="40000"/>
          </a:srgbClr>
        </a:solidFill>
        <a:ln>
          <a:noFill/>
        </a:ln>
      </dgm:spPr>
      <dgm:t>
        <a:bodyPr/>
        <a:lstStyle/>
        <a:p>
          <a:r>
            <a:rPr lang="en-GB" sz="1600" b="0"/>
            <a:t>principal point:  specification and requirements </a:t>
          </a:r>
          <a:endParaRPr lang="hu-HU" sz="1600" b="0"/>
        </a:p>
      </dgm:t>
    </dgm:pt>
    <dgm:pt modelId="{0C2E5C76-0432-47CC-AFD2-F614F1595E54}" type="parTrans" cxnId="{D5C5A34D-DF85-44E6-8393-C49AC64E60F8}">
      <dgm:prSet/>
      <dgm:spPr/>
      <dgm:t>
        <a:bodyPr/>
        <a:lstStyle/>
        <a:p>
          <a:endParaRPr lang="en-US" b="0"/>
        </a:p>
      </dgm:t>
    </dgm:pt>
    <dgm:pt modelId="{57D72AF9-9E25-4DEC-8736-8586FD9D0032}" type="sibTrans" cxnId="{D5C5A34D-DF85-44E6-8393-C49AC64E60F8}">
      <dgm:prSet/>
      <dgm:spPr/>
      <dgm:t>
        <a:bodyPr/>
        <a:lstStyle/>
        <a:p>
          <a:endParaRPr lang="en-US" b="0"/>
        </a:p>
      </dgm:t>
    </dgm:pt>
    <dgm:pt modelId="{4A4F60DD-6C71-477F-84D3-00800959B0FC}">
      <dgm:prSet custT="1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GB" sz="1400" b="0"/>
            <a:t>CIPAC MT 46</a:t>
          </a:r>
          <a:endParaRPr lang="en-US" sz="1400" b="0" dirty="0"/>
        </a:p>
      </dgm:t>
    </dgm:pt>
    <dgm:pt modelId="{4D59AF81-7276-4A99-975F-BB696B0785DF}" type="parTrans" cxnId="{ED6456E6-F920-44F5-8DAE-A462F1751C14}">
      <dgm:prSet/>
      <dgm:spPr/>
      <dgm:t>
        <a:bodyPr/>
        <a:lstStyle/>
        <a:p>
          <a:endParaRPr lang="hu-HU" sz="1600" b="0"/>
        </a:p>
      </dgm:t>
    </dgm:pt>
    <dgm:pt modelId="{54C240F0-712A-4CFB-8605-AD4BCC2B654D}" type="sibTrans" cxnId="{ED6456E6-F920-44F5-8DAE-A462F1751C14}">
      <dgm:prSet/>
      <dgm:spPr/>
      <dgm:t>
        <a:bodyPr/>
        <a:lstStyle/>
        <a:p>
          <a:endParaRPr lang="hu-HU" b="0"/>
        </a:p>
      </dgm:t>
    </dgm:pt>
    <dgm:pt modelId="{5CA22909-AFF6-4A5E-BC42-12C1DCFD538E}">
      <dgm:prSet custT="1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GB" sz="1400" b="0"/>
            <a:t>CIPAC MT 39</a:t>
          </a:r>
          <a:endParaRPr lang="en-US" sz="1400" b="0" dirty="0"/>
        </a:p>
      </dgm:t>
    </dgm:pt>
    <dgm:pt modelId="{83D91DCB-B953-481F-B890-E355F9672070}" type="parTrans" cxnId="{CE4F4F1A-6F1D-4E61-8FB2-3298F70823F2}">
      <dgm:prSet/>
      <dgm:spPr/>
      <dgm:t>
        <a:bodyPr/>
        <a:lstStyle/>
        <a:p>
          <a:endParaRPr lang="hu-HU"/>
        </a:p>
      </dgm:t>
    </dgm:pt>
    <dgm:pt modelId="{5A0FB704-BD46-4F8E-A3F8-F858484823C9}" type="sibTrans" cxnId="{CE4F4F1A-6F1D-4E61-8FB2-3298F70823F2}">
      <dgm:prSet/>
      <dgm:spPr/>
      <dgm:t>
        <a:bodyPr/>
        <a:lstStyle/>
        <a:p>
          <a:endParaRPr lang="hu-HU"/>
        </a:p>
      </dgm:t>
    </dgm:pt>
    <dgm:pt modelId="{99C7FB85-9C41-41B1-91AD-0B091ACED9FE}">
      <dgm:prSet custT="1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GB" sz="1400" b="0"/>
            <a:t>real storage test</a:t>
          </a:r>
          <a:endParaRPr lang="en-US" sz="1400" b="0" dirty="0"/>
        </a:p>
      </dgm:t>
    </dgm:pt>
    <dgm:pt modelId="{8B418F11-2141-4B05-AFF7-8954CE48DEFE}" type="parTrans" cxnId="{9CCFBF02-20E4-429B-8275-47D8DB453225}">
      <dgm:prSet/>
      <dgm:spPr/>
      <dgm:t>
        <a:bodyPr/>
        <a:lstStyle/>
        <a:p>
          <a:endParaRPr lang="hu-HU"/>
        </a:p>
      </dgm:t>
    </dgm:pt>
    <dgm:pt modelId="{B3832E67-940A-4C86-817C-F005E6D76425}" type="sibTrans" cxnId="{9CCFBF02-20E4-429B-8275-47D8DB453225}">
      <dgm:prSet/>
      <dgm:spPr/>
      <dgm:t>
        <a:bodyPr/>
        <a:lstStyle/>
        <a:p>
          <a:endParaRPr lang="hu-HU"/>
        </a:p>
      </dgm:t>
    </dgm:pt>
    <dgm:pt modelId="{5398391B-20B0-4B78-8F28-DB4987C74966}" type="pres">
      <dgm:prSet presAssocID="{3108146C-5E68-48A6-9D96-B51B2C4198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83D8E6-0896-4423-90B4-CB17BB5085C4}" type="pres">
      <dgm:prSet presAssocID="{B31BF446-889B-4704-84A1-0B47B3A2BD21}" presName="hierRoot1" presStyleCnt="0">
        <dgm:presLayoutVars>
          <dgm:hierBranch val="init"/>
        </dgm:presLayoutVars>
      </dgm:prSet>
      <dgm:spPr/>
    </dgm:pt>
    <dgm:pt modelId="{6B6C9200-CBBD-4AAF-A786-459A91A86825}" type="pres">
      <dgm:prSet presAssocID="{B31BF446-889B-4704-84A1-0B47B3A2BD21}" presName="rootComposite1" presStyleCnt="0"/>
      <dgm:spPr/>
    </dgm:pt>
    <dgm:pt modelId="{851BB5EF-D730-4734-967D-2CD319F5220E}" type="pres">
      <dgm:prSet presAssocID="{B31BF446-889B-4704-84A1-0B47B3A2BD21}" presName="rootText1" presStyleLbl="node0" presStyleIdx="0" presStyleCnt="2" custScaleX="165245" custScaleY="13164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AB267463-DAC3-4BE8-9B76-D8EC62C5A252}" type="pres">
      <dgm:prSet presAssocID="{B31BF446-889B-4704-84A1-0B47B3A2BD21}" presName="rootConnector1" presStyleLbl="node1" presStyleIdx="0" presStyleCnt="0"/>
      <dgm:spPr/>
    </dgm:pt>
    <dgm:pt modelId="{CFF63675-3E4B-4846-AFFD-A5E650EB8402}" type="pres">
      <dgm:prSet presAssocID="{B31BF446-889B-4704-84A1-0B47B3A2BD21}" presName="hierChild2" presStyleCnt="0"/>
      <dgm:spPr/>
    </dgm:pt>
    <dgm:pt modelId="{FED2F723-ADE5-45ED-80D4-0C5EF8003A03}" type="pres">
      <dgm:prSet presAssocID="{4D59AF81-7276-4A99-975F-BB696B0785DF}" presName="Name64" presStyleLbl="parChTrans1D2" presStyleIdx="0" presStyleCnt="3"/>
      <dgm:spPr/>
    </dgm:pt>
    <dgm:pt modelId="{A0148FCB-A7D3-4ABA-A926-BDD78BB15C92}" type="pres">
      <dgm:prSet presAssocID="{4A4F60DD-6C71-477F-84D3-00800959B0FC}" presName="hierRoot2" presStyleCnt="0">
        <dgm:presLayoutVars>
          <dgm:hierBranch val="init"/>
        </dgm:presLayoutVars>
      </dgm:prSet>
      <dgm:spPr/>
    </dgm:pt>
    <dgm:pt modelId="{B78274ED-6657-4C54-8479-35A46C4C117B}" type="pres">
      <dgm:prSet presAssocID="{4A4F60DD-6C71-477F-84D3-00800959B0FC}" presName="rootComposite" presStyleCnt="0"/>
      <dgm:spPr/>
    </dgm:pt>
    <dgm:pt modelId="{420E2D06-71DA-4757-9674-3EFF92634B84}" type="pres">
      <dgm:prSet presAssocID="{4A4F60DD-6C71-477F-84D3-00800959B0FC}" presName="rootText" presStyleLbl="node2" presStyleIdx="0" presStyleCnt="3" custScaleX="74055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F5B8B1DE-85A5-46E4-A859-1774431F9FA6}" type="pres">
      <dgm:prSet presAssocID="{4A4F60DD-6C71-477F-84D3-00800959B0FC}" presName="rootConnector" presStyleLbl="node2" presStyleIdx="0" presStyleCnt="3"/>
      <dgm:spPr/>
    </dgm:pt>
    <dgm:pt modelId="{DAF81899-EE3A-4D4E-8A88-AFDA5248CE96}" type="pres">
      <dgm:prSet presAssocID="{4A4F60DD-6C71-477F-84D3-00800959B0FC}" presName="hierChild4" presStyleCnt="0"/>
      <dgm:spPr/>
    </dgm:pt>
    <dgm:pt modelId="{6D1C4512-DFA0-42C8-8B49-E6E2AD3FDBC8}" type="pres">
      <dgm:prSet presAssocID="{4A4F60DD-6C71-477F-84D3-00800959B0FC}" presName="hierChild5" presStyleCnt="0"/>
      <dgm:spPr/>
    </dgm:pt>
    <dgm:pt modelId="{477F3758-04BF-4D83-93F1-0B00180E50F0}" type="pres">
      <dgm:prSet presAssocID="{83D91DCB-B953-481F-B890-E355F9672070}" presName="Name64" presStyleLbl="parChTrans1D2" presStyleIdx="1" presStyleCnt="3"/>
      <dgm:spPr/>
    </dgm:pt>
    <dgm:pt modelId="{5F4D0879-1133-41B7-BE69-5310ED829C5A}" type="pres">
      <dgm:prSet presAssocID="{5CA22909-AFF6-4A5E-BC42-12C1DCFD538E}" presName="hierRoot2" presStyleCnt="0">
        <dgm:presLayoutVars>
          <dgm:hierBranch val="init"/>
        </dgm:presLayoutVars>
      </dgm:prSet>
      <dgm:spPr/>
    </dgm:pt>
    <dgm:pt modelId="{AB0B1BDB-A303-46CD-BF12-6BC7055C8883}" type="pres">
      <dgm:prSet presAssocID="{5CA22909-AFF6-4A5E-BC42-12C1DCFD538E}" presName="rootComposite" presStyleCnt="0"/>
      <dgm:spPr/>
    </dgm:pt>
    <dgm:pt modelId="{F9565F28-59E9-4961-AE52-4BF0C07C103A}" type="pres">
      <dgm:prSet presAssocID="{5CA22909-AFF6-4A5E-BC42-12C1DCFD538E}" presName="rootText" presStyleLbl="node2" presStyleIdx="1" presStyleCnt="3" custScaleX="74055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0B1548C8-2D2E-4D4C-BF7E-EF45324AA686}" type="pres">
      <dgm:prSet presAssocID="{5CA22909-AFF6-4A5E-BC42-12C1DCFD538E}" presName="rootConnector" presStyleLbl="node2" presStyleIdx="1" presStyleCnt="3"/>
      <dgm:spPr/>
    </dgm:pt>
    <dgm:pt modelId="{5DF7C656-E191-4640-8E8E-D55684A0E60E}" type="pres">
      <dgm:prSet presAssocID="{5CA22909-AFF6-4A5E-BC42-12C1DCFD538E}" presName="hierChild4" presStyleCnt="0"/>
      <dgm:spPr/>
    </dgm:pt>
    <dgm:pt modelId="{559EB40B-3EE3-4851-B8D9-BCFAE029E7ED}" type="pres">
      <dgm:prSet presAssocID="{5CA22909-AFF6-4A5E-BC42-12C1DCFD538E}" presName="hierChild5" presStyleCnt="0"/>
      <dgm:spPr/>
    </dgm:pt>
    <dgm:pt modelId="{9A7C61A4-5396-404E-95A3-69EC6D9A4811}" type="pres">
      <dgm:prSet presAssocID="{8B418F11-2141-4B05-AFF7-8954CE48DEFE}" presName="Name64" presStyleLbl="parChTrans1D2" presStyleIdx="2" presStyleCnt="3"/>
      <dgm:spPr/>
    </dgm:pt>
    <dgm:pt modelId="{26CD6822-F861-4DA1-84AF-4C9A13BB5CF2}" type="pres">
      <dgm:prSet presAssocID="{99C7FB85-9C41-41B1-91AD-0B091ACED9FE}" presName="hierRoot2" presStyleCnt="0">
        <dgm:presLayoutVars>
          <dgm:hierBranch val="init"/>
        </dgm:presLayoutVars>
      </dgm:prSet>
      <dgm:spPr/>
    </dgm:pt>
    <dgm:pt modelId="{7438BFD9-5597-4F94-8CCD-699B642E2E9A}" type="pres">
      <dgm:prSet presAssocID="{99C7FB85-9C41-41B1-91AD-0B091ACED9FE}" presName="rootComposite" presStyleCnt="0"/>
      <dgm:spPr/>
    </dgm:pt>
    <dgm:pt modelId="{3E9C1AF8-0EBA-4C98-95E9-7EB63D8280EF}" type="pres">
      <dgm:prSet presAssocID="{99C7FB85-9C41-41B1-91AD-0B091ACED9FE}" presName="rootText" presStyleLbl="node2" presStyleIdx="2" presStyleCnt="3" custScaleX="74055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8C7A24EC-FB7C-4BD9-8526-411ABA7A7AF3}" type="pres">
      <dgm:prSet presAssocID="{99C7FB85-9C41-41B1-91AD-0B091ACED9FE}" presName="rootConnector" presStyleLbl="node2" presStyleIdx="2" presStyleCnt="3"/>
      <dgm:spPr/>
    </dgm:pt>
    <dgm:pt modelId="{1ED9B4B8-33E7-4CFD-8C07-39CE94F33051}" type="pres">
      <dgm:prSet presAssocID="{99C7FB85-9C41-41B1-91AD-0B091ACED9FE}" presName="hierChild4" presStyleCnt="0"/>
      <dgm:spPr/>
    </dgm:pt>
    <dgm:pt modelId="{925F67CC-0E23-4AF5-8D72-F7C8191BF484}" type="pres">
      <dgm:prSet presAssocID="{99C7FB85-9C41-41B1-91AD-0B091ACED9FE}" presName="hierChild5" presStyleCnt="0"/>
      <dgm:spPr/>
    </dgm:pt>
    <dgm:pt modelId="{6E851C60-EE03-48C0-9671-3B8053DA4B8E}" type="pres">
      <dgm:prSet presAssocID="{B31BF446-889B-4704-84A1-0B47B3A2BD21}" presName="hierChild3" presStyleCnt="0"/>
      <dgm:spPr/>
    </dgm:pt>
    <dgm:pt modelId="{1B3C06B6-5321-4CEF-9101-3B119CC70A03}" type="pres">
      <dgm:prSet presAssocID="{74906BE6-11AA-4329-8F16-216A527634A1}" presName="hierRoot1" presStyleCnt="0">
        <dgm:presLayoutVars>
          <dgm:hierBranch val="init"/>
        </dgm:presLayoutVars>
      </dgm:prSet>
      <dgm:spPr/>
    </dgm:pt>
    <dgm:pt modelId="{9DDA743C-AEFE-4F92-BBFA-3F582305FF02}" type="pres">
      <dgm:prSet presAssocID="{74906BE6-11AA-4329-8F16-216A527634A1}" presName="rootComposite1" presStyleCnt="0"/>
      <dgm:spPr/>
    </dgm:pt>
    <dgm:pt modelId="{3A3D86BC-5A16-483C-8173-5E8CFD4CAEEB}" type="pres">
      <dgm:prSet presAssocID="{74906BE6-11AA-4329-8F16-216A527634A1}" presName="rootText1" presStyleLbl="node0" presStyleIdx="1" presStyleCnt="2" custScaleX="165245" custScaleY="13164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44A7CA58-6BC6-48EF-A23E-8E26FFC2726E}" type="pres">
      <dgm:prSet presAssocID="{74906BE6-11AA-4329-8F16-216A527634A1}" presName="rootConnector1" presStyleLbl="node1" presStyleIdx="0" presStyleCnt="0"/>
      <dgm:spPr/>
    </dgm:pt>
    <dgm:pt modelId="{59D1CE61-17F1-41A7-BDC7-2744EEAD6644}" type="pres">
      <dgm:prSet presAssocID="{74906BE6-11AA-4329-8F16-216A527634A1}" presName="hierChild2" presStyleCnt="0"/>
      <dgm:spPr/>
    </dgm:pt>
    <dgm:pt modelId="{B26AC475-545E-4D85-8D26-472CEA50AD1B}" type="pres">
      <dgm:prSet presAssocID="{74906BE6-11AA-4329-8F16-216A527634A1}" presName="hierChild3" presStyleCnt="0"/>
      <dgm:spPr/>
    </dgm:pt>
  </dgm:ptLst>
  <dgm:cxnLst>
    <dgm:cxn modelId="{9CCFBF02-20E4-429B-8275-47D8DB453225}" srcId="{B31BF446-889B-4704-84A1-0B47B3A2BD21}" destId="{99C7FB85-9C41-41B1-91AD-0B091ACED9FE}" srcOrd="2" destOrd="0" parTransId="{8B418F11-2141-4B05-AFF7-8954CE48DEFE}" sibTransId="{B3832E67-940A-4C86-817C-F005E6D76425}"/>
    <dgm:cxn modelId="{F5155E12-190E-48CC-A648-0553C0947CCF}" type="presOf" srcId="{4A4F60DD-6C71-477F-84D3-00800959B0FC}" destId="{F5B8B1DE-85A5-46E4-A859-1774431F9FA6}" srcOrd="1" destOrd="0" presId="urn:microsoft.com/office/officeart/2009/3/layout/HorizontalOrganizationChart"/>
    <dgm:cxn modelId="{70159B15-0369-4FCF-B1FB-3246F07106CA}" type="presOf" srcId="{B31BF446-889B-4704-84A1-0B47B3A2BD21}" destId="{AB267463-DAC3-4BE8-9B76-D8EC62C5A252}" srcOrd="1" destOrd="0" presId="urn:microsoft.com/office/officeart/2009/3/layout/HorizontalOrganizationChart"/>
    <dgm:cxn modelId="{CE4F4F1A-6F1D-4E61-8FB2-3298F70823F2}" srcId="{B31BF446-889B-4704-84A1-0B47B3A2BD21}" destId="{5CA22909-AFF6-4A5E-BC42-12C1DCFD538E}" srcOrd="1" destOrd="0" parTransId="{83D91DCB-B953-481F-B890-E355F9672070}" sibTransId="{5A0FB704-BD46-4F8E-A3F8-F858484823C9}"/>
    <dgm:cxn modelId="{DCFEB522-5020-4496-8378-3D6715D584AF}" type="presOf" srcId="{5CA22909-AFF6-4A5E-BC42-12C1DCFD538E}" destId="{0B1548C8-2D2E-4D4C-BF7E-EF45324AA686}" srcOrd="1" destOrd="0" presId="urn:microsoft.com/office/officeart/2009/3/layout/HorizontalOrganizationChart"/>
    <dgm:cxn modelId="{B6F2082B-1867-4373-971C-EDB838ACCE13}" type="presOf" srcId="{4A4F60DD-6C71-477F-84D3-00800959B0FC}" destId="{420E2D06-71DA-4757-9674-3EFF92634B84}" srcOrd="0" destOrd="0" presId="urn:microsoft.com/office/officeart/2009/3/layout/HorizontalOrganizationChart"/>
    <dgm:cxn modelId="{B30A5E31-2B69-4438-B1CC-3E544E37D3E1}" srcId="{3108146C-5E68-48A6-9D96-B51B2C4198A0}" destId="{B31BF446-889B-4704-84A1-0B47B3A2BD21}" srcOrd="0" destOrd="0" parTransId="{1FF3EB68-D66D-4639-A043-F27BA2E39CD5}" sibTransId="{B349C6C8-E6EA-4F42-ABB6-BCC1F5C87D6B}"/>
    <dgm:cxn modelId="{7858B032-50EA-4367-AACA-F707969244EC}" type="presOf" srcId="{74906BE6-11AA-4329-8F16-216A527634A1}" destId="{3A3D86BC-5A16-483C-8173-5E8CFD4CAEEB}" srcOrd="0" destOrd="0" presId="urn:microsoft.com/office/officeart/2009/3/layout/HorizontalOrganizationChart"/>
    <dgm:cxn modelId="{D5C5A34D-DF85-44E6-8393-C49AC64E60F8}" srcId="{3108146C-5E68-48A6-9D96-B51B2C4198A0}" destId="{74906BE6-11AA-4329-8F16-216A527634A1}" srcOrd="1" destOrd="0" parTransId="{0C2E5C76-0432-47CC-AFD2-F614F1595E54}" sibTransId="{57D72AF9-9E25-4DEC-8736-8586FD9D0032}"/>
    <dgm:cxn modelId="{F2201B71-0AC2-4130-8DB9-ACE7526895A2}" type="presOf" srcId="{99C7FB85-9C41-41B1-91AD-0B091ACED9FE}" destId="{8C7A24EC-FB7C-4BD9-8526-411ABA7A7AF3}" srcOrd="1" destOrd="0" presId="urn:microsoft.com/office/officeart/2009/3/layout/HorizontalOrganizationChart"/>
    <dgm:cxn modelId="{5B493D8A-17A4-4A5C-9021-7839EC188143}" type="presOf" srcId="{3108146C-5E68-48A6-9D96-B51B2C4198A0}" destId="{5398391B-20B0-4B78-8F28-DB4987C74966}" srcOrd="0" destOrd="0" presId="urn:microsoft.com/office/officeart/2009/3/layout/HorizontalOrganizationChart"/>
    <dgm:cxn modelId="{21C2AEC3-E92D-445E-9462-FC341767CA97}" type="presOf" srcId="{5CA22909-AFF6-4A5E-BC42-12C1DCFD538E}" destId="{F9565F28-59E9-4961-AE52-4BF0C07C103A}" srcOrd="0" destOrd="0" presId="urn:microsoft.com/office/officeart/2009/3/layout/HorizontalOrganizationChart"/>
    <dgm:cxn modelId="{47946BDC-9013-480A-BEDD-D696DADDB4D4}" type="presOf" srcId="{74906BE6-11AA-4329-8F16-216A527634A1}" destId="{44A7CA58-6BC6-48EF-A23E-8E26FFC2726E}" srcOrd="1" destOrd="0" presId="urn:microsoft.com/office/officeart/2009/3/layout/HorizontalOrganizationChart"/>
    <dgm:cxn modelId="{3A86D5DC-8A26-4D65-8480-560CDDE82BE1}" type="presOf" srcId="{4D59AF81-7276-4A99-975F-BB696B0785DF}" destId="{FED2F723-ADE5-45ED-80D4-0C5EF8003A03}" srcOrd="0" destOrd="0" presId="urn:microsoft.com/office/officeart/2009/3/layout/HorizontalOrganizationChart"/>
    <dgm:cxn modelId="{CCC286E5-1354-475F-9FE5-45A0FA8A8C35}" type="presOf" srcId="{8B418F11-2141-4B05-AFF7-8954CE48DEFE}" destId="{9A7C61A4-5396-404E-95A3-69EC6D9A4811}" srcOrd="0" destOrd="0" presId="urn:microsoft.com/office/officeart/2009/3/layout/HorizontalOrganizationChart"/>
    <dgm:cxn modelId="{ED6456E6-F920-44F5-8DAE-A462F1751C14}" srcId="{B31BF446-889B-4704-84A1-0B47B3A2BD21}" destId="{4A4F60DD-6C71-477F-84D3-00800959B0FC}" srcOrd="0" destOrd="0" parTransId="{4D59AF81-7276-4A99-975F-BB696B0785DF}" sibTransId="{54C240F0-712A-4CFB-8605-AD4BCC2B654D}"/>
    <dgm:cxn modelId="{4A0E20EB-7403-4A4E-93A8-9A1A09F7DA39}" type="presOf" srcId="{99C7FB85-9C41-41B1-91AD-0B091ACED9FE}" destId="{3E9C1AF8-0EBA-4C98-95E9-7EB63D8280EF}" srcOrd="0" destOrd="0" presId="urn:microsoft.com/office/officeart/2009/3/layout/HorizontalOrganizationChart"/>
    <dgm:cxn modelId="{A6D579EE-72CE-43FE-9F50-8E5893B27F02}" type="presOf" srcId="{B31BF446-889B-4704-84A1-0B47B3A2BD21}" destId="{851BB5EF-D730-4734-967D-2CD319F5220E}" srcOrd="0" destOrd="0" presId="urn:microsoft.com/office/officeart/2009/3/layout/HorizontalOrganizationChart"/>
    <dgm:cxn modelId="{69C9ADF2-8AC2-4DC3-9B36-55BCBFD39970}" type="presOf" srcId="{83D91DCB-B953-481F-B890-E355F9672070}" destId="{477F3758-04BF-4D83-93F1-0B00180E50F0}" srcOrd="0" destOrd="0" presId="urn:microsoft.com/office/officeart/2009/3/layout/HorizontalOrganizationChart"/>
    <dgm:cxn modelId="{C51B785D-5DB8-41F9-ABFE-945614326E55}" type="presParOf" srcId="{5398391B-20B0-4B78-8F28-DB4987C74966}" destId="{A483D8E6-0896-4423-90B4-CB17BB5085C4}" srcOrd="0" destOrd="0" presId="urn:microsoft.com/office/officeart/2009/3/layout/HorizontalOrganizationChart"/>
    <dgm:cxn modelId="{F02BBE51-48AE-4DA2-AF5A-8661DFCED369}" type="presParOf" srcId="{A483D8E6-0896-4423-90B4-CB17BB5085C4}" destId="{6B6C9200-CBBD-4AAF-A786-459A91A86825}" srcOrd="0" destOrd="0" presId="urn:microsoft.com/office/officeart/2009/3/layout/HorizontalOrganizationChart"/>
    <dgm:cxn modelId="{B79A9FCE-95B4-4623-82C0-86AF85FD5953}" type="presParOf" srcId="{6B6C9200-CBBD-4AAF-A786-459A91A86825}" destId="{851BB5EF-D730-4734-967D-2CD319F5220E}" srcOrd="0" destOrd="0" presId="urn:microsoft.com/office/officeart/2009/3/layout/HorizontalOrganizationChart"/>
    <dgm:cxn modelId="{F5C9F298-0FD0-4E41-8CBD-2FAC5FC5E638}" type="presParOf" srcId="{6B6C9200-CBBD-4AAF-A786-459A91A86825}" destId="{AB267463-DAC3-4BE8-9B76-D8EC62C5A252}" srcOrd="1" destOrd="0" presId="urn:microsoft.com/office/officeart/2009/3/layout/HorizontalOrganizationChart"/>
    <dgm:cxn modelId="{B059435F-0C51-44A0-A53B-3F8E7553DD0B}" type="presParOf" srcId="{A483D8E6-0896-4423-90B4-CB17BB5085C4}" destId="{CFF63675-3E4B-4846-AFFD-A5E650EB8402}" srcOrd="1" destOrd="0" presId="urn:microsoft.com/office/officeart/2009/3/layout/HorizontalOrganizationChart"/>
    <dgm:cxn modelId="{AF839DE9-DBBA-4A27-BF5C-2561C194A060}" type="presParOf" srcId="{CFF63675-3E4B-4846-AFFD-A5E650EB8402}" destId="{FED2F723-ADE5-45ED-80D4-0C5EF8003A03}" srcOrd="0" destOrd="0" presId="urn:microsoft.com/office/officeart/2009/3/layout/HorizontalOrganizationChart"/>
    <dgm:cxn modelId="{494ED744-8A34-4EC9-87F4-561752203A76}" type="presParOf" srcId="{CFF63675-3E4B-4846-AFFD-A5E650EB8402}" destId="{A0148FCB-A7D3-4ABA-A926-BDD78BB15C92}" srcOrd="1" destOrd="0" presId="urn:microsoft.com/office/officeart/2009/3/layout/HorizontalOrganizationChart"/>
    <dgm:cxn modelId="{5764ED8C-C725-41CC-97DD-2E946811876B}" type="presParOf" srcId="{A0148FCB-A7D3-4ABA-A926-BDD78BB15C92}" destId="{B78274ED-6657-4C54-8479-35A46C4C117B}" srcOrd="0" destOrd="0" presId="urn:microsoft.com/office/officeart/2009/3/layout/HorizontalOrganizationChart"/>
    <dgm:cxn modelId="{1EC0BE71-6501-4569-8F6B-58384077D44F}" type="presParOf" srcId="{B78274ED-6657-4C54-8479-35A46C4C117B}" destId="{420E2D06-71DA-4757-9674-3EFF92634B84}" srcOrd="0" destOrd="0" presId="urn:microsoft.com/office/officeart/2009/3/layout/HorizontalOrganizationChart"/>
    <dgm:cxn modelId="{BEC1CEC4-C5BC-446C-A4DB-59B68460772B}" type="presParOf" srcId="{B78274ED-6657-4C54-8479-35A46C4C117B}" destId="{F5B8B1DE-85A5-46E4-A859-1774431F9FA6}" srcOrd="1" destOrd="0" presId="urn:microsoft.com/office/officeart/2009/3/layout/HorizontalOrganizationChart"/>
    <dgm:cxn modelId="{ECE6FE30-0BCA-4C51-BC0E-13D32B0D4D94}" type="presParOf" srcId="{A0148FCB-A7D3-4ABA-A926-BDD78BB15C92}" destId="{DAF81899-EE3A-4D4E-8A88-AFDA5248CE96}" srcOrd="1" destOrd="0" presId="urn:microsoft.com/office/officeart/2009/3/layout/HorizontalOrganizationChart"/>
    <dgm:cxn modelId="{6C297788-3D5E-4A39-B51D-B8DCDEED4787}" type="presParOf" srcId="{A0148FCB-A7D3-4ABA-A926-BDD78BB15C92}" destId="{6D1C4512-DFA0-42C8-8B49-E6E2AD3FDBC8}" srcOrd="2" destOrd="0" presId="urn:microsoft.com/office/officeart/2009/3/layout/HorizontalOrganizationChart"/>
    <dgm:cxn modelId="{D2E44BE5-8341-4E99-8FF8-2CBAF3AA5230}" type="presParOf" srcId="{CFF63675-3E4B-4846-AFFD-A5E650EB8402}" destId="{477F3758-04BF-4D83-93F1-0B00180E50F0}" srcOrd="2" destOrd="0" presId="urn:microsoft.com/office/officeart/2009/3/layout/HorizontalOrganizationChart"/>
    <dgm:cxn modelId="{C47EA36B-D4EE-495D-830A-33739A14DDF6}" type="presParOf" srcId="{CFF63675-3E4B-4846-AFFD-A5E650EB8402}" destId="{5F4D0879-1133-41B7-BE69-5310ED829C5A}" srcOrd="3" destOrd="0" presId="urn:microsoft.com/office/officeart/2009/3/layout/HorizontalOrganizationChart"/>
    <dgm:cxn modelId="{DE251E48-1CC4-4726-A032-833212797330}" type="presParOf" srcId="{5F4D0879-1133-41B7-BE69-5310ED829C5A}" destId="{AB0B1BDB-A303-46CD-BF12-6BC7055C8883}" srcOrd="0" destOrd="0" presId="urn:microsoft.com/office/officeart/2009/3/layout/HorizontalOrganizationChart"/>
    <dgm:cxn modelId="{FF7785D0-3135-4918-B745-1073C85F65FB}" type="presParOf" srcId="{AB0B1BDB-A303-46CD-BF12-6BC7055C8883}" destId="{F9565F28-59E9-4961-AE52-4BF0C07C103A}" srcOrd="0" destOrd="0" presId="urn:microsoft.com/office/officeart/2009/3/layout/HorizontalOrganizationChart"/>
    <dgm:cxn modelId="{AA863123-8BC7-4F06-92FC-16079B1F5283}" type="presParOf" srcId="{AB0B1BDB-A303-46CD-BF12-6BC7055C8883}" destId="{0B1548C8-2D2E-4D4C-BF7E-EF45324AA686}" srcOrd="1" destOrd="0" presId="urn:microsoft.com/office/officeart/2009/3/layout/HorizontalOrganizationChart"/>
    <dgm:cxn modelId="{4159D856-1BFD-4495-AC02-9C361BA234CF}" type="presParOf" srcId="{5F4D0879-1133-41B7-BE69-5310ED829C5A}" destId="{5DF7C656-E191-4640-8E8E-D55684A0E60E}" srcOrd="1" destOrd="0" presId="urn:microsoft.com/office/officeart/2009/3/layout/HorizontalOrganizationChart"/>
    <dgm:cxn modelId="{5B7279C3-831D-470B-9301-A1ADE1417732}" type="presParOf" srcId="{5F4D0879-1133-41B7-BE69-5310ED829C5A}" destId="{559EB40B-3EE3-4851-B8D9-BCFAE029E7ED}" srcOrd="2" destOrd="0" presId="urn:microsoft.com/office/officeart/2009/3/layout/HorizontalOrganizationChart"/>
    <dgm:cxn modelId="{A5F11C1C-CEF6-42DE-BE0B-D44E8FAA0830}" type="presParOf" srcId="{CFF63675-3E4B-4846-AFFD-A5E650EB8402}" destId="{9A7C61A4-5396-404E-95A3-69EC6D9A4811}" srcOrd="4" destOrd="0" presId="urn:microsoft.com/office/officeart/2009/3/layout/HorizontalOrganizationChart"/>
    <dgm:cxn modelId="{D166D122-1C7C-4E99-8C97-F3531D23D258}" type="presParOf" srcId="{CFF63675-3E4B-4846-AFFD-A5E650EB8402}" destId="{26CD6822-F861-4DA1-84AF-4C9A13BB5CF2}" srcOrd="5" destOrd="0" presId="urn:microsoft.com/office/officeart/2009/3/layout/HorizontalOrganizationChart"/>
    <dgm:cxn modelId="{D97B56E0-7ABD-42AE-BAAD-70185DB58C6C}" type="presParOf" srcId="{26CD6822-F861-4DA1-84AF-4C9A13BB5CF2}" destId="{7438BFD9-5597-4F94-8CCD-699B642E2E9A}" srcOrd="0" destOrd="0" presId="urn:microsoft.com/office/officeart/2009/3/layout/HorizontalOrganizationChart"/>
    <dgm:cxn modelId="{B93E23CC-689F-41D8-BBDC-B7BABE806C26}" type="presParOf" srcId="{7438BFD9-5597-4F94-8CCD-699B642E2E9A}" destId="{3E9C1AF8-0EBA-4C98-95E9-7EB63D8280EF}" srcOrd="0" destOrd="0" presId="urn:microsoft.com/office/officeart/2009/3/layout/HorizontalOrganizationChart"/>
    <dgm:cxn modelId="{80F36B47-3B6C-44FA-8034-5BEF8CB36333}" type="presParOf" srcId="{7438BFD9-5597-4F94-8CCD-699B642E2E9A}" destId="{8C7A24EC-FB7C-4BD9-8526-411ABA7A7AF3}" srcOrd="1" destOrd="0" presId="urn:microsoft.com/office/officeart/2009/3/layout/HorizontalOrganizationChart"/>
    <dgm:cxn modelId="{689ECF8C-B973-4BFA-9144-AC5B0267CB85}" type="presParOf" srcId="{26CD6822-F861-4DA1-84AF-4C9A13BB5CF2}" destId="{1ED9B4B8-33E7-4CFD-8C07-39CE94F33051}" srcOrd="1" destOrd="0" presId="urn:microsoft.com/office/officeart/2009/3/layout/HorizontalOrganizationChart"/>
    <dgm:cxn modelId="{7A059C61-6D48-441A-B065-726B2C91DB5E}" type="presParOf" srcId="{26CD6822-F861-4DA1-84AF-4C9A13BB5CF2}" destId="{925F67CC-0E23-4AF5-8D72-F7C8191BF484}" srcOrd="2" destOrd="0" presId="urn:microsoft.com/office/officeart/2009/3/layout/HorizontalOrganizationChart"/>
    <dgm:cxn modelId="{7F64FD7D-192B-4288-A65B-9EADE15DB2E4}" type="presParOf" srcId="{A483D8E6-0896-4423-90B4-CB17BB5085C4}" destId="{6E851C60-EE03-48C0-9671-3B8053DA4B8E}" srcOrd="2" destOrd="0" presId="urn:microsoft.com/office/officeart/2009/3/layout/HorizontalOrganizationChart"/>
    <dgm:cxn modelId="{D990832B-A3DB-414A-ACAB-9818030DF31C}" type="presParOf" srcId="{5398391B-20B0-4B78-8F28-DB4987C74966}" destId="{1B3C06B6-5321-4CEF-9101-3B119CC70A03}" srcOrd="1" destOrd="0" presId="urn:microsoft.com/office/officeart/2009/3/layout/HorizontalOrganizationChart"/>
    <dgm:cxn modelId="{F13B175B-11B5-4A0E-A31F-CE3B564B6203}" type="presParOf" srcId="{1B3C06B6-5321-4CEF-9101-3B119CC70A03}" destId="{9DDA743C-AEFE-4F92-BBFA-3F582305FF02}" srcOrd="0" destOrd="0" presId="urn:microsoft.com/office/officeart/2009/3/layout/HorizontalOrganizationChart"/>
    <dgm:cxn modelId="{35F61DC6-558F-4710-BB78-4CDA3E6217B6}" type="presParOf" srcId="{9DDA743C-AEFE-4F92-BBFA-3F582305FF02}" destId="{3A3D86BC-5A16-483C-8173-5E8CFD4CAEEB}" srcOrd="0" destOrd="0" presId="urn:microsoft.com/office/officeart/2009/3/layout/HorizontalOrganizationChart"/>
    <dgm:cxn modelId="{549EDD71-E4B1-4B9E-80CF-A40CF4FA1134}" type="presParOf" srcId="{9DDA743C-AEFE-4F92-BBFA-3F582305FF02}" destId="{44A7CA58-6BC6-48EF-A23E-8E26FFC2726E}" srcOrd="1" destOrd="0" presId="urn:microsoft.com/office/officeart/2009/3/layout/HorizontalOrganizationChart"/>
    <dgm:cxn modelId="{5BBC338B-556D-41A3-990C-47D9F3AC70D7}" type="presParOf" srcId="{1B3C06B6-5321-4CEF-9101-3B119CC70A03}" destId="{59D1CE61-17F1-41A7-BDC7-2744EEAD6644}" srcOrd="1" destOrd="0" presId="urn:microsoft.com/office/officeart/2009/3/layout/HorizontalOrganizationChart"/>
    <dgm:cxn modelId="{35B84A3E-A020-4C78-B612-741BAD1CB909}" type="presParOf" srcId="{1B3C06B6-5321-4CEF-9101-3B119CC70A03}" destId="{B26AC475-545E-4D85-8D26-472CEA50AD1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739D6F-1E1A-42F8-BD6C-66A74932E83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B1BA9C-7504-456E-AC57-B957FD806841}">
      <dgm:prSet custT="1"/>
      <dgm:spPr>
        <a:solidFill>
          <a:schemeClr val="accent4">
            <a:lumMod val="60000"/>
            <a:lumOff val="40000"/>
            <a:alpha val="40000"/>
          </a:schemeClr>
        </a:solidFill>
      </dgm:spPr>
      <dgm:t>
        <a:bodyPr/>
        <a:lstStyle/>
        <a:p>
          <a:pPr algn="ctr"/>
          <a:r>
            <a:rPr lang="en-GB" sz="1800" b="0" i="0"/>
            <a:t>the properties  and composition must be</a:t>
          </a:r>
          <a:br>
            <a:rPr lang="en-GB" sz="1800" b="0" i="0"/>
          </a:br>
          <a:r>
            <a:rPr lang="en-GB" sz="1800" b="0" i="0"/>
            <a:t>submitted for registration</a:t>
          </a:r>
          <a:endParaRPr lang="hu-HU" sz="1800" b="0" i="0"/>
        </a:p>
      </dgm:t>
    </dgm:pt>
    <dgm:pt modelId="{8471FD54-96FE-45E7-9CCE-BC081AE72784}" type="sib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6BC912D5-1C98-4132-9A3C-61644620FC68}" type="par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D47A74AA-259D-4C0C-8CFB-CB908EBA6B7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ctr"/>
          <a:r>
            <a:rPr lang="en-GB" sz="1800" b="0" i="0"/>
            <a:t>tolerancies (min and max values) </a:t>
          </a:r>
          <a:br>
            <a:rPr lang="en-GB" sz="1800" b="0" i="0"/>
          </a:br>
          <a:r>
            <a:rPr lang="en-GB" sz="1800" b="0" i="0"/>
            <a:t>can be found in registration document</a:t>
          </a:r>
          <a:endParaRPr lang="hu-HU" sz="1800" b="0" i="0"/>
        </a:p>
      </dgm:t>
    </dgm:pt>
    <dgm:pt modelId="{931594D8-C3D8-44E5-A04A-BD3CAD1AEC53}" type="parTrans" cxnId="{325D42F8-B9C6-4809-89DE-C4A2A520D40A}">
      <dgm:prSet/>
      <dgm:spPr/>
      <dgm:t>
        <a:bodyPr/>
        <a:lstStyle/>
        <a:p>
          <a:endParaRPr lang="hu-HU"/>
        </a:p>
      </dgm:t>
    </dgm:pt>
    <dgm:pt modelId="{7D36DEE9-EC77-442D-91D1-5BB93E42987B}" type="sibTrans" cxnId="{325D42F8-B9C6-4809-89DE-C4A2A520D40A}">
      <dgm:prSet/>
      <dgm:spPr/>
      <dgm:t>
        <a:bodyPr/>
        <a:lstStyle/>
        <a:p>
          <a:endParaRPr lang="hu-HU"/>
        </a:p>
      </dgm:t>
    </dgm:pt>
    <dgm:pt modelId="{135CFCC6-38B6-496F-9F88-73CECD7C6F3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76D7E">
            <a:alpha val="50000"/>
          </a:srgbClr>
        </a:solidFill>
        <a:ln>
          <a:noFill/>
        </a:ln>
      </dgm:spPr>
      <dgm:t>
        <a:bodyPr/>
        <a:lstStyle/>
        <a:p>
          <a:pPr algn="ctr"/>
          <a:r>
            <a:rPr lang="en-GB" sz="1800" b="0" i="0"/>
            <a:t>the producer  is responsible for the quality</a:t>
          </a:r>
          <a:endParaRPr lang="hu-HU" sz="1800" b="0" i="0"/>
        </a:p>
      </dgm:t>
    </dgm:pt>
    <dgm:pt modelId="{851D454F-2CDF-43F2-AA48-BAE0256CB1A5}" type="parTrans" cxnId="{BEDA6556-B7E2-44F2-95C2-C2A8249A28AF}">
      <dgm:prSet/>
      <dgm:spPr/>
      <dgm:t>
        <a:bodyPr/>
        <a:lstStyle/>
        <a:p>
          <a:endParaRPr lang="hu-HU"/>
        </a:p>
      </dgm:t>
    </dgm:pt>
    <dgm:pt modelId="{E461333D-90AA-4DE9-B7DF-8A120677CC32}" type="sibTrans" cxnId="{BEDA6556-B7E2-44F2-95C2-C2A8249A28AF}">
      <dgm:prSet/>
      <dgm:spPr/>
      <dgm:t>
        <a:bodyPr/>
        <a:lstStyle/>
        <a:p>
          <a:endParaRPr lang="hu-HU"/>
        </a:p>
      </dgm:t>
    </dgm:pt>
    <dgm:pt modelId="{D83882B8-7B8D-41D1-B32E-85B8B9FF9D9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527A90">
            <a:alpha val="50000"/>
          </a:srgbClr>
        </a:solidFill>
        <a:ln>
          <a:noFill/>
        </a:ln>
      </dgm:spPr>
      <dgm:t>
        <a:bodyPr/>
        <a:lstStyle/>
        <a:p>
          <a:pPr algn="ctr"/>
          <a:r>
            <a:rPr lang="en-GB" sz="1800" b="0" i="0"/>
            <a:t>the specification must contain all such properties</a:t>
          </a:r>
          <a:br>
            <a:rPr lang="en-GB" sz="1800" b="0" i="0"/>
          </a:br>
          <a:r>
            <a:rPr lang="en-GB" sz="1800" b="0" i="0"/>
            <a:t>which can be measured for quality control; </a:t>
          </a:r>
          <a:br>
            <a:rPr lang="en-GB" sz="1800" b="0" i="0"/>
          </a:br>
          <a:r>
            <a:rPr lang="en-GB" sz="1800" b="0" i="0"/>
            <a:t>specification must provide tolerancies because each batch can be different in certain degree from any other batch</a:t>
          </a:r>
          <a:endParaRPr lang="hu-HU" sz="1800" b="0" i="0"/>
        </a:p>
      </dgm:t>
    </dgm:pt>
    <dgm:pt modelId="{C018705B-6A70-4F41-ABDC-5CBB96D3DA12}" type="parTrans" cxnId="{599AC898-66D5-4327-89C5-CE9C03885D77}">
      <dgm:prSet/>
      <dgm:spPr/>
      <dgm:t>
        <a:bodyPr/>
        <a:lstStyle/>
        <a:p>
          <a:endParaRPr lang="hu-HU"/>
        </a:p>
      </dgm:t>
    </dgm:pt>
    <dgm:pt modelId="{5B523003-AD21-47BC-B4B6-71EFA69476E7}" type="sibTrans" cxnId="{599AC898-66D5-4327-89C5-CE9C03885D77}">
      <dgm:prSet/>
      <dgm:spPr/>
      <dgm:t>
        <a:bodyPr/>
        <a:lstStyle/>
        <a:p>
          <a:endParaRPr lang="hu-HU"/>
        </a:p>
      </dgm:t>
    </dgm:pt>
    <dgm:pt modelId="{AB9A5FCB-D881-4040-A0AC-1118910FFAD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ctr"/>
          <a:r>
            <a:rPr lang="en-GB" sz="1800" b="0" i="0"/>
            <a:t>the procucer must garantee  that product characteristics and performance remain inside the tolerancies it measurements  are being  carried out before expiry date of given batch.</a:t>
          </a:r>
          <a:endParaRPr lang="hu-HU" sz="1800" b="0" i="0"/>
        </a:p>
      </dgm:t>
    </dgm:pt>
    <dgm:pt modelId="{451D641F-D014-461F-8773-D48AB1129E98}" type="parTrans" cxnId="{83C63E88-F139-4650-A197-699102CC9375}">
      <dgm:prSet/>
      <dgm:spPr/>
      <dgm:t>
        <a:bodyPr/>
        <a:lstStyle/>
        <a:p>
          <a:endParaRPr lang="hu-HU"/>
        </a:p>
      </dgm:t>
    </dgm:pt>
    <dgm:pt modelId="{3F4F7700-4ADE-49ED-9B9C-D577F961612F}" type="sibTrans" cxnId="{83C63E88-F139-4650-A197-699102CC9375}">
      <dgm:prSet/>
      <dgm:spPr/>
      <dgm:t>
        <a:bodyPr/>
        <a:lstStyle/>
        <a:p>
          <a:endParaRPr lang="hu-HU"/>
        </a:p>
      </dgm:t>
    </dgm:pt>
    <dgm:pt modelId="{A10BE38A-C5B6-4B98-BA8D-732C5F4B6B2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ctr"/>
          <a:r>
            <a:rPr lang="en-GB" sz="1800" b="0" i="0"/>
            <a:t>authority usually requires FAO proposals</a:t>
          </a:r>
          <a:endParaRPr lang="hu-HU" sz="1800" b="0" i="0"/>
        </a:p>
      </dgm:t>
    </dgm:pt>
    <dgm:pt modelId="{C9DB82E3-F4F8-47D7-BBC4-A8FBB0CE4736}" type="parTrans" cxnId="{BDAA0257-CDFD-41DC-A244-68363FA1F8F9}">
      <dgm:prSet/>
      <dgm:spPr/>
      <dgm:t>
        <a:bodyPr/>
        <a:lstStyle/>
        <a:p>
          <a:endParaRPr lang="hu-HU"/>
        </a:p>
      </dgm:t>
    </dgm:pt>
    <dgm:pt modelId="{1B7C7571-8C35-436B-8DE2-506DF84417B3}" type="sibTrans" cxnId="{BDAA0257-CDFD-41DC-A244-68363FA1F8F9}">
      <dgm:prSet/>
      <dgm:spPr/>
      <dgm:t>
        <a:bodyPr/>
        <a:lstStyle/>
        <a:p>
          <a:endParaRPr lang="hu-HU"/>
        </a:p>
      </dgm:t>
    </dgm:pt>
    <dgm:pt modelId="{69402F60-C578-4CD0-B729-B46842E50137}" type="pres">
      <dgm:prSet presAssocID="{47739D6F-1E1A-42F8-BD6C-66A74932E838}" presName="Name0" presStyleCnt="0">
        <dgm:presLayoutVars>
          <dgm:dir/>
          <dgm:animLvl val="lvl"/>
          <dgm:resizeHandles val="exact"/>
        </dgm:presLayoutVars>
      </dgm:prSet>
      <dgm:spPr/>
    </dgm:pt>
    <dgm:pt modelId="{FFBCC7F5-0DF9-4E9F-9675-770A3ACF5B5E}" type="pres">
      <dgm:prSet presAssocID="{F9B1BA9C-7504-456E-AC57-B957FD806841}" presName="linNode" presStyleCnt="0"/>
      <dgm:spPr/>
    </dgm:pt>
    <dgm:pt modelId="{07A675AF-0776-45E0-86A0-5E38BEB00BE5}" type="pres">
      <dgm:prSet presAssocID="{F9B1BA9C-7504-456E-AC57-B957FD806841}" presName="parentText" presStyleLbl="node1" presStyleIdx="0" presStyleCnt="6" custScaleX="277778" custScaleY="55810">
        <dgm:presLayoutVars>
          <dgm:chMax val="1"/>
          <dgm:bulletEnabled val="1"/>
        </dgm:presLayoutVars>
      </dgm:prSet>
      <dgm:spPr/>
    </dgm:pt>
    <dgm:pt modelId="{713E96DD-F69E-4693-B113-90FA1387B7C1}" type="pres">
      <dgm:prSet presAssocID="{8471FD54-96FE-45E7-9CCE-BC081AE72784}" presName="sp" presStyleCnt="0"/>
      <dgm:spPr/>
    </dgm:pt>
    <dgm:pt modelId="{981001D3-2347-4B0B-981B-EF0D4E9A0BAD}" type="pres">
      <dgm:prSet presAssocID="{D47A74AA-259D-4C0C-8CFB-CB908EBA6B7B}" presName="linNode" presStyleCnt="0"/>
      <dgm:spPr/>
    </dgm:pt>
    <dgm:pt modelId="{23CD8638-9FE3-429B-A13D-51595D2CD952}" type="pres">
      <dgm:prSet presAssocID="{D47A74AA-259D-4C0C-8CFB-CB908EBA6B7B}" presName="parentText" presStyleLbl="node1" presStyleIdx="1" presStyleCnt="6" custScaleX="277778" custScaleY="45950">
        <dgm:presLayoutVars>
          <dgm:chMax val="1"/>
          <dgm:bulletEnabled val="1"/>
        </dgm:presLayoutVars>
      </dgm:prSet>
      <dgm:spPr/>
    </dgm:pt>
    <dgm:pt modelId="{4ED4C894-C080-419D-84D1-67D3C052620E}" type="pres">
      <dgm:prSet presAssocID="{7D36DEE9-EC77-442D-91D1-5BB93E42987B}" presName="sp" presStyleCnt="0"/>
      <dgm:spPr/>
    </dgm:pt>
    <dgm:pt modelId="{47705DBF-9AA1-402E-B2E4-953B51A3AF01}" type="pres">
      <dgm:prSet presAssocID="{135CFCC6-38B6-496F-9F88-73CECD7C6F3C}" presName="linNode" presStyleCnt="0"/>
      <dgm:spPr/>
    </dgm:pt>
    <dgm:pt modelId="{40136D2F-AE8E-4605-96E4-634C273EA5DB}" type="pres">
      <dgm:prSet presAssocID="{135CFCC6-38B6-496F-9F88-73CECD7C6F3C}" presName="parentText" presStyleLbl="node1" presStyleIdx="2" presStyleCnt="6" custScaleX="277778" custScaleY="34188">
        <dgm:presLayoutVars>
          <dgm:chMax val="1"/>
          <dgm:bulletEnabled val="1"/>
        </dgm:presLayoutVars>
      </dgm:prSet>
      <dgm:spPr/>
    </dgm:pt>
    <dgm:pt modelId="{D3C84604-B5F0-4E7F-AE75-749C44A7D279}" type="pres">
      <dgm:prSet presAssocID="{E461333D-90AA-4DE9-B7DF-8A120677CC32}" presName="sp" presStyleCnt="0"/>
      <dgm:spPr/>
    </dgm:pt>
    <dgm:pt modelId="{0D41F985-FF74-4B0B-986E-32298904569F}" type="pres">
      <dgm:prSet presAssocID="{D83882B8-7B8D-41D1-B32E-85B8B9FF9D91}" presName="linNode" presStyleCnt="0"/>
      <dgm:spPr/>
    </dgm:pt>
    <dgm:pt modelId="{2CE837FF-A1D8-4FB1-B4EB-55C1390E7149}" type="pres">
      <dgm:prSet presAssocID="{D83882B8-7B8D-41D1-B32E-85B8B9FF9D91}" presName="parentText" presStyleLbl="node1" presStyleIdx="3" presStyleCnt="6" custScaleX="277778" custScaleY="81586">
        <dgm:presLayoutVars>
          <dgm:chMax val="1"/>
          <dgm:bulletEnabled val="1"/>
        </dgm:presLayoutVars>
      </dgm:prSet>
      <dgm:spPr/>
    </dgm:pt>
    <dgm:pt modelId="{66F62050-7B65-4BAD-85CE-07B5A052CB94}" type="pres">
      <dgm:prSet presAssocID="{5B523003-AD21-47BC-B4B6-71EFA69476E7}" presName="sp" presStyleCnt="0"/>
      <dgm:spPr/>
    </dgm:pt>
    <dgm:pt modelId="{A28099D4-7FD6-4259-8EBD-BB8A201ABD3A}" type="pres">
      <dgm:prSet presAssocID="{AB9A5FCB-D881-4040-A0AC-1118910FFAD7}" presName="linNode" presStyleCnt="0"/>
      <dgm:spPr/>
    </dgm:pt>
    <dgm:pt modelId="{DDD96E37-4C14-4206-8249-7BEAA7E1D963}" type="pres">
      <dgm:prSet presAssocID="{AB9A5FCB-D881-4040-A0AC-1118910FFAD7}" presName="parentText" presStyleLbl="node1" presStyleIdx="4" presStyleCnt="6" custScaleX="277778" custScaleY="56257">
        <dgm:presLayoutVars>
          <dgm:chMax val="1"/>
          <dgm:bulletEnabled val="1"/>
        </dgm:presLayoutVars>
      </dgm:prSet>
      <dgm:spPr/>
    </dgm:pt>
    <dgm:pt modelId="{B802FDF0-8D25-4C6A-86D5-A40FF89B0476}" type="pres">
      <dgm:prSet presAssocID="{3F4F7700-4ADE-49ED-9B9C-D577F961612F}" presName="sp" presStyleCnt="0"/>
      <dgm:spPr/>
    </dgm:pt>
    <dgm:pt modelId="{F30A073A-8168-4765-8784-6DDFD3D7C40A}" type="pres">
      <dgm:prSet presAssocID="{A10BE38A-C5B6-4B98-BA8D-732C5F4B6B2A}" presName="linNode" presStyleCnt="0"/>
      <dgm:spPr/>
    </dgm:pt>
    <dgm:pt modelId="{1C4D52A4-357D-4598-98E3-E0368F13E8DE}" type="pres">
      <dgm:prSet presAssocID="{A10BE38A-C5B6-4B98-BA8D-732C5F4B6B2A}" presName="parentText" presStyleLbl="node1" presStyleIdx="5" presStyleCnt="6" custScaleX="277778" custScaleY="41210">
        <dgm:presLayoutVars>
          <dgm:chMax val="1"/>
          <dgm:bulletEnabled val="1"/>
        </dgm:presLayoutVars>
      </dgm:prSet>
      <dgm:spPr/>
    </dgm:pt>
  </dgm:ptLst>
  <dgm:cxnLst>
    <dgm:cxn modelId="{ECC56D1E-C3F7-4E86-B732-A80EE41AA17A}" type="presOf" srcId="{A10BE38A-C5B6-4B98-BA8D-732C5F4B6B2A}" destId="{1C4D52A4-357D-4598-98E3-E0368F13E8DE}" srcOrd="0" destOrd="0" presId="urn:microsoft.com/office/officeart/2005/8/layout/vList5"/>
    <dgm:cxn modelId="{74DA3A3A-676E-4F1D-82A0-F56F4FCB41E2}" type="presOf" srcId="{135CFCC6-38B6-496F-9F88-73CECD7C6F3C}" destId="{40136D2F-AE8E-4605-96E4-634C273EA5DB}" srcOrd="0" destOrd="0" presId="urn:microsoft.com/office/officeart/2005/8/layout/vList5"/>
    <dgm:cxn modelId="{87DCE962-FC64-4FAB-B5B1-99B1429F42EA}" type="presOf" srcId="{D83882B8-7B8D-41D1-B32E-85B8B9FF9D91}" destId="{2CE837FF-A1D8-4FB1-B4EB-55C1390E7149}" srcOrd="0" destOrd="0" presId="urn:microsoft.com/office/officeart/2005/8/layout/vList5"/>
    <dgm:cxn modelId="{B434B944-7648-4832-B023-BCB627427DC8}" type="presOf" srcId="{AB9A5FCB-D881-4040-A0AC-1118910FFAD7}" destId="{DDD96E37-4C14-4206-8249-7BEAA7E1D963}" srcOrd="0" destOrd="0" presId="urn:microsoft.com/office/officeart/2005/8/layout/vList5"/>
    <dgm:cxn modelId="{BEDA6556-B7E2-44F2-95C2-C2A8249A28AF}" srcId="{47739D6F-1E1A-42F8-BD6C-66A74932E838}" destId="{135CFCC6-38B6-496F-9F88-73CECD7C6F3C}" srcOrd="2" destOrd="0" parTransId="{851D454F-2CDF-43F2-AA48-BAE0256CB1A5}" sibTransId="{E461333D-90AA-4DE9-B7DF-8A120677CC32}"/>
    <dgm:cxn modelId="{BDAA0257-CDFD-41DC-A244-68363FA1F8F9}" srcId="{47739D6F-1E1A-42F8-BD6C-66A74932E838}" destId="{A10BE38A-C5B6-4B98-BA8D-732C5F4B6B2A}" srcOrd="5" destOrd="0" parTransId="{C9DB82E3-F4F8-47D7-BBC4-A8FBB0CE4736}" sibTransId="{1B7C7571-8C35-436B-8DE2-506DF84417B3}"/>
    <dgm:cxn modelId="{683CD758-3290-4565-9D0C-24FCEC1D1855}" type="presOf" srcId="{47739D6F-1E1A-42F8-BD6C-66A74932E838}" destId="{69402F60-C578-4CD0-B729-B46842E50137}" srcOrd="0" destOrd="0" presId="urn:microsoft.com/office/officeart/2005/8/layout/vList5"/>
    <dgm:cxn modelId="{83C63E88-F139-4650-A197-699102CC9375}" srcId="{47739D6F-1E1A-42F8-BD6C-66A74932E838}" destId="{AB9A5FCB-D881-4040-A0AC-1118910FFAD7}" srcOrd="4" destOrd="0" parTransId="{451D641F-D014-461F-8773-D48AB1129E98}" sibTransId="{3F4F7700-4ADE-49ED-9B9C-D577F961612F}"/>
    <dgm:cxn modelId="{B5DAC990-E030-4245-8121-8246106B9E80}" type="presOf" srcId="{D47A74AA-259D-4C0C-8CFB-CB908EBA6B7B}" destId="{23CD8638-9FE3-429B-A13D-51595D2CD952}" srcOrd="0" destOrd="0" presId="urn:microsoft.com/office/officeart/2005/8/layout/vList5"/>
    <dgm:cxn modelId="{599AC898-66D5-4327-89C5-CE9C03885D77}" srcId="{47739D6F-1E1A-42F8-BD6C-66A74932E838}" destId="{D83882B8-7B8D-41D1-B32E-85B8B9FF9D91}" srcOrd="3" destOrd="0" parTransId="{C018705B-6A70-4F41-ABDC-5CBB96D3DA12}" sibTransId="{5B523003-AD21-47BC-B4B6-71EFA69476E7}"/>
    <dgm:cxn modelId="{CB509ED9-43C1-4574-8F3E-472284ABFDA8}" type="presOf" srcId="{F9B1BA9C-7504-456E-AC57-B957FD806841}" destId="{07A675AF-0776-45E0-86A0-5E38BEB00BE5}" srcOrd="0" destOrd="0" presId="urn:microsoft.com/office/officeart/2005/8/layout/vList5"/>
    <dgm:cxn modelId="{78575CF6-3DC6-4FA0-ACCF-7DC5B26A3B4E}" srcId="{47739D6F-1E1A-42F8-BD6C-66A74932E838}" destId="{F9B1BA9C-7504-456E-AC57-B957FD806841}" srcOrd="0" destOrd="0" parTransId="{6BC912D5-1C98-4132-9A3C-61644620FC68}" sibTransId="{8471FD54-96FE-45E7-9CCE-BC081AE72784}"/>
    <dgm:cxn modelId="{325D42F8-B9C6-4809-89DE-C4A2A520D40A}" srcId="{47739D6F-1E1A-42F8-BD6C-66A74932E838}" destId="{D47A74AA-259D-4C0C-8CFB-CB908EBA6B7B}" srcOrd="1" destOrd="0" parTransId="{931594D8-C3D8-44E5-A04A-BD3CAD1AEC53}" sibTransId="{7D36DEE9-EC77-442D-91D1-5BB93E42987B}"/>
    <dgm:cxn modelId="{A0F670E4-87F2-44DA-9902-9BF885FD37CB}" type="presParOf" srcId="{69402F60-C578-4CD0-B729-B46842E50137}" destId="{FFBCC7F5-0DF9-4E9F-9675-770A3ACF5B5E}" srcOrd="0" destOrd="0" presId="urn:microsoft.com/office/officeart/2005/8/layout/vList5"/>
    <dgm:cxn modelId="{BFF38562-C85B-456D-9D43-08E0C9597E13}" type="presParOf" srcId="{FFBCC7F5-0DF9-4E9F-9675-770A3ACF5B5E}" destId="{07A675AF-0776-45E0-86A0-5E38BEB00BE5}" srcOrd="0" destOrd="0" presId="urn:microsoft.com/office/officeart/2005/8/layout/vList5"/>
    <dgm:cxn modelId="{B7600D37-38E6-48D7-AB76-DFBC0B77F503}" type="presParOf" srcId="{69402F60-C578-4CD0-B729-B46842E50137}" destId="{713E96DD-F69E-4693-B113-90FA1387B7C1}" srcOrd="1" destOrd="0" presId="urn:microsoft.com/office/officeart/2005/8/layout/vList5"/>
    <dgm:cxn modelId="{1C63F840-6543-4B9C-8AC2-F601C34EF194}" type="presParOf" srcId="{69402F60-C578-4CD0-B729-B46842E50137}" destId="{981001D3-2347-4B0B-981B-EF0D4E9A0BAD}" srcOrd="2" destOrd="0" presId="urn:microsoft.com/office/officeart/2005/8/layout/vList5"/>
    <dgm:cxn modelId="{48F5A576-168C-41FC-939F-6EABF53A7248}" type="presParOf" srcId="{981001D3-2347-4B0B-981B-EF0D4E9A0BAD}" destId="{23CD8638-9FE3-429B-A13D-51595D2CD952}" srcOrd="0" destOrd="0" presId="urn:microsoft.com/office/officeart/2005/8/layout/vList5"/>
    <dgm:cxn modelId="{B7B35059-2A50-410E-BE95-155CC771A535}" type="presParOf" srcId="{69402F60-C578-4CD0-B729-B46842E50137}" destId="{4ED4C894-C080-419D-84D1-67D3C052620E}" srcOrd="3" destOrd="0" presId="urn:microsoft.com/office/officeart/2005/8/layout/vList5"/>
    <dgm:cxn modelId="{52930489-46A2-4C26-819E-37DA32565282}" type="presParOf" srcId="{69402F60-C578-4CD0-B729-B46842E50137}" destId="{47705DBF-9AA1-402E-B2E4-953B51A3AF01}" srcOrd="4" destOrd="0" presId="urn:microsoft.com/office/officeart/2005/8/layout/vList5"/>
    <dgm:cxn modelId="{C0B1940A-FBE4-4000-B267-8275E02C7FC3}" type="presParOf" srcId="{47705DBF-9AA1-402E-B2E4-953B51A3AF01}" destId="{40136D2F-AE8E-4605-96E4-634C273EA5DB}" srcOrd="0" destOrd="0" presId="urn:microsoft.com/office/officeart/2005/8/layout/vList5"/>
    <dgm:cxn modelId="{F0BD9738-B0D1-4855-AEE2-912F3DBF6709}" type="presParOf" srcId="{69402F60-C578-4CD0-B729-B46842E50137}" destId="{D3C84604-B5F0-4E7F-AE75-749C44A7D279}" srcOrd="5" destOrd="0" presId="urn:microsoft.com/office/officeart/2005/8/layout/vList5"/>
    <dgm:cxn modelId="{A12F7F8B-93C1-45AF-A5A2-6400BFEFB3F4}" type="presParOf" srcId="{69402F60-C578-4CD0-B729-B46842E50137}" destId="{0D41F985-FF74-4B0B-986E-32298904569F}" srcOrd="6" destOrd="0" presId="urn:microsoft.com/office/officeart/2005/8/layout/vList5"/>
    <dgm:cxn modelId="{687FE67D-16D3-4705-A7DC-1C85A257F894}" type="presParOf" srcId="{0D41F985-FF74-4B0B-986E-32298904569F}" destId="{2CE837FF-A1D8-4FB1-B4EB-55C1390E7149}" srcOrd="0" destOrd="0" presId="urn:microsoft.com/office/officeart/2005/8/layout/vList5"/>
    <dgm:cxn modelId="{1C02F0A7-1D2E-4AC2-B366-15893C9FF301}" type="presParOf" srcId="{69402F60-C578-4CD0-B729-B46842E50137}" destId="{66F62050-7B65-4BAD-85CE-07B5A052CB94}" srcOrd="7" destOrd="0" presId="urn:microsoft.com/office/officeart/2005/8/layout/vList5"/>
    <dgm:cxn modelId="{034AC8FA-41F5-4417-A8E8-B31303E07DF9}" type="presParOf" srcId="{69402F60-C578-4CD0-B729-B46842E50137}" destId="{A28099D4-7FD6-4259-8EBD-BB8A201ABD3A}" srcOrd="8" destOrd="0" presId="urn:microsoft.com/office/officeart/2005/8/layout/vList5"/>
    <dgm:cxn modelId="{05201E4E-C085-4C0A-9BC5-B4C9652E4843}" type="presParOf" srcId="{A28099D4-7FD6-4259-8EBD-BB8A201ABD3A}" destId="{DDD96E37-4C14-4206-8249-7BEAA7E1D963}" srcOrd="0" destOrd="0" presId="urn:microsoft.com/office/officeart/2005/8/layout/vList5"/>
    <dgm:cxn modelId="{BB8B37A7-4F41-4910-A7FD-929A3CEAA0D4}" type="presParOf" srcId="{69402F60-C578-4CD0-B729-B46842E50137}" destId="{B802FDF0-8D25-4C6A-86D5-A40FF89B0476}" srcOrd="9" destOrd="0" presId="urn:microsoft.com/office/officeart/2005/8/layout/vList5"/>
    <dgm:cxn modelId="{9CFF0C5E-7715-4008-87B4-96D89B2574B9}" type="presParOf" srcId="{69402F60-C578-4CD0-B729-B46842E50137}" destId="{F30A073A-8168-4765-8784-6DDFD3D7C40A}" srcOrd="10" destOrd="0" presId="urn:microsoft.com/office/officeart/2005/8/layout/vList5"/>
    <dgm:cxn modelId="{3402B553-0200-4C4D-A515-3F904BB73E45}" type="presParOf" srcId="{F30A073A-8168-4765-8784-6DDFD3D7C40A}" destId="{1C4D52A4-357D-4598-98E3-E0368F13E8D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DF60F-7C96-41DA-8EDF-288FD66534AA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349071-D381-4521-8BFF-3B9FACB811C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527A90">
            <a:alpha val="50000"/>
          </a:srgbClr>
        </a:solidFill>
        <a:ln>
          <a:noFill/>
        </a:ln>
      </dgm:spPr>
      <dgm:t>
        <a:bodyPr/>
        <a:lstStyle/>
        <a:p>
          <a:r>
            <a:rPr lang="en-GB" sz="2400"/>
            <a:t>M</a:t>
          </a:r>
          <a:r>
            <a:rPr lang="hu-HU" sz="2400"/>
            <a:t>icrobio</a:t>
          </a:r>
          <a:br>
            <a:rPr lang="en-GB" sz="2000"/>
          </a:br>
          <a:r>
            <a:rPr lang="hu-HU" sz="1800"/>
            <a:t>distributed by </a:t>
          </a:r>
          <a:r>
            <a:rPr lang="en-GB" sz="1800"/>
            <a:t>A</a:t>
          </a:r>
          <a:r>
            <a:rPr lang="hu-HU" sz="1800"/>
            <a:t>dama</a:t>
          </a:r>
          <a:r>
            <a:rPr lang="en-GB" sz="1800"/>
            <a:t>,</a:t>
          </a:r>
          <a:br>
            <a:rPr lang="en-GB" sz="1800"/>
          </a:br>
          <a:r>
            <a:rPr lang="hu-HU" sz="1800"/>
            <a:t>previously </a:t>
          </a:r>
          <a:r>
            <a:rPr lang="en-GB" sz="1800"/>
            <a:t>C</a:t>
          </a:r>
          <a:r>
            <a:rPr lang="hu-HU" sz="1800"/>
            <a:t>heminova</a:t>
          </a:r>
          <a:endParaRPr lang="hu-HU" sz="2000" dirty="0"/>
        </a:p>
      </dgm:t>
    </dgm:pt>
    <dgm:pt modelId="{0A38C5E6-6F86-4355-8282-936E3FBEA323}" type="parTrans" cxnId="{0BED7FD2-7204-424B-BBB7-736A8A63CD90}">
      <dgm:prSet/>
      <dgm:spPr/>
      <dgm:t>
        <a:bodyPr/>
        <a:lstStyle/>
        <a:p>
          <a:endParaRPr lang="hu-HU"/>
        </a:p>
      </dgm:t>
    </dgm:pt>
    <dgm:pt modelId="{0611E004-F7A6-4C95-8A81-ADBA16469266}" type="sibTrans" cxnId="{0BED7FD2-7204-424B-BBB7-736A8A63CD90}">
      <dgm:prSet/>
      <dgm:spPr/>
      <dgm:t>
        <a:bodyPr/>
        <a:lstStyle/>
        <a:p>
          <a:endParaRPr lang="hu-HU"/>
        </a:p>
      </dgm:t>
    </dgm:pt>
    <dgm:pt modelId="{9AD26337-44F8-44E9-B226-08FC1D601CC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93824">
            <a:alpha val="50000"/>
          </a:srgbClr>
        </a:solidFill>
        <a:ln>
          <a:noFill/>
        </a:ln>
      </dgm:spPr>
      <dgm:t>
        <a:bodyPr/>
        <a:lstStyle/>
        <a:p>
          <a:r>
            <a:rPr lang="en-GB" sz="2400"/>
            <a:t>E</a:t>
          </a:r>
          <a:r>
            <a:rPr lang="hu-HU" sz="2400"/>
            <a:t>ucarol </a:t>
          </a:r>
          <a:r>
            <a:rPr lang="en-GB" sz="2400"/>
            <a:t>P</a:t>
          </a:r>
          <a:r>
            <a:rPr lang="hu-HU" sz="2400"/>
            <a:t>lus</a:t>
          </a:r>
          <a:br>
            <a:rPr lang="en-GB" sz="2000"/>
          </a:br>
          <a:r>
            <a:rPr lang="hu-HU" sz="1800"/>
            <a:t>distributed by </a:t>
          </a:r>
          <a:r>
            <a:rPr lang="en-GB" sz="1800"/>
            <a:t>S</a:t>
          </a:r>
          <a:r>
            <a:rPr lang="hu-HU" sz="1800"/>
            <a:t>yngenta</a:t>
          </a:r>
          <a:endParaRPr lang="hu-HU" sz="1800" dirty="0"/>
        </a:p>
      </dgm:t>
    </dgm:pt>
    <dgm:pt modelId="{81742925-ADFD-4397-8E9D-7EC40E49912C}" type="parTrans" cxnId="{D89EA0CA-215A-42CD-B43C-5E72AE540D2D}">
      <dgm:prSet/>
      <dgm:spPr/>
      <dgm:t>
        <a:bodyPr/>
        <a:lstStyle/>
        <a:p>
          <a:endParaRPr lang="hu-HU"/>
        </a:p>
      </dgm:t>
    </dgm:pt>
    <dgm:pt modelId="{EC82DA2E-6617-4C55-8A26-0F8A2199CCDB}" type="sibTrans" cxnId="{D89EA0CA-215A-42CD-B43C-5E72AE540D2D}">
      <dgm:prSet/>
      <dgm:spPr/>
      <dgm:t>
        <a:bodyPr/>
        <a:lstStyle/>
        <a:p>
          <a:endParaRPr lang="hu-HU"/>
        </a:p>
      </dgm:t>
    </dgm:pt>
    <dgm:pt modelId="{00B86395-9B83-4380-B3FE-E7675067853C}" type="pres">
      <dgm:prSet presAssocID="{495DF60F-7C96-41DA-8EDF-288FD66534AA}" presName="diagram" presStyleCnt="0">
        <dgm:presLayoutVars>
          <dgm:dir/>
          <dgm:resizeHandles val="exact"/>
        </dgm:presLayoutVars>
      </dgm:prSet>
      <dgm:spPr/>
    </dgm:pt>
    <dgm:pt modelId="{6AE45188-D6FB-454E-97E2-A9AD6EF201AD}" type="pres">
      <dgm:prSet presAssocID="{D6349071-D381-4521-8BFF-3B9FACB811C9}" presName="node" presStyleLbl="node1" presStyleIdx="0" presStyleCnt="2" custScaleX="9643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5F103C84-4F3F-43FD-95A3-28D63415D976}" type="pres">
      <dgm:prSet presAssocID="{0611E004-F7A6-4C95-8A81-ADBA16469266}" presName="sibTrans" presStyleCnt="0"/>
      <dgm:spPr/>
    </dgm:pt>
    <dgm:pt modelId="{56367413-505B-4A3D-979B-A7159E48D608}" type="pres">
      <dgm:prSet presAssocID="{9AD26337-44F8-44E9-B226-08FC1D601CC0}" presName="node" presStyleLbl="node1" presStyleIdx="1" presStyleCnt="2" custScaleX="96435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62DB628C-AAEC-4FF1-A49A-5C9F2B8FC240}" type="presOf" srcId="{495DF60F-7C96-41DA-8EDF-288FD66534AA}" destId="{00B86395-9B83-4380-B3FE-E7675067853C}" srcOrd="0" destOrd="0" presId="urn:microsoft.com/office/officeart/2005/8/layout/default"/>
    <dgm:cxn modelId="{9A18CDC2-B6E6-478E-A33E-ED11E5202CA1}" type="presOf" srcId="{9AD26337-44F8-44E9-B226-08FC1D601CC0}" destId="{56367413-505B-4A3D-979B-A7159E48D608}" srcOrd="0" destOrd="0" presId="urn:microsoft.com/office/officeart/2005/8/layout/default"/>
    <dgm:cxn modelId="{D89EA0CA-215A-42CD-B43C-5E72AE540D2D}" srcId="{495DF60F-7C96-41DA-8EDF-288FD66534AA}" destId="{9AD26337-44F8-44E9-B226-08FC1D601CC0}" srcOrd="1" destOrd="0" parTransId="{81742925-ADFD-4397-8E9D-7EC40E49912C}" sibTransId="{EC82DA2E-6617-4C55-8A26-0F8A2199CCDB}"/>
    <dgm:cxn modelId="{0BED7FD2-7204-424B-BBB7-736A8A63CD90}" srcId="{495DF60F-7C96-41DA-8EDF-288FD66534AA}" destId="{D6349071-D381-4521-8BFF-3B9FACB811C9}" srcOrd="0" destOrd="0" parTransId="{0A38C5E6-6F86-4355-8282-936E3FBEA323}" sibTransId="{0611E004-F7A6-4C95-8A81-ADBA16469266}"/>
    <dgm:cxn modelId="{75731CE1-151E-4FB6-AB48-511616A1D108}" type="presOf" srcId="{D6349071-D381-4521-8BFF-3B9FACB811C9}" destId="{6AE45188-D6FB-454E-97E2-A9AD6EF201AD}" srcOrd="0" destOrd="0" presId="urn:microsoft.com/office/officeart/2005/8/layout/default"/>
    <dgm:cxn modelId="{473602B6-F3AE-4329-8A01-F554A11D42AE}" type="presParOf" srcId="{00B86395-9B83-4380-B3FE-E7675067853C}" destId="{6AE45188-D6FB-454E-97E2-A9AD6EF201AD}" srcOrd="0" destOrd="0" presId="urn:microsoft.com/office/officeart/2005/8/layout/default"/>
    <dgm:cxn modelId="{29B37BB8-40A9-4361-83CA-CAC5B144F2F4}" type="presParOf" srcId="{00B86395-9B83-4380-B3FE-E7675067853C}" destId="{5F103C84-4F3F-43FD-95A3-28D63415D976}" srcOrd="1" destOrd="0" presId="urn:microsoft.com/office/officeart/2005/8/layout/default"/>
    <dgm:cxn modelId="{A8FC2522-A2B4-4A59-9560-2DA26D781C71}" type="presParOf" srcId="{00B86395-9B83-4380-B3FE-E7675067853C}" destId="{56367413-505B-4A3D-979B-A7159E48D60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5DF60F-7C96-41DA-8EDF-288FD66534AA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349071-D381-4521-8BFF-3B9FACB811C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4B2E39">
            <a:alpha val="50000"/>
          </a:srgbClr>
        </a:solidFill>
        <a:ln>
          <a:noFill/>
        </a:ln>
      </dgm:spPr>
      <dgm:t>
        <a:bodyPr/>
        <a:lstStyle/>
        <a:p>
          <a:r>
            <a:rPr lang="hu-HU" sz="1400"/>
            <a:t>registration number: </a:t>
          </a:r>
          <a:br>
            <a:rPr lang="en-GB" sz="1400"/>
          </a:br>
          <a:r>
            <a:rPr lang="hu-HU" sz="1400"/>
            <a:t>04,2/407-1/2012</a:t>
          </a:r>
          <a:endParaRPr lang="hu-HU" sz="1400" dirty="0"/>
        </a:p>
      </dgm:t>
    </dgm:pt>
    <dgm:pt modelId="{0A38C5E6-6F86-4355-8282-936E3FBEA323}" type="parTrans" cxnId="{0BED7FD2-7204-424B-BBB7-736A8A63CD90}">
      <dgm:prSet/>
      <dgm:spPr/>
      <dgm:t>
        <a:bodyPr/>
        <a:lstStyle/>
        <a:p>
          <a:endParaRPr lang="hu-HU"/>
        </a:p>
      </dgm:t>
    </dgm:pt>
    <dgm:pt modelId="{0611E004-F7A6-4C95-8A81-ADBA16469266}" type="sibTrans" cxnId="{0BED7FD2-7204-424B-BBB7-736A8A63CD90}">
      <dgm:prSet/>
      <dgm:spPr/>
      <dgm:t>
        <a:bodyPr/>
        <a:lstStyle/>
        <a:p>
          <a:endParaRPr lang="hu-HU"/>
        </a:p>
      </dgm:t>
    </dgm:pt>
    <dgm:pt modelId="{5EE82B54-FC90-4527-B74F-5432F5D02CC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4B2E39">
            <a:alpha val="50000"/>
          </a:srgbClr>
        </a:solidFill>
        <a:ln>
          <a:noFill/>
        </a:ln>
      </dgm:spPr>
      <dgm:t>
        <a:bodyPr/>
        <a:lstStyle/>
        <a:p>
          <a:r>
            <a:rPr lang="hu-HU" sz="1400"/>
            <a:t>expiry date of registration: </a:t>
          </a:r>
          <a:br>
            <a:rPr lang="en-GB" sz="1400"/>
          </a:br>
          <a:r>
            <a:rPr lang="hu-HU" sz="1400"/>
            <a:t>31 </a:t>
          </a:r>
          <a:r>
            <a:rPr lang="en-GB" sz="1400"/>
            <a:t>J</a:t>
          </a:r>
          <a:r>
            <a:rPr lang="hu-HU" sz="1400"/>
            <a:t>anuary 2022</a:t>
          </a:r>
          <a:endParaRPr lang="hu-HU" sz="1400" dirty="0"/>
        </a:p>
      </dgm:t>
    </dgm:pt>
    <dgm:pt modelId="{41FAC270-8A40-4E7E-ACF7-F9F3FEAE1A29}" type="parTrans" cxnId="{79B79E85-7DE4-42C7-8F18-C0E458102A91}">
      <dgm:prSet/>
      <dgm:spPr/>
      <dgm:t>
        <a:bodyPr/>
        <a:lstStyle/>
        <a:p>
          <a:endParaRPr lang="hu-HU"/>
        </a:p>
      </dgm:t>
    </dgm:pt>
    <dgm:pt modelId="{AE878A4A-2345-40F1-80F1-F728DDF57A44}" type="sibTrans" cxnId="{79B79E85-7DE4-42C7-8F18-C0E458102A91}">
      <dgm:prSet/>
      <dgm:spPr/>
      <dgm:t>
        <a:bodyPr/>
        <a:lstStyle/>
        <a:p>
          <a:endParaRPr lang="hu-HU"/>
        </a:p>
      </dgm:t>
    </dgm:pt>
    <dgm:pt modelId="{88602AB6-5BE2-471F-BD8F-95C45B80C62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4B2E39">
            <a:alpha val="50000"/>
          </a:srgbClr>
        </a:solidFill>
        <a:ln>
          <a:noFill/>
        </a:ln>
      </dgm:spPr>
      <dgm:t>
        <a:bodyPr/>
        <a:lstStyle/>
        <a:p>
          <a:r>
            <a:rPr lang="hu-HU" sz="1400"/>
            <a:t>application rate: </a:t>
          </a:r>
          <a:br>
            <a:rPr lang="en-GB" sz="1400"/>
          </a:br>
          <a:r>
            <a:rPr lang="hu-HU" sz="1400"/>
            <a:t>0,1-0,2% in aqueous spray</a:t>
          </a:r>
          <a:endParaRPr lang="hu-HU" sz="1400" dirty="0"/>
        </a:p>
      </dgm:t>
    </dgm:pt>
    <dgm:pt modelId="{1C6E497E-8101-44FF-B5B5-28A1322E1D5B}" type="parTrans" cxnId="{11239821-86CF-4E6B-8A97-9FF7B6EE600E}">
      <dgm:prSet/>
      <dgm:spPr/>
      <dgm:t>
        <a:bodyPr/>
        <a:lstStyle/>
        <a:p>
          <a:endParaRPr lang="hu-HU"/>
        </a:p>
      </dgm:t>
    </dgm:pt>
    <dgm:pt modelId="{00ECE64D-908B-4D59-8E87-AE085753EFC7}" type="sibTrans" cxnId="{11239821-86CF-4E6B-8A97-9FF7B6EE600E}">
      <dgm:prSet/>
      <dgm:spPr/>
      <dgm:t>
        <a:bodyPr/>
        <a:lstStyle/>
        <a:p>
          <a:endParaRPr lang="hu-HU"/>
        </a:p>
      </dgm:t>
    </dgm:pt>
    <dgm:pt modelId="{87A3920C-E87E-4984-BD12-4CDDCF3321F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4B2E39">
            <a:alpha val="50000"/>
          </a:srgbClr>
        </a:solidFill>
        <a:ln>
          <a:noFill/>
        </a:ln>
      </dgm:spPr>
      <dgm:t>
        <a:bodyPr/>
        <a:lstStyle/>
        <a:p>
          <a:r>
            <a:rPr lang="hu-HU" sz="1400"/>
            <a:t>only ground application, </a:t>
          </a:r>
          <a:br>
            <a:rPr lang="en-GB" sz="1400"/>
          </a:br>
          <a:r>
            <a:rPr lang="hu-HU" sz="1400"/>
            <a:t>aerial application is not</a:t>
          </a:r>
          <a:r>
            <a:rPr lang="en-GB" sz="1400"/>
            <a:t> </a:t>
          </a:r>
          <a:r>
            <a:rPr lang="hu-HU" sz="1400"/>
            <a:t>permitted</a:t>
          </a:r>
          <a:endParaRPr lang="hu-HU" sz="1400" dirty="0"/>
        </a:p>
      </dgm:t>
    </dgm:pt>
    <dgm:pt modelId="{BF6BB54C-0068-4567-9CA7-BC9B1EF47D69}" type="parTrans" cxnId="{AECC018B-1BB9-4F04-9B8A-5617499F410D}">
      <dgm:prSet/>
      <dgm:spPr/>
      <dgm:t>
        <a:bodyPr/>
        <a:lstStyle/>
        <a:p>
          <a:endParaRPr lang="hu-HU"/>
        </a:p>
      </dgm:t>
    </dgm:pt>
    <dgm:pt modelId="{16B1DB45-2A9C-49FE-8140-9135F3C9FB0F}" type="sibTrans" cxnId="{AECC018B-1BB9-4F04-9B8A-5617499F410D}">
      <dgm:prSet/>
      <dgm:spPr/>
      <dgm:t>
        <a:bodyPr/>
        <a:lstStyle/>
        <a:p>
          <a:endParaRPr lang="hu-HU"/>
        </a:p>
      </dgm:t>
    </dgm:pt>
    <dgm:pt modelId="{8EE86239-0992-44E7-9075-E5967AA9A0D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4B2E39">
            <a:alpha val="50000"/>
          </a:srgbClr>
        </a:solidFill>
        <a:ln>
          <a:noFill/>
        </a:ln>
      </dgm:spPr>
      <dgm:t>
        <a:bodyPr/>
        <a:lstStyle/>
        <a:p>
          <a:r>
            <a:rPr lang="hu-HU" sz="1400"/>
            <a:t>s</a:t>
          </a:r>
          <a:r>
            <a:rPr lang="en-GB" sz="1400"/>
            <a:t>helf life</a:t>
          </a:r>
          <a:r>
            <a:rPr lang="hu-HU" sz="1400"/>
            <a:t>: 2 years</a:t>
          </a:r>
          <a:endParaRPr lang="hu-HU" sz="1400" dirty="0"/>
        </a:p>
      </dgm:t>
    </dgm:pt>
    <dgm:pt modelId="{A17197C3-5877-4FE2-9FFE-164FBFE27CD6}" type="parTrans" cxnId="{BCD98339-1DFB-40E5-A175-7D41ADE01570}">
      <dgm:prSet/>
      <dgm:spPr/>
      <dgm:t>
        <a:bodyPr/>
        <a:lstStyle/>
        <a:p>
          <a:endParaRPr lang="hu-HU"/>
        </a:p>
      </dgm:t>
    </dgm:pt>
    <dgm:pt modelId="{D237EE8E-FDA3-4682-8FF6-60F8B25546CE}" type="sibTrans" cxnId="{BCD98339-1DFB-40E5-A175-7D41ADE01570}">
      <dgm:prSet/>
      <dgm:spPr/>
      <dgm:t>
        <a:bodyPr/>
        <a:lstStyle/>
        <a:p>
          <a:endParaRPr lang="hu-HU"/>
        </a:p>
      </dgm:t>
    </dgm:pt>
    <dgm:pt modelId="{00B86395-9B83-4380-B3FE-E7675067853C}" type="pres">
      <dgm:prSet presAssocID="{495DF60F-7C96-41DA-8EDF-288FD66534AA}" presName="diagram" presStyleCnt="0">
        <dgm:presLayoutVars>
          <dgm:dir/>
          <dgm:resizeHandles val="exact"/>
        </dgm:presLayoutVars>
      </dgm:prSet>
      <dgm:spPr/>
    </dgm:pt>
    <dgm:pt modelId="{6AE45188-D6FB-454E-97E2-A9AD6EF201AD}" type="pres">
      <dgm:prSet presAssocID="{D6349071-D381-4521-8BFF-3B9FACB811C9}" presName="node" presStyleLbl="node1" presStyleIdx="0" presStyleCnt="5" custScaleX="20352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5F103C84-4F3F-43FD-95A3-28D63415D976}" type="pres">
      <dgm:prSet presAssocID="{0611E004-F7A6-4C95-8A81-ADBA16469266}" presName="sibTrans" presStyleCnt="0"/>
      <dgm:spPr/>
    </dgm:pt>
    <dgm:pt modelId="{540EA271-4799-486F-8F16-7733CB5BE74A}" type="pres">
      <dgm:prSet presAssocID="{5EE82B54-FC90-4527-B74F-5432F5D02CCD}" presName="node" presStyleLbl="node1" presStyleIdx="1" presStyleCnt="5" custScaleX="20352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CF173DE8-01AA-4374-B40B-FD5FA24B68AB}" type="pres">
      <dgm:prSet presAssocID="{AE878A4A-2345-40F1-80F1-F728DDF57A44}" presName="sibTrans" presStyleCnt="0"/>
      <dgm:spPr/>
    </dgm:pt>
    <dgm:pt modelId="{751ABD7B-8A62-45AB-AC6F-EE028490C027}" type="pres">
      <dgm:prSet presAssocID="{88602AB6-5BE2-471F-BD8F-95C45B80C627}" presName="node" presStyleLbl="node1" presStyleIdx="2" presStyleCnt="5" custScaleX="20352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4B55FC4C-E6C2-4A2F-B545-0DF639F45B51}" type="pres">
      <dgm:prSet presAssocID="{00ECE64D-908B-4D59-8E87-AE085753EFC7}" presName="sibTrans" presStyleCnt="0"/>
      <dgm:spPr/>
    </dgm:pt>
    <dgm:pt modelId="{85D1461B-142A-46EC-8200-36CBA2F35EA2}" type="pres">
      <dgm:prSet presAssocID="{87A3920C-E87E-4984-BD12-4CDDCF3321FA}" presName="node" presStyleLbl="node1" presStyleIdx="3" presStyleCnt="5" custScaleX="20352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9BDF6C1E-CCDE-4359-B56E-014FA87DF815}" type="pres">
      <dgm:prSet presAssocID="{16B1DB45-2A9C-49FE-8140-9135F3C9FB0F}" presName="sibTrans" presStyleCnt="0"/>
      <dgm:spPr/>
    </dgm:pt>
    <dgm:pt modelId="{6C087F38-4F1A-4F98-9728-49A20C0409EF}" type="pres">
      <dgm:prSet presAssocID="{8EE86239-0992-44E7-9075-E5967AA9A0DC}" presName="node" presStyleLbl="node1" presStyleIdx="4" presStyleCnt="5" custScaleX="203528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1921E517-2D75-47F1-B2DA-83754F59C7BF}" type="presOf" srcId="{5EE82B54-FC90-4527-B74F-5432F5D02CCD}" destId="{540EA271-4799-486F-8F16-7733CB5BE74A}" srcOrd="0" destOrd="0" presId="urn:microsoft.com/office/officeart/2005/8/layout/default"/>
    <dgm:cxn modelId="{11239821-86CF-4E6B-8A97-9FF7B6EE600E}" srcId="{495DF60F-7C96-41DA-8EDF-288FD66534AA}" destId="{88602AB6-5BE2-471F-BD8F-95C45B80C627}" srcOrd="2" destOrd="0" parTransId="{1C6E497E-8101-44FF-B5B5-28A1322E1D5B}" sibTransId="{00ECE64D-908B-4D59-8E87-AE085753EFC7}"/>
    <dgm:cxn modelId="{BCD98339-1DFB-40E5-A175-7D41ADE01570}" srcId="{495DF60F-7C96-41DA-8EDF-288FD66534AA}" destId="{8EE86239-0992-44E7-9075-E5967AA9A0DC}" srcOrd="4" destOrd="0" parTransId="{A17197C3-5877-4FE2-9FFE-164FBFE27CD6}" sibTransId="{D237EE8E-FDA3-4682-8FF6-60F8B25546CE}"/>
    <dgm:cxn modelId="{132D8472-2D0E-42A7-B519-E877B632F047}" type="presOf" srcId="{87A3920C-E87E-4984-BD12-4CDDCF3321FA}" destId="{85D1461B-142A-46EC-8200-36CBA2F35EA2}" srcOrd="0" destOrd="0" presId="urn:microsoft.com/office/officeart/2005/8/layout/default"/>
    <dgm:cxn modelId="{D5D0A358-B954-4CE4-9188-1A161E12CFEB}" type="presOf" srcId="{88602AB6-5BE2-471F-BD8F-95C45B80C627}" destId="{751ABD7B-8A62-45AB-AC6F-EE028490C027}" srcOrd="0" destOrd="0" presId="urn:microsoft.com/office/officeart/2005/8/layout/default"/>
    <dgm:cxn modelId="{79B79E85-7DE4-42C7-8F18-C0E458102A91}" srcId="{495DF60F-7C96-41DA-8EDF-288FD66534AA}" destId="{5EE82B54-FC90-4527-B74F-5432F5D02CCD}" srcOrd="1" destOrd="0" parTransId="{41FAC270-8A40-4E7E-ACF7-F9F3FEAE1A29}" sibTransId="{AE878A4A-2345-40F1-80F1-F728DDF57A44}"/>
    <dgm:cxn modelId="{AECC018B-1BB9-4F04-9B8A-5617499F410D}" srcId="{495DF60F-7C96-41DA-8EDF-288FD66534AA}" destId="{87A3920C-E87E-4984-BD12-4CDDCF3321FA}" srcOrd="3" destOrd="0" parTransId="{BF6BB54C-0068-4567-9CA7-BC9B1EF47D69}" sibTransId="{16B1DB45-2A9C-49FE-8140-9135F3C9FB0F}"/>
    <dgm:cxn modelId="{62DB628C-AAEC-4FF1-A49A-5C9F2B8FC240}" type="presOf" srcId="{495DF60F-7C96-41DA-8EDF-288FD66534AA}" destId="{00B86395-9B83-4380-B3FE-E7675067853C}" srcOrd="0" destOrd="0" presId="urn:microsoft.com/office/officeart/2005/8/layout/default"/>
    <dgm:cxn modelId="{CEA7AED0-1B05-4637-A710-F1AC963276EC}" type="presOf" srcId="{8EE86239-0992-44E7-9075-E5967AA9A0DC}" destId="{6C087F38-4F1A-4F98-9728-49A20C0409EF}" srcOrd="0" destOrd="0" presId="urn:microsoft.com/office/officeart/2005/8/layout/default"/>
    <dgm:cxn modelId="{0BED7FD2-7204-424B-BBB7-736A8A63CD90}" srcId="{495DF60F-7C96-41DA-8EDF-288FD66534AA}" destId="{D6349071-D381-4521-8BFF-3B9FACB811C9}" srcOrd="0" destOrd="0" parTransId="{0A38C5E6-6F86-4355-8282-936E3FBEA323}" sibTransId="{0611E004-F7A6-4C95-8A81-ADBA16469266}"/>
    <dgm:cxn modelId="{75731CE1-151E-4FB6-AB48-511616A1D108}" type="presOf" srcId="{D6349071-D381-4521-8BFF-3B9FACB811C9}" destId="{6AE45188-D6FB-454E-97E2-A9AD6EF201AD}" srcOrd="0" destOrd="0" presId="urn:microsoft.com/office/officeart/2005/8/layout/default"/>
    <dgm:cxn modelId="{473602B6-F3AE-4329-8A01-F554A11D42AE}" type="presParOf" srcId="{00B86395-9B83-4380-B3FE-E7675067853C}" destId="{6AE45188-D6FB-454E-97E2-A9AD6EF201AD}" srcOrd="0" destOrd="0" presId="urn:microsoft.com/office/officeart/2005/8/layout/default"/>
    <dgm:cxn modelId="{29B37BB8-40A9-4361-83CA-CAC5B144F2F4}" type="presParOf" srcId="{00B86395-9B83-4380-B3FE-E7675067853C}" destId="{5F103C84-4F3F-43FD-95A3-28D63415D976}" srcOrd="1" destOrd="0" presId="urn:microsoft.com/office/officeart/2005/8/layout/default"/>
    <dgm:cxn modelId="{F1CC9F2D-7242-4FDE-8AC9-83693B0E0765}" type="presParOf" srcId="{00B86395-9B83-4380-B3FE-E7675067853C}" destId="{540EA271-4799-486F-8F16-7733CB5BE74A}" srcOrd="2" destOrd="0" presId="urn:microsoft.com/office/officeart/2005/8/layout/default"/>
    <dgm:cxn modelId="{A660EFA2-98E6-459B-881D-CE3EAA26F1B5}" type="presParOf" srcId="{00B86395-9B83-4380-B3FE-E7675067853C}" destId="{CF173DE8-01AA-4374-B40B-FD5FA24B68AB}" srcOrd="3" destOrd="0" presId="urn:microsoft.com/office/officeart/2005/8/layout/default"/>
    <dgm:cxn modelId="{6409707F-91A6-4E64-8B29-1797BDB196F0}" type="presParOf" srcId="{00B86395-9B83-4380-B3FE-E7675067853C}" destId="{751ABD7B-8A62-45AB-AC6F-EE028490C027}" srcOrd="4" destOrd="0" presId="urn:microsoft.com/office/officeart/2005/8/layout/default"/>
    <dgm:cxn modelId="{17F3B43C-1083-4C07-8263-A4D96E644F27}" type="presParOf" srcId="{00B86395-9B83-4380-B3FE-E7675067853C}" destId="{4B55FC4C-E6C2-4A2F-B545-0DF639F45B51}" srcOrd="5" destOrd="0" presId="urn:microsoft.com/office/officeart/2005/8/layout/default"/>
    <dgm:cxn modelId="{A321E34E-2202-44C5-BBEF-2F158D43135D}" type="presParOf" srcId="{00B86395-9B83-4380-B3FE-E7675067853C}" destId="{85D1461B-142A-46EC-8200-36CBA2F35EA2}" srcOrd="6" destOrd="0" presId="urn:microsoft.com/office/officeart/2005/8/layout/default"/>
    <dgm:cxn modelId="{83C31CD4-2C27-4657-826F-87CF3E0EDE8E}" type="presParOf" srcId="{00B86395-9B83-4380-B3FE-E7675067853C}" destId="{9BDF6C1E-CCDE-4359-B56E-014FA87DF815}" srcOrd="7" destOrd="0" presId="urn:microsoft.com/office/officeart/2005/8/layout/default"/>
    <dgm:cxn modelId="{493B011B-AB3B-406B-B279-8E7A31352772}" type="presParOf" srcId="{00B86395-9B83-4380-B3FE-E7675067853C}" destId="{6C087F38-4F1A-4F98-9728-49A20C0409E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8146C-5E68-48A6-9D96-B51B2C4198A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1BF446-889B-4704-84A1-0B47B3A2BD21}">
      <dgm:prSet custT="1"/>
      <dgm:spPr>
        <a:solidFill>
          <a:srgbClr val="093824">
            <a:alpha val="40000"/>
          </a:srgbClr>
        </a:solidFill>
        <a:ln>
          <a:noFill/>
        </a:ln>
      </dgm:spPr>
      <dgm:t>
        <a:bodyPr/>
        <a:lstStyle/>
        <a:p>
          <a:r>
            <a:rPr lang="en-GB" sz="1600" b="0"/>
            <a:t>m</a:t>
          </a:r>
          <a:r>
            <a:rPr lang="hu-HU" sz="1600" b="0"/>
            <a:t>ixture of 3 actives</a:t>
          </a:r>
          <a:endParaRPr lang="en-US" sz="1600" b="0" dirty="0"/>
        </a:p>
      </dgm:t>
    </dgm:pt>
    <dgm:pt modelId="{1FF3EB68-D66D-4639-A043-F27BA2E39CD5}" type="parTrans" cxnId="{B30A5E31-2B69-4438-B1CC-3E544E37D3E1}">
      <dgm:prSet/>
      <dgm:spPr/>
      <dgm:t>
        <a:bodyPr/>
        <a:lstStyle/>
        <a:p>
          <a:endParaRPr lang="en-US" b="0"/>
        </a:p>
      </dgm:t>
    </dgm:pt>
    <dgm:pt modelId="{B349C6C8-E6EA-4F42-ABB6-BCC1F5C87D6B}" type="sibTrans" cxnId="{B30A5E31-2B69-4438-B1CC-3E544E37D3E1}">
      <dgm:prSet/>
      <dgm:spPr/>
      <dgm:t>
        <a:bodyPr/>
        <a:lstStyle/>
        <a:p>
          <a:endParaRPr lang="en-US" b="0"/>
        </a:p>
      </dgm:t>
    </dgm:pt>
    <dgm:pt modelId="{74906BE6-11AA-4329-8F16-216A527634A1}">
      <dgm:prSet custT="1"/>
      <dgm:spPr>
        <a:solidFill>
          <a:srgbClr val="E8E288">
            <a:alpha val="40000"/>
          </a:srgbClr>
        </a:solidFill>
        <a:ln>
          <a:noFill/>
        </a:ln>
      </dgm:spPr>
      <dgm:t>
        <a:bodyPr/>
        <a:lstStyle/>
        <a:p>
          <a:r>
            <a:rPr lang="en-GB" sz="1600" b="0"/>
            <a:t>a</a:t>
          </a:r>
          <a:r>
            <a:rPr lang="hu-HU" sz="1600" b="0"/>
            <a:t>ll </a:t>
          </a:r>
          <a:r>
            <a:rPr lang="hu-HU" sz="1600" b="0" dirty="0"/>
            <a:t>of </a:t>
          </a:r>
          <a:r>
            <a:rPr lang="hu-HU" sz="1600" b="0" dirty="0" err="1"/>
            <a:t>them</a:t>
          </a:r>
          <a:r>
            <a:rPr lang="hu-HU" sz="1600" b="0" dirty="0"/>
            <a:t> </a:t>
          </a:r>
          <a:r>
            <a:rPr lang="hu-HU" sz="1600" b="0" err="1"/>
            <a:t>are</a:t>
          </a:r>
          <a:r>
            <a:rPr lang="hu-HU" sz="1600" b="0"/>
            <a:t> </a:t>
          </a:r>
          <a:br>
            <a:rPr lang="en-GB" sz="1600" b="0"/>
          </a:br>
          <a:r>
            <a:rPr lang="hu-HU" sz="1600" b="0"/>
            <a:t>multi-component </a:t>
          </a:r>
          <a:r>
            <a:rPr lang="hu-HU" sz="1600" b="0" dirty="0" err="1"/>
            <a:t>substances</a:t>
          </a:r>
          <a:endParaRPr lang="en-US" sz="1600" b="0" dirty="0"/>
        </a:p>
      </dgm:t>
    </dgm:pt>
    <dgm:pt modelId="{0C2E5C76-0432-47CC-AFD2-F614F1595E54}" type="parTrans" cxnId="{D5C5A34D-DF85-44E6-8393-C49AC64E60F8}">
      <dgm:prSet/>
      <dgm:spPr/>
      <dgm:t>
        <a:bodyPr/>
        <a:lstStyle/>
        <a:p>
          <a:endParaRPr lang="en-US" b="0"/>
        </a:p>
      </dgm:t>
    </dgm:pt>
    <dgm:pt modelId="{57D72AF9-9E25-4DEC-8736-8586FD9D0032}" type="sibTrans" cxnId="{D5C5A34D-DF85-44E6-8393-C49AC64E60F8}">
      <dgm:prSet/>
      <dgm:spPr/>
      <dgm:t>
        <a:bodyPr/>
        <a:lstStyle/>
        <a:p>
          <a:endParaRPr lang="en-US" b="0"/>
        </a:p>
      </dgm:t>
    </dgm:pt>
    <dgm:pt modelId="{C0DA8930-5A6A-471E-8AFC-9646AD64ECD6}">
      <dgm:prSet custT="1"/>
      <dgm:spPr>
        <a:solidFill>
          <a:srgbClr val="C76D7E">
            <a:alpha val="40000"/>
          </a:srgbClr>
        </a:solidFill>
        <a:ln>
          <a:noFill/>
        </a:ln>
      </dgm:spPr>
      <dgm:t>
        <a:bodyPr/>
        <a:lstStyle/>
        <a:p>
          <a:r>
            <a:rPr lang="en-GB" sz="1600" b="0"/>
            <a:t>s</a:t>
          </a:r>
          <a:r>
            <a:rPr lang="hu-HU" sz="1600" b="0"/>
            <a:t>imple </a:t>
          </a:r>
          <a:r>
            <a:rPr lang="hu-HU" sz="1600" b="0" err="1"/>
            <a:t>analytical</a:t>
          </a:r>
          <a:r>
            <a:rPr lang="hu-HU" sz="1600" b="0"/>
            <a:t> tool </a:t>
          </a:r>
          <a:r>
            <a:rPr lang="hu-HU" sz="1600" b="0" dirty="0"/>
            <a:t>is </a:t>
          </a:r>
          <a:r>
            <a:rPr lang="hu-HU" sz="1600" b="0" dirty="0" err="1"/>
            <a:t>not</a:t>
          </a:r>
          <a:r>
            <a:rPr lang="hu-HU" sz="1600" b="0" dirty="0"/>
            <a:t> </a:t>
          </a:r>
          <a:r>
            <a:rPr lang="hu-HU" sz="1600" b="0" dirty="0" err="1"/>
            <a:t>available</a:t>
          </a:r>
          <a:r>
            <a:rPr lang="hu-HU" sz="1600" b="0" dirty="0"/>
            <a:t> </a:t>
          </a:r>
          <a:r>
            <a:rPr lang="hu-HU" sz="1600" b="0" err="1"/>
            <a:t>for</a:t>
          </a:r>
          <a:r>
            <a:rPr lang="hu-HU" sz="1600" b="0"/>
            <a:t> the</a:t>
          </a:r>
          <a:br>
            <a:rPr lang="en-GB" sz="1600" b="0"/>
          </a:br>
          <a:r>
            <a:rPr lang="hu-HU" sz="1600" b="0"/>
            <a:t>complex mixture </a:t>
          </a:r>
          <a:r>
            <a:rPr lang="hu-HU" sz="1600" b="0" dirty="0" err="1"/>
            <a:t>which</a:t>
          </a:r>
          <a:r>
            <a:rPr lang="hu-HU" sz="1600" b="0" dirty="0"/>
            <a:t> </a:t>
          </a:r>
          <a:r>
            <a:rPr lang="hu-HU" sz="1600" b="0" err="1"/>
            <a:t>includes</a:t>
          </a:r>
          <a:r>
            <a:rPr lang="hu-HU" sz="1600" b="0"/>
            <a:t> inerts</a:t>
          </a:r>
          <a:r>
            <a:rPr lang="en-GB" sz="1600" b="0"/>
            <a:t> </a:t>
          </a:r>
          <a:r>
            <a:rPr lang="hu-HU" sz="1600" b="0"/>
            <a:t>too</a:t>
          </a:r>
          <a:br>
            <a:rPr lang="en-GB" sz="1600" b="0"/>
          </a:br>
          <a:r>
            <a:rPr lang="hu-HU" sz="1600" b="0"/>
            <a:t>(</a:t>
          </a:r>
          <a:r>
            <a:rPr lang="hu-HU" sz="1600" b="0" dirty="0" err="1"/>
            <a:t>for</a:t>
          </a:r>
          <a:r>
            <a:rPr lang="hu-HU" sz="1600" b="0" dirty="0"/>
            <a:t> </a:t>
          </a:r>
          <a:r>
            <a:rPr lang="hu-HU" sz="1600" b="0" dirty="0" err="1"/>
            <a:t>example</a:t>
          </a:r>
          <a:r>
            <a:rPr lang="hu-HU" sz="1600" b="0" dirty="0"/>
            <a:t> </a:t>
          </a:r>
          <a:r>
            <a:rPr lang="hu-HU" sz="1600" b="0" dirty="0" err="1"/>
            <a:t>water</a:t>
          </a:r>
          <a:r>
            <a:rPr lang="hu-HU" sz="1600" b="0" dirty="0"/>
            <a:t>)</a:t>
          </a:r>
          <a:endParaRPr lang="en-US" sz="1600" b="0" dirty="0"/>
        </a:p>
      </dgm:t>
    </dgm:pt>
    <dgm:pt modelId="{78D11E43-8518-42EE-87C0-F57AB03A0418}" type="parTrans" cxnId="{E56633E9-A8B9-46DA-A2BB-445EBEE01BF7}">
      <dgm:prSet/>
      <dgm:spPr/>
      <dgm:t>
        <a:bodyPr/>
        <a:lstStyle/>
        <a:p>
          <a:endParaRPr lang="en-US" b="0"/>
        </a:p>
      </dgm:t>
    </dgm:pt>
    <dgm:pt modelId="{A8C72E8A-24B3-4FE7-BB69-BCB1F05E217F}" type="sibTrans" cxnId="{E56633E9-A8B9-46DA-A2BB-445EBEE01BF7}">
      <dgm:prSet/>
      <dgm:spPr/>
      <dgm:t>
        <a:bodyPr/>
        <a:lstStyle/>
        <a:p>
          <a:endParaRPr lang="en-US" b="0"/>
        </a:p>
      </dgm:t>
    </dgm:pt>
    <dgm:pt modelId="{01B47A82-2CC4-489C-89C8-DCC2C2D81BAE}">
      <dgm:prSet custT="1"/>
      <dgm:spPr>
        <a:solidFill>
          <a:srgbClr val="0E1C36">
            <a:alpha val="40000"/>
          </a:srgbClr>
        </a:solidFill>
        <a:ln>
          <a:noFill/>
        </a:ln>
      </dgm:spPr>
      <dgm:t>
        <a:bodyPr/>
        <a:lstStyle/>
        <a:p>
          <a:r>
            <a:rPr lang="en-GB" sz="1600" b="0"/>
            <a:t>t</a:t>
          </a:r>
          <a:r>
            <a:rPr lang="hu-HU" sz="1600" b="0"/>
            <a:t>ypical </a:t>
          </a:r>
          <a:r>
            <a:rPr lang="en-GB" sz="1600" b="0"/>
            <a:t>c</a:t>
          </a:r>
          <a:r>
            <a:rPr lang="hu-HU" sz="1600" b="0"/>
            <a:t>hemical interaction </a:t>
          </a:r>
          <a:r>
            <a:rPr lang="hu-HU" sz="1600" b="0" dirty="0" err="1"/>
            <a:t>between</a:t>
          </a:r>
          <a:r>
            <a:rPr lang="hu-HU" sz="1600" b="0" dirty="0"/>
            <a:t> </a:t>
          </a:r>
          <a:r>
            <a:rPr lang="hu-HU" sz="1600" b="0" err="1"/>
            <a:t>esters</a:t>
          </a:r>
          <a:r>
            <a:rPr lang="hu-HU" sz="1600" b="0"/>
            <a:t> </a:t>
          </a:r>
          <a:br>
            <a:rPr lang="en-GB" sz="1600" b="0"/>
          </a:br>
          <a:r>
            <a:rPr lang="hu-HU" sz="1600" b="0"/>
            <a:t>(</a:t>
          </a:r>
          <a:r>
            <a:rPr lang="hu-HU" sz="1600" b="0" dirty="0" err="1"/>
            <a:t>fatty</a:t>
          </a:r>
          <a:r>
            <a:rPr lang="hu-HU" sz="1600" b="0" dirty="0"/>
            <a:t> </a:t>
          </a:r>
          <a:r>
            <a:rPr lang="hu-HU" sz="1600" b="0" dirty="0" err="1"/>
            <a:t>acids</a:t>
          </a:r>
          <a:r>
            <a:rPr lang="hu-HU" sz="1600" b="0" dirty="0"/>
            <a:t> </a:t>
          </a:r>
          <a:r>
            <a:rPr lang="hu-HU" sz="1600" b="0" dirty="0" err="1"/>
            <a:t>methylesters</a:t>
          </a:r>
          <a:r>
            <a:rPr lang="hu-HU" sz="1600" b="0" dirty="0"/>
            <a:t>, APG </a:t>
          </a:r>
          <a:r>
            <a:rPr lang="hu-HU" sz="1600" b="0" dirty="0" err="1"/>
            <a:t>citrate</a:t>
          </a:r>
          <a:r>
            <a:rPr lang="hu-HU" sz="1600" b="0"/>
            <a:t>) </a:t>
          </a:r>
          <a:br>
            <a:rPr lang="en-GB" sz="1600" b="0"/>
          </a:br>
          <a:r>
            <a:rPr lang="hu-HU" sz="1600" b="0"/>
            <a:t>and </a:t>
          </a:r>
          <a:r>
            <a:rPr lang="hu-HU" sz="1600" b="0" dirty="0" err="1"/>
            <a:t>water</a:t>
          </a:r>
          <a:r>
            <a:rPr lang="hu-HU" sz="1600" b="0" dirty="0"/>
            <a:t> is </a:t>
          </a:r>
          <a:r>
            <a:rPr lang="hu-HU" sz="1600" b="0" dirty="0" err="1"/>
            <a:t>hydrolysis</a:t>
          </a:r>
          <a:endParaRPr lang="en-US" sz="1600" b="0" dirty="0"/>
        </a:p>
      </dgm:t>
    </dgm:pt>
    <dgm:pt modelId="{D5813642-5C1B-4521-B2A3-103871C132B3}" type="parTrans" cxnId="{0410C1C9-232E-43D6-AF7A-34AE7CA70020}">
      <dgm:prSet/>
      <dgm:spPr/>
      <dgm:t>
        <a:bodyPr/>
        <a:lstStyle/>
        <a:p>
          <a:endParaRPr lang="en-US" b="0"/>
        </a:p>
      </dgm:t>
    </dgm:pt>
    <dgm:pt modelId="{F35352FD-081E-4359-8EDC-C093E409A198}" type="sibTrans" cxnId="{0410C1C9-232E-43D6-AF7A-34AE7CA70020}">
      <dgm:prSet/>
      <dgm:spPr/>
      <dgm:t>
        <a:bodyPr/>
        <a:lstStyle/>
        <a:p>
          <a:endParaRPr lang="en-US" b="0"/>
        </a:p>
      </dgm:t>
    </dgm:pt>
    <dgm:pt modelId="{4A4F60DD-6C71-477F-84D3-00800959B0FC}">
      <dgm:prSet custT="1"/>
      <dgm:spPr>
        <a:solidFill>
          <a:srgbClr val="E5B769">
            <a:alpha val="40000"/>
          </a:srgbClr>
        </a:solidFill>
        <a:ln>
          <a:noFill/>
        </a:ln>
      </dgm:spPr>
      <dgm:t>
        <a:bodyPr/>
        <a:lstStyle/>
        <a:p>
          <a:r>
            <a:rPr lang="hu-HU" sz="1400" b="0"/>
            <a:t>fatty </a:t>
          </a:r>
          <a:r>
            <a:rPr lang="hu-HU" sz="1400" b="0" err="1"/>
            <a:t>acids</a:t>
          </a:r>
          <a:r>
            <a:rPr lang="hu-HU" sz="1400" b="0"/>
            <a:t> methyleste</a:t>
          </a:r>
          <a:r>
            <a:rPr lang="en-GB" sz="1400" b="0"/>
            <a:t>r</a:t>
          </a:r>
          <a:endParaRPr lang="en-US" sz="1400" b="0" dirty="0"/>
        </a:p>
      </dgm:t>
    </dgm:pt>
    <dgm:pt modelId="{4D59AF81-7276-4A99-975F-BB696B0785DF}" type="parTrans" cxnId="{ED6456E6-F920-44F5-8DAE-A462F1751C14}">
      <dgm:prSet/>
      <dgm:spPr/>
      <dgm:t>
        <a:bodyPr/>
        <a:lstStyle/>
        <a:p>
          <a:endParaRPr lang="hu-HU" sz="1600" b="0"/>
        </a:p>
      </dgm:t>
    </dgm:pt>
    <dgm:pt modelId="{54C240F0-712A-4CFB-8605-AD4BCC2B654D}" type="sibTrans" cxnId="{ED6456E6-F920-44F5-8DAE-A462F1751C14}">
      <dgm:prSet/>
      <dgm:spPr/>
      <dgm:t>
        <a:bodyPr/>
        <a:lstStyle/>
        <a:p>
          <a:endParaRPr lang="hu-HU" b="0"/>
        </a:p>
      </dgm:t>
    </dgm:pt>
    <dgm:pt modelId="{35F9F608-F6BA-4D94-8C7E-02A64F03BBD8}">
      <dgm:prSet custT="1"/>
      <dgm:spPr>
        <a:solidFill>
          <a:srgbClr val="E5B769">
            <a:alpha val="40000"/>
          </a:srgbClr>
        </a:solidFill>
        <a:ln>
          <a:noFill/>
        </a:ln>
      </dgm:spPr>
      <dgm:t>
        <a:bodyPr/>
        <a:lstStyle/>
        <a:p>
          <a:r>
            <a:rPr lang="hu-HU" sz="1400" b="0"/>
            <a:t>ethoxylated </a:t>
          </a:r>
          <a:r>
            <a:rPr lang="hu-HU" sz="1400" b="0" err="1"/>
            <a:t>fatty</a:t>
          </a:r>
          <a:r>
            <a:rPr lang="hu-HU" sz="1400" b="0"/>
            <a:t> alcohol</a:t>
          </a:r>
          <a:endParaRPr lang="en-US" sz="1400" b="0" dirty="0"/>
        </a:p>
      </dgm:t>
    </dgm:pt>
    <dgm:pt modelId="{C9697865-3C1C-4812-B656-3532E7C10D6B}" type="parTrans" cxnId="{CE1C0D2C-D39C-4D2B-8238-A0E52EF1B81B}">
      <dgm:prSet/>
      <dgm:spPr/>
      <dgm:t>
        <a:bodyPr/>
        <a:lstStyle/>
        <a:p>
          <a:endParaRPr lang="hu-HU" sz="1600" b="0"/>
        </a:p>
      </dgm:t>
    </dgm:pt>
    <dgm:pt modelId="{0E77DF53-1024-4330-8259-5CAB4AD1493F}" type="sibTrans" cxnId="{CE1C0D2C-D39C-4D2B-8238-A0E52EF1B81B}">
      <dgm:prSet/>
      <dgm:spPr/>
      <dgm:t>
        <a:bodyPr/>
        <a:lstStyle/>
        <a:p>
          <a:endParaRPr lang="hu-HU" b="0"/>
        </a:p>
      </dgm:t>
    </dgm:pt>
    <dgm:pt modelId="{8FB1BB4F-6109-420A-A629-835C285BA68C}">
      <dgm:prSet custT="1"/>
      <dgm:spPr>
        <a:solidFill>
          <a:srgbClr val="E5B769">
            <a:alpha val="40000"/>
          </a:srgbClr>
        </a:solidFill>
        <a:ln>
          <a:noFill/>
        </a:ln>
      </dgm:spPr>
      <dgm:t>
        <a:bodyPr/>
        <a:lstStyle/>
        <a:p>
          <a:r>
            <a:rPr lang="hu-HU" sz="1400" b="0"/>
            <a:t>alkylpolyglucoside </a:t>
          </a:r>
          <a:r>
            <a:rPr lang="hu-HU" sz="1400" b="0" dirty="0" err="1"/>
            <a:t>citrate</a:t>
          </a:r>
          <a:endParaRPr lang="en-US" sz="1400" b="0" dirty="0"/>
        </a:p>
      </dgm:t>
    </dgm:pt>
    <dgm:pt modelId="{25313F0F-8A84-43CF-8D63-5722DD44C8B9}" type="parTrans" cxnId="{EC3724B1-3D05-448C-B70F-EDB8B978EC8C}">
      <dgm:prSet/>
      <dgm:spPr/>
      <dgm:t>
        <a:bodyPr/>
        <a:lstStyle/>
        <a:p>
          <a:endParaRPr lang="hu-HU" sz="1600" b="0"/>
        </a:p>
      </dgm:t>
    </dgm:pt>
    <dgm:pt modelId="{7AAA0C03-C5F7-45CC-90CC-BD77914FF884}" type="sibTrans" cxnId="{EC3724B1-3D05-448C-B70F-EDB8B978EC8C}">
      <dgm:prSet/>
      <dgm:spPr/>
      <dgm:t>
        <a:bodyPr/>
        <a:lstStyle/>
        <a:p>
          <a:endParaRPr lang="hu-HU" b="0"/>
        </a:p>
      </dgm:t>
    </dgm:pt>
    <dgm:pt modelId="{5398391B-20B0-4B78-8F28-DB4987C74966}" type="pres">
      <dgm:prSet presAssocID="{3108146C-5E68-48A6-9D96-B51B2C4198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83D8E6-0896-4423-90B4-CB17BB5085C4}" type="pres">
      <dgm:prSet presAssocID="{B31BF446-889B-4704-84A1-0B47B3A2BD21}" presName="hierRoot1" presStyleCnt="0">
        <dgm:presLayoutVars>
          <dgm:hierBranch val="init"/>
        </dgm:presLayoutVars>
      </dgm:prSet>
      <dgm:spPr/>
    </dgm:pt>
    <dgm:pt modelId="{6B6C9200-CBBD-4AAF-A786-459A91A86825}" type="pres">
      <dgm:prSet presAssocID="{B31BF446-889B-4704-84A1-0B47B3A2BD21}" presName="rootComposite1" presStyleCnt="0"/>
      <dgm:spPr/>
    </dgm:pt>
    <dgm:pt modelId="{851BB5EF-D730-4734-967D-2CD319F5220E}" type="pres">
      <dgm:prSet presAssocID="{B31BF446-889B-4704-84A1-0B47B3A2BD21}" presName="rootText1" presStyleLbl="node0" presStyleIdx="0" presStyleCnt="4" custScaleX="125917" custScaleY="13164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AB267463-DAC3-4BE8-9B76-D8EC62C5A252}" type="pres">
      <dgm:prSet presAssocID="{B31BF446-889B-4704-84A1-0B47B3A2BD21}" presName="rootConnector1" presStyleLbl="node1" presStyleIdx="0" presStyleCnt="0"/>
      <dgm:spPr/>
    </dgm:pt>
    <dgm:pt modelId="{CFF63675-3E4B-4846-AFFD-A5E650EB8402}" type="pres">
      <dgm:prSet presAssocID="{B31BF446-889B-4704-84A1-0B47B3A2BD21}" presName="hierChild2" presStyleCnt="0"/>
      <dgm:spPr/>
    </dgm:pt>
    <dgm:pt modelId="{FED2F723-ADE5-45ED-80D4-0C5EF8003A03}" type="pres">
      <dgm:prSet presAssocID="{4D59AF81-7276-4A99-975F-BB696B0785DF}" presName="Name64" presStyleLbl="parChTrans1D2" presStyleIdx="0" presStyleCnt="3"/>
      <dgm:spPr/>
    </dgm:pt>
    <dgm:pt modelId="{A0148FCB-A7D3-4ABA-A926-BDD78BB15C92}" type="pres">
      <dgm:prSet presAssocID="{4A4F60DD-6C71-477F-84D3-00800959B0FC}" presName="hierRoot2" presStyleCnt="0">
        <dgm:presLayoutVars>
          <dgm:hierBranch val="init"/>
        </dgm:presLayoutVars>
      </dgm:prSet>
      <dgm:spPr/>
    </dgm:pt>
    <dgm:pt modelId="{B78274ED-6657-4C54-8479-35A46C4C117B}" type="pres">
      <dgm:prSet presAssocID="{4A4F60DD-6C71-477F-84D3-00800959B0FC}" presName="rootComposite" presStyleCnt="0"/>
      <dgm:spPr/>
    </dgm:pt>
    <dgm:pt modelId="{420E2D06-71DA-4757-9674-3EFF92634B84}" type="pres">
      <dgm:prSet presAssocID="{4A4F60DD-6C71-477F-84D3-00800959B0FC}" presName="rootText" presStyleLbl="node2" presStyleIdx="0" presStyleCnt="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F5B8B1DE-85A5-46E4-A859-1774431F9FA6}" type="pres">
      <dgm:prSet presAssocID="{4A4F60DD-6C71-477F-84D3-00800959B0FC}" presName="rootConnector" presStyleLbl="node2" presStyleIdx="0" presStyleCnt="3"/>
      <dgm:spPr/>
    </dgm:pt>
    <dgm:pt modelId="{DAF81899-EE3A-4D4E-8A88-AFDA5248CE96}" type="pres">
      <dgm:prSet presAssocID="{4A4F60DD-6C71-477F-84D3-00800959B0FC}" presName="hierChild4" presStyleCnt="0"/>
      <dgm:spPr/>
    </dgm:pt>
    <dgm:pt modelId="{6D1C4512-DFA0-42C8-8B49-E6E2AD3FDBC8}" type="pres">
      <dgm:prSet presAssocID="{4A4F60DD-6C71-477F-84D3-00800959B0FC}" presName="hierChild5" presStyleCnt="0"/>
      <dgm:spPr/>
    </dgm:pt>
    <dgm:pt modelId="{28AA4A7E-1D40-48D6-860C-F3C8BD20CE64}" type="pres">
      <dgm:prSet presAssocID="{C9697865-3C1C-4812-B656-3532E7C10D6B}" presName="Name64" presStyleLbl="parChTrans1D2" presStyleIdx="1" presStyleCnt="3"/>
      <dgm:spPr/>
    </dgm:pt>
    <dgm:pt modelId="{A8749034-FAB7-4BF7-BB50-884FABFBE222}" type="pres">
      <dgm:prSet presAssocID="{35F9F608-F6BA-4D94-8C7E-02A64F03BBD8}" presName="hierRoot2" presStyleCnt="0">
        <dgm:presLayoutVars>
          <dgm:hierBranch val="init"/>
        </dgm:presLayoutVars>
      </dgm:prSet>
      <dgm:spPr/>
    </dgm:pt>
    <dgm:pt modelId="{9012D32E-602E-4B99-A4FF-E83A454B7995}" type="pres">
      <dgm:prSet presAssocID="{35F9F608-F6BA-4D94-8C7E-02A64F03BBD8}" presName="rootComposite" presStyleCnt="0"/>
      <dgm:spPr/>
    </dgm:pt>
    <dgm:pt modelId="{91B96C08-CA4B-4E49-AA9A-3F24357373AA}" type="pres">
      <dgm:prSet presAssocID="{35F9F608-F6BA-4D94-8C7E-02A64F03BBD8}" presName="rootText" presStyleLbl="node2" presStyleIdx="1" presStyleCnt="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66C7761D-EB31-49EE-AAA9-856D65DABD4C}" type="pres">
      <dgm:prSet presAssocID="{35F9F608-F6BA-4D94-8C7E-02A64F03BBD8}" presName="rootConnector" presStyleLbl="node2" presStyleIdx="1" presStyleCnt="3"/>
      <dgm:spPr/>
    </dgm:pt>
    <dgm:pt modelId="{02B82B91-6886-41AC-BD07-1700DF68C2C6}" type="pres">
      <dgm:prSet presAssocID="{35F9F608-F6BA-4D94-8C7E-02A64F03BBD8}" presName="hierChild4" presStyleCnt="0"/>
      <dgm:spPr/>
    </dgm:pt>
    <dgm:pt modelId="{4EF66E46-8491-4628-905A-41F0E9914813}" type="pres">
      <dgm:prSet presAssocID="{35F9F608-F6BA-4D94-8C7E-02A64F03BBD8}" presName="hierChild5" presStyleCnt="0"/>
      <dgm:spPr/>
    </dgm:pt>
    <dgm:pt modelId="{9B1E4A67-42D6-469C-BA12-7A8645A5BEFD}" type="pres">
      <dgm:prSet presAssocID="{25313F0F-8A84-43CF-8D63-5722DD44C8B9}" presName="Name64" presStyleLbl="parChTrans1D2" presStyleIdx="2" presStyleCnt="3"/>
      <dgm:spPr/>
    </dgm:pt>
    <dgm:pt modelId="{E57E52A7-CEC4-45C6-B8CE-6FD5FB635B8E}" type="pres">
      <dgm:prSet presAssocID="{8FB1BB4F-6109-420A-A629-835C285BA68C}" presName="hierRoot2" presStyleCnt="0">
        <dgm:presLayoutVars>
          <dgm:hierBranch val="init"/>
        </dgm:presLayoutVars>
      </dgm:prSet>
      <dgm:spPr/>
    </dgm:pt>
    <dgm:pt modelId="{4AB2BEE2-B5CB-4BA6-9C96-3D00558A6CD6}" type="pres">
      <dgm:prSet presAssocID="{8FB1BB4F-6109-420A-A629-835C285BA68C}" presName="rootComposite" presStyleCnt="0"/>
      <dgm:spPr/>
    </dgm:pt>
    <dgm:pt modelId="{89F717FB-15B3-48A3-8D82-27288AF6E73B}" type="pres">
      <dgm:prSet presAssocID="{8FB1BB4F-6109-420A-A629-835C285BA68C}" presName="rootText" presStyleLbl="node2" presStyleIdx="2" presStyleCnt="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0E1F6CA0-39B4-499C-AB46-BA67B5F802EB}" type="pres">
      <dgm:prSet presAssocID="{8FB1BB4F-6109-420A-A629-835C285BA68C}" presName="rootConnector" presStyleLbl="node2" presStyleIdx="2" presStyleCnt="3"/>
      <dgm:spPr/>
    </dgm:pt>
    <dgm:pt modelId="{2D96E09B-7CBA-41D7-ABB8-16F67E8279F1}" type="pres">
      <dgm:prSet presAssocID="{8FB1BB4F-6109-420A-A629-835C285BA68C}" presName="hierChild4" presStyleCnt="0"/>
      <dgm:spPr/>
    </dgm:pt>
    <dgm:pt modelId="{38B8E08E-E8E7-4B30-828F-29B66EFA14E3}" type="pres">
      <dgm:prSet presAssocID="{8FB1BB4F-6109-420A-A629-835C285BA68C}" presName="hierChild5" presStyleCnt="0"/>
      <dgm:spPr/>
    </dgm:pt>
    <dgm:pt modelId="{6E851C60-EE03-48C0-9671-3B8053DA4B8E}" type="pres">
      <dgm:prSet presAssocID="{B31BF446-889B-4704-84A1-0B47B3A2BD21}" presName="hierChild3" presStyleCnt="0"/>
      <dgm:spPr/>
    </dgm:pt>
    <dgm:pt modelId="{1B3C06B6-5321-4CEF-9101-3B119CC70A03}" type="pres">
      <dgm:prSet presAssocID="{74906BE6-11AA-4329-8F16-216A527634A1}" presName="hierRoot1" presStyleCnt="0">
        <dgm:presLayoutVars>
          <dgm:hierBranch val="init"/>
        </dgm:presLayoutVars>
      </dgm:prSet>
      <dgm:spPr/>
    </dgm:pt>
    <dgm:pt modelId="{9DDA743C-AEFE-4F92-BBFA-3F582305FF02}" type="pres">
      <dgm:prSet presAssocID="{74906BE6-11AA-4329-8F16-216A527634A1}" presName="rootComposite1" presStyleCnt="0"/>
      <dgm:spPr/>
    </dgm:pt>
    <dgm:pt modelId="{3A3D86BC-5A16-483C-8173-5E8CFD4CAEEB}" type="pres">
      <dgm:prSet presAssocID="{74906BE6-11AA-4329-8F16-216A527634A1}" presName="rootText1" presStyleLbl="node0" presStyleIdx="1" presStyleCnt="4" custScaleX="125917" custScaleY="13164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44A7CA58-6BC6-48EF-A23E-8E26FFC2726E}" type="pres">
      <dgm:prSet presAssocID="{74906BE6-11AA-4329-8F16-216A527634A1}" presName="rootConnector1" presStyleLbl="node1" presStyleIdx="0" presStyleCnt="0"/>
      <dgm:spPr/>
    </dgm:pt>
    <dgm:pt modelId="{59D1CE61-17F1-41A7-BDC7-2744EEAD6644}" type="pres">
      <dgm:prSet presAssocID="{74906BE6-11AA-4329-8F16-216A527634A1}" presName="hierChild2" presStyleCnt="0"/>
      <dgm:spPr/>
    </dgm:pt>
    <dgm:pt modelId="{B26AC475-545E-4D85-8D26-472CEA50AD1B}" type="pres">
      <dgm:prSet presAssocID="{74906BE6-11AA-4329-8F16-216A527634A1}" presName="hierChild3" presStyleCnt="0"/>
      <dgm:spPr/>
    </dgm:pt>
    <dgm:pt modelId="{DB1B10DE-B81E-43BB-9E70-06DAEB2C5720}" type="pres">
      <dgm:prSet presAssocID="{C0DA8930-5A6A-471E-8AFC-9646AD64ECD6}" presName="hierRoot1" presStyleCnt="0">
        <dgm:presLayoutVars>
          <dgm:hierBranch val="init"/>
        </dgm:presLayoutVars>
      </dgm:prSet>
      <dgm:spPr/>
    </dgm:pt>
    <dgm:pt modelId="{B88E32C0-5374-4CC9-A95D-8886F3603921}" type="pres">
      <dgm:prSet presAssocID="{C0DA8930-5A6A-471E-8AFC-9646AD64ECD6}" presName="rootComposite1" presStyleCnt="0"/>
      <dgm:spPr/>
    </dgm:pt>
    <dgm:pt modelId="{CA46CE20-42C5-4E3E-9240-016F3E58A401}" type="pres">
      <dgm:prSet presAssocID="{C0DA8930-5A6A-471E-8AFC-9646AD64ECD6}" presName="rootText1" presStyleLbl="node0" presStyleIdx="2" presStyleCnt="4" custScaleX="244836" custScaleY="13164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2BFACA13-9A79-4A5D-91C0-3B0E3CC80665}" type="pres">
      <dgm:prSet presAssocID="{C0DA8930-5A6A-471E-8AFC-9646AD64ECD6}" presName="rootConnector1" presStyleLbl="node1" presStyleIdx="0" presStyleCnt="0"/>
      <dgm:spPr/>
    </dgm:pt>
    <dgm:pt modelId="{B2AC3087-8C5A-40FA-8446-671558AB5590}" type="pres">
      <dgm:prSet presAssocID="{C0DA8930-5A6A-471E-8AFC-9646AD64ECD6}" presName="hierChild2" presStyleCnt="0"/>
      <dgm:spPr/>
    </dgm:pt>
    <dgm:pt modelId="{BFFEC18A-290C-47E9-AE54-86D454FD87DD}" type="pres">
      <dgm:prSet presAssocID="{C0DA8930-5A6A-471E-8AFC-9646AD64ECD6}" presName="hierChild3" presStyleCnt="0"/>
      <dgm:spPr/>
    </dgm:pt>
    <dgm:pt modelId="{1D9DC22B-E94C-4F0E-B8C1-1245CCCFF376}" type="pres">
      <dgm:prSet presAssocID="{01B47A82-2CC4-489C-89C8-DCC2C2D81BAE}" presName="hierRoot1" presStyleCnt="0">
        <dgm:presLayoutVars>
          <dgm:hierBranch val="init"/>
        </dgm:presLayoutVars>
      </dgm:prSet>
      <dgm:spPr/>
    </dgm:pt>
    <dgm:pt modelId="{6EB7A1B5-68D1-4088-A49A-F959229AF38D}" type="pres">
      <dgm:prSet presAssocID="{01B47A82-2CC4-489C-89C8-DCC2C2D81BAE}" presName="rootComposite1" presStyleCnt="0"/>
      <dgm:spPr/>
    </dgm:pt>
    <dgm:pt modelId="{AEE006F9-95CF-4E33-9225-F9BC6295E0FE}" type="pres">
      <dgm:prSet presAssocID="{01B47A82-2CC4-489C-89C8-DCC2C2D81BAE}" presName="rootText1" presStyleLbl="node0" presStyleIdx="3" presStyleCnt="4" custScaleX="246627" custScaleY="13164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640E7A38-2844-4281-88FC-117A4AD2C499}" type="pres">
      <dgm:prSet presAssocID="{01B47A82-2CC4-489C-89C8-DCC2C2D81BAE}" presName="rootConnector1" presStyleLbl="node1" presStyleIdx="0" presStyleCnt="0"/>
      <dgm:spPr/>
    </dgm:pt>
    <dgm:pt modelId="{4FF56DDE-6690-4B43-86B1-43E3F862026E}" type="pres">
      <dgm:prSet presAssocID="{01B47A82-2CC4-489C-89C8-DCC2C2D81BAE}" presName="hierChild2" presStyleCnt="0"/>
      <dgm:spPr/>
    </dgm:pt>
    <dgm:pt modelId="{D3EC2CF9-B4B3-440E-8DB3-DB1A0949B5C6}" type="pres">
      <dgm:prSet presAssocID="{01B47A82-2CC4-489C-89C8-DCC2C2D81BAE}" presName="hierChild3" presStyleCnt="0"/>
      <dgm:spPr/>
    </dgm:pt>
  </dgm:ptLst>
  <dgm:cxnLst>
    <dgm:cxn modelId="{8BC95311-30FD-4EF0-86CB-F50A1DC5972C}" type="presOf" srcId="{C0DA8930-5A6A-471E-8AFC-9646AD64ECD6}" destId="{2BFACA13-9A79-4A5D-91C0-3B0E3CC80665}" srcOrd="1" destOrd="0" presId="urn:microsoft.com/office/officeart/2009/3/layout/HorizontalOrganizationChart"/>
    <dgm:cxn modelId="{F5155E12-190E-48CC-A648-0553C0947CCF}" type="presOf" srcId="{4A4F60DD-6C71-477F-84D3-00800959B0FC}" destId="{F5B8B1DE-85A5-46E4-A859-1774431F9FA6}" srcOrd="1" destOrd="0" presId="urn:microsoft.com/office/officeart/2009/3/layout/HorizontalOrganizationChart"/>
    <dgm:cxn modelId="{70159B15-0369-4FCF-B1FB-3246F07106CA}" type="presOf" srcId="{B31BF446-889B-4704-84A1-0B47B3A2BD21}" destId="{AB267463-DAC3-4BE8-9B76-D8EC62C5A252}" srcOrd="1" destOrd="0" presId="urn:microsoft.com/office/officeart/2009/3/layout/HorizontalOrganizationChart"/>
    <dgm:cxn modelId="{8BFFC91C-6DE0-44D7-B3BA-4D929349121F}" type="presOf" srcId="{C0DA8930-5A6A-471E-8AFC-9646AD64ECD6}" destId="{CA46CE20-42C5-4E3E-9240-016F3E58A401}" srcOrd="0" destOrd="0" presId="urn:microsoft.com/office/officeart/2009/3/layout/HorizontalOrganizationChart"/>
    <dgm:cxn modelId="{B6F2082B-1867-4373-971C-EDB838ACCE13}" type="presOf" srcId="{4A4F60DD-6C71-477F-84D3-00800959B0FC}" destId="{420E2D06-71DA-4757-9674-3EFF92634B84}" srcOrd="0" destOrd="0" presId="urn:microsoft.com/office/officeart/2009/3/layout/HorizontalOrganizationChart"/>
    <dgm:cxn modelId="{CE1C0D2C-D39C-4D2B-8238-A0E52EF1B81B}" srcId="{B31BF446-889B-4704-84A1-0B47B3A2BD21}" destId="{35F9F608-F6BA-4D94-8C7E-02A64F03BBD8}" srcOrd="1" destOrd="0" parTransId="{C9697865-3C1C-4812-B656-3532E7C10D6B}" sibTransId="{0E77DF53-1024-4330-8259-5CAB4AD1493F}"/>
    <dgm:cxn modelId="{B30A5E31-2B69-4438-B1CC-3E544E37D3E1}" srcId="{3108146C-5E68-48A6-9D96-B51B2C4198A0}" destId="{B31BF446-889B-4704-84A1-0B47B3A2BD21}" srcOrd="0" destOrd="0" parTransId="{1FF3EB68-D66D-4639-A043-F27BA2E39CD5}" sibTransId="{B349C6C8-E6EA-4F42-ABB6-BCC1F5C87D6B}"/>
    <dgm:cxn modelId="{7858B032-50EA-4367-AACA-F707969244EC}" type="presOf" srcId="{74906BE6-11AA-4329-8F16-216A527634A1}" destId="{3A3D86BC-5A16-483C-8173-5E8CFD4CAEEB}" srcOrd="0" destOrd="0" presId="urn:microsoft.com/office/officeart/2009/3/layout/HorizontalOrganizationChart"/>
    <dgm:cxn modelId="{D4153638-019B-42A6-B621-07FCF36FAD62}" type="presOf" srcId="{01B47A82-2CC4-489C-89C8-DCC2C2D81BAE}" destId="{640E7A38-2844-4281-88FC-117A4AD2C499}" srcOrd="1" destOrd="0" presId="urn:microsoft.com/office/officeart/2009/3/layout/HorizontalOrganizationChart"/>
    <dgm:cxn modelId="{04A69642-CF3C-493D-A4E6-2586F72825D6}" type="presOf" srcId="{C9697865-3C1C-4812-B656-3532E7C10D6B}" destId="{28AA4A7E-1D40-48D6-860C-F3C8BD20CE64}" srcOrd="0" destOrd="0" presId="urn:microsoft.com/office/officeart/2009/3/layout/HorizontalOrganizationChart"/>
    <dgm:cxn modelId="{D2A97649-26DF-4E09-B943-6A1832DE64EE}" type="presOf" srcId="{35F9F608-F6BA-4D94-8C7E-02A64F03BBD8}" destId="{91B96C08-CA4B-4E49-AA9A-3F24357373AA}" srcOrd="0" destOrd="0" presId="urn:microsoft.com/office/officeart/2009/3/layout/HorizontalOrganizationChart"/>
    <dgm:cxn modelId="{ACF3CE4B-608B-4E0E-A5D0-84BF9F5FFCCF}" type="presOf" srcId="{25313F0F-8A84-43CF-8D63-5722DD44C8B9}" destId="{9B1E4A67-42D6-469C-BA12-7A8645A5BEFD}" srcOrd="0" destOrd="0" presId="urn:microsoft.com/office/officeart/2009/3/layout/HorizontalOrganizationChart"/>
    <dgm:cxn modelId="{D5C5A34D-DF85-44E6-8393-C49AC64E60F8}" srcId="{3108146C-5E68-48A6-9D96-B51B2C4198A0}" destId="{74906BE6-11AA-4329-8F16-216A527634A1}" srcOrd="1" destOrd="0" parTransId="{0C2E5C76-0432-47CC-AFD2-F614F1595E54}" sibTransId="{57D72AF9-9E25-4DEC-8736-8586FD9D0032}"/>
    <dgm:cxn modelId="{D4FC824E-CA36-4396-BE85-2A61D7CD9A1C}" type="presOf" srcId="{8FB1BB4F-6109-420A-A629-835C285BA68C}" destId="{89F717FB-15B3-48A3-8D82-27288AF6E73B}" srcOrd="0" destOrd="0" presId="urn:microsoft.com/office/officeart/2009/3/layout/HorizontalOrganizationChart"/>
    <dgm:cxn modelId="{5B493D8A-17A4-4A5C-9021-7839EC188143}" type="presOf" srcId="{3108146C-5E68-48A6-9D96-B51B2C4198A0}" destId="{5398391B-20B0-4B78-8F28-DB4987C74966}" srcOrd="0" destOrd="0" presId="urn:microsoft.com/office/officeart/2009/3/layout/HorizontalOrganizationChart"/>
    <dgm:cxn modelId="{EC3724B1-3D05-448C-B70F-EDB8B978EC8C}" srcId="{B31BF446-889B-4704-84A1-0B47B3A2BD21}" destId="{8FB1BB4F-6109-420A-A629-835C285BA68C}" srcOrd="2" destOrd="0" parTransId="{25313F0F-8A84-43CF-8D63-5722DD44C8B9}" sibTransId="{7AAA0C03-C5F7-45CC-90CC-BD77914FF884}"/>
    <dgm:cxn modelId="{0410C1C9-232E-43D6-AF7A-34AE7CA70020}" srcId="{3108146C-5E68-48A6-9D96-B51B2C4198A0}" destId="{01B47A82-2CC4-489C-89C8-DCC2C2D81BAE}" srcOrd="3" destOrd="0" parTransId="{D5813642-5C1B-4521-B2A3-103871C132B3}" sibTransId="{F35352FD-081E-4359-8EDC-C093E409A198}"/>
    <dgm:cxn modelId="{38A969CE-65AB-40D8-987E-106F66E13D4D}" type="presOf" srcId="{35F9F608-F6BA-4D94-8C7E-02A64F03BBD8}" destId="{66C7761D-EB31-49EE-AAA9-856D65DABD4C}" srcOrd="1" destOrd="0" presId="urn:microsoft.com/office/officeart/2009/3/layout/HorizontalOrganizationChart"/>
    <dgm:cxn modelId="{47946BDC-9013-480A-BEDD-D696DADDB4D4}" type="presOf" srcId="{74906BE6-11AA-4329-8F16-216A527634A1}" destId="{44A7CA58-6BC6-48EF-A23E-8E26FFC2726E}" srcOrd="1" destOrd="0" presId="urn:microsoft.com/office/officeart/2009/3/layout/HorizontalOrganizationChart"/>
    <dgm:cxn modelId="{3A86D5DC-8A26-4D65-8480-560CDDE82BE1}" type="presOf" srcId="{4D59AF81-7276-4A99-975F-BB696B0785DF}" destId="{FED2F723-ADE5-45ED-80D4-0C5EF8003A03}" srcOrd="0" destOrd="0" presId="urn:microsoft.com/office/officeart/2009/3/layout/HorizontalOrganizationChart"/>
    <dgm:cxn modelId="{ED6456E6-F920-44F5-8DAE-A462F1751C14}" srcId="{B31BF446-889B-4704-84A1-0B47B3A2BD21}" destId="{4A4F60DD-6C71-477F-84D3-00800959B0FC}" srcOrd="0" destOrd="0" parTransId="{4D59AF81-7276-4A99-975F-BB696B0785DF}" sibTransId="{54C240F0-712A-4CFB-8605-AD4BCC2B654D}"/>
    <dgm:cxn modelId="{E56633E9-A8B9-46DA-A2BB-445EBEE01BF7}" srcId="{3108146C-5E68-48A6-9D96-B51B2C4198A0}" destId="{C0DA8930-5A6A-471E-8AFC-9646AD64ECD6}" srcOrd="2" destOrd="0" parTransId="{78D11E43-8518-42EE-87C0-F57AB03A0418}" sibTransId="{A8C72E8A-24B3-4FE7-BB69-BCB1F05E217F}"/>
    <dgm:cxn modelId="{A6D579EE-72CE-43FE-9F50-8E5893B27F02}" type="presOf" srcId="{B31BF446-889B-4704-84A1-0B47B3A2BD21}" destId="{851BB5EF-D730-4734-967D-2CD319F5220E}" srcOrd="0" destOrd="0" presId="urn:microsoft.com/office/officeart/2009/3/layout/HorizontalOrganizationChart"/>
    <dgm:cxn modelId="{EFF04EF3-08FE-4B22-B64C-B9EFE9AF9675}" type="presOf" srcId="{8FB1BB4F-6109-420A-A629-835C285BA68C}" destId="{0E1F6CA0-39B4-499C-AB46-BA67B5F802EB}" srcOrd="1" destOrd="0" presId="urn:microsoft.com/office/officeart/2009/3/layout/HorizontalOrganizationChart"/>
    <dgm:cxn modelId="{4E7C9DFD-8CA2-4A46-BE5A-15E812051172}" type="presOf" srcId="{01B47A82-2CC4-489C-89C8-DCC2C2D81BAE}" destId="{AEE006F9-95CF-4E33-9225-F9BC6295E0FE}" srcOrd="0" destOrd="0" presId="urn:microsoft.com/office/officeart/2009/3/layout/HorizontalOrganizationChart"/>
    <dgm:cxn modelId="{C51B785D-5DB8-41F9-ABFE-945614326E55}" type="presParOf" srcId="{5398391B-20B0-4B78-8F28-DB4987C74966}" destId="{A483D8E6-0896-4423-90B4-CB17BB5085C4}" srcOrd="0" destOrd="0" presId="urn:microsoft.com/office/officeart/2009/3/layout/HorizontalOrganizationChart"/>
    <dgm:cxn modelId="{F02BBE51-48AE-4DA2-AF5A-8661DFCED369}" type="presParOf" srcId="{A483D8E6-0896-4423-90B4-CB17BB5085C4}" destId="{6B6C9200-CBBD-4AAF-A786-459A91A86825}" srcOrd="0" destOrd="0" presId="urn:microsoft.com/office/officeart/2009/3/layout/HorizontalOrganizationChart"/>
    <dgm:cxn modelId="{B79A9FCE-95B4-4623-82C0-86AF85FD5953}" type="presParOf" srcId="{6B6C9200-CBBD-4AAF-A786-459A91A86825}" destId="{851BB5EF-D730-4734-967D-2CD319F5220E}" srcOrd="0" destOrd="0" presId="urn:microsoft.com/office/officeart/2009/3/layout/HorizontalOrganizationChart"/>
    <dgm:cxn modelId="{F5C9F298-0FD0-4E41-8CBD-2FAC5FC5E638}" type="presParOf" srcId="{6B6C9200-CBBD-4AAF-A786-459A91A86825}" destId="{AB267463-DAC3-4BE8-9B76-D8EC62C5A252}" srcOrd="1" destOrd="0" presId="urn:microsoft.com/office/officeart/2009/3/layout/HorizontalOrganizationChart"/>
    <dgm:cxn modelId="{B059435F-0C51-44A0-A53B-3F8E7553DD0B}" type="presParOf" srcId="{A483D8E6-0896-4423-90B4-CB17BB5085C4}" destId="{CFF63675-3E4B-4846-AFFD-A5E650EB8402}" srcOrd="1" destOrd="0" presId="urn:microsoft.com/office/officeart/2009/3/layout/HorizontalOrganizationChart"/>
    <dgm:cxn modelId="{AF839DE9-DBBA-4A27-BF5C-2561C194A060}" type="presParOf" srcId="{CFF63675-3E4B-4846-AFFD-A5E650EB8402}" destId="{FED2F723-ADE5-45ED-80D4-0C5EF8003A03}" srcOrd="0" destOrd="0" presId="urn:microsoft.com/office/officeart/2009/3/layout/HorizontalOrganizationChart"/>
    <dgm:cxn modelId="{494ED744-8A34-4EC9-87F4-561752203A76}" type="presParOf" srcId="{CFF63675-3E4B-4846-AFFD-A5E650EB8402}" destId="{A0148FCB-A7D3-4ABA-A926-BDD78BB15C92}" srcOrd="1" destOrd="0" presId="urn:microsoft.com/office/officeart/2009/3/layout/HorizontalOrganizationChart"/>
    <dgm:cxn modelId="{5764ED8C-C725-41CC-97DD-2E946811876B}" type="presParOf" srcId="{A0148FCB-A7D3-4ABA-A926-BDD78BB15C92}" destId="{B78274ED-6657-4C54-8479-35A46C4C117B}" srcOrd="0" destOrd="0" presId="urn:microsoft.com/office/officeart/2009/3/layout/HorizontalOrganizationChart"/>
    <dgm:cxn modelId="{1EC0BE71-6501-4569-8F6B-58384077D44F}" type="presParOf" srcId="{B78274ED-6657-4C54-8479-35A46C4C117B}" destId="{420E2D06-71DA-4757-9674-3EFF92634B84}" srcOrd="0" destOrd="0" presId="urn:microsoft.com/office/officeart/2009/3/layout/HorizontalOrganizationChart"/>
    <dgm:cxn modelId="{BEC1CEC4-C5BC-446C-A4DB-59B68460772B}" type="presParOf" srcId="{B78274ED-6657-4C54-8479-35A46C4C117B}" destId="{F5B8B1DE-85A5-46E4-A859-1774431F9FA6}" srcOrd="1" destOrd="0" presId="urn:microsoft.com/office/officeart/2009/3/layout/HorizontalOrganizationChart"/>
    <dgm:cxn modelId="{ECE6FE30-0BCA-4C51-BC0E-13D32B0D4D94}" type="presParOf" srcId="{A0148FCB-A7D3-4ABA-A926-BDD78BB15C92}" destId="{DAF81899-EE3A-4D4E-8A88-AFDA5248CE96}" srcOrd="1" destOrd="0" presId="urn:microsoft.com/office/officeart/2009/3/layout/HorizontalOrganizationChart"/>
    <dgm:cxn modelId="{6C297788-3D5E-4A39-B51D-B8DCDEED4787}" type="presParOf" srcId="{A0148FCB-A7D3-4ABA-A926-BDD78BB15C92}" destId="{6D1C4512-DFA0-42C8-8B49-E6E2AD3FDBC8}" srcOrd="2" destOrd="0" presId="urn:microsoft.com/office/officeart/2009/3/layout/HorizontalOrganizationChart"/>
    <dgm:cxn modelId="{E6922477-CD32-453F-99DF-1CAB2DC78216}" type="presParOf" srcId="{CFF63675-3E4B-4846-AFFD-A5E650EB8402}" destId="{28AA4A7E-1D40-48D6-860C-F3C8BD20CE64}" srcOrd="2" destOrd="0" presId="urn:microsoft.com/office/officeart/2009/3/layout/HorizontalOrganizationChart"/>
    <dgm:cxn modelId="{807CA51C-6488-44EE-9A53-5F204383FDCF}" type="presParOf" srcId="{CFF63675-3E4B-4846-AFFD-A5E650EB8402}" destId="{A8749034-FAB7-4BF7-BB50-884FABFBE222}" srcOrd="3" destOrd="0" presId="urn:microsoft.com/office/officeart/2009/3/layout/HorizontalOrganizationChart"/>
    <dgm:cxn modelId="{2740F151-7E87-474C-9D20-BAC60C2D9D56}" type="presParOf" srcId="{A8749034-FAB7-4BF7-BB50-884FABFBE222}" destId="{9012D32E-602E-4B99-A4FF-E83A454B7995}" srcOrd="0" destOrd="0" presId="urn:microsoft.com/office/officeart/2009/3/layout/HorizontalOrganizationChart"/>
    <dgm:cxn modelId="{1C486276-1B9B-4BC2-8868-4435D7054DC9}" type="presParOf" srcId="{9012D32E-602E-4B99-A4FF-E83A454B7995}" destId="{91B96C08-CA4B-4E49-AA9A-3F24357373AA}" srcOrd="0" destOrd="0" presId="urn:microsoft.com/office/officeart/2009/3/layout/HorizontalOrganizationChart"/>
    <dgm:cxn modelId="{A3350032-2BC1-4ADB-A35A-2E54493FABBF}" type="presParOf" srcId="{9012D32E-602E-4B99-A4FF-E83A454B7995}" destId="{66C7761D-EB31-49EE-AAA9-856D65DABD4C}" srcOrd="1" destOrd="0" presId="urn:microsoft.com/office/officeart/2009/3/layout/HorizontalOrganizationChart"/>
    <dgm:cxn modelId="{9D99F016-D5C0-47AE-A8AC-BCCF245C590D}" type="presParOf" srcId="{A8749034-FAB7-4BF7-BB50-884FABFBE222}" destId="{02B82B91-6886-41AC-BD07-1700DF68C2C6}" srcOrd="1" destOrd="0" presId="urn:microsoft.com/office/officeart/2009/3/layout/HorizontalOrganizationChart"/>
    <dgm:cxn modelId="{B4606267-723B-465A-B7E9-5590BE77F844}" type="presParOf" srcId="{A8749034-FAB7-4BF7-BB50-884FABFBE222}" destId="{4EF66E46-8491-4628-905A-41F0E9914813}" srcOrd="2" destOrd="0" presId="urn:microsoft.com/office/officeart/2009/3/layout/HorizontalOrganizationChart"/>
    <dgm:cxn modelId="{48787A7F-E3D0-482E-98F7-51F7A97575B3}" type="presParOf" srcId="{CFF63675-3E4B-4846-AFFD-A5E650EB8402}" destId="{9B1E4A67-42D6-469C-BA12-7A8645A5BEFD}" srcOrd="4" destOrd="0" presId="urn:microsoft.com/office/officeart/2009/3/layout/HorizontalOrganizationChart"/>
    <dgm:cxn modelId="{DF3FABFF-D3CF-48F3-ADA0-FE47190FAC24}" type="presParOf" srcId="{CFF63675-3E4B-4846-AFFD-A5E650EB8402}" destId="{E57E52A7-CEC4-45C6-B8CE-6FD5FB635B8E}" srcOrd="5" destOrd="0" presId="urn:microsoft.com/office/officeart/2009/3/layout/HorizontalOrganizationChart"/>
    <dgm:cxn modelId="{A06FF7DF-E5B3-40F9-827E-D007E4647DDE}" type="presParOf" srcId="{E57E52A7-CEC4-45C6-B8CE-6FD5FB635B8E}" destId="{4AB2BEE2-B5CB-4BA6-9C96-3D00558A6CD6}" srcOrd="0" destOrd="0" presId="urn:microsoft.com/office/officeart/2009/3/layout/HorizontalOrganizationChart"/>
    <dgm:cxn modelId="{C886B77F-039E-4584-955D-70BFFCAFE9F9}" type="presParOf" srcId="{4AB2BEE2-B5CB-4BA6-9C96-3D00558A6CD6}" destId="{89F717FB-15B3-48A3-8D82-27288AF6E73B}" srcOrd="0" destOrd="0" presId="urn:microsoft.com/office/officeart/2009/3/layout/HorizontalOrganizationChart"/>
    <dgm:cxn modelId="{B1670340-40AD-4226-A6F7-A453FABBE7F4}" type="presParOf" srcId="{4AB2BEE2-B5CB-4BA6-9C96-3D00558A6CD6}" destId="{0E1F6CA0-39B4-499C-AB46-BA67B5F802EB}" srcOrd="1" destOrd="0" presId="urn:microsoft.com/office/officeart/2009/3/layout/HorizontalOrganizationChart"/>
    <dgm:cxn modelId="{AE90782D-0CDF-42FE-8CAC-6827212D2437}" type="presParOf" srcId="{E57E52A7-CEC4-45C6-B8CE-6FD5FB635B8E}" destId="{2D96E09B-7CBA-41D7-ABB8-16F67E8279F1}" srcOrd="1" destOrd="0" presId="urn:microsoft.com/office/officeart/2009/3/layout/HorizontalOrganizationChart"/>
    <dgm:cxn modelId="{2916A5DE-2B5F-49BB-AB9D-84738716E2E4}" type="presParOf" srcId="{E57E52A7-CEC4-45C6-B8CE-6FD5FB635B8E}" destId="{38B8E08E-E8E7-4B30-828F-29B66EFA14E3}" srcOrd="2" destOrd="0" presId="urn:microsoft.com/office/officeart/2009/3/layout/HorizontalOrganizationChart"/>
    <dgm:cxn modelId="{7F64FD7D-192B-4288-A65B-9EADE15DB2E4}" type="presParOf" srcId="{A483D8E6-0896-4423-90B4-CB17BB5085C4}" destId="{6E851C60-EE03-48C0-9671-3B8053DA4B8E}" srcOrd="2" destOrd="0" presId="urn:microsoft.com/office/officeart/2009/3/layout/HorizontalOrganizationChart"/>
    <dgm:cxn modelId="{D990832B-A3DB-414A-ACAB-9818030DF31C}" type="presParOf" srcId="{5398391B-20B0-4B78-8F28-DB4987C74966}" destId="{1B3C06B6-5321-4CEF-9101-3B119CC70A03}" srcOrd="1" destOrd="0" presId="urn:microsoft.com/office/officeart/2009/3/layout/HorizontalOrganizationChart"/>
    <dgm:cxn modelId="{F13B175B-11B5-4A0E-A31F-CE3B564B6203}" type="presParOf" srcId="{1B3C06B6-5321-4CEF-9101-3B119CC70A03}" destId="{9DDA743C-AEFE-4F92-BBFA-3F582305FF02}" srcOrd="0" destOrd="0" presId="urn:microsoft.com/office/officeart/2009/3/layout/HorizontalOrganizationChart"/>
    <dgm:cxn modelId="{35F61DC6-558F-4710-BB78-4CDA3E6217B6}" type="presParOf" srcId="{9DDA743C-AEFE-4F92-BBFA-3F582305FF02}" destId="{3A3D86BC-5A16-483C-8173-5E8CFD4CAEEB}" srcOrd="0" destOrd="0" presId="urn:microsoft.com/office/officeart/2009/3/layout/HorizontalOrganizationChart"/>
    <dgm:cxn modelId="{549EDD71-E4B1-4B9E-80CF-A40CF4FA1134}" type="presParOf" srcId="{9DDA743C-AEFE-4F92-BBFA-3F582305FF02}" destId="{44A7CA58-6BC6-48EF-A23E-8E26FFC2726E}" srcOrd="1" destOrd="0" presId="urn:microsoft.com/office/officeart/2009/3/layout/HorizontalOrganizationChart"/>
    <dgm:cxn modelId="{5BBC338B-556D-41A3-990C-47D9F3AC70D7}" type="presParOf" srcId="{1B3C06B6-5321-4CEF-9101-3B119CC70A03}" destId="{59D1CE61-17F1-41A7-BDC7-2744EEAD6644}" srcOrd="1" destOrd="0" presId="urn:microsoft.com/office/officeart/2009/3/layout/HorizontalOrganizationChart"/>
    <dgm:cxn modelId="{35B84A3E-A020-4C78-B612-741BAD1CB909}" type="presParOf" srcId="{1B3C06B6-5321-4CEF-9101-3B119CC70A03}" destId="{B26AC475-545E-4D85-8D26-472CEA50AD1B}" srcOrd="2" destOrd="0" presId="urn:microsoft.com/office/officeart/2009/3/layout/HorizontalOrganizationChart"/>
    <dgm:cxn modelId="{8CB530CF-AEE7-4FB2-9D09-8EC9C6FD9BCD}" type="presParOf" srcId="{5398391B-20B0-4B78-8F28-DB4987C74966}" destId="{DB1B10DE-B81E-43BB-9E70-06DAEB2C5720}" srcOrd="2" destOrd="0" presId="urn:microsoft.com/office/officeart/2009/3/layout/HorizontalOrganizationChart"/>
    <dgm:cxn modelId="{59D0A74A-3D95-4C12-9FBB-54F6B63ACCD9}" type="presParOf" srcId="{DB1B10DE-B81E-43BB-9E70-06DAEB2C5720}" destId="{B88E32C0-5374-4CC9-A95D-8886F3603921}" srcOrd="0" destOrd="0" presId="urn:microsoft.com/office/officeart/2009/3/layout/HorizontalOrganizationChart"/>
    <dgm:cxn modelId="{BDDB3931-93CD-4107-A877-E289D36822A6}" type="presParOf" srcId="{B88E32C0-5374-4CC9-A95D-8886F3603921}" destId="{CA46CE20-42C5-4E3E-9240-016F3E58A401}" srcOrd="0" destOrd="0" presId="urn:microsoft.com/office/officeart/2009/3/layout/HorizontalOrganizationChart"/>
    <dgm:cxn modelId="{DB2FD909-D446-4EE9-992C-0245B68551D8}" type="presParOf" srcId="{B88E32C0-5374-4CC9-A95D-8886F3603921}" destId="{2BFACA13-9A79-4A5D-91C0-3B0E3CC80665}" srcOrd="1" destOrd="0" presId="urn:microsoft.com/office/officeart/2009/3/layout/HorizontalOrganizationChart"/>
    <dgm:cxn modelId="{E3C08769-9ACB-4593-BBCA-893D4FE856CF}" type="presParOf" srcId="{DB1B10DE-B81E-43BB-9E70-06DAEB2C5720}" destId="{B2AC3087-8C5A-40FA-8446-671558AB5590}" srcOrd="1" destOrd="0" presId="urn:microsoft.com/office/officeart/2009/3/layout/HorizontalOrganizationChart"/>
    <dgm:cxn modelId="{0A0D0E3A-0E1A-4727-A007-735ED8A0563B}" type="presParOf" srcId="{DB1B10DE-B81E-43BB-9E70-06DAEB2C5720}" destId="{BFFEC18A-290C-47E9-AE54-86D454FD87DD}" srcOrd="2" destOrd="0" presId="urn:microsoft.com/office/officeart/2009/3/layout/HorizontalOrganizationChart"/>
    <dgm:cxn modelId="{0E147146-D629-4263-8059-434EC74EA697}" type="presParOf" srcId="{5398391B-20B0-4B78-8F28-DB4987C74966}" destId="{1D9DC22B-E94C-4F0E-B8C1-1245CCCFF376}" srcOrd="3" destOrd="0" presId="urn:microsoft.com/office/officeart/2009/3/layout/HorizontalOrganizationChart"/>
    <dgm:cxn modelId="{588E15D9-9970-422E-B4A3-5A4B23C842E9}" type="presParOf" srcId="{1D9DC22B-E94C-4F0E-B8C1-1245CCCFF376}" destId="{6EB7A1B5-68D1-4088-A49A-F959229AF38D}" srcOrd="0" destOrd="0" presId="urn:microsoft.com/office/officeart/2009/3/layout/HorizontalOrganizationChart"/>
    <dgm:cxn modelId="{2789C19A-3E2D-43EB-9635-599D4E3C8D25}" type="presParOf" srcId="{6EB7A1B5-68D1-4088-A49A-F959229AF38D}" destId="{AEE006F9-95CF-4E33-9225-F9BC6295E0FE}" srcOrd="0" destOrd="0" presId="urn:microsoft.com/office/officeart/2009/3/layout/HorizontalOrganizationChart"/>
    <dgm:cxn modelId="{0C9BE52B-9A6B-4907-9827-4410085A095B}" type="presParOf" srcId="{6EB7A1B5-68D1-4088-A49A-F959229AF38D}" destId="{640E7A38-2844-4281-88FC-117A4AD2C499}" srcOrd="1" destOrd="0" presId="urn:microsoft.com/office/officeart/2009/3/layout/HorizontalOrganizationChart"/>
    <dgm:cxn modelId="{97128C26-A409-4EA3-B614-85321049CFC7}" type="presParOf" srcId="{1D9DC22B-E94C-4F0E-B8C1-1245CCCFF376}" destId="{4FF56DDE-6690-4B43-86B1-43E3F862026E}" srcOrd="1" destOrd="0" presId="urn:microsoft.com/office/officeart/2009/3/layout/HorizontalOrganizationChart"/>
    <dgm:cxn modelId="{D1D7D6EB-A4CC-4114-8333-4B256E7FE409}" type="presParOf" srcId="{1D9DC22B-E94C-4F0E-B8C1-1245CCCFF376}" destId="{D3EC2CF9-B4B3-440E-8DB3-DB1A0949B5C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739D6F-1E1A-42F8-BD6C-66A74932E83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B1BA9C-7504-456E-AC57-B957FD806841}">
      <dgm:prSet custT="1"/>
      <dgm:spPr>
        <a:solidFill>
          <a:srgbClr val="527A90">
            <a:alpha val="40000"/>
          </a:srgbClr>
        </a:solidFill>
      </dgm:spPr>
      <dgm:t>
        <a:bodyPr/>
        <a:lstStyle/>
        <a:p>
          <a:pPr algn="ctr"/>
          <a:r>
            <a:rPr lang="hu-HU" sz="2000" b="0" i="0"/>
            <a:t>water content</a:t>
          </a:r>
          <a:endParaRPr lang="en-US" sz="2000" b="0" dirty="0"/>
        </a:p>
      </dgm:t>
    </dgm:pt>
    <dgm:pt modelId="{6BC912D5-1C98-4132-9A3C-61644620FC68}" type="par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8471FD54-96FE-45E7-9CCE-BC081AE72784}" type="sib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567C3CC8-2238-411B-83DC-7F58A05F6AD4}">
      <dgm:prSet custT="1"/>
      <dgm:spPr>
        <a:solidFill>
          <a:srgbClr val="C76D7E">
            <a:alpha val="40000"/>
          </a:srgbClr>
        </a:solidFill>
      </dgm:spPr>
      <dgm:t>
        <a:bodyPr/>
        <a:lstStyle/>
        <a:p>
          <a:pPr algn="ctr"/>
          <a:r>
            <a:rPr lang="hu-HU" sz="2000" b="0" i="0"/>
            <a:t>p</a:t>
          </a:r>
          <a:r>
            <a:rPr lang="en-GB" sz="2000" b="0" i="0"/>
            <a:t>H</a:t>
          </a:r>
          <a:r>
            <a:rPr lang="hu-HU" sz="2000" b="0" i="0"/>
            <a:t> in undiluted and diluted (1%) form</a:t>
          </a:r>
          <a:endParaRPr lang="en-US" sz="2000" b="0" dirty="0"/>
        </a:p>
      </dgm:t>
    </dgm:pt>
    <dgm:pt modelId="{97B92BD3-5DA7-4482-99FA-842F53CB8879}" type="par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D162C68A-28A6-4876-B832-285FCA6F81BB}" type="sib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CE832EC3-EE05-4265-9903-52BE4E71BE86}">
      <dgm:prSet custT="1"/>
      <dgm:spPr>
        <a:solidFill>
          <a:srgbClr val="E5B769">
            <a:alpha val="40000"/>
          </a:srgbClr>
        </a:solidFill>
      </dgm:spPr>
      <dgm:t>
        <a:bodyPr/>
        <a:lstStyle/>
        <a:p>
          <a:pPr algn="ctr"/>
          <a:r>
            <a:rPr lang="hu-HU" sz="2000" b="0" i="0"/>
            <a:t>density</a:t>
          </a:r>
          <a:endParaRPr lang="en-US" sz="2000" b="0" dirty="0"/>
        </a:p>
      </dgm:t>
    </dgm:pt>
    <dgm:pt modelId="{72276036-9F57-4414-8F76-3488BFAD4951}" type="parTrans" cxnId="{0464B2EC-8B24-4CFE-826D-A826B81ADF49}">
      <dgm:prSet/>
      <dgm:spPr/>
      <dgm:t>
        <a:bodyPr/>
        <a:lstStyle/>
        <a:p>
          <a:endParaRPr lang="en-US" sz="1600" b="0"/>
        </a:p>
      </dgm:t>
    </dgm:pt>
    <dgm:pt modelId="{678B3AF7-DE57-47DB-AB5D-B2C517CB447C}" type="sibTrans" cxnId="{0464B2EC-8B24-4CFE-826D-A826B81ADF49}">
      <dgm:prSet/>
      <dgm:spPr/>
      <dgm:t>
        <a:bodyPr/>
        <a:lstStyle/>
        <a:p>
          <a:endParaRPr lang="en-US" sz="1600" b="0"/>
        </a:p>
      </dgm:t>
    </dgm:pt>
    <dgm:pt modelId="{6FF1707D-807F-4B7C-AE12-76202033A48D}">
      <dgm:prSet custT="1"/>
      <dgm:spPr>
        <a:solidFill>
          <a:srgbClr val="093824">
            <a:alpha val="40000"/>
          </a:srgbClr>
        </a:solidFill>
      </dgm:spPr>
      <dgm:t>
        <a:bodyPr/>
        <a:lstStyle/>
        <a:p>
          <a:pPr algn="ctr"/>
          <a:r>
            <a:rPr lang="hu-HU" sz="2000" b="0" i="0"/>
            <a:t>appearance</a:t>
          </a:r>
          <a:endParaRPr lang="en-US" sz="2000" b="0" dirty="0"/>
        </a:p>
      </dgm:t>
    </dgm:pt>
    <dgm:pt modelId="{BBBE2566-C26A-49CF-89D1-BC7F638120B0}" type="parTrans" cxnId="{717B6FE9-B409-4D11-A64A-C479B52DD6DD}">
      <dgm:prSet/>
      <dgm:spPr/>
      <dgm:t>
        <a:bodyPr/>
        <a:lstStyle/>
        <a:p>
          <a:endParaRPr lang="en-US" sz="1600" b="0"/>
        </a:p>
      </dgm:t>
    </dgm:pt>
    <dgm:pt modelId="{7427E34C-BF6E-44BA-B4BD-8D763A13F414}" type="sibTrans" cxnId="{717B6FE9-B409-4D11-A64A-C479B52DD6DD}">
      <dgm:prSet/>
      <dgm:spPr/>
      <dgm:t>
        <a:bodyPr/>
        <a:lstStyle/>
        <a:p>
          <a:endParaRPr lang="en-US" sz="1600" b="0"/>
        </a:p>
      </dgm:t>
    </dgm:pt>
    <dgm:pt modelId="{69402F60-C578-4CD0-B729-B46842E50137}" type="pres">
      <dgm:prSet presAssocID="{47739D6F-1E1A-42F8-BD6C-66A74932E838}" presName="Name0" presStyleCnt="0">
        <dgm:presLayoutVars>
          <dgm:dir/>
          <dgm:animLvl val="lvl"/>
          <dgm:resizeHandles val="exact"/>
        </dgm:presLayoutVars>
      </dgm:prSet>
      <dgm:spPr/>
    </dgm:pt>
    <dgm:pt modelId="{FFBCC7F5-0DF9-4E9F-9675-770A3ACF5B5E}" type="pres">
      <dgm:prSet presAssocID="{F9B1BA9C-7504-456E-AC57-B957FD806841}" presName="linNode" presStyleCnt="0"/>
      <dgm:spPr/>
    </dgm:pt>
    <dgm:pt modelId="{07A675AF-0776-45E0-86A0-5E38BEB00BE5}" type="pres">
      <dgm:prSet presAssocID="{F9B1BA9C-7504-456E-AC57-B957FD806841}" presName="parentText" presStyleLbl="node1" presStyleIdx="0" presStyleCnt="4" custScaleX="251769">
        <dgm:presLayoutVars>
          <dgm:chMax val="1"/>
          <dgm:bulletEnabled val="1"/>
        </dgm:presLayoutVars>
      </dgm:prSet>
      <dgm:spPr/>
    </dgm:pt>
    <dgm:pt modelId="{713E96DD-F69E-4693-B113-90FA1387B7C1}" type="pres">
      <dgm:prSet presAssocID="{8471FD54-96FE-45E7-9CCE-BC081AE72784}" presName="sp" presStyleCnt="0"/>
      <dgm:spPr/>
    </dgm:pt>
    <dgm:pt modelId="{0921B11F-5D88-423C-9CDE-753B1A369A84}" type="pres">
      <dgm:prSet presAssocID="{567C3CC8-2238-411B-83DC-7F58A05F6AD4}" presName="linNode" presStyleCnt="0"/>
      <dgm:spPr/>
    </dgm:pt>
    <dgm:pt modelId="{42BDB095-E793-4A28-A9D1-BFFA01E5B46F}" type="pres">
      <dgm:prSet presAssocID="{567C3CC8-2238-411B-83DC-7F58A05F6AD4}" presName="parentText" presStyleLbl="node1" presStyleIdx="1" presStyleCnt="4" custScaleX="251769">
        <dgm:presLayoutVars>
          <dgm:chMax val="1"/>
          <dgm:bulletEnabled val="1"/>
        </dgm:presLayoutVars>
      </dgm:prSet>
      <dgm:spPr/>
    </dgm:pt>
    <dgm:pt modelId="{7A263D37-0CEC-47CE-918B-0B8037FC1C65}" type="pres">
      <dgm:prSet presAssocID="{D162C68A-28A6-4876-B832-285FCA6F81BB}" presName="sp" presStyleCnt="0"/>
      <dgm:spPr/>
    </dgm:pt>
    <dgm:pt modelId="{A3566A48-EE4C-4601-AA33-0C5BCABB07F4}" type="pres">
      <dgm:prSet presAssocID="{CE832EC3-EE05-4265-9903-52BE4E71BE86}" presName="linNode" presStyleCnt="0"/>
      <dgm:spPr/>
    </dgm:pt>
    <dgm:pt modelId="{2536812F-F16A-4B46-A4B3-45FDFC615043}" type="pres">
      <dgm:prSet presAssocID="{CE832EC3-EE05-4265-9903-52BE4E71BE86}" presName="parentText" presStyleLbl="node1" presStyleIdx="2" presStyleCnt="4" custScaleX="251769">
        <dgm:presLayoutVars>
          <dgm:chMax val="1"/>
          <dgm:bulletEnabled val="1"/>
        </dgm:presLayoutVars>
      </dgm:prSet>
      <dgm:spPr/>
    </dgm:pt>
    <dgm:pt modelId="{99B2141E-0044-4345-BFC8-1A9C12AA33CE}" type="pres">
      <dgm:prSet presAssocID="{678B3AF7-DE57-47DB-AB5D-B2C517CB447C}" presName="sp" presStyleCnt="0"/>
      <dgm:spPr/>
    </dgm:pt>
    <dgm:pt modelId="{336DD264-060C-4E11-BCDC-F21E55FD93BE}" type="pres">
      <dgm:prSet presAssocID="{6FF1707D-807F-4B7C-AE12-76202033A48D}" presName="linNode" presStyleCnt="0"/>
      <dgm:spPr/>
    </dgm:pt>
    <dgm:pt modelId="{BD077760-5806-47AD-B939-5F6EEB39B92C}" type="pres">
      <dgm:prSet presAssocID="{6FF1707D-807F-4B7C-AE12-76202033A48D}" presName="parentText" presStyleLbl="node1" presStyleIdx="3" presStyleCnt="4" custScaleX="251769">
        <dgm:presLayoutVars>
          <dgm:chMax val="1"/>
          <dgm:bulletEnabled val="1"/>
        </dgm:presLayoutVars>
      </dgm:prSet>
      <dgm:spPr/>
    </dgm:pt>
  </dgm:ptLst>
  <dgm:cxnLst>
    <dgm:cxn modelId="{A67C6508-566E-4BFC-B649-B16A610A2298}" srcId="{47739D6F-1E1A-42F8-BD6C-66A74932E838}" destId="{567C3CC8-2238-411B-83DC-7F58A05F6AD4}" srcOrd="1" destOrd="0" parTransId="{97B92BD3-5DA7-4482-99FA-842F53CB8879}" sibTransId="{D162C68A-28A6-4876-B832-285FCA6F81BB}"/>
    <dgm:cxn modelId="{DF42BF77-2A9A-4E4F-A5A2-45C262E7FCE2}" type="presOf" srcId="{6FF1707D-807F-4B7C-AE12-76202033A48D}" destId="{BD077760-5806-47AD-B939-5F6EEB39B92C}" srcOrd="0" destOrd="0" presId="urn:microsoft.com/office/officeart/2005/8/layout/vList5"/>
    <dgm:cxn modelId="{683CD758-3290-4565-9D0C-24FCEC1D1855}" type="presOf" srcId="{47739D6F-1E1A-42F8-BD6C-66A74932E838}" destId="{69402F60-C578-4CD0-B729-B46842E50137}" srcOrd="0" destOrd="0" presId="urn:microsoft.com/office/officeart/2005/8/layout/vList5"/>
    <dgm:cxn modelId="{470C16B0-C14B-4107-809B-655E7C7E625D}" type="presOf" srcId="{567C3CC8-2238-411B-83DC-7F58A05F6AD4}" destId="{42BDB095-E793-4A28-A9D1-BFFA01E5B46F}" srcOrd="0" destOrd="0" presId="urn:microsoft.com/office/officeart/2005/8/layout/vList5"/>
    <dgm:cxn modelId="{CB509ED9-43C1-4574-8F3E-472284ABFDA8}" type="presOf" srcId="{F9B1BA9C-7504-456E-AC57-B957FD806841}" destId="{07A675AF-0776-45E0-86A0-5E38BEB00BE5}" srcOrd="0" destOrd="0" presId="urn:microsoft.com/office/officeart/2005/8/layout/vList5"/>
    <dgm:cxn modelId="{717B6FE9-B409-4D11-A64A-C479B52DD6DD}" srcId="{47739D6F-1E1A-42F8-BD6C-66A74932E838}" destId="{6FF1707D-807F-4B7C-AE12-76202033A48D}" srcOrd="3" destOrd="0" parTransId="{BBBE2566-C26A-49CF-89D1-BC7F638120B0}" sibTransId="{7427E34C-BF6E-44BA-B4BD-8D763A13F414}"/>
    <dgm:cxn modelId="{0464B2EC-8B24-4CFE-826D-A826B81ADF49}" srcId="{47739D6F-1E1A-42F8-BD6C-66A74932E838}" destId="{CE832EC3-EE05-4265-9903-52BE4E71BE86}" srcOrd="2" destOrd="0" parTransId="{72276036-9F57-4414-8F76-3488BFAD4951}" sibTransId="{678B3AF7-DE57-47DB-AB5D-B2C517CB447C}"/>
    <dgm:cxn modelId="{37E533ED-7B00-4870-9CA8-724B58BABE2F}" type="presOf" srcId="{CE832EC3-EE05-4265-9903-52BE4E71BE86}" destId="{2536812F-F16A-4B46-A4B3-45FDFC615043}" srcOrd="0" destOrd="0" presId="urn:microsoft.com/office/officeart/2005/8/layout/vList5"/>
    <dgm:cxn modelId="{78575CF6-3DC6-4FA0-ACCF-7DC5B26A3B4E}" srcId="{47739D6F-1E1A-42F8-BD6C-66A74932E838}" destId="{F9B1BA9C-7504-456E-AC57-B957FD806841}" srcOrd="0" destOrd="0" parTransId="{6BC912D5-1C98-4132-9A3C-61644620FC68}" sibTransId="{8471FD54-96FE-45E7-9CCE-BC081AE72784}"/>
    <dgm:cxn modelId="{A0F670E4-87F2-44DA-9902-9BF885FD37CB}" type="presParOf" srcId="{69402F60-C578-4CD0-B729-B46842E50137}" destId="{FFBCC7F5-0DF9-4E9F-9675-770A3ACF5B5E}" srcOrd="0" destOrd="0" presId="urn:microsoft.com/office/officeart/2005/8/layout/vList5"/>
    <dgm:cxn modelId="{BFF38562-C85B-456D-9D43-08E0C9597E13}" type="presParOf" srcId="{FFBCC7F5-0DF9-4E9F-9675-770A3ACF5B5E}" destId="{07A675AF-0776-45E0-86A0-5E38BEB00BE5}" srcOrd="0" destOrd="0" presId="urn:microsoft.com/office/officeart/2005/8/layout/vList5"/>
    <dgm:cxn modelId="{B7600D37-38E6-48D7-AB76-DFBC0B77F503}" type="presParOf" srcId="{69402F60-C578-4CD0-B729-B46842E50137}" destId="{713E96DD-F69E-4693-B113-90FA1387B7C1}" srcOrd="1" destOrd="0" presId="urn:microsoft.com/office/officeart/2005/8/layout/vList5"/>
    <dgm:cxn modelId="{8BB639C5-054A-4B45-8BDC-7D072855868E}" type="presParOf" srcId="{69402F60-C578-4CD0-B729-B46842E50137}" destId="{0921B11F-5D88-423C-9CDE-753B1A369A84}" srcOrd="2" destOrd="0" presId="urn:microsoft.com/office/officeart/2005/8/layout/vList5"/>
    <dgm:cxn modelId="{8C6BC155-3587-44C0-8C37-F51C5D4CCE5A}" type="presParOf" srcId="{0921B11F-5D88-423C-9CDE-753B1A369A84}" destId="{42BDB095-E793-4A28-A9D1-BFFA01E5B46F}" srcOrd="0" destOrd="0" presId="urn:microsoft.com/office/officeart/2005/8/layout/vList5"/>
    <dgm:cxn modelId="{27F8F803-A6B3-4F03-BA90-0D22DC4D56F4}" type="presParOf" srcId="{69402F60-C578-4CD0-B729-B46842E50137}" destId="{7A263D37-0CEC-47CE-918B-0B8037FC1C65}" srcOrd="3" destOrd="0" presId="urn:microsoft.com/office/officeart/2005/8/layout/vList5"/>
    <dgm:cxn modelId="{0195421F-4CDB-4DB1-9A00-1536BBBFF193}" type="presParOf" srcId="{69402F60-C578-4CD0-B729-B46842E50137}" destId="{A3566A48-EE4C-4601-AA33-0C5BCABB07F4}" srcOrd="4" destOrd="0" presId="urn:microsoft.com/office/officeart/2005/8/layout/vList5"/>
    <dgm:cxn modelId="{D9A0868E-E6D3-42A3-A45D-F56C5B5F9EEF}" type="presParOf" srcId="{A3566A48-EE4C-4601-AA33-0C5BCABB07F4}" destId="{2536812F-F16A-4B46-A4B3-45FDFC615043}" srcOrd="0" destOrd="0" presId="urn:microsoft.com/office/officeart/2005/8/layout/vList5"/>
    <dgm:cxn modelId="{9E459AA0-46FB-4889-A19C-295376C32C07}" type="presParOf" srcId="{69402F60-C578-4CD0-B729-B46842E50137}" destId="{99B2141E-0044-4345-BFC8-1A9C12AA33CE}" srcOrd="5" destOrd="0" presId="urn:microsoft.com/office/officeart/2005/8/layout/vList5"/>
    <dgm:cxn modelId="{7E404E28-A810-4EAC-9BAD-24D4154BB26D}" type="presParOf" srcId="{69402F60-C578-4CD0-B729-B46842E50137}" destId="{336DD264-060C-4E11-BCDC-F21E55FD93BE}" srcOrd="6" destOrd="0" presId="urn:microsoft.com/office/officeart/2005/8/layout/vList5"/>
    <dgm:cxn modelId="{E4F104C0-7458-44F5-818D-864DE45316EC}" type="presParOf" srcId="{336DD264-060C-4E11-BCDC-F21E55FD93BE}" destId="{BD077760-5806-47AD-B939-5F6EEB39B92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739D6F-1E1A-42F8-BD6C-66A74932E83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B1BA9C-7504-456E-AC57-B957FD806841}">
      <dgm:prSet custT="1"/>
      <dgm:spPr>
        <a:solidFill>
          <a:srgbClr val="FFFFFF">
            <a:alpha val="40000"/>
          </a:srgbClr>
        </a:solidFill>
      </dgm:spPr>
      <dgm:t>
        <a:bodyPr/>
        <a:lstStyle/>
        <a:p>
          <a:pPr algn="ctr"/>
          <a:r>
            <a:rPr lang="en-GB" sz="2000" b="0" i="0"/>
            <a:t>the period of time during which a product, if stored correctly, is expected to comply with the specification as determined by stability studies on a number of batches of the product</a:t>
          </a:r>
          <a:endParaRPr lang="hu-HU" sz="2000" b="0" i="0"/>
        </a:p>
      </dgm:t>
    </dgm:pt>
    <dgm:pt modelId="{6BC912D5-1C98-4132-9A3C-61644620FC68}" type="par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8471FD54-96FE-45E7-9CCE-BC081AE72784}" type="sib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567C3CC8-2238-411B-83DC-7F58A05F6AD4}">
      <dgm:prSet custT="1"/>
      <dgm:spPr>
        <a:solidFill>
          <a:srgbClr val="E5B769">
            <a:alpha val="40000"/>
          </a:srgbClr>
        </a:solidFill>
      </dgm:spPr>
      <dgm:t>
        <a:bodyPr/>
        <a:lstStyle/>
        <a:p>
          <a:pPr algn="ctr"/>
          <a:r>
            <a:rPr lang="en-GB" sz="2000" b="0" i="0"/>
            <a:t>the shelf-life is used to establish the expiry date of each batch</a:t>
          </a:r>
          <a:endParaRPr lang="hu-HU" sz="2000" b="0" i="0"/>
        </a:p>
      </dgm:t>
    </dgm:pt>
    <dgm:pt modelId="{D162C68A-28A6-4876-B832-285FCA6F81BB}" type="sib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97B92BD3-5DA7-4482-99FA-842F53CB8879}" type="par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69402F60-C578-4CD0-B729-B46842E50137}" type="pres">
      <dgm:prSet presAssocID="{47739D6F-1E1A-42F8-BD6C-66A74932E838}" presName="Name0" presStyleCnt="0">
        <dgm:presLayoutVars>
          <dgm:dir/>
          <dgm:animLvl val="lvl"/>
          <dgm:resizeHandles val="exact"/>
        </dgm:presLayoutVars>
      </dgm:prSet>
      <dgm:spPr/>
    </dgm:pt>
    <dgm:pt modelId="{FFBCC7F5-0DF9-4E9F-9675-770A3ACF5B5E}" type="pres">
      <dgm:prSet presAssocID="{F9B1BA9C-7504-456E-AC57-B957FD806841}" presName="linNode" presStyleCnt="0"/>
      <dgm:spPr/>
    </dgm:pt>
    <dgm:pt modelId="{07A675AF-0776-45E0-86A0-5E38BEB00BE5}" type="pres">
      <dgm:prSet presAssocID="{F9B1BA9C-7504-456E-AC57-B957FD806841}" presName="parentText" presStyleLbl="node1" presStyleIdx="0" presStyleCnt="2" custScaleX="251769" custScaleY="55810">
        <dgm:presLayoutVars>
          <dgm:chMax val="1"/>
          <dgm:bulletEnabled val="1"/>
        </dgm:presLayoutVars>
      </dgm:prSet>
      <dgm:spPr/>
    </dgm:pt>
    <dgm:pt modelId="{713E96DD-F69E-4693-B113-90FA1387B7C1}" type="pres">
      <dgm:prSet presAssocID="{8471FD54-96FE-45E7-9CCE-BC081AE72784}" presName="sp" presStyleCnt="0"/>
      <dgm:spPr/>
    </dgm:pt>
    <dgm:pt modelId="{0921B11F-5D88-423C-9CDE-753B1A369A84}" type="pres">
      <dgm:prSet presAssocID="{567C3CC8-2238-411B-83DC-7F58A05F6AD4}" presName="linNode" presStyleCnt="0"/>
      <dgm:spPr/>
    </dgm:pt>
    <dgm:pt modelId="{42BDB095-E793-4A28-A9D1-BFFA01E5B46F}" type="pres">
      <dgm:prSet presAssocID="{567C3CC8-2238-411B-83DC-7F58A05F6AD4}" presName="parentText" presStyleLbl="node1" presStyleIdx="1" presStyleCnt="2" custScaleX="251769" custScaleY="48021">
        <dgm:presLayoutVars>
          <dgm:chMax val="1"/>
          <dgm:bulletEnabled val="1"/>
        </dgm:presLayoutVars>
      </dgm:prSet>
      <dgm:spPr/>
    </dgm:pt>
  </dgm:ptLst>
  <dgm:cxnLst>
    <dgm:cxn modelId="{A67C6508-566E-4BFC-B649-B16A610A2298}" srcId="{47739D6F-1E1A-42F8-BD6C-66A74932E838}" destId="{567C3CC8-2238-411B-83DC-7F58A05F6AD4}" srcOrd="1" destOrd="0" parTransId="{97B92BD3-5DA7-4482-99FA-842F53CB8879}" sibTransId="{D162C68A-28A6-4876-B832-285FCA6F81BB}"/>
    <dgm:cxn modelId="{683CD758-3290-4565-9D0C-24FCEC1D1855}" type="presOf" srcId="{47739D6F-1E1A-42F8-BD6C-66A74932E838}" destId="{69402F60-C578-4CD0-B729-B46842E50137}" srcOrd="0" destOrd="0" presId="urn:microsoft.com/office/officeart/2005/8/layout/vList5"/>
    <dgm:cxn modelId="{470C16B0-C14B-4107-809B-655E7C7E625D}" type="presOf" srcId="{567C3CC8-2238-411B-83DC-7F58A05F6AD4}" destId="{42BDB095-E793-4A28-A9D1-BFFA01E5B46F}" srcOrd="0" destOrd="0" presId="urn:microsoft.com/office/officeart/2005/8/layout/vList5"/>
    <dgm:cxn modelId="{CB509ED9-43C1-4574-8F3E-472284ABFDA8}" type="presOf" srcId="{F9B1BA9C-7504-456E-AC57-B957FD806841}" destId="{07A675AF-0776-45E0-86A0-5E38BEB00BE5}" srcOrd="0" destOrd="0" presId="urn:microsoft.com/office/officeart/2005/8/layout/vList5"/>
    <dgm:cxn modelId="{78575CF6-3DC6-4FA0-ACCF-7DC5B26A3B4E}" srcId="{47739D6F-1E1A-42F8-BD6C-66A74932E838}" destId="{F9B1BA9C-7504-456E-AC57-B957FD806841}" srcOrd="0" destOrd="0" parTransId="{6BC912D5-1C98-4132-9A3C-61644620FC68}" sibTransId="{8471FD54-96FE-45E7-9CCE-BC081AE72784}"/>
    <dgm:cxn modelId="{A0F670E4-87F2-44DA-9902-9BF885FD37CB}" type="presParOf" srcId="{69402F60-C578-4CD0-B729-B46842E50137}" destId="{FFBCC7F5-0DF9-4E9F-9675-770A3ACF5B5E}" srcOrd="0" destOrd="0" presId="urn:microsoft.com/office/officeart/2005/8/layout/vList5"/>
    <dgm:cxn modelId="{BFF38562-C85B-456D-9D43-08E0C9597E13}" type="presParOf" srcId="{FFBCC7F5-0DF9-4E9F-9675-770A3ACF5B5E}" destId="{07A675AF-0776-45E0-86A0-5E38BEB00BE5}" srcOrd="0" destOrd="0" presId="urn:microsoft.com/office/officeart/2005/8/layout/vList5"/>
    <dgm:cxn modelId="{B7600D37-38E6-48D7-AB76-DFBC0B77F503}" type="presParOf" srcId="{69402F60-C578-4CD0-B729-B46842E50137}" destId="{713E96DD-F69E-4693-B113-90FA1387B7C1}" srcOrd="1" destOrd="0" presId="urn:microsoft.com/office/officeart/2005/8/layout/vList5"/>
    <dgm:cxn modelId="{8BB639C5-054A-4B45-8BDC-7D072855868E}" type="presParOf" srcId="{69402F60-C578-4CD0-B729-B46842E50137}" destId="{0921B11F-5D88-423C-9CDE-753B1A369A84}" srcOrd="2" destOrd="0" presId="urn:microsoft.com/office/officeart/2005/8/layout/vList5"/>
    <dgm:cxn modelId="{8C6BC155-3587-44C0-8C37-F51C5D4CCE5A}" type="presParOf" srcId="{0921B11F-5D88-423C-9CDE-753B1A369A84}" destId="{42BDB095-E793-4A28-A9D1-BFFA01E5B46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739D6F-1E1A-42F8-BD6C-66A74932E83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B1BA9C-7504-456E-AC57-B957FD806841}">
      <dgm:prSet custT="1"/>
      <dgm:spPr>
        <a:solidFill>
          <a:srgbClr val="527A90">
            <a:alpha val="40000"/>
          </a:srgbClr>
        </a:solidFill>
      </dgm:spPr>
      <dgm:t>
        <a:bodyPr/>
        <a:lstStyle/>
        <a:p>
          <a:pPr algn="ctr"/>
          <a:r>
            <a:rPr lang="en-GB" sz="2000" b="0" i="0"/>
            <a:t>the storage conditions recommended by manufacturer on the basis of stability studies should guarantee the maintenance of quality, safety, and efficacy throughout </a:t>
          </a:r>
          <a:br>
            <a:rPr lang="en-GB" sz="2000" b="0" i="0"/>
          </a:br>
          <a:r>
            <a:rPr lang="en-GB" sz="2000" b="0" i="0"/>
            <a:t>the shelf-life of a product</a:t>
          </a:r>
          <a:endParaRPr lang="hu-HU" sz="2000" b="0" i="0"/>
        </a:p>
      </dgm:t>
    </dgm:pt>
    <dgm:pt modelId="{6BC912D5-1C98-4132-9A3C-61644620FC68}" type="par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8471FD54-96FE-45E7-9CCE-BC081AE72784}" type="sib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567C3CC8-2238-411B-83DC-7F58A05F6AD4}">
      <dgm:prSet custT="1"/>
      <dgm:spPr>
        <a:solidFill>
          <a:srgbClr val="C76D7E">
            <a:alpha val="40000"/>
          </a:srgbClr>
        </a:solidFill>
      </dgm:spPr>
      <dgm:t>
        <a:bodyPr/>
        <a:lstStyle/>
        <a:p>
          <a:pPr algn="ctr"/>
          <a:r>
            <a:rPr lang="en-GB" sz="2000" b="0" i="0"/>
            <a:t>usual storage condition: </a:t>
          </a:r>
          <a:br>
            <a:rPr lang="en-GB" sz="2000" b="0" i="0"/>
          </a:br>
          <a:r>
            <a:rPr lang="en-GB" sz="2000" b="0" i="0"/>
            <a:t>dry and cool store house in original sealed containers, protect from frost, sunshine</a:t>
          </a:r>
          <a:endParaRPr lang="hu-HU" sz="2000" b="0" i="0"/>
        </a:p>
      </dgm:t>
    </dgm:pt>
    <dgm:pt modelId="{D162C68A-28A6-4876-B832-285FCA6F81BB}" type="sib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97B92BD3-5DA7-4482-99FA-842F53CB8879}" type="par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CE832EC3-EE05-4265-9903-52BE4E71BE86}">
      <dgm:prSet custT="1"/>
      <dgm:spPr>
        <a:solidFill>
          <a:srgbClr val="E5B769">
            <a:alpha val="40000"/>
          </a:srgbClr>
        </a:solidFill>
      </dgm:spPr>
      <dgm:t>
        <a:bodyPr/>
        <a:lstStyle/>
        <a:p>
          <a:pPr algn="ctr"/>
          <a:r>
            <a:rPr lang="hu-HU" sz="2000" b="0" i="0"/>
            <a:t>stability studies are indispensabile</a:t>
          </a:r>
        </a:p>
      </dgm:t>
    </dgm:pt>
    <dgm:pt modelId="{678B3AF7-DE57-47DB-AB5D-B2C517CB447C}" type="sibTrans" cxnId="{0464B2EC-8B24-4CFE-826D-A826B81ADF49}">
      <dgm:prSet/>
      <dgm:spPr/>
      <dgm:t>
        <a:bodyPr/>
        <a:lstStyle/>
        <a:p>
          <a:endParaRPr lang="en-US" sz="1600" b="0"/>
        </a:p>
      </dgm:t>
    </dgm:pt>
    <dgm:pt modelId="{72276036-9F57-4414-8F76-3488BFAD4951}" type="parTrans" cxnId="{0464B2EC-8B24-4CFE-826D-A826B81ADF49}">
      <dgm:prSet/>
      <dgm:spPr/>
      <dgm:t>
        <a:bodyPr/>
        <a:lstStyle/>
        <a:p>
          <a:endParaRPr lang="en-US" sz="1600" b="0"/>
        </a:p>
      </dgm:t>
    </dgm:pt>
    <dgm:pt modelId="{6FF1707D-807F-4B7C-AE12-76202033A48D}">
      <dgm:prSet custT="1"/>
      <dgm:spPr>
        <a:solidFill>
          <a:srgbClr val="093824">
            <a:alpha val="40000"/>
          </a:srgbClr>
        </a:solidFill>
      </dgm:spPr>
      <dgm:t>
        <a:bodyPr/>
        <a:lstStyle/>
        <a:p>
          <a:pPr algn="ctr"/>
          <a:r>
            <a:rPr lang="en-GB" sz="2000" b="0" i="0"/>
            <a:t>the expiry date and storage conditions must be indicated on the label</a:t>
          </a:r>
          <a:endParaRPr lang="hu-HU" sz="2000" b="0" i="0"/>
        </a:p>
      </dgm:t>
    </dgm:pt>
    <dgm:pt modelId="{7427E34C-BF6E-44BA-B4BD-8D763A13F414}" type="sibTrans" cxnId="{717B6FE9-B409-4D11-A64A-C479B52DD6DD}">
      <dgm:prSet/>
      <dgm:spPr/>
      <dgm:t>
        <a:bodyPr/>
        <a:lstStyle/>
        <a:p>
          <a:endParaRPr lang="en-US" sz="1600" b="0"/>
        </a:p>
      </dgm:t>
    </dgm:pt>
    <dgm:pt modelId="{BBBE2566-C26A-49CF-89D1-BC7F638120B0}" type="parTrans" cxnId="{717B6FE9-B409-4D11-A64A-C479B52DD6DD}">
      <dgm:prSet/>
      <dgm:spPr/>
      <dgm:t>
        <a:bodyPr/>
        <a:lstStyle/>
        <a:p>
          <a:endParaRPr lang="en-US" sz="1600" b="0"/>
        </a:p>
      </dgm:t>
    </dgm:pt>
    <dgm:pt modelId="{69402F60-C578-4CD0-B729-B46842E50137}" type="pres">
      <dgm:prSet presAssocID="{47739D6F-1E1A-42F8-BD6C-66A74932E838}" presName="Name0" presStyleCnt="0">
        <dgm:presLayoutVars>
          <dgm:dir/>
          <dgm:animLvl val="lvl"/>
          <dgm:resizeHandles val="exact"/>
        </dgm:presLayoutVars>
      </dgm:prSet>
      <dgm:spPr/>
    </dgm:pt>
    <dgm:pt modelId="{FFBCC7F5-0DF9-4E9F-9675-770A3ACF5B5E}" type="pres">
      <dgm:prSet presAssocID="{F9B1BA9C-7504-456E-AC57-B957FD806841}" presName="linNode" presStyleCnt="0"/>
      <dgm:spPr/>
    </dgm:pt>
    <dgm:pt modelId="{07A675AF-0776-45E0-86A0-5E38BEB00BE5}" type="pres">
      <dgm:prSet presAssocID="{F9B1BA9C-7504-456E-AC57-B957FD806841}" presName="parentText" presStyleLbl="node1" presStyleIdx="0" presStyleCnt="4" custScaleX="251769" custScaleY="55810">
        <dgm:presLayoutVars>
          <dgm:chMax val="1"/>
          <dgm:bulletEnabled val="1"/>
        </dgm:presLayoutVars>
      </dgm:prSet>
      <dgm:spPr/>
    </dgm:pt>
    <dgm:pt modelId="{713E96DD-F69E-4693-B113-90FA1387B7C1}" type="pres">
      <dgm:prSet presAssocID="{8471FD54-96FE-45E7-9CCE-BC081AE72784}" presName="sp" presStyleCnt="0"/>
      <dgm:spPr/>
    </dgm:pt>
    <dgm:pt modelId="{0921B11F-5D88-423C-9CDE-753B1A369A84}" type="pres">
      <dgm:prSet presAssocID="{567C3CC8-2238-411B-83DC-7F58A05F6AD4}" presName="linNode" presStyleCnt="0"/>
      <dgm:spPr/>
    </dgm:pt>
    <dgm:pt modelId="{42BDB095-E793-4A28-A9D1-BFFA01E5B46F}" type="pres">
      <dgm:prSet presAssocID="{567C3CC8-2238-411B-83DC-7F58A05F6AD4}" presName="parentText" presStyleLbl="node1" presStyleIdx="1" presStyleCnt="4" custScaleX="251769" custScaleY="48021">
        <dgm:presLayoutVars>
          <dgm:chMax val="1"/>
          <dgm:bulletEnabled val="1"/>
        </dgm:presLayoutVars>
      </dgm:prSet>
      <dgm:spPr/>
    </dgm:pt>
    <dgm:pt modelId="{7A263D37-0CEC-47CE-918B-0B8037FC1C65}" type="pres">
      <dgm:prSet presAssocID="{D162C68A-28A6-4876-B832-285FCA6F81BB}" presName="sp" presStyleCnt="0"/>
      <dgm:spPr/>
    </dgm:pt>
    <dgm:pt modelId="{A3566A48-EE4C-4601-AA33-0C5BCABB07F4}" type="pres">
      <dgm:prSet presAssocID="{CE832EC3-EE05-4265-9903-52BE4E71BE86}" presName="linNode" presStyleCnt="0"/>
      <dgm:spPr/>
    </dgm:pt>
    <dgm:pt modelId="{2536812F-F16A-4B46-A4B3-45FDFC615043}" type="pres">
      <dgm:prSet presAssocID="{CE832EC3-EE05-4265-9903-52BE4E71BE86}" presName="parentText" presStyleLbl="node1" presStyleIdx="2" presStyleCnt="4" custScaleX="251769" custScaleY="31153">
        <dgm:presLayoutVars>
          <dgm:chMax val="1"/>
          <dgm:bulletEnabled val="1"/>
        </dgm:presLayoutVars>
      </dgm:prSet>
      <dgm:spPr/>
    </dgm:pt>
    <dgm:pt modelId="{99B2141E-0044-4345-BFC8-1A9C12AA33CE}" type="pres">
      <dgm:prSet presAssocID="{678B3AF7-DE57-47DB-AB5D-B2C517CB447C}" presName="sp" presStyleCnt="0"/>
      <dgm:spPr/>
    </dgm:pt>
    <dgm:pt modelId="{336DD264-060C-4E11-BCDC-F21E55FD93BE}" type="pres">
      <dgm:prSet presAssocID="{6FF1707D-807F-4B7C-AE12-76202033A48D}" presName="linNode" presStyleCnt="0"/>
      <dgm:spPr/>
    </dgm:pt>
    <dgm:pt modelId="{BD077760-5806-47AD-B939-5F6EEB39B92C}" type="pres">
      <dgm:prSet presAssocID="{6FF1707D-807F-4B7C-AE12-76202033A48D}" presName="parentText" presStyleLbl="node1" presStyleIdx="3" presStyleCnt="4" custScaleX="251769" custScaleY="40216">
        <dgm:presLayoutVars>
          <dgm:chMax val="1"/>
          <dgm:bulletEnabled val="1"/>
        </dgm:presLayoutVars>
      </dgm:prSet>
      <dgm:spPr/>
    </dgm:pt>
  </dgm:ptLst>
  <dgm:cxnLst>
    <dgm:cxn modelId="{A67C6508-566E-4BFC-B649-B16A610A2298}" srcId="{47739D6F-1E1A-42F8-BD6C-66A74932E838}" destId="{567C3CC8-2238-411B-83DC-7F58A05F6AD4}" srcOrd="1" destOrd="0" parTransId="{97B92BD3-5DA7-4482-99FA-842F53CB8879}" sibTransId="{D162C68A-28A6-4876-B832-285FCA6F81BB}"/>
    <dgm:cxn modelId="{DF42BF77-2A9A-4E4F-A5A2-45C262E7FCE2}" type="presOf" srcId="{6FF1707D-807F-4B7C-AE12-76202033A48D}" destId="{BD077760-5806-47AD-B939-5F6EEB39B92C}" srcOrd="0" destOrd="0" presId="urn:microsoft.com/office/officeart/2005/8/layout/vList5"/>
    <dgm:cxn modelId="{683CD758-3290-4565-9D0C-24FCEC1D1855}" type="presOf" srcId="{47739D6F-1E1A-42F8-BD6C-66A74932E838}" destId="{69402F60-C578-4CD0-B729-B46842E50137}" srcOrd="0" destOrd="0" presId="urn:microsoft.com/office/officeart/2005/8/layout/vList5"/>
    <dgm:cxn modelId="{470C16B0-C14B-4107-809B-655E7C7E625D}" type="presOf" srcId="{567C3CC8-2238-411B-83DC-7F58A05F6AD4}" destId="{42BDB095-E793-4A28-A9D1-BFFA01E5B46F}" srcOrd="0" destOrd="0" presId="urn:microsoft.com/office/officeart/2005/8/layout/vList5"/>
    <dgm:cxn modelId="{CB509ED9-43C1-4574-8F3E-472284ABFDA8}" type="presOf" srcId="{F9B1BA9C-7504-456E-AC57-B957FD806841}" destId="{07A675AF-0776-45E0-86A0-5E38BEB00BE5}" srcOrd="0" destOrd="0" presId="urn:microsoft.com/office/officeart/2005/8/layout/vList5"/>
    <dgm:cxn modelId="{717B6FE9-B409-4D11-A64A-C479B52DD6DD}" srcId="{47739D6F-1E1A-42F8-BD6C-66A74932E838}" destId="{6FF1707D-807F-4B7C-AE12-76202033A48D}" srcOrd="3" destOrd="0" parTransId="{BBBE2566-C26A-49CF-89D1-BC7F638120B0}" sibTransId="{7427E34C-BF6E-44BA-B4BD-8D763A13F414}"/>
    <dgm:cxn modelId="{0464B2EC-8B24-4CFE-826D-A826B81ADF49}" srcId="{47739D6F-1E1A-42F8-BD6C-66A74932E838}" destId="{CE832EC3-EE05-4265-9903-52BE4E71BE86}" srcOrd="2" destOrd="0" parTransId="{72276036-9F57-4414-8F76-3488BFAD4951}" sibTransId="{678B3AF7-DE57-47DB-AB5D-B2C517CB447C}"/>
    <dgm:cxn modelId="{37E533ED-7B00-4870-9CA8-724B58BABE2F}" type="presOf" srcId="{CE832EC3-EE05-4265-9903-52BE4E71BE86}" destId="{2536812F-F16A-4B46-A4B3-45FDFC615043}" srcOrd="0" destOrd="0" presId="urn:microsoft.com/office/officeart/2005/8/layout/vList5"/>
    <dgm:cxn modelId="{78575CF6-3DC6-4FA0-ACCF-7DC5B26A3B4E}" srcId="{47739D6F-1E1A-42F8-BD6C-66A74932E838}" destId="{F9B1BA9C-7504-456E-AC57-B957FD806841}" srcOrd="0" destOrd="0" parTransId="{6BC912D5-1C98-4132-9A3C-61644620FC68}" sibTransId="{8471FD54-96FE-45E7-9CCE-BC081AE72784}"/>
    <dgm:cxn modelId="{A0F670E4-87F2-44DA-9902-9BF885FD37CB}" type="presParOf" srcId="{69402F60-C578-4CD0-B729-B46842E50137}" destId="{FFBCC7F5-0DF9-4E9F-9675-770A3ACF5B5E}" srcOrd="0" destOrd="0" presId="urn:microsoft.com/office/officeart/2005/8/layout/vList5"/>
    <dgm:cxn modelId="{BFF38562-C85B-456D-9D43-08E0C9597E13}" type="presParOf" srcId="{FFBCC7F5-0DF9-4E9F-9675-770A3ACF5B5E}" destId="{07A675AF-0776-45E0-86A0-5E38BEB00BE5}" srcOrd="0" destOrd="0" presId="urn:microsoft.com/office/officeart/2005/8/layout/vList5"/>
    <dgm:cxn modelId="{B7600D37-38E6-48D7-AB76-DFBC0B77F503}" type="presParOf" srcId="{69402F60-C578-4CD0-B729-B46842E50137}" destId="{713E96DD-F69E-4693-B113-90FA1387B7C1}" srcOrd="1" destOrd="0" presId="urn:microsoft.com/office/officeart/2005/8/layout/vList5"/>
    <dgm:cxn modelId="{8BB639C5-054A-4B45-8BDC-7D072855868E}" type="presParOf" srcId="{69402F60-C578-4CD0-B729-B46842E50137}" destId="{0921B11F-5D88-423C-9CDE-753B1A369A84}" srcOrd="2" destOrd="0" presId="urn:microsoft.com/office/officeart/2005/8/layout/vList5"/>
    <dgm:cxn modelId="{8C6BC155-3587-44C0-8C37-F51C5D4CCE5A}" type="presParOf" srcId="{0921B11F-5D88-423C-9CDE-753B1A369A84}" destId="{42BDB095-E793-4A28-A9D1-BFFA01E5B46F}" srcOrd="0" destOrd="0" presId="urn:microsoft.com/office/officeart/2005/8/layout/vList5"/>
    <dgm:cxn modelId="{27F8F803-A6B3-4F03-BA90-0D22DC4D56F4}" type="presParOf" srcId="{69402F60-C578-4CD0-B729-B46842E50137}" destId="{7A263D37-0CEC-47CE-918B-0B8037FC1C65}" srcOrd="3" destOrd="0" presId="urn:microsoft.com/office/officeart/2005/8/layout/vList5"/>
    <dgm:cxn modelId="{0195421F-4CDB-4DB1-9A00-1536BBBFF193}" type="presParOf" srcId="{69402F60-C578-4CD0-B729-B46842E50137}" destId="{A3566A48-EE4C-4601-AA33-0C5BCABB07F4}" srcOrd="4" destOrd="0" presId="urn:microsoft.com/office/officeart/2005/8/layout/vList5"/>
    <dgm:cxn modelId="{D9A0868E-E6D3-42A3-A45D-F56C5B5F9EEF}" type="presParOf" srcId="{A3566A48-EE4C-4601-AA33-0C5BCABB07F4}" destId="{2536812F-F16A-4B46-A4B3-45FDFC615043}" srcOrd="0" destOrd="0" presId="urn:microsoft.com/office/officeart/2005/8/layout/vList5"/>
    <dgm:cxn modelId="{9E459AA0-46FB-4889-A19C-295376C32C07}" type="presParOf" srcId="{69402F60-C578-4CD0-B729-B46842E50137}" destId="{99B2141E-0044-4345-BFC8-1A9C12AA33CE}" srcOrd="5" destOrd="0" presId="urn:microsoft.com/office/officeart/2005/8/layout/vList5"/>
    <dgm:cxn modelId="{7E404E28-A810-4EAC-9BAD-24D4154BB26D}" type="presParOf" srcId="{69402F60-C578-4CD0-B729-B46842E50137}" destId="{336DD264-060C-4E11-BCDC-F21E55FD93BE}" srcOrd="6" destOrd="0" presId="urn:microsoft.com/office/officeart/2005/8/layout/vList5"/>
    <dgm:cxn modelId="{E4F104C0-7458-44F5-818D-864DE45316EC}" type="presParOf" srcId="{336DD264-060C-4E11-BCDC-F21E55FD93BE}" destId="{BD077760-5806-47AD-B939-5F6EEB39B92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739D6F-1E1A-42F8-BD6C-66A74932E83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7C3CC8-2238-411B-83DC-7F58A05F6AD4}">
      <dgm:prSet custT="1"/>
      <dgm:spPr>
        <a:solidFill>
          <a:srgbClr val="C76D7E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the data thus obtained, in addition to those derived from real-time stability studies, may be used to assess longer-term chemical effects under nonaccelerated conditions and to evaluate the impact of short-term excursions outside the label storage conditions, as might occur during shipping</a:t>
          </a:r>
          <a:endParaRPr lang="hu-HU" sz="1800" b="0" i="0"/>
        </a:p>
      </dgm:t>
    </dgm:pt>
    <dgm:pt modelId="{D162C68A-28A6-4876-B832-285FCA6F81BB}" type="sib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97B92BD3-5DA7-4482-99FA-842F53CB8879}" type="par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F9B1BA9C-7504-456E-AC57-B957FD806841}">
      <dgm:prSet custT="1"/>
      <dgm:spPr>
        <a:solidFill>
          <a:srgbClr val="527A90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studies designed to increase the rate of chemical degradation and physical change of a product by using exaggerated storage conditions as part of the formal stability testing protocol</a:t>
          </a:r>
          <a:endParaRPr lang="hu-HU" sz="1800" b="0" i="0"/>
        </a:p>
      </dgm:t>
    </dgm:pt>
    <dgm:pt modelId="{8471FD54-96FE-45E7-9CCE-BC081AE72784}" type="sib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6BC912D5-1C98-4132-9A3C-61644620FC68}" type="par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CE832EC3-EE05-4265-9903-52BE4E71BE86}">
      <dgm:prSet custT="1"/>
      <dgm:spPr>
        <a:solidFill>
          <a:srgbClr val="0E1C36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the results of accelerated testing studies are not always predictive of physical changes (for that reason is important to examine real storage)</a:t>
          </a:r>
          <a:endParaRPr lang="hu-HU" sz="1800" b="0" i="0"/>
        </a:p>
      </dgm:t>
    </dgm:pt>
    <dgm:pt modelId="{678B3AF7-DE57-47DB-AB5D-B2C517CB447C}" type="sibTrans" cxnId="{0464B2EC-8B24-4CFE-826D-A826B81ADF49}">
      <dgm:prSet/>
      <dgm:spPr/>
      <dgm:t>
        <a:bodyPr/>
        <a:lstStyle/>
        <a:p>
          <a:endParaRPr lang="en-US" sz="1600" b="0"/>
        </a:p>
      </dgm:t>
    </dgm:pt>
    <dgm:pt modelId="{72276036-9F57-4414-8F76-3488BFAD4951}" type="parTrans" cxnId="{0464B2EC-8B24-4CFE-826D-A826B81ADF49}">
      <dgm:prSet/>
      <dgm:spPr/>
      <dgm:t>
        <a:bodyPr/>
        <a:lstStyle/>
        <a:p>
          <a:endParaRPr lang="en-US" sz="1600" b="0"/>
        </a:p>
      </dgm:t>
    </dgm:pt>
    <dgm:pt modelId="{69402F60-C578-4CD0-B729-B46842E50137}" type="pres">
      <dgm:prSet presAssocID="{47739D6F-1E1A-42F8-BD6C-66A74932E838}" presName="Name0" presStyleCnt="0">
        <dgm:presLayoutVars>
          <dgm:dir/>
          <dgm:animLvl val="lvl"/>
          <dgm:resizeHandles val="exact"/>
        </dgm:presLayoutVars>
      </dgm:prSet>
      <dgm:spPr/>
    </dgm:pt>
    <dgm:pt modelId="{FFBCC7F5-0DF9-4E9F-9675-770A3ACF5B5E}" type="pres">
      <dgm:prSet presAssocID="{F9B1BA9C-7504-456E-AC57-B957FD806841}" presName="linNode" presStyleCnt="0"/>
      <dgm:spPr/>
    </dgm:pt>
    <dgm:pt modelId="{07A675AF-0776-45E0-86A0-5E38BEB00BE5}" type="pres">
      <dgm:prSet presAssocID="{F9B1BA9C-7504-456E-AC57-B957FD806841}" presName="parentText" presStyleLbl="node1" presStyleIdx="0" presStyleCnt="3" custScaleX="251769" custScaleY="55810">
        <dgm:presLayoutVars>
          <dgm:chMax val="1"/>
          <dgm:bulletEnabled val="1"/>
        </dgm:presLayoutVars>
      </dgm:prSet>
      <dgm:spPr/>
    </dgm:pt>
    <dgm:pt modelId="{713E96DD-F69E-4693-B113-90FA1387B7C1}" type="pres">
      <dgm:prSet presAssocID="{8471FD54-96FE-45E7-9CCE-BC081AE72784}" presName="sp" presStyleCnt="0"/>
      <dgm:spPr/>
    </dgm:pt>
    <dgm:pt modelId="{0921B11F-5D88-423C-9CDE-753B1A369A84}" type="pres">
      <dgm:prSet presAssocID="{567C3CC8-2238-411B-83DC-7F58A05F6AD4}" presName="linNode" presStyleCnt="0"/>
      <dgm:spPr/>
    </dgm:pt>
    <dgm:pt modelId="{42BDB095-E793-4A28-A9D1-BFFA01E5B46F}" type="pres">
      <dgm:prSet presAssocID="{567C3CC8-2238-411B-83DC-7F58A05F6AD4}" presName="parentText" presStyleLbl="node1" presStyleIdx="1" presStyleCnt="3" custScaleX="251769" custScaleY="76247">
        <dgm:presLayoutVars>
          <dgm:chMax val="1"/>
          <dgm:bulletEnabled val="1"/>
        </dgm:presLayoutVars>
      </dgm:prSet>
      <dgm:spPr/>
    </dgm:pt>
    <dgm:pt modelId="{7A263D37-0CEC-47CE-918B-0B8037FC1C65}" type="pres">
      <dgm:prSet presAssocID="{D162C68A-28A6-4876-B832-285FCA6F81BB}" presName="sp" presStyleCnt="0"/>
      <dgm:spPr/>
    </dgm:pt>
    <dgm:pt modelId="{A3566A48-EE4C-4601-AA33-0C5BCABB07F4}" type="pres">
      <dgm:prSet presAssocID="{CE832EC3-EE05-4265-9903-52BE4E71BE86}" presName="linNode" presStyleCnt="0"/>
      <dgm:spPr/>
    </dgm:pt>
    <dgm:pt modelId="{2536812F-F16A-4B46-A4B3-45FDFC615043}" type="pres">
      <dgm:prSet presAssocID="{CE832EC3-EE05-4265-9903-52BE4E71BE86}" presName="parentText" presStyleLbl="node1" presStyleIdx="2" presStyleCnt="3" custScaleX="251769" custScaleY="46477">
        <dgm:presLayoutVars>
          <dgm:chMax val="1"/>
          <dgm:bulletEnabled val="1"/>
        </dgm:presLayoutVars>
      </dgm:prSet>
      <dgm:spPr/>
    </dgm:pt>
  </dgm:ptLst>
  <dgm:cxnLst>
    <dgm:cxn modelId="{A67C6508-566E-4BFC-B649-B16A610A2298}" srcId="{47739D6F-1E1A-42F8-BD6C-66A74932E838}" destId="{567C3CC8-2238-411B-83DC-7F58A05F6AD4}" srcOrd="1" destOrd="0" parTransId="{97B92BD3-5DA7-4482-99FA-842F53CB8879}" sibTransId="{D162C68A-28A6-4876-B832-285FCA6F81BB}"/>
    <dgm:cxn modelId="{683CD758-3290-4565-9D0C-24FCEC1D1855}" type="presOf" srcId="{47739D6F-1E1A-42F8-BD6C-66A74932E838}" destId="{69402F60-C578-4CD0-B729-B46842E50137}" srcOrd="0" destOrd="0" presId="urn:microsoft.com/office/officeart/2005/8/layout/vList5"/>
    <dgm:cxn modelId="{470C16B0-C14B-4107-809B-655E7C7E625D}" type="presOf" srcId="{567C3CC8-2238-411B-83DC-7F58A05F6AD4}" destId="{42BDB095-E793-4A28-A9D1-BFFA01E5B46F}" srcOrd="0" destOrd="0" presId="urn:microsoft.com/office/officeart/2005/8/layout/vList5"/>
    <dgm:cxn modelId="{CB509ED9-43C1-4574-8F3E-472284ABFDA8}" type="presOf" srcId="{F9B1BA9C-7504-456E-AC57-B957FD806841}" destId="{07A675AF-0776-45E0-86A0-5E38BEB00BE5}" srcOrd="0" destOrd="0" presId="urn:microsoft.com/office/officeart/2005/8/layout/vList5"/>
    <dgm:cxn modelId="{0464B2EC-8B24-4CFE-826D-A826B81ADF49}" srcId="{47739D6F-1E1A-42F8-BD6C-66A74932E838}" destId="{CE832EC3-EE05-4265-9903-52BE4E71BE86}" srcOrd="2" destOrd="0" parTransId="{72276036-9F57-4414-8F76-3488BFAD4951}" sibTransId="{678B3AF7-DE57-47DB-AB5D-B2C517CB447C}"/>
    <dgm:cxn modelId="{37E533ED-7B00-4870-9CA8-724B58BABE2F}" type="presOf" srcId="{CE832EC3-EE05-4265-9903-52BE4E71BE86}" destId="{2536812F-F16A-4B46-A4B3-45FDFC615043}" srcOrd="0" destOrd="0" presId="urn:microsoft.com/office/officeart/2005/8/layout/vList5"/>
    <dgm:cxn modelId="{78575CF6-3DC6-4FA0-ACCF-7DC5B26A3B4E}" srcId="{47739D6F-1E1A-42F8-BD6C-66A74932E838}" destId="{F9B1BA9C-7504-456E-AC57-B957FD806841}" srcOrd="0" destOrd="0" parTransId="{6BC912D5-1C98-4132-9A3C-61644620FC68}" sibTransId="{8471FD54-96FE-45E7-9CCE-BC081AE72784}"/>
    <dgm:cxn modelId="{A0F670E4-87F2-44DA-9902-9BF885FD37CB}" type="presParOf" srcId="{69402F60-C578-4CD0-B729-B46842E50137}" destId="{FFBCC7F5-0DF9-4E9F-9675-770A3ACF5B5E}" srcOrd="0" destOrd="0" presId="urn:microsoft.com/office/officeart/2005/8/layout/vList5"/>
    <dgm:cxn modelId="{BFF38562-C85B-456D-9D43-08E0C9597E13}" type="presParOf" srcId="{FFBCC7F5-0DF9-4E9F-9675-770A3ACF5B5E}" destId="{07A675AF-0776-45E0-86A0-5E38BEB00BE5}" srcOrd="0" destOrd="0" presId="urn:microsoft.com/office/officeart/2005/8/layout/vList5"/>
    <dgm:cxn modelId="{B7600D37-38E6-48D7-AB76-DFBC0B77F503}" type="presParOf" srcId="{69402F60-C578-4CD0-B729-B46842E50137}" destId="{713E96DD-F69E-4693-B113-90FA1387B7C1}" srcOrd="1" destOrd="0" presId="urn:microsoft.com/office/officeart/2005/8/layout/vList5"/>
    <dgm:cxn modelId="{8BB639C5-054A-4B45-8BDC-7D072855868E}" type="presParOf" srcId="{69402F60-C578-4CD0-B729-B46842E50137}" destId="{0921B11F-5D88-423C-9CDE-753B1A369A84}" srcOrd="2" destOrd="0" presId="urn:microsoft.com/office/officeart/2005/8/layout/vList5"/>
    <dgm:cxn modelId="{8C6BC155-3587-44C0-8C37-F51C5D4CCE5A}" type="presParOf" srcId="{0921B11F-5D88-423C-9CDE-753B1A369A84}" destId="{42BDB095-E793-4A28-A9D1-BFFA01E5B46F}" srcOrd="0" destOrd="0" presId="urn:microsoft.com/office/officeart/2005/8/layout/vList5"/>
    <dgm:cxn modelId="{27F8F803-A6B3-4F03-BA90-0D22DC4D56F4}" type="presParOf" srcId="{69402F60-C578-4CD0-B729-B46842E50137}" destId="{7A263D37-0CEC-47CE-918B-0B8037FC1C65}" srcOrd="3" destOrd="0" presId="urn:microsoft.com/office/officeart/2005/8/layout/vList5"/>
    <dgm:cxn modelId="{0195421F-4CDB-4DB1-9A00-1536BBBFF193}" type="presParOf" srcId="{69402F60-C578-4CD0-B729-B46842E50137}" destId="{A3566A48-EE4C-4601-AA33-0C5BCABB07F4}" srcOrd="4" destOrd="0" presId="urn:microsoft.com/office/officeart/2005/8/layout/vList5"/>
    <dgm:cxn modelId="{D9A0868E-E6D3-42A3-A45D-F56C5B5F9EEF}" type="presParOf" srcId="{A3566A48-EE4C-4601-AA33-0C5BCABB07F4}" destId="{2536812F-F16A-4B46-A4B3-45FDFC6150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739D6F-1E1A-42F8-BD6C-66A74932E83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7C3CC8-2238-411B-83DC-7F58A05F6AD4}">
      <dgm:prSet custT="1"/>
      <dgm:spPr>
        <a:solidFill>
          <a:srgbClr val="FFFFFF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therefore expected to be homogeneous</a:t>
          </a:r>
          <a:endParaRPr lang="hu-HU" sz="1800" b="0" i="0"/>
        </a:p>
      </dgm:t>
    </dgm:pt>
    <dgm:pt modelId="{D162C68A-28A6-4876-B832-285FCA6F81BB}" type="sib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97B92BD3-5DA7-4482-99FA-842F53CB8879}" type="parTrans" cxnId="{A67C6508-566E-4BFC-B649-B16A610A2298}">
      <dgm:prSet/>
      <dgm:spPr/>
      <dgm:t>
        <a:bodyPr/>
        <a:lstStyle/>
        <a:p>
          <a:endParaRPr lang="en-US" sz="1600" b="0"/>
        </a:p>
      </dgm:t>
    </dgm:pt>
    <dgm:pt modelId="{F9B1BA9C-7504-456E-AC57-B957FD806841}">
      <dgm:prSet custT="1"/>
      <dgm:spPr>
        <a:solidFill>
          <a:srgbClr val="093824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a defined quantity of product processed in a single process or series of processes</a:t>
          </a:r>
          <a:endParaRPr lang="hu-HU" sz="1800" b="0" i="0"/>
        </a:p>
      </dgm:t>
    </dgm:pt>
    <dgm:pt modelId="{8471FD54-96FE-45E7-9CCE-BC081AE72784}" type="sib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6BC912D5-1C98-4132-9A3C-61644620FC68}" type="parTrans" cxnId="{78575CF6-3DC6-4FA0-ACCF-7DC5B26A3B4E}">
      <dgm:prSet/>
      <dgm:spPr/>
      <dgm:t>
        <a:bodyPr/>
        <a:lstStyle/>
        <a:p>
          <a:endParaRPr lang="en-US" sz="1600" b="0"/>
        </a:p>
      </dgm:t>
    </dgm:pt>
    <dgm:pt modelId="{CE832EC3-EE05-4265-9903-52BE4E71BE86}">
      <dgm:prSet custT="1"/>
      <dgm:spPr>
        <a:solidFill>
          <a:srgbClr val="E5B769">
            <a:alpha val="40000"/>
          </a:srgbClr>
        </a:solidFill>
      </dgm:spPr>
      <dgm:t>
        <a:bodyPr/>
        <a:lstStyle/>
        <a:p>
          <a:pPr algn="ctr"/>
          <a:r>
            <a:rPr lang="en-GB" sz="1800" b="0" i="0"/>
            <a:t>usually at least 3 different batches should be examined</a:t>
          </a:r>
          <a:endParaRPr lang="hu-HU" sz="1800" b="0" i="0"/>
        </a:p>
      </dgm:t>
    </dgm:pt>
    <dgm:pt modelId="{678B3AF7-DE57-47DB-AB5D-B2C517CB447C}" type="sibTrans" cxnId="{0464B2EC-8B24-4CFE-826D-A826B81ADF49}">
      <dgm:prSet/>
      <dgm:spPr/>
      <dgm:t>
        <a:bodyPr/>
        <a:lstStyle/>
        <a:p>
          <a:endParaRPr lang="en-US" sz="1600" b="0"/>
        </a:p>
      </dgm:t>
    </dgm:pt>
    <dgm:pt modelId="{72276036-9F57-4414-8F76-3488BFAD4951}" type="parTrans" cxnId="{0464B2EC-8B24-4CFE-826D-A826B81ADF49}">
      <dgm:prSet/>
      <dgm:spPr/>
      <dgm:t>
        <a:bodyPr/>
        <a:lstStyle/>
        <a:p>
          <a:endParaRPr lang="en-US" sz="1600" b="0"/>
        </a:p>
      </dgm:t>
    </dgm:pt>
    <dgm:pt modelId="{69402F60-C578-4CD0-B729-B46842E50137}" type="pres">
      <dgm:prSet presAssocID="{47739D6F-1E1A-42F8-BD6C-66A74932E838}" presName="Name0" presStyleCnt="0">
        <dgm:presLayoutVars>
          <dgm:dir/>
          <dgm:animLvl val="lvl"/>
          <dgm:resizeHandles val="exact"/>
        </dgm:presLayoutVars>
      </dgm:prSet>
      <dgm:spPr/>
    </dgm:pt>
    <dgm:pt modelId="{FFBCC7F5-0DF9-4E9F-9675-770A3ACF5B5E}" type="pres">
      <dgm:prSet presAssocID="{F9B1BA9C-7504-456E-AC57-B957FD806841}" presName="linNode" presStyleCnt="0"/>
      <dgm:spPr/>
    </dgm:pt>
    <dgm:pt modelId="{07A675AF-0776-45E0-86A0-5E38BEB00BE5}" type="pres">
      <dgm:prSet presAssocID="{F9B1BA9C-7504-456E-AC57-B957FD806841}" presName="parentText" presStyleLbl="node1" presStyleIdx="0" presStyleCnt="3" custScaleX="251769" custScaleY="55810">
        <dgm:presLayoutVars>
          <dgm:chMax val="1"/>
          <dgm:bulletEnabled val="1"/>
        </dgm:presLayoutVars>
      </dgm:prSet>
      <dgm:spPr/>
    </dgm:pt>
    <dgm:pt modelId="{713E96DD-F69E-4693-B113-90FA1387B7C1}" type="pres">
      <dgm:prSet presAssocID="{8471FD54-96FE-45E7-9CCE-BC081AE72784}" presName="sp" presStyleCnt="0"/>
      <dgm:spPr/>
    </dgm:pt>
    <dgm:pt modelId="{0921B11F-5D88-423C-9CDE-753B1A369A84}" type="pres">
      <dgm:prSet presAssocID="{567C3CC8-2238-411B-83DC-7F58A05F6AD4}" presName="linNode" presStyleCnt="0"/>
      <dgm:spPr/>
    </dgm:pt>
    <dgm:pt modelId="{42BDB095-E793-4A28-A9D1-BFFA01E5B46F}" type="pres">
      <dgm:prSet presAssocID="{567C3CC8-2238-411B-83DC-7F58A05F6AD4}" presName="parentText" presStyleLbl="node1" presStyleIdx="1" presStyleCnt="3" custScaleX="251769" custScaleY="44866">
        <dgm:presLayoutVars>
          <dgm:chMax val="1"/>
          <dgm:bulletEnabled val="1"/>
        </dgm:presLayoutVars>
      </dgm:prSet>
      <dgm:spPr/>
    </dgm:pt>
    <dgm:pt modelId="{7A263D37-0CEC-47CE-918B-0B8037FC1C65}" type="pres">
      <dgm:prSet presAssocID="{D162C68A-28A6-4876-B832-285FCA6F81BB}" presName="sp" presStyleCnt="0"/>
      <dgm:spPr/>
    </dgm:pt>
    <dgm:pt modelId="{A3566A48-EE4C-4601-AA33-0C5BCABB07F4}" type="pres">
      <dgm:prSet presAssocID="{CE832EC3-EE05-4265-9903-52BE4E71BE86}" presName="linNode" presStyleCnt="0"/>
      <dgm:spPr/>
    </dgm:pt>
    <dgm:pt modelId="{2536812F-F16A-4B46-A4B3-45FDFC615043}" type="pres">
      <dgm:prSet presAssocID="{CE832EC3-EE05-4265-9903-52BE4E71BE86}" presName="parentText" presStyleLbl="node1" presStyleIdx="2" presStyleCnt="3" custScaleX="251769" custScaleY="46477">
        <dgm:presLayoutVars>
          <dgm:chMax val="1"/>
          <dgm:bulletEnabled val="1"/>
        </dgm:presLayoutVars>
      </dgm:prSet>
      <dgm:spPr/>
    </dgm:pt>
  </dgm:ptLst>
  <dgm:cxnLst>
    <dgm:cxn modelId="{A67C6508-566E-4BFC-B649-B16A610A2298}" srcId="{47739D6F-1E1A-42F8-BD6C-66A74932E838}" destId="{567C3CC8-2238-411B-83DC-7F58A05F6AD4}" srcOrd="1" destOrd="0" parTransId="{97B92BD3-5DA7-4482-99FA-842F53CB8879}" sibTransId="{D162C68A-28A6-4876-B832-285FCA6F81BB}"/>
    <dgm:cxn modelId="{683CD758-3290-4565-9D0C-24FCEC1D1855}" type="presOf" srcId="{47739D6F-1E1A-42F8-BD6C-66A74932E838}" destId="{69402F60-C578-4CD0-B729-B46842E50137}" srcOrd="0" destOrd="0" presId="urn:microsoft.com/office/officeart/2005/8/layout/vList5"/>
    <dgm:cxn modelId="{470C16B0-C14B-4107-809B-655E7C7E625D}" type="presOf" srcId="{567C3CC8-2238-411B-83DC-7F58A05F6AD4}" destId="{42BDB095-E793-4A28-A9D1-BFFA01E5B46F}" srcOrd="0" destOrd="0" presId="urn:microsoft.com/office/officeart/2005/8/layout/vList5"/>
    <dgm:cxn modelId="{CB509ED9-43C1-4574-8F3E-472284ABFDA8}" type="presOf" srcId="{F9B1BA9C-7504-456E-AC57-B957FD806841}" destId="{07A675AF-0776-45E0-86A0-5E38BEB00BE5}" srcOrd="0" destOrd="0" presId="urn:microsoft.com/office/officeart/2005/8/layout/vList5"/>
    <dgm:cxn modelId="{0464B2EC-8B24-4CFE-826D-A826B81ADF49}" srcId="{47739D6F-1E1A-42F8-BD6C-66A74932E838}" destId="{CE832EC3-EE05-4265-9903-52BE4E71BE86}" srcOrd="2" destOrd="0" parTransId="{72276036-9F57-4414-8F76-3488BFAD4951}" sibTransId="{678B3AF7-DE57-47DB-AB5D-B2C517CB447C}"/>
    <dgm:cxn modelId="{37E533ED-7B00-4870-9CA8-724B58BABE2F}" type="presOf" srcId="{CE832EC3-EE05-4265-9903-52BE4E71BE86}" destId="{2536812F-F16A-4B46-A4B3-45FDFC615043}" srcOrd="0" destOrd="0" presId="urn:microsoft.com/office/officeart/2005/8/layout/vList5"/>
    <dgm:cxn modelId="{78575CF6-3DC6-4FA0-ACCF-7DC5B26A3B4E}" srcId="{47739D6F-1E1A-42F8-BD6C-66A74932E838}" destId="{F9B1BA9C-7504-456E-AC57-B957FD806841}" srcOrd="0" destOrd="0" parTransId="{6BC912D5-1C98-4132-9A3C-61644620FC68}" sibTransId="{8471FD54-96FE-45E7-9CCE-BC081AE72784}"/>
    <dgm:cxn modelId="{A0F670E4-87F2-44DA-9902-9BF885FD37CB}" type="presParOf" srcId="{69402F60-C578-4CD0-B729-B46842E50137}" destId="{FFBCC7F5-0DF9-4E9F-9675-770A3ACF5B5E}" srcOrd="0" destOrd="0" presId="urn:microsoft.com/office/officeart/2005/8/layout/vList5"/>
    <dgm:cxn modelId="{BFF38562-C85B-456D-9D43-08E0C9597E13}" type="presParOf" srcId="{FFBCC7F5-0DF9-4E9F-9675-770A3ACF5B5E}" destId="{07A675AF-0776-45E0-86A0-5E38BEB00BE5}" srcOrd="0" destOrd="0" presId="urn:microsoft.com/office/officeart/2005/8/layout/vList5"/>
    <dgm:cxn modelId="{B7600D37-38E6-48D7-AB76-DFBC0B77F503}" type="presParOf" srcId="{69402F60-C578-4CD0-B729-B46842E50137}" destId="{713E96DD-F69E-4693-B113-90FA1387B7C1}" srcOrd="1" destOrd="0" presId="urn:microsoft.com/office/officeart/2005/8/layout/vList5"/>
    <dgm:cxn modelId="{8BB639C5-054A-4B45-8BDC-7D072855868E}" type="presParOf" srcId="{69402F60-C578-4CD0-B729-B46842E50137}" destId="{0921B11F-5D88-423C-9CDE-753B1A369A84}" srcOrd="2" destOrd="0" presId="urn:microsoft.com/office/officeart/2005/8/layout/vList5"/>
    <dgm:cxn modelId="{8C6BC155-3587-44C0-8C37-F51C5D4CCE5A}" type="presParOf" srcId="{0921B11F-5D88-423C-9CDE-753B1A369A84}" destId="{42BDB095-E793-4A28-A9D1-BFFA01E5B46F}" srcOrd="0" destOrd="0" presId="urn:microsoft.com/office/officeart/2005/8/layout/vList5"/>
    <dgm:cxn modelId="{27F8F803-A6B3-4F03-BA90-0D22DC4D56F4}" type="presParOf" srcId="{69402F60-C578-4CD0-B729-B46842E50137}" destId="{7A263D37-0CEC-47CE-918B-0B8037FC1C65}" srcOrd="3" destOrd="0" presId="urn:microsoft.com/office/officeart/2005/8/layout/vList5"/>
    <dgm:cxn modelId="{0195421F-4CDB-4DB1-9A00-1536BBBFF193}" type="presParOf" srcId="{69402F60-C578-4CD0-B729-B46842E50137}" destId="{A3566A48-EE4C-4601-AA33-0C5BCABB07F4}" srcOrd="4" destOrd="0" presId="urn:microsoft.com/office/officeart/2005/8/layout/vList5"/>
    <dgm:cxn modelId="{D9A0868E-E6D3-42A3-A45D-F56C5B5F9EEF}" type="presParOf" srcId="{A3566A48-EE4C-4601-AA33-0C5BCABB07F4}" destId="{2536812F-F16A-4B46-A4B3-45FDFC6150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E5A34-88C8-4BF9-B5DD-7ABFB73533CE}">
      <dsp:nvSpPr>
        <dsp:cNvPr id="0" name=""/>
        <dsp:cNvSpPr/>
      </dsp:nvSpPr>
      <dsp:spPr>
        <a:xfrm>
          <a:off x="0" y="938347"/>
          <a:ext cx="5744684" cy="431730"/>
        </a:xfrm>
        <a:prstGeom prst="roundRect">
          <a:avLst/>
        </a:prstGeom>
        <a:solidFill>
          <a:srgbClr val="527A90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0" i="0" kern="1200"/>
            <a:t>microemulsion</a:t>
          </a:r>
          <a:endParaRPr lang="en-US" sz="1800" b="0" kern="1200" dirty="0"/>
        </a:p>
      </dsp:txBody>
      <dsp:txXfrm>
        <a:off x="21075" y="959422"/>
        <a:ext cx="5702534" cy="389580"/>
      </dsp:txXfrm>
    </dsp:sp>
    <dsp:sp modelId="{38CDBB01-81B0-4FF5-B96D-946E24EF46A6}">
      <dsp:nvSpPr>
        <dsp:cNvPr id="0" name=""/>
        <dsp:cNvSpPr/>
      </dsp:nvSpPr>
      <dsp:spPr>
        <a:xfrm>
          <a:off x="0" y="1421918"/>
          <a:ext cx="5744684" cy="431730"/>
        </a:xfrm>
        <a:prstGeom prst="roundRect">
          <a:avLst/>
        </a:prstGeom>
        <a:solidFill>
          <a:srgbClr val="C76D7E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0" i="0" kern="1200"/>
            <a:t>developed and patented by </a:t>
          </a:r>
          <a:r>
            <a:rPr lang="en-GB" sz="1800" b="0" i="0" kern="1200"/>
            <a:t>L</a:t>
          </a:r>
          <a:r>
            <a:rPr lang="hu-HU" sz="1800" b="0" i="0" kern="1200"/>
            <a:t>amberti</a:t>
          </a:r>
          <a:endParaRPr lang="en-US" sz="1800" b="0" kern="1200" dirty="0"/>
        </a:p>
      </dsp:txBody>
      <dsp:txXfrm>
        <a:off x="21075" y="1442993"/>
        <a:ext cx="5702534" cy="389580"/>
      </dsp:txXfrm>
    </dsp:sp>
    <dsp:sp modelId="{2C0DE273-9E96-4D5A-AC10-099E61B31A8C}">
      <dsp:nvSpPr>
        <dsp:cNvPr id="0" name=""/>
        <dsp:cNvSpPr/>
      </dsp:nvSpPr>
      <dsp:spPr>
        <a:xfrm>
          <a:off x="0" y="1905488"/>
          <a:ext cx="5744684" cy="431730"/>
        </a:xfrm>
        <a:prstGeom prst="roundRect">
          <a:avLst/>
        </a:prstGeom>
        <a:solidFill>
          <a:srgbClr val="093824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0" i="0" kern="1200"/>
            <a:t>registered by </a:t>
          </a:r>
          <a:r>
            <a:rPr lang="en-GB" sz="1800" b="0" i="0" kern="1200"/>
            <a:t>L</a:t>
          </a:r>
          <a:r>
            <a:rPr lang="hu-HU" sz="1800" b="0" i="0" kern="1200"/>
            <a:t>amberti in </a:t>
          </a:r>
          <a:r>
            <a:rPr lang="en-GB" sz="1800" b="0" i="0" kern="1200"/>
            <a:t>H</a:t>
          </a:r>
          <a:r>
            <a:rPr lang="hu-HU" sz="1800" b="0" i="0" kern="1200"/>
            <a:t>ungary </a:t>
          </a:r>
          <a:r>
            <a:rPr lang="en-GB" sz="1800" b="0" i="0" kern="1200"/>
            <a:t>under </a:t>
          </a:r>
          <a:r>
            <a:rPr lang="hu-HU" sz="1800" b="0" i="0" kern="1200"/>
            <a:t>alias </a:t>
          </a:r>
          <a:r>
            <a:rPr lang="en-GB" sz="1800" b="0" i="0" kern="1200"/>
            <a:t>M</a:t>
          </a:r>
          <a:r>
            <a:rPr lang="hu-HU" sz="1800" b="0" i="0" kern="1200"/>
            <a:t>icrobio</a:t>
          </a:r>
          <a:endParaRPr lang="en-US" sz="1800" b="0" kern="1200" dirty="0"/>
        </a:p>
      </dsp:txBody>
      <dsp:txXfrm>
        <a:off x="21075" y="1926563"/>
        <a:ext cx="5702534" cy="389580"/>
      </dsp:txXfrm>
    </dsp:sp>
    <dsp:sp modelId="{FA7FDFE9-E65B-4FCD-9A44-C90C649C59AB}">
      <dsp:nvSpPr>
        <dsp:cNvPr id="0" name=""/>
        <dsp:cNvSpPr/>
      </dsp:nvSpPr>
      <dsp:spPr>
        <a:xfrm>
          <a:off x="0" y="2389058"/>
          <a:ext cx="5744684" cy="431730"/>
        </a:xfrm>
        <a:prstGeom prst="roundRect">
          <a:avLst/>
        </a:prstGeom>
        <a:solidFill>
          <a:srgbClr val="E5B769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0" i="0" kern="1200"/>
            <a:t>usable for herbicide, fungicide and insecticide treatments</a:t>
          </a:r>
          <a:endParaRPr lang="en-US" sz="1800" b="0" kern="1200" dirty="0"/>
        </a:p>
      </dsp:txBody>
      <dsp:txXfrm>
        <a:off x="21075" y="2410133"/>
        <a:ext cx="5702534" cy="389580"/>
      </dsp:txXfrm>
    </dsp:sp>
    <dsp:sp modelId="{288D1A27-ABD9-4159-A6A9-4D533DF37016}">
      <dsp:nvSpPr>
        <dsp:cNvPr id="0" name=""/>
        <dsp:cNvSpPr/>
      </dsp:nvSpPr>
      <dsp:spPr>
        <a:xfrm>
          <a:off x="0" y="2872627"/>
          <a:ext cx="5744684" cy="431730"/>
        </a:xfrm>
        <a:prstGeom prst="roundRect">
          <a:avLst/>
        </a:prstGeom>
        <a:solidFill>
          <a:srgbClr val="0E1C36">
            <a:alpha val="4980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0" i="0" kern="1200"/>
            <a:t>main application with herbicides </a:t>
          </a:r>
          <a:endParaRPr lang="en-US" sz="1800" b="0" kern="1200" dirty="0"/>
        </a:p>
      </dsp:txBody>
      <dsp:txXfrm>
        <a:off x="21075" y="2893702"/>
        <a:ext cx="5702534" cy="389580"/>
      </dsp:txXfrm>
    </dsp:sp>
    <dsp:sp modelId="{27C49A94-D50B-4D09-8BDB-9D83313B0E66}">
      <dsp:nvSpPr>
        <dsp:cNvPr id="0" name=""/>
        <dsp:cNvSpPr/>
      </dsp:nvSpPr>
      <dsp:spPr>
        <a:xfrm>
          <a:off x="0" y="3356198"/>
          <a:ext cx="5744684" cy="431730"/>
        </a:xfrm>
        <a:prstGeom prst="roundRect">
          <a:avLst/>
        </a:prstGeom>
        <a:solidFill>
          <a:srgbClr val="4B2E39">
            <a:alpha val="4980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0" i="0" kern="1200"/>
            <a:t>frequent usage in combi-pack</a:t>
          </a:r>
          <a:endParaRPr lang="en-US" sz="1800" b="0" kern="1200" dirty="0"/>
        </a:p>
      </dsp:txBody>
      <dsp:txXfrm>
        <a:off x="21075" y="3377273"/>
        <a:ext cx="5702534" cy="3895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75AF-0776-45E0-86A0-5E38BEB00BE5}">
      <dsp:nvSpPr>
        <dsp:cNvPr id="0" name=""/>
        <dsp:cNvSpPr/>
      </dsp:nvSpPr>
      <dsp:spPr>
        <a:xfrm>
          <a:off x="222463" y="1685"/>
          <a:ext cx="4306960" cy="1723639"/>
        </a:xfrm>
        <a:prstGeom prst="roundRect">
          <a:avLst/>
        </a:prstGeom>
        <a:solidFill>
          <a:srgbClr val="527A90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date given on the individual container (usually on the label) of a product up to and including which the product is expected to remain within specifications,</a:t>
          </a:r>
          <a:br>
            <a:rPr lang="en-GB" sz="1800" b="0" i="0" kern="1200"/>
          </a:br>
          <a:r>
            <a:rPr lang="en-GB" sz="1800" b="0" i="0" kern="1200"/>
            <a:t>if stored correctly</a:t>
          </a:r>
          <a:endParaRPr lang="hu-HU" sz="1800" b="0" i="0" kern="1200"/>
        </a:p>
      </dsp:txBody>
      <dsp:txXfrm>
        <a:off x="306604" y="85826"/>
        <a:ext cx="4138678" cy="1555357"/>
      </dsp:txXfrm>
    </dsp:sp>
    <dsp:sp modelId="{42BDB095-E793-4A28-A9D1-BFFA01E5B46F}">
      <dsp:nvSpPr>
        <dsp:cNvPr id="0" name=""/>
        <dsp:cNvSpPr/>
      </dsp:nvSpPr>
      <dsp:spPr>
        <a:xfrm>
          <a:off x="222463" y="1879745"/>
          <a:ext cx="4306960" cy="1385644"/>
        </a:xfrm>
        <a:prstGeom prst="roundRect">
          <a:avLst/>
        </a:prstGeom>
        <a:solidFill>
          <a:srgbClr val="D79049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it is established for each batch by adding the shelf-life period to the date of manufacture</a:t>
          </a:r>
          <a:endParaRPr lang="hu-HU" sz="1800" b="0" i="0" kern="1200"/>
        </a:p>
      </dsp:txBody>
      <dsp:txXfrm>
        <a:off x="290105" y="1947387"/>
        <a:ext cx="4171676" cy="12503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75AF-0776-45E0-86A0-5E38BEB00BE5}">
      <dsp:nvSpPr>
        <dsp:cNvPr id="0" name=""/>
        <dsp:cNvSpPr/>
      </dsp:nvSpPr>
      <dsp:spPr>
        <a:xfrm>
          <a:off x="255016" y="1685"/>
          <a:ext cx="4937203" cy="1723639"/>
        </a:xfrm>
        <a:prstGeom prst="roundRect">
          <a:avLst/>
        </a:prstGeom>
        <a:solidFill>
          <a:srgbClr val="093824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experiments on the physical, chemical,  eventually biological characteristics of a  product, during and beyond the expected shelf-life and storage periods of samples under the storage conditions expected in the intended market</a:t>
          </a:r>
          <a:endParaRPr lang="hu-HU" sz="1800" b="0" i="0" kern="1200"/>
        </a:p>
      </dsp:txBody>
      <dsp:txXfrm>
        <a:off x="339157" y="85826"/>
        <a:ext cx="4768921" cy="1555357"/>
      </dsp:txXfrm>
    </dsp:sp>
    <dsp:sp modelId="{42BDB095-E793-4A28-A9D1-BFFA01E5B46F}">
      <dsp:nvSpPr>
        <dsp:cNvPr id="0" name=""/>
        <dsp:cNvSpPr/>
      </dsp:nvSpPr>
      <dsp:spPr>
        <a:xfrm>
          <a:off x="255016" y="1879745"/>
          <a:ext cx="4937203" cy="1385644"/>
        </a:xfrm>
        <a:prstGeom prst="roundRect">
          <a:avLst/>
        </a:prstGeom>
        <a:solidFill>
          <a:schemeClr val="bg2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results are used to establish the shelf-life,</a:t>
          </a:r>
          <a:br>
            <a:rPr lang="en-GB" sz="1800" b="0" i="0" kern="1200"/>
          </a:br>
          <a:r>
            <a:rPr lang="en-GB" sz="1800" b="0" i="0" kern="1200"/>
            <a:t>to confirm the projected shelf-life, and</a:t>
          </a:r>
          <a:br>
            <a:rPr lang="en-GB" sz="1800" b="0" i="0" kern="1200"/>
          </a:br>
          <a:r>
            <a:rPr lang="en-GB" sz="1800" b="0" i="0" kern="1200"/>
            <a:t>to recommend storage conditions</a:t>
          </a:r>
          <a:endParaRPr lang="hu-HU" sz="1800" b="0" i="0" kern="1200"/>
        </a:p>
      </dsp:txBody>
      <dsp:txXfrm>
        <a:off x="322658" y="1947387"/>
        <a:ext cx="4801919" cy="12503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75AF-0776-45E0-86A0-5E38BEB00BE5}">
      <dsp:nvSpPr>
        <dsp:cNvPr id="0" name=""/>
        <dsp:cNvSpPr/>
      </dsp:nvSpPr>
      <dsp:spPr>
        <a:xfrm>
          <a:off x="255016" y="1685"/>
          <a:ext cx="4937203" cy="1723639"/>
        </a:xfrm>
        <a:prstGeom prst="roundRect">
          <a:avLst/>
        </a:prstGeom>
        <a:solidFill>
          <a:srgbClr val="E5B769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ability of a product to retain its chemical, physical, properties within specified limits throughout  its shelf-life</a:t>
          </a:r>
          <a:endParaRPr lang="hu-HU" sz="1800" b="0" i="0" kern="1200"/>
        </a:p>
      </dsp:txBody>
      <dsp:txXfrm>
        <a:off x="339157" y="85826"/>
        <a:ext cx="4768921" cy="1555357"/>
      </dsp:txXfrm>
    </dsp:sp>
    <dsp:sp modelId="{42BDB095-E793-4A28-A9D1-BFFA01E5B46F}">
      <dsp:nvSpPr>
        <dsp:cNvPr id="0" name=""/>
        <dsp:cNvSpPr/>
      </dsp:nvSpPr>
      <dsp:spPr>
        <a:xfrm>
          <a:off x="255016" y="1879745"/>
          <a:ext cx="4937203" cy="1385644"/>
        </a:xfrm>
        <a:prstGeom prst="roundRect">
          <a:avLst/>
        </a:prstGeom>
        <a:solidFill>
          <a:srgbClr val="C76D7E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certain deviation/degradation is acceptable but product must comply its specification</a:t>
          </a:r>
          <a:endParaRPr lang="hu-HU" sz="1800" b="0" i="0" kern="1200"/>
        </a:p>
      </dsp:txBody>
      <dsp:txXfrm>
        <a:off x="322658" y="1947387"/>
        <a:ext cx="4801919" cy="12503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C61A4-5396-404E-95A3-69EC6D9A4811}">
      <dsp:nvSpPr>
        <dsp:cNvPr id="0" name=""/>
        <dsp:cNvSpPr/>
      </dsp:nvSpPr>
      <dsp:spPr>
        <a:xfrm>
          <a:off x="3794679" y="2347841"/>
          <a:ext cx="458791" cy="986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395" y="0"/>
              </a:lnTo>
              <a:lnTo>
                <a:pt x="229395" y="986401"/>
              </a:lnTo>
              <a:lnTo>
                <a:pt x="458791" y="9864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F3758-04BF-4D83-93F1-0B00180E50F0}">
      <dsp:nvSpPr>
        <dsp:cNvPr id="0" name=""/>
        <dsp:cNvSpPr/>
      </dsp:nvSpPr>
      <dsp:spPr>
        <a:xfrm>
          <a:off x="3794679" y="2302121"/>
          <a:ext cx="4587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79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2F723-ADE5-45ED-80D4-0C5EF8003A03}">
      <dsp:nvSpPr>
        <dsp:cNvPr id="0" name=""/>
        <dsp:cNvSpPr/>
      </dsp:nvSpPr>
      <dsp:spPr>
        <a:xfrm>
          <a:off x="3794679" y="1361439"/>
          <a:ext cx="458791" cy="986401"/>
        </a:xfrm>
        <a:custGeom>
          <a:avLst/>
          <a:gdLst/>
          <a:ahLst/>
          <a:cxnLst/>
          <a:rect l="0" t="0" r="0" b="0"/>
          <a:pathLst>
            <a:path>
              <a:moveTo>
                <a:pt x="0" y="986401"/>
              </a:moveTo>
              <a:lnTo>
                <a:pt x="229395" y="986401"/>
              </a:lnTo>
              <a:lnTo>
                <a:pt x="229395" y="0"/>
              </a:lnTo>
              <a:lnTo>
                <a:pt x="45879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BB5EF-D730-4734-967D-2CD319F5220E}">
      <dsp:nvSpPr>
        <dsp:cNvPr id="0" name=""/>
        <dsp:cNvSpPr/>
      </dsp:nvSpPr>
      <dsp:spPr>
        <a:xfrm>
          <a:off x="4029" y="1887323"/>
          <a:ext cx="3790649" cy="921035"/>
        </a:xfrm>
        <a:prstGeom prst="flowChartAlternateProcess">
          <a:avLst/>
        </a:prstGeom>
        <a:solidFill>
          <a:srgbClr val="527A90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OECD draft guidance document for storage stability testing of plant protection and biocidal products</a:t>
          </a:r>
          <a:endParaRPr lang="hu-HU" sz="1600" b="0" kern="1200"/>
        </a:p>
      </dsp:txBody>
      <dsp:txXfrm>
        <a:off x="48989" y="1932283"/>
        <a:ext cx="3700729" cy="831115"/>
      </dsp:txXfrm>
    </dsp:sp>
    <dsp:sp modelId="{420E2D06-71DA-4757-9674-3EFF92634B84}">
      <dsp:nvSpPr>
        <dsp:cNvPr id="0" name=""/>
        <dsp:cNvSpPr/>
      </dsp:nvSpPr>
      <dsp:spPr>
        <a:xfrm>
          <a:off x="4253471" y="1011611"/>
          <a:ext cx="1698790" cy="699656"/>
        </a:xfrm>
        <a:prstGeom prst="flowChartAlternateProcess">
          <a:avLst/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CIPAC MT 46</a:t>
          </a:r>
          <a:endParaRPr lang="en-US" sz="1400" b="0" kern="1200" dirty="0"/>
        </a:p>
      </dsp:txBody>
      <dsp:txXfrm>
        <a:off x="4287625" y="1045765"/>
        <a:ext cx="1630482" cy="631348"/>
      </dsp:txXfrm>
    </dsp:sp>
    <dsp:sp modelId="{F9565F28-59E9-4961-AE52-4BF0C07C103A}">
      <dsp:nvSpPr>
        <dsp:cNvPr id="0" name=""/>
        <dsp:cNvSpPr/>
      </dsp:nvSpPr>
      <dsp:spPr>
        <a:xfrm>
          <a:off x="4253471" y="1998012"/>
          <a:ext cx="1698790" cy="699656"/>
        </a:xfrm>
        <a:prstGeom prst="flowChartAlternateProcess">
          <a:avLst/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CIPAC MT 39</a:t>
          </a:r>
          <a:endParaRPr lang="en-US" sz="1400" b="0" kern="1200" dirty="0"/>
        </a:p>
      </dsp:txBody>
      <dsp:txXfrm>
        <a:off x="4287625" y="2032166"/>
        <a:ext cx="1630482" cy="631348"/>
      </dsp:txXfrm>
    </dsp:sp>
    <dsp:sp modelId="{3E9C1AF8-0EBA-4C98-95E9-7EB63D8280EF}">
      <dsp:nvSpPr>
        <dsp:cNvPr id="0" name=""/>
        <dsp:cNvSpPr/>
      </dsp:nvSpPr>
      <dsp:spPr>
        <a:xfrm>
          <a:off x="4253471" y="2984414"/>
          <a:ext cx="1698790" cy="699656"/>
        </a:xfrm>
        <a:prstGeom prst="flowChartAlternateProcess">
          <a:avLst/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real storage test</a:t>
          </a:r>
          <a:endParaRPr lang="en-US" sz="1400" b="0" kern="1200" dirty="0"/>
        </a:p>
      </dsp:txBody>
      <dsp:txXfrm>
        <a:off x="4287625" y="3018568"/>
        <a:ext cx="1630482" cy="631348"/>
      </dsp:txXfrm>
    </dsp:sp>
    <dsp:sp modelId="{3A3D86BC-5A16-483C-8173-5E8CFD4CAEEB}">
      <dsp:nvSpPr>
        <dsp:cNvPr id="0" name=""/>
        <dsp:cNvSpPr/>
      </dsp:nvSpPr>
      <dsp:spPr>
        <a:xfrm>
          <a:off x="4029" y="3095103"/>
          <a:ext cx="3790649" cy="921035"/>
        </a:xfrm>
        <a:prstGeom prst="flowChartAlternateProcess">
          <a:avLst/>
        </a:prstGeom>
        <a:solidFill>
          <a:srgbClr val="C76D7E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principal point:  specification and requirements </a:t>
          </a:r>
          <a:endParaRPr lang="hu-HU" sz="1600" b="0" kern="1200"/>
        </a:p>
      </dsp:txBody>
      <dsp:txXfrm>
        <a:off x="48989" y="3140063"/>
        <a:ext cx="3700729" cy="8311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75AF-0776-45E0-86A0-5E38BEB00BE5}">
      <dsp:nvSpPr>
        <dsp:cNvPr id="0" name=""/>
        <dsp:cNvSpPr/>
      </dsp:nvSpPr>
      <dsp:spPr>
        <a:xfrm>
          <a:off x="2966" y="1442"/>
          <a:ext cx="6073693" cy="811679"/>
        </a:xfrm>
        <a:prstGeom prst="roundRect">
          <a:avLst/>
        </a:prstGeom>
        <a:solidFill>
          <a:schemeClr val="accent4">
            <a:lumMod val="60000"/>
            <a:lumOff val="4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properties  and composition must be</a:t>
          </a:r>
          <a:br>
            <a:rPr lang="en-GB" sz="1800" b="0" i="0" kern="1200"/>
          </a:br>
          <a:r>
            <a:rPr lang="en-GB" sz="1800" b="0" i="0" kern="1200"/>
            <a:t>submitted for registration</a:t>
          </a:r>
          <a:endParaRPr lang="hu-HU" sz="1800" b="0" i="0" kern="1200"/>
        </a:p>
      </dsp:txBody>
      <dsp:txXfrm>
        <a:off x="42589" y="41065"/>
        <a:ext cx="5994447" cy="732433"/>
      </dsp:txXfrm>
    </dsp:sp>
    <dsp:sp modelId="{23CD8638-9FE3-429B-A13D-51595D2CD952}">
      <dsp:nvSpPr>
        <dsp:cNvPr id="0" name=""/>
        <dsp:cNvSpPr/>
      </dsp:nvSpPr>
      <dsp:spPr>
        <a:xfrm>
          <a:off x="2966" y="885840"/>
          <a:ext cx="6073693" cy="668279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tolerancies (min and max values) </a:t>
          </a:r>
          <a:br>
            <a:rPr lang="en-GB" sz="1800" b="0" i="0" kern="1200"/>
          </a:br>
          <a:r>
            <a:rPr lang="en-GB" sz="1800" b="0" i="0" kern="1200"/>
            <a:t>can be found in registration document</a:t>
          </a:r>
          <a:endParaRPr lang="hu-HU" sz="1800" b="0" i="0" kern="1200"/>
        </a:p>
      </dsp:txBody>
      <dsp:txXfrm>
        <a:off x="35589" y="918463"/>
        <a:ext cx="6008447" cy="603033"/>
      </dsp:txXfrm>
    </dsp:sp>
    <dsp:sp modelId="{40136D2F-AE8E-4605-96E4-634C273EA5DB}">
      <dsp:nvSpPr>
        <dsp:cNvPr id="0" name=""/>
        <dsp:cNvSpPr/>
      </dsp:nvSpPr>
      <dsp:spPr>
        <a:xfrm>
          <a:off x="2966" y="1626837"/>
          <a:ext cx="6073693" cy="497217"/>
        </a:xfrm>
        <a:prstGeom prst="roundRect">
          <a:avLst/>
        </a:prstGeom>
        <a:solidFill>
          <a:srgbClr val="C76D7E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producer  is responsible for the quality</a:t>
          </a:r>
          <a:endParaRPr lang="hu-HU" sz="1800" b="0" i="0" kern="1200"/>
        </a:p>
      </dsp:txBody>
      <dsp:txXfrm>
        <a:off x="27238" y="1651109"/>
        <a:ext cx="6025149" cy="448673"/>
      </dsp:txXfrm>
    </dsp:sp>
    <dsp:sp modelId="{2CE837FF-A1D8-4FB1-B4EB-55C1390E7149}">
      <dsp:nvSpPr>
        <dsp:cNvPr id="0" name=""/>
        <dsp:cNvSpPr/>
      </dsp:nvSpPr>
      <dsp:spPr>
        <a:xfrm>
          <a:off x="2966" y="2196773"/>
          <a:ext cx="6073693" cy="1186556"/>
        </a:xfrm>
        <a:prstGeom prst="roundRect">
          <a:avLst/>
        </a:prstGeom>
        <a:solidFill>
          <a:srgbClr val="527A9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specification must contain all such properties</a:t>
          </a:r>
          <a:br>
            <a:rPr lang="en-GB" sz="1800" b="0" i="0" kern="1200"/>
          </a:br>
          <a:r>
            <a:rPr lang="en-GB" sz="1800" b="0" i="0" kern="1200"/>
            <a:t>which can be measured for quality control; </a:t>
          </a:r>
          <a:br>
            <a:rPr lang="en-GB" sz="1800" b="0" i="0" kern="1200"/>
          </a:br>
          <a:r>
            <a:rPr lang="en-GB" sz="1800" b="0" i="0" kern="1200"/>
            <a:t>specification must provide tolerancies because each batch can be different in certain degree from any other batch</a:t>
          </a:r>
          <a:endParaRPr lang="hu-HU" sz="1800" b="0" i="0" kern="1200"/>
        </a:p>
      </dsp:txBody>
      <dsp:txXfrm>
        <a:off x="60889" y="2254696"/>
        <a:ext cx="5957847" cy="1070710"/>
      </dsp:txXfrm>
    </dsp:sp>
    <dsp:sp modelId="{DDD96E37-4C14-4206-8249-7BEAA7E1D963}">
      <dsp:nvSpPr>
        <dsp:cNvPr id="0" name=""/>
        <dsp:cNvSpPr/>
      </dsp:nvSpPr>
      <dsp:spPr>
        <a:xfrm>
          <a:off x="2966" y="3456047"/>
          <a:ext cx="6073693" cy="818180"/>
        </a:xfrm>
        <a:prstGeom prst="roundRect">
          <a:avLst/>
        </a:prstGeom>
        <a:solidFill>
          <a:schemeClr val="accent6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procucer must garantee  that product characteristics and performance remain inside the tolerancies it measurements  are being  carried out before expiry date of given batch.</a:t>
          </a:r>
          <a:endParaRPr lang="hu-HU" sz="1800" b="0" i="0" kern="1200"/>
        </a:p>
      </dsp:txBody>
      <dsp:txXfrm>
        <a:off x="42906" y="3495987"/>
        <a:ext cx="5993813" cy="738300"/>
      </dsp:txXfrm>
    </dsp:sp>
    <dsp:sp modelId="{1C4D52A4-357D-4598-98E3-E0368F13E8DE}">
      <dsp:nvSpPr>
        <dsp:cNvPr id="0" name=""/>
        <dsp:cNvSpPr/>
      </dsp:nvSpPr>
      <dsp:spPr>
        <a:xfrm>
          <a:off x="2966" y="4346946"/>
          <a:ext cx="6073693" cy="599342"/>
        </a:xfrm>
        <a:prstGeom prst="roundRect">
          <a:avLst/>
        </a:prstGeom>
        <a:solidFill>
          <a:schemeClr val="accent3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authority usually requires FAO proposals</a:t>
          </a:r>
          <a:endParaRPr lang="hu-HU" sz="1800" b="0" i="0" kern="1200"/>
        </a:p>
      </dsp:txBody>
      <dsp:txXfrm>
        <a:off x="32223" y="4376203"/>
        <a:ext cx="6015179" cy="540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45188-D6FB-454E-97E2-A9AD6EF201AD}">
      <dsp:nvSpPr>
        <dsp:cNvPr id="0" name=""/>
        <dsp:cNvSpPr/>
      </dsp:nvSpPr>
      <dsp:spPr>
        <a:xfrm>
          <a:off x="46987" y="649692"/>
          <a:ext cx="2542094" cy="1581642"/>
        </a:xfrm>
        <a:prstGeom prst="flowChartAlternateProcess">
          <a:avLst/>
        </a:prstGeom>
        <a:solidFill>
          <a:srgbClr val="527A9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</a:t>
          </a:r>
          <a:r>
            <a:rPr lang="hu-HU" sz="2400" kern="1200"/>
            <a:t>icrobio</a:t>
          </a:r>
          <a:br>
            <a:rPr lang="en-GB" sz="2000" kern="1200"/>
          </a:br>
          <a:r>
            <a:rPr lang="hu-HU" sz="1800" kern="1200"/>
            <a:t>distributed by </a:t>
          </a:r>
          <a:r>
            <a:rPr lang="en-GB" sz="1800" kern="1200"/>
            <a:t>A</a:t>
          </a:r>
          <a:r>
            <a:rPr lang="hu-HU" sz="1800" kern="1200"/>
            <a:t>dama</a:t>
          </a:r>
          <a:r>
            <a:rPr lang="en-GB" sz="1800" kern="1200"/>
            <a:t>,</a:t>
          </a:r>
          <a:br>
            <a:rPr lang="en-GB" sz="1800" kern="1200"/>
          </a:br>
          <a:r>
            <a:rPr lang="hu-HU" sz="1800" kern="1200"/>
            <a:t>previously </a:t>
          </a:r>
          <a:r>
            <a:rPr lang="en-GB" sz="1800" kern="1200"/>
            <a:t>C</a:t>
          </a:r>
          <a:r>
            <a:rPr lang="hu-HU" sz="1800" kern="1200"/>
            <a:t>heminova</a:t>
          </a:r>
          <a:endParaRPr lang="hu-HU" sz="2000" kern="1200" dirty="0"/>
        </a:p>
      </dsp:txBody>
      <dsp:txXfrm>
        <a:off x="124195" y="726900"/>
        <a:ext cx="2387678" cy="1427226"/>
      </dsp:txXfrm>
    </dsp:sp>
    <dsp:sp modelId="{56367413-505B-4A3D-979B-A7159E48D608}">
      <dsp:nvSpPr>
        <dsp:cNvPr id="0" name=""/>
        <dsp:cNvSpPr/>
      </dsp:nvSpPr>
      <dsp:spPr>
        <a:xfrm>
          <a:off x="46987" y="2494941"/>
          <a:ext cx="2542094" cy="1581642"/>
        </a:xfrm>
        <a:prstGeom prst="flowChartAlternateProcess">
          <a:avLst/>
        </a:prstGeom>
        <a:solidFill>
          <a:srgbClr val="093824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</a:t>
          </a:r>
          <a:r>
            <a:rPr lang="hu-HU" sz="2400" kern="1200"/>
            <a:t>ucarol </a:t>
          </a:r>
          <a:r>
            <a:rPr lang="en-GB" sz="2400" kern="1200"/>
            <a:t>P</a:t>
          </a:r>
          <a:r>
            <a:rPr lang="hu-HU" sz="2400" kern="1200"/>
            <a:t>lus</a:t>
          </a:r>
          <a:br>
            <a:rPr lang="en-GB" sz="2000" kern="1200"/>
          </a:br>
          <a:r>
            <a:rPr lang="hu-HU" sz="1800" kern="1200"/>
            <a:t>distributed by </a:t>
          </a:r>
          <a:r>
            <a:rPr lang="en-GB" sz="1800" kern="1200"/>
            <a:t>S</a:t>
          </a:r>
          <a:r>
            <a:rPr lang="hu-HU" sz="1800" kern="1200"/>
            <a:t>yngenta</a:t>
          </a:r>
          <a:endParaRPr lang="hu-HU" sz="1800" kern="1200" dirty="0"/>
        </a:p>
      </dsp:txBody>
      <dsp:txXfrm>
        <a:off x="124195" y="2572149"/>
        <a:ext cx="2387678" cy="1427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45188-D6FB-454E-97E2-A9AD6EF201AD}">
      <dsp:nvSpPr>
        <dsp:cNvPr id="0" name=""/>
        <dsp:cNvSpPr/>
      </dsp:nvSpPr>
      <dsp:spPr>
        <a:xfrm>
          <a:off x="29031" y="1687"/>
          <a:ext cx="2827184" cy="833453"/>
        </a:xfrm>
        <a:prstGeom prst="flowChartAlternateProcess">
          <a:avLst/>
        </a:prstGeom>
        <a:solidFill>
          <a:srgbClr val="4B2E39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registration number: </a:t>
          </a:r>
          <a:br>
            <a:rPr lang="en-GB" sz="1400" kern="1200"/>
          </a:br>
          <a:r>
            <a:rPr lang="hu-HU" sz="1400" kern="1200"/>
            <a:t>04,2/407-1/2012</a:t>
          </a:r>
          <a:endParaRPr lang="hu-HU" sz="1400" kern="1200" dirty="0"/>
        </a:p>
      </dsp:txBody>
      <dsp:txXfrm>
        <a:off x="69716" y="42372"/>
        <a:ext cx="2745814" cy="752083"/>
      </dsp:txXfrm>
    </dsp:sp>
    <dsp:sp modelId="{540EA271-4799-486F-8F16-7733CB5BE74A}">
      <dsp:nvSpPr>
        <dsp:cNvPr id="0" name=""/>
        <dsp:cNvSpPr/>
      </dsp:nvSpPr>
      <dsp:spPr>
        <a:xfrm>
          <a:off x="29031" y="974049"/>
          <a:ext cx="2827184" cy="833453"/>
        </a:xfrm>
        <a:prstGeom prst="flowChartAlternateProcess">
          <a:avLst/>
        </a:prstGeom>
        <a:solidFill>
          <a:srgbClr val="4B2E39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expiry date of registration: </a:t>
          </a:r>
          <a:br>
            <a:rPr lang="en-GB" sz="1400" kern="1200"/>
          </a:br>
          <a:r>
            <a:rPr lang="hu-HU" sz="1400" kern="1200"/>
            <a:t>31 </a:t>
          </a:r>
          <a:r>
            <a:rPr lang="en-GB" sz="1400" kern="1200"/>
            <a:t>J</a:t>
          </a:r>
          <a:r>
            <a:rPr lang="hu-HU" sz="1400" kern="1200"/>
            <a:t>anuary 2022</a:t>
          </a:r>
          <a:endParaRPr lang="hu-HU" sz="1400" kern="1200" dirty="0"/>
        </a:p>
      </dsp:txBody>
      <dsp:txXfrm>
        <a:off x="69716" y="1014734"/>
        <a:ext cx="2745814" cy="752083"/>
      </dsp:txXfrm>
    </dsp:sp>
    <dsp:sp modelId="{751ABD7B-8A62-45AB-AC6F-EE028490C027}">
      <dsp:nvSpPr>
        <dsp:cNvPr id="0" name=""/>
        <dsp:cNvSpPr/>
      </dsp:nvSpPr>
      <dsp:spPr>
        <a:xfrm>
          <a:off x="29031" y="1946411"/>
          <a:ext cx="2827184" cy="833453"/>
        </a:xfrm>
        <a:prstGeom prst="flowChartAlternateProcess">
          <a:avLst/>
        </a:prstGeom>
        <a:solidFill>
          <a:srgbClr val="4B2E39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application rate: </a:t>
          </a:r>
          <a:br>
            <a:rPr lang="en-GB" sz="1400" kern="1200"/>
          </a:br>
          <a:r>
            <a:rPr lang="hu-HU" sz="1400" kern="1200"/>
            <a:t>0,1-0,2% in aqueous spray</a:t>
          </a:r>
          <a:endParaRPr lang="hu-HU" sz="1400" kern="1200" dirty="0"/>
        </a:p>
      </dsp:txBody>
      <dsp:txXfrm>
        <a:off x="69716" y="1987096"/>
        <a:ext cx="2745814" cy="752083"/>
      </dsp:txXfrm>
    </dsp:sp>
    <dsp:sp modelId="{85D1461B-142A-46EC-8200-36CBA2F35EA2}">
      <dsp:nvSpPr>
        <dsp:cNvPr id="0" name=""/>
        <dsp:cNvSpPr/>
      </dsp:nvSpPr>
      <dsp:spPr>
        <a:xfrm>
          <a:off x="29031" y="2918773"/>
          <a:ext cx="2827184" cy="833453"/>
        </a:xfrm>
        <a:prstGeom prst="flowChartAlternateProcess">
          <a:avLst/>
        </a:prstGeom>
        <a:solidFill>
          <a:srgbClr val="4B2E39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only ground application, </a:t>
          </a:r>
          <a:br>
            <a:rPr lang="en-GB" sz="1400" kern="1200"/>
          </a:br>
          <a:r>
            <a:rPr lang="hu-HU" sz="1400" kern="1200"/>
            <a:t>aerial application is not</a:t>
          </a:r>
          <a:r>
            <a:rPr lang="en-GB" sz="1400" kern="1200"/>
            <a:t> </a:t>
          </a:r>
          <a:r>
            <a:rPr lang="hu-HU" sz="1400" kern="1200"/>
            <a:t>permitted</a:t>
          </a:r>
          <a:endParaRPr lang="hu-HU" sz="1400" kern="1200" dirty="0"/>
        </a:p>
      </dsp:txBody>
      <dsp:txXfrm>
        <a:off x="69716" y="2959458"/>
        <a:ext cx="2745814" cy="752083"/>
      </dsp:txXfrm>
    </dsp:sp>
    <dsp:sp modelId="{6C087F38-4F1A-4F98-9728-49A20C0409EF}">
      <dsp:nvSpPr>
        <dsp:cNvPr id="0" name=""/>
        <dsp:cNvSpPr/>
      </dsp:nvSpPr>
      <dsp:spPr>
        <a:xfrm>
          <a:off x="29031" y="3891135"/>
          <a:ext cx="2827184" cy="833453"/>
        </a:xfrm>
        <a:prstGeom prst="flowChartAlternateProcess">
          <a:avLst/>
        </a:prstGeom>
        <a:solidFill>
          <a:srgbClr val="4B2E39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s</a:t>
          </a:r>
          <a:r>
            <a:rPr lang="en-GB" sz="1400" kern="1200"/>
            <a:t>helf life</a:t>
          </a:r>
          <a:r>
            <a:rPr lang="hu-HU" sz="1400" kern="1200"/>
            <a:t>: 2 years</a:t>
          </a:r>
          <a:endParaRPr lang="hu-HU" sz="1400" kern="1200" dirty="0"/>
        </a:p>
      </dsp:txBody>
      <dsp:txXfrm>
        <a:off x="69716" y="3931820"/>
        <a:ext cx="2745814" cy="752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E4A67-42D6-469C-BA12-7A8645A5BEFD}">
      <dsp:nvSpPr>
        <dsp:cNvPr id="0" name=""/>
        <dsp:cNvSpPr/>
      </dsp:nvSpPr>
      <dsp:spPr>
        <a:xfrm>
          <a:off x="3033514" y="1240212"/>
          <a:ext cx="425345" cy="91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672" y="0"/>
              </a:lnTo>
              <a:lnTo>
                <a:pt x="212672" y="914492"/>
              </a:lnTo>
              <a:lnTo>
                <a:pt x="425345" y="9144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A4A7E-1D40-48D6-860C-F3C8BD20CE64}">
      <dsp:nvSpPr>
        <dsp:cNvPr id="0" name=""/>
        <dsp:cNvSpPr/>
      </dsp:nvSpPr>
      <dsp:spPr>
        <a:xfrm>
          <a:off x="3033514" y="1194492"/>
          <a:ext cx="425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34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2F723-ADE5-45ED-80D4-0C5EF8003A03}">
      <dsp:nvSpPr>
        <dsp:cNvPr id="0" name=""/>
        <dsp:cNvSpPr/>
      </dsp:nvSpPr>
      <dsp:spPr>
        <a:xfrm>
          <a:off x="3033514" y="325719"/>
          <a:ext cx="425345" cy="914492"/>
        </a:xfrm>
        <a:custGeom>
          <a:avLst/>
          <a:gdLst/>
          <a:ahLst/>
          <a:cxnLst/>
          <a:rect l="0" t="0" r="0" b="0"/>
          <a:pathLst>
            <a:path>
              <a:moveTo>
                <a:pt x="0" y="914492"/>
              </a:moveTo>
              <a:lnTo>
                <a:pt x="212672" y="914492"/>
              </a:lnTo>
              <a:lnTo>
                <a:pt x="212672" y="0"/>
              </a:lnTo>
              <a:lnTo>
                <a:pt x="4253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BB5EF-D730-4734-967D-2CD319F5220E}">
      <dsp:nvSpPr>
        <dsp:cNvPr id="0" name=""/>
        <dsp:cNvSpPr/>
      </dsp:nvSpPr>
      <dsp:spPr>
        <a:xfrm>
          <a:off x="355603" y="813266"/>
          <a:ext cx="2677911" cy="853891"/>
        </a:xfrm>
        <a:prstGeom prst="flowChartAlternateProcess">
          <a:avLst/>
        </a:prstGeom>
        <a:solidFill>
          <a:srgbClr val="093824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m</a:t>
          </a:r>
          <a:r>
            <a:rPr lang="hu-HU" sz="1600" b="0" kern="1200"/>
            <a:t>ixture of 3 actives</a:t>
          </a:r>
          <a:endParaRPr lang="en-US" sz="1600" b="0" kern="1200" dirty="0"/>
        </a:p>
      </dsp:txBody>
      <dsp:txXfrm>
        <a:off x="397286" y="854949"/>
        <a:ext cx="2594545" cy="770525"/>
      </dsp:txXfrm>
    </dsp:sp>
    <dsp:sp modelId="{420E2D06-71DA-4757-9674-3EFF92634B84}">
      <dsp:nvSpPr>
        <dsp:cNvPr id="0" name=""/>
        <dsp:cNvSpPr/>
      </dsp:nvSpPr>
      <dsp:spPr>
        <a:xfrm>
          <a:off x="3458860" y="1393"/>
          <a:ext cx="2126727" cy="648651"/>
        </a:xfrm>
        <a:prstGeom prst="flowChartAlternateProcess">
          <a:avLst/>
        </a:prstGeom>
        <a:solidFill>
          <a:srgbClr val="E5B769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0" kern="1200"/>
            <a:t>fatty </a:t>
          </a:r>
          <a:r>
            <a:rPr lang="hu-HU" sz="1400" b="0" kern="1200" err="1"/>
            <a:t>acids</a:t>
          </a:r>
          <a:r>
            <a:rPr lang="hu-HU" sz="1400" b="0" kern="1200"/>
            <a:t> methyleste</a:t>
          </a:r>
          <a:r>
            <a:rPr lang="en-GB" sz="1400" b="0" kern="1200"/>
            <a:t>r</a:t>
          </a:r>
          <a:endParaRPr lang="en-US" sz="1400" b="0" kern="1200" dirty="0"/>
        </a:p>
      </dsp:txBody>
      <dsp:txXfrm>
        <a:off x="3490524" y="33057"/>
        <a:ext cx="2063399" cy="585323"/>
      </dsp:txXfrm>
    </dsp:sp>
    <dsp:sp modelId="{91B96C08-CA4B-4E49-AA9A-3F24357373AA}">
      <dsp:nvSpPr>
        <dsp:cNvPr id="0" name=""/>
        <dsp:cNvSpPr/>
      </dsp:nvSpPr>
      <dsp:spPr>
        <a:xfrm>
          <a:off x="3458860" y="915886"/>
          <a:ext cx="2126727" cy="648651"/>
        </a:xfrm>
        <a:prstGeom prst="flowChartAlternateProcess">
          <a:avLst/>
        </a:prstGeom>
        <a:solidFill>
          <a:srgbClr val="E5B769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0" kern="1200"/>
            <a:t>ethoxylated </a:t>
          </a:r>
          <a:r>
            <a:rPr lang="hu-HU" sz="1400" b="0" kern="1200" err="1"/>
            <a:t>fatty</a:t>
          </a:r>
          <a:r>
            <a:rPr lang="hu-HU" sz="1400" b="0" kern="1200"/>
            <a:t> alcohol</a:t>
          </a:r>
          <a:endParaRPr lang="en-US" sz="1400" b="0" kern="1200" dirty="0"/>
        </a:p>
      </dsp:txBody>
      <dsp:txXfrm>
        <a:off x="3490524" y="947550"/>
        <a:ext cx="2063399" cy="585323"/>
      </dsp:txXfrm>
    </dsp:sp>
    <dsp:sp modelId="{89F717FB-15B3-48A3-8D82-27288AF6E73B}">
      <dsp:nvSpPr>
        <dsp:cNvPr id="0" name=""/>
        <dsp:cNvSpPr/>
      </dsp:nvSpPr>
      <dsp:spPr>
        <a:xfrm>
          <a:off x="3458860" y="1830379"/>
          <a:ext cx="2126727" cy="648651"/>
        </a:xfrm>
        <a:prstGeom prst="flowChartAlternateProcess">
          <a:avLst/>
        </a:prstGeom>
        <a:solidFill>
          <a:srgbClr val="E5B769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0" kern="1200"/>
            <a:t>alkylpolyglucoside </a:t>
          </a:r>
          <a:r>
            <a:rPr lang="hu-HU" sz="1400" b="0" kern="1200" dirty="0" err="1"/>
            <a:t>citrate</a:t>
          </a:r>
          <a:endParaRPr lang="en-US" sz="1400" b="0" kern="1200" dirty="0"/>
        </a:p>
      </dsp:txBody>
      <dsp:txXfrm>
        <a:off x="3490524" y="1862043"/>
        <a:ext cx="2063399" cy="585323"/>
      </dsp:txXfrm>
    </dsp:sp>
    <dsp:sp modelId="{3A3D86BC-5A16-483C-8173-5E8CFD4CAEEB}">
      <dsp:nvSpPr>
        <dsp:cNvPr id="0" name=""/>
        <dsp:cNvSpPr/>
      </dsp:nvSpPr>
      <dsp:spPr>
        <a:xfrm>
          <a:off x="355603" y="1932999"/>
          <a:ext cx="2677911" cy="853891"/>
        </a:xfrm>
        <a:prstGeom prst="flowChartAlternateProcess">
          <a:avLst/>
        </a:prstGeom>
        <a:solidFill>
          <a:srgbClr val="E8E288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a</a:t>
          </a:r>
          <a:r>
            <a:rPr lang="hu-HU" sz="1600" b="0" kern="1200"/>
            <a:t>ll </a:t>
          </a:r>
          <a:r>
            <a:rPr lang="hu-HU" sz="1600" b="0" kern="1200" dirty="0"/>
            <a:t>of </a:t>
          </a:r>
          <a:r>
            <a:rPr lang="hu-HU" sz="1600" b="0" kern="1200" dirty="0" err="1"/>
            <a:t>them</a:t>
          </a:r>
          <a:r>
            <a:rPr lang="hu-HU" sz="1600" b="0" kern="1200" dirty="0"/>
            <a:t> </a:t>
          </a:r>
          <a:r>
            <a:rPr lang="hu-HU" sz="1600" b="0" kern="1200" err="1"/>
            <a:t>are</a:t>
          </a:r>
          <a:r>
            <a:rPr lang="hu-HU" sz="1600" b="0" kern="1200"/>
            <a:t> </a:t>
          </a:r>
          <a:br>
            <a:rPr lang="en-GB" sz="1600" b="0" kern="1200"/>
          </a:br>
          <a:r>
            <a:rPr lang="hu-HU" sz="1600" b="0" kern="1200"/>
            <a:t>multi-component </a:t>
          </a:r>
          <a:r>
            <a:rPr lang="hu-HU" sz="1600" b="0" kern="1200" dirty="0" err="1"/>
            <a:t>substances</a:t>
          </a:r>
          <a:endParaRPr lang="en-US" sz="1600" b="0" kern="1200" dirty="0"/>
        </a:p>
      </dsp:txBody>
      <dsp:txXfrm>
        <a:off x="397286" y="1974682"/>
        <a:ext cx="2594545" cy="770525"/>
      </dsp:txXfrm>
    </dsp:sp>
    <dsp:sp modelId="{CA46CE20-42C5-4E3E-9240-016F3E58A401}">
      <dsp:nvSpPr>
        <dsp:cNvPr id="0" name=""/>
        <dsp:cNvSpPr/>
      </dsp:nvSpPr>
      <dsp:spPr>
        <a:xfrm>
          <a:off x="355603" y="3052731"/>
          <a:ext cx="5206994" cy="853891"/>
        </a:xfrm>
        <a:prstGeom prst="flowChartAlternateProcess">
          <a:avLst/>
        </a:prstGeom>
        <a:solidFill>
          <a:srgbClr val="C76D7E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s</a:t>
          </a:r>
          <a:r>
            <a:rPr lang="hu-HU" sz="1600" b="0" kern="1200"/>
            <a:t>imple </a:t>
          </a:r>
          <a:r>
            <a:rPr lang="hu-HU" sz="1600" b="0" kern="1200" err="1"/>
            <a:t>analytical</a:t>
          </a:r>
          <a:r>
            <a:rPr lang="hu-HU" sz="1600" b="0" kern="1200"/>
            <a:t> tool </a:t>
          </a:r>
          <a:r>
            <a:rPr lang="hu-HU" sz="1600" b="0" kern="1200" dirty="0"/>
            <a:t>is </a:t>
          </a:r>
          <a:r>
            <a:rPr lang="hu-HU" sz="1600" b="0" kern="1200" dirty="0" err="1"/>
            <a:t>not</a:t>
          </a:r>
          <a:r>
            <a:rPr lang="hu-HU" sz="1600" b="0" kern="1200" dirty="0"/>
            <a:t> </a:t>
          </a:r>
          <a:r>
            <a:rPr lang="hu-HU" sz="1600" b="0" kern="1200" dirty="0" err="1"/>
            <a:t>available</a:t>
          </a:r>
          <a:r>
            <a:rPr lang="hu-HU" sz="1600" b="0" kern="1200" dirty="0"/>
            <a:t> </a:t>
          </a:r>
          <a:r>
            <a:rPr lang="hu-HU" sz="1600" b="0" kern="1200" err="1"/>
            <a:t>for</a:t>
          </a:r>
          <a:r>
            <a:rPr lang="hu-HU" sz="1600" b="0" kern="1200"/>
            <a:t> the</a:t>
          </a:r>
          <a:br>
            <a:rPr lang="en-GB" sz="1600" b="0" kern="1200"/>
          </a:br>
          <a:r>
            <a:rPr lang="hu-HU" sz="1600" b="0" kern="1200"/>
            <a:t>complex mixture </a:t>
          </a:r>
          <a:r>
            <a:rPr lang="hu-HU" sz="1600" b="0" kern="1200" dirty="0" err="1"/>
            <a:t>which</a:t>
          </a:r>
          <a:r>
            <a:rPr lang="hu-HU" sz="1600" b="0" kern="1200" dirty="0"/>
            <a:t> </a:t>
          </a:r>
          <a:r>
            <a:rPr lang="hu-HU" sz="1600" b="0" kern="1200" err="1"/>
            <a:t>includes</a:t>
          </a:r>
          <a:r>
            <a:rPr lang="hu-HU" sz="1600" b="0" kern="1200"/>
            <a:t> inerts</a:t>
          </a:r>
          <a:r>
            <a:rPr lang="en-GB" sz="1600" b="0" kern="1200"/>
            <a:t> </a:t>
          </a:r>
          <a:r>
            <a:rPr lang="hu-HU" sz="1600" b="0" kern="1200"/>
            <a:t>too</a:t>
          </a:r>
          <a:br>
            <a:rPr lang="en-GB" sz="1600" b="0" kern="1200"/>
          </a:br>
          <a:r>
            <a:rPr lang="hu-HU" sz="1600" b="0" kern="1200"/>
            <a:t>(</a:t>
          </a:r>
          <a:r>
            <a:rPr lang="hu-HU" sz="1600" b="0" kern="1200" dirty="0" err="1"/>
            <a:t>for</a:t>
          </a:r>
          <a:r>
            <a:rPr lang="hu-HU" sz="1600" b="0" kern="1200" dirty="0"/>
            <a:t> </a:t>
          </a:r>
          <a:r>
            <a:rPr lang="hu-HU" sz="1600" b="0" kern="1200" dirty="0" err="1"/>
            <a:t>example</a:t>
          </a:r>
          <a:r>
            <a:rPr lang="hu-HU" sz="1600" b="0" kern="1200" dirty="0"/>
            <a:t> </a:t>
          </a:r>
          <a:r>
            <a:rPr lang="hu-HU" sz="1600" b="0" kern="1200" dirty="0" err="1"/>
            <a:t>water</a:t>
          </a:r>
          <a:r>
            <a:rPr lang="hu-HU" sz="1600" b="0" kern="1200" dirty="0"/>
            <a:t>)</a:t>
          </a:r>
          <a:endParaRPr lang="en-US" sz="1600" b="0" kern="1200" dirty="0"/>
        </a:p>
      </dsp:txBody>
      <dsp:txXfrm>
        <a:off x="397286" y="3094414"/>
        <a:ext cx="5123628" cy="770525"/>
      </dsp:txXfrm>
    </dsp:sp>
    <dsp:sp modelId="{AEE006F9-95CF-4E33-9225-F9BC6295E0FE}">
      <dsp:nvSpPr>
        <dsp:cNvPr id="0" name=""/>
        <dsp:cNvSpPr/>
      </dsp:nvSpPr>
      <dsp:spPr>
        <a:xfrm>
          <a:off x="355603" y="4172464"/>
          <a:ext cx="5245084" cy="853891"/>
        </a:xfrm>
        <a:prstGeom prst="flowChartAlternateProcess">
          <a:avLst/>
        </a:prstGeom>
        <a:solidFill>
          <a:srgbClr val="0E1C36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t</a:t>
          </a:r>
          <a:r>
            <a:rPr lang="hu-HU" sz="1600" b="0" kern="1200"/>
            <a:t>ypical </a:t>
          </a:r>
          <a:r>
            <a:rPr lang="en-GB" sz="1600" b="0" kern="1200"/>
            <a:t>c</a:t>
          </a:r>
          <a:r>
            <a:rPr lang="hu-HU" sz="1600" b="0" kern="1200"/>
            <a:t>hemical interaction </a:t>
          </a:r>
          <a:r>
            <a:rPr lang="hu-HU" sz="1600" b="0" kern="1200" dirty="0" err="1"/>
            <a:t>between</a:t>
          </a:r>
          <a:r>
            <a:rPr lang="hu-HU" sz="1600" b="0" kern="1200" dirty="0"/>
            <a:t> </a:t>
          </a:r>
          <a:r>
            <a:rPr lang="hu-HU" sz="1600" b="0" kern="1200" err="1"/>
            <a:t>esters</a:t>
          </a:r>
          <a:r>
            <a:rPr lang="hu-HU" sz="1600" b="0" kern="1200"/>
            <a:t> </a:t>
          </a:r>
          <a:br>
            <a:rPr lang="en-GB" sz="1600" b="0" kern="1200"/>
          </a:br>
          <a:r>
            <a:rPr lang="hu-HU" sz="1600" b="0" kern="1200"/>
            <a:t>(</a:t>
          </a:r>
          <a:r>
            <a:rPr lang="hu-HU" sz="1600" b="0" kern="1200" dirty="0" err="1"/>
            <a:t>fatty</a:t>
          </a:r>
          <a:r>
            <a:rPr lang="hu-HU" sz="1600" b="0" kern="1200" dirty="0"/>
            <a:t> </a:t>
          </a:r>
          <a:r>
            <a:rPr lang="hu-HU" sz="1600" b="0" kern="1200" dirty="0" err="1"/>
            <a:t>acids</a:t>
          </a:r>
          <a:r>
            <a:rPr lang="hu-HU" sz="1600" b="0" kern="1200" dirty="0"/>
            <a:t> </a:t>
          </a:r>
          <a:r>
            <a:rPr lang="hu-HU" sz="1600" b="0" kern="1200" dirty="0" err="1"/>
            <a:t>methylesters</a:t>
          </a:r>
          <a:r>
            <a:rPr lang="hu-HU" sz="1600" b="0" kern="1200" dirty="0"/>
            <a:t>, APG </a:t>
          </a:r>
          <a:r>
            <a:rPr lang="hu-HU" sz="1600" b="0" kern="1200" dirty="0" err="1"/>
            <a:t>citrate</a:t>
          </a:r>
          <a:r>
            <a:rPr lang="hu-HU" sz="1600" b="0" kern="1200"/>
            <a:t>) </a:t>
          </a:r>
          <a:br>
            <a:rPr lang="en-GB" sz="1600" b="0" kern="1200"/>
          </a:br>
          <a:r>
            <a:rPr lang="hu-HU" sz="1600" b="0" kern="1200"/>
            <a:t>and </a:t>
          </a:r>
          <a:r>
            <a:rPr lang="hu-HU" sz="1600" b="0" kern="1200" dirty="0" err="1"/>
            <a:t>water</a:t>
          </a:r>
          <a:r>
            <a:rPr lang="hu-HU" sz="1600" b="0" kern="1200" dirty="0"/>
            <a:t> is </a:t>
          </a:r>
          <a:r>
            <a:rPr lang="hu-HU" sz="1600" b="0" kern="1200" dirty="0" err="1"/>
            <a:t>hydrolysis</a:t>
          </a:r>
          <a:endParaRPr lang="en-US" sz="1600" b="0" kern="1200" dirty="0"/>
        </a:p>
      </dsp:txBody>
      <dsp:txXfrm>
        <a:off x="397286" y="4214147"/>
        <a:ext cx="5161718" cy="7705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75AF-0776-45E0-86A0-5E38BEB00BE5}">
      <dsp:nvSpPr>
        <dsp:cNvPr id="0" name=""/>
        <dsp:cNvSpPr/>
      </dsp:nvSpPr>
      <dsp:spPr>
        <a:xfrm>
          <a:off x="267502" y="1713"/>
          <a:ext cx="5178931" cy="823917"/>
        </a:xfrm>
        <a:prstGeom prst="roundRect">
          <a:avLst/>
        </a:prstGeom>
        <a:solidFill>
          <a:srgbClr val="527A90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/>
            <a:t>water content</a:t>
          </a:r>
          <a:endParaRPr lang="en-US" sz="2000" b="0" kern="1200" dirty="0"/>
        </a:p>
      </dsp:txBody>
      <dsp:txXfrm>
        <a:off x="307722" y="41933"/>
        <a:ext cx="5098491" cy="743477"/>
      </dsp:txXfrm>
    </dsp:sp>
    <dsp:sp modelId="{42BDB095-E793-4A28-A9D1-BFFA01E5B46F}">
      <dsp:nvSpPr>
        <dsp:cNvPr id="0" name=""/>
        <dsp:cNvSpPr/>
      </dsp:nvSpPr>
      <dsp:spPr>
        <a:xfrm>
          <a:off x="267502" y="866826"/>
          <a:ext cx="5178931" cy="823917"/>
        </a:xfrm>
        <a:prstGeom prst="roundRect">
          <a:avLst/>
        </a:prstGeom>
        <a:solidFill>
          <a:srgbClr val="C76D7E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/>
            <a:t>p</a:t>
          </a:r>
          <a:r>
            <a:rPr lang="en-GB" sz="2000" b="0" i="0" kern="1200"/>
            <a:t>H</a:t>
          </a:r>
          <a:r>
            <a:rPr lang="hu-HU" sz="2000" b="0" i="0" kern="1200"/>
            <a:t> in undiluted and diluted (1%) form</a:t>
          </a:r>
          <a:endParaRPr lang="en-US" sz="2000" b="0" kern="1200" dirty="0"/>
        </a:p>
      </dsp:txBody>
      <dsp:txXfrm>
        <a:off x="307722" y="907046"/>
        <a:ext cx="5098491" cy="743477"/>
      </dsp:txXfrm>
    </dsp:sp>
    <dsp:sp modelId="{2536812F-F16A-4B46-A4B3-45FDFC615043}">
      <dsp:nvSpPr>
        <dsp:cNvPr id="0" name=""/>
        <dsp:cNvSpPr/>
      </dsp:nvSpPr>
      <dsp:spPr>
        <a:xfrm>
          <a:off x="267502" y="1731939"/>
          <a:ext cx="5178931" cy="823917"/>
        </a:xfrm>
        <a:prstGeom prst="roundRect">
          <a:avLst/>
        </a:prstGeom>
        <a:solidFill>
          <a:srgbClr val="E5B769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/>
            <a:t>density</a:t>
          </a:r>
          <a:endParaRPr lang="en-US" sz="2000" b="0" kern="1200" dirty="0"/>
        </a:p>
      </dsp:txBody>
      <dsp:txXfrm>
        <a:off x="307722" y="1772159"/>
        <a:ext cx="5098491" cy="743477"/>
      </dsp:txXfrm>
    </dsp:sp>
    <dsp:sp modelId="{BD077760-5806-47AD-B939-5F6EEB39B92C}">
      <dsp:nvSpPr>
        <dsp:cNvPr id="0" name=""/>
        <dsp:cNvSpPr/>
      </dsp:nvSpPr>
      <dsp:spPr>
        <a:xfrm>
          <a:off x="267502" y="2597052"/>
          <a:ext cx="5178931" cy="823917"/>
        </a:xfrm>
        <a:prstGeom prst="roundRect">
          <a:avLst/>
        </a:prstGeom>
        <a:solidFill>
          <a:srgbClr val="093824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/>
            <a:t>appearance</a:t>
          </a:r>
          <a:endParaRPr lang="en-US" sz="2000" b="0" kern="1200" dirty="0"/>
        </a:p>
      </dsp:txBody>
      <dsp:txXfrm>
        <a:off x="307722" y="2637272"/>
        <a:ext cx="5098491" cy="743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75AF-0776-45E0-86A0-5E38BEB00BE5}">
      <dsp:nvSpPr>
        <dsp:cNvPr id="0" name=""/>
        <dsp:cNvSpPr/>
      </dsp:nvSpPr>
      <dsp:spPr>
        <a:xfrm>
          <a:off x="267502" y="2629"/>
          <a:ext cx="5178931" cy="2791264"/>
        </a:xfrm>
        <a:prstGeom prst="roundRect">
          <a:avLst/>
        </a:prstGeom>
        <a:solidFill>
          <a:srgbClr val="FFFFFF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the period of time during which a product, if stored correctly, is expected to comply with the specification as determined by stability studies on a number of batches of the product</a:t>
          </a:r>
          <a:endParaRPr lang="hu-HU" sz="2000" b="0" i="0" kern="1200"/>
        </a:p>
      </dsp:txBody>
      <dsp:txXfrm>
        <a:off x="403760" y="138887"/>
        <a:ext cx="4906415" cy="2518748"/>
      </dsp:txXfrm>
    </dsp:sp>
    <dsp:sp modelId="{42BDB095-E793-4A28-A9D1-BFFA01E5B46F}">
      <dsp:nvSpPr>
        <dsp:cNvPr id="0" name=""/>
        <dsp:cNvSpPr/>
      </dsp:nvSpPr>
      <dsp:spPr>
        <a:xfrm>
          <a:off x="267502" y="3043962"/>
          <a:ext cx="5178931" cy="2401707"/>
        </a:xfrm>
        <a:prstGeom prst="roundRect">
          <a:avLst/>
        </a:prstGeom>
        <a:solidFill>
          <a:srgbClr val="E5B769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the shelf-life is used to establish the expiry date of each batch</a:t>
          </a:r>
          <a:endParaRPr lang="hu-HU" sz="2000" b="0" i="0" kern="1200"/>
        </a:p>
      </dsp:txBody>
      <dsp:txXfrm>
        <a:off x="384744" y="3161204"/>
        <a:ext cx="4944447" cy="2167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75AF-0776-45E0-86A0-5E38BEB00BE5}">
      <dsp:nvSpPr>
        <dsp:cNvPr id="0" name=""/>
        <dsp:cNvSpPr/>
      </dsp:nvSpPr>
      <dsp:spPr>
        <a:xfrm>
          <a:off x="267502" y="1926"/>
          <a:ext cx="5178931" cy="1597553"/>
        </a:xfrm>
        <a:prstGeom prst="roundRect">
          <a:avLst/>
        </a:prstGeom>
        <a:solidFill>
          <a:srgbClr val="527A90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the storage conditions recommended by manufacturer on the basis of stability studies should guarantee the maintenance of quality, safety, and efficacy throughout </a:t>
          </a:r>
          <a:br>
            <a:rPr lang="en-GB" sz="2000" b="0" i="0" kern="1200"/>
          </a:br>
          <a:r>
            <a:rPr lang="en-GB" sz="2000" b="0" i="0" kern="1200"/>
            <a:t>the shelf-life of a product</a:t>
          </a:r>
          <a:endParaRPr lang="hu-HU" sz="2000" b="0" i="0" kern="1200"/>
        </a:p>
      </dsp:txBody>
      <dsp:txXfrm>
        <a:off x="345488" y="79912"/>
        <a:ext cx="5022959" cy="1441581"/>
      </dsp:txXfrm>
    </dsp:sp>
    <dsp:sp modelId="{42BDB095-E793-4A28-A9D1-BFFA01E5B46F}">
      <dsp:nvSpPr>
        <dsp:cNvPr id="0" name=""/>
        <dsp:cNvSpPr/>
      </dsp:nvSpPr>
      <dsp:spPr>
        <a:xfrm>
          <a:off x="267502" y="1742603"/>
          <a:ext cx="5178931" cy="1374594"/>
        </a:xfrm>
        <a:prstGeom prst="roundRect">
          <a:avLst/>
        </a:prstGeom>
        <a:solidFill>
          <a:srgbClr val="C76D7E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usual storage condition: </a:t>
          </a:r>
          <a:br>
            <a:rPr lang="en-GB" sz="2000" b="0" i="0" kern="1200"/>
          </a:br>
          <a:r>
            <a:rPr lang="en-GB" sz="2000" b="0" i="0" kern="1200"/>
            <a:t>dry and cool store house in original sealed containers, protect from frost, sunshine</a:t>
          </a:r>
          <a:endParaRPr lang="hu-HU" sz="2000" b="0" i="0" kern="1200"/>
        </a:p>
      </dsp:txBody>
      <dsp:txXfrm>
        <a:off x="334604" y="1809705"/>
        <a:ext cx="5044727" cy="1240390"/>
      </dsp:txXfrm>
    </dsp:sp>
    <dsp:sp modelId="{2536812F-F16A-4B46-A4B3-45FDFC615043}">
      <dsp:nvSpPr>
        <dsp:cNvPr id="0" name=""/>
        <dsp:cNvSpPr/>
      </dsp:nvSpPr>
      <dsp:spPr>
        <a:xfrm>
          <a:off x="267502" y="3260322"/>
          <a:ext cx="5178931" cy="891750"/>
        </a:xfrm>
        <a:prstGeom prst="roundRect">
          <a:avLst/>
        </a:prstGeom>
        <a:solidFill>
          <a:srgbClr val="E5B769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/>
            <a:t>stability studies are indispensabile</a:t>
          </a:r>
        </a:p>
      </dsp:txBody>
      <dsp:txXfrm>
        <a:off x="311034" y="3303854"/>
        <a:ext cx="5091867" cy="804686"/>
      </dsp:txXfrm>
    </dsp:sp>
    <dsp:sp modelId="{BD077760-5806-47AD-B939-5F6EEB39B92C}">
      <dsp:nvSpPr>
        <dsp:cNvPr id="0" name=""/>
        <dsp:cNvSpPr/>
      </dsp:nvSpPr>
      <dsp:spPr>
        <a:xfrm>
          <a:off x="267502" y="4295196"/>
          <a:ext cx="5178931" cy="1151177"/>
        </a:xfrm>
        <a:prstGeom prst="roundRect">
          <a:avLst/>
        </a:prstGeom>
        <a:solidFill>
          <a:srgbClr val="093824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the expiry date and storage conditions must be indicated on the label</a:t>
          </a:r>
          <a:endParaRPr lang="hu-HU" sz="2000" b="0" i="0" kern="1200"/>
        </a:p>
      </dsp:txBody>
      <dsp:txXfrm>
        <a:off x="323698" y="4351392"/>
        <a:ext cx="5066539" cy="10387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75AF-0776-45E0-86A0-5E38BEB00BE5}">
      <dsp:nvSpPr>
        <dsp:cNvPr id="0" name=""/>
        <dsp:cNvSpPr/>
      </dsp:nvSpPr>
      <dsp:spPr>
        <a:xfrm>
          <a:off x="267502" y="692"/>
          <a:ext cx="5178931" cy="1612400"/>
        </a:xfrm>
        <a:prstGeom prst="roundRect">
          <a:avLst/>
        </a:prstGeom>
        <a:solidFill>
          <a:srgbClr val="527A90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studies designed to increase the rate of chemical degradation and physical change of a product by using exaggerated storage conditions as part of the formal stability testing protocol</a:t>
          </a:r>
          <a:endParaRPr lang="hu-HU" sz="1800" b="0" i="0" kern="1200"/>
        </a:p>
      </dsp:txBody>
      <dsp:txXfrm>
        <a:off x="346213" y="79403"/>
        <a:ext cx="5021509" cy="1454978"/>
      </dsp:txXfrm>
    </dsp:sp>
    <dsp:sp modelId="{42BDB095-E793-4A28-A9D1-BFFA01E5B46F}">
      <dsp:nvSpPr>
        <dsp:cNvPr id="0" name=""/>
        <dsp:cNvSpPr/>
      </dsp:nvSpPr>
      <dsp:spPr>
        <a:xfrm>
          <a:off x="267502" y="1757547"/>
          <a:ext cx="5178931" cy="2202843"/>
        </a:xfrm>
        <a:prstGeom prst="roundRect">
          <a:avLst/>
        </a:prstGeom>
        <a:solidFill>
          <a:srgbClr val="C76D7E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data thus obtained, in addition to those derived from real-time stability studies, may be used to assess longer-term chemical effects under nonaccelerated conditions and to evaluate the impact of short-term excursions outside the label storage conditions, as might occur during shipping</a:t>
          </a:r>
          <a:endParaRPr lang="hu-HU" sz="1800" b="0" i="0" kern="1200"/>
        </a:p>
      </dsp:txBody>
      <dsp:txXfrm>
        <a:off x="375036" y="1865081"/>
        <a:ext cx="4963863" cy="1987775"/>
      </dsp:txXfrm>
    </dsp:sp>
    <dsp:sp modelId="{2536812F-F16A-4B46-A4B3-45FDFC615043}">
      <dsp:nvSpPr>
        <dsp:cNvPr id="0" name=""/>
        <dsp:cNvSpPr/>
      </dsp:nvSpPr>
      <dsp:spPr>
        <a:xfrm>
          <a:off x="267502" y="4104845"/>
          <a:ext cx="5178931" cy="1342761"/>
        </a:xfrm>
        <a:prstGeom prst="roundRect">
          <a:avLst/>
        </a:prstGeom>
        <a:solidFill>
          <a:srgbClr val="0E1C36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results of accelerated testing studies are not always predictive of physical changes (for that reason is important to examine real storage)</a:t>
          </a:r>
          <a:endParaRPr lang="hu-HU" sz="1800" b="0" i="0" kern="1200"/>
        </a:p>
      </dsp:txBody>
      <dsp:txXfrm>
        <a:off x="333050" y="4170393"/>
        <a:ext cx="5047835" cy="12116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75AF-0776-45E0-86A0-5E38BEB00BE5}">
      <dsp:nvSpPr>
        <dsp:cNvPr id="0" name=""/>
        <dsp:cNvSpPr/>
      </dsp:nvSpPr>
      <dsp:spPr>
        <a:xfrm>
          <a:off x="222463" y="1489"/>
          <a:ext cx="4306960" cy="1159183"/>
        </a:xfrm>
        <a:prstGeom prst="roundRect">
          <a:avLst/>
        </a:prstGeom>
        <a:solidFill>
          <a:srgbClr val="093824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a defined quantity of product processed in a single process or series of processes</a:t>
          </a:r>
          <a:endParaRPr lang="hu-HU" sz="1800" b="0" i="0" kern="1200"/>
        </a:p>
      </dsp:txBody>
      <dsp:txXfrm>
        <a:off x="279050" y="58076"/>
        <a:ext cx="4193786" cy="1046009"/>
      </dsp:txXfrm>
    </dsp:sp>
    <dsp:sp modelId="{42BDB095-E793-4A28-A9D1-BFFA01E5B46F}">
      <dsp:nvSpPr>
        <dsp:cNvPr id="0" name=""/>
        <dsp:cNvSpPr/>
      </dsp:nvSpPr>
      <dsp:spPr>
        <a:xfrm>
          <a:off x="222463" y="1264524"/>
          <a:ext cx="4306960" cy="931874"/>
        </a:xfrm>
        <a:prstGeom prst="roundRect">
          <a:avLst/>
        </a:prstGeom>
        <a:solidFill>
          <a:srgbClr val="FFFFFF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therefore expected to be homogeneous</a:t>
          </a:r>
          <a:endParaRPr lang="hu-HU" sz="1800" b="0" i="0" kern="1200"/>
        </a:p>
      </dsp:txBody>
      <dsp:txXfrm>
        <a:off x="267953" y="1310014"/>
        <a:ext cx="4215980" cy="840894"/>
      </dsp:txXfrm>
    </dsp:sp>
    <dsp:sp modelId="{2536812F-F16A-4B46-A4B3-45FDFC615043}">
      <dsp:nvSpPr>
        <dsp:cNvPr id="0" name=""/>
        <dsp:cNvSpPr/>
      </dsp:nvSpPr>
      <dsp:spPr>
        <a:xfrm>
          <a:off x="222463" y="2300249"/>
          <a:ext cx="4306960" cy="965335"/>
        </a:xfrm>
        <a:prstGeom prst="roundRect">
          <a:avLst/>
        </a:prstGeom>
        <a:solidFill>
          <a:srgbClr val="E5B769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usually at least 3 different batches should be examined</a:t>
          </a:r>
          <a:endParaRPr lang="hu-HU" sz="1800" b="0" i="0" kern="1200"/>
        </a:p>
      </dsp:txBody>
      <dsp:txXfrm>
        <a:off x="269587" y="2347373"/>
        <a:ext cx="4212712" cy="87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E966323C-D6C2-42D0-96DC-E6FA43CD28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B9FEA4A-75FE-45CB-B8E9-98C2EC0BB1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A20D-900E-408F-B296-ACAB2F305719}" type="datetimeFigureOut">
              <a:rPr lang="hu-HU" smtClean="0"/>
              <a:t>2020. 07. 20.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AEBB9C-0B5B-47B7-B7D4-0FADB313D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53B7580-7B38-41E7-8352-B06E113350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6ADE9-8341-4665-8FF3-B098BA5680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631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56E5-6A52-4516-9B90-9C734D136B8C}" type="datetimeFigureOut">
              <a:rPr lang="hu-HU" smtClean="0"/>
              <a:t>2020. 07. 20.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5599A-B649-42EB-9DDB-CBE8C4CDF9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9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5599A-B649-42EB-9DDB-CBE8C4CDF9E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59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5599A-B649-42EB-9DDB-CBE8C4CDF9E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940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693A-C5D3-4DCD-B73B-A7DDC5CE3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1BFC4-BE4B-4D77-ABD4-1EE409A8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FEB3-7C36-4FE0-958F-E1A740AB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B6D6-BAC8-4C02-9C67-23E669DC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56EF-FAD4-4239-B21D-0B63A585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5105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55A5-0A87-4DF2-83A6-985D7C60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00505-1AB1-4097-A81A-F98A237F7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8D64-4A2D-4F6E-92BC-DDFE2589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8BA4-61C1-480C-8985-11F4F7C8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EBDA-CC71-452F-B4A9-C73DAFCA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0259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65556-8D16-468D-B44F-4BA72CC61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A005B-164D-458D-8B52-CB7BE876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BCB8-E4E9-45A3-A8F5-10500DDC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C800-63C3-4B04-B3A5-CBC8DB45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675E-A70B-46BA-8068-594CAD2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1052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83CB-D1AA-4D09-8178-05DEC913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BB4A-6AA0-4B58-9395-CA2E2CE7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07DF1-53CA-4ABB-BDA2-606BAEF7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24A7-E098-4DE7-A698-73CCC1A5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E2FD-3BF4-4C9B-B082-F0BAF6F3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8743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1301-B55A-4CD4-95F0-7ECB4151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07616-234E-4434-BABA-42F1F1A8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C6B8-7A94-4D71-A445-09125A31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202B-C747-495B-8607-42096490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F8FA-9587-4F94-B555-8E5AF256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07035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CEAF-471C-420A-864A-FB3392D5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DF63-F202-486E-A61E-A3B57783B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48E57-35DF-42F8-AD61-3C51A3746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81050-CBA9-4057-9285-B5FF6509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54D86-32D3-4E08-9FB7-17BAAD82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0B3C8-6A61-47F5-A054-1443BE54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5275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B031-CE65-4EF4-BA38-39CE3B64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041D6-B5F5-4642-9A6D-2DD131F7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9AA73-0DE6-4D95-AA44-16EE6090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7EC91-62A5-4158-A7AE-1EDD261BE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10556-6A48-4680-BA5A-10A19480A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B4C48-D28D-470D-A908-93290BAB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926D3-4DDE-4606-8ACC-877B96C0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791C5-540E-4490-B97A-AC68C6E6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1654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F6E6-21A9-4924-8897-CF830200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11B91-C1F1-471A-BD74-2FCC67D3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EE41B-3427-4961-BA7B-1514BA2F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5E891-CF54-4A65-9F64-61892A61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845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A9849-AB03-418C-9BF2-22DBEC14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04139-476E-412C-B18B-6085DDF0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39F-5F31-4D12-8031-9D99F2BD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5061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992C-D67D-4749-8029-61C311B8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C438-3A22-4F6A-B52D-7863E22B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8A1B2-8D9F-48DB-913A-995088E0A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EC09C-546E-4BD6-BB39-0821D099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2EC6-B87B-4A6F-A761-40CB1B4A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770C3-7A65-4B32-8D57-9B6C9D31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1721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AAF6-5FC0-403C-82B9-29A90889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163A2-70B2-4DEE-8204-139225794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BD690-8629-4EEB-97C9-1C9269D5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3AD9B-7A2F-448D-B300-DA45D0F5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7/21/2020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166D-8E62-4876-BEC4-152B6E1E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Peter Bohus  (Syngenta online meeting)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1FD4-770A-4554-B622-AE4283BE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434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8D15C-41DB-4F0A-932B-2818BE35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D0FE-4D2F-410D-B97D-9B82B547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F2EE-C33E-4281-B8DF-11F198E01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7/21/2020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EEFB-0ABE-4F8F-A00A-918E4E751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Peter Bohus  (Syngenta online meeting)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B6B2-48BB-4B6A-B04E-81A10092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ay bales in a field at sunset">
            <a:extLst>
              <a:ext uri="{FF2B5EF4-FFF2-40B4-BE49-F238E27FC236}">
                <a16:creationId xmlns:a16="http://schemas.microsoft.com/office/drawing/2014/main" id="{C90B7B9D-9F29-44E3-8CED-7D0510C3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Szövegdoboz 4">
            <a:extLst>
              <a:ext uri="{FF2B5EF4-FFF2-40B4-BE49-F238E27FC236}">
                <a16:creationId xmlns:a16="http://schemas.microsoft.com/office/drawing/2014/main" id="{ED91A705-9D1B-4005-966B-A61741970392}"/>
              </a:ext>
            </a:extLst>
          </p:cNvPr>
          <p:cNvSpPr txBox="1"/>
          <p:nvPr/>
        </p:nvSpPr>
        <p:spPr>
          <a:xfrm>
            <a:off x="7058024" y="4635752"/>
            <a:ext cx="4733925" cy="1266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Eucarol Plus</a:t>
            </a:r>
          </a:p>
        </p:txBody>
      </p:sp>
      <p:sp>
        <p:nvSpPr>
          <p:cNvPr id="11" name="Szövegdoboz 5">
            <a:extLst>
              <a:ext uri="{FF2B5EF4-FFF2-40B4-BE49-F238E27FC236}">
                <a16:creationId xmlns:a16="http://schemas.microsoft.com/office/drawing/2014/main" id="{5B470457-D0AE-466C-AD5A-A4E7F7F4D640}"/>
              </a:ext>
            </a:extLst>
          </p:cNvPr>
          <p:cNvSpPr txBox="1"/>
          <p:nvPr/>
        </p:nvSpPr>
        <p:spPr>
          <a:xfrm>
            <a:off x="7058024" y="4654801"/>
            <a:ext cx="473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000">
                <a:solidFill>
                  <a:srgbClr val="D79049"/>
                </a:solidFill>
              </a:rPr>
              <a:t>dr. Péter Bohus</a:t>
            </a:r>
          </a:p>
        </p:txBody>
      </p:sp>
      <p:sp>
        <p:nvSpPr>
          <p:cNvPr id="13" name="Szövegdoboz 5">
            <a:extLst>
              <a:ext uri="{FF2B5EF4-FFF2-40B4-BE49-F238E27FC236}">
                <a16:creationId xmlns:a16="http://schemas.microsoft.com/office/drawing/2014/main" id="{8D561562-51D0-4744-8BAE-B5AA9627E2A0}"/>
              </a:ext>
            </a:extLst>
          </p:cNvPr>
          <p:cNvSpPr txBox="1"/>
          <p:nvPr/>
        </p:nvSpPr>
        <p:spPr>
          <a:xfrm>
            <a:off x="9501187" y="6350169"/>
            <a:ext cx="254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1600">
                <a:solidFill>
                  <a:srgbClr val="9D6023"/>
                </a:solidFill>
              </a:rPr>
              <a:t>21/07/2020</a:t>
            </a:r>
          </a:p>
        </p:txBody>
      </p:sp>
    </p:spTree>
    <p:extLst>
      <p:ext uri="{BB962C8B-B14F-4D97-AF65-F5344CB8AC3E}">
        <p14:creationId xmlns:p14="http://schemas.microsoft.com/office/powerpoint/2010/main" val="80050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4E6513D1-3A27-4754-AE79-BEB31C57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3600">
                <a:solidFill>
                  <a:srgbClr val="FFFFFF"/>
                </a:solidFill>
              </a:rPr>
              <a:t>shelf life</a:t>
            </a:r>
            <a:br>
              <a:rPr lang="en-GB" sz="3600">
                <a:solidFill>
                  <a:srgbClr val="FFFFFF"/>
                </a:solidFill>
              </a:rPr>
            </a:br>
            <a:r>
              <a:rPr lang="en-GB" sz="2800">
                <a:solidFill>
                  <a:srgbClr val="FFFFFF"/>
                </a:solidFill>
              </a:rPr>
              <a:t>and</a:t>
            </a:r>
            <a:br>
              <a:rPr lang="en-GB" sz="3600">
                <a:solidFill>
                  <a:srgbClr val="FFFFFF"/>
                </a:solidFill>
              </a:rPr>
            </a:br>
            <a:r>
              <a:rPr lang="en-GB" sz="3600">
                <a:solidFill>
                  <a:srgbClr val="FFFFFF"/>
                </a:solidFill>
              </a:rPr>
              <a:t>stability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83C4C67-2432-454C-B8CB-31B1C7B42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044946"/>
              </p:ext>
            </p:extLst>
          </p:nvPr>
        </p:nvGraphicFramePr>
        <p:xfrm>
          <a:off x="5011210" y="695326"/>
          <a:ext cx="5713936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772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4E6513D1-3A27-4754-AE79-BEB31C57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2800">
                <a:solidFill>
                  <a:srgbClr val="FFFFFF"/>
                </a:solidFill>
              </a:rPr>
              <a:t>accelerated</a:t>
            </a:r>
            <a:br>
              <a:rPr lang="en-GB" sz="3600">
                <a:solidFill>
                  <a:srgbClr val="FFFFFF"/>
                </a:solidFill>
              </a:rPr>
            </a:br>
            <a:r>
              <a:rPr lang="en-GB" sz="3600">
                <a:solidFill>
                  <a:srgbClr val="FFFFFF"/>
                </a:solidFill>
              </a:rPr>
              <a:t>stability testing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83C4C67-2432-454C-B8CB-31B1C7B42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236190"/>
              </p:ext>
            </p:extLst>
          </p:nvPr>
        </p:nvGraphicFramePr>
        <p:xfrm>
          <a:off x="5011210" y="695326"/>
          <a:ext cx="5713936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8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4E6513D1-3A27-4754-AE79-BEB31C57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3600">
                <a:solidFill>
                  <a:srgbClr val="FFFFFF"/>
                </a:solidFill>
              </a:rPr>
              <a:t>batch</a:t>
            </a: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83C4C67-2432-454C-B8CB-31B1C7B42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226625"/>
              </p:ext>
            </p:extLst>
          </p:nvPr>
        </p:nvGraphicFramePr>
        <p:xfrm>
          <a:off x="5001684" y="1795462"/>
          <a:ext cx="4751887" cy="326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3058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4E6513D1-3A27-4754-AE79-BEB31C57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3600">
                <a:solidFill>
                  <a:srgbClr val="FFFFFF"/>
                </a:solidFill>
              </a:rPr>
              <a:t>expiry date</a:t>
            </a: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83C4C67-2432-454C-B8CB-31B1C7B42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627790"/>
              </p:ext>
            </p:extLst>
          </p:nvPr>
        </p:nvGraphicFramePr>
        <p:xfrm>
          <a:off x="5001684" y="1795462"/>
          <a:ext cx="4751887" cy="326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386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4E6513D1-3A27-4754-AE79-BEB31C57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2800">
                <a:solidFill>
                  <a:srgbClr val="FFFFFF"/>
                </a:solidFill>
              </a:rPr>
              <a:t>real time</a:t>
            </a:r>
            <a:br>
              <a:rPr lang="en-GB" sz="2800">
                <a:solidFill>
                  <a:srgbClr val="FFFFFF"/>
                </a:solidFill>
              </a:rPr>
            </a:br>
            <a:r>
              <a:rPr lang="en-GB" sz="3600">
                <a:solidFill>
                  <a:srgbClr val="FFFFFF"/>
                </a:solidFill>
              </a:rPr>
              <a:t>stability studies</a:t>
            </a:r>
            <a:endParaRPr lang="en-GB" sz="2800">
              <a:solidFill>
                <a:srgbClr val="FFFFFF"/>
              </a:solidFill>
            </a:endParaRP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83C4C67-2432-454C-B8CB-31B1C7B42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148897"/>
              </p:ext>
            </p:extLst>
          </p:nvPr>
        </p:nvGraphicFramePr>
        <p:xfrm>
          <a:off x="5001684" y="1795462"/>
          <a:ext cx="5447237" cy="326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354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4E6513D1-3A27-4754-AE79-BEB31C57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3600">
                <a:solidFill>
                  <a:srgbClr val="FFFFFF"/>
                </a:solidFill>
              </a:rPr>
              <a:t>stability</a:t>
            </a:r>
            <a:br>
              <a:rPr lang="en-GB" sz="3600">
                <a:solidFill>
                  <a:srgbClr val="FFFFFF"/>
                </a:solidFill>
              </a:rPr>
            </a:br>
            <a:r>
              <a:rPr lang="en-GB" sz="2800">
                <a:solidFill>
                  <a:srgbClr val="FFFFFF"/>
                </a:solidFill>
              </a:rPr>
              <a:t>and</a:t>
            </a:r>
            <a:br>
              <a:rPr lang="en-GB" sz="3600">
                <a:solidFill>
                  <a:srgbClr val="FFFFFF"/>
                </a:solidFill>
              </a:rPr>
            </a:br>
            <a:r>
              <a:rPr lang="en-GB" sz="3600">
                <a:solidFill>
                  <a:srgbClr val="FFFFFF"/>
                </a:solidFill>
              </a:rPr>
              <a:t>degradation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83C4C67-2432-454C-B8CB-31B1C7B42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108071"/>
              </p:ext>
            </p:extLst>
          </p:nvPr>
        </p:nvGraphicFramePr>
        <p:xfrm>
          <a:off x="5001684" y="1795462"/>
          <a:ext cx="5447237" cy="326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546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4E6513D1-3A27-4754-AE79-BEB31C57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2800">
                <a:solidFill>
                  <a:srgbClr val="FFFFFF"/>
                </a:solidFill>
              </a:rPr>
              <a:t>main objectives of</a:t>
            </a:r>
            <a:br>
              <a:rPr lang="en-GB" sz="3600">
                <a:solidFill>
                  <a:srgbClr val="FFFFFF"/>
                </a:solidFill>
              </a:rPr>
            </a:br>
            <a:r>
              <a:rPr lang="en-GB" sz="3600">
                <a:solidFill>
                  <a:srgbClr val="FFFFFF"/>
                </a:solidFill>
              </a:rPr>
              <a:t>stability testing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Tartalom helye 3">
            <a:extLst>
              <a:ext uri="{FF2B5EF4-FFF2-40B4-BE49-F238E27FC236}">
                <a16:creationId xmlns:a16="http://schemas.microsoft.com/office/drawing/2014/main" id="{CA33014B-49EA-47B2-B879-F6B1917961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155380" y="1625197"/>
            <a:ext cx="6328222" cy="360760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511882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4E6513D1-3A27-4754-AE79-BEB31C57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2800">
                <a:solidFill>
                  <a:srgbClr val="FFFFFF"/>
                </a:solidFill>
              </a:rPr>
              <a:t>how to evaluate</a:t>
            </a:r>
            <a:br>
              <a:rPr lang="en-GB" sz="3600">
                <a:solidFill>
                  <a:srgbClr val="FFFFFF"/>
                </a:solidFill>
              </a:rPr>
            </a:br>
            <a:r>
              <a:rPr lang="en-GB" sz="3600">
                <a:solidFill>
                  <a:srgbClr val="FFFFFF"/>
                </a:solidFill>
              </a:rPr>
              <a:t>shelf life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rtalom helye 2">
            <a:extLst>
              <a:ext uri="{FF2B5EF4-FFF2-40B4-BE49-F238E27FC236}">
                <a16:creationId xmlns:a16="http://schemas.microsoft.com/office/drawing/2014/main" id="{50E55C44-C962-4E5D-9EDD-1C9A9DF032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598766"/>
              </p:ext>
            </p:extLst>
          </p:nvPr>
        </p:nvGraphicFramePr>
        <p:xfrm>
          <a:off x="4942533" y="448400"/>
          <a:ext cx="5956291" cy="502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185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4E6513D1-3A27-4754-AE79-BEB31C57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3600">
                <a:solidFill>
                  <a:srgbClr val="FFFFFF"/>
                </a:solidFill>
              </a:rPr>
              <a:t>quality control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83C4C67-2432-454C-B8CB-31B1C7B42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967575"/>
              </p:ext>
            </p:extLst>
          </p:nvPr>
        </p:nvGraphicFramePr>
        <p:xfrm>
          <a:off x="4997930" y="1065862"/>
          <a:ext cx="6079626" cy="4947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646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ay bales in a field at sunset">
            <a:extLst>
              <a:ext uri="{FF2B5EF4-FFF2-40B4-BE49-F238E27FC236}">
                <a16:creationId xmlns:a16="http://schemas.microsoft.com/office/drawing/2014/main" id="{B6F3FC5F-350C-4BE4-B408-1FA87341D9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93E64A3-5471-425E-B8DF-EDC5472A7CE6}"/>
              </a:ext>
            </a:extLst>
          </p:cNvPr>
          <p:cNvSpPr txBox="1"/>
          <p:nvPr/>
        </p:nvSpPr>
        <p:spPr>
          <a:xfrm>
            <a:off x="1524000" y="3067050"/>
            <a:ext cx="9144000" cy="955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CD96CFD-1A2D-45FA-946F-E92953179362}"/>
              </a:ext>
            </a:extLst>
          </p:cNvPr>
          <p:cNvSpPr txBox="1"/>
          <p:nvPr/>
        </p:nvSpPr>
        <p:spPr>
          <a:xfrm>
            <a:off x="1404257" y="4421966"/>
            <a:ext cx="938348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/>
              <a:t>dr. Péter Bohus</a:t>
            </a:r>
          </a:p>
          <a:p>
            <a:pPr algn="ctr">
              <a:spcAft>
                <a:spcPts val="600"/>
              </a:spcAft>
            </a:pPr>
            <a:r>
              <a:rPr lang="hu-HU"/>
              <a:t>pbohus4</a:t>
            </a:r>
            <a:r>
              <a:rPr lang="hu-HU" dirty="0"/>
              <a:t>@gmail</a:t>
            </a:r>
            <a:r>
              <a:rPr lang="hu-HU"/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38058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y bales in a field at sunset">
            <a:extLst>
              <a:ext uri="{FF2B5EF4-FFF2-40B4-BE49-F238E27FC236}">
                <a16:creationId xmlns:a16="http://schemas.microsoft.com/office/drawing/2014/main" id="{7FD975A8-C2E5-49DB-BC9C-60E924827B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7" name="Tartalombetekintő 6">
                <a:extLst>
                  <a:ext uri="{FF2B5EF4-FFF2-40B4-BE49-F238E27FC236}">
                    <a16:creationId xmlns:a16="http://schemas.microsoft.com/office/drawing/2014/main" id="{B24E2C23-F2AA-4262-BB57-FF84F5DCC0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3402920"/>
                  </p:ext>
                </p:extLst>
              </p:nvPr>
            </p:nvGraphicFramePr>
            <p:xfrm>
              <a:off x="860502" y="1088173"/>
              <a:ext cx="10470995" cy="4681654"/>
            </p:xfrm>
            <a:graphic>
              <a:graphicData uri="http://schemas.microsoft.com/office/powerpoint/2016/summaryzoom">
                <psuz:summaryZm>
                  <psuz:summaryZmObj sectionId="{163C8007-558C-4B09-BCBD-B1EA41AF31CF}">
                    <psuz:zmPr id="{E3D0A4D5-630C-4333-A72D-FA638235001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5202" y="1015592"/>
                          <a:ext cx="4711947" cy="26504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D11770E-DCA9-45F0-AF79-375B117B35E6}">
                    <psuz:zmPr id="{5EA1976F-A0B8-47F5-84A9-93C13E7CA54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847" y="1015592"/>
                          <a:ext cx="4711947" cy="26504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7" name="Tartalombetekintő 6">
                <a:extLst>
                  <a:ext uri="{FF2B5EF4-FFF2-40B4-BE49-F238E27FC236}">
                    <a16:creationId xmlns:a16="http://schemas.microsoft.com/office/drawing/2014/main" id="{B24E2C23-F2AA-4262-BB57-FF84F5DCC0E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60502" y="1088173"/>
                <a:ext cx="10470995" cy="4681654"/>
                <a:chOff x="860502" y="1088173"/>
                <a:chExt cx="10470995" cy="4681654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95704" y="2103765"/>
                  <a:ext cx="4711947" cy="26504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Picture 5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84349" y="2103765"/>
                  <a:ext cx="4711947" cy="26504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94429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3" descr="Molecular structure and periodic table on a desk">
            <a:extLst>
              <a:ext uri="{FF2B5EF4-FFF2-40B4-BE49-F238E27FC236}">
                <a16:creationId xmlns:a16="http://schemas.microsoft.com/office/drawing/2014/main" id="{B20E7266-8CD8-41B6-B3F5-29C9ED511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18F1078-2C07-470F-BFA6-996C27CBA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</a:t>
            </a:r>
            <a:r>
              <a:rPr lang="hu-HU">
                <a:solidFill>
                  <a:srgbClr val="FFFFFF"/>
                </a:solidFill>
              </a:rPr>
              <a:t>ucarol plus</a:t>
            </a:r>
          </a:p>
        </p:txBody>
      </p:sp>
    </p:spTree>
    <p:extLst>
      <p:ext uri="{BB962C8B-B14F-4D97-AF65-F5344CB8AC3E}">
        <p14:creationId xmlns:p14="http://schemas.microsoft.com/office/powerpoint/2010/main" val="227819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Kép 3" descr="Molecular structure and periodic table on a desk">
            <a:extLst>
              <a:ext uri="{FF2B5EF4-FFF2-40B4-BE49-F238E27FC236}">
                <a16:creationId xmlns:a16="http://schemas.microsoft.com/office/drawing/2014/main" id="{7BD6634F-1A84-4499-9E58-361A435B9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3600">
                <a:solidFill>
                  <a:srgbClr val="FFFFFF"/>
                </a:solidFill>
              </a:rPr>
              <a:t>e</a:t>
            </a:r>
            <a:r>
              <a:rPr lang="hu-HU" sz="3600">
                <a:solidFill>
                  <a:srgbClr val="FFFFFF"/>
                </a:solidFill>
              </a:rPr>
              <a:t>ucarol plus </a:t>
            </a:r>
            <a:br>
              <a:rPr lang="en-GB" sz="3600">
                <a:solidFill>
                  <a:srgbClr val="FFFFFF"/>
                </a:solidFill>
              </a:rPr>
            </a:br>
            <a:r>
              <a:rPr lang="hu-HU" sz="2800">
                <a:solidFill>
                  <a:srgbClr val="FFFFFF"/>
                </a:solidFill>
              </a:rPr>
              <a:t>tank-mix adjuvant</a:t>
            </a:r>
            <a:endParaRPr lang="hu-HU" sz="3600">
              <a:solidFill>
                <a:srgbClr val="FFFFFF"/>
              </a:solidFill>
            </a:endParaRP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A7339A66-B58B-4EBA-B123-E999D9E6E6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65782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420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Kép 3" descr="Molecular structure and periodic table on a desk">
            <a:extLst>
              <a:ext uri="{FF2B5EF4-FFF2-40B4-BE49-F238E27FC236}">
                <a16:creationId xmlns:a16="http://schemas.microsoft.com/office/drawing/2014/main" id="{7BD6634F-1A84-4499-9E58-361A435B9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2800">
                <a:solidFill>
                  <a:srgbClr val="FFFFFF"/>
                </a:solidFill>
              </a:rPr>
              <a:t>registration in</a:t>
            </a:r>
            <a:br>
              <a:rPr lang="en-GB" sz="2800">
                <a:solidFill>
                  <a:srgbClr val="FFFFFF"/>
                </a:solidFill>
              </a:rPr>
            </a:br>
            <a:r>
              <a:rPr lang="en-GB" sz="3600">
                <a:solidFill>
                  <a:srgbClr val="FFFFFF"/>
                </a:solidFill>
              </a:rPr>
              <a:t>Hungary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A7339A66-B58B-4EBA-B123-E999D9E6E6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08143"/>
              </p:ext>
            </p:extLst>
          </p:nvPr>
        </p:nvGraphicFramePr>
        <p:xfrm>
          <a:off x="5002980" y="1065862"/>
          <a:ext cx="2636070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rtalom helye 2">
            <a:extLst>
              <a:ext uri="{FF2B5EF4-FFF2-40B4-BE49-F238E27FC236}">
                <a16:creationId xmlns:a16="http://schemas.microsoft.com/office/drawing/2014/main" id="{87F9A17A-A2BD-443A-8554-093ABA3F1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602313"/>
              </p:ext>
            </p:extLst>
          </p:nvPr>
        </p:nvGraphicFramePr>
        <p:xfrm>
          <a:off x="7722493" y="1065862"/>
          <a:ext cx="2885247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11091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Kép 3" descr="Molecular structure and periodic table on a desk">
            <a:extLst>
              <a:ext uri="{FF2B5EF4-FFF2-40B4-BE49-F238E27FC236}">
                <a16:creationId xmlns:a16="http://schemas.microsoft.com/office/drawing/2014/main" id="{7BD6634F-1A84-4499-9E58-361A435B9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3600">
                <a:solidFill>
                  <a:srgbClr val="FFFFFF"/>
                </a:solidFill>
              </a:rPr>
              <a:t>chemical background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rtalom helye 2">
            <a:extLst>
              <a:ext uri="{FF2B5EF4-FFF2-40B4-BE49-F238E27FC236}">
                <a16:creationId xmlns:a16="http://schemas.microsoft.com/office/drawing/2014/main" id="{8953D387-418B-4D59-9931-7B519A8A03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854589"/>
              </p:ext>
            </p:extLst>
          </p:nvPr>
        </p:nvGraphicFramePr>
        <p:xfrm>
          <a:off x="4924434" y="915125"/>
          <a:ext cx="5956291" cy="502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261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Kép 3" descr="Molecular structure and periodic table on a desk">
            <a:extLst>
              <a:ext uri="{FF2B5EF4-FFF2-40B4-BE49-F238E27FC236}">
                <a16:creationId xmlns:a16="http://schemas.microsoft.com/office/drawing/2014/main" id="{7BD6634F-1A84-4499-9E58-361A435B9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3600">
                <a:solidFill>
                  <a:srgbClr val="FFFFFF"/>
                </a:solidFill>
              </a:rPr>
              <a:t>quality control</a:t>
            </a:r>
            <a:br>
              <a:rPr lang="en-GB" sz="3600">
                <a:solidFill>
                  <a:srgbClr val="FFFFFF"/>
                </a:solidFill>
              </a:rPr>
            </a:br>
            <a:r>
              <a:rPr lang="en-GB" sz="2800">
                <a:solidFill>
                  <a:srgbClr val="FFFFFF"/>
                </a:solidFill>
              </a:rPr>
              <a:t>parameters</a:t>
            </a:r>
            <a:endParaRPr lang="en-GB" sz="3600">
              <a:solidFill>
                <a:srgbClr val="FFFFFF"/>
              </a:solidFill>
            </a:endParaRP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83C4C67-2432-454C-B8CB-31B1C7B42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739693"/>
              </p:ext>
            </p:extLst>
          </p:nvPr>
        </p:nvGraphicFramePr>
        <p:xfrm>
          <a:off x="5011210" y="1717658"/>
          <a:ext cx="5713936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4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es On Rack In Warehouse">
            <a:extLst>
              <a:ext uri="{FF2B5EF4-FFF2-40B4-BE49-F238E27FC236}">
                <a16:creationId xmlns:a16="http://schemas.microsoft.com/office/drawing/2014/main" id="{DB2A8217-EDFE-4B40-9C1B-FAEBAC656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2F88DE-F41A-454C-9D2D-6ACB18A7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shelf life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15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4E6513D1-3A27-4754-AE79-BEB31C57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09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54CBA-9DC6-4D71-AA32-E6F8F4A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80" y="1065862"/>
            <a:ext cx="3779885" cy="4726276"/>
          </a:xfrm>
        </p:spPr>
        <p:txBody>
          <a:bodyPr>
            <a:normAutofit/>
          </a:bodyPr>
          <a:lstStyle/>
          <a:p>
            <a:pPr algn="r"/>
            <a:r>
              <a:rPr lang="en-GB" sz="3600">
                <a:solidFill>
                  <a:srgbClr val="FFFFFF"/>
                </a:solidFill>
              </a:rPr>
              <a:t>shelf life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83C4C67-2432-454C-B8CB-31B1C7B42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840295"/>
              </p:ext>
            </p:extLst>
          </p:nvPr>
        </p:nvGraphicFramePr>
        <p:xfrm>
          <a:off x="5011210" y="695326"/>
          <a:ext cx="5713936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2745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Normal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756</Words>
  <Application>Microsoft Office PowerPoint</Application>
  <PresentationFormat>Widescreen</PresentationFormat>
  <Paragraphs>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eucarol plus</vt:lpstr>
      <vt:lpstr>eucarol plus  tank-mix adjuvant</vt:lpstr>
      <vt:lpstr>registration in Hungary</vt:lpstr>
      <vt:lpstr>chemical background</vt:lpstr>
      <vt:lpstr>quality control parameters</vt:lpstr>
      <vt:lpstr>shelf life</vt:lpstr>
      <vt:lpstr>shelf life</vt:lpstr>
      <vt:lpstr>shelf life and stability</vt:lpstr>
      <vt:lpstr>accelerated stability testing</vt:lpstr>
      <vt:lpstr>batch</vt:lpstr>
      <vt:lpstr>expiry date</vt:lpstr>
      <vt:lpstr>real time stability studies</vt:lpstr>
      <vt:lpstr>stability and degradation</vt:lpstr>
      <vt:lpstr>main objectives of stability testing</vt:lpstr>
      <vt:lpstr>how to evaluate shelf life</vt:lpstr>
      <vt:lpstr>quality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Liliána Bohus</dc:creator>
  <cp:lastModifiedBy>Liliána Bohus</cp:lastModifiedBy>
  <cp:revision>34</cp:revision>
  <dcterms:created xsi:type="dcterms:W3CDTF">2020-07-20T22:46:26Z</dcterms:created>
  <dcterms:modified xsi:type="dcterms:W3CDTF">2020-07-20T23:31:13Z</dcterms:modified>
</cp:coreProperties>
</file>