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-16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solidFill>
                  <a:srgbClr val="FF5969"/>
                </a:solidFill>
                <a:latin typeface="Tw Cen MT" panose="020B0602020104020603" pitchFamily="34" charset="0"/>
              </a:rPr>
              <a:t>koncentrált</a:t>
            </a:r>
            <a:br>
              <a:rPr lang="en-US" sz="7200" dirty="0">
                <a:solidFill>
                  <a:srgbClr val="FF5969"/>
                </a:solidFill>
                <a:latin typeface="Tw Cen MT" panose="020B0602020104020603" pitchFamily="34" charset="0"/>
              </a:rPr>
            </a:br>
            <a:r>
              <a:rPr lang="en-US" sz="7200" dirty="0" err="1">
                <a:solidFill>
                  <a:srgbClr val="FF5969"/>
                </a:solidFill>
                <a:latin typeface="Tw Cen MT" panose="020B0602020104020603" pitchFamily="34" charset="0"/>
              </a:rPr>
              <a:t>emulziók</a:t>
            </a:r>
            <a:endParaRPr lang="en-US" sz="72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dr. Bohus 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Péter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113" name="Straight Connector 95">
            <a:extLst>
              <a:ext uri="{FF2B5EF4-FFF2-40B4-BE49-F238E27FC236}">
                <a16:creationId xmlns:a16="http://schemas.microsoft.com/office/drawing/2014/main" id="{1D07FB40-1D2D-48CE-A423-13BFF49A8E1F}"/>
              </a:ext>
            </a:extLst>
          </p:cNvPr>
          <p:cNvCxnSpPr/>
          <p:nvPr/>
        </p:nvCxnSpPr>
        <p:spPr>
          <a:xfrm>
            <a:off x="7329502" y="4677598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95">
            <a:extLst>
              <a:ext uri="{FF2B5EF4-FFF2-40B4-BE49-F238E27FC236}">
                <a16:creationId xmlns:a16="http://schemas.microsoft.com/office/drawing/2014/main" id="{92A4816C-2C5B-41C4-A460-8363F9B385B2}"/>
              </a:ext>
            </a:extLst>
          </p:cNvPr>
          <p:cNvCxnSpPr/>
          <p:nvPr/>
        </p:nvCxnSpPr>
        <p:spPr>
          <a:xfrm>
            <a:off x="4989664" y="4681764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81939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6" y="1058661"/>
            <a:ext cx="6791601" cy="1406870"/>
            <a:chOff x="2795387" y="1503948"/>
            <a:chExt cx="6791601" cy="140687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1" y="1503948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03A1A4"/>
                  </a:solidFill>
                  <a:latin typeface="Tw Cen MT" panose="020B0602020104020603" pitchFamily="34" charset="0"/>
                </a:rPr>
                <a:t>emulzió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7" y="2264487"/>
              <a:ext cx="679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egymással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nem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elegyedő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folyadékokból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(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oldatokból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)</a:t>
              </a:r>
              <a:b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</a:b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kialakítható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diszperz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rendszer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" name="TextBox 82">
            <a:extLst>
              <a:ext uri="{FF2B5EF4-FFF2-40B4-BE49-F238E27FC236}">
                <a16:creationId xmlns:a16="http://schemas.microsoft.com/office/drawing/2014/main" id="{B7998D4A-8E4C-47B1-B9FF-76EE5D53E84E}"/>
              </a:ext>
            </a:extLst>
          </p:cNvPr>
          <p:cNvSpPr txBox="1"/>
          <p:nvPr/>
        </p:nvSpPr>
        <p:spPr>
          <a:xfrm>
            <a:off x="4989664" y="2897463"/>
            <a:ext cx="4045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3A1A4"/>
                </a:solidFill>
                <a:latin typeface="Tw Cen MT" panose="020B0602020104020603" pitchFamily="34" charset="0"/>
              </a:rPr>
              <a:t>összehasonlítás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más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folyékony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szerformákkal</a:t>
            </a:r>
            <a:endParaRPr lang="en-US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/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TextBox 85">
            <a:extLst>
              <a:ext uri="{FF2B5EF4-FFF2-40B4-BE49-F238E27FC236}">
                <a16:creationId xmlns:a16="http://schemas.microsoft.com/office/drawing/2014/main" id="{6614F1D4-A7A6-44FF-809C-CE064123768D}"/>
              </a:ext>
            </a:extLst>
          </p:cNvPr>
          <p:cNvSpPr txBox="1"/>
          <p:nvPr/>
        </p:nvSpPr>
        <p:spPr>
          <a:xfrm>
            <a:off x="4010850" y="5231674"/>
            <a:ext cx="158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fejlesztés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TextBox 85">
            <a:extLst>
              <a:ext uri="{FF2B5EF4-FFF2-40B4-BE49-F238E27FC236}">
                <a16:creationId xmlns:a16="http://schemas.microsoft.com/office/drawing/2014/main" id="{A050197E-740B-4F83-80BE-3D064F30CB94}"/>
              </a:ext>
            </a:extLst>
          </p:cNvPr>
          <p:cNvSpPr txBox="1"/>
          <p:nvPr/>
        </p:nvSpPr>
        <p:spPr>
          <a:xfrm>
            <a:off x="6144605" y="5231674"/>
            <a:ext cx="1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felhasználhatóság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85">
            <a:extLst>
              <a:ext uri="{FF2B5EF4-FFF2-40B4-BE49-F238E27FC236}">
                <a16:creationId xmlns:a16="http://schemas.microsoft.com/office/drawing/2014/main" id="{97FB23FC-F29B-4046-88F6-1C11FBDC9037}"/>
              </a:ext>
            </a:extLst>
          </p:cNvPr>
          <p:cNvSpPr txBox="1"/>
          <p:nvPr/>
        </p:nvSpPr>
        <p:spPr>
          <a:xfrm>
            <a:off x="8408468" y="5231674"/>
            <a:ext cx="1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tox, eco-tox</a:t>
            </a:r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B245F832-9B34-4FD6-87ED-665E3E02C75A}"/>
              </a:ext>
            </a:extLst>
          </p:cNvPr>
          <p:cNvGrpSpPr/>
          <p:nvPr/>
        </p:nvGrpSpPr>
        <p:grpSpPr>
          <a:xfrm>
            <a:off x="4470027" y="4392470"/>
            <a:ext cx="662056" cy="662056"/>
            <a:chOff x="4470027" y="4392470"/>
            <a:chExt cx="662056" cy="662056"/>
          </a:xfrm>
        </p:grpSpPr>
        <p:sp>
          <p:nvSpPr>
            <p:cNvPr id="11" name="Oval 113">
              <a:extLst>
                <a:ext uri="{FF2B5EF4-FFF2-40B4-BE49-F238E27FC236}">
                  <a16:creationId xmlns:a16="http://schemas.microsoft.com/office/drawing/2014/main" id="{90AF36F5-F717-4FBB-AA71-F47D57DD9488}"/>
                </a:ext>
              </a:extLst>
            </p:cNvPr>
            <p:cNvSpPr/>
            <p:nvPr/>
          </p:nvSpPr>
          <p:spPr>
            <a:xfrm>
              <a:off x="4470027" y="4392470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Ábra 17" descr="Mikroszkóp">
              <a:extLst>
                <a:ext uri="{FF2B5EF4-FFF2-40B4-BE49-F238E27FC236}">
                  <a16:creationId xmlns:a16="http://schemas.microsoft.com/office/drawing/2014/main" id="{B1571AE9-2CE3-458C-ACC3-710563F06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0435" y="4463004"/>
              <a:ext cx="509505" cy="509505"/>
            </a:xfrm>
            <a:prstGeom prst="rect">
              <a:avLst/>
            </a:prstGeom>
          </p:spPr>
        </p:pic>
      </p:grp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1F05A477-E94B-4C03-8043-C35B5F50E206}"/>
              </a:ext>
            </a:extLst>
          </p:cNvPr>
          <p:cNvGrpSpPr/>
          <p:nvPr/>
        </p:nvGrpSpPr>
        <p:grpSpPr>
          <a:xfrm>
            <a:off x="6769875" y="4392470"/>
            <a:ext cx="662056" cy="662056"/>
            <a:chOff x="6769875" y="4392470"/>
            <a:chExt cx="662056" cy="662056"/>
          </a:xfrm>
        </p:grpSpPr>
        <p:sp>
          <p:nvSpPr>
            <p:cNvPr id="12" name="Oval 113">
              <a:extLst>
                <a:ext uri="{FF2B5EF4-FFF2-40B4-BE49-F238E27FC236}">
                  <a16:creationId xmlns:a16="http://schemas.microsoft.com/office/drawing/2014/main" id="{5F826562-1960-494E-88B3-020C7DE33636}"/>
                </a:ext>
              </a:extLst>
            </p:cNvPr>
            <p:cNvSpPr/>
            <p:nvPr/>
          </p:nvSpPr>
          <p:spPr>
            <a:xfrm>
              <a:off x="6769875" y="4392470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Ábra 21" descr="Kémcsövek">
              <a:extLst>
                <a:ext uri="{FF2B5EF4-FFF2-40B4-BE49-F238E27FC236}">
                  <a16:creationId xmlns:a16="http://schemas.microsoft.com/office/drawing/2014/main" id="{344F208A-E56B-4BB7-9CF2-EDF2867AE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72302" y="4489156"/>
              <a:ext cx="457200" cy="457200"/>
            </a:xfrm>
            <a:prstGeom prst="rect">
              <a:avLst/>
            </a:prstGeom>
          </p:spPr>
        </p:pic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16C19F67-AE9D-4B9D-8C40-73D55CD52369}"/>
              </a:ext>
            </a:extLst>
          </p:cNvPr>
          <p:cNvGrpSpPr/>
          <p:nvPr/>
        </p:nvGrpSpPr>
        <p:grpSpPr>
          <a:xfrm>
            <a:off x="9073052" y="4392470"/>
            <a:ext cx="662056" cy="662056"/>
            <a:chOff x="9073052" y="4392470"/>
            <a:chExt cx="662056" cy="662056"/>
          </a:xfrm>
        </p:grpSpPr>
        <p:sp>
          <p:nvSpPr>
            <p:cNvPr id="13" name="Oval 113">
              <a:extLst>
                <a:ext uri="{FF2B5EF4-FFF2-40B4-BE49-F238E27FC236}">
                  <a16:creationId xmlns:a16="http://schemas.microsoft.com/office/drawing/2014/main" id="{FE9C9F10-B023-419A-952C-01E876558276}"/>
                </a:ext>
              </a:extLst>
            </p:cNvPr>
            <p:cNvSpPr/>
            <p:nvPr/>
          </p:nvSpPr>
          <p:spPr>
            <a:xfrm>
              <a:off x="9073052" y="4392470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Ábra 23" descr="Radioaktív">
              <a:extLst>
                <a:ext uri="{FF2B5EF4-FFF2-40B4-BE49-F238E27FC236}">
                  <a16:creationId xmlns:a16="http://schemas.microsoft.com/office/drawing/2014/main" id="{63CB44D0-F187-45CD-B254-B8515517A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75480" y="4508815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emulzió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832605"/>
            <a:chOff x="1488849" y="3837442"/>
            <a:chExt cx="1591582" cy="83260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832605"/>
            <a:chOff x="3977674" y="3837442"/>
            <a:chExt cx="1591582" cy="83260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832605"/>
            <a:chOff x="6488272" y="3837442"/>
            <a:chExt cx="1591582" cy="83260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emulzió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2014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2015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2016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emulzió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emulzió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emulzió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298</Words>
  <Application>Microsoft Office PowerPoint</Application>
  <PresentationFormat>Szélesvásznú</PresentationFormat>
  <Paragraphs>102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Liliána Bohus</cp:lastModifiedBy>
  <cp:revision>43</cp:revision>
  <dcterms:created xsi:type="dcterms:W3CDTF">2017-01-05T13:17:27Z</dcterms:created>
  <dcterms:modified xsi:type="dcterms:W3CDTF">2020-09-16T16:33:16Z</dcterms:modified>
</cp:coreProperties>
</file>