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25" r:id="rId3"/>
    <p:sldId id="310" r:id="rId4"/>
    <p:sldId id="327" r:id="rId5"/>
    <p:sldId id="321" r:id="rId6"/>
    <p:sldId id="322" r:id="rId7"/>
    <p:sldId id="324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23" r:id="rId19"/>
    <p:sldId id="311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17" r:id="rId31"/>
    <p:sldId id="289" r:id="rId32"/>
    <p:sldId id="290" r:id="rId33"/>
    <p:sldId id="291" r:id="rId34"/>
    <p:sldId id="292" r:id="rId35"/>
    <p:sldId id="293" r:id="rId36"/>
    <p:sldId id="313" r:id="rId37"/>
    <p:sldId id="294" r:id="rId38"/>
    <p:sldId id="295" r:id="rId39"/>
    <p:sldId id="296" r:id="rId40"/>
    <p:sldId id="297" r:id="rId41"/>
    <p:sldId id="298" r:id="rId42"/>
    <p:sldId id="314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05" r:id="rId51"/>
    <p:sldId id="315" r:id="rId5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25"/>
          </p14:sldIdLst>
        </p14:section>
        <p14:section name="adjuváns választás alapjai" id="{5A3B203A-878F-4E2C-ACFA-ABF14BA14B0F}">
          <p14:sldIdLst>
            <p14:sldId id="310"/>
            <p14:sldId id="327"/>
            <p14:sldId id="321"/>
            <p14:sldId id="322"/>
            <p14:sldId id="324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23"/>
          </p14:sldIdLst>
        </p14:section>
        <p14:section name="Dinamika" id="{94442C10-4974-4EFF-B550-C54433F27F62}">
          <p14:sldIdLst>
            <p14:sldId id="311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Töménység" id="{82C87451-ED3F-4A5F-9E2F-714253B08957}">
          <p14:sldIdLst>
            <p14:sldId id="317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5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400"/>
            <a:t>fontos adjuváns típusok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felületakt</a:t>
          </a:r>
          <a:r>
            <a:rPr lang="en-GB" sz="2000"/>
            <a:t>í</a:t>
          </a:r>
          <a:r>
            <a:rPr lang="hu-HU" sz="2000"/>
            <a:t>v anyagok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5CA36410-A6A2-46CF-B715-CA0FEF51BE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tenzid és polimer keverékei</a:t>
          </a:r>
          <a:endParaRPr lang="hu-HU" sz="2000" dirty="0"/>
        </a:p>
      </dgm:t>
    </dgm:pt>
    <dgm:pt modelId="{DC89D02A-4BC4-4257-BC8B-2E4870704795}" type="parTrans" cxnId="{474095E0-6282-4C09-8320-C470ED18074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8F1241B-E74D-4B56-9245-56AAF3F00AC3}" type="sibTrans" cxnId="{474095E0-6282-4C09-8320-C470ED18074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2FF9B5BB-3F47-442C-A962-0482F1F15CD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olajok</a:t>
          </a:r>
          <a:endParaRPr lang="hu-HU" sz="2000" dirty="0"/>
        </a:p>
      </dgm:t>
    </dgm:pt>
    <dgm:pt modelId="{072D0E73-40C0-4EDA-8CE5-56ABE321BBDF}" type="parTrans" cxnId="{C743AD6B-24A8-41DD-B7DF-074D0D6D076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EC6802B1-FECC-413A-846F-D6044774527E}" type="sibTrans" cxnId="{C743AD6B-24A8-41DD-B7DF-074D0D6D07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3FEA0932-B3E2-4281-9E2C-00A2A89E434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polimerek</a:t>
          </a:r>
        </a:p>
      </dgm:t>
    </dgm:pt>
    <dgm:pt modelId="{2ACE0DDA-AAFF-4C47-97B2-543D342FCC36}" type="parTrans" cxnId="{DDDD0AA0-E86A-45A4-94C6-32FE3507203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1951FDC8-1BE9-4D81-A9BD-F03BC85C1670}" type="sibTrans" cxnId="{DDDD0AA0-E86A-45A4-94C6-32FE350720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A245B571-68F2-4F55-BBE9-F1842AE5B247}" type="pres">
      <dgm:prSet presAssocID="{8E278563-AA9A-430C-B8B3-C528B09767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CF1D5-DA74-4745-997C-2BFB1DF9B2E7}" type="pres">
      <dgm:prSet presAssocID="{FA24FC4C-6D4D-4951-8E99-8D96EC98AA86}" presName="vertOne" presStyleCnt="0"/>
      <dgm:spPr/>
    </dgm:pt>
    <dgm:pt modelId="{8D19CF97-472B-4E13-9EA8-9C2710EDD407}" type="pres">
      <dgm:prSet presAssocID="{FA24FC4C-6D4D-4951-8E99-8D96EC98AA86}" presName="txOne" presStyleLbl="node0" presStyleIdx="0" presStyleCnt="1" custScaleY="29334">
        <dgm:presLayoutVars>
          <dgm:chPref val="3"/>
        </dgm:presLayoutVars>
      </dgm:prSet>
      <dgm:spPr/>
    </dgm:pt>
    <dgm:pt modelId="{17A878AF-BB80-4B09-9F37-D4DEC9C05B01}" type="pres">
      <dgm:prSet presAssocID="{FA24FC4C-6D4D-4951-8E99-8D96EC98AA86}" presName="parTransOne" presStyleCnt="0"/>
      <dgm:spPr/>
    </dgm:pt>
    <dgm:pt modelId="{02DA1B41-3003-4335-A34C-2E0CF68BDC94}" type="pres">
      <dgm:prSet presAssocID="{FA24FC4C-6D4D-4951-8E99-8D96EC98AA86}" presName="horzOne" presStyleCnt="0"/>
      <dgm:spPr/>
    </dgm:pt>
    <dgm:pt modelId="{75183DFE-34F5-426B-A66B-15F4A6BAB049}" type="pres">
      <dgm:prSet presAssocID="{5B9684F6-7DBE-4578-BC22-B8B122F8FCD6}" presName="vertTwo" presStyleCnt="0"/>
      <dgm:spPr/>
    </dgm:pt>
    <dgm:pt modelId="{3BAD4D95-CF5E-42D9-AEA3-FAEF07D41437}" type="pres">
      <dgm:prSet presAssocID="{5B9684F6-7DBE-4578-BC22-B8B122F8FCD6}" presName="txTwo" presStyleLbl="node2" presStyleIdx="0" presStyleCnt="4">
        <dgm:presLayoutVars>
          <dgm:chPref val="3"/>
        </dgm:presLayoutVars>
      </dgm:prSet>
      <dgm:spPr/>
    </dgm:pt>
    <dgm:pt modelId="{4AFFBD0B-84EA-4716-91EB-9EE98361E765}" type="pres">
      <dgm:prSet presAssocID="{5B9684F6-7DBE-4578-BC22-B8B122F8FCD6}" presName="horzTwo" presStyleCnt="0"/>
      <dgm:spPr/>
    </dgm:pt>
    <dgm:pt modelId="{C66A6AE9-AA33-4F5E-8497-2765354D0B62}" type="pres">
      <dgm:prSet presAssocID="{C2E74022-595E-4D05-BB67-D84B64F7DDF5}" presName="sibSpaceTwo" presStyleCnt="0"/>
      <dgm:spPr/>
    </dgm:pt>
    <dgm:pt modelId="{9AEA569E-531B-4CE8-83E0-439855C1AE55}" type="pres">
      <dgm:prSet presAssocID="{3FEA0932-B3E2-4281-9E2C-00A2A89E434C}" presName="vertTwo" presStyleCnt="0"/>
      <dgm:spPr/>
    </dgm:pt>
    <dgm:pt modelId="{EBF99654-D56E-4967-9DF8-1798D483C744}" type="pres">
      <dgm:prSet presAssocID="{3FEA0932-B3E2-4281-9E2C-00A2A89E434C}" presName="txTwo" presStyleLbl="node2" presStyleIdx="1" presStyleCnt="4">
        <dgm:presLayoutVars>
          <dgm:chPref val="3"/>
        </dgm:presLayoutVars>
      </dgm:prSet>
      <dgm:spPr/>
    </dgm:pt>
    <dgm:pt modelId="{7DBF3EBD-539E-4810-8C0B-2F241F6C730C}" type="pres">
      <dgm:prSet presAssocID="{3FEA0932-B3E2-4281-9E2C-00A2A89E434C}" presName="horzTwo" presStyleCnt="0"/>
      <dgm:spPr/>
    </dgm:pt>
    <dgm:pt modelId="{37403E57-47FF-4121-A422-7AF0DF7B14CB}" type="pres">
      <dgm:prSet presAssocID="{1951FDC8-1BE9-4D81-A9BD-F03BC85C1670}" presName="sibSpaceTwo" presStyleCnt="0"/>
      <dgm:spPr/>
    </dgm:pt>
    <dgm:pt modelId="{6F47F4C9-42DB-43DC-B3B5-2B18E00175FC}" type="pres">
      <dgm:prSet presAssocID="{5CA36410-A6A2-46CF-B715-CA0FEF51BE15}" presName="vertTwo" presStyleCnt="0"/>
      <dgm:spPr/>
    </dgm:pt>
    <dgm:pt modelId="{A355973A-428A-454D-AC60-05AF5369A79F}" type="pres">
      <dgm:prSet presAssocID="{5CA36410-A6A2-46CF-B715-CA0FEF51BE15}" presName="txTwo" presStyleLbl="node2" presStyleIdx="2" presStyleCnt="4">
        <dgm:presLayoutVars>
          <dgm:chPref val="3"/>
        </dgm:presLayoutVars>
      </dgm:prSet>
      <dgm:spPr/>
    </dgm:pt>
    <dgm:pt modelId="{25AA99F5-5CDA-4781-AB3C-FE8BEF6B1203}" type="pres">
      <dgm:prSet presAssocID="{5CA36410-A6A2-46CF-B715-CA0FEF51BE15}" presName="horzTwo" presStyleCnt="0"/>
      <dgm:spPr/>
    </dgm:pt>
    <dgm:pt modelId="{25E9A261-55F0-4563-8BF7-B45CEBAC1188}" type="pres">
      <dgm:prSet presAssocID="{58F1241B-E74D-4B56-9245-56AAF3F00AC3}" presName="sibSpaceTwo" presStyleCnt="0"/>
      <dgm:spPr/>
    </dgm:pt>
    <dgm:pt modelId="{DDA5085B-E351-4380-AA57-98E306719A4B}" type="pres">
      <dgm:prSet presAssocID="{2FF9B5BB-3F47-442C-A962-0482F1F15CDD}" presName="vertTwo" presStyleCnt="0"/>
      <dgm:spPr/>
    </dgm:pt>
    <dgm:pt modelId="{7FFAAF58-0CD5-4374-BA46-8206D34E96E1}" type="pres">
      <dgm:prSet presAssocID="{2FF9B5BB-3F47-442C-A962-0482F1F15CDD}" presName="txTwo" presStyleLbl="node2" presStyleIdx="3" presStyleCnt="4">
        <dgm:presLayoutVars>
          <dgm:chPref val="3"/>
        </dgm:presLayoutVars>
      </dgm:prSet>
      <dgm:spPr/>
    </dgm:pt>
    <dgm:pt modelId="{1E246F55-C201-4586-A2F9-12C7E9083CEE}" type="pres">
      <dgm:prSet presAssocID="{2FF9B5BB-3F47-442C-A962-0482F1F15CDD}" presName="horzTwo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C743AD6B-24A8-41DD-B7DF-074D0D6D0760}" srcId="{FA24FC4C-6D4D-4951-8E99-8D96EC98AA86}" destId="{2FF9B5BB-3F47-442C-A962-0482F1F15CDD}" srcOrd="3" destOrd="0" parTransId="{072D0E73-40C0-4EDA-8CE5-56ABE321BBDF}" sibTransId="{EC6802B1-FECC-413A-846F-D6044774527E}"/>
    <dgm:cxn modelId="{3ABCA973-FC9B-49F8-B5E7-D0109AB3798F}" type="presOf" srcId="{3FEA0932-B3E2-4281-9E2C-00A2A89E434C}" destId="{EBF99654-D56E-4967-9DF8-1798D483C744}" srcOrd="0" destOrd="0" presId="urn:microsoft.com/office/officeart/2005/8/layout/hierarchy4"/>
    <dgm:cxn modelId="{7E4CB094-4841-45B3-89D4-A6F9598CD63A}" type="presOf" srcId="{FA24FC4C-6D4D-4951-8E99-8D96EC98AA86}" destId="{8D19CF97-472B-4E13-9EA8-9C2710EDD407}" srcOrd="0" destOrd="0" presId="urn:microsoft.com/office/officeart/2005/8/layout/hierarchy4"/>
    <dgm:cxn modelId="{DDDD0AA0-E86A-45A4-94C6-32FE35072039}" srcId="{FA24FC4C-6D4D-4951-8E99-8D96EC98AA86}" destId="{3FEA0932-B3E2-4281-9E2C-00A2A89E434C}" srcOrd="1" destOrd="0" parTransId="{2ACE0DDA-AAFF-4C47-97B2-543D342FCC36}" sibTransId="{1951FDC8-1BE9-4D81-A9BD-F03BC85C1670}"/>
    <dgm:cxn modelId="{76D4D2A1-DBD0-493A-AC00-EF8F43942FDF}" type="presOf" srcId="{8E278563-AA9A-430C-B8B3-C528B0976728}" destId="{A245B571-68F2-4F55-BBE9-F1842AE5B247}" srcOrd="0" destOrd="0" presId="urn:microsoft.com/office/officeart/2005/8/layout/hierarchy4"/>
    <dgm:cxn modelId="{A031FEB1-D988-41DF-9E21-B07F690D8BBE}" type="presOf" srcId="{5CA36410-A6A2-46CF-B715-CA0FEF51BE15}" destId="{A355973A-428A-454D-AC60-05AF5369A79F}" srcOrd="0" destOrd="0" presId="urn:microsoft.com/office/officeart/2005/8/layout/hierarchy4"/>
    <dgm:cxn modelId="{FE7B82C7-5943-41E0-A75C-1E88B319C192}" type="presOf" srcId="{5B9684F6-7DBE-4578-BC22-B8B122F8FCD6}" destId="{3BAD4D95-CF5E-42D9-AEA3-FAEF07D41437}" srcOrd="0" destOrd="0" presId="urn:microsoft.com/office/officeart/2005/8/layout/hierarchy4"/>
    <dgm:cxn modelId="{474095E0-6282-4C09-8320-C470ED180744}" srcId="{FA24FC4C-6D4D-4951-8E99-8D96EC98AA86}" destId="{5CA36410-A6A2-46CF-B715-CA0FEF51BE15}" srcOrd="2" destOrd="0" parTransId="{DC89D02A-4BC4-4257-BC8B-2E4870704795}" sibTransId="{58F1241B-E74D-4B56-9245-56AAF3F00AC3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8E84DAF1-0D52-4BE3-88B8-FD607932851E}" type="presOf" srcId="{2FF9B5BB-3F47-442C-A962-0482F1F15CDD}" destId="{7FFAAF58-0CD5-4374-BA46-8206D34E96E1}" srcOrd="0" destOrd="0" presId="urn:microsoft.com/office/officeart/2005/8/layout/hierarchy4"/>
    <dgm:cxn modelId="{17495219-3C4E-4737-BB87-CDF1114EEE9D}" type="presParOf" srcId="{A245B571-68F2-4F55-BBE9-F1842AE5B247}" destId="{651CF1D5-DA74-4745-997C-2BFB1DF9B2E7}" srcOrd="0" destOrd="0" presId="urn:microsoft.com/office/officeart/2005/8/layout/hierarchy4"/>
    <dgm:cxn modelId="{9AE0B8CB-B259-4E59-A127-01AAB125D9FA}" type="presParOf" srcId="{651CF1D5-DA74-4745-997C-2BFB1DF9B2E7}" destId="{8D19CF97-472B-4E13-9EA8-9C2710EDD407}" srcOrd="0" destOrd="0" presId="urn:microsoft.com/office/officeart/2005/8/layout/hierarchy4"/>
    <dgm:cxn modelId="{A0E87508-7508-4F37-B700-F50147269B04}" type="presParOf" srcId="{651CF1D5-DA74-4745-997C-2BFB1DF9B2E7}" destId="{17A878AF-BB80-4B09-9F37-D4DEC9C05B01}" srcOrd="1" destOrd="0" presId="urn:microsoft.com/office/officeart/2005/8/layout/hierarchy4"/>
    <dgm:cxn modelId="{F6B0FAA5-F1B6-4D61-80C5-ED369FD753EE}" type="presParOf" srcId="{651CF1D5-DA74-4745-997C-2BFB1DF9B2E7}" destId="{02DA1B41-3003-4335-A34C-2E0CF68BDC94}" srcOrd="2" destOrd="0" presId="urn:microsoft.com/office/officeart/2005/8/layout/hierarchy4"/>
    <dgm:cxn modelId="{88BE1D01-D4FC-41B8-B407-046BD51CC5CE}" type="presParOf" srcId="{02DA1B41-3003-4335-A34C-2E0CF68BDC94}" destId="{75183DFE-34F5-426B-A66B-15F4A6BAB049}" srcOrd="0" destOrd="0" presId="urn:microsoft.com/office/officeart/2005/8/layout/hierarchy4"/>
    <dgm:cxn modelId="{DF9AE842-60AE-4AEF-BC0E-EC202520C073}" type="presParOf" srcId="{75183DFE-34F5-426B-A66B-15F4A6BAB049}" destId="{3BAD4D95-CF5E-42D9-AEA3-FAEF07D41437}" srcOrd="0" destOrd="0" presId="urn:microsoft.com/office/officeart/2005/8/layout/hierarchy4"/>
    <dgm:cxn modelId="{128E829E-E842-4A95-871E-939AA8C8CD0C}" type="presParOf" srcId="{75183DFE-34F5-426B-A66B-15F4A6BAB049}" destId="{4AFFBD0B-84EA-4716-91EB-9EE98361E765}" srcOrd="1" destOrd="0" presId="urn:microsoft.com/office/officeart/2005/8/layout/hierarchy4"/>
    <dgm:cxn modelId="{1B0953A1-423F-4457-8207-A353ED1E0924}" type="presParOf" srcId="{02DA1B41-3003-4335-A34C-2E0CF68BDC94}" destId="{C66A6AE9-AA33-4F5E-8497-2765354D0B62}" srcOrd="1" destOrd="0" presId="urn:microsoft.com/office/officeart/2005/8/layout/hierarchy4"/>
    <dgm:cxn modelId="{9741421D-4BD9-4299-A7B5-D402DA833FAE}" type="presParOf" srcId="{02DA1B41-3003-4335-A34C-2E0CF68BDC94}" destId="{9AEA569E-531B-4CE8-83E0-439855C1AE55}" srcOrd="2" destOrd="0" presId="urn:microsoft.com/office/officeart/2005/8/layout/hierarchy4"/>
    <dgm:cxn modelId="{692BFF14-11C4-435B-B186-C95219C93870}" type="presParOf" srcId="{9AEA569E-531B-4CE8-83E0-439855C1AE55}" destId="{EBF99654-D56E-4967-9DF8-1798D483C744}" srcOrd="0" destOrd="0" presId="urn:microsoft.com/office/officeart/2005/8/layout/hierarchy4"/>
    <dgm:cxn modelId="{AFBAA05C-A06C-4128-81FA-379DA4F58910}" type="presParOf" srcId="{9AEA569E-531B-4CE8-83E0-439855C1AE55}" destId="{7DBF3EBD-539E-4810-8C0B-2F241F6C730C}" srcOrd="1" destOrd="0" presId="urn:microsoft.com/office/officeart/2005/8/layout/hierarchy4"/>
    <dgm:cxn modelId="{1CF5ED03-AE84-4466-85F6-8F5C481846B0}" type="presParOf" srcId="{02DA1B41-3003-4335-A34C-2E0CF68BDC94}" destId="{37403E57-47FF-4121-A422-7AF0DF7B14CB}" srcOrd="3" destOrd="0" presId="urn:microsoft.com/office/officeart/2005/8/layout/hierarchy4"/>
    <dgm:cxn modelId="{C623E52E-3DD7-4C62-851A-EA40B7530B05}" type="presParOf" srcId="{02DA1B41-3003-4335-A34C-2E0CF68BDC94}" destId="{6F47F4C9-42DB-43DC-B3B5-2B18E00175FC}" srcOrd="4" destOrd="0" presId="urn:microsoft.com/office/officeart/2005/8/layout/hierarchy4"/>
    <dgm:cxn modelId="{102B3CE5-0EAD-466B-885B-240E9CC062C7}" type="presParOf" srcId="{6F47F4C9-42DB-43DC-B3B5-2B18E00175FC}" destId="{A355973A-428A-454D-AC60-05AF5369A79F}" srcOrd="0" destOrd="0" presId="urn:microsoft.com/office/officeart/2005/8/layout/hierarchy4"/>
    <dgm:cxn modelId="{78B0AA0F-5C2F-406C-B496-FA8227C9CC48}" type="presParOf" srcId="{6F47F4C9-42DB-43DC-B3B5-2B18E00175FC}" destId="{25AA99F5-5CDA-4781-AB3C-FE8BEF6B1203}" srcOrd="1" destOrd="0" presId="urn:microsoft.com/office/officeart/2005/8/layout/hierarchy4"/>
    <dgm:cxn modelId="{E78892D0-7C70-4693-88FE-F25B18D288D6}" type="presParOf" srcId="{02DA1B41-3003-4335-A34C-2E0CF68BDC94}" destId="{25E9A261-55F0-4563-8BF7-B45CEBAC1188}" srcOrd="5" destOrd="0" presId="urn:microsoft.com/office/officeart/2005/8/layout/hierarchy4"/>
    <dgm:cxn modelId="{2865D82A-B548-4D8C-A167-1A8F644A3F24}" type="presParOf" srcId="{02DA1B41-3003-4335-A34C-2E0CF68BDC94}" destId="{DDA5085B-E351-4380-AA57-98E306719A4B}" srcOrd="6" destOrd="0" presId="urn:microsoft.com/office/officeart/2005/8/layout/hierarchy4"/>
    <dgm:cxn modelId="{F2265BC9-523B-43AA-9993-3DB0C5FB24F6}" type="presParOf" srcId="{DDA5085B-E351-4380-AA57-98E306719A4B}" destId="{7FFAAF58-0CD5-4374-BA46-8206D34E96E1}" srcOrd="0" destOrd="0" presId="urn:microsoft.com/office/officeart/2005/8/layout/hierarchy4"/>
    <dgm:cxn modelId="{B73CF919-07CF-4174-8362-63F548EF3B22}" type="presParOf" srcId="{DDA5085B-E351-4380-AA57-98E306719A4B}" destId="{1E246F55-C201-4586-A2F9-12C7E9083C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a</a:t>
          </a:r>
          <a:r>
            <a:rPr lang="hu-HU" sz="2400"/>
            <a:t>djuvánsok alkalmazása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C3E90EEA-B7A2-41E4-9BF0-8B8B4F3308E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b</a:t>
          </a:r>
          <a:r>
            <a:rPr lang="hu-HU" sz="2400"/>
            <a:t>uilt-in</a:t>
          </a:r>
        </a:p>
      </dgm:t>
    </dgm:pt>
    <dgm:pt modelId="{6F723C6E-22AC-4975-88D5-B159214E2E03}" type="parTrans" cxnId="{4CC92BD7-1C5C-4FF8-A9D2-F3F7A4D0B4D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B73DDF7-5E68-477A-8FC9-10C3BE7BBA7F}" type="sibTrans" cxnId="{4CC92BD7-1C5C-4FF8-A9D2-F3F7A4D0B4DF}">
      <dgm:prSet/>
      <dgm:spPr/>
      <dgm:t>
        <a:bodyPr/>
        <a:lstStyle/>
        <a:p>
          <a:endParaRPr lang="hu-HU"/>
        </a:p>
      </dgm:t>
    </dgm:pt>
    <dgm:pt modelId="{67B2B7AE-F8D6-491B-8106-A1994AF2CD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tank-mix</a:t>
          </a:r>
          <a:endParaRPr lang="hu-HU" sz="2400"/>
        </a:p>
      </dgm:t>
    </dgm:pt>
    <dgm:pt modelId="{05F4CB35-7E70-4BDA-9475-74FF1DDEA501}" type="parTrans" cxnId="{A0A82385-EDD0-4631-ABAB-754DF37E1AFD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C7E52B6-5520-4E11-A1D4-66790A689348}" type="sibTrans" cxnId="{A0A82385-EDD0-4631-ABAB-754DF37E1AFD}">
      <dgm:prSet/>
      <dgm:spPr/>
      <dgm:t>
        <a:bodyPr/>
        <a:lstStyle/>
        <a:p>
          <a:endParaRPr lang="hu-HU"/>
        </a:p>
      </dgm:t>
    </dgm:pt>
    <dgm:pt modelId="{3F74A3DB-36C7-419B-ACB9-C23511B9965E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1D094-BE66-4BED-BE69-420641868070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8345AD16-FCD5-498D-A302-F40D16090BD9}" type="pres">
      <dgm:prSet presAssocID="{FA24FC4C-6D4D-4951-8E99-8D96EC98AA86}" presName="rootComposite1" presStyleCnt="0"/>
      <dgm:spPr/>
    </dgm:pt>
    <dgm:pt modelId="{3A526743-7762-42D8-8C46-75D7822D0E72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46260A-5E80-4080-A999-1082CCD77119}" type="pres">
      <dgm:prSet presAssocID="{FA24FC4C-6D4D-4951-8E99-8D96EC98AA86}" presName="rootConnector1" presStyleLbl="node1" presStyleIdx="0" presStyleCnt="0"/>
      <dgm:spPr/>
    </dgm:pt>
    <dgm:pt modelId="{B3AF55C9-4FD6-41B7-B2B4-072E7222063B}" type="pres">
      <dgm:prSet presAssocID="{FA24FC4C-6D4D-4951-8E99-8D96EC98AA86}" presName="hierChild2" presStyleCnt="0"/>
      <dgm:spPr/>
    </dgm:pt>
    <dgm:pt modelId="{B812DAA5-C59E-408E-8351-12EAAE37193D}" type="pres">
      <dgm:prSet presAssocID="{6F723C6E-22AC-4975-88D5-B159214E2E03}" presName="Name64" presStyleLbl="parChTrans1D2" presStyleIdx="0" presStyleCnt="2"/>
      <dgm:spPr/>
    </dgm:pt>
    <dgm:pt modelId="{746A5EF5-2315-4183-B7EA-9AC917805888}" type="pres">
      <dgm:prSet presAssocID="{C3E90EEA-B7A2-41E4-9BF0-8B8B4F3308E9}" presName="hierRoot2" presStyleCnt="0">
        <dgm:presLayoutVars>
          <dgm:hierBranch val="init"/>
        </dgm:presLayoutVars>
      </dgm:prSet>
      <dgm:spPr/>
    </dgm:pt>
    <dgm:pt modelId="{C2E25E6F-1A93-4D6D-A4CD-AB4BF936E458}" type="pres">
      <dgm:prSet presAssocID="{C3E90EEA-B7A2-41E4-9BF0-8B8B4F3308E9}" presName="rootComposite" presStyleCnt="0"/>
      <dgm:spPr/>
    </dgm:pt>
    <dgm:pt modelId="{D349196B-7382-4359-B4EF-293CD976A4A6}" type="pres">
      <dgm:prSet presAssocID="{C3E90EEA-B7A2-41E4-9BF0-8B8B4F3308E9}" presName="rootText" presStyleLbl="node2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F8F6F21-2B77-4A69-A7E2-F75F0F2489BF}" type="pres">
      <dgm:prSet presAssocID="{C3E90EEA-B7A2-41E4-9BF0-8B8B4F3308E9}" presName="rootConnector" presStyleLbl="node2" presStyleIdx="0" presStyleCnt="2"/>
      <dgm:spPr/>
    </dgm:pt>
    <dgm:pt modelId="{DCB373E3-E6AF-48FC-8D66-0010D487BED5}" type="pres">
      <dgm:prSet presAssocID="{C3E90EEA-B7A2-41E4-9BF0-8B8B4F3308E9}" presName="hierChild4" presStyleCnt="0"/>
      <dgm:spPr/>
    </dgm:pt>
    <dgm:pt modelId="{6A990CCB-36FA-4DC8-8DD2-18C096C02520}" type="pres">
      <dgm:prSet presAssocID="{C3E90EEA-B7A2-41E4-9BF0-8B8B4F3308E9}" presName="hierChild5" presStyleCnt="0"/>
      <dgm:spPr/>
    </dgm:pt>
    <dgm:pt modelId="{81CA0963-8A77-443F-909E-16CFC2499CFC}" type="pres">
      <dgm:prSet presAssocID="{05F4CB35-7E70-4BDA-9475-74FF1DDEA501}" presName="Name64" presStyleLbl="parChTrans1D2" presStyleIdx="1" presStyleCnt="2"/>
      <dgm:spPr/>
    </dgm:pt>
    <dgm:pt modelId="{98C6D721-0917-4C7E-8DED-60784984A6FD}" type="pres">
      <dgm:prSet presAssocID="{67B2B7AE-F8D6-491B-8106-A1994AF2CDA3}" presName="hierRoot2" presStyleCnt="0">
        <dgm:presLayoutVars>
          <dgm:hierBranch val="init"/>
        </dgm:presLayoutVars>
      </dgm:prSet>
      <dgm:spPr/>
    </dgm:pt>
    <dgm:pt modelId="{1EC173ED-2E72-4182-BD86-807FEE2641EC}" type="pres">
      <dgm:prSet presAssocID="{67B2B7AE-F8D6-491B-8106-A1994AF2CDA3}" presName="rootComposite" presStyleCnt="0"/>
      <dgm:spPr/>
    </dgm:pt>
    <dgm:pt modelId="{6A9FBF84-B40F-42E2-A43A-1F58BC7B0D43}" type="pres">
      <dgm:prSet presAssocID="{67B2B7AE-F8D6-491B-8106-A1994AF2CDA3}" presName="rootText" presStyleLbl="node2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A9B6B97-EF20-4CE0-9F6A-81F859A137C4}" type="pres">
      <dgm:prSet presAssocID="{67B2B7AE-F8D6-491B-8106-A1994AF2CDA3}" presName="rootConnector" presStyleLbl="node2" presStyleIdx="1" presStyleCnt="2"/>
      <dgm:spPr/>
    </dgm:pt>
    <dgm:pt modelId="{7A98EC27-C20F-4FDE-A97F-DB17F6AFECC4}" type="pres">
      <dgm:prSet presAssocID="{67B2B7AE-F8D6-491B-8106-A1994AF2CDA3}" presName="hierChild4" presStyleCnt="0"/>
      <dgm:spPr/>
    </dgm:pt>
    <dgm:pt modelId="{885ADE0F-9A7E-4C90-803F-813405AC8561}" type="pres">
      <dgm:prSet presAssocID="{67B2B7AE-F8D6-491B-8106-A1994AF2CDA3}" presName="hierChild5" presStyleCnt="0"/>
      <dgm:spPr/>
    </dgm:pt>
    <dgm:pt modelId="{D653CBB7-B41D-4160-AE16-58F250882760}" type="pres">
      <dgm:prSet presAssocID="{FA24FC4C-6D4D-4951-8E99-8D96EC98AA86}" presName="hierChild3" presStyleCnt="0"/>
      <dgm:spPr/>
    </dgm:pt>
  </dgm:ptLst>
  <dgm:cxnLst>
    <dgm:cxn modelId="{BC91B703-4F3A-4E17-91D5-3EA45FC3B091}" type="presOf" srcId="{67B2B7AE-F8D6-491B-8106-A1994AF2CDA3}" destId="{DA9B6B97-EF20-4CE0-9F6A-81F859A137C4}" srcOrd="1" destOrd="0" presId="urn:microsoft.com/office/officeart/2009/3/layout/HorizontalOrganizationChart"/>
    <dgm:cxn modelId="{3D19E25E-740C-4A1E-8BB2-13ABFB18464C}" type="presOf" srcId="{C3E90EEA-B7A2-41E4-9BF0-8B8B4F3308E9}" destId="{DF8F6F21-2B77-4A69-A7E2-F75F0F2489BF}" srcOrd="1" destOrd="0" presId="urn:microsoft.com/office/officeart/2009/3/layout/HorizontalOrganizationChart"/>
    <dgm:cxn modelId="{BE0F816C-62B4-456D-A36E-BBA6180A3DC4}" type="presOf" srcId="{FA24FC4C-6D4D-4951-8E99-8D96EC98AA86}" destId="{0B46260A-5E80-4080-A999-1082CCD77119}" srcOrd="1" destOrd="0" presId="urn:microsoft.com/office/officeart/2009/3/layout/HorizontalOrganizationChart"/>
    <dgm:cxn modelId="{CB8E686F-BD23-4904-958C-C79AA8DA78A5}" type="presOf" srcId="{FA24FC4C-6D4D-4951-8E99-8D96EC98AA86}" destId="{3A526743-7762-42D8-8C46-75D7822D0E72}" srcOrd="0" destOrd="0" presId="urn:microsoft.com/office/officeart/2009/3/layout/HorizontalOrganizationChart"/>
    <dgm:cxn modelId="{DF574454-8E83-4223-97CB-9B6939A8C499}" type="presOf" srcId="{05F4CB35-7E70-4BDA-9475-74FF1DDEA501}" destId="{81CA0963-8A77-443F-909E-16CFC2499CFC}" srcOrd="0" destOrd="0" presId="urn:microsoft.com/office/officeart/2009/3/layout/HorizontalOrganizationChart"/>
    <dgm:cxn modelId="{A0A82385-EDD0-4631-ABAB-754DF37E1AFD}" srcId="{FA24FC4C-6D4D-4951-8E99-8D96EC98AA86}" destId="{67B2B7AE-F8D6-491B-8106-A1994AF2CDA3}" srcOrd="1" destOrd="0" parTransId="{05F4CB35-7E70-4BDA-9475-74FF1DDEA501}" sibTransId="{CC7E52B6-5520-4E11-A1D4-66790A689348}"/>
    <dgm:cxn modelId="{2C49C785-B7BB-431C-916B-AC6EA9A1389E}" type="presOf" srcId="{6F723C6E-22AC-4975-88D5-B159214E2E03}" destId="{B812DAA5-C59E-408E-8351-12EAAE37193D}" srcOrd="0" destOrd="0" presId="urn:microsoft.com/office/officeart/2009/3/layout/HorizontalOrganizationChart"/>
    <dgm:cxn modelId="{C69E8286-0B42-4AAB-921D-E1FCECF78FC4}" type="presOf" srcId="{C3E90EEA-B7A2-41E4-9BF0-8B8B4F3308E9}" destId="{D349196B-7382-4359-B4EF-293CD976A4A6}" srcOrd="0" destOrd="0" presId="urn:microsoft.com/office/officeart/2009/3/layout/HorizontalOrganizationChart"/>
    <dgm:cxn modelId="{83C2F187-8D72-4D5E-B18E-EC979690C8F2}" type="presOf" srcId="{67B2B7AE-F8D6-491B-8106-A1994AF2CDA3}" destId="{6A9FBF84-B40F-42E2-A43A-1F58BC7B0D43}" srcOrd="0" destOrd="0" presId="urn:microsoft.com/office/officeart/2009/3/layout/HorizontalOrganizationChart"/>
    <dgm:cxn modelId="{BC2084AD-982B-40DE-AE88-1114AA76EF0B}" type="presOf" srcId="{8E278563-AA9A-430C-B8B3-C528B0976728}" destId="{3F74A3DB-36C7-419B-ACB9-C23511B9965E}" srcOrd="0" destOrd="0" presId="urn:microsoft.com/office/officeart/2009/3/layout/HorizontalOrganizationChart"/>
    <dgm:cxn modelId="{4CC92BD7-1C5C-4FF8-A9D2-F3F7A4D0B4DF}" srcId="{FA24FC4C-6D4D-4951-8E99-8D96EC98AA86}" destId="{C3E90EEA-B7A2-41E4-9BF0-8B8B4F3308E9}" srcOrd="0" destOrd="0" parTransId="{6F723C6E-22AC-4975-88D5-B159214E2E03}" sibTransId="{FB73DDF7-5E68-477A-8FC9-10C3BE7BBA7F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C204D96F-6F6A-487A-991D-A02323ADEDC2}" type="presParOf" srcId="{3F74A3DB-36C7-419B-ACB9-C23511B9965E}" destId="{A791D094-BE66-4BED-BE69-420641868070}" srcOrd="0" destOrd="0" presId="urn:microsoft.com/office/officeart/2009/3/layout/HorizontalOrganizationChart"/>
    <dgm:cxn modelId="{B19249BD-9F01-47AB-96C5-001CFAEDC778}" type="presParOf" srcId="{A791D094-BE66-4BED-BE69-420641868070}" destId="{8345AD16-FCD5-498D-A302-F40D16090BD9}" srcOrd="0" destOrd="0" presId="urn:microsoft.com/office/officeart/2009/3/layout/HorizontalOrganizationChart"/>
    <dgm:cxn modelId="{E04B5E49-4B7D-4D5C-BB85-23AAA34817A4}" type="presParOf" srcId="{8345AD16-FCD5-498D-A302-F40D16090BD9}" destId="{3A526743-7762-42D8-8C46-75D7822D0E72}" srcOrd="0" destOrd="0" presId="urn:microsoft.com/office/officeart/2009/3/layout/HorizontalOrganizationChart"/>
    <dgm:cxn modelId="{A853FD2F-2113-4434-9D2D-585196E43B6B}" type="presParOf" srcId="{8345AD16-FCD5-498D-A302-F40D16090BD9}" destId="{0B46260A-5E80-4080-A999-1082CCD77119}" srcOrd="1" destOrd="0" presId="urn:microsoft.com/office/officeart/2009/3/layout/HorizontalOrganizationChart"/>
    <dgm:cxn modelId="{9102CCD5-9B8E-4B19-B580-8796A719F5FF}" type="presParOf" srcId="{A791D094-BE66-4BED-BE69-420641868070}" destId="{B3AF55C9-4FD6-41B7-B2B4-072E7222063B}" srcOrd="1" destOrd="0" presId="urn:microsoft.com/office/officeart/2009/3/layout/HorizontalOrganizationChart"/>
    <dgm:cxn modelId="{B31E3924-5EEE-44B1-95C2-E7BDB061FB1A}" type="presParOf" srcId="{B3AF55C9-4FD6-41B7-B2B4-072E7222063B}" destId="{B812DAA5-C59E-408E-8351-12EAAE37193D}" srcOrd="0" destOrd="0" presId="urn:microsoft.com/office/officeart/2009/3/layout/HorizontalOrganizationChart"/>
    <dgm:cxn modelId="{6A58C370-57B5-4197-BA26-488751C01FD7}" type="presParOf" srcId="{B3AF55C9-4FD6-41B7-B2B4-072E7222063B}" destId="{746A5EF5-2315-4183-B7EA-9AC917805888}" srcOrd="1" destOrd="0" presId="urn:microsoft.com/office/officeart/2009/3/layout/HorizontalOrganizationChart"/>
    <dgm:cxn modelId="{38A0C084-5C6A-489B-A80A-79B43A4E6095}" type="presParOf" srcId="{746A5EF5-2315-4183-B7EA-9AC917805888}" destId="{C2E25E6F-1A93-4D6D-A4CD-AB4BF936E458}" srcOrd="0" destOrd="0" presId="urn:microsoft.com/office/officeart/2009/3/layout/HorizontalOrganizationChart"/>
    <dgm:cxn modelId="{F105E3A3-9B8C-4F57-833C-9972B7E2A0A5}" type="presParOf" srcId="{C2E25E6F-1A93-4D6D-A4CD-AB4BF936E458}" destId="{D349196B-7382-4359-B4EF-293CD976A4A6}" srcOrd="0" destOrd="0" presId="urn:microsoft.com/office/officeart/2009/3/layout/HorizontalOrganizationChart"/>
    <dgm:cxn modelId="{C58F1E45-7C97-45F7-88A0-96E7095249D2}" type="presParOf" srcId="{C2E25E6F-1A93-4D6D-A4CD-AB4BF936E458}" destId="{DF8F6F21-2B77-4A69-A7E2-F75F0F2489BF}" srcOrd="1" destOrd="0" presId="urn:microsoft.com/office/officeart/2009/3/layout/HorizontalOrganizationChart"/>
    <dgm:cxn modelId="{D60B47B1-D28D-4461-B9CC-C2C3D46D4627}" type="presParOf" srcId="{746A5EF5-2315-4183-B7EA-9AC917805888}" destId="{DCB373E3-E6AF-48FC-8D66-0010D487BED5}" srcOrd="1" destOrd="0" presId="urn:microsoft.com/office/officeart/2009/3/layout/HorizontalOrganizationChart"/>
    <dgm:cxn modelId="{66AA22F6-E223-40B3-9F13-5C46C6267E9E}" type="presParOf" srcId="{746A5EF5-2315-4183-B7EA-9AC917805888}" destId="{6A990CCB-36FA-4DC8-8DD2-18C096C02520}" srcOrd="2" destOrd="0" presId="urn:microsoft.com/office/officeart/2009/3/layout/HorizontalOrganizationChart"/>
    <dgm:cxn modelId="{0DA14FE2-3718-4747-A97D-53F7EDD0FAF2}" type="presParOf" srcId="{B3AF55C9-4FD6-41B7-B2B4-072E7222063B}" destId="{81CA0963-8A77-443F-909E-16CFC2499CFC}" srcOrd="2" destOrd="0" presId="urn:microsoft.com/office/officeart/2009/3/layout/HorizontalOrganizationChart"/>
    <dgm:cxn modelId="{C063E695-6E6D-4ED1-BF5D-550E375B0BB4}" type="presParOf" srcId="{B3AF55C9-4FD6-41B7-B2B4-072E7222063B}" destId="{98C6D721-0917-4C7E-8DED-60784984A6FD}" srcOrd="3" destOrd="0" presId="urn:microsoft.com/office/officeart/2009/3/layout/HorizontalOrganizationChart"/>
    <dgm:cxn modelId="{F89CD60C-D376-4B8B-88B4-8234A658D630}" type="presParOf" srcId="{98C6D721-0917-4C7E-8DED-60784984A6FD}" destId="{1EC173ED-2E72-4182-BD86-807FEE2641EC}" srcOrd="0" destOrd="0" presId="urn:microsoft.com/office/officeart/2009/3/layout/HorizontalOrganizationChart"/>
    <dgm:cxn modelId="{30406D0E-EDB6-4906-BE84-1B50EC969280}" type="presParOf" srcId="{1EC173ED-2E72-4182-BD86-807FEE2641EC}" destId="{6A9FBF84-B40F-42E2-A43A-1F58BC7B0D43}" srcOrd="0" destOrd="0" presId="urn:microsoft.com/office/officeart/2009/3/layout/HorizontalOrganizationChart"/>
    <dgm:cxn modelId="{62C66767-0C86-4FA6-911E-8ECCF4059033}" type="presParOf" srcId="{1EC173ED-2E72-4182-BD86-807FEE2641EC}" destId="{DA9B6B97-EF20-4CE0-9F6A-81F859A137C4}" srcOrd="1" destOrd="0" presId="urn:microsoft.com/office/officeart/2009/3/layout/HorizontalOrganizationChart"/>
    <dgm:cxn modelId="{8476D8EF-9D2C-4719-A4E8-87E7D9EF3FDB}" type="presParOf" srcId="{98C6D721-0917-4C7E-8DED-60784984A6FD}" destId="{7A98EC27-C20F-4FDE-A97F-DB17F6AFECC4}" srcOrd="1" destOrd="0" presId="urn:microsoft.com/office/officeart/2009/3/layout/HorizontalOrganizationChart"/>
    <dgm:cxn modelId="{7DA9FFA3-73E6-49C0-99DA-85094DF702E3}" type="presParOf" srcId="{98C6D721-0917-4C7E-8DED-60784984A6FD}" destId="{885ADE0F-9A7E-4C90-803F-813405AC8561}" srcOrd="2" destOrd="0" presId="urn:microsoft.com/office/officeart/2009/3/layout/HorizontalOrganizationChart"/>
    <dgm:cxn modelId="{B22FB1A5-B768-40C8-B16C-2FCE11C85995}" type="presParOf" srcId="{A791D094-BE66-4BED-BE69-420641868070}" destId="{D653CBB7-B41D-4160-AE16-58F2508827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CF97-472B-4E13-9EA8-9C2710EDD407}">
      <dsp:nvSpPr>
        <dsp:cNvPr id="0" name=""/>
        <dsp:cNvSpPr/>
      </dsp:nvSpPr>
      <dsp:spPr>
        <a:xfrm>
          <a:off x="1324" y="2211"/>
          <a:ext cx="8195120" cy="665500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fontos adjuváns típusok</a:t>
          </a:r>
        </a:p>
      </dsp:txBody>
      <dsp:txXfrm>
        <a:off x="20816" y="21703"/>
        <a:ext cx="8156136" cy="626516"/>
      </dsp:txXfrm>
    </dsp:sp>
    <dsp:sp modelId="{3BAD4D95-CF5E-42D9-AEA3-FAEF07D41437}">
      <dsp:nvSpPr>
        <dsp:cNvPr id="0" name=""/>
        <dsp:cNvSpPr/>
      </dsp:nvSpPr>
      <dsp:spPr>
        <a:xfrm>
          <a:off x="1324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felületakt</a:t>
          </a:r>
          <a:r>
            <a:rPr lang="en-GB" sz="2000" kern="1200"/>
            <a:t>í</a:t>
          </a:r>
          <a:r>
            <a:rPr lang="hu-HU" sz="2000" kern="1200"/>
            <a:t>v anyagok</a:t>
          </a:r>
        </a:p>
      </dsp:txBody>
      <dsp:txXfrm>
        <a:off x="57774" y="1043811"/>
        <a:ext cx="1814456" cy="2155799"/>
      </dsp:txXfrm>
    </dsp:sp>
    <dsp:sp modelId="{EBF99654-D56E-4967-9DF8-1798D483C744}">
      <dsp:nvSpPr>
        <dsp:cNvPr id="0" name=""/>
        <dsp:cNvSpPr/>
      </dsp:nvSpPr>
      <dsp:spPr>
        <a:xfrm>
          <a:off x="2090579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polimerek</a:t>
          </a:r>
        </a:p>
      </dsp:txBody>
      <dsp:txXfrm>
        <a:off x="2147029" y="1043811"/>
        <a:ext cx="1814456" cy="2155799"/>
      </dsp:txXfrm>
    </dsp:sp>
    <dsp:sp modelId="{A355973A-428A-454D-AC60-05AF5369A79F}">
      <dsp:nvSpPr>
        <dsp:cNvPr id="0" name=""/>
        <dsp:cNvSpPr/>
      </dsp:nvSpPr>
      <dsp:spPr>
        <a:xfrm>
          <a:off x="4179833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tenzid és polimer keverékei</a:t>
          </a:r>
          <a:endParaRPr lang="hu-HU" sz="2000" kern="1200" dirty="0"/>
        </a:p>
      </dsp:txBody>
      <dsp:txXfrm>
        <a:off x="4236283" y="1043811"/>
        <a:ext cx="1814456" cy="2155799"/>
      </dsp:txXfrm>
    </dsp:sp>
    <dsp:sp modelId="{7FFAAF58-0CD5-4374-BA46-8206D34E96E1}">
      <dsp:nvSpPr>
        <dsp:cNvPr id="0" name=""/>
        <dsp:cNvSpPr/>
      </dsp:nvSpPr>
      <dsp:spPr>
        <a:xfrm>
          <a:off x="6269088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olajok</a:t>
          </a:r>
          <a:endParaRPr lang="hu-HU" sz="2000" kern="1200" dirty="0"/>
        </a:p>
      </dsp:txBody>
      <dsp:txXfrm>
        <a:off x="6325538" y="1043811"/>
        <a:ext cx="1814456" cy="215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0963-8A77-443F-909E-16CFC2499CFC}">
      <dsp:nvSpPr>
        <dsp:cNvPr id="0" name=""/>
        <dsp:cNvSpPr/>
      </dsp:nvSpPr>
      <dsp:spPr>
        <a:xfrm>
          <a:off x="3726622" y="1629136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262" y="0"/>
              </a:lnTo>
              <a:lnTo>
                <a:pt x="372262" y="800363"/>
              </a:lnTo>
              <a:lnTo>
                <a:pt x="744524" y="800363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812DAA5-C59E-408E-8351-12EAAE37193D}">
      <dsp:nvSpPr>
        <dsp:cNvPr id="0" name=""/>
        <dsp:cNvSpPr/>
      </dsp:nvSpPr>
      <dsp:spPr>
        <a:xfrm>
          <a:off x="3726622" y="828773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800363"/>
              </a:moveTo>
              <a:lnTo>
                <a:pt x="372262" y="800363"/>
              </a:lnTo>
              <a:lnTo>
                <a:pt x="372262" y="0"/>
              </a:lnTo>
              <a:lnTo>
                <a:pt x="744524" y="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3A526743-7762-42D8-8C46-75D7822D0E72}">
      <dsp:nvSpPr>
        <dsp:cNvPr id="0" name=""/>
        <dsp:cNvSpPr/>
      </dsp:nvSpPr>
      <dsp:spPr>
        <a:xfrm>
          <a:off x="4002" y="1061436"/>
          <a:ext cx="3722620" cy="1135399"/>
        </a:xfrm>
        <a:prstGeom prst="flowChartAlternateProcess">
          <a:avLst/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</a:t>
          </a:r>
          <a:r>
            <a:rPr lang="hu-HU" sz="2400" kern="1200"/>
            <a:t>djuvánsok alkalmazása</a:t>
          </a:r>
        </a:p>
      </dsp:txBody>
      <dsp:txXfrm>
        <a:off x="59427" y="1116861"/>
        <a:ext cx="3611770" cy="1024549"/>
      </dsp:txXfrm>
    </dsp:sp>
    <dsp:sp modelId="{D349196B-7382-4359-B4EF-293CD976A4A6}">
      <dsp:nvSpPr>
        <dsp:cNvPr id="0" name=""/>
        <dsp:cNvSpPr/>
      </dsp:nvSpPr>
      <dsp:spPr>
        <a:xfrm>
          <a:off x="4471147" y="261073"/>
          <a:ext cx="3722620" cy="1135399"/>
        </a:xfrm>
        <a:prstGeom prst="flowChartAlternateProcess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</a:t>
          </a:r>
          <a:r>
            <a:rPr lang="hu-HU" sz="2400" kern="1200"/>
            <a:t>uilt-in</a:t>
          </a:r>
        </a:p>
      </dsp:txBody>
      <dsp:txXfrm>
        <a:off x="4526572" y="316498"/>
        <a:ext cx="3611770" cy="1024549"/>
      </dsp:txXfrm>
    </dsp:sp>
    <dsp:sp modelId="{6A9FBF84-B40F-42E2-A43A-1F58BC7B0D43}">
      <dsp:nvSpPr>
        <dsp:cNvPr id="0" name=""/>
        <dsp:cNvSpPr/>
      </dsp:nvSpPr>
      <dsp:spPr>
        <a:xfrm>
          <a:off x="4471147" y="1861800"/>
          <a:ext cx="3722620" cy="1135399"/>
        </a:xfrm>
        <a:prstGeom prst="flowChartAlternateProcess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tank-mix</a:t>
          </a:r>
          <a:endParaRPr lang="hu-HU" sz="2400" kern="1200"/>
        </a:p>
      </dsp:txBody>
      <dsp:txXfrm>
        <a:off x="4526572" y="1917225"/>
        <a:ext cx="3611770" cy="102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59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26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12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7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63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84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44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51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Felületakt</a:t>
            </a:r>
            <a:r>
              <a:rPr lang="en-GB"/>
              <a:t>í</a:t>
            </a:r>
            <a:r>
              <a:rPr lang="hu-HU"/>
              <a:t>v</a:t>
            </a:r>
            <a:r>
              <a:rPr lang="en-GB"/>
              <a:t> </a:t>
            </a:r>
            <a:r>
              <a:rPr lang="hu-HU"/>
              <a:t>anyagok (sok komponensű keverékek általában)</a:t>
            </a:r>
          </a:p>
          <a:p>
            <a:r>
              <a:rPr lang="hu-HU"/>
              <a:t>Polimerek</a:t>
            </a:r>
          </a:p>
          <a:p>
            <a:r>
              <a:rPr lang="hu-HU"/>
              <a:t>Tenzid és polimer keverékei</a:t>
            </a:r>
          </a:p>
          <a:p>
            <a:r>
              <a:rPr lang="hu-HU"/>
              <a:t>Olajok (nönényi és ásványi eredetű, formulázott apoláros folyadékok)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73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02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6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38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24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4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2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6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19.xml"/><Relationship Id="rId5" Type="http://schemas.openxmlformats.org/officeDocument/2006/relationships/image" Target="../media/image4.png"/><Relationship Id="rId15" Type="http://schemas.openxmlformats.org/officeDocument/2006/relationships/slide" Target="slide51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flower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hatásfokozó adjuvánsok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dr. Bohus Péter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 molekulák orientált elhelyezkedése a határfelületen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molekulák orientáltan helyezkednek el a határfelületen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molekula hidrofób része a hidrofób fázis felé orientálódik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orientált felhalmozódás eredménye a felületi, illetve határfelületi feszültség csökkenése</a:t>
            </a:r>
          </a:p>
        </p:txBody>
      </p:sp>
    </p:spTree>
    <p:extLst>
      <p:ext uri="{BB962C8B-B14F-4D97-AF65-F5344CB8AC3E}">
        <p14:creationId xmlns:p14="http://schemas.microsoft.com/office/powerpoint/2010/main" val="29559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két</a:t>
            </a:r>
            <a:r>
              <a:rPr lang="en-GB" sz="4400"/>
              <a:t> </a:t>
            </a:r>
            <a:r>
              <a:rPr lang="hu-HU" sz="4400"/>
              <a:t>féle határfelület: víz</a:t>
            </a:r>
            <a:r>
              <a:rPr lang="en-GB" sz="4400"/>
              <a:t>-</a:t>
            </a:r>
            <a:r>
              <a:rPr lang="hu-HU" sz="4400"/>
              <a:t>levegő, víz</a:t>
            </a:r>
            <a:r>
              <a:rPr lang="en-GB" sz="4400"/>
              <a:t>-</a:t>
            </a:r>
            <a:r>
              <a:rPr lang="hu-HU" sz="4400"/>
              <a:t>olaj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B8C9A5B3-8CC0-492E-92F7-616607CD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30" y="1690688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</a:t>
            </a:r>
            <a:r>
              <a:rPr lang="en-GB" sz="4400"/>
              <a:t>-</a:t>
            </a:r>
            <a:r>
              <a:rPr lang="hu-HU" sz="4400"/>
              <a:t>koncentráció függvényében </a:t>
            </a:r>
            <a:br>
              <a:rPr lang="en-GB" sz="4400"/>
            </a:br>
            <a:r>
              <a:rPr lang="hu-HU" sz="4400"/>
              <a:t>változik a  feszültség</a:t>
            </a:r>
            <a:endParaRPr lang="hu-HU" sz="4400" dirty="0"/>
          </a:p>
        </p:txBody>
      </p:sp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09EA1F2E-6F8F-42BD-BCC8-D6B1511E5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255508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m</a:t>
            </a:r>
            <a:r>
              <a:rPr lang="hu-HU" sz="4400"/>
              <a:t>icella képződés és micella-alak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CMC felett micellák képződnek, amelyek alacsony koncentráció esetén alapvetően gömbalakúak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aggregációs szám alacsony koncentráció esetén 50-100 monomert jelent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micellaképződés dinamikus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körülményektől függően (hőmérséklet, só koncentráció, tenzid szerkezeti felépítése) más alakú micellák is létejönnek a tenzidkoncetráció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66995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micella alakok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0EE834CF-0E0E-456A-8914-ACE31BC8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2055812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micellák mérete és alakja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gömb alakú micellák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tenzidek esetén a micella  sugara közel egyenlő a monomer alkil-láncának hosszúságával (small head groups jelentéktelen)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nem-ionos etoxilátumok esetében a micella sugarat meghatározza az alkillánc hossza és az etoxilálási fok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az aggregációs szám általában 50-100 monomer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micellák esetében az ellen-ionok a micella felszinéhez kötődnek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micella belseje liquid-like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r</a:t>
            </a:r>
            <a:r>
              <a:rPr lang="hu-HU" sz="2800"/>
              <a:t>úd alakú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fényszórási eredmények megmagyarázásához nem volt elégséges a gömb micella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fényszórás mértéke, jellege függ a szögtől: aszimmetrikus alakzattal lehetett magyarázatot adni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l</a:t>
            </a:r>
            <a:r>
              <a:rPr lang="hu-HU" sz="2800"/>
              <a:t>emezes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moleula szerkezetétől függően kailakulhatnak lemezes (lamellar) szerkezetek: bilayer-ek, sheets-ek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röntgenezéssel megmérték a lamelláris szerkezetek dimenzióit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7854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CMC</a:t>
            </a:r>
            <a:r>
              <a:rPr lang="hu-HU" sz="4400"/>
              <a:t> függése a tenzid szerkezettől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alkilláncok esetén a nem-ionos CMC-je mintegy 2 nagyságrenddel kisebb, mint az ionosé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alkillánc hosszabbodásával csökken a CMC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alkilláncú etoxilátumok esetében EO tartalom növelése növeli a CMC-t</a:t>
            </a:r>
          </a:p>
        </p:txBody>
      </p:sp>
    </p:spTree>
    <p:extLst>
      <p:ext uri="{BB962C8B-B14F-4D97-AF65-F5344CB8AC3E}">
        <p14:creationId xmlns:p14="http://schemas.microsoft.com/office/powerpoint/2010/main" val="341047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szokatlan tulajdonságok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micellák jelenléte következtében a tenzid oldatok szokatlan tulajdonságokat mutatnak CMC felett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konstans ozmotikus nyomás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közel állandó felületi feszültség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moláris vezetőképesség csökken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zavarosság gyorsan növekszik</a:t>
            </a:r>
          </a:p>
        </p:txBody>
      </p:sp>
    </p:spTree>
    <p:extLst>
      <p:ext uri="{BB962C8B-B14F-4D97-AF65-F5344CB8AC3E}">
        <p14:creationId xmlns:p14="http://schemas.microsoft.com/office/powerpoint/2010/main" val="232292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8283C038-70C5-4738-985E-6BB173F22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B6FA486-04F5-4B85-8721-4C260CF1E5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n</a:t>
            </a:r>
            <a:r>
              <a:rPr lang="hu-HU" sz="4400"/>
              <a:t>éhány tenzid </a:t>
            </a:r>
            <a:r>
              <a:rPr lang="en-GB" sz="4400"/>
              <a:t>CMC-je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5930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94170D1-4739-4431-A9A5-3AD7091311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hatásfokozó adjuvánsok</a:t>
            </a:r>
            <a:endParaRPr lang="hu-HU" sz="480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11687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34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t</a:t>
            </a:r>
            <a:r>
              <a:rPr lang="hu-HU" sz="4400"/>
              <a:t>enzid adszorpció sebessége, mértéke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hu-HU" sz="2800"/>
              <a:t>FICK első törvénye alapján</a:t>
            </a:r>
            <a:endParaRPr lang="en-GB" sz="280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Γ</a:t>
            </a:r>
            <a:r>
              <a:rPr lang="en-GB"/>
              <a:t>:</a:t>
            </a:r>
            <a:r>
              <a:rPr lang="hu-HU"/>
              <a:t> felületi többlet</a:t>
            </a:r>
            <a:r>
              <a:rPr lang="en-GB"/>
              <a:t>,</a:t>
            </a:r>
            <a:r>
              <a:rPr lang="hu-HU"/>
              <a:t> felületegységre eső tenzid mennyiség mólban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Θ</a:t>
            </a:r>
            <a:r>
              <a:rPr lang="hu-HU"/>
              <a:t>: felületi boritottság mértéke (százalékos mutató)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NA</a:t>
            </a:r>
            <a:r>
              <a:rPr lang="en-GB"/>
              <a:t>:</a:t>
            </a:r>
            <a:r>
              <a:rPr lang="hu-HU"/>
              <a:t> Avogadro szám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D</a:t>
            </a:r>
            <a:r>
              <a:rPr lang="en-GB"/>
              <a:t>:</a:t>
            </a:r>
            <a:r>
              <a:rPr lang="hu-HU"/>
              <a:t> diffuziós koefficiens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C</a:t>
            </a:r>
            <a:r>
              <a:rPr lang="en-GB"/>
              <a:t>:</a:t>
            </a:r>
            <a:r>
              <a:rPr lang="hu-HU"/>
              <a:t> tenzid koncentráció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t</a:t>
            </a:r>
            <a:r>
              <a:rPr lang="en-GB"/>
              <a:t>:</a:t>
            </a:r>
            <a:r>
              <a:rPr lang="hu-HU"/>
              <a:t> idő, 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δ</a:t>
            </a:r>
            <a:r>
              <a:rPr lang="en-GB"/>
              <a:t>:</a:t>
            </a:r>
            <a:r>
              <a:rPr lang="hu-HU"/>
              <a:t> diffuziós réteg vastagság</a:t>
            </a:r>
          </a:p>
        </p:txBody>
      </p:sp>
      <p:pic>
        <p:nvPicPr>
          <p:cNvPr id="11" name="Kép 3">
            <a:extLst>
              <a:ext uri="{FF2B5EF4-FFF2-40B4-BE49-F238E27FC236}">
                <a16:creationId xmlns:a16="http://schemas.microsoft.com/office/drawing/2014/main" id="{7973AC21-6346-4967-9FE7-9203C4AA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16" y="4396801"/>
            <a:ext cx="4997674" cy="11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t</a:t>
            </a:r>
            <a:r>
              <a:rPr lang="hu-HU" sz="4400"/>
              <a:t>enzid adszorpció sebessége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D</a:t>
            </a:r>
            <a:r>
              <a:rPr lang="hu-HU" sz="2800"/>
              <a:t> és </a:t>
            </a:r>
            <a:r>
              <a:rPr lang="en-GB" sz="2800"/>
              <a:t>C</a:t>
            </a:r>
            <a:r>
              <a:rPr lang="hu-HU" sz="2800"/>
              <a:t> növekedésével </a:t>
            </a:r>
            <a:r>
              <a:rPr lang="en-GB" sz="2800"/>
              <a:t>a</a:t>
            </a:r>
            <a:r>
              <a:rPr lang="hu-HU" sz="2800"/>
              <a:t>z adszorpció sebessége, mértéke növekszik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</a:t>
            </a:r>
            <a:r>
              <a:rPr lang="en-GB" sz="2800"/>
              <a:t>D</a:t>
            </a:r>
            <a:r>
              <a:rPr lang="hu-HU" sz="2800"/>
              <a:t> forditottan arányos a tenzid molekula sugarával, molekula tömegével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mindezt a </a:t>
            </a:r>
            <a:r>
              <a:rPr lang="en-GB" sz="2800"/>
              <a:t>S</a:t>
            </a:r>
            <a:r>
              <a:rPr lang="hu-HU" sz="2800"/>
              <a:t>tokes-</a:t>
            </a:r>
            <a:r>
              <a:rPr lang="en-GB" sz="2800"/>
              <a:t>E</a:t>
            </a:r>
            <a:r>
              <a:rPr lang="hu-HU" sz="2800"/>
              <a:t>instein egyenlet írja le</a:t>
            </a:r>
          </a:p>
          <a:p>
            <a:pPr marL="228600" algn="l"/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rövidebb molekula hatásosabb a dinamikus felületi feszültség csökkentésében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azonban az  egyensúlyi felületi feszültség  csökken az alkil-lánc hosszának növekedésével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kompromisszumra van szükség</a:t>
            </a:r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A26BE1B4-64C5-4478-A714-23D90DE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9" y="3150073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ideális tenzid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 legtöbb esetben olyan tenzidet választanak, amelynél az alkillánc C12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alacsony KRAFFT hőmérséklet szükséges ahhoz, hogy jól, gyorsan oldódjon a tenzid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fontos a micella-képződés dinamikája: a monomer szükséges mennyiségét meghatározza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 gyors adszorpció érdekében növelni kell a a monomer koncentrációt, amely függ a tenzid molekula HLB értékétől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magas HLB (magas CMC-vel)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310122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cseppképzés és adhézió 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csep</a:t>
            </a:r>
            <a:r>
              <a:rPr lang="en-GB" sz="2800"/>
              <a:t>p</a:t>
            </a:r>
            <a:r>
              <a:rPr lang="hu-HU" sz="2800"/>
              <a:t>ek kialakulása a permetlé szorófejeken keresztüli áthaladása pillanatszerű: millisze</a:t>
            </a:r>
            <a:r>
              <a:rPr lang="en-GB" sz="2800"/>
              <a:t>k</a:t>
            </a:r>
            <a:r>
              <a:rPr lang="hu-HU" sz="2800"/>
              <a:t>undum időigény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kezelt felülethez történő csepp-adhéziót, a felület nedvesedését  a dinamikus kontakt szög írja le, azaz végsősoron a felülethez történő adszorbeálódás sebessége, mértéke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CMC</a:t>
            </a:r>
            <a:r>
              <a:rPr lang="hu-HU" sz="2800"/>
              <a:t> koncentráció felett a rendelkezésre álló monomer mennyiségét megszabja a micella képződés relaxációs ideje és annak felbomlási, megszünési ideje</a:t>
            </a:r>
          </a:p>
        </p:txBody>
      </p:sp>
    </p:spTree>
    <p:extLst>
      <p:ext uri="{BB962C8B-B14F-4D97-AF65-F5344CB8AC3E}">
        <p14:creationId xmlns:p14="http://schemas.microsoft.com/office/powerpoint/2010/main" val="240788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 micella dinamika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micella képződés és megszűnés  dinamikus egyensúlyi folyamat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mol</a:t>
            </a:r>
            <a:r>
              <a:rPr lang="en-GB" sz="2800"/>
              <a:t>e</a:t>
            </a:r>
            <a:r>
              <a:rPr lang="hu-HU" sz="2800"/>
              <a:t>kulák (vagy iono</a:t>
            </a:r>
            <a:r>
              <a:rPr lang="en-GB" sz="2800"/>
              <a:t>k</a:t>
            </a:r>
            <a:r>
              <a:rPr lang="hu-HU" sz="2800"/>
              <a:t>) lépnek ki a micellából illetve lépnek be a micellába</a:t>
            </a:r>
          </a:p>
        </p:txBody>
      </p:sp>
      <p:pic>
        <p:nvPicPr>
          <p:cNvPr id="6" name="Kép 3">
            <a:extLst>
              <a:ext uri="{FF2B5EF4-FFF2-40B4-BE49-F238E27FC236}">
                <a16:creationId xmlns:a16="http://schemas.microsoft.com/office/drawing/2014/main" id="{1F37CF64-2071-4617-8B2B-2CA9362E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65" y="2433641"/>
            <a:ext cx="2584659" cy="7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relaxációs folyamatok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hu-HU" sz="2800"/>
              <a:t>2 relaxációs  folyamat különböztethető  meg: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rövid: 10</a:t>
            </a:r>
            <a:r>
              <a:rPr lang="hu-HU" sz="2800" baseline="30000"/>
              <a:t>-8</a:t>
            </a:r>
            <a:r>
              <a:rPr lang="hu-HU" sz="2800"/>
              <a:t> – 10</a:t>
            </a:r>
            <a:r>
              <a:rPr lang="hu-HU" sz="2800" baseline="30000"/>
              <a:t>-3</a:t>
            </a:r>
            <a:r>
              <a:rPr lang="hu-HU" sz="2800"/>
              <a:t> a monomer élettartama a micellában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hosszú: 10</a:t>
            </a:r>
            <a:r>
              <a:rPr lang="hu-HU" sz="2800" baseline="30000"/>
              <a:t>-3 </a:t>
            </a:r>
            <a:r>
              <a:rPr lang="hu-HU" sz="2800"/>
              <a:t>– 1 sec a micella monomerekre történő disszociációja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648A1341-9777-444C-B535-85E215E3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85" y="3081277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e</a:t>
            </a:r>
            <a:r>
              <a:rPr lang="hu-HU" sz="4400"/>
              <a:t>toxilátumok </a:t>
            </a:r>
            <a:r>
              <a:rPr lang="en-GB" sz="4400"/>
              <a:t>CMC-je</a:t>
            </a:r>
            <a:r>
              <a:rPr lang="hu-HU" sz="4400"/>
              <a:t> alacsony </a:t>
            </a:r>
            <a:br>
              <a:rPr lang="en-GB" sz="4400"/>
            </a:br>
            <a:r>
              <a:rPr lang="hu-HU" sz="4400"/>
              <a:t>(általánosan preferáltak)</a:t>
            </a:r>
            <a:endParaRPr lang="en-US" sz="4400">
              <a:solidFill>
                <a:srgbClr val="FFFFFF"/>
              </a:solidFill>
            </a:endParaRPr>
          </a:p>
        </p:txBody>
      </p:sp>
      <p:pic>
        <p:nvPicPr>
          <p:cNvPr id="10" name="Tartalom helye 3">
            <a:extLst>
              <a:ext uri="{FF2B5EF4-FFF2-40B4-BE49-F238E27FC236}">
                <a16:creationId xmlns:a16="http://schemas.microsoft.com/office/drawing/2014/main" id="{69505EC7-94A8-49CC-A4E3-378FB0794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055812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d</a:t>
            </a:r>
            <a:r>
              <a:rPr lang="hu-HU" sz="4400"/>
              <a:t>inamikus felületi feszültség etoxilátumoknál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</a:t>
            </a:r>
            <a:r>
              <a:rPr lang="hu-HU" sz="2800"/>
              <a:t> gyakorlatban megfigyelték, hogy a dinamikus felületi feszültség gyakran kisebb magasabb etoxilálási fok mellett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Nagyobb EO &gt;&gt; nagyobb </a:t>
            </a:r>
            <a:r>
              <a:rPr lang="en-GB" sz="2800"/>
              <a:t>CMC</a:t>
            </a: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</a:t>
            </a:r>
            <a:r>
              <a:rPr lang="hu-HU" sz="2800"/>
              <a:t>nomália magyarázata:  kisebb micellákat képeznek: aggregációs szám, asszociációs fok kisebb</a:t>
            </a:r>
            <a:r>
              <a:rPr lang="en-GB" sz="2800"/>
              <a:t>,</a:t>
            </a:r>
            <a:r>
              <a:rPr lang="hu-HU" sz="2800"/>
              <a:t> mint rövidebb EO lán esetén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e</a:t>
            </a:r>
            <a:r>
              <a:rPr lang="hu-HU" sz="2800"/>
              <a:t>miatt a micella élettartama kisebb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í</a:t>
            </a:r>
            <a:r>
              <a:rPr lang="hu-HU" sz="2800"/>
              <a:t>gy magyarázható, hogy miér</a:t>
            </a:r>
            <a:r>
              <a:rPr lang="en-GB" sz="2800"/>
              <a:t>t</a:t>
            </a:r>
            <a:r>
              <a:rPr lang="hu-HU" sz="2800"/>
              <a:t> lehet alacsonyabb a dinamikus felületi feszültség hosszabb EO lánc esetén (ugyanazon</a:t>
            </a:r>
            <a:r>
              <a:rPr lang="en-GB" sz="2800"/>
              <a:t> </a:t>
            </a:r>
            <a:r>
              <a:rPr lang="hu-HU" sz="2800"/>
              <a:t>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309528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dinamikus felületi feszültség  anionosoknál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ugyanazon ionos csoportot tartalmazók esetében a micella élettartama csökken a hidrofób alkilánc hosszának csökkentésekor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az alkil-lánc elágazása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9364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micella mérete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nem csak a micella élettartama fontos, hanem a mérete is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nagyobb micella méret jobb szolubilizáló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206211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döntő faktorok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agrárkemikália hatóanyaga és a formatípus szerepe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határfelületen bekövetkező változások, folyamatok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uptake aktiválásának tényezői</a:t>
            </a:r>
          </a:p>
        </p:txBody>
      </p:sp>
    </p:spTree>
    <p:extLst>
      <p:ext uri="{BB962C8B-B14F-4D97-AF65-F5344CB8AC3E}">
        <p14:creationId xmlns:p14="http://schemas.microsoft.com/office/powerpoint/2010/main" val="296577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5333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4357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0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adjuváns megválasztása függ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hu-HU" sz="2800"/>
              <a:t>a hatóanyag v</a:t>
            </a:r>
            <a:r>
              <a:rPr lang="en-GB" sz="2800"/>
              <a:t>í</a:t>
            </a:r>
            <a:r>
              <a:rPr lang="hu-HU" sz="2800"/>
              <a:t>zoldható vagy oldhatatlan</a:t>
            </a:r>
            <a:br>
              <a:rPr lang="en-GB" sz="2800"/>
            </a:br>
            <a:r>
              <a:rPr lang="hu-HU" sz="2800"/>
              <a:t>oldhatóság, megoszlási hányados (log 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m</a:t>
            </a:r>
            <a:r>
              <a:rPr lang="hu-HU" sz="2400"/>
              <a:t>egoszlás oktanol és víz fázisban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n</a:t>
            </a:r>
            <a:r>
              <a:rPr lang="hu-HU" sz="2400"/>
              <a:t>agyobb log P a hatóanyag nagyobb lipofilitását fejezi ki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hatásmód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szisztemikus vagy nem-szisztemikus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szelekt</a:t>
            </a:r>
            <a:r>
              <a:rPr lang="en-GB" sz="2400"/>
              <a:t>í</a:t>
            </a:r>
            <a:r>
              <a:rPr lang="hu-HU" sz="2400"/>
              <a:t>v vagy nem szelekt</a:t>
            </a:r>
            <a:r>
              <a:rPr lang="en-GB" sz="2400"/>
              <a:t>í</a:t>
            </a:r>
            <a:r>
              <a:rPr lang="hu-HU" sz="2400"/>
              <a:t>v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format</a:t>
            </a:r>
            <a:r>
              <a:rPr lang="en-GB" sz="2800"/>
              <a:t>í</a:t>
            </a:r>
            <a:r>
              <a:rPr lang="hu-HU" sz="2800"/>
              <a:t>pus</a:t>
            </a:r>
          </a:p>
        </p:txBody>
      </p:sp>
    </p:spTree>
    <p:extLst>
      <p:ext uri="{BB962C8B-B14F-4D97-AF65-F5344CB8AC3E}">
        <p14:creationId xmlns:p14="http://schemas.microsoft.com/office/powerpoint/2010/main" val="8670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 formuláció optimalizálása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GB" sz="2800"/>
              <a:t>milyen tényezők/folyamatok szabják meg, hogy a hatóanyag dózis hányad része jut el a hatáskifejtés helyszínére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spray deposition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wetting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spreading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adhesion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retention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/>
              <a:t>uptake aktiválása: tenzid hozzáadásával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speciális kölcsönhatások a tenzid, a hatóanyag és cél-szervezet </a:t>
            </a:r>
            <a:br>
              <a:rPr lang="en-GB" sz="2400"/>
            </a:br>
            <a:r>
              <a:rPr lang="en-GB" sz="2400"/>
              <a:t>(target species) között</a:t>
            </a:r>
          </a:p>
          <a:p>
            <a:pPr algn="l"/>
            <a:endParaRPr lang="en-GB" sz="2800"/>
          </a:p>
          <a:p>
            <a:pPr algn="l"/>
            <a:endParaRPr lang="en-GB" sz="2800"/>
          </a:p>
          <a:p>
            <a:pPr algn="l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33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tenzidek mint adjuvánsok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tenzidek a legfontosabb adjuvánsok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esetenként polimerek még hozzáadunk: </a:t>
            </a:r>
            <a:br>
              <a:rPr lang="en-GB" sz="2800"/>
            </a:br>
            <a:r>
              <a:rPr lang="en-GB" sz="2800"/>
              <a:t>tapadásfokozó (sticker) és elsodrodás gátló (anti-drift)</a:t>
            </a:r>
          </a:p>
        </p:txBody>
      </p:sp>
    </p:spTree>
    <p:extLst>
      <p:ext uri="{BB962C8B-B14F-4D97-AF65-F5344CB8AC3E}">
        <p14:creationId xmlns:p14="http://schemas.microsoft.com/office/powerpoint/2010/main" val="112147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2260</Words>
  <Application>Microsoft Office PowerPoint</Application>
  <PresentationFormat>Widescreen</PresentationFormat>
  <Paragraphs>308</Paragraphs>
  <Slides>51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Office-téma</vt:lpstr>
      <vt:lpstr>hatásfokozó adjuvánsok</vt:lpstr>
      <vt:lpstr>PowerPoint Presentation</vt:lpstr>
      <vt:lpstr>adjuvánsválasztás alapjai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dinamika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72</cp:revision>
  <dcterms:created xsi:type="dcterms:W3CDTF">2020-05-18T10:41:59Z</dcterms:created>
  <dcterms:modified xsi:type="dcterms:W3CDTF">2020-05-18T12:27:47Z</dcterms:modified>
</cp:coreProperties>
</file>