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56" r:id="rId3"/>
    <p:sldId id="355" r:id="rId4"/>
    <p:sldId id="320" r:id="rId5"/>
    <p:sldId id="363" r:id="rId6"/>
    <p:sldId id="362" r:id="rId7"/>
    <p:sldId id="319" r:id="rId8"/>
    <p:sldId id="364" r:id="rId9"/>
    <p:sldId id="365" r:id="rId10"/>
    <p:sldId id="269" r:id="rId11"/>
    <p:sldId id="271" r:id="rId12"/>
    <p:sldId id="276" r:id="rId13"/>
    <p:sldId id="273" r:id="rId14"/>
    <p:sldId id="272" r:id="rId15"/>
    <p:sldId id="275" r:id="rId16"/>
    <p:sldId id="357" r:id="rId17"/>
    <p:sldId id="277" r:id="rId18"/>
    <p:sldId id="366" r:id="rId19"/>
    <p:sldId id="367" r:id="rId20"/>
    <p:sldId id="368" r:id="rId21"/>
    <p:sldId id="369" r:id="rId22"/>
    <p:sldId id="288" r:id="rId23"/>
    <p:sldId id="289" r:id="rId24"/>
    <p:sldId id="290" r:id="rId25"/>
    <p:sldId id="291" r:id="rId26"/>
    <p:sldId id="292" r:id="rId27"/>
    <p:sldId id="293" r:id="rId28"/>
    <p:sldId id="295" r:id="rId29"/>
    <p:sldId id="296" r:id="rId30"/>
    <p:sldId id="297" r:id="rId31"/>
    <p:sldId id="358" r:id="rId32"/>
    <p:sldId id="278" r:id="rId33"/>
    <p:sldId id="283" r:id="rId34"/>
    <p:sldId id="280" r:id="rId35"/>
    <p:sldId id="279" r:id="rId36"/>
    <p:sldId id="257" r:id="rId37"/>
    <p:sldId id="264" r:id="rId38"/>
    <p:sldId id="287" r:id="rId39"/>
    <p:sldId id="298" r:id="rId40"/>
    <p:sldId id="359" r:id="rId41"/>
    <p:sldId id="281" r:id="rId42"/>
    <p:sldId id="282" r:id="rId43"/>
    <p:sldId id="284" r:id="rId44"/>
    <p:sldId id="285" r:id="rId45"/>
    <p:sldId id="313" r:id="rId46"/>
    <p:sldId id="314" r:id="rId47"/>
    <p:sldId id="315" r:id="rId48"/>
    <p:sldId id="360" r:id="rId49"/>
    <p:sldId id="316" r:id="rId50"/>
    <p:sldId id="317" r:id="rId51"/>
    <p:sldId id="318" r:id="rId52"/>
    <p:sldId id="265" r:id="rId53"/>
    <p:sldId id="268" r:id="rId54"/>
    <p:sldId id="267" r:id="rId55"/>
    <p:sldId id="361"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270" r:id="rId70"/>
    <p:sldId id="266" r:id="rId71"/>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889100-BC8B-4110-B1FD-50C17E40BAE2}">
          <p14:sldIdLst>
            <p14:sldId id="256"/>
          </p14:sldIdLst>
        </p14:section>
        <p14:section name="Summary Section" id="{8F11C013-4BF8-4159-80C3-7947247B881F}">
          <p14:sldIdLst>
            <p14:sldId id="356"/>
          </p14:sldIdLst>
        </p14:section>
        <p14:section name="formulálási kémia, formulációk" id="{29BE0935-FE22-4298-A8FC-5628DB1A303D}">
          <p14:sldIdLst>
            <p14:sldId id="355"/>
            <p14:sldId id="320"/>
            <p14:sldId id="363"/>
            <p14:sldId id="362"/>
            <p14:sldId id="319"/>
            <p14:sldId id="364"/>
            <p14:sldId id="365"/>
            <p14:sldId id="269"/>
            <p14:sldId id="271"/>
            <p14:sldId id="276"/>
            <p14:sldId id="273"/>
            <p14:sldId id="272"/>
            <p14:sldId id="275"/>
          </p14:sldIdLst>
        </p14:section>
        <p14:section name="Section 2" id="{C917D1A8-35F5-431A-96F8-58EC0E4E14A6}">
          <p14:sldIdLst>
            <p14:sldId id="357"/>
            <p14:sldId id="277"/>
            <p14:sldId id="366"/>
            <p14:sldId id="367"/>
            <p14:sldId id="368"/>
            <p14:sldId id="369"/>
            <p14:sldId id="288"/>
            <p14:sldId id="289"/>
            <p14:sldId id="290"/>
            <p14:sldId id="291"/>
            <p14:sldId id="292"/>
            <p14:sldId id="293"/>
            <p14:sldId id="295"/>
            <p14:sldId id="296"/>
            <p14:sldId id="297"/>
          </p14:sldIdLst>
        </p14:section>
        <p14:section name="Section 3" id="{6F232BC7-3605-4C39-9B26-0CBE61880BCC}">
          <p14:sldIdLst>
            <p14:sldId id="358"/>
            <p14:sldId id="278"/>
            <p14:sldId id="283"/>
            <p14:sldId id="280"/>
            <p14:sldId id="279"/>
            <p14:sldId id="257"/>
            <p14:sldId id="264"/>
            <p14:sldId id="287"/>
            <p14:sldId id="298"/>
          </p14:sldIdLst>
        </p14:section>
        <p14:section name="Section 4" id="{EB976307-DF88-4555-9096-0D9397091ACB}">
          <p14:sldIdLst>
            <p14:sldId id="359"/>
            <p14:sldId id="281"/>
            <p14:sldId id="282"/>
            <p14:sldId id="284"/>
            <p14:sldId id="285"/>
            <p14:sldId id="313"/>
            <p14:sldId id="314"/>
            <p14:sldId id="315"/>
          </p14:sldIdLst>
        </p14:section>
        <p14:section name="Section 5" id="{F235FCA1-4A8D-4531-8314-9AA0AA52D3BF}">
          <p14:sldIdLst>
            <p14:sldId id="360"/>
            <p14:sldId id="316"/>
            <p14:sldId id="317"/>
            <p14:sldId id="318"/>
            <p14:sldId id="265"/>
            <p14:sldId id="268"/>
            <p14:sldId id="267"/>
          </p14:sldIdLst>
        </p14:section>
        <p14:section name="polymeric surfactants" id="{A28E6F1C-5561-441C-818D-C834EF2E5F3A}">
          <p14:sldIdLst>
            <p14:sldId id="361"/>
            <p14:sldId id="300"/>
            <p14:sldId id="301"/>
            <p14:sldId id="302"/>
            <p14:sldId id="303"/>
            <p14:sldId id="304"/>
            <p14:sldId id="305"/>
            <p14:sldId id="306"/>
            <p14:sldId id="307"/>
            <p14:sldId id="308"/>
            <p14:sldId id="309"/>
            <p14:sldId id="310"/>
            <p14:sldId id="311"/>
            <p14:sldId id="312"/>
            <p14:sldId id="27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6" d="100"/>
          <a:sy n="86" d="100"/>
        </p:scale>
        <p:origin x="398" y="53"/>
      </p:cViewPr>
      <p:guideLst/>
    </p:cSldViewPr>
  </p:slideViewPr>
  <p:notesTextViewPr>
    <p:cViewPr>
      <p:scale>
        <a:sx n="3" d="2"/>
        <a:sy n="3" d="2"/>
      </p:scale>
      <p:origin x="0" y="0"/>
    </p:cViewPr>
  </p:notesTextViewPr>
  <p:sorterViewPr>
    <p:cViewPr>
      <p:scale>
        <a:sx n="47" d="100"/>
        <a:sy n="47" d="100"/>
      </p:scale>
      <p:origin x="0" y="-12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541D01-1666-4AD0-BF1F-86171CE98F2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hu-HU"/>
        </a:p>
      </dgm:t>
    </dgm:pt>
    <dgm:pt modelId="{ADFFB419-7DAA-43F4-A1CC-BCFC94BA059C}">
      <dgm:prSet phldrT="[Szöveg]" custT="1"/>
      <dgm:spPr/>
      <dgm:t>
        <a:bodyPr/>
        <a:lstStyle/>
        <a:p>
          <a:r>
            <a:rPr lang="hu-HU" sz="2800" dirty="0"/>
            <a:t>Folyékony készítmények</a:t>
          </a:r>
        </a:p>
      </dgm:t>
    </dgm:pt>
    <dgm:pt modelId="{A42F189E-F3DF-441F-8344-10346D707B87}" type="parTrans" cxnId="{00827DD1-1E1C-4BA4-9ED5-DE81740C6BD4}">
      <dgm:prSet/>
      <dgm:spPr/>
      <dgm:t>
        <a:bodyPr/>
        <a:lstStyle/>
        <a:p>
          <a:endParaRPr lang="hu-HU"/>
        </a:p>
      </dgm:t>
    </dgm:pt>
    <dgm:pt modelId="{0B643F8D-2578-482C-BBB7-78B7EBA2DA3B}" type="sibTrans" cxnId="{00827DD1-1E1C-4BA4-9ED5-DE81740C6BD4}">
      <dgm:prSet/>
      <dgm:spPr/>
      <dgm:t>
        <a:bodyPr/>
        <a:lstStyle/>
        <a:p>
          <a:endParaRPr lang="hu-HU"/>
        </a:p>
      </dgm:t>
    </dgm:pt>
    <dgm:pt modelId="{D928A7A1-4179-4510-A227-1AC7EE40EF04}">
      <dgm:prSet phldrT="[Szöveg]" custT="1"/>
      <dgm:spPr/>
      <dgm:t>
        <a:bodyPr/>
        <a:lstStyle/>
        <a:p>
          <a:r>
            <a:rPr lang="hu-HU" sz="2400" dirty="0"/>
            <a:t>két </a:t>
          </a:r>
          <a:r>
            <a:rPr lang="hu-HU" sz="2400" dirty="0" err="1"/>
            <a:t>diszpergált</a:t>
          </a:r>
          <a:r>
            <a:rPr lang="hu-HU" sz="2400" dirty="0"/>
            <a:t> fázist tartalmazók</a:t>
          </a:r>
        </a:p>
      </dgm:t>
    </dgm:pt>
    <dgm:pt modelId="{D89BAACD-B079-43C0-87F0-A2268B1CCA15}" type="parTrans" cxnId="{3AF2417D-EF50-4579-B110-363146530D14}">
      <dgm:prSet/>
      <dgm:spPr/>
      <dgm:t>
        <a:bodyPr/>
        <a:lstStyle/>
        <a:p>
          <a:endParaRPr lang="hu-HU"/>
        </a:p>
      </dgm:t>
    </dgm:pt>
    <dgm:pt modelId="{5C68C21C-27B0-4894-835E-ABE9333702D6}" type="sibTrans" cxnId="{3AF2417D-EF50-4579-B110-363146530D14}">
      <dgm:prSet/>
      <dgm:spPr/>
      <dgm:t>
        <a:bodyPr/>
        <a:lstStyle/>
        <a:p>
          <a:endParaRPr lang="hu-HU"/>
        </a:p>
      </dgm:t>
    </dgm:pt>
    <dgm:pt modelId="{74E8E7E0-364C-49A4-A9E1-6F59AE01095C}">
      <dgm:prSet phldrT="[Szöveg]" custT="1"/>
      <dgm:spPr/>
      <dgm:t>
        <a:bodyPr/>
        <a:lstStyle/>
        <a:p>
          <a:r>
            <a:rPr lang="hu-HU" sz="2400" dirty="0"/>
            <a:t>Egy </a:t>
          </a:r>
          <a:r>
            <a:rPr lang="hu-HU" sz="2400" dirty="0" err="1"/>
            <a:t>diszpergált</a:t>
          </a:r>
          <a:r>
            <a:rPr lang="hu-HU" sz="2400" dirty="0"/>
            <a:t> fázist tartalmazók</a:t>
          </a:r>
        </a:p>
      </dgm:t>
    </dgm:pt>
    <dgm:pt modelId="{DA5C3681-2D8B-4858-85AC-E11DBAE73398}" type="sibTrans" cxnId="{D1BC9384-B8EC-41B1-9D61-CD845D6DB013}">
      <dgm:prSet/>
      <dgm:spPr/>
      <dgm:t>
        <a:bodyPr/>
        <a:lstStyle/>
        <a:p>
          <a:endParaRPr lang="hu-HU"/>
        </a:p>
      </dgm:t>
    </dgm:pt>
    <dgm:pt modelId="{4A5FB266-4EF6-4FB3-9010-4F70092E6D76}" type="parTrans" cxnId="{D1BC9384-B8EC-41B1-9D61-CD845D6DB013}">
      <dgm:prSet/>
      <dgm:spPr/>
      <dgm:t>
        <a:bodyPr/>
        <a:lstStyle/>
        <a:p>
          <a:endParaRPr lang="hu-HU"/>
        </a:p>
      </dgm:t>
    </dgm:pt>
    <dgm:pt modelId="{DB375E77-96BB-4608-884B-EBB73D7CD065}">
      <dgm:prSet phldrT="[Szöveg]" custT="1"/>
      <dgm:spPr/>
      <dgm:t>
        <a:bodyPr/>
        <a:lstStyle/>
        <a:p>
          <a:r>
            <a:rPr lang="hu-HU" sz="2800" dirty="0"/>
            <a:t>Oldatok és </a:t>
          </a:r>
          <a:r>
            <a:rPr lang="hu-HU" sz="2800" dirty="0" err="1">
              <a:solidFill>
                <a:srgbClr val="FFFF00"/>
              </a:solidFill>
            </a:rPr>
            <a:t>nano</a:t>
          </a:r>
          <a:r>
            <a:rPr lang="hu-HU" sz="2800" dirty="0"/>
            <a:t>-rendszerek</a:t>
          </a:r>
        </a:p>
      </dgm:t>
    </dgm:pt>
    <dgm:pt modelId="{2048603F-7E5C-4B8C-A3C3-3686BDDD6669}" type="sibTrans" cxnId="{1A3D8698-D035-41B2-8CB9-F391A95082F6}">
      <dgm:prSet/>
      <dgm:spPr/>
      <dgm:t>
        <a:bodyPr/>
        <a:lstStyle/>
        <a:p>
          <a:endParaRPr lang="hu-HU"/>
        </a:p>
      </dgm:t>
    </dgm:pt>
    <dgm:pt modelId="{58A9BF25-EFDA-450B-A682-1F622D4EA536}" type="parTrans" cxnId="{1A3D8698-D035-41B2-8CB9-F391A95082F6}">
      <dgm:prSet/>
      <dgm:spPr/>
      <dgm:t>
        <a:bodyPr/>
        <a:lstStyle/>
        <a:p>
          <a:endParaRPr lang="hu-HU"/>
        </a:p>
      </dgm:t>
    </dgm:pt>
    <dgm:pt modelId="{AA33CB96-EB6F-4CE9-B89D-90E75F32F58E}" type="pres">
      <dgm:prSet presAssocID="{82541D01-1666-4AD0-BF1F-86171CE98F26}" presName="Name0" presStyleCnt="0">
        <dgm:presLayoutVars>
          <dgm:chPref val="1"/>
          <dgm:dir/>
          <dgm:animOne val="branch"/>
          <dgm:animLvl val="lvl"/>
          <dgm:resizeHandles val="exact"/>
        </dgm:presLayoutVars>
      </dgm:prSet>
      <dgm:spPr/>
    </dgm:pt>
    <dgm:pt modelId="{8125C780-C14D-4E2E-BF88-381EB126896C}" type="pres">
      <dgm:prSet presAssocID="{ADFFB419-7DAA-43F4-A1CC-BCFC94BA059C}" presName="root1" presStyleCnt="0"/>
      <dgm:spPr/>
    </dgm:pt>
    <dgm:pt modelId="{03877C26-CB05-4A7B-9FEA-07020B030A35}" type="pres">
      <dgm:prSet presAssocID="{ADFFB419-7DAA-43F4-A1CC-BCFC94BA059C}" presName="LevelOneTextNode" presStyleLbl="node0" presStyleIdx="0" presStyleCnt="1">
        <dgm:presLayoutVars>
          <dgm:chPref val="3"/>
        </dgm:presLayoutVars>
      </dgm:prSet>
      <dgm:spPr/>
    </dgm:pt>
    <dgm:pt modelId="{BC837B09-5C78-4D7A-9BAC-B13E341727E2}" type="pres">
      <dgm:prSet presAssocID="{ADFFB419-7DAA-43F4-A1CC-BCFC94BA059C}" presName="level2hierChild" presStyleCnt="0"/>
      <dgm:spPr/>
    </dgm:pt>
    <dgm:pt modelId="{FA730CCE-3AF7-472B-83FF-BAFB2C45E716}" type="pres">
      <dgm:prSet presAssocID="{58A9BF25-EFDA-450B-A682-1F622D4EA536}" presName="conn2-1" presStyleLbl="parChTrans1D2" presStyleIdx="0" presStyleCnt="3"/>
      <dgm:spPr/>
    </dgm:pt>
    <dgm:pt modelId="{7A64A25B-53D5-443B-B91B-1F5208F932EA}" type="pres">
      <dgm:prSet presAssocID="{58A9BF25-EFDA-450B-A682-1F622D4EA536}" presName="connTx" presStyleLbl="parChTrans1D2" presStyleIdx="0" presStyleCnt="3"/>
      <dgm:spPr/>
    </dgm:pt>
    <dgm:pt modelId="{EBAA6995-25DC-4379-A833-86923236B72F}" type="pres">
      <dgm:prSet presAssocID="{DB375E77-96BB-4608-884B-EBB73D7CD065}" presName="root2" presStyleCnt="0"/>
      <dgm:spPr/>
    </dgm:pt>
    <dgm:pt modelId="{7933F3C6-9659-4B63-916C-0027A7367D2F}" type="pres">
      <dgm:prSet presAssocID="{DB375E77-96BB-4608-884B-EBB73D7CD065}" presName="LevelTwoTextNode" presStyleLbl="node2" presStyleIdx="0" presStyleCnt="3" custLinFactNeighborX="-1259">
        <dgm:presLayoutVars>
          <dgm:chPref val="3"/>
        </dgm:presLayoutVars>
      </dgm:prSet>
      <dgm:spPr/>
    </dgm:pt>
    <dgm:pt modelId="{BE33355A-E12B-403D-86B3-304E678CF98D}" type="pres">
      <dgm:prSet presAssocID="{DB375E77-96BB-4608-884B-EBB73D7CD065}" presName="level3hierChild" presStyleCnt="0"/>
      <dgm:spPr/>
    </dgm:pt>
    <dgm:pt modelId="{8A266B7E-AB47-49B7-8D59-BECDEC861EDC}" type="pres">
      <dgm:prSet presAssocID="{4A5FB266-4EF6-4FB3-9010-4F70092E6D76}" presName="conn2-1" presStyleLbl="parChTrans1D2" presStyleIdx="1" presStyleCnt="3"/>
      <dgm:spPr/>
    </dgm:pt>
    <dgm:pt modelId="{1D46E0DA-33B3-4156-8E11-EB2831020CED}" type="pres">
      <dgm:prSet presAssocID="{4A5FB266-4EF6-4FB3-9010-4F70092E6D76}" presName="connTx" presStyleLbl="parChTrans1D2" presStyleIdx="1" presStyleCnt="3"/>
      <dgm:spPr/>
    </dgm:pt>
    <dgm:pt modelId="{CAD26B7C-45E5-4A4C-A56B-5A7177368D5A}" type="pres">
      <dgm:prSet presAssocID="{74E8E7E0-364C-49A4-A9E1-6F59AE01095C}" presName="root2" presStyleCnt="0"/>
      <dgm:spPr/>
    </dgm:pt>
    <dgm:pt modelId="{0914E533-8E1E-45F4-A5B7-19F44D49E639}" type="pres">
      <dgm:prSet presAssocID="{74E8E7E0-364C-49A4-A9E1-6F59AE01095C}" presName="LevelTwoTextNode" presStyleLbl="node2" presStyleIdx="1" presStyleCnt="3">
        <dgm:presLayoutVars>
          <dgm:chPref val="3"/>
        </dgm:presLayoutVars>
      </dgm:prSet>
      <dgm:spPr/>
    </dgm:pt>
    <dgm:pt modelId="{FA6FD892-ACC3-4A34-B8CB-8C0D7DDF031E}" type="pres">
      <dgm:prSet presAssocID="{74E8E7E0-364C-49A4-A9E1-6F59AE01095C}" presName="level3hierChild" presStyleCnt="0"/>
      <dgm:spPr/>
    </dgm:pt>
    <dgm:pt modelId="{5368916C-BA9E-4766-BDFF-B3B7DAF92501}" type="pres">
      <dgm:prSet presAssocID="{D89BAACD-B079-43C0-87F0-A2268B1CCA15}" presName="conn2-1" presStyleLbl="parChTrans1D2" presStyleIdx="2" presStyleCnt="3"/>
      <dgm:spPr/>
    </dgm:pt>
    <dgm:pt modelId="{BA9A49F5-6E89-4EE1-BBE9-EBE7C2EAA0BA}" type="pres">
      <dgm:prSet presAssocID="{D89BAACD-B079-43C0-87F0-A2268B1CCA15}" presName="connTx" presStyleLbl="parChTrans1D2" presStyleIdx="2" presStyleCnt="3"/>
      <dgm:spPr/>
    </dgm:pt>
    <dgm:pt modelId="{A1B4BCC5-B0F8-41D0-B320-C159F5E1CDD1}" type="pres">
      <dgm:prSet presAssocID="{D928A7A1-4179-4510-A227-1AC7EE40EF04}" presName="root2" presStyleCnt="0"/>
      <dgm:spPr/>
    </dgm:pt>
    <dgm:pt modelId="{94CD1A7E-ACD8-41D3-9EA7-40055CA7EC06}" type="pres">
      <dgm:prSet presAssocID="{D928A7A1-4179-4510-A227-1AC7EE40EF04}" presName="LevelTwoTextNode" presStyleLbl="node2" presStyleIdx="2" presStyleCnt="3">
        <dgm:presLayoutVars>
          <dgm:chPref val="3"/>
        </dgm:presLayoutVars>
      </dgm:prSet>
      <dgm:spPr/>
    </dgm:pt>
    <dgm:pt modelId="{BF3C1E3F-FDDA-4C99-9EBD-04536076ABDC}" type="pres">
      <dgm:prSet presAssocID="{D928A7A1-4179-4510-A227-1AC7EE40EF04}" presName="level3hierChild" presStyleCnt="0"/>
      <dgm:spPr/>
    </dgm:pt>
  </dgm:ptLst>
  <dgm:cxnLst>
    <dgm:cxn modelId="{EE7CB503-3D4D-4282-9879-2F65A2DB2297}" type="presOf" srcId="{ADFFB419-7DAA-43F4-A1CC-BCFC94BA059C}" destId="{03877C26-CB05-4A7B-9FEA-07020B030A35}" srcOrd="0" destOrd="0" presId="urn:microsoft.com/office/officeart/2008/layout/HorizontalMultiLevelHierarchy"/>
    <dgm:cxn modelId="{699BD81A-6F74-4186-8446-6C3C2D6C40C4}" type="presOf" srcId="{58A9BF25-EFDA-450B-A682-1F622D4EA536}" destId="{7A64A25B-53D5-443B-B91B-1F5208F932EA}" srcOrd="1" destOrd="0" presId="urn:microsoft.com/office/officeart/2008/layout/HorizontalMultiLevelHierarchy"/>
    <dgm:cxn modelId="{3AF2417D-EF50-4579-B110-363146530D14}" srcId="{ADFFB419-7DAA-43F4-A1CC-BCFC94BA059C}" destId="{D928A7A1-4179-4510-A227-1AC7EE40EF04}" srcOrd="2" destOrd="0" parTransId="{D89BAACD-B079-43C0-87F0-A2268B1CCA15}" sibTransId="{5C68C21C-27B0-4894-835E-ABE9333702D6}"/>
    <dgm:cxn modelId="{C1DE4583-E9A2-47EB-9045-00EA095D7B24}" type="presOf" srcId="{D928A7A1-4179-4510-A227-1AC7EE40EF04}" destId="{94CD1A7E-ACD8-41D3-9EA7-40055CA7EC06}" srcOrd="0" destOrd="0" presId="urn:microsoft.com/office/officeart/2008/layout/HorizontalMultiLevelHierarchy"/>
    <dgm:cxn modelId="{D1BC9384-B8EC-41B1-9D61-CD845D6DB013}" srcId="{ADFFB419-7DAA-43F4-A1CC-BCFC94BA059C}" destId="{74E8E7E0-364C-49A4-A9E1-6F59AE01095C}" srcOrd="1" destOrd="0" parTransId="{4A5FB266-4EF6-4FB3-9010-4F70092E6D76}" sibTransId="{DA5C3681-2D8B-4858-85AC-E11DBAE73398}"/>
    <dgm:cxn modelId="{1A5CD394-C3C1-4D4C-A11B-5C1A382D8EF5}" type="presOf" srcId="{82541D01-1666-4AD0-BF1F-86171CE98F26}" destId="{AA33CB96-EB6F-4CE9-B89D-90E75F32F58E}" srcOrd="0" destOrd="0" presId="urn:microsoft.com/office/officeart/2008/layout/HorizontalMultiLevelHierarchy"/>
    <dgm:cxn modelId="{097D9096-D9E2-45E6-8F4E-EEE278BDE9C7}" type="presOf" srcId="{DB375E77-96BB-4608-884B-EBB73D7CD065}" destId="{7933F3C6-9659-4B63-916C-0027A7367D2F}" srcOrd="0" destOrd="0" presId="urn:microsoft.com/office/officeart/2008/layout/HorizontalMultiLevelHierarchy"/>
    <dgm:cxn modelId="{1A3D8698-D035-41B2-8CB9-F391A95082F6}" srcId="{ADFFB419-7DAA-43F4-A1CC-BCFC94BA059C}" destId="{DB375E77-96BB-4608-884B-EBB73D7CD065}" srcOrd="0" destOrd="0" parTransId="{58A9BF25-EFDA-450B-A682-1F622D4EA536}" sibTransId="{2048603F-7E5C-4B8C-A3C3-3686BDDD6669}"/>
    <dgm:cxn modelId="{7FD26DA5-A879-448C-8A45-B1CB68F1F34B}" type="presOf" srcId="{4A5FB266-4EF6-4FB3-9010-4F70092E6D76}" destId="{8A266B7E-AB47-49B7-8D59-BECDEC861EDC}" srcOrd="0" destOrd="0" presId="urn:microsoft.com/office/officeart/2008/layout/HorizontalMultiLevelHierarchy"/>
    <dgm:cxn modelId="{A0F9F2A6-B79A-46C4-9910-CD1ED9B9BE37}" type="presOf" srcId="{D89BAACD-B079-43C0-87F0-A2268B1CCA15}" destId="{5368916C-BA9E-4766-BDFF-B3B7DAF92501}" srcOrd="0" destOrd="0" presId="urn:microsoft.com/office/officeart/2008/layout/HorizontalMultiLevelHierarchy"/>
    <dgm:cxn modelId="{F3F671B0-F88E-4DA6-99B9-BAAFC4814A87}" type="presOf" srcId="{D89BAACD-B079-43C0-87F0-A2268B1CCA15}" destId="{BA9A49F5-6E89-4EE1-BBE9-EBE7C2EAA0BA}" srcOrd="1" destOrd="0" presId="urn:microsoft.com/office/officeart/2008/layout/HorizontalMultiLevelHierarchy"/>
    <dgm:cxn modelId="{00827DD1-1E1C-4BA4-9ED5-DE81740C6BD4}" srcId="{82541D01-1666-4AD0-BF1F-86171CE98F26}" destId="{ADFFB419-7DAA-43F4-A1CC-BCFC94BA059C}" srcOrd="0" destOrd="0" parTransId="{A42F189E-F3DF-441F-8344-10346D707B87}" sibTransId="{0B643F8D-2578-482C-BBB7-78B7EBA2DA3B}"/>
    <dgm:cxn modelId="{BF5548DE-5995-46C6-BE1A-2F0A24D5EBEA}" type="presOf" srcId="{4A5FB266-4EF6-4FB3-9010-4F70092E6D76}" destId="{1D46E0DA-33B3-4156-8E11-EB2831020CED}" srcOrd="1" destOrd="0" presId="urn:microsoft.com/office/officeart/2008/layout/HorizontalMultiLevelHierarchy"/>
    <dgm:cxn modelId="{A6E132F2-7340-413D-A919-57D46933ABA1}" type="presOf" srcId="{58A9BF25-EFDA-450B-A682-1F622D4EA536}" destId="{FA730CCE-3AF7-472B-83FF-BAFB2C45E716}" srcOrd="0" destOrd="0" presId="urn:microsoft.com/office/officeart/2008/layout/HorizontalMultiLevelHierarchy"/>
    <dgm:cxn modelId="{6F3340F7-AE46-4F6E-A690-1B389ADEB522}" type="presOf" srcId="{74E8E7E0-364C-49A4-A9E1-6F59AE01095C}" destId="{0914E533-8E1E-45F4-A5B7-19F44D49E639}" srcOrd="0" destOrd="0" presId="urn:microsoft.com/office/officeart/2008/layout/HorizontalMultiLevelHierarchy"/>
    <dgm:cxn modelId="{C56F1AAB-7A54-4265-B35C-732F48F9F658}" type="presParOf" srcId="{AA33CB96-EB6F-4CE9-B89D-90E75F32F58E}" destId="{8125C780-C14D-4E2E-BF88-381EB126896C}" srcOrd="0" destOrd="0" presId="urn:microsoft.com/office/officeart/2008/layout/HorizontalMultiLevelHierarchy"/>
    <dgm:cxn modelId="{7F531E83-F2F3-4036-9659-C2A8EE7C94F0}" type="presParOf" srcId="{8125C780-C14D-4E2E-BF88-381EB126896C}" destId="{03877C26-CB05-4A7B-9FEA-07020B030A35}" srcOrd="0" destOrd="0" presId="urn:microsoft.com/office/officeart/2008/layout/HorizontalMultiLevelHierarchy"/>
    <dgm:cxn modelId="{4CEB85AD-48BA-4F9C-899E-B747DAB58D97}" type="presParOf" srcId="{8125C780-C14D-4E2E-BF88-381EB126896C}" destId="{BC837B09-5C78-4D7A-9BAC-B13E341727E2}" srcOrd="1" destOrd="0" presId="urn:microsoft.com/office/officeart/2008/layout/HorizontalMultiLevelHierarchy"/>
    <dgm:cxn modelId="{6E247758-7FFF-4B4B-A64A-7C461A9988F3}" type="presParOf" srcId="{BC837B09-5C78-4D7A-9BAC-B13E341727E2}" destId="{FA730CCE-3AF7-472B-83FF-BAFB2C45E716}" srcOrd="0" destOrd="0" presId="urn:microsoft.com/office/officeart/2008/layout/HorizontalMultiLevelHierarchy"/>
    <dgm:cxn modelId="{9CBD02CB-390A-44BB-96C5-8C0143D84864}" type="presParOf" srcId="{FA730CCE-3AF7-472B-83FF-BAFB2C45E716}" destId="{7A64A25B-53D5-443B-B91B-1F5208F932EA}" srcOrd="0" destOrd="0" presId="urn:microsoft.com/office/officeart/2008/layout/HorizontalMultiLevelHierarchy"/>
    <dgm:cxn modelId="{F032BFE5-C6BA-456D-B424-9EB1AA29988C}" type="presParOf" srcId="{BC837B09-5C78-4D7A-9BAC-B13E341727E2}" destId="{EBAA6995-25DC-4379-A833-86923236B72F}" srcOrd="1" destOrd="0" presId="urn:microsoft.com/office/officeart/2008/layout/HorizontalMultiLevelHierarchy"/>
    <dgm:cxn modelId="{8B09B681-C74C-443F-9282-730B8DA53E45}" type="presParOf" srcId="{EBAA6995-25DC-4379-A833-86923236B72F}" destId="{7933F3C6-9659-4B63-916C-0027A7367D2F}" srcOrd="0" destOrd="0" presId="urn:microsoft.com/office/officeart/2008/layout/HorizontalMultiLevelHierarchy"/>
    <dgm:cxn modelId="{F9221B74-C1D3-4387-9A14-1322CF530F96}" type="presParOf" srcId="{EBAA6995-25DC-4379-A833-86923236B72F}" destId="{BE33355A-E12B-403D-86B3-304E678CF98D}" srcOrd="1" destOrd="0" presId="urn:microsoft.com/office/officeart/2008/layout/HorizontalMultiLevelHierarchy"/>
    <dgm:cxn modelId="{1F6F43D5-0AF5-4F7E-B560-2848F684EA23}" type="presParOf" srcId="{BC837B09-5C78-4D7A-9BAC-B13E341727E2}" destId="{8A266B7E-AB47-49B7-8D59-BECDEC861EDC}" srcOrd="2" destOrd="0" presId="urn:microsoft.com/office/officeart/2008/layout/HorizontalMultiLevelHierarchy"/>
    <dgm:cxn modelId="{08BF9309-2987-4541-B04E-CEA109DE31E7}" type="presParOf" srcId="{8A266B7E-AB47-49B7-8D59-BECDEC861EDC}" destId="{1D46E0DA-33B3-4156-8E11-EB2831020CED}" srcOrd="0" destOrd="0" presId="urn:microsoft.com/office/officeart/2008/layout/HorizontalMultiLevelHierarchy"/>
    <dgm:cxn modelId="{830AEA07-04FF-47C7-BD03-F9CC64FEBFA1}" type="presParOf" srcId="{BC837B09-5C78-4D7A-9BAC-B13E341727E2}" destId="{CAD26B7C-45E5-4A4C-A56B-5A7177368D5A}" srcOrd="3" destOrd="0" presId="urn:microsoft.com/office/officeart/2008/layout/HorizontalMultiLevelHierarchy"/>
    <dgm:cxn modelId="{559DF553-0D50-4517-876D-3EB2279C93CC}" type="presParOf" srcId="{CAD26B7C-45E5-4A4C-A56B-5A7177368D5A}" destId="{0914E533-8E1E-45F4-A5B7-19F44D49E639}" srcOrd="0" destOrd="0" presId="urn:microsoft.com/office/officeart/2008/layout/HorizontalMultiLevelHierarchy"/>
    <dgm:cxn modelId="{B81B2A7A-EC47-48DE-B4A0-89FC54F2111F}" type="presParOf" srcId="{CAD26B7C-45E5-4A4C-A56B-5A7177368D5A}" destId="{FA6FD892-ACC3-4A34-B8CB-8C0D7DDF031E}" srcOrd="1" destOrd="0" presId="urn:microsoft.com/office/officeart/2008/layout/HorizontalMultiLevelHierarchy"/>
    <dgm:cxn modelId="{460A8606-1751-40E1-B76F-779891A4D267}" type="presParOf" srcId="{BC837B09-5C78-4D7A-9BAC-B13E341727E2}" destId="{5368916C-BA9E-4766-BDFF-B3B7DAF92501}" srcOrd="4" destOrd="0" presId="urn:microsoft.com/office/officeart/2008/layout/HorizontalMultiLevelHierarchy"/>
    <dgm:cxn modelId="{C6E80A4F-97A7-4FC6-9F2C-664134EF5DDB}" type="presParOf" srcId="{5368916C-BA9E-4766-BDFF-B3B7DAF92501}" destId="{BA9A49F5-6E89-4EE1-BBE9-EBE7C2EAA0BA}" srcOrd="0" destOrd="0" presId="urn:microsoft.com/office/officeart/2008/layout/HorizontalMultiLevelHierarchy"/>
    <dgm:cxn modelId="{E02E1361-6C5A-44F0-BB41-70B2E351084E}" type="presParOf" srcId="{BC837B09-5C78-4D7A-9BAC-B13E341727E2}" destId="{A1B4BCC5-B0F8-41D0-B320-C159F5E1CDD1}" srcOrd="5" destOrd="0" presId="urn:microsoft.com/office/officeart/2008/layout/HorizontalMultiLevelHierarchy"/>
    <dgm:cxn modelId="{7EFD365E-EA54-47A2-ADA3-7C667C7D0116}" type="presParOf" srcId="{A1B4BCC5-B0F8-41D0-B320-C159F5E1CDD1}" destId="{94CD1A7E-ACD8-41D3-9EA7-40055CA7EC06}" srcOrd="0" destOrd="0" presId="urn:microsoft.com/office/officeart/2008/layout/HorizontalMultiLevelHierarchy"/>
    <dgm:cxn modelId="{BFECD3D1-CCE1-4D92-A750-2FA9243957D5}" type="presParOf" srcId="{A1B4BCC5-B0F8-41D0-B320-C159F5E1CDD1}" destId="{BF3C1E3F-FDDA-4C99-9EBD-04536076ABDC}"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0F29E6-91DA-4B8B-830F-01737146CA3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hu-HU"/>
        </a:p>
      </dgm:t>
    </dgm:pt>
    <dgm:pt modelId="{240188DE-E470-4CFE-85C3-419AEB385BB1}">
      <dgm:prSet phldrT="[Szöveg]" custT="1"/>
      <dgm:spPr/>
      <dgm:t>
        <a:bodyPr/>
        <a:lstStyle/>
        <a:p>
          <a:r>
            <a:rPr lang="hu-HU" sz="1600" dirty="0"/>
            <a:t>Permetlé </a:t>
          </a:r>
          <a:r>
            <a:rPr lang="hu-HU" sz="1600" dirty="0" err="1"/>
            <a:t>készitéséhez</a:t>
          </a:r>
          <a:r>
            <a:rPr lang="hu-HU" sz="1600" dirty="0"/>
            <a:t> alkalmas szerformák</a:t>
          </a:r>
        </a:p>
      </dgm:t>
    </dgm:pt>
    <dgm:pt modelId="{EB2E6131-0466-4676-9110-24C98A575E6E}" type="parTrans" cxnId="{A036D7B3-3BB5-4E28-9946-8FC821ADC18E}">
      <dgm:prSet/>
      <dgm:spPr/>
      <dgm:t>
        <a:bodyPr/>
        <a:lstStyle/>
        <a:p>
          <a:endParaRPr lang="hu-HU"/>
        </a:p>
      </dgm:t>
    </dgm:pt>
    <dgm:pt modelId="{4A20DC19-64E5-470B-AF83-A0D756B8DB3A}" type="sibTrans" cxnId="{A036D7B3-3BB5-4E28-9946-8FC821ADC18E}">
      <dgm:prSet/>
      <dgm:spPr/>
      <dgm:t>
        <a:bodyPr/>
        <a:lstStyle/>
        <a:p>
          <a:endParaRPr lang="hu-HU"/>
        </a:p>
      </dgm:t>
    </dgm:pt>
    <dgm:pt modelId="{BEC326A8-0B35-4E8C-976D-F8FBFCA365F1}">
      <dgm:prSet phldrT="[Szöveg]" custT="1"/>
      <dgm:spPr/>
      <dgm:t>
        <a:bodyPr/>
        <a:lstStyle/>
        <a:p>
          <a:r>
            <a:rPr lang="hu-HU" sz="1800" dirty="0"/>
            <a:t>Szilárd </a:t>
          </a:r>
          <a:r>
            <a:rPr lang="hu-HU" sz="1800" dirty="0" err="1"/>
            <a:t>készitmények</a:t>
          </a:r>
          <a:endParaRPr lang="hu-HU" sz="1800" dirty="0"/>
        </a:p>
      </dgm:t>
    </dgm:pt>
    <dgm:pt modelId="{D9D711D1-40D9-484D-AADB-9A45C0536D5C}" type="parTrans" cxnId="{8E9D1D5B-67BE-4B67-83C7-9EAAC6EF8DD4}">
      <dgm:prSet/>
      <dgm:spPr/>
      <dgm:t>
        <a:bodyPr/>
        <a:lstStyle/>
        <a:p>
          <a:endParaRPr lang="hu-HU"/>
        </a:p>
      </dgm:t>
    </dgm:pt>
    <dgm:pt modelId="{21ED9418-FE3E-4DEE-A26B-A875824EF261}" type="sibTrans" cxnId="{8E9D1D5B-67BE-4B67-83C7-9EAAC6EF8DD4}">
      <dgm:prSet/>
      <dgm:spPr/>
      <dgm:t>
        <a:bodyPr/>
        <a:lstStyle/>
        <a:p>
          <a:endParaRPr lang="hu-HU"/>
        </a:p>
      </dgm:t>
    </dgm:pt>
    <dgm:pt modelId="{C5C5A445-9AF2-4755-B594-8DD0BF59877C}">
      <dgm:prSet phldrT="[Szöveg]" custT="1"/>
      <dgm:spPr/>
      <dgm:t>
        <a:bodyPr/>
        <a:lstStyle/>
        <a:p>
          <a:r>
            <a:rPr lang="hu-HU" sz="2000" dirty="0"/>
            <a:t>SG,WG (WDG,DF)</a:t>
          </a:r>
        </a:p>
      </dgm:t>
    </dgm:pt>
    <dgm:pt modelId="{5332D968-81EA-4230-8ABB-01EE02115128}" type="parTrans" cxnId="{5F204B3F-0004-4CDF-8886-F7E84D8A8CF3}">
      <dgm:prSet/>
      <dgm:spPr/>
      <dgm:t>
        <a:bodyPr/>
        <a:lstStyle/>
        <a:p>
          <a:endParaRPr lang="hu-HU"/>
        </a:p>
      </dgm:t>
    </dgm:pt>
    <dgm:pt modelId="{056F8415-28B5-4A26-B424-F839D29354CE}" type="sibTrans" cxnId="{5F204B3F-0004-4CDF-8886-F7E84D8A8CF3}">
      <dgm:prSet/>
      <dgm:spPr/>
      <dgm:t>
        <a:bodyPr/>
        <a:lstStyle/>
        <a:p>
          <a:endParaRPr lang="hu-HU"/>
        </a:p>
      </dgm:t>
    </dgm:pt>
    <dgm:pt modelId="{912F0347-E03A-408F-B157-266A1E774715}">
      <dgm:prSet phldrT="[Szöveg]" custT="1"/>
      <dgm:spPr/>
      <dgm:t>
        <a:bodyPr/>
        <a:lstStyle/>
        <a:p>
          <a:r>
            <a:rPr lang="hu-HU" sz="2000" dirty="0"/>
            <a:t>WP</a:t>
          </a:r>
        </a:p>
      </dgm:t>
    </dgm:pt>
    <dgm:pt modelId="{30F5FF72-A4DD-409D-AC67-87131A0EE6C9}" type="parTrans" cxnId="{41995514-DA2C-4E11-88E8-F34EB47E4307}">
      <dgm:prSet/>
      <dgm:spPr/>
      <dgm:t>
        <a:bodyPr/>
        <a:lstStyle/>
        <a:p>
          <a:endParaRPr lang="hu-HU"/>
        </a:p>
      </dgm:t>
    </dgm:pt>
    <dgm:pt modelId="{C11E56DB-9B05-4A19-8123-0C551DACDB9B}" type="sibTrans" cxnId="{41995514-DA2C-4E11-88E8-F34EB47E4307}">
      <dgm:prSet/>
      <dgm:spPr/>
      <dgm:t>
        <a:bodyPr/>
        <a:lstStyle/>
        <a:p>
          <a:endParaRPr lang="hu-HU"/>
        </a:p>
      </dgm:t>
    </dgm:pt>
    <dgm:pt modelId="{86725AEA-F4CF-482E-9F69-F1F561ECF93F}">
      <dgm:prSet phldrT="[Szöveg]" custT="1"/>
      <dgm:spPr/>
      <dgm:t>
        <a:bodyPr/>
        <a:lstStyle/>
        <a:p>
          <a:r>
            <a:rPr lang="hu-HU" sz="2000" dirty="0"/>
            <a:t>Folyékony </a:t>
          </a:r>
          <a:r>
            <a:rPr lang="hu-HU" sz="2000" dirty="0" err="1"/>
            <a:t>készitmények</a:t>
          </a:r>
          <a:endParaRPr lang="hu-HU" sz="2000" dirty="0"/>
        </a:p>
      </dgm:t>
    </dgm:pt>
    <dgm:pt modelId="{57284FB8-616E-427C-B635-9EAAAFF94981}" type="parTrans" cxnId="{1C0869A5-DACE-4AB0-A72D-2AA4D9EB47D2}">
      <dgm:prSet/>
      <dgm:spPr/>
      <dgm:t>
        <a:bodyPr/>
        <a:lstStyle/>
        <a:p>
          <a:endParaRPr lang="hu-HU"/>
        </a:p>
      </dgm:t>
    </dgm:pt>
    <dgm:pt modelId="{C93172BF-C33E-44D7-87AD-624391F474F0}" type="sibTrans" cxnId="{1C0869A5-DACE-4AB0-A72D-2AA4D9EB47D2}">
      <dgm:prSet/>
      <dgm:spPr/>
      <dgm:t>
        <a:bodyPr/>
        <a:lstStyle/>
        <a:p>
          <a:endParaRPr lang="hu-HU"/>
        </a:p>
      </dgm:t>
    </dgm:pt>
    <dgm:pt modelId="{54AE2A28-B4AC-4BB1-A6A6-C989341DAB1B}">
      <dgm:prSet phldrT="[Szöveg]" custT="1"/>
      <dgm:spPr/>
      <dgm:t>
        <a:bodyPr/>
        <a:lstStyle/>
        <a:p>
          <a:r>
            <a:rPr lang="hu-HU" sz="2000" dirty="0"/>
            <a:t>Oldatok, diszperziók</a:t>
          </a:r>
        </a:p>
      </dgm:t>
    </dgm:pt>
    <dgm:pt modelId="{58BC2279-5D23-487C-8AB3-D671E902FB97}" type="parTrans" cxnId="{B27E89A8-D82B-4C6D-8A57-8B060CD1CA75}">
      <dgm:prSet/>
      <dgm:spPr/>
      <dgm:t>
        <a:bodyPr/>
        <a:lstStyle/>
        <a:p>
          <a:endParaRPr lang="hu-HU"/>
        </a:p>
      </dgm:t>
    </dgm:pt>
    <dgm:pt modelId="{6FD1D3A6-BF52-4CFE-B61E-B0F8B4C59D27}" type="sibTrans" cxnId="{B27E89A8-D82B-4C6D-8A57-8B060CD1CA75}">
      <dgm:prSet/>
      <dgm:spPr/>
      <dgm:t>
        <a:bodyPr/>
        <a:lstStyle/>
        <a:p>
          <a:endParaRPr lang="hu-HU"/>
        </a:p>
      </dgm:t>
    </dgm:pt>
    <dgm:pt modelId="{76324E54-747B-42A4-98C3-6ED893417025}" type="pres">
      <dgm:prSet presAssocID="{340F29E6-91DA-4B8B-830F-01737146CA3E}" presName="hierChild1" presStyleCnt="0">
        <dgm:presLayoutVars>
          <dgm:chPref val="1"/>
          <dgm:dir/>
          <dgm:animOne val="branch"/>
          <dgm:animLvl val="lvl"/>
          <dgm:resizeHandles/>
        </dgm:presLayoutVars>
      </dgm:prSet>
      <dgm:spPr/>
    </dgm:pt>
    <dgm:pt modelId="{78520491-C70C-45AB-A9DF-AC4FAFCD74C8}" type="pres">
      <dgm:prSet presAssocID="{240188DE-E470-4CFE-85C3-419AEB385BB1}" presName="hierRoot1" presStyleCnt="0"/>
      <dgm:spPr/>
    </dgm:pt>
    <dgm:pt modelId="{25391AA6-09A7-4D02-893F-101335FAB42C}" type="pres">
      <dgm:prSet presAssocID="{240188DE-E470-4CFE-85C3-419AEB385BB1}" presName="composite" presStyleCnt="0"/>
      <dgm:spPr/>
    </dgm:pt>
    <dgm:pt modelId="{1E9470DD-A028-479B-B827-3E86F8E30340}" type="pres">
      <dgm:prSet presAssocID="{240188DE-E470-4CFE-85C3-419AEB385BB1}" presName="background" presStyleLbl="node0" presStyleIdx="0" presStyleCnt="1"/>
      <dgm:spPr/>
    </dgm:pt>
    <dgm:pt modelId="{3E76D356-5D1E-47D3-842A-0DF1EDDF96D4}" type="pres">
      <dgm:prSet presAssocID="{240188DE-E470-4CFE-85C3-419AEB385BB1}" presName="text" presStyleLbl="fgAcc0" presStyleIdx="0" presStyleCnt="1">
        <dgm:presLayoutVars>
          <dgm:chPref val="3"/>
        </dgm:presLayoutVars>
      </dgm:prSet>
      <dgm:spPr/>
    </dgm:pt>
    <dgm:pt modelId="{C05A6941-DED3-4FEA-B881-B3AE624D5018}" type="pres">
      <dgm:prSet presAssocID="{240188DE-E470-4CFE-85C3-419AEB385BB1}" presName="hierChild2" presStyleCnt="0"/>
      <dgm:spPr/>
    </dgm:pt>
    <dgm:pt modelId="{0B6C3B58-01BC-4894-8DA2-1F79005F6E8D}" type="pres">
      <dgm:prSet presAssocID="{D9D711D1-40D9-484D-AADB-9A45C0536D5C}" presName="Name10" presStyleLbl="parChTrans1D2" presStyleIdx="0" presStyleCnt="2"/>
      <dgm:spPr/>
    </dgm:pt>
    <dgm:pt modelId="{1DC7BDD8-44C3-43AD-993C-A78C9AA34E19}" type="pres">
      <dgm:prSet presAssocID="{BEC326A8-0B35-4E8C-976D-F8FBFCA365F1}" presName="hierRoot2" presStyleCnt="0"/>
      <dgm:spPr/>
    </dgm:pt>
    <dgm:pt modelId="{4658ECD6-11F3-4D91-8582-E1490B14AC00}" type="pres">
      <dgm:prSet presAssocID="{BEC326A8-0B35-4E8C-976D-F8FBFCA365F1}" presName="composite2" presStyleCnt="0"/>
      <dgm:spPr/>
    </dgm:pt>
    <dgm:pt modelId="{67FC88B7-FF7F-4A3A-9568-FAEC56B679D4}" type="pres">
      <dgm:prSet presAssocID="{BEC326A8-0B35-4E8C-976D-F8FBFCA365F1}" presName="background2" presStyleLbl="node2" presStyleIdx="0" presStyleCnt="2"/>
      <dgm:spPr/>
    </dgm:pt>
    <dgm:pt modelId="{C66768F2-0A97-4D59-A96B-AEE272B9302F}" type="pres">
      <dgm:prSet presAssocID="{BEC326A8-0B35-4E8C-976D-F8FBFCA365F1}" presName="text2" presStyleLbl="fgAcc2" presStyleIdx="0" presStyleCnt="2" custScaleX="101659" custLinFactNeighborX="-8280" custLinFactNeighborY="-15880">
        <dgm:presLayoutVars>
          <dgm:chPref val="3"/>
        </dgm:presLayoutVars>
      </dgm:prSet>
      <dgm:spPr/>
    </dgm:pt>
    <dgm:pt modelId="{CBB1CEB5-AAD3-4B7B-B8AB-72057C2FB8A7}" type="pres">
      <dgm:prSet presAssocID="{BEC326A8-0B35-4E8C-976D-F8FBFCA365F1}" presName="hierChild3" presStyleCnt="0"/>
      <dgm:spPr/>
    </dgm:pt>
    <dgm:pt modelId="{A692363C-8F02-47A9-AAA7-43BFBF6BC37F}" type="pres">
      <dgm:prSet presAssocID="{5332D968-81EA-4230-8ABB-01EE02115128}" presName="Name17" presStyleLbl="parChTrans1D3" presStyleIdx="0" presStyleCnt="3"/>
      <dgm:spPr/>
    </dgm:pt>
    <dgm:pt modelId="{7BB66486-89E6-46E1-AE4F-D7D698EC68F8}" type="pres">
      <dgm:prSet presAssocID="{C5C5A445-9AF2-4755-B594-8DD0BF59877C}" presName="hierRoot3" presStyleCnt="0"/>
      <dgm:spPr/>
    </dgm:pt>
    <dgm:pt modelId="{FA29F93D-7A3B-4824-A921-DBA1ABCC1D85}" type="pres">
      <dgm:prSet presAssocID="{C5C5A445-9AF2-4755-B594-8DD0BF59877C}" presName="composite3" presStyleCnt="0"/>
      <dgm:spPr/>
    </dgm:pt>
    <dgm:pt modelId="{3ADBAC4F-7F1A-4DF0-BE71-826372B83AA3}" type="pres">
      <dgm:prSet presAssocID="{C5C5A445-9AF2-4755-B594-8DD0BF59877C}" presName="background3" presStyleLbl="node3" presStyleIdx="0" presStyleCnt="3"/>
      <dgm:spPr/>
    </dgm:pt>
    <dgm:pt modelId="{7258F611-47D1-4DE1-A576-A2E59CD21F2B}" type="pres">
      <dgm:prSet presAssocID="{C5C5A445-9AF2-4755-B594-8DD0BF59877C}" presName="text3" presStyleLbl="fgAcc3" presStyleIdx="0" presStyleCnt="3">
        <dgm:presLayoutVars>
          <dgm:chPref val="3"/>
        </dgm:presLayoutVars>
      </dgm:prSet>
      <dgm:spPr/>
    </dgm:pt>
    <dgm:pt modelId="{7C87042F-16ED-4BF4-A0E6-1A63AC582ABC}" type="pres">
      <dgm:prSet presAssocID="{C5C5A445-9AF2-4755-B594-8DD0BF59877C}" presName="hierChild4" presStyleCnt="0"/>
      <dgm:spPr/>
    </dgm:pt>
    <dgm:pt modelId="{2699D19C-7001-4E36-A38D-F4630F0F2E88}" type="pres">
      <dgm:prSet presAssocID="{30F5FF72-A4DD-409D-AC67-87131A0EE6C9}" presName="Name17" presStyleLbl="parChTrans1D3" presStyleIdx="1" presStyleCnt="3"/>
      <dgm:spPr/>
    </dgm:pt>
    <dgm:pt modelId="{EA32E14E-C178-4524-9CC9-5094303AC2A4}" type="pres">
      <dgm:prSet presAssocID="{912F0347-E03A-408F-B157-266A1E774715}" presName="hierRoot3" presStyleCnt="0"/>
      <dgm:spPr/>
    </dgm:pt>
    <dgm:pt modelId="{9425E48E-C721-419E-8307-B08B261FB4A2}" type="pres">
      <dgm:prSet presAssocID="{912F0347-E03A-408F-B157-266A1E774715}" presName="composite3" presStyleCnt="0"/>
      <dgm:spPr/>
    </dgm:pt>
    <dgm:pt modelId="{B274A7D8-8866-4B8B-9BF4-84DB91513E63}" type="pres">
      <dgm:prSet presAssocID="{912F0347-E03A-408F-B157-266A1E774715}" presName="background3" presStyleLbl="node3" presStyleIdx="1" presStyleCnt="3"/>
      <dgm:spPr/>
    </dgm:pt>
    <dgm:pt modelId="{8201CAC3-12D8-4F03-9CD0-F817FCA082C4}" type="pres">
      <dgm:prSet presAssocID="{912F0347-E03A-408F-B157-266A1E774715}" presName="text3" presStyleLbl="fgAcc3" presStyleIdx="1" presStyleCnt="3">
        <dgm:presLayoutVars>
          <dgm:chPref val="3"/>
        </dgm:presLayoutVars>
      </dgm:prSet>
      <dgm:spPr/>
    </dgm:pt>
    <dgm:pt modelId="{5B251008-3CC6-4BC9-BE2D-B0AF030B7610}" type="pres">
      <dgm:prSet presAssocID="{912F0347-E03A-408F-B157-266A1E774715}" presName="hierChild4" presStyleCnt="0"/>
      <dgm:spPr/>
    </dgm:pt>
    <dgm:pt modelId="{B48D1EE6-0D48-4D0C-A25F-DBFFFBAA3B8C}" type="pres">
      <dgm:prSet presAssocID="{57284FB8-616E-427C-B635-9EAAAFF94981}" presName="Name10" presStyleLbl="parChTrans1D2" presStyleIdx="1" presStyleCnt="2"/>
      <dgm:spPr/>
    </dgm:pt>
    <dgm:pt modelId="{B09519C9-B37A-46EA-8C03-6EC846550910}" type="pres">
      <dgm:prSet presAssocID="{86725AEA-F4CF-482E-9F69-F1F561ECF93F}" presName="hierRoot2" presStyleCnt="0"/>
      <dgm:spPr/>
    </dgm:pt>
    <dgm:pt modelId="{D7396499-DA44-4DDC-8499-C6F4FC56C1C0}" type="pres">
      <dgm:prSet presAssocID="{86725AEA-F4CF-482E-9F69-F1F561ECF93F}" presName="composite2" presStyleCnt="0"/>
      <dgm:spPr/>
    </dgm:pt>
    <dgm:pt modelId="{D61813B8-AB9A-4FC2-9A99-587FB16A89BE}" type="pres">
      <dgm:prSet presAssocID="{86725AEA-F4CF-482E-9F69-F1F561ECF93F}" presName="background2" presStyleLbl="node2" presStyleIdx="1" presStyleCnt="2"/>
      <dgm:spPr/>
    </dgm:pt>
    <dgm:pt modelId="{DAE4AABB-8C3A-412E-92EF-9410CC90DD34}" type="pres">
      <dgm:prSet presAssocID="{86725AEA-F4CF-482E-9F69-F1F561ECF93F}" presName="text2" presStyleLbl="fgAcc2" presStyleIdx="1" presStyleCnt="2" custLinFactNeighborX="438">
        <dgm:presLayoutVars>
          <dgm:chPref val="3"/>
        </dgm:presLayoutVars>
      </dgm:prSet>
      <dgm:spPr/>
    </dgm:pt>
    <dgm:pt modelId="{DDA31DEF-9DE2-4384-BE36-91DD67DAC484}" type="pres">
      <dgm:prSet presAssocID="{86725AEA-F4CF-482E-9F69-F1F561ECF93F}" presName="hierChild3" presStyleCnt="0"/>
      <dgm:spPr/>
    </dgm:pt>
    <dgm:pt modelId="{E8F62C9D-8605-4A2C-81EF-822079F20E74}" type="pres">
      <dgm:prSet presAssocID="{58BC2279-5D23-487C-8AB3-D671E902FB97}" presName="Name17" presStyleLbl="parChTrans1D3" presStyleIdx="2" presStyleCnt="3"/>
      <dgm:spPr/>
    </dgm:pt>
    <dgm:pt modelId="{2B1119E2-7244-4FAA-AFE1-6A7A73573B01}" type="pres">
      <dgm:prSet presAssocID="{54AE2A28-B4AC-4BB1-A6A6-C989341DAB1B}" presName="hierRoot3" presStyleCnt="0"/>
      <dgm:spPr/>
    </dgm:pt>
    <dgm:pt modelId="{BA08BA87-1F84-4615-B089-37E087BADE39}" type="pres">
      <dgm:prSet presAssocID="{54AE2A28-B4AC-4BB1-A6A6-C989341DAB1B}" presName="composite3" presStyleCnt="0"/>
      <dgm:spPr/>
    </dgm:pt>
    <dgm:pt modelId="{C85BEA2B-963C-4EDE-BE76-1637337B42BD}" type="pres">
      <dgm:prSet presAssocID="{54AE2A28-B4AC-4BB1-A6A6-C989341DAB1B}" presName="background3" presStyleLbl="node3" presStyleIdx="2" presStyleCnt="3"/>
      <dgm:spPr/>
    </dgm:pt>
    <dgm:pt modelId="{98B0B629-6FD4-48E0-B3CB-62F1B3EFF41B}" type="pres">
      <dgm:prSet presAssocID="{54AE2A28-B4AC-4BB1-A6A6-C989341DAB1B}" presName="text3" presStyleLbl="fgAcc3" presStyleIdx="2" presStyleCnt="3">
        <dgm:presLayoutVars>
          <dgm:chPref val="3"/>
        </dgm:presLayoutVars>
      </dgm:prSet>
      <dgm:spPr/>
    </dgm:pt>
    <dgm:pt modelId="{6AFAC8D4-40D5-4C3F-B495-8E61F3FC4A55}" type="pres">
      <dgm:prSet presAssocID="{54AE2A28-B4AC-4BB1-A6A6-C989341DAB1B}" presName="hierChild4" presStyleCnt="0"/>
      <dgm:spPr/>
    </dgm:pt>
  </dgm:ptLst>
  <dgm:cxnLst>
    <dgm:cxn modelId="{3A2F0100-8527-49D9-9BF6-2D7FFF1096CC}" type="presOf" srcId="{30F5FF72-A4DD-409D-AC67-87131A0EE6C9}" destId="{2699D19C-7001-4E36-A38D-F4630F0F2E88}" srcOrd="0" destOrd="0" presId="urn:microsoft.com/office/officeart/2005/8/layout/hierarchy1"/>
    <dgm:cxn modelId="{41995514-DA2C-4E11-88E8-F34EB47E4307}" srcId="{BEC326A8-0B35-4E8C-976D-F8FBFCA365F1}" destId="{912F0347-E03A-408F-B157-266A1E774715}" srcOrd="1" destOrd="0" parTransId="{30F5FF72-A4DD-409D-AC67-87131A0EE6C9}" sibTransId="{C11E56DB-9B05-4A19-8123-0C551DACDB9B}"/>
    <dgm:cxn modelId="{A8633036-6F2C-43B4-8DD3-8F00A1CFD0E1}" type="presOf" srcId="{340F29E6-91DA-4B8B-830F-01737146CA3E}" destId="{76324E54-747B-42A4-98C3-6ED893417025}" srcOrd="0" destOrd="0" presId="urn:microsoft.com/office/officeart/2005/8/layout/hierarchy1"/>
    <dgm:cxn modelId="{D4F18A3E-9C4E-4469-BD92-1F3CD3CF4205}" type="presOf" srcId="{86725AEA-F4CF-482E-9F69-F1F561ECF93F}" destId="{DAE4AABB-8C3A-412E-92EF-9410CC90DD34}" srcOrd="0" destOrd="0" presId="urn:microsoft.com/office/officeart/2005/8/layout/hierarchy1"/>
    <dgm:cxn modelId="{5F204B3F-0004-4CDF-8886-F7E84D8A8CF3}" srcId="{BEC326A8-0B35-4E8C-976D-F8FBFCA365F1}" destId="{C5C5A445-9AF2-4755-B594-8DD0BF59877C}" srcOrd="0" destOrd="0" parTransId="{5332D968-81EA-4230-8ABB-01EE02115128}" sibTransId="{056F8415-28B5-4A26-B424-F839D29354CE}"/>
    <dgm:cxn modelId="{8E9D1D5B-67BE-4B67-83C7-9EAAC6EF8DD4}" srcId="{240188DE-E470-4CFE-85C3-419AEB385BB1}" destId="{BEC326A8-0B35-4E8C-976D-F8FBFCA365F1}" srcOrd="0" destOrd="0" parTransId="{D9D711D1-40D9-484D-AADB-9A45C0536D5C}" sibTransId="{21ED9418-FE3E-4DEE-A26B-A875824EF261}"/>
    <dgm:cxn modelId="{53716A42-21F8-4F23-BCC8-24816FFE7DCE}" type="presOf" srcId="{BEC326A8-0B35-4E8C-976D-F8FBFCA365F1}" destId="{C66768F2-0A97-4D59-A96B-AEE272B9302F}" srcOrd="0" destOrd="0" presId="urn:microsoft.com/office/officeart/2005/8/layout/hierarchy1"/>
    <dgm:cxn modelId="{383D8369-663C-4907-A00F-394D448ADB57}" type="presOf" srcId="{57284FB8-616E-427C-B635-9EAAAFF94981}" destId="{B48D1EE6-0D48-4D0C-A25F-DBFFFBAA3B8C}" srcOrd="0" destOrd="0" presId="urn:microsoft.com/office/officeart/2005/8/layout/hierarchy1"/>
    <dgm:cxn modelId="{2143DE95-727B-48C6-B66A-DBF14AEDBF7B}" type="presOf" srcId="{D9D711D1-40D9-484D-AADB-9A45C0536D5C}" destId="{0B6C3B58-01BC-4894-8DA2-1F79005F6E8D}" srcOrd="0" destOrd="0" presId="urn:microsoft.com/office/officeart/2005/8/layout/hierarchy1"/>
    <dgm:cxn modelId="{1C0869A5-DACE-4AB0-A72D-2AA4D9EB47D2}" srcId="{240188DE-E470-4CFE-85C3-419AEB385BB1}" destId="{86725AEA-F4CF-482E-9F69-F1F561ECF93F}" srcOrd="1" destOrd="0" parTransId="{57284FB8-616E-427C-B635-9EAAAFF94981}" sibTransId="{C93172BF-C33E-44D7-87AD-624391F474F0}"/>
    <dgm:cxn modelId="{A3A9BBA6-3E26-41D1-B13A-6FD2DF71A5B7}" type="presOf" srcId="{5332D968-81EA-4230-8ABB-01EE02115128}" destId="{A692363C-8F02-47A9-AAA7-43BFBF6BC37F}" srcOrd="0" destOrd="0" presId="urn:microsoft.com/office/officeart/2005/8/layout/hierarchy1"/>
    <dgm:cxn modelId="{B27E89A8-D82B-4C6D-8A57-8B060CD1CA75}" srcId="{86725AEA-F4CF-482E-9F69-F1F561ECF93F}" destId="{54AE2A28-B4AC-4BB1-A6A6-C989341DAB1B}" srcOrd="0" destOrd="0" parTransId="{58BC2279-5D23-487C-8AB3-D671E902FB97}" sibTransId="{6FD1D3A6-BF52-4CFE-B61E-B0F8B4C59D27}"/>
    <dgm:cxn modelId="{A036D7B3-3BB5-4E28-9946-8FC821ADC18E}" srcId="{340F29E6-91DA-4B8B-830F-01737146CA3E}" destId="{240188DE-E470-4CFE-85C3-419AEB385BB1}" srcOrd="0" destOrd="0" parTransId="{EB2E6131-0466-4676-9110-24C98A575E6E}" sibTransId="{4A20DC19-64E5-470B-AF83-A0D756B8DB3A}"/>
    <dgm:cxn modelId="{1B412CB6-77CC-4675-8570-CB3A2293AA50}" type="presOf" srcId="{54AE2A28-B4AC-4BB1-A6A6-C989341DAB1B}" destId="{98B0B629-6FD4-48E0-B3CB-62F1B3EFF41B}" srcOrd="0" destOrd="0" presId="urn:microsoft.com/office/officeart/2005/8/layout/hierarchy1"/>
    <dgm:cxn modelId="{FD315ABD-7D69-4800-AE5B-18F09C2FA4B7}" type="presOf" srcId="{58BC2279-5D23-487C-8AB3-D671E902FB97}" destId="{E8F62C9D-8605-4A2C-81EF-822079F20E74}" srcOrd="0" destOrd="0" presId="urn:microsoft.com/office/officeart/2005/8/layout/hierarchy1"/>
    <dgm:cxn modelId="{8D8902D1-D81F-4F95-A09C-3A4090CCDCC7}" type="presOf" srcId="{912F0347-E03A-408F-B157-266A1E774715}" destId="{8201CAC3-12D8-4F03-9CD0-F817FCA082C4}" srcOrd="0" destOrd="0" presId="urn:microsoft.com/office/officeart/2005/8/layout/hierarchy1"/>
    <dgm:cxn modelId="{05669CD5-ADC2-488E-8E3C-5AAF4D09EB7E}" type="presOf" srcId="{240188DE-E470-4CFE-85C3-419AEB385BB1}" destId="{3E76D356-5D1E-47D3-842A-0DF1EDDF96D4}" srcOrd="0" destOrd="0" presId="urn:microsoft.com/office/officeart/2005/8/layout/hierarchy1"/>
    <dgm:cxn modelId="{E47AFBDE-4ACC-4462-8FE8-06B632E0BF0A}" type="presOf" srcId="{C5C5A445-9AF2-4755-B594-8DD0BF59877C}" destId="{7258F611-47D1-4DE1-A576-A2E59CD21F2B}" srcOrd="0" destOrd="0" presId="urn:microsoft.com/office/officeart/2005/8/layout/hierarchy1"/>
    <dgm:cxn modelId="{A5E3D335-D299-4926-B674-F74B8B85D5A7}" type="presParOf" srcId="{76324E54-747B-42A4-98C3-6ED893417025}" destId="{78520491-C70C-45AB-A9DF-AC4FAFCD74C8}" srcOrd="0" destOrd="0" presId="urn:microsoft.com/office/officeart/2005/8/layout/hierarchy1"/>
    <dgm:cxn modelId="{2874B9D9-9B42-47F8-8C93-A52A23344980}" type="presParOf" srcId="{78520491-C70C-45AB-A9DF-AC4FAFCD74C8}" destId="{25391AA6-09A7-4D02-893F-101335FAB42C}" srcOrd="0" destOrd="0" presId="urn:microsoft.com/office/officeart/2005/8/layout/hierarchy1"/>
    <dgm:cxn modelId="{CA089212-DA9D-40BD-9977-D930A7AC0C9A}" type="presParOf" srcId="{25391AA6-09A7-4D02-893F-101335FAB42C}" destId="{1E9470DD-A028-479B-B827-3E86F8E30340}" srcOrd="0" destOrd="0" presId="urn:microsoft.com/office/officeart/2005/8/layout/hierarchy1"/>
    <dgm:cxn modelId="{A70CBA6F-B826-431D-BFAF-2C3E17A1A9A2}" type="presParOf" srcId="{25391AA6-09A7-4D02-893F-101335FAB42C}" destId="{3E76D356-5D1E-47D3-842A-0DF1EDDF96D4}" srcOrd="1" destOrd="0" presId="urn:microsoft.com/office/officeart/2005/8/layout/hierarchy1"/>
    <dgm:cxn modelId="{38E12AC4-1B93-4DF8-B987-15B13F9AC186}" type="presParOf" srcId="{78520491-C70C-45AB-A9DF-AC4FAFCD74C8}" destId="{C05A6941-DED3-4FEA-B881-B3AE624D5018}" srcOrd="1" destOrd="0" presId="urn:microsoft.com/office/officeart/2005/8/layout/hierarchy1"/>
    <dgm:cxn modelId="{2650033B-DECA-49FE-8643-B5D4A58FC978}" type="presParOf" srcId="{C05A6941-DED3-4FEA-B881-B3AE624D5018}" destId="{0B6C3B58-01BC-4894-8DA2-1F79005F6E8D}" srcOrd="0" destOrd="0" presId="urn:microsoft.com/office/officeart/2005/8/layout/hierarchy1"/>
    <dgm:cxn modelId="{27879548-9C99-4351-9A72-6C8D50676CFA}" type="presParOf" srcId="{C05A6941-DED3-4FEA-B881-B3AE624D5018}" destId="{1DC7BDD8-44C3-43AD-993C-A78C9AA34E19}" srcOrd="1" destOrd="0" presId="urn:microsoft.com/office/officeart/2005/8/layout/hierarchy1"/>
    <dgm:cxn modelId="{20B806FD-B981-4214-BADC-F0EFAB57906A}" type="presParOf" srcId="{1DC7BDD8-44C3-43AD-993C-A78C9AA34E19}" destId="{4658ECD6-11F3-4D91-8582-E1490B14AC00}" srcOrd="0" destOrd="0" presId="urn:microsoft.com/office/officeart/2005/8/layout/hierarchy1"/>
    <dgm:cxn modelId="{0D46531E-0165-424D-B76E-589F9D6EDA42}" type="presParOf" srcId="{4658ECD6-11F3-4D91-8582-E1490B14AC00}" destId="{67FC88B7-FF7F-4A3A-9568-FAEC56B679D4}" srcOrd="0" destOrd="0" presId="urn:microsoft.com/office/officeart/2005/8/layout/hierarchy1"/>
    <dgm:cxn modelId="{A99885C8-F00C-47A9-8A93-393A5FB7FA4C}" type="presParOf" srcId="{4658ECD6-11F3-4D91-8582-E1490B14AC00}" destId="{C66768F2-0A97-4D59-A96B-AEE272B9302F}" srcOrd="1" destOrd="0" presId="urn:microsoft.com/office/officeart/2005/8/layout/hierarchy1"/>
    <dgm:cxn modelId="{41B5D84A-B0B2-4634-A17E-DF2164E89253}" type="presParOf" srcId="{1DC7BDD8-44C3-43AD-993C-A78C9AA34E19}" destId="{CBB1CEB5-AAD3-4B7B-B8AB-72057C2FB8A7}" srcOrd="1" destOrd="0" presId="urn:microsoft.com/office/officeart/2005/8/layout/hierarchy1"/>
    <dgm:cxn modelId="{93E8E2DD-8C3D-49C3-AAD4-538474CDF913}" type="presParOf" srcId="{CBB1CEB5-AAD3-4B7B-B8AB-72057C2FB8A7}" destId="{A692363C-8F02-47A9-AAA7-43BFBF6BC37F}" srcOrd="0" destOrd="0" presId="urn:microsoft.com/office/officeart/2005/8/layout/hierarchy1"/>
    <dgm:cxn modelId="{04D14756-236C-48E3-827F-78BFDF1BA500}" type="presParOf" srcId="{CBB1CEB5-AAD3-4B7B-B8AB-72057C2FB8A7}" destId="{7BB66486-89E6-46E1-AE4F-D7D698EC68F8}" srcOrd="1" destOrd="0" presId="urn:microsoft.com/office/officeart/2005/8/layout/hierarchy1"/>
    <dgm:cxn modelId="{DBBEF60E-168B-4B00-96AD-8091D2658EC4}" type="presParOf" srcId="{7BB66486-89E6-46E1-AE4F-D7D698EC68F8}" destId="{FA29F93D-7A3B-4824-A921-DBA1ABCC1D85}" srcOrd="0" destOrd="0" presId="urn:microsoft.com/office/officeart/2005/8/layout/hierarchy1"/>
    <dgm:cxn modelId="{54E44D64-6F81-4F1A-B140-E384A24C0145}" type="presParOf" srcId="{FA29F93D-7A3B-4824-A921-DBA1ABCC1D85}" destId="{3ADBAC4F-7F1A-4DF0-BE71-826372B83AA3}" srcOrd="0" destOrd="0" presId="urn:microsoft.com/office/officeart/2005/8/layout/hierarchy1"/>
    <dgm:cxn modelId="{13D09449-97A6-4226-8914-A3B6D6D54519}" type="presParOf" srcId="{FA29F93D-7A3B-4824-A921-DBA1ABCC1D85}" destId="{7258F611-47D1-4DE1-A576-A2E59CD21F2B}" srcOrd="1" destOrd="0" presId="urn:microsoft.com/office/officeart/2005/8/layout/hierarchy1"/>
    <dgm:cxn modelId="{FE12A02C-DCD3-4E5E-A54C-5DFAE7C3D394}" type="presParOf" srcId="{7BB66486-89E6-46E1-AE4F-D7D698EC68F8}" destId="{7C87042F-16ED-4BF4-A0E6-1A63AC582ABC}" srcOrd="1" destOrd="0" presId="urn:microsoft.com/office/officeart/2005/8/layout/hierarchy1"/>
    <dgm:cxn modelId="{5F77BE07-4619-43E7-A07A-BCB7B952A57D}" type="presParOf" srcId="{CBB1CEB5-AAD3-4B7B-B8AB-72057C2FB8A7}" destId="{2699D19C-7001-4E36-A38D-F4630F0F2E88}" srcOrd="2" destOrd="0" presId="urn:microsoft.com/office/officeart/2005/8/layout/hierarchy1"/>
    <dgm:cxn modelId="{DDAC0F4B-6D99-4CF5-9BE9-0CAE91A853F7}" type="presParOf" srcId="{CBB1CEB5-AAD3-4B7B-B8AB-72057C2FB8A7}" destId="{EA32E14E-C178-4524-9CC9-5094303AC2A4}" srcOrd="3" destOrd="0" presId="urn:microsoft.com/office/officeart/2005/8/layout/hierarchy1"/>
    <dgm:cxn modelId="{7D669109-3BBE-49A1-A5BC-52DF3E04B8F4}" type="presParOf" srcId="{EA32E14E-C178-4524-9CC9-5094303AC2A4}" destId="{9425E48E-C721-419E-8307-B08B261FB4A2}" srcOrd="0" destOrd="0" presId="urn:microsoft.com/office/officeart/2005/8/layout/hierarchy1"/>
    <dgm:cxn modelId="{15971BE0-4820-407A-BE3A-682268651193}" type="presParOf" srcId="{9425E48E-C721-419E-8307-B08B261FB4A2}" destId="{B274A7D8-8866-4B8B-9BF4-84DB91513E63}" srcOrd="0" destOrd="0" presId="urn:microsoft.com/office/officeart/2005/8/layout/hierarchy1"/>
    <dgm:cxn modelId="{FE888B8F-2105-4C64-8570-CABE52980310}" type="presParOf" srcId="{9425E48E-C721-419E-8307-B08B261FB4A2}" destId="{8201CAC3-12D8-4F03-9CD0-F817FCA082C4}" srcOrd="1" destOrd="0" presId="urn:microsoft.com/office/officeart/2005/8/layout/hierarchy1"/>
    <dgm:cxn modelId="{221EFC99-688E-427C-8312-350F1811ECDD}" type="presParOf" srcId="{EA32E14E-C178-4524-9CC9-5094303AC2A4}" destId="{5B251008-3CC6-4BC9-BE2D-B0AF030B7610}" srcOrd="1" destOrd="0" presId="urn:microsoft.com/office/officeart/2005/8/layout/hierarchy1"/>
    <dgm:cxn modelId="{1D20CA6F-7722-4C66-A307-8A272B295766}" type="presParOf" srcId="{C05A6941-DED3-4FEA-B881-B3AE624D5018}" destId="{B48D1EE6-0D48-4D0C-A25F-DBFFFBAA3B8C}" srcOrd="2" destOrd="0" presId="urn:microsoft.com/office/officeart/2005/8/layout/hierarchy1"/>
    <dgm:cxn modelId="{D21FE8C2-B8E1-4961-8F16-76F75ED1E460}" type="presParOf" srcId="{C05A6941-DED3-4FEA-B881-B3AE624D5018}" destId="{B09519C9-B37A-46EA-8C03-6EC846550910}" srcOrd="3" destOrd="0" presId="urn:microsoft.com/office/officeart/2005/8/layout/hierarchy1"/>
    <dgm:cxn modelId="{0634D625-0F97-4CE4-BA78-84577A5FC31E}" type="presParOf" srcId="{B09519C9-B37A-46EA-8C03-6EC846550910}" destId="{D7396499-DA44-4DDC-8499-C6F4FC56C1C0}" srcOrd="0" destOrd="0" presId="urn:microsoft.com/office/officeart/2005/8/layout/hierarchy1"/>
    <dgm:cxn modelId="{0C2A0480-ACF5-4FEB-A888-0D2AAB1B1239}" type="presParOf" srcId="{D7396499-DA44-4DDC-8499-C6F4FC56C1C0}" destId="{D61813B8-AB9A-4FC2-9A99-587FB16A89BE}" srcOrd="0" destOrd="0" presId="urn:microsoft.com/office/officeart/2005/8/layout/hierarchy1"/>
    <dgm:cxn modelId="{46D9C104-3E98-471D-97EF-FA3F94A36E3C}" type="presParOf" srcId="{D7396499-DA44-4DDC-8499-C6F4FC56C1C0}" destId="{DAE4AABB-8C3A-412E-92EF-9410CC90DD34}" srcOrd="1" destOrd="0" presId="urn:microsoft.com/office/officeart/2005/8/layout/hierarchy1"/>
    <dgm:cxn modelId="{5A1C2EB1-C81B-47CB-AF21-76ED6401B5C8}" type="presParOf" srcId="{B09519C9-B37A-46EA-8C03-6EC846550910}" destId="{DDA31DEF-9DE2-4384-BE36-91DD67DAC484}" srcOrd="1" destOrd="0" presId="urn:microsoft.com/office/officeart/2005/8/layout/hierarchy1"/>
    <dgm:cxn modelId="{31AC3094-36B0-48FE-9D06-F9468478D5A7}" type="presParOf" srcId="{DDA31DEF-9DE2-4384-BE36-91DD67DAC484}" destId="{E8F62C9D-8605-4A2C-81EF-822079F20E74}" srcOrd="0" destOrd="0" presId="urn:microsoft.com/office/officeart/2005/8/layout/hierarchy1"/>
    <dgm:cxn modelId="{AA6142C7-8083-4A12-B546-A37B08FC8790}" type="presParOf" srcId="{DDA31DEF-9DE2-4384-BE36-91DD67DAC484}" destId="{2B1119E2-7244-4FAA-AFE1-6A7A73573B01}" srcOrd="1" destOrd="0" presId="urn:microsoft.com/office/officeart/2005/8/layout/hierarchy1"/>
    <dgm:cxn modelId="{549D6D4A-74D8-42FF-9042-1AD2124D13CC}" type="presParOf" srcId="{2B1119E2-7244-4FAA-AFE1-6A7A73573B01}" destId="{BA08BA87-1F84-4615-B089-37E087BADE39}" srcOrd="0" destOrd="0" presId="urn:microsoft.com/office/officeart/2005/8/layout/hierarchy1"/>
    <dgm:cxn modelId="{E5100CAE-069B-48FA-84C5-6AC1E20887A0}" type="presParOf" srcId="{BA08BA87-1F84-4615-B089-37E087BADE39}" destId="{C85BEA2B-963C-4EDE-BE76-1637337B42BD}" srcOrd="0" destOrd="0" presId="urn:microsoft.com/office/officeart/2005/8/layout/hierarchy1"/>
    <dgm:cxn modelId="{65CA194F-94F2-40EA-AB44-0DB1F9F2FCE6}" type="presParOf" srcId="{BA08BA87-1F84-4615-B089-37E087BADE39}" destId="{98B0B629-6FD4-48E0-B3CB-62F1B3EFF41B}" srcOrd="1" destOrd="0" presId="urn:microsoft.com/office/officeart/2005/8/layout/hierarchy1"/>
    <dgm:cxn modelId="{A2F15DB3-A4A6-4EE0-B9A1-1CC147A6B0BA}" type="presParOf" srcId="{2B1119E2-7244-4FAA-AFE1-6A7A73573B01}" destId="{6AFAC8D4-40D5-4C3F-B495-8E61F3FC4A5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8916C-BA9E-4766-BDFF-B3B7DAF92501}">
      <dsp:nvSpPr>
        <dsp:cNvPr id="0" name=""/>
        <dsp:cNvSpPr/>
      </dsp:nvSpPr>
      <dsp:spPr>
        <a:xfrm>
          <a:off x="3352429" y="2709333"/>
          <a:ext cx="675382" cy="1286933"/>
        </a:xfrm>
        <a:custGeom>
          <a:avLst/>
          <a:gdLst/>
          <a:ahLst/>
          <a:cxnLst/>
          <a:rect l="0" t="0" r="0" b="0"/>
          <a:pathLst>
            <a:path>
              <a:moveTo>
                <a:pt x="0" y="0"/>
              </a:moveTo>
              <a:lnTo>
                <a:pt x="337691" y="0"/>
              </a:lnTo>
              <a:lnTo>
                <a:pt x="337691" y="1286933"/>
              </a:lnTo>
              <a:lnTo>
                <a:pt x="675382" y="128693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3653786" y="3316465"/>
        <a:ext cx="72669" cy="72669"/>
      </dsp:txXfrm>
    </dsp:sp>
    <dsp:sp modelId="{8A266B7E-AB47-49B7-8D59-BECDEC861EDC}">
      <dsp:nvSpPr>
        <dsp:cNvPr id="0" name=""/>
        <dsp:cNvSpPr/>
      </dsp:nvSpPr>
      <dsp:spPr>
        <a:xfrm>
          <a:off x="3352429" y="2663613"/>
          <a:ext cx="675382" cy="91440"/>
        </a:xfrm>
        <a:custGeom>
          <a:avLst/>
          <a:gdLst/>
          <a:ahLst/>
          <a:cxnLst/>
          <a:rect l="0" t="0" r="0" b="0"/>
          <a:pathLst>
            <a:path>
              <a:moveTo>
                <a:pt x="0" y="45720"/>
              </a:moveTo>
              <a:lnTo>
                <a:pt x="675382"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3673236" y="2692448"/>
        <a:ext cx="33769" cy="33769"/>
      </dsp:txXfrm>
    </dsp:sp>
    <dsp:sp modelId="{FA730CCE-3AF7-472B-83FF-BAFB2C45E716}">
      <dsp:nvSpPr>
        <dsp:cNvPr id="0" name=""/>
        <dsp:cNvSpPr/>
      </dsp:nvSpPr>
      <dsp:spPr>
        <a:xfrm>
          <a:off x="3352429" y="1422400"/>
          <a:ext cx="632867" cy="1286933"/>
        </a:xfrm>
        <a:custGeom>
          <a:avLst/>
          <a:gdLst/>
          <a:ahLst/>
          <a:cxnLst/>
          <a:rect l="0" t="0" r="0" b="0"/>
          <a:pathLst>
            <a:path>
              <a:moveTo>
                <a:pt x="0" y="1286933"/>
              </a:moveTo>
              <a:lnTo>
                <a:pt x="316433" y="1286933"/>
              </a:lnTo>
              <a:lnTo>
                <a:pt x="316433" y="0"/>
              </a:lnTo>
              <a:lnTo>
                <a:pt x="63286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3633010" y="2030013"/>
        <a:ext cx="71706" cy="71706"/>
      </dsp:txXfrm>
    </dsp:sp>
    <dsp:sp modelId="{03877C26-CB05-4A7B-9FEA-07020B030A35}">
      <dsp:nvSpPr>
        <dsp:cNvPr id="0" name=""/>
        <dsp:cNvSpPr/>
      </dsp:nvSpPr>
      <dsp:spPr>
        <a:xfrm rot="16200000">
          <a:off x="128323" y="2194560"/>
          <a:ext cx="5418667"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hu-HU" sz="2800" kern="1200" dirty="0"/>
            <a:t>Folyékony készítmények</a:t>
          </a:r>
        </a:p>
      </dsp:txBody>
      <dsp:txXfrm>
        <a:off x="128323" y="2194560"/>
        <a:ext cx="5418667" cy="1029546"/>
      </dsp:txXfrm>
    </dsp:sp>
    <dsp:sp modelId="{7933F3C6-9659-4B63-916C-0027A7367D2F}">
      <dsp:nvSpPr>
        <dsp:cNvPr id="0" name=""/>
        <dsp:cNvSpPr/>
      </dsp:nvSpPr>
      <dsp:spPr>
        <a:xfrm>
          <a:off x="3985297" y="907626"/>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hu-HU" sz="2800" kern="1200" dirty="0"/>
            <a:t>Oldatok és </a:t>
          </a:r>
          <a:r>
            <a:rPr lang="hu-HU" sz="2800" kern="1200" dirty="0" err="1">
              <a:solidFill>
                <a:srgbClr val="FFFF00"/>
              </a:solidFill>
            </a:rPr>
            <a:t>nano</a:t>
          </a:r>
          <a:r>
            <a:rPr lang="hu-HU" sz="2800" kern="1200" dirty="0"/>
            <a:t>-rendszerek</a:t>
          </a:r>
        </a:p>
      </dsp:txBody>
      <dsp:txXfrm>
        <a:off x="3985297" y="907626"/>
        <a:ext cx="3376913" cy="1029546"/>
      </dsp:txXfrm>
    </dsp:sp>
    <dsp:sp modelId="{0914E533-8E1E-45F4-A5B7-19F44D49E639}">
      <dsp:nvSpPr>
        <dsp:cNvPr id="0" name=""/>
        <dsp:cNvSpPr/>
      </dsp:nvSpPr>
      <dsp:spPr>
        <a:xfrm>
          <a:off x="4027812" y="2194560"/>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hu-HU" sz="2400" kern="1200" dirty="0"/>
            <a:t>Egy </a:t>
          </a:r>
          <a:r>
            <a:rPr lang="hu-HU" sz="2400" kern="1200" dirty="0" err="1"/>
            <a:t>diszpergált</a:t>
          </a:r>
          <a:r>
            <a:rPr lang="hu-HU" sz="2400" kern="1200" dirty="0"/>
            <a:t> fázist tartalmazók</a:t>
          </a:r>
        </a:p>
      </dsp:txBody>
      <dsp:txXfrm>
        <a:off x="4027812" y="2194560"/>
        <a:ext cx="3376913" cy="1029546"/>
      </dsp:txXfrm>
    </dsp:sp>
    <dsp:sp modelId="{94CD1A7E-ACD8-41D3-9EA7-40055CA7EC06}">
      <dsp:nvSpPr>
        <dsp:cNvPr id="0" name=""/>
        <dsp:cNvSpPr/>
      </dsp:nvSpPr>
      <dsp:spPr>
        <a:xfrm>
          <a:off x="4027812" y="3481493"/>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hu-HU" sz="2400" kern="1200" dirty="0"/>
            <a:t>két </a:t>
          </a:r>
          <a:r>
            <a:rPr lang="hu-HU" sz="2400" kern="1200" dirty="0" err="1"/>
            <a:t>diszpergált</a:t>
          </a:r>
          <a:r>
            <a:rPr lang="hu-HU" sz="2400" kern="1200" dirty="0"/>
            <a:t> fázist tartalmazók</a:t>
          </a:r>
        </a:p>
      </dsp:txBody>
      <dsp:txXfrm>
        <a:off x="4027812" y="3481493"/>
        <a:ext cx="3376913" cy="10295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62C9D-8605-4A2C-81EF-822079F20E74}">
      <dsp:nvSpPr>
        <dsp:cNvPr id="0" name=""/>
        <dsp:cNvSpPr/>
      </dsp:nvSpPr>
      <dsp:spPr>
        <a:xfrm>
          <a:off x="8110593" y="3789241"/>
          <a:ext cx="91440" cy="705329"/>
        </a:xfrm>
        <a:custGeom>
          <a:avLst/>
          <a:gdLst/>
          <a:ahLst/>
          <a:cxnLst/>
          <a:rect l="0" t="0" r="0" b="0"/>
          <a:pathLst>
            <a:path>
              <a:moveTo>
                <a:pt x="56342" y="0"/>
              </a:moveTo>
              <a:lnTo>
                <a:pt x="56342" y="480661"/>
              </a:lnTo>
              <a:lnTo>
                <a:pt x="45720" y="480661"/>
              </a:lnTo>
              <a:lnTo>
                <a:pt x="45720" y="7053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8D1EE6-0D48-4D0C-A25F-DBFFFBAA3B8C}">
      <dsp:nvSpPr>
        <dsp:cNvPr id="0" name=""/>
        <dsp:cNvSpPr/>
      </dsp:nvSpPr>
      <dsp:spPr>
        <a:xfrm>
          <a:off x="5923153" y="1543908"/>
          <a:ext cx="2243782" cy="705329"/>
        </a:xfrm>
        <a:custGeom>
          <a:avLst/>
          <a:gdLst/>
          <a:ahLst/>
          <a:cxnLst/>
          <a:rect l="0" t="0" r="0" b="0"/>
          <a:pathLst>
            <a:path>
              <a:moveTo>
                <a:pt x="0" y="0"/>
              </a:moveTo>
              <a:lnTo>
                <a:pt x="0" y="480661"/>
              </a:lnTo>
              <a:lnTo>
                <a:pt x="2243782" y="480661"/>
              </a:lnTo>
              <a:lnTo>
                <a:pt x="2243782" y="7053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99D19C-7001-4E36-A38D-F4630F0F2E88}">
      <dsp:nvSpPr>
        <dsp:cNvPr id="0" name=""/>
        <dsp:cNvSpPr/>
      </dsp:nvSpPr>
      <dsp:spPr>
        <a:xfrm>
          <a:off x="3509303" y="3544688"/>
          <a:ext cx="1682874" cy="949881"/>
        </a:xfrm>
        <a:custGeom>
          <a:avLst/>
          <a:gdLst/>
          <a:ahLst/>
          <a:cxnLst/>
          <a:rect l="0" t="0" r="0" b="0"/>
          <a:pathLst>
            <a:path>
              <a:moveTo>
                <a:pt x="0" y="0"/>
              </a:moveTo>
              <a:lnTo>
                <a:pt x="0" y="725213"/>
              </a:lnTo>
              <a:lnTo>
                <a:pt x="1682874" y="725213"/>
              </a:lnTo>
              <a:lnTo>
                <a:pt x="1682874" y="94988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92363C-8F02-47A9-AAA7-43BFBF6BC37F}">
      <dsp:nvSpPr>
        <dsp:cNvPr id="0" name=""/>
        <dsp:cNvSpPr/>
      </dsp:nvSpPr>
      <dsp:spPr>
        <a:xfrm>
          <a:off x="2228043" y="3544688"/>
          <a:ext cx="1281260" cy="949881"/>
        </a:xfrm>
        <a:custGeom>
          <a:avLst/>
          <a:gdLst/>
          <a:ahLst/>
          <a:cxnLst/>
          <a:rect l="0" t="0" r="0" b="0"/>
          <a:pathLst>
            <a:path>
              <a:moveTo>
                <a:pt x="1281260" y="0"/>
              </a:moveTo>
              <a:lnTo>
                <a:pt x="1281260" y="725213"/>
              </a:lnTo>
              <a:lnTo>
                <a:pt x="0" y="725213"/>
              </a:lnTo>
              <a:lnTo>
                <a:pt x="0" y="94988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6C3B58-01BC-4894-8DA2-1F79005F6E8D}">
      <dsp:nvSpPr>
        <dsp:cNvPr id="0" name=""/>
        <dsp:cNvSpPr/>
      </dsp:nvSpPr>
      <dsp:spPr>
        <a:xfrm>
          <a:off x="3509303" y="1543908"/>
          <a:ext cx="2413849" cy="460776"/>
        </a:xfrm>
        <a:custGeom>
          <a:avLst/>
          <a:gdLst/>
          <a:ahLst/>
          <a:cxnLst/>
          <a:rect l="0" t="0" r="0" b="0"/>
          <a:pathLst>
            <a:path>
              <a:moveTo>
                <a:pt x="2413849" y="0"/>
              </a:moveTo>
              <a:lnTo>
                <a:pt x="2413849" y="236108"/>
              </a:lnTo>
              <a:lnTo>
                <a:pt x="0" y="236108"/>
              </a:lnTo>
              <a:lnTo>
                <a:pt x="0" y="4607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9470DD-A028-479B-B827-3E86F8E30340}">
      <dsp:nvSpPr>
        <dsp:cNvPr id="0" name=""/>
        <dsp:cNvSpPr/>
      </dsp:nvSpPr>
      <dsp:spPr>
        <a:xfrm>
          <a:off x="4710552" y="3906"/>
          <a:ext cx="2425201"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76D356-5D1E-47D3-842A-0DF1EDDF96D4}">
      <dsp:nvSpPr>
        <dsp:cNvPr id="0" name=""/>
        <dsp:cNvSpPr/>
      </dsp:nvSpPr>
      <dsp:spPr>
        <a:xfrm>
          <a:off x="4980019" y="259899"/>
          <a:ext cx="2425201"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dirty="0"/>
            <a:t>Permetlé </a:t>
          </a:r>
          <a:r>
            <a:rPr lang="hu-HU" sz="1600" kern="1200" dirty="0" err="1"/>
            <a:t>készitéséhez</a:t>
          </a:r>
          <a:r>
            <a:rPr lang="hu-HU" sz="1600" kern="1200" dirty="0"/>
            <a:t> alkalmas szerformák</a:t>
          </a:r>
        </a:p>
      </dsp:txBody>
      <dsp:txXfrm>
        <a:off x="5025124" y="305004"/>
        <a:ext cx="2334991" cy="1449792"/>
      </dsp:txXfrm>
    </dsp:sp>
    <dsp:sp modelId="{67FC88B7-FF7F-4A3A-9568-FAEC56B679D4}">
      <dsp:nvSpPr>
        <dsp:cNvPr id="0" name=""/>
        <dsp:cNvSpPr/>
      </dsp:nvSpPr>
      <dsp:spPr>
        <a:xfrm>
          <a:off x="2276586" y="2004685"/>
          <a:ext cx="2465435"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6768F2-0A97-4D59-A96B-AEE272B9302F}">
      <dsp:nvSpPr>
        <dsp:cNvPr id="0" name=""/>
        <dsp:cNvSpPr/>
      </dsp:nvSpPr>
      <dsp:spPr>
        <a:xfrm>
          <a:off x="2546053" y="2260679"/>
          <a:ext cx="2465435"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hu-HU" sz="1800" kern="1200" dirty="0"/>
            <a:t>Szilárd </a:t>
          </a:r>
          <a:r>
            <a:rPr lang="hu-HU" sz="1800" kern="1200" dirty="0" err="1"/>
            <a:t>készitmények</a:t>
          </a:r>
          <a:endParaRPr lang="hu-HU" sz="1800" kern="1200" dirty="0"/>
        </a:p>
      </dsp:txBody>
      <dsp:txXfrm>
        <a:off x="2591158" y="2305784"/>
        <a:ext cx="2375225" cy="1449792"/>
      </dsp:txXfrm>
    </dsp:sp>
    <dsp:sp modelId="{3ADBAC4F-7F1A-4DF0-BE71-826372B83AA3}">
      <dsp:nvSpPr>
        <dsp:cNvPr id="0" name=""/>
        <dsp:cNvSpPr/>
      </dsp:nvSpPr>
      <dsp:spPr>
        <a:xfrm>
          <a:off x="1015442" y="4494570"/>
          <a:ext cx="2425201"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58F611-47D1-4DE1-A576-A2E59CD21F2B}">
      <dsp:nvSpPr>
        <dsp:cNvPr id="0" name=""/>
        <dsp:cNvSpPr/>
      </dsp:nvSpPr>
      <dsp:spPr>
        <a:xfrm>
          <a:off x="1284909" y="4750564"/>
          <a:ext cx="2425201"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hu-HU" sz="2000" kern="1200" dirty="0"/>
            <a:t>SG,WG (WDG,DF)</a:t>
          </a:r>
        </a:p>
      </dsp:txBody>
      <dsp:txXfrm>
        <a:off x="1330014" y="4795669"/>
        <a:ext cx="2334991" cy="1449792"/>
      </dsp:txXfrm>
    </dsp:sp>
    <dsp:sp modelId="{B274A7D8-8866-4B8B-9BF4-84DB91513E63}">
      <dsp:nvSpPr>
        <dsp:cNvPr id="0" name=""/>
        <dsp:cNvSpPr/>
      </dsp:nvSpPr>
      <dsp:spPr>
        <a:xfrm>
          <a:off x="3979577" y="4494570"/>
          <a:ext cx="2425201"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01CAC3-12D8-4F03-9CD0-F817FCA082C4}">
      <dsp:nvSpPr>
        <dsp:cNvPr id="0" name=""/>
        <dsp:cNvSpPr/>
      </dsp:nvSpPr>
      <dsp:spPr>
        <a:xfrm>
          <a:off x="4249044" y="4750564"/>
          <a:ext cx="2425201"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hu-HU" sz="2000" kern="1200" dirty="0"/>
            <a:t>WP</a:t>
          </a:r>
        </a:p>
      </dsp:txBody>
      <dsp:txXfrm>
        <a:off x="4294149" y="4795669"/>
        <a:ext cx="2334991" cy="1449792"/>
      </dsp:txXfrm>
    </dsp:sp>
    <dsp:sp modelId="{D61813B8-AB9A-4FC2-9A99-587FB16A89BE}">
      <dsp:nvSpPr>
        <dsp:cNvPr id="0" name=""/>
        <dsp:cNvSpPr/>
      </dsp:nvSpPr>
      <dsp:spPr>
        <a:xfrm>
          <a:off x="6954334" y="2249238"/>
          <a:ext cx="2425201"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E4AABB-8C3A-412E-92EF-9410CC90DD34}">
      <dsp:nvSpPr>
        <dsp:cNvPr id="0" name=""/>
        <dsp:cNvSpPr/>
      </dsp:nvSpPr>
      <dsp:spPr>
        <a:xfrm>
          <a:off x="7223801" y="2505231"/>
          <a:ext cx="2425201"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hu-HU" sz="2000" kern="1200" dirty="0"/>
            <a:t>Folyékony </a:t>
          </a:r>
          <a:r>
            <a:rPr lang="hu-HU" sz="2000" kern="1200" dirty="0" err="1"/>
            <a:t>készitmények</a:t>
          </a:r>
          <a:endParaRPr lang="hu-HU" sz="2000" kern="1200" dirty="0"/>
        </a:p>
      </dsp:txBody>
      <dsp:txXfrm>
        <a:off x="7268906" y="2550336"/>
        <a:ext cx="2334991" cy="1449792"/>
      </dsp:txXfrm>
    </dsp:sp>
    <dsp:sp modelId="{C85BEA2B-963C-4EDE-BE76-1637337B42BD}">
      <dsp:nvSpPr>
        <dsp:cNvPr id="0" name=""/>
        <dsp:cNvSpPr/>
      </dsp:nvSpPr>
      <dsp:spPr>
        <a:xfrm>
          <a:off x="6943712" y="4494570"/>
          <a:ext cx="2425201"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B0B629-6FD4-48E0-B3CB-62F1B3EFF41B}">
      <dsp:nvSpPr>
        <dsp:cNvPr id="0" name=""/>
        <dsp:cNvSpPr/>
      </dsp:nvSpPr>
      <dsp:spPr>
        <a:xfrm>
          <a:off x="7213179" y="4750564"/>
          <a:ext cx="2425201"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hu-HU" sz="2000" kern="1200" dirty="0"/>
            <a:t>Oldatok, diszperziók</a:t>
          </a:r>
        </a:p>
      </dsp:txBody>
      <dsp:txXfrm>
        <a:off x="7258284" y="4795669"/>
        <a:ext cx="2334991" cy="144979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6DD9D8-784C-4C25-847D-A9D72E804F6E}" type="datetimeFigureOut">
              <a:rPr lang="hu-HU" smtClean="0"/>
              <a:t>2020. 05. 12.</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F73B6-D84B-42D9-8939-643D51888441}" type="slidenum">
              <a:rPr lang="hu-HU" smtClean="0"/>
              <a:t>‹#›</a:t>
            </a:fld>
            <a:endParaRPr lang="hu-HU"/>
          </a:p>
        </p:txBody>
      </p:sp>
    </p:spTree>
    <p:extLst>
      <p:ext uri="{BB962C8B-B14F-4D97-AF65-F5344CB8AC3E}">
        <p14:creationId xmlns:p14="http://schemas.microsoft.com/office/powerpoint/2010/main" val="327674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BBCA0623-EEE2-487E-8E9D-5B72A6ACB1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fld id="{5C70E1DB-90E1-4857-879B-760F9A02A337}" type="slidenum">
              <a:rPr lang="en-US" altLang="hu-HU">
                <a:latin typeface="Times New Roman" panose="02020603050405020304" pitchFamily="18" charset="0"/>
              </a:rPr>
              <a:pPr/>
              <a:t>22</a:t>
            </a:fld>
            <a:endParaRPr lang="en-US" altLang="hu-HU">
              <a:latin typeface="Times New Roman" panose="02020603050405020304" pitchFamily="18" charset="0"/>
            </a:endParaRPr>
          </a:p>
        </p:txBody>
      </p:sp>
      <p:sp>
        <p:nvSpPr>
          <p:cNvPr id="49155" name="Rectangle 2">
            <a:extLst>
              <a:ext uri="{FF2B5EF4-FFF2-40B4-BE49-F238E27FC236}">
                <a16:creationId xmlns:a16="http://schemas.microsoft.com/office/drawing/2014/main" id="{E47A9EFA-CEC4-483C-87B0-488CDE5D1541}"/>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9E974B5D-E8A3-4C69-971D-3F42BC8639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t>Molecules of amphiphilic surfactants in solution self-assemble into various supramolecular aggregates. This slide shows typical changes in surfactant self-assembly and morphologies formed with decreasing water content in the system (water content decrease is shown by arrows)</a:t>
            </a:r>
          </a:p>
        </p:txBody>
      </p:sp>
    </p:spTree>
    <p:extLst>
      <p:ext uri="{BB962C8B-B14F-4D97-AF65-F5344CB8AC3E}">
        <p14:creationId xmlns:p14="http://schemas.microsoft.com/office/powerpoint/2010/main" val="200533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529D066C-985D-4256-A62F-BE388AA777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2DFC75-CD21-4A65-80A2-35D7154480A7}" type="slidenum">
              <a:rPr lang="hu-HU" altLang="hu-HU" sz="1200"/>
              <a:pPr/>
              <a:t>59</a:t>
            </a:fld>
            <a:endParaRPr lang="hu-HU" altLang="hu-HU" sz="1200"/>
          </a:p>
        </p:txBody>
      </p:sp>
      <p:sp>
        <p:nvSpPr>
          <p:cNvPr id="23555" name="Rectangle 2">
            <a:extLst>
              <a:ext uri="{FF2B5EF4-FFF2-40B4-BE49-F238E27FC236}">
                <a16:creationId xmlns:a16="http://schemas.microsoft.com/office/drawing/2014/main" id="{0CE97111-EC01-4775-BF57-EEEDB4905344}"/>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D71B5E8C-3DB9-41D1-8E5D-542181AFDF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4D9DA4F0-83E1-4BB9-9C43-5788D7C699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D5E6E0-DDA1-40C3-8D81-AE28C3235AB2}" type="slidenum">
              <a:rPr lang="hu-HU" altLang="hu-HU" sz="1200"/>
              <a:pPr/>
              <a:t>62</a:t>
            </a:fld>
            <a:endParaRPr lang="hu-HU" altLang="hu-HU" sz="1200"/>
          </a:p>
        </p:txBody>
      </p:sp>
      <p:sp>
        <p:nvSpPr>
          <p:cNvPr id="24579" name="Rectangle 2">
            <a:extLst>
              <a:ext uri="{FF2B5EF4-FFF2-40B4-BE49-F238E27FC236}">
                <a16:creationId xmlns:a16="http://schemas.microsoft.com/office/drawing/2014/main" id="{E17DE2B7-B08F-43F2-82AE-6064C6E2161D}"/>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6EB818B3-D41C-4B9D-A1F4-53FDA3716A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EB55ABE3-B72F-4C61-959C-D1B0B3882F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25945F-5070-48D3-9148-DFA7406436F7}" type="slidenum">
              <a:rPr lang="hu-HU" altLang="hu-HU" sz="1200"/>
              <a:pPr/>
              <a:t>63</a:t>
            </a:fld>
            <a:endParaRPr lang="hu-HU" altLang="hu-HU" sz="1200"/>
          </a:p>
        </p:txBody>
      </p:sp>
      <p:sp>
        <p:nvSpPr>
          <p:cNvPr id="25603" name="Rectangle 2">
            <a:extLst>
              <a:ext uri="{FF2B5EF4-FFF2-40B4-BE49-F238E27FC236}">
                <a16:creationId xmlns:a16="http://schemas.microsoft.com/office/drawing/2014/main" id="{63041084-4705-405A-B9B6-CC47AE0DC60F}"/>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D6399DAF-BB47-4A8A-B308-9C56E87165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B59A9B8B-43FF-49B0-A0D6-EAF2F1A0AD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036EFF-A46D-4D64-A3C0-48B12C9E62F3}" type="slidenum">
              <a:rPr lang="hu-HU" altLang="hu-HU" sz="1200"/>
              <a:pPr/>
              <a:t>64</a:t>
            </a:fld>
            <a:endParaRPr lang="hu-HU" altLang="hu-HU" sz="1200"/>
          </a:p>
        </p:txBody>
      </p:sp>
      <p:sp>
        <p:nvSpPr>
          <p:cNvPr id="26627" name="Rectangle 2">
            <a:extLst>
              <a:ext uri="{FF2B5EF4-FFF2-40B4-BE49-F238E27FC236}">
                <a16:creationId xmlns:a16="http://schemas.microsoft.com/office/drawing/2014/main" id="{17F17F3D-6140-4242-87F4-DB69CAF8B3F8}"/>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954F389E-D323-4582-A129-15B59E1B35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913C7005-4F58-4580-B0D1-3604D5D00B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FE9AEA-C158-414E-913E-54070F845B5B}" type="slidenum">
              <a:rPr lang="hu-HU" altLang="hu-HU" sz="1200"/>
              <a:pPr/>
              <a:t>65</a:t>
            </a:fld>
            <a:endParaRPr lang="hu-HU" altLang="hu-HU" sz="1200"/>
          </a:p>
        </p:txBody>
      </p:sp>
      <p:sp>
        <p:nvSpPr>
          <p:cNvPr id="27651" name="Rectangle 2">
            <a:extLst>
              <a:ext uri="{FF2B5EF4-FFF2-40B4-BE49-F238E27FC236}">
                <a16:creationId xmlns:a16="http://schemas.microsoft.com/office/drawing/2014/main" id="{7E408F80-9091-42C4-820A-AAAF2597F2B5}"/>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4AA8954F-51A4-490D-9700-ADC2C9B537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CE55D221-23AE-4191-857C-F9BCF3A370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F217B2F4-B925-4A32-B59F-107E2A09344B}" type="slidenum">
              <a:rPr lang="en-US" altLang="hu-HU">
                <a:latin typeface="Times New Roman" panose="02020603050405020304" pitchFamily="18" charset="0"/>
              </a:rPr>
              <a:pPr/>
              <a:t>23</a:t>
            </a:fld>
            <a:endParaRPr lang="en-US" altLang="hu-HU">
              <a:latin typeface="Times New Roman" panose="02020603050405020304" pitchFamily="18" charset="0"/>
            </a:endParaRPr>
          </a:p>
        </p:txBody>
      </p:sp>
      <p:sp>
        <p:nvSpPr>
          <p:cNvPr id="50179" name="Rectangle 2">
            <a:extLst>
              <a:ext uri="{FF2B5EF4-FFF2-40B4-BE49-F238E27FC236}">
                <a16:creationId xmlns:a16="http://schemas.microsoft.com/office/drawing/2014/main" id="{0F9097FA-F342-4B04-B93E-5EA06C6F1ED6}"/>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445131E9-51EB-4FD8-956A-F2C9CC1342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ea typeface="Angsana New" panose="02020603050405020304" pitchFamily="18" charset="-34"/>
              </a:rPr>
              <a:t>Critical micelle concentration (CMC) can be determined by surface tension measurements. Below CMC surfactant adsorbs on the surface and decreases surface tension. More surfactant we have below CMC less surface tension is. Above CMC the micelles are formed. All surfactant added in excess of the CMC incorporate in the micelles. Therefore surface tensions remains the same as at CMC.</a:t>
            </a:r>
          </a:p>
        </p:txBody>
      </p:sp>
    </p:spTree>
    <p:extLst>
      <p:ext uri="{BB962C8B-B14F-4D97-AF65-F5344CB8AC3E}">
        <p14:creationId xmlns:p14="http://schemas.microsoft.com/office/powerpoint/2010/main" val="1821215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E86CF20-A7F5-405D-A299-F88BA2404F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BB2D771B-6F4C-4300-828E-7453158238DF}" type="slidenum">
              <a:rPr lang="en-US" altLang="hu-HU">
                <a:latin typeface="Times New Roman" panose="02020603050405020304" pitchFamily="18" charset="0"/>
              </a:rPr>
              <a:pPr/>
              <a:t>24</a:t>
            </a:fld>
            <a:endParaRPr lang="en-US" altLang="hu-HU">
              <a:latin typeface="Times New Roman" panose="02020603050405020304" pitchFamily="18" charset="0"/>
            </a:endParaRPr>
          </a:p>
        </p:txBody>
      </p:sp>
      <p:sp>
        <p:nvSpPr>
          <p:cNvPr id="51203" name="Rectangle 2">
            <a:extLst>
              <a:ext uri="{FF2B5EF4-FFF2-40B4-BE49-F238E27FC236}">
                <a16:creationId xmlns:a16="http://schemas.microsoft.com/office/drawing/2014/main" id="{F3E3C559-25D8-4086-8B2B-1CD772DFE2CD}"/>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2F60F232-DA04-448F-8D7C-19700C8652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ea typeface="Angsana New" panose="02020603050405020304" pitchFamily="18" charset="-34"/>
              </a:rPr>
              <a:t>Dependencies of various solution properties on surfactant concentration reveal a break upon crossing the CMC as a result of micelle formation. This underlies methods for determining CMC by measuring such properties as a function of the surfactant concentration.</a:t>
            </a:r>
          </a:p>
        </p:txBody>
      </p:sp>
    </p:spTree>
    <p:extLst>
      <p:ext uri="{BB962C8B-B14F-4D97-AF65-F5344CB8AC3E}">
        <p14:creationId xmlns:p14="http://schemas.microsoft.com/office/powerpoint/2010/main" val="983180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5A94A8CB-AF58-46A2-8C36-57939527A0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3EC55EC5-695A-4F15-B2D9-8E254479A803}" type="slidenum">
              <a:rPr lang="en-US" altLang="hu-HU">
                <a:latin typeface="Times New Roman" panose="02020603050405020304" pitchFamily="18" charset="0"/>
              </a:rPr>
              <a:pPr/>
              <a:t>25</a:t>
            </a:fld>
            <a:endParaRPr lang="en-US" altLang="hu-HU">
              <a:latin typeface="Times New Roman" panose="02020603050405020304" pitchFamily="18" charset="0"/>
            </a:endParaRPr>
          </a:p>
        </p:txBody>
      </p:sp>
      <p:sp>
        <p:nvSpPr>
          <p:cNvPr id="52227" name="Rectangle 2">
            <a:extLst>
              <a:ext uri="{FF2B5EF4-FFF2-40B4-BE49-F238E27FC236}">
                <a16:creationId xmlns:a16="http://schemas.microsoft.com/office/drawing/2014/main" id="{19D01140-A199-471F-8893-01A66ABF1CA6}"/>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E9F0D3B8-8D5F-4569-883B-6B1A1A6BFE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h-TH" altLang="hu-HU">
              <a:ea typeface="Angsana New" panose="02020603050405020304" pitchFamily="18" charset="-34"/>
            </a:endParaRPr>
          </a:p>
        </p:txBody>
      </p:sp>
    </p:spTree>
    <p:extLst>
      <p:ext uri="{BB962C8B-B14F-4D97-AF65-F5344CB8AC3E}">
        <p14:creationId xmlns:p14="http://schemas.microsoft.com/office/powerpoint/2010/main" val="2903696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95E5257-55AE-49A6-B6ED-29134356B5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5375CA7C-76D7-4DF2-808F-31C4C14E4466}" type="slidenum">
              <a:rPr lang="en-US" altLang="hu-HU">
                <a:latin typeface="Times New Roman" panose="02020603050405020304" pitchFamily="18" charset="0"/>
              </a:rPr>
              <a:pPr/>
              <a:t>26</a:t>
            </a:fld>
            <a:endParaRPr lang="en-US" altLang="hu-HU">
              <a:latin typeface="Times New Roman" panose="02020603050405020304" pitchFamily="18" charset="0"/>
            </a:endParaRPr>
          </a:p>
        </p:txBody>
      </p:sp>
      <p:sp>
        <p:nvSpPr>
          <p:cNvPr id="53251" name="Rectangle 2">
            <a:extLst>
              <a:ext uri="{FF2B5EF4-FFF2-40B4-BE49-F238E27FC236}">
                <a16:creationId xmlns:a16="http://schemas.microsoft.com/office/drawing/2014/main" id="{EB9D24FF-092C-43F8-9788-5B4D90001C4F}"/>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321F92E9-101B-41E4-9F98-C88A1789D3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ea typeface="Angsana New" panose="02020603050405020304" pitchFamily="18" charset="-34"/>
              </a:rPr>
              <a:t>One method to characterize CMC of a surfactant in aqueous solution is to determine solubility of a water-insoluble dye as a function of surfactant concentration. Above CMC the dye is transferred into solution due to incorporation into the core of the micelles.</a:t>
            </a:r>
          </a:p>
        </p:txBody>
      </p:sp>
    </p:spTree>
    <p:extLst>
      <p:ext uri="{BB962C8B-B14F-4D97-AF65-F5344CB8AC3E}">
        <p14:creationId xmlns:p14="http://schemas.microsoft.com/office/powerpoint/2010/main" val="3733156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F6434318-BAFE-4532-9C2B-73EEAAEF9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fld id="{6023D802-34EE-4436-8CA1-127099A4D200}" type="slidenum">
              <a:rPr lang="en-US" altLang="hu-HU">
                <a:latin typeface="Times New Roman" panose="02020603050405020304" pitchFamily="18" charset="0"/>
              </a:rPr>
              <a:pPr/>
              <a:t>38</a:t>
            </a:fld>
            <a:endParaRPr lang="en-US" altLang="hu-HU">
              <a:latin typeface="Times New Roman" panose="02020603050405020304" pitchFamily="18" charset="0"/>
            </a:endParaRPr>
          </a:p>
        </p:txBody>
      </p:sp>
      <p:sp>
        <p:nvSpPr>
          <p:cNvPr id="48131" name="Rectangle 2">
            <a:extLst>
              <a:ext uri="{FF2B5EF4-FFF2-40B4-BE49-F238E27FC236}">
                <a16:creationId xmlns:a16="http://schemas.microsoft.com/office/drawing/2014/main" id="{6958D75C-E712-495A-B4C8-63CAD166ED86}"/>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B875EBA7-FA24-4F50-AA41-80E67CA3CD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t>You will find many other examples of amphiphilic surfactants in the recommended literature</a:t>
            </a:r>
          </a:p>
        </p:txBody>
      </p:sp>
    </p:spTree>
    <p:extLst>
      <p:ext uri="{BB962C8B-B14F-4D97-AF65-F5344CB8AC3E}">
        <p14:creationId xmlns:p14="http://schemas.microsoft.com/office/powerpoint/2010/main" val="3348172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3F201D7-13BE-4E09-8666-2906DC7B1C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1648C9-8403-47B8-BE69-8A3AD80A89A9}" type="slidenum">
              <a:rPr lang="hu-HU" altLang="hu-HU" sz="1200"/>
              <a:pPr/>
              <a:t>56</a:t>
            </a:fld>
            <a:endParaRPr lang="hu-HU" altLang="hu-HU" sz="1200"/>
          </a:p>
        </p:txBody>
      </p:sp>
      <p:sp>
        <p:nvSpPr>
          <p:cNvPr id="20483" name="Rectangle 2050">
            <a:extLst>
              <a:ext uri="{FF2B5EF4-FFF2-40B4-BE49-F238E27FC236}">
                <a16:creationId xmlns:a16="http://schemas.microsoft.com/office/drawing/2014/main" id="{9AB47E1C-2079-487E-A645-9C017DEA8544}"/>
              </a:ext>
            </a:extLst>
          </p:cNvPr>
          <p:cNvSpPr>
            <a:spLocks noGrp="1" noRot="1" noChangeAspect="1" noChangeArrowheads="1" noTextEdit="1"/>
          </p:cNvSpPr>
          <p:nvPr>
            <p:ph type="sldImg"/>
          </p:nvPr>
        </p:nvSpPr>
        <p:spPr>
          <a:ln/>
        </p:spPr>
      </p:sp>
      <p:sp>
        <p:nvSpPr>
          <p:cNvPr id="20484" name="Rectangle 2051">
            <a:extLst>
              <a:ext uri="{FF2B5EF4-FFF2-40B4-BE49-F238E27FC236}">
                <a16:creationId xmlns:a16="http://schemas.microsoft.com/office/drawing/2014/main" id="{27FFFF25-99C6-4CEC-86DC-C26D656821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445DDEA8-C403-4068-AAD8-C5BD1FDA6F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8F13E7-2582-4D4B-8186-04E874E82BBD}" type="slidenum">
              <a:rPr lang="hu-HU" altLang="hu-HU" sz="1200"/>
              <a:pPr/>
              <a:t>57</a:t>
            </a:fld>
            <a:endParaRPr lang="hu-HU" altLang="hu-HU" sz="1200"/>
          </a:p>
        </p:txBody>
      </p:sp>
      <p:sp>
        <p:nvSpPr>
          <p:cNvPr id="21507" name="Rectangle 2">
            <a:extLst>
              <a:ext uri="{FF2B5EF4-FFF2-40B4-BE49-F238E27FC236}">
                <a16:creationId xmlns:a16="http://schemas.microsoft.com/office/drawing/2014/main" id="{7B280D1A-F087-4E03-8FB1-B1550567D710}"/>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F543565-405B-4BAC-80CD-D2B5C9EE8A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18FEDB2B-D29B-4D82-9763-8C388F66BD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36DB1C-8B64-43F4-9392-5035A264C1CB}" type="slidenum">
              <a:rPr lang="hu-HU" altLang="hu-HU" sz="1200"/>
              <a:pPr/>
              <a:t>58</a:t>
            </a:fld>
            <a:endParaRPr lang="hu-HU" altLang="hu-HU" sz="1200"/>
          </a:p>
        </p:txBody>
      </p:sp>
      <p:sp>
        <p:nvSpPr>
          <p:cNvPr id="22531" name="Rectangle 2">
            <a:extLst>
              <a:ext uri="{FF2B5EF4-FFF2-40B4-BE49-F238E27FC236}">
                <a16:creationId xmlns:a16="http://schemas.microsoft.com/office/drawing/2014/main" id="{65A8F470-F03F-4946-BBDF-A1A8AD53510C}"/>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B121DD0D-1778-443D-97F3-E5EAFAF354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7FB82D8-CC20-4D83-BADB-0426F0F39968}"/>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93D5407C-E6DB-4CA1-9BED-94DF9334AC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9FC65E9F-A327-47A6-8D8D-ACA80281BBE5}"/>
              </a:ext>
            </a:extLst>
          </p:cNvPr>
          <p:cNvSpPr>
            <a:spLocks noGrp="1"/>
          </p:cNvSpPr>
          <p:nvPr>
            <p:ph type="dt" sz="half" idx="10"/>
          </p:nvPr>
        </p:nvSpPr>
        <p:spPr/>
        <p:txBody>
          <a:bodyPr/>
          <a:lstStyle/>
          <a:p>
            <a:fld id="{C2999093-0B3C-4AC0-9E80-D7C19E8C5FA4}" type="datetime1">
              <a:rPr lang="hu-HU" smtClean="0"/>
              <a:t>2020. 05. 12.</a:t>
            </a:fld>
            <a:endParaRPr lang="hu-HU"/>
          </a:p>
        </p:txBody>
      </p:sp>
      <p:sp>
        <p:nvSpPr>
          <p:cNvPr id="5" name="Élőláb helye 4">
            <a:extLst>
              <a:ext uri="{FF2B5EF4-FFF2-40B4-BE49-F238E27FC236}">
                <a16:creationId xmlns:a16="http://schemas.microsoft.com/office/drawing/2014/main" id="{9F5E8763-DD7F-4CA4-9A23-D43B29C5540F}"/>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3E815B6F-EEDD-4952-B287-DDB842560E99}"/>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21766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C6104BE-85DC-4FD3-B396-C1B8777F74FB}"/>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C776E5E0-BF6C-4E16-A7CE-7BD7F3187AA8}"/>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F1E429D9-4EA9-460F-ACCF-5802CF947C34}"/>
              </a:ext>
            </a:extLst>
          </p:cNvPr>
          <p:cNvSpPr>
            <a:spLocks noGrp="1"/>
          </p:cNvSpPr>
          <p:nvPr>
            <p:ph type="dt" sz="half" idx="10"/>
          </p:nvPr>
        </p:nvSpPr>
        <p:spPr/>
        <p:txBody>
          <a:bodyPr/>
          <a:lstStyle/>
          <a:p>
            <a:fld id="{03B06289-4993-43CB-B7BB-DDBFD18599EC}" type="datetime1">
              <a:rPr lang="hu-HU" smtClean="0"/>
              <a:t>2020. 05. 12.</a:t>
            </a:fld>
            <a:endParaRPr lang="hu-HU"/>
          </a:p>
        </p:txBody>
      </p:sp>
      <p:sp>
        <p:nvSpPr>
          <p:cNvPr id="5" name="Élőláb helye 4">
            <a:extLst>
              <a:ext uri="{FF2B5EF4-FFF2-40B4-BE49-F238E27FC236}">
                <a16:creationId xmlns:a16="http://schemas.microsoft.com/office/drawing/2014/main" id="{610A529B-69FE-43BC-AB01-08AD223AD944}"/>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9EF6C03-BE1A-469F-BC24-7CDCEF01E020}"/>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6778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6E033201-C406-4052-BBC4-5532F56070EE}"/>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78D9FF97-20BF-4C7A-8986-47416099CBE6}"/>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CA30E4D5-D14E-4A4E-B8C5-6E8C2F60E6B7}"/>
              </a:ext>
            </a:extLst>
          </p:cNvPr>
          <p:cNvSpPr>
            <a:spLocks noGrp="1"/>
          </p:cNvSpPr>
          <p:nvPr>
            <p:ph type="dt" sz="half" idx="10"/>
          </p:nvPr>
        </p:nvSpPr>
        <p:spPr/>
        <p:txBody>
          <a:bodyPr/>
          <a:lstStyle/>
          <a:p>
            <a:fld id="{8CFE1756-C869-4325-B8E9-4482ADF26010}" type="datetime1">
              <a:rPr lang="hu-HU" smtClean="0"/>
              <a:t>2020. 05. 12.</a:t>
            </a:fld>
            <a:endParaRPr lang="hu-HU"/>
          </a:p>
        </p:txBody>
      </p:sp>
      <p:sp>
        <p:nvSpPr>
          <p:cNvPr id="5" name="Élőláb helye 4">
            <a:extLst>
              <a:ext uri="{FF2B5EF4-FFF2-40B4-BE49-F238E27FC236}">
                <a16:creationId xmlns:a16="http://schemas.microsoft.com/office/drawing/2014/main" id="{E12F1EC1-5356-4FFE-AE97-8DE99EC5F854}"/>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792A115A-CAC6-462C-9951-78ACF18DAC16}"/>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7285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6780075-C5DD-412D-B20C-FB1C5533B2A7}"/>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3433C1D8-98D6-4FC1-9C82-B1DF4ADB38F7}"/>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83044DD1-3627-4CD6-B742-A6B706CA8F01}"/>
              </a:ext>
            </a:extLst>
          </p:cNvPr>
          <p:cNvSpPr>
            <a:spLocks noGrp="1"/>
          </p:cNvSpPr>
          <p:nvPr>
            <p:ph type="dt" sz="half" idx="10"/>
          </p:nvPr>
        </p:nvSpPr>
        <p:spPr/>
        <p:txBody>
          <a:bodyPr/>
          <a:lstStyle/>
          <a:p>
            <a:fld id="{F87038B5-88E8-4117-84A2-018D6FB7D909}" type="datetime1">
              <a:rPr lang="hu-HU" smtClean="0"/>
              <a:t>2020. 05. 12.</a:t>
            </a:fld>
            <a:endParaRPr lang="hu-HU"/>
          </a:p>
        </p:txBody>
      </p:sp>
      <p:sp>
        <p:nvSpPr>
          <p:cNvPr id="5" name="Élőláb helye 4">
            <a:extLst>
              <a:ext uri="{FF2B5EF4-FFF2-40B4-BE49-F238E27FC236}">
                <a16:creationId xmlns:a16="http://schemas.microsoft.com/office/drawing/2014/main" id="{B3EAAEA7-C95D-4A48-82A6-D2A479D2C5A1}"/>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159604DD-0EE8-437F-BA8F-DC699894DD5E}"/>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19169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620E0FB-12E1-4856-9650-D9CAEA946111}"/>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1B9F48CB-C48E-43D8-B914-D873BEC0DF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A5935A05-8B17-4A97-91F1-97C22DB6DFA8}"/>
              </a:ext>
            </a:extLst>
          </p:cNvPr>
          <p:cNvSpPr>
            <a:spLocks noGrp="1"/>
          </p:cNvSpPr>
          <p:nvPr>
            <p:ph type="dt" sz="half" idx="10"/>
          </p:nvPr>
        </p:nvSpPr>
        <p:spPr/>
        <p:txBody>
          <a:bodyPr/>
          <a:lstStyle/>
          <a:p>
            <a:fld id="{6EA212E6-F2B4-4B14-A1DB-2AF7CFEAB0AD}" type="datetime1">
              <a:rPr lang="hu-HU" smtClean="0"/>
              <a:t>2020. 05. 12.</a:t>
            </a:fld>
            <a:endParaRPr lang="hu-HU"/>
          </a:p>
        </p:txBody>
      </p:sp>
      <p:sp>
        <p:nvSpPr>
          <p:cNvPr id="5" name="Élőláb helye 4">
            <a:extLst>
              <a:ext uri="{FF2B5EF4-FFF2-40B4-BE49-F238E27FC236}">
                <a16:creationId xmlns:a16="http://schemas.microsoft.com/office/drawing/2014/main" id="{2B55EF81-A3B2-4605-8723-23F6DA5511EC}"/>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CFCF662-8988-4DAC-BE9C-7C8A9A4D62EF}"/>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052665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7F47211-5345-48CE-9CCE-D2127855F1E4}"/>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02358B9B-95A7-452B-BE8C-A6918163EDA6}"/>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94754B59-F62C-4EDC-BB7F-C387D5371CFD}"/>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1A809A91-82AA-4661-AE6A-041952689104}"/>
              </a:ext>
            </a:extLst>
          </p:cNvPr>
          <p:cNvSpPr>
            <a:spLocks noGrp="1"/>
          </p:cNvSpPr>
          <p:nvPr>
            <p:ph type="dt" sz="half" idx="10"/>
          </p:nvPr>
        </p:nvSpPr>
        <p:spPr/>
        <p:txBody>
          <a:bodyPr/>
          <a:lstStyle/>
          <a:p>
            <a:fld id="{969D8132-74F3-474C-ABCD-324383937E62}" type="datetime1">
              <a:rPr lang="hu-HU" smtClean="0"/>
              <a:t>2020. 05. 12.</a:t>
            </a:fld>
            <a:endParaRPr lang="hu-HU"/>
          </a:p>
        </p:txBody>
      </p:sp>
      <p:sp>
        <p:nvSpPr>
          <p:cNvPr id="6" name="Élőláb helye 5">
            <a:extLst>
              <a:ext uri="{FF2B5EF4-FFF2-40B4-BE49-F238E27FC236}">
                <a16:creationId xmlns:a16="http://schemas.microsoft.com/office/drawing/2014/main" id="{700607C9-E9BE-45EC-B281-F878141A297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9D12EA03-F8FD-400F-AAF7-6018F42E943D}"/>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3744925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9A786B3-F4A4-405B-B4F8-C84D45AE0B8C}"/>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EFB7E56D-757F-4E1B-8649-56116B5DA9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99C4FFF0-50F1-4DC0-9BB0-B70EEBBF9345}"/>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38A87059-5E75-4916-B2F4-BC4D416D9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5C6F6EF6-4A6F-451B-8E06-F53305323E9A}"/>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804C8250-FE63-4E38-A520-80DD3F0D2751}"/>
              </a:ext>
            </a:extLst>
          </p:cNvPr>
          <p:cNvSpPr>
            <a:spLocks noGrp="1"/>
          </p:cNvSpPr>
          <p:nvPr>
            <p:ph type="dt" sz="half" idx="10"/>
          </p:nvPr>
        </p:nvSpPr>
        <p:spPr/>
        <p:txBody>
          <a:bodyPr/>
          <a:lstStyle/>
          <a:p>
            <a:fld id="{D6F1D272-F8A4-4541-BA9D-75317CDB325E}" type="datetime1">
              <a:rPr lang="hu-HU" smtClean="0"/>
              <a:t>2020. 05. 12.</a:t>
            </a:fld>
            <a:endParaRPr lang="hu-HU"/>
          </a:p>
        </p:txBody>
      </p:sp>
      <p:sp>
        <p:nvSpPr>
          <p:cNvPr id="8" name="Élőláb helye 7">
            <a:extLst>
              <a:ext uri="{FF2B5EF4-FFF2-40B4-BE49-F238E27FC236}">
                <a16:creationId xmlns:a16="http://schemas.microsoft.com/office/drawing/2014/main" id="{94EBC5E4-4E87-4EA3-8798-D36B9ACD9E36}"/>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ADD8793E-AC59-4B69-911A-518803388B89}"/>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0189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37197C9-CCAF-4910-BDA2-72EEAA4C7F3B}"/>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08A8E1A5-6EE8-46CA-90F7-C572CCD18B82}"/>
              </a:ext>
            </a:extLst>
          </p:cNvPr>
          <p:cNvSpPr>
            <a:spLocks noGrp="1"/>
          </p:cNvSpPr>
          <p:nvPr>
            <p:ph type="dt" sz="half" idx="10"/>
          </p:nvPr>
        </p:nvSpPr>
        <p:spPr/>
        <p:txBody>
          <a:bodyPr/>
          <a:lstStyle/>
          <a:p>
            <a:fld id="{33E19C86-A1D2-4B26-B696-B4FA96D970A2}" type="datetime1">
              <a:rPr lang="hu-HU" smtClean="0"/>
              <a:t>2020. 05. 12.</a:t>
            </a:fld>
            <a:endParaRPr lang="hu-HU"/>
          </a:p>
        </p:txBody>
      </p:sp>
      <p:sp>
        <p:nvSpPr>
          <p:cNvPr id="4" name="Élőláb helye 3">
            <a:extLst>
              <a:ext uri="{FF2B5EF4-FFF2-40B4-BE49-F238E27FC236}">
                <a16:creationId xmlns:a16="http://schemas.microsoft.com/office/drawing/2014/main" id="{4C1FC339-825B-4A21-8C8A-0D2766669E27}"/>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A5F576D3-A275-4BFE-86E5-B54D20C8C249}"/>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36937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413262A1-8B68-4B84-87C5-933D2D0C00AA}"/>
              </a:ext>
            </a:extLst>
          </p:cNvPr>
          <p:cNvSpPr>
            <a:spLocks noGrp="1"/>
          </p:cNvSpPr>
          <p:nvPr>
            <p:ph type="dt" sz="half" idx="10"/>
          </p:nvPr>
        </p:nvSpPr>
        <p:spPr/>
        <p:txBody>
          <a:bodyPr/>
          <a:lstStyle/>
          <a:p>
            <a:fld id="{82F77D9A-2E38-4809-AF1B-939F64EA7F6B}" type="datetime1">
              <a:rPr lang="hu-HU" smtClean="0"/>
              <a:t>2020. 05. 12.</a:t>
            </a:fld>
            <a:endParaRPr lang="hu-HU"/>
          </a:p>
        </p:txBody>
      </p:sp>
      <p:sp>
        <p:nvSpPr>
          <p:cNvPr id="3" name="Élőláb helye 2">
            <a:extLst>
              <a:ext uri="{FF2B5EF4-FFF2-40B4-BE49-F238E27FC236}">
                <a16:creationId xmlns:a16="http://schemas.microsoft.com/office/drawing/2014/main" id="{50F0DA5C-8AF8-4A97-A6F0-7590196A4715}"/>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768B1F3B-312C-47FF-9A29-DBF1CC0E5375}"/>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240504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4BAE330-0D9C-463D-8FD1-1F15DFE0B205}"/>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DC5FC306-8DDD-4554-88D1-965AA4655B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F13096C8-2E65-49A3-89C1-B78A25868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E618EFED-8505-470B-8223-FD6AAEED1E18}"/>
              </a:ext>
            </a:extLst>
          </p:cNvPr>
          <p:cNvSpPr>
            <a:spLocks noGrp="1"/>
          </p:cNvSpPr>
          <p:nvPr>
            <p:ph type="dt" sz="half" idx="10"/>
          </p:nvPr>
        </p:nvSpPr>
        <p:spPr/>
        <p:txBody>
          <a:bodyPr/>
          <a:lstStyle/>
          <a:p>
            <a:fld id="{AF8FD36B-665E-4AC3-A9AC-2A2944C8C612}" type="datetime1">
              <a:rPr lang="hu-HU" smtClean="0"/>
              <a:t>2020. 05. 12.</a:t>
            </a:fld>
            <a:endParaRPr lang="hu-HU"/>
          </a:p>
        </p:txBody>
      </p:sp>
      <p:sp>
        <p:nvSpPr>
          <p:cNvPr id="6" name="Élőláb helye 5">
            <a:extLst>
              <a:ext uri="{FF2B5EF4-FFF2-40B4-BE49-F238E27FC236}">
                <a16:creationId xmlns:a16="http://schemas.microsoft.com/office/drawing/2014/main" id="{542DBE94-0CAB-4861-9D9A-278A251E2B95}"/>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D1A548B8-5077-4762-A642-611030321F5C}"/>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43751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FA07AF8-DA04-42DE-9550-F11D593ABB58}"/>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4DB638C8-004B-41E4-8C0F-3B1E3BD69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FD4BD635-AABA-434F-A3F1-60B8BD918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37452D68-311B-4133-9BE5-39F00F9896F1}"/>
              </a:ext>
            </a:extLst>
          </p:cNvPr>
          <p:cNvSpPr>
            <a:spLocks noGrp="1"/>
          </p:cNvSpPr>
          <p:nvPr>
            <p:ph type="dt" sz="half" idx="10"/>
          </p:nvPr>
        </p:nvSpPr>
        <p:spPr/>
        <p:txBody>
          <a:bodyPr/>
          <a:lstStyle/>
          <a:p>
            <a:fld id="{C55B517B-E885-4FE2-BBED-1F07E0435FEA}" type="datetime1">
              <a:rPr lang="hu-HU" smtClean="0"/>
              <a:t>2020. 05. 12.</a:t>
            </a:fld>
            <a:endParaRPr lang="hu-HU"/>
          </a:p>
        </p:txBody>
      </p:sp>
      <p:sp>
        <p:nvSpPr>
          <p:cNvPr id="6" name="Élőláb helye 5">
            <a:extLst>
              <a:ext uri="{FF2B5EF4-FFF2-40B4-BE49-F238E27FC236}">
                <a16:creationId xmlns:a16="http://schemas.microsoft.com/office/drawing/2014/main" id="{CC01AEA4-E446-452B-AC87-C7E6CCE087CB}"/>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89660004-9ACC-4604-9609-1BA1368B2662}"/>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87620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DD3A6BB4-6838-45B3-B805-90A7B523C3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779C9E5B-5D56-4EB4-A978-8A2F9641D3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2C2D7E82-2DA5-472E-8E21-14124426A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9AA44-08F8-4172-8BD8-D187911DF1CC}" type="datetime1">
              <a:rPr lang="hu-HU" smtClean="0"/>
              <a:t>2020. 05. 12.</a:t>
            </a:fld>
            <a:endParaRPr lang="hu-HU"/>
          </a:p>
        </p:txBody>
      </p:sp>
      <p:sp>
        <p:nvSpPr>
          <p:cNvPr id="5" name="Élőláb helye 4">
            <a:extLst>
              <a:ext uri="{FF2B5EF4-FFF2-40B4-BE49-F238E27FC236}">
                <a16:creationId xmlns:a16="http://schemas.microsoft.com/office/drawing/2014/main" id="{7C4769AF-27B7-40B0-ACCF-41635DD820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BA8CD946-B213-427E-BD3E-AFBD895125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E5C01-D6F2-4F6B-BC4D-07E45881927F}" type="slidenum">
              <a:rPr lang="hu-HU" smtClean="0"/>
              <a:t>‹#›</a:t>
            </a:fld>
            <a:endParaRPr lang="hu-HU"/>
          </a:p>
        </p:txBody>
      </p:sp>
    </p:spTree>
    <p:extLst>
      <p:ext uri="{BB962C8B-B14F-4D97-AF65-F5344CB8AC3E}">
        <p14:creationId xmlns:p14="http://schemas.microsoft.com/office/powerpoint/2010/main" val="4040155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55.xm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slide" Target="slide4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slide" Target="slide40.xml"/><Relationship Id="rId5" Type="http://schemas.openxmlformats.org/officeDocument/2006/relationships/image" Target="../media/image4.png"/><Relationship Id="rId10" Type="http://schemas.openxmlformats.org/officeDocument/2006/relationships/slide" Target="slide31.xml"/><Relationship Id="rId4" Type="http://schemas.openxmlformats.org/officeDocument/2006/relationships/image" Target="../media/image3.png"/><Relationship Id="rId9" Type="http://schemas.openxmlformats.org/officeDocument/2006/relationships/slide" Target="slide1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hu-HU"/>
              <a:t>formulációk és szurfaktánsok</a:t>
            </a:r>
            <a:endParaRPr lang="hu-HU" dirty="0"/>
          </a:p>
        </p:txBody>
      </p:sp>
      <p:sp>
        <p:nvSpPr>
          <p:cNvPr id="3" name="Alcím 2">
            <a:extLst>
              <a:ext uri="{FF2B5EF4-FFF2-40B4-BE49-F238E27FC236}">
                <a16:creationId xmlns:a16="http://schemas.microsoft.com/office/drawing/2014/main" id="{7647168F-0647-408F-98A1-1DD536526755}"/>
              </a:ext>
            </a:extLst>
          </p:cNvPr>
          <p:cNvSpPr>
            <a:spLocks noGrp="1"/>
          </p:cNvSpPr>
          <p:nvPr>
            <p:ph type="subTitle" idx="1"/>
          </p:nvPr>
        </p:nvSpPr>
        <p:spPr/>
        <p:txBody>
          <a:bodyPr/>
          <a:lstStyle/>
          <a:p>
            <a:r>
              <a:rPr lang="en-GB"/>
              <a:t>dr. Bohus Péter</a:t>
            </a:r>
            <a:endParaRPr lang="hu-HU"/>
          </a:p>
        </p:txBody>
      </p:sp>
    </p:spTree>
    <p:extLst>
      <p:ext uri="{BB962C8B-B14F-4D97-AF65-F5344CB8AC3E}">
        <p14:creationId xmlns:p14="http://schemas.microsoft.com/office/powerpoint/2010/main" val="371918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lekerekített 1">
            <a:extLst>
              <a:ext uri="{FF2B5EF4-FFF2-40B4-BE49-F238E27FC236}">
                <a16:creationId xmlns:a16="http://schemas.microsoft.com/office/drawing/2014/main" id="{AB1B1CEB-E202-4544-89DA-DEE6B8F740BC}"/>
              </a:ext>
            </a:extLst>
          </p:cNvPr>
          <p:cNvSpPr/>
          <p:nvPr/>
        </p:nvSpPr>
        <p:spPr>
          <a:xfrm>
            <a:off x="1502797" y="826935"/>
            <a:ext cx="3466768" cy="1812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Formálás célja: a szükséges hatóanyag mennyiséget egyenletesen eloszlatva célba </a:t>
            </a:r>
            <a:r>
              <a:rPr lang="hu-HU" dirty="0" err="1"/>
              <a:t>jutassuk</a:t>
            </a:r>
            <a:r>
              <a:rPr lang="hu-HU" dirty="0"/>
              <a:t> valamilyen alkalmazási módszerrel</a:t>
            </a:r>
          </a:p>
        </p:txBody>
      </p:sp>
      <p:sp>
        <p:nvSpPr>
          <p:cNvPr id="3" name="Ellipszis 2">
            <a:extLst>
              <a:ext uri="{FF2B5EF4-FFF2-40B4-BE49-F238E27FC236}">
                <a16:creationId xmlns:a16="http://schemas.microsoft.com/office/drawing/2014/main" id="{85181D4B-DA95-4DB1-9F5E-0B74B8DC9129}"/>
              </a:ext>
            </a:extLst>
          </p:cNvPr>
          <p:cNvSpPr/>
          <p:nvPr/>
        </p:nvSpPr>
        <p:spPr>
          <a:xfrm>
            <a:off x="5356036" y="914399"/>
            <a:ext cx="3140765" cy="16379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Célterület: talaj, levél, mag,(</a:t>
            </a:r>
            <a:r>
              <a:rPr lang="hu-HU" dirty="0" err="1"/>
              <a:t>postharvest</a:t>
            </a:r>
            <a:r>
              <a:rPr lang="hu-HU" dirty="0"/>
              <a:t>: gyümölcs)</a:t>
            </a:r>
          </a:p>
        </p:txBody>
      </p:sp>
      <p:sp>
        <p:nvSpPr>
          <p:cNvPr id="4" name="Ellipszis 3">
            <a:extLst>
              <a:ext uri="{FF2B5EF4-FFF2-40B4-BE49-F238E27FC236}">
                <a16:creationId xmlns:a16="http://schemas.microsoft.com/office/drawing/2014/main" id="{D1426D6B-3609-426F-A595-CA412BF572F2}"/>
              </a:ext>
            </a:extLst>
          </p:cNvPr>
          <p:cNvSpPr/>
          <p:nvPr/>
        </p:nvSpPr>
        <p:spPr>
          <a:xfrm>
            <a:off x="5356036" y="2639833"/>
            <a:ext cx="3554048" cy="17224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Alkalmazás i módszer: folyadék, por vagy granulátum  kijuttatása</a:t>
            </a:r>
          </a:p>
        </p:txBody>
      </p:sp>
      <p:sp>
        <p:nvSpPr>
          <p:cNvPr id="5" name="Ellipszis 4">
            <a:extLst>
              <a:ext uri="{FF2B5EF4-FFF2-40B4-BE49-F238E27FC236}">
                <a16:creationId xmlns:a16="http://schemas.microsoft.com/office/drawing/2014/main" id="{443F1505-CD02-4C7A-BDA6-C671654EE30C}"/>
              </a:ext>
            </a:extLst>
          </p:cNvPr>
          <p:cNvSpPr/>
          <p:nvPr/>
        </p:nvSpPr>
        <p:spPr>
          <a:xfrm>
            <a:off x="5356036" y="4571999"/>
            <a:ext cx="3554048" cy="172247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solidFill>
                  <a:srgbClr val="FF0000"/>
                </a:solidFill>
              </a:rPr>
              <a:t>Hatóanyag  tulajdonságai</a:t>
            </a:r>
          </a:p>
        </p:txBody>
      </p:sp>
      <p:sp>
        <p:nvSpPr>
          <p:cNvPr id="6" name="Háromszög 5">
            <a:extLst>
              <a:ext uri="{FF2B5EF4-FFF2-40B4-BE49-F238E27FC236}">
                <a16:creationId xmlns:a16="http://schemas.microsoft.com/office/drawing/2014/main" id="{CDBE0582-2B5E-423E-84DE-1C59462F3B4E}"/>
              </a:ext>
            </a:extLst>
          </p:cNvPr>
          <p:cNvSpPr/>
          <p:nvPr/>
        </p:nvSpPr>
        <p:spPr>
          <a:xfrm>
            <a:off x="9296555" y="1818167"/>
            <a:ext cx="2494952" cy="2200940"/>
          </a:xfrm>
          <a:prstGeom prst="triangl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t>Forma-</a:t>
            </a:r>
            <a:r>
              <a:rPr lang="hu-HU" sz="2800" dirty="0" err="1"/>
              <a:t>tipus</a:t>
            </a:r>
            <a:endParaRPr lang="hu-HU" sz="2800" dirty="0"/>
          </a:p>
        </p:txBody>
      </p:sp>
    </p:spTree>
    <p:extLst>
      <p:ext uri="{BB962C8B-B14F-4D97-AF65-F5344CB8AC3E}">
        <p14:creationId xmlns:p14="http://schemas.microsoft.com/office/powerpoint/2010/main" val="2680672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1">
            <a:extLst>
              <a:ext uri="{FF2B5EF4-FFF2-40B4-BE49-F238E27FC236}">
                <a16:creationId xmlns:a16="http://schemas.microsoft.com/office/drawing/2014/main" id="{2B075D26-0224-47ED-9158-07A1E9C9391A}"/>
              </a:ext>
            </a:extLst>
          </p:cNvPr>
          <p:cNvSpPr/>
          <p:nvPr/>
        </p:nvSpPr>
        <p:spPr>
          <a:xfrm>
            <a:off x="893135" y="467833"/>
            <a:ext cx="4763386" cy="109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Folyadék kijuttatás</a:t>
            </a:r>
          </a:p>
        </p:txBody>
      </p:sp>
      <p:sp>
        <p:nvSpPr>
          <p:cNvPr id="3" name="Ellipszis 2">
            <a:extLst>
              <a:ext uri="{FF2B5EF4-FFF2-40B4-BE49-F238E27FC236}">
                <a16:creationId xmlns:a16="http://schemas.microsoft.com/office/drawing/2014/main" id="{7E85FEFD-63B2-4B7D-B217-52EBD6C6D6A4}"/>
              </a:ext>
            </a:extLst>
          </p:cNvPr>
          <p:cNvSpPr/>
          <p:nvPr/>
        </p:nvSpPr>
        <p:spPr>
          <a:xfrm>
            <a:off x="1464856" y="2339163"/>
            <a:ext cx="3848986" cy="1828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permetezés</a:t>
            </a:r>
          </a:p>
        </p:txBody>
      </p:sp>
      <p:sp>
        <p:nvSpPr>
          <p:cNvPr id="4" name="Ellipszis 3">
            <a:extLst>
              <a:ext uri="{FF2B5EF4-FFF2-40B4-BE49-F238E27FC236}">
                <a16:creationId xmlns:a16="http://schemas.microsoft.com/office/drawing/2014/main" id="{EA0A6CD9-5C97-419B-81C2-7042F75218D1}"/>
              </a:ext>
            </a:extLst>
          </p:cNvPr>
          <p:cNvSpPr/>
          <p:nvPr/>
        </p:nvSpPr>
        <p:spPr>
          <a:xfrm>
            <a:off x="7091916" y="95251"/>
            <a:ext cx="4206949" cy="214822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nedves csávázás (</a:t>
            </a:r>
            <a:r>
              <a:rPr lang="hu-HU" dirty="0" err="1"/>
              <a:t>seed</a:t>
            </a:r>
            <a:r>
              <a:rPr lang="hu-HU" dirty="0"/>
              <a:t> </a:t>
            </a:r>
            <a:r>
              <a:rPr lang="hu-HU" dirty="0" err="1"/>
              <a:t>treatment</a:t>
            </a:r>
            <a:r>
              <a:rPr lang="hu-HU" dirty="0"/>
              <a:t>, </a:t>
            </a:r>
            <a:r>
              <a:rPr lang="hu-HU" dirty="0" err="1"/>
              <a:t>seed</a:t>
            </a:r>
            <a:r>
              <a:rPr lang="hu-HU" dirty="0"/>
              <a:t> </a:t>
            </a:r>
            <a:r>
              <a:rPr lang="hu-HU" dirty="0" err="1"/>
              <a:t>coating</a:t>
            </a:r>
            <a:r>
              <a:rPr lang="hu-HU" dirty="0"/>
              <a:t>)</a:t>
            </a:r>
          </a:p>
        </p:txBody>
      </p:sp>
      <p:sp>
        <p:nvSpPr>
          <p:cNvPr id="5" name="Ellipszis 4">
            <a:extLst>
              <a:ext uri="{FF2B5EF4-FFF2-40B4-BE49-F238E27FC236}">
                <a16:creationId xmlns:a16="http://schemas.microsoft.com/office/drawing/2014/main" id="{F19AF73B-19F8-43FB-B9DE-8B63E4475824}"/>
              </a:ext>
            </a:extLst>
          </p:cNvPr>
          <p:cNvSpPr/>
          <p:nvPr/>
        </p:nvSpPr>
        <p:spPr>
          <a:xfrm>
            <a:off x="6592186" y="2945219"/>
            <a:ext cx="4706679" cy="18288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t>Ködképzés,aeroszol</a:t>
            </a:r>
            <a:endParaRPr lang="hu-HU" dirty="0"/>
          </a:p>
        </p:txBody>
      </p:sp>
      <p:sp>
        <p:nvSpPr>
          <p:cNvPr id="6" name="Szövegdoboz 5">
            <a:extLst>
              <a:ext uri="{FF2B5EF4-FFF2-40B4-BE49-F238E27FC236}">
                <a16:creationId xmlns:a16="http://schemas.microsoft.com/office/drawing/2014/main" id="{4749266F-0E56-488C-AE70-3F79C86778C7}"/>
              </a:ext>
            </a:extLst>
          </p:cNvPr>
          <p:cNvSpPr txBox="1"/>
          <p:nvPr/>
        </p:nvSpPr>
        <p:spPr>
          <a:xfrm>
            <a:off x="3114675" y="2714625"/>
            <a:ext cx="514350" cy="523220"/>
          </a:xfrm>
          <a:prstGeom prst="rect">
            <a:avLst/>
          </a:prstGeom>
          <a:noFill/>
        </p:spPr>
        <p:txBody>
          <a:bodyPr wrap="square" rtlCol="0">
            <a:spAutoFit/>
          </a:bodyPr>
          <a:lstStyle/>
          <a:p>
            <a:pPr algn="ctr"/>
            <a:r>
              <a:rPr lang="hu-HU" sz="2800" b="1" dirty="0"/>
              <a:t>1</a:t>
            </a:r>
          </a:p>
        </p:txBody>
      </p:sp>
      <p:sp>
        <p:nvSpPr>
          <p:cNvPr id="7" name="Szövegdoboz 6">
            <a:extLst>
              <a:ext uri="{FF2B5EF4-FFF2-40B4-BE49-F238E27FC236}">
                <a16:creationId xmlns:a16="http://schemas.microsoft.com/office/drawing/2014/main" id="{F03B01A3-4BA6-404E-BD1F-599EF7692E9A}"/>
              </a:ext>
            </a:extLst>
          </p:cNvPr>
          <p:cNvSpPr txBox="1"/>
          <p:nvPr/>
        </p:nvSpPr>
        <p:spPr>
          <a:xfrm>
            <a:off x="8943975" y="333375"/>
            <a:ext cx="457200" cy="523220"/>
          </a:xfrm>
          <a:prstGeom prst="rect">
            <a:avLst/>
          </a:prstGeom>
          <a:noFill/>
        </p:spPr>
        <p:txBody>
          <a:bodyPr wrap="square" rtlCol="0">
            <a:spAutoFit/>
          </a:bodyPr>
          <a:lstStyle/>
          <a:p>
            <a:pPr algn="ctr"/>
            <a:r>
              <a:rPr lang="hu-HU" sz="2800" b="1" dirty="0"/>
              <a:t>2</a:t>
            </a:r>
          </a:p>
        </p:txBody>
      </p:sp>
      <p:sp>
        <p:nvSpPr>
          <p:cNvPr id="8" name="Szövegdoboz 7">
            <a:extLst>
              <a:ext uri="{FF2B5EF4-FFF2-40B4-BE49-F238E27FC236}">
                <a16:creationId xmlns:a16="http://schemas.microsoft.com/office/drawing/2014/main" id="{D98FA525-E90C-43A2-B98A-4267C8E58E3F}"/>
              </a:ext>
            </a:extLst>
          </p:cNvPr>
          <p:cNvSpPr txBox="1"/>
          <p:nvPr/>
        </p:nvSpPr>
        <p:spPr>
          <a:xfrm>
            <a:off x="8715375" y="3237845"/>
            <a:ext cx="561975" cy="461665"/>
          </a:xfrm>
          <a:prstGeom prst="rect">
            <a:avLst/>
          </a:prstGeom>
          <a:noFill/>
        </p:spPr>
        <p:txBody>
          <a:bodyPr wrap="square" rtlCol="0">
            <a:spAutoFit/>
          </a:bodyPr>
          <a:lstStyle/>
          <a:p>
            <a:pPr algn="ctr"/>
            <a:r>
              <a:rPr lang="hu-HU" sz="2400" b="1" dirty="0"/>
              <a:t>3</a:t>
            </a:r>
          </a:p>
        </p:txBody>
      </p:sp>
    </p:spTree>
    <p:extLst>
      <p:ext uri="{BB962C8B-B14F-4D97-AF65-F5344CB8AC3E}">
        <p14:creationId xmlns:p14="http://schemas.microsoft.com/office/powerpoint/2010/main" val="178559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F25EA76-32FD-4EC7-A8C3-A9085C1A33F6}"/>
              </a:ext>
            </a:extLst>
          </p:cNvPr>
          <p:cNvSpPr>
            <a:spLocks noGrp="1"/>
          </p:cNvSpPr>
          <p:nvPr>
            <p:ph type="title"/>
          </p:nvPr>
        </p:nvSpPr>
        <p:spPr/>
        <p:txBody>
          <a:bodyPr/>
          <a:lstStyle/>
          <a:p>
            <a:r>
              <a:rPr lang="hu-HU" dirty="0"/>
              <a:t>osztályozás</a:t>
            </a:r>
          </a:p>
        </p:txBody>
      </p:sp>
      <p:sp>
        <p:nvSpPr>
          <p:cNvPr id="3" name="Tartalom helye 2">
            <a:extLst>
              <a:ext uri="{FF2B5EF4-FFF2-40B4-BE49-F238E27FC236}">
                <a16:creationId xmlns:a16="http://schemas.microsoft.com/office/drawing/2014/main" id="{C1A0E9C1-A6B6-4F6B-A5C1-58D1248FE8EB}"/>
              </a:ext>
            </a:extLst>
          </p:cNvPr>
          <p:cNvSpPr>
            <a:spLocks noGrp="1"/>
          </p:cNvSpPr>
          <p:nvPr>
            <p:ph idx="1"/>
          </p:nvPr>
        </p:nvSpPr>
        <p:spPr/>
        <p:txBody>
          <a:bodyPr/>
          <a:lstStyle/>
          <a:p>
            <a:r>
              <a:rPr lang="hu-HU"/>
              <a:t>hig</a:t>
            </a:r>
            <a:r>
              <a:rPr lang="en-GB"/>
              <a:t>í</a:t>
            </a:r>
            <a:r>
              <a:rPr lang="hu-HU"/>
              <a:t>tandó vagy használatra kész (ready to use)</a:t>
            </a:r>
            <a:r>
              <a:rPr lang="en-GB"/>
              <a:t> </a:t>
            </a:r>
            <a:r>
              <a:rPr lang="hu-HU"/>
              <a:t>termék</a:t>
            </a:r>
          </a:p>
          <a:p>
            <a:r>
              <a:rPr lang="hu-HU"/>
              <a:t>megjelenés: egy</a:t>
            </a:r>
            <a:r>
              <a:rPr lang="en-GB"/>
              <a:t> </a:t>
            </a:r>
            <a:r>
              <a:rPr lang="hu-HU"/>
              <a:t>fázisból vagy több fázisból álló készítmény</a:t>
            </a:r>
          </a:p>
          <a:p>
            <a:r>
              <a:rPr lang="hu-HU"/>
              <a:t>halmazállapot: szilárd vagy folyékony készítmény</a:t>
            </a:r>
          </a:p>
          <a:p>
            <a:r>
              <a:rPr lang="hu-HU"/>
              <a:t>hatóanyagok száma szerint: straight (egy hatóanyag) vagy kombináció</a:t>
            </a:r>
          </a:p>
          <a:p>
            <a:r>
              <a:rPr lang="hu-HU"/>
              <a:t>hatóanyag</a:t>
            </a:r>
            <a:r>
              <a:rPr lang="en-GB"/>
              <a:t> </a:t>
            </a:r>
            <a:r>
              <a:rPr lang="hu-HU"/>
              <a:t>felszabadulás (release): slow release,</a:t>
            </a:r>
            <a:r>
              <a:rPr lang="en-GB"/>
              <a:t> </a:t>
            </a:r>
            <a:r>
              <a:rPr lang="hu-HU"/>
              <a:t>controlled release, immediate/conventional  release</a:t>
            </a:r>
          </a:p>
          <a:p>
            <a:r>
              <a:rPr lang="hu-HU"/>
              <a:t>tartalmaz hatásfokozót (adjuváns) vagy nem tartalmaz</a:t>
            </a:r>
            <a:endParaRPr lang="hu-HU" dirty="0"/>
          </a:p>
        </p:txBody>
      </p:sp>
    </p:spTree>
    <p:extLst>
      <p:ext uri="{BB962C8B-B14F-4D97-AF65-F5344CB8AC3E}">
        <p14:creationId xmlns:p14="http://schemas.microsoft.com/office/powerpoint/2010/main" val="681737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DC17461-65C9-464E-B527-F454498EF62D}"/>
              </a:ext>
            </a:extLst>
          </p:cNvPr>
          <p:cNvGraphicFramePr/>
          <p:nvPr>
            <p:extLst>
              <p:ext uri="{D42A27DB-BD31-4B8C-83A1-F6EECF244321}">
                <p14:modId xmlns:p14="http://schemas.microsoft.com/office/powerpoint/2010/main" val="1771697727"/>
              </p:ext>
            </p:extLst>
          </p:nvPr>
        </p:nvGraphicFramePr>
        <p:xfrm>
          <a:off x="-115778" y="517647"/>
          <a:ext cx="972760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llipszis 2">
            <a:extLst>
              <a:ext uri="{FF2B5EF4-FFF2-40B4-BE49-F238E27FC236}">
                <a16:creationId xmlns:a16="http://schemas.microsoft.com/office/drawing/2014/main" id="{96D96EA4-7551-4642-A6DF-1CEF017741AD}"/>
              </a:ext>
            </a:extLst>
          </p:cNvPr>
          <p:cNvSpPr/>
          <p:nvPr/>
        </p:nvSpPr>
        <p:spPr>
          <a:xfrm>
            <a:off x="7527850" y="1541721"/>
            <a:ext cx="3062177" cy="1063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SL,EC,DC,ME,MEC</a:t>
            </a:r>
          </a:p>
        </p:txBody>
      </p:sp>
      <p:sp>
        <p:nvSpPr>
          <p:cNvPr id="4" name="Ellipszis 3">
            <a:extLst>
              <a:ext uri="{FF2B5EF4-FFF2-40B4-BE49-F238E27FC236}">
                <a16:creationId xmlns:a16="http://schemas.microsoft.com/office/drawing/2014/main" id="{BB5891F2-EE51-46E5-BEA0-62DB0CA0B5F2}"/>
              </a:ext>
            </a:extLst>
          </p:cNvPr>
          <p:cNvSpPr/>
          <p:nvPr/>
        </p:nvSpPr>
        <p:spPr>
          <a:xfrm>
            <a:off x="7740504" y="2833576"/>
            <a:ext cx="2945217" cy="1158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SC,OD,FS,CS,EW,EO</a:t>
            </a:r>
          </a:p>
        </p:txBody>
      </p:sp>
      <p:sp>
        <p:nvSpPr>
          <p:cNvPr id="5" name="Ellipszis 4">
            <a:extLst>
              <a:ext uri="{FF2B5EF4-FFF2-40B4-BE49-F238E27FC236}">
                <a16:creationId xmlns:a16="http://schemas.microsoft.com/office/drawing/2014/main" id="{06E4AB62-CC95-4BD8-8124-DC02ED28F4C3}"/>
              </a:ext>
            </a:extLst>
          </p:cNvPr>
          <p:cNvSpPr/>
          <p:nvPr/>
        </p:nvSpPr>
        <p:spPr>
          <a:xfrm>
            <a:off x="7884041" y="4104167"/>
            <a:ext cx="2801680" cy="1212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SE,ZC</a:t>
            </a:r>
          </a:p>
        </p:txBody>
      </p:sp>
      <p:sp>
        <p:nvSpPr>
          <p:cNvPr id="6" name="Szövegdoboz 5">
            <a:extLst>
              <a:ext uri="{FF2B5EF4-FFF2-40B4-BE49-F238E27FC236}">
                <a16:creationId xmlns:a16="http://schemas.microsoft.com/office/drawing/2014/main" id="{4CFB95FE-0D65-4FB4-9664-EE406237B9EE}"/>
              </a:ext>
            </a:extLst>
          </p:cNvPr>
          <p:cNvSpPr txBox="1"/>
          <p:nvPr/>
        </p:nvSpPr>
        <p:spPr>
          <a:xfrm>
            <a:off x="5784112" y="465593"/>
            <a:ext cx="5688418" cy="369332"/>
          </a:xfrm>
          <a:prstGeom prst="rect">
            <a:avLst/>
          </a:prstGeom>
          <a:solidFill>
            <a:srgbClr val="FF0000"/>
          </a:solidFill>
        </p:spPr>
        <p:txBody>
          <a:bodyPr wrap="square" rtlCol="0">
            <a:spAutoFit/>
          </a:bodyPr>
          <a:lstStyle/>
          <a:p>
            <a:r>
              <a:rPr lang="hu-HU" b="1" dirty="0"/>
              <a:t>MEGJELENÉS:  FÁZISOK SZÁMA SZERINT</a:t>
            </a:r>
          </a:p>
        </p:txBody>
      </p:sp>
    </p:spTree>
    <p:extLst>
      <p:ext uri="{BB962C8B-B14F-4D97-AF65-F5344CB8AC3E}">
        <p14:creationId xmlns:p14="http://schemas.microsoft.com/office/powerpoint/2010/main" val="2992027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F6FC57B-0B6A-49B7-97F0-A6C41DF4F244}"/>
              </a:ext>
            </a:extLst>
          </p:cNvPr>
          <p:cNvGraphicFramePr/>
          <p:nvPr>
            <p:extLst>
              <p:ext uri="{D42A27DB-BD31-4B8C-83A1-F6EECF244321}">
                <p14:modId xmlns:p14="http://schemas.microsoft.com/office/powerpoint/2010/main" val="3769435245"/>
              </p:ext>
            </p:extLst>
          </p:nvPr>
        </p:nvGraphicFramePr>
        <p:xfrm>
          <a:off x="1084521" y="287079"/>
          <a:ext cx="10653823" cy="6294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960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E27C7E8-BCA9-405C-BB83-131455C4F7FF}"/>
              </a:ext>
            </a:extLst>
          </p:cNvPr>
          <p:cNvSpPr>
            <a:spLocks noGrp="1"/>
          </p:cNvSpPr>
          <p:nvPr>
            <p:ph type="title"/>
          </p:nvPr>
        </p:nvSpPr>
        <p:spPr/>
        <p:txBody>
          <a:bodyPr/>
          <a:lstStyle/>
          <a:p>
            <a:r>
              <a:rPr lang="hu-HU" dirty="0" err="1"/>
              <a:t>Mixture</a:t>
            </a:r>
            <a:r>
              <a:rPr lang="hu-HU" dirty="0"/>
              <a:t> </a:t>
            </a:r>
            <a:r>
              <a:rPr lang="hu-HU" dirty="0" err="1"/>
              <a:t>chemistry</a:t>
            </a:r>
            <a:endParaRPr lang="hu-HU" dirty="0"/>
          </a:p>
        </p:txBody>
      </p:sp>
      <p:sp>
        <p:nvSpPr>
          <p:cNvPr id="3" name="Tartalom helye 2">
            <a:extLst>
              <a:ext uri="{FF2B5EF4-FFF2-40B4-BE49-F238E27FC236}">
                <a16:creationId xmlns:a16="http://schemas.microsoft.com/office/drawing/2014/main" id="{5A922FC3-99B1-4559-8A22-23FAE7A0675D}"/>
              </a:ext>
            </a:extLst>
          </p:cNvPr>
          <p:cNvSpPr>
            <a:spLocks noGrp="1"/>
          </p:cNvSpPr>
          <p:nvPr>
            <p:ph idx="1"/>
          </p:nvPr>
        </p:nvSpPr>
        <p:spPr/>
        <p:txBody>
          <a:bodyPr/>
          <a:lstStyle/>
          <a:p>
            <a:r>
              <a:rPr lang="hu-HU" dirty="0"/>
              <a:t>Hatóanyagot inert komponensekkel összekeverve kémiailag és fizikailag stabil terméket állítunk elő</a:t>
            </a:r>
          </a:p>
          <a:p>
            <a:r>
              <a:rPr lang="hu-HU"/>
              <a:t>Ha </a:t>
            </a:r>
            <a:r>
              <a:rPr lang="hu-HU">
                <a:solidFill>
                  <a:srgbClr val="FF0000"/>
                </a:solidFill>
              </a:rPr>
              <a:t>n</a:t>
            </a:r>
            <a:r>
              <a:rPr lang="hu-HU"/>
              <a:t> </a:t>
            </a:r>
            <a:r>
              <a:rPr lang="hu-HU" dirty="0"/>
              <a:t>számú komponens van a termékben, akkor x</a:t>
            </a:r>
            <a:r>
              <a:rPr lang="hu-HU" baseline="-25000" dirty="0"/>
              <a:t>i </a:t>
            </a:r>
            <a:r>
              <a:rPr lang="hu-HU" dirty="0"/>
              <a:t> </a:t>
            </a:r>
            <a:r>
              <a:rPr lang="hu-HU" dirty="0" err="1"/>
              <a:t>szumma</a:t>
            </a:r>
            <a:r>
              <a:rPr lang="hu-HU" dirty="0"/>
              <a:t>= 1 ahol x</a:t>
            </a:r>
            <a:r>
              <a:rPr lang="hu-HU" baseline="-25000" dirty="0"/>
              <a:t>i</a:t>
            </a:r>
            <a:r>
              <a:rPr lang="hu-HU" dirty="0"/>
              <a:t> az i-</a:t>
            </a:r>
            <a:r>
              <a:rPr lang="hu-HU" dirty="0" err="1"/>
              <a:t>dik</a:t>
            </a:r>
            <a:r>
              <a:rPr lang="hu-HU" dirty="0"/>
              <a:t> komponens tömegtörtje (koncentrációja)</a:t>
            </a:r>
          </a:p>
        </p:txBody>
      </p:sp>
    </p:spTree>
    <p:extLst>
      <p:ext uri="{BB962C8B-B14F-4D97-AF65-F5344CB8AC3E}">
        <p14:creationId xmlns:p14="http://schemas.microsoft.com/office/powerpoint/2010/main" val="231866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hu-HU" dirty="0"/>
              <a:t>kiemelt</a:t>
            </a:r>
            <a:r>
              <a:rPr lang="en-GB" dirty="0"/>
              <a:t> “</a:t>
            </a:r>
            <a:r>
              <a:rPr lang="en-GB"/>
              <a:t>inert”</a:t>
            </a:r>
            <a:r>
              <a:rPr lang="hu-HU"/>
              <a:t>:</a:t>
            </a:r>
            <a:r>
              <a:rPr lang="en-GB"/>
              <a:t> surfactant</a:t>
            </a:r>
            <a:endParaRPr lang="hu-HU" dirty="0"/>
          </a:p>
        </p:txBody>
      </p:sp>
    </p:spTree>
    <p:extLst>
      <p:ext uri="{BB962C8B-B14F-4D97-AF65-F5344CB8AC3E}">
        <p14:creationId xmlns:p14="http://schemas.microsoft.com/office/powerpoint/2010/main" val="3666249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748839-5960-482C-AB0F-AE368A732EF2}"/>
              </a:ext>
            </a:extLst>
          </p:cNvPr>
          <p:cNvSpPr>
            <a:spLocks noGrp="1"/>
          </p:cNvSpPr>
          <p:nvPr>
            <p:ph type="title"/>
          </p:nvPr>
        </p:nvSpPr>
        <p:spPr/>
        <p:txBody>
          <a:bodyPr/>
          <a:lstStyle/>
          <a:p>
            <a:r>
              <a:rPr lang="hu-HU"/>
              <a:t>surfactant</a:t>
            </a:r>
            <a:endParaRPr lang="hu-HU" dirty="0"/>
          </a:p>
        </p:txBody>
      </p:sp>
      <p:sp>
        <p:nvSpPr>
          <p:cNvPr id="3" name="Tartalom helye 2">
            <a:extLst>
              <a:ext uri="{FF2B5EF4-FFF2-40B4-BE49-F238E27FC236}">
                <a16:creationId xmlns:a16="http://schemas.microsoft.com/office/drawing/2014/main" id="{200AB0FE-503B-4B41-99FD-88D9DE6CE0C7}"/>
              </a:ext>
            </a:extLst>
          </p:cNvPr>
          <p:cNvSpPr>
            <a:spLocks noGrp="1"/>
          </p:cNvSpPr>
          <p:nvPr>
            <p:ph idx="1"/>
          </p:nvPr>
        </p:nvSpPr>
        <p:spPr/>
        <p:txBody>
          <a:bodyPr/>
          <a:lstStyle/>
          <a:p>
            <a:r>
              <a:rPr lang="hu-HU"/>
              <a:t>surface active agent (tenzid): adszorbeálódik határfelületen </a:t>
            </a:r>
          </a:p>
          <a:p>
            <a:r>
              <a:rPr lang="hu-HU"/>
              <a:t>micellákat (asszociátikumokat)</a:t>
            </a:r>
            <a:r>
              <a:rPr lang="en-GB"/>
              <a:t> </a:t>
            </a:r>
            <a:r>
              <a:rPr lang="hu-HU"/>
              <a:t>képez</a:t>
            </a:r>
          </a:p>
          <a:p>
            <a:r>
              <a:rPr lang="hu-HU"/>
              <a:t>amfifil szerkezete van: hidrofil és hidrofób szegmensre osztható</a:t>
            </a:r>
            <a:r>
              <a:rPr lang="en-GB"/>
              <a:t>ak</a:t>
            </a:r>
            <a:r>
              <a:rPr lang="hu-HU"/>
              <a:t> fel a molekulák </a:t>
            </a:r>
            <a:endParaRPr lang="hu-HU" dirty="0"/>
          </a:p>
        </p:txBody>
      </p:sp>
    </p:spTree>
    <p:extLst>
      <p:ext uri="{BB962C8B-B14F-4D97-AF65-F5344CB8AC3E}">
        <p14:creationId xmlns:p14="http://schemas.microsoft.com/office/powerpoint/2010/main" val="2435736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748839-5960-482C-AB0F-AE368A732EF2}"/>
              </a:ext>
            </a:extLst>
          </p:cNvPr>
          <p:cNvSpPr>
            <a:spLocks noGrp="1"/>
          </p:cNvSpPr>
          <p:nvPr>
            <p:ph type="title"/>
          </p:nvPr>
        </p:nvSpPr>
        <p:spPr/>
        <p:txBody>
          <a:bodyPr/>
          <a:lstStyle/>
          <a:p>
            <a:r>
              <a:rPr lang="en-GB"/>
              <a:t>sematikus ábrázolás</a:t>
            </a:r>
            <a:endParaRPr lang="hu-HU" dirty="0"/>
          </a:p>
        </p:txBody>
      </p:sp>
      <p:pic>
        <p:nvPicPr>
          <p:cNvPr id="6" name="Kép 1">
            <a:extLst>
              <a:ext uri="{FF2B5EF4-FFF2-40B4-BE49-F238E27FC236}">
                <a16:creationId xmlns:a16="http://schemas.microsoft.com/office/drawing/2014/main" id="{6F5D16D2-DFC4-44AF-8527-07813A43B0D0}"/>
              </a:ext>
            </a:extLst>
          </p:cNvPr>
          <p:cNvPicPr>
            <a:picLocks noChangeAspect="1"/>
          </p:cNvPicPr>
          <p:nvPr/>
        </p:nvPicPr>
        <p:blipFill>
          <a:blip r:embed="rId2"/>
          <a:stretch>
            <a:fillRect/>
          </a:stretch>
        </p:blipFill>
        <p:spPr>
          <a:xfrm>
            <a:off x="3128962" y="2376487"/>
            <a:ext cx="5934075" cy="2105025"/>
          </a:xfrm>
          <a:prstGeom prst="rect">
            <a:avLst/>
          </a:prstGeom>
        </p:spPr>
      </p:pic>
    </p:spTree>
    <p:extLst>
      <p:ext uri="{BB962C8B-B14F-4D97-AF65-F5344CB8AC3E}">
        <p14:creationId xmlns:p14="http://schemas.microsoft.com/office/powerpoint/2010/main" val="457033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748839-5960-482C-AB0F-AE368A732EF2}"/>
              </a:ext>
            </a:extLst>
          </p:cNvPr>
          <p:cNvSpPr>
            <a:spLocks noGrp="1"/>
          </p:cNvSpPr>
          <p:nvPr>
            <p:ph type="title"/>
          </p:nvPr>
        </p:nvSpPr>
        <p:spPr/>
        <p:txBody>
          <a:bodyPr/>
          <a:lstStyle/>
          <a:p>
            <a:r>
              <a:rPr lang="en-GB"/>
              <a:t>orientáció határfelületen</a:t>
            </a:r>
          </a:p>
        </p:txBody>
      </p:sp>
      <p:pic>
        <p:nvPicPr>
          <p:cNvPr id="4" name="Kép 1">
            <a:extLst>
              <a:ext uri="{FF2B5EF4-FFF2-40B4-BE49-F238E27FC236}">
                <a16:creationId xmlns:a16="http://schemas.microsoft.com/office/drawing/2014/main" id="{27E42C7E-10A5-4BAB-B852-2A11C6AD0F50}"/>
              </a:ext>
            </a:extLst>
          </p:cNvPr>
          <p:cNvPicPr>
            <a:picLocks noChangeAspect="1"/>
          </p:cNvPicPr>
          <p:nvPr/>
        </p:nvPicPr>
        <p:blipFill>
          <a:blip r:embed="rId2"/>
          <a:stretch>
            <a:fillRect/>
          </a:stretch>
        </p:blipFill>
        <p:spPr>
          <a:xfrm>
            <a:off x="3076575" y="2633662"/>
            <a:ext cx="6038850" cy="1590675"/>
          </a:xfrm>
          <a:prstGeom prst="rect">
            <a:avLst/>
          </a:prstGeom>
        </p:spPr>
      </p:pic>
    </p:spTree>
    <p:extLst>
      <p:ext uri="{BB962C8B-B14F-4D97-AF65-F5344CB8AC3E}">
        <p14:creationId xmlns:p14="http://schemas.microsoft.com/office/powerpoint/2010/main" val="1329246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DCDF-0857-4607-BD61-391ADC37D616}"/>
              </a:ext>
            </a:extLst>
          </p:cNvPr>
          <p:cNvSpPr>
            <a:spLocks noGrp="1"/>
          </p:cNvSpPr>
          <p:nvPr>
            <p:ph type="title"/>
          </p:nvPr>
        </p:nvSpPr>
        <p:spPr/>
        <p:txBody>
          <a:bodyPr/>
          <a:lstStyle/>
          <a:p>
            <a:pPr algn="ctr"/>
            <a:r>
              <a:rPr lang="en-GB"/>
              <a:t>formulációk és szurfaktánsok</a:t>
            </a:r>
            <a:endParaRPr lang="hu-HU"/>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3AA473E3-6704-4A8C-AF21-083AB48C732A}"/>
                  </a:ext>
                </a:extLst>
              </p:cNvPr>
              <p:cNvGraphicFramePr>
                <a:graphicFrameLocks noChangeAspect="1"/>
              </p:cNvGraphicFramePr>
              <p:nvPr>
                <p:extLst>
                  <p:ext uri="{D42A27DB-BD31-4B8C-83A1-F6EECF244321}">
                    <p14:modId xmlns:p14="http://schemas.microsoft.com/office/powerpoint/2010/main" val="3236821401"/>
                  </p:ext>
                </p:extLst>
              </p:nvPr>
            </p:nvGraphicFramePr>
            <p:xfrm>
              <a:off x="838200" y="1825625"/>
              <a:ext cx="10515600" cy="4351338"/>
            </p:xfrm>
            <a:graphic>
              <a:graphicData uri="http://schemas.microsoft.com/office/powerpoint/2016/summaryzoom">
                <psuz:summaryZm>
                  <psuz:summaryZmObj sectionId="{29BE0935-FE22-4298-A8FC-5628DB1A303D}">
                    <psuz:zmPr id="{0F57FDCC-2401-46F4-8818-FC8CA694AEA7}" transitionDur="1000">
                      <p166:blipFill xmlns:p166="http://schemas.microsoft.com/office/powerpoint/2016/6/main">
                        <a:blip r:embed="rId2"/>
                        <a:stretch>
                          <a:fillRect/>
                        </a:stretch>
                      </p166:blipFill>
                      <p166:spPr xmlns:p166="http://schemas.microsoft.com/office/powerpoint/2016/6/main">
                        <a:xfrm>
                          <a:off x="407479" y="342010"/>
                          <a:ext cx="3154680" cy="1774508"/>
                        </a:xfrm>
                        <a:prstGeom prst="rect">
                          <a:avLst/>
                        </a:prstGeom>
                        <a:ln w="3175">
                          <a:solidFill>
                            <a:prstClr val="ltGray"/>
                          </a:solidFill>
                        </a:ln>
                      </p166:spPr>
                    </psuz:zmPr>
                  </psuz:summaryZmObj>
                  <psuz:summaryZmObj sectionId="{C917D1A8-35F5-431A-96F8-58EC0E4E14A6}">
                    <psuz:zmPr id="{0E70BF24-BCAB-4026-AA3E-A3059A874609}" transitionDur="1000">
                      <p166:blipFill xmlns:p166="http://schemas.microsoft.com/office/powerpoint/2016/6/main">
                        <a:blip r:embed="rId3"/>
                        <a:stretch>
                          <a:fillRect/>
                        </a:stretch>
                      </p166:blipFill>
                      <p166:spPr xmlns:p166="http://schemas.microsoft.com/office/powerpoint/2016/6/main">
                        <a:xfrm>
                          <a:off x="3680460" y="342010"/>
                          <a:ext cx="3154680" cy="1774508"/>
                        </a:xfrm>
                        <a:prstGeom prst="rect">
                          <a:avLst/>
                        </a:prstGeom>
                        <a:ln w="3175">
                          <a:solidFill>
                            <a:prstClr val="ltGray"/>
                          </a:solidFill>
                        </a:ln>
                      </p166:spPr>
                    </psuz:zmPr>
                  </psuz:summaryZmObj>
                  <psuz:summaryZmObj sectionId="{6F232BC7-3605-4C39-9B26-0CBE61880BCC}">
                    <psuz:zmPr id="{11B01F24-B38F-4F0D-BC50-1B9EA148EDC3}" transitionDur="1000">
                      <p166:blipFill xmlns:p166="http://schemas.microsoft.com/office/powerpoint/2016/6/main">
                        <a:blip r:embed="rId4"/>
                        <a:stretch>
                          <a:fillRect/>
                        </a:stretch>
                      </p166:blipFill>
                      <p166:spPr xmlns:p166="http://schemas.microsoft.com/office/powerpoint/2016/6/main">
                        <a:xfrm>
                          <a:off x="6953441" y="342010"/>
                          <a:ext cx="3154680" cy="1774508"/>
                        </a:xfrm>
                        <a:prstGeom prst="rect">
                          <a:avLst/>
                        </a:prstGeom>
                        <a:ln w="3175">
                          <a:solidFill>
                            <a:prstClr val="ltGray"/>
                          </a:solidFill>
                        </a:ln>
                      </p166:spPr>
                    </psuz:zmPr>
                  </psuz:summaryZmObj>
                  <psuz:summaryZmObj sectionId="{EB976307-DF88-4555-9096-0D9397091ACB}">
                    <psuz:zmPr id="{F5CF444B-77A0-4D36-9990-90DFC79A2E55}" transitionDur="1000">
                      <p166:blipFill xmlns:p166="http://schemas.microsoft.com/office/powerpoint/2016/6/main">
                        <a:blip r:embed="rId5"/>
                        <a:stretch>
                          <a:fillRect/>
                        </a:stretch>
                      </p166:blipFill>
                      <p166:spPr xmlns:p166="http://schemas.microsoft.com/office/powerpoint/2016/6/main">
                        <a:xfrm>
                          <a:off x="407479" y="2234819"/>
                          <a:ext cx="3154680" cy="1774508"/>
                        </a:xfrm>
                        <a:prstGeom prst="rect">
                          <a:avLst/>
                        </a:prstGeom>
                        <a:ln w="3175">
                          <a:solidFill>
                            <a:prstClr val="ltGray"/>
                          </a:solidFill>
                        </a:ln>
                      </p166:spPr>
                    </psuz:zmPr>
                  </psuz:summaryZmObj>
                  <psuz:summaryZmObj sectionId="{F235FCA1-4A8D-4531-8314-9AA0AA52D3BF}">
                    <psuz:zmPr id="{0BC4E566-0C86-4262-B53E-D6BB46D54A09}" transitionDur="1000">
                      <p166:blipFill xmlns:p166="http://schemas.microsoft.com/office/powerpoint/2016/6/main">
                        <a:blip r:embed="rId6"/>
                        <a:stretch>
                          <a:fillRect/>
                        </a:stretch>
                      </p166:blipFill>
                      <p166:spPr xmlns:p166="http://schemas.microsoft.com/office/powerpoint/2016/6/main">
                        <a:xfrm>
                          <a:off x="3680460" y="2234819"/>
                          <a:ext cx="3154680" cy="1774508"/>
                        </a:xfrm>
                        <a:prstGeom prst="rect">
                          <a:avLst/>
                        </a:prstGeom>
                        <a:ln w="3175">
                          <a:solidFill>
                            <a:prstClr val="ltGray"/>
                          </a:solidFill>
                        </a:ln>
                      </p166:spPr>
                    </psuz:zmPr>
                  </psuz:summaryZmObj>
                  <psuz:summaryZmObj sectionId="{A28E6F1C-5561-441C-818D-C834EF2E5F3A}">
                    <psuz:zmPr id="{E69DDCAF-2656-41EE-BF4C-006C3F21DFAF}" transitionDur="1000">
                      <p166:blipFill xmlns:p166="http://schemas.microsoft.com/office/powerpoint/2016/6/main">
                        <a:blip r:embed="rId7"/>
                        <a:stretch>
                          <a:fillRect/>
                        </a:stretch>
                      </p166:blipFill>
                      <p166:spPr xmlns:p166="http://schemas.microsoft.com/office/powerpoint/2016/6/main">
                        <a:xfrm>
                          <a:off x="6953441" y="2234819"/>
                          <a:ext cx="3154680" cy="1774508"/>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3AA473E3-6704-4A8C-AF21-083AB48C732A}"/>
                  </a:ext>
                </a:extLst>
              </p:cNvPr>
              <p:cNvGrpSpPr>
                <a:grpSpLocks noGrp="1" noUngrp="1" noRot="1" noChangeAspect="1" noMove="1" noResize="1"/>
              </p:cNvGrpSpPr>
              <p:nvPr/>
            </p:nvGrpSpPr>
            <p:grpSpPr>
              <a:xfrm>
                <a:off x="838200" y="1825625"/>
                <a:ext cx="10515600" cy="4351338"/>
                <a:chOff x="838200" y="1825625"/>
                <a:chExt cx="10515600" cy="4351338"/>
              </a:xfrm>
            </p:grpSpPr>
            <p:pic>
              <p:nvPicPr>
                <p:cNvPr id="3" name="Picture 3">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245679" y="2167635"/>
                  <a:ext cx="3154680" cy="1774508"/>
                </a:xfrm>
                <a:prstGeom prst="rect">
                  <a:avLst/>
                </a:prstGeom>
                <a:ln w="3175">
                  <a:solidFill>
                    <a:prstClr val="ltGray"/>
                  </a:solidFill>
                </a:ln>
              </p:spPr>
            </p:pic>
            <p:pic>
              <p:nvPicPr>
                <p:cNvPr id="4" name="Picture 4">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18660" y="2167635"/>
                  <a:ext cx="3154680" cy="1774508"/>
                </a:xfrm>
                <a:prstGeom prst="rect">
                  <a:avLst/>
                </a:prstGeom>
                <a:ln w="3175">
                  <a:solidFill>
                    <a:prstClr val="ltGray"/>
                  </a:solidFill>
                </a:ln>
              </p:spPr>
            </p:pic>
            <p:pic>
              <p:nvPicPr>
                <p:cNvPr id="6" name="Picture 6">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791641" y="2167635"/>
                  <a:ext cx="3154680" cy="1774508"/>
                </a:xfrm>
                <a:prstGeom prst="rect">
                  <a:avLst/>
                </a:prstGeom>
                <a:ln w="3175">
                  <a:solidFill>
                    <a:prstClr val="ltGray"/>
                  </a:solidFill>
                </a:ln>
              </p:spPr>
            </p:pic>
            <p:pic>
              <p:nvPicPr>
                <p:cNvPr id="7" name="Picture 7">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245679" y="4060444"/>
                  <a:ext cx="3154680" cy="1774508"/>
                </a:xfrm>
                <a:prstGeom prst="rect">
                  <a:avLst/>
                </a:prstGeom>
                <a:ln w="3175">
                  <a:solidFill>
                    <a:prstClr val="ltGray"/>
                  </a:solidFill>
                </a:ln>
              </p:spPr>
            </p:pic>
            <p:pic>
              <p:nvPicPr>
                <p:cNvPr id="8" name="Picture 8">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518660" y="4060444"/>
                  <a:ext cx="3154680" cy="1774508"/>
                </a:xfrm>
                <a:prstGeom prst="rect">
                  <a:avLst/>
                </a:prstGeom>
                <a:ln w="3175">
                  <a:solidFill>
                    <a:prstClr val="ltGray"/>
                  </a:solidFill>
                </a:ln>
              </p:spPr>
            </p:pic>
            <p:pic>
              <p:nvPicPr>
                <p:cNvPr id="9" name="Picture 9">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791641" y="4060444"/>
                  <a:ext cx="3154680" cy="1774508"/>
                </a:xfrm>
                <a:prstGeom prst="rect">
                  <a:avLst/>
                </a:prstGeom>
                <a:ln w="3175">
                  <a:solidFill>
                    <a:prstClr val="ltGray"/>
                  </a:solidFill>
                </a:ln>
              </p:spPr>
            </p:pic>
          </p:grpSp>
        </mc:Fallback>
      </mc:AlternateContent>
    </p:spTree>
    <p:extLst>
      <p:ext uri="{BB962C8B-B14F-4D97-AF65-F5344CB8AC3E}">
        <p14:creationId xmlns:p14="http://schemas.microsoft.com/office/powerpoint/2010/main" val="827602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748839-5960-482C-AB0F-AE368A732EF2}"/>
              </a:ext>
            </a:extLst>
          </p:cNvPr>
          <p:cNvSpPr>
            <a:spLocks noGrp="1"/>
          </p:cNvSpPr>
          <p:nvPr>
            <p:ph type="title"/>
          </p:nvPr>
        </p:nvSpPr>
        <p:spPr/>
        <p:txBody>
          <a:bodyPr/>
          <a:lstStyle/>
          <a:p>
            <a:r>
              <a:rPr lang="en-GB"/>
              <a:t>egy lehetséges micella: gömb alak</a:t>
            </a:r>
          </a:p>
        </p:txBody>
      </p:sp>
      <p:pic>
        <p:nvPicPr>
          <p:cNvPr id="5" name="Kép 1">
            <a:extLst>
              <a:ext uri="{FF2B5EF4-FFF2-40B4-BE49-F238E27FC236}">
                <a16:creationId xmlns:a16="http://schemas.microsoft.com/office/drawing/2014/main" id="{3AD7A802-A2DA-4EFA-904A-44802C3DCD6D}"/>
              </a:ext>
            </a:extLst>
          </p:cNvPr>
          <p:cNvPicPr>
            <a:picLocks noChangeAspect="1"/>
          </p:cNvPicPr>
          <p:nvPr/>
        </p:nvPicPr>
        <p:blipFill>
          <a:blip r:embed="rId2"/>
          <a:stretch>
            <a:fillRect/>
          </a:stretch>
        </p:blipFill>
        <p:spPr>
          <a:xfrm>
            <a:off x="3124200" y="1747837"/>
            <a:ext cx="5943600" cy="3362325"/>
          </a:xfrm>
          <a:prstGeom prst="rect">
            <a:avLst/>
          </a:prstGeom>
        </p:spPr>
      </p:pic>
    </p:spTree>
    <p:extLst>
      <p:ext uri="{BB962C8B-B14F-4D97-AF65-F5344CB8AC3E}">
        <p14:creationId xmlns:p14="http://schemas.microsoft.com/office/powerpoint/2010/main" val="2557563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748839-5960-482C-AB0F-AE368A732EF2}"/>
              </a:ext>
            </a:extLst>
          </p:cNvPr>
          <p:cNvSpPr>
            <a:spLocks noGrp="1"/>
          </p:cNvSpPr>
          <p:nvPr>
            <p:ph type="title"/>
          </p:nvPr>
        </p:nvSpPr>
        <p:spPr/>
        <p:txBody>
          <a:bodyPr/>
          <a:lstStyle/>
          <a:p>
            <a:r>
              <a:rPr lang="en-GB"/>
              <a:t>tenzid vizes oldata</a:t>
            </a:r>
          </a:p>
        </p:txBody>
      </p:sp>
      <p:pic>
        <p:nvPicPr>
          <p:cNvPr id="4" name="Kép 1">
            <a:extLst>
              <a:ext uri="{FF2B5EF4-FFF2-40B4-BE49-F238E27FC236}">
                <a16:creationId xmlns:a16="http://schemas.microsoft.com/office/drawing/2014/main" id="{300C2EC2-7269-41C1-AAA7-626BC9C36AF4}"/>
              </a:ext>
            </a:extLst>
          </p:cNvPr>
          <p:cNvPicPr>
            <a:picLocks noChangeAspect="1"/>
          </p:cNvPicPr>
          <p:nvPr/>
        </p:nvPicPr>
        <p:blipFill>
          <a:blip r:embed="rId2"/>
          <a:stretch>
            <a:fillRect/>
          </a:stretch>
        </p:blipFill>
        <p:spPr>
          <a:xfrm>
            <a:off x="3143250" y="1814512"/>
            <a:ext cx="5905500" cy="3228975"/>
          </a:xfrm>
          <a:prstGeom prst="rect">
            <a:avLst/>
          </a:prstGeom>
        </p:spPr>
      </p:pic>
    </p:spTree>
    <p:extLst>
      <p:ext uri="{BB962C8B-B14F-4D97-AF65-F5344CB8AC3E}">
        <p14:creationId xmlns:p14="http://schemas.microsoft.com/office/powerpoint/2010/main" val="4184405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32">
            <a:extLst>
              <a:ext uri="{FF2B5EF4-FFF2-40B4-BE49-F238E27FC236}">
                <a16:creationId xmlns:a16="http://schemas.microsoft.com/office/drawing/2014/main" id="{5955CBFD-F6C0-4E52-922C-8B68108D1619}"/>
              </a:ext>
            </a:extLst>
          </p:cNvPr>
          <p:cNvGrpSpPr>
            <a:grpSpLocks/>
          </p:cNvGrpSpPr>
          <p:nvPr/>
        </p:nvGrpSpPr>
        <p:grpSpPr bwMode="auto">
          <a:xfrm>
            <a:off x="5562600" y="2867025"/>
            <a:ext cx="838200" cy="762000"/>
            <a:chOff x="480" y="1344"/>
            <a:chExt cx="528" cy="480"/>
          </a:xfrm>
        </p:grpSpPr>
        <p:sp>
          <p:nvSpPr>
            <p:cNvPr id="6546" name="Oval 4">
              <a:extLst>
                <a:ext uri="{FF2B5EF4-FFF2-40B4-BE49-F238E27FC236}">
                  <a16:creationId xmlns:a16="http://schemas.microsoft.com/office/drawing/2014/main" id="{45047191-D963-4107-8626-5823BAC55587}"/>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47" name="Oval 5">
              <a:extLst>
                <a:ext uri="{FF2B5EF4-FFF2-40B4-BE49-F238E27FC236}">
                  <a16:creationId xmlns:a16="http://schemas.microsoft.com/office/drawing/2014/main" id="{DE0ADB0C-4D6B-479B-8F8E-7D9193166B97}"/>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48" name="Oval 6">
              <a:extLst>
                <a:ext uri="{FF2B5EF4-FFF2-40B4-BE49-F238E27FC236}">
                  <a16:creationId xmlns:a16="http://schemas.microsoft.com/office/drawing/2014/main" id="{1F11918B-BD7C-424C-ADDC-F69236E0FFF3}"/>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49" name="Oval 7">
              <a:extLst>
                <a:ext uri="{FF2B5EF4-FFF2-40B4-BE49-F238E27FC236}">
                  <a16:creationId xmlns:a16="http://schemas.microsoft.com/office/drawing/2014/main" id="{426BACF1-3603-4000-9913-90E38CF25709}"/>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0" name="Oval 8">
              <a:extLst>
                <a:ext uri="{FF2B5EF4-FFF2-40B4-BE49-F238E27FC236}">
                  <a16:creationId xmlns:a16="http://schemas.microsoft.com/office/drawing/2014/main" id="{0F27B044-7352-463D-B60D-A79C73EECAB3}"/>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1" name="Oval 9">
              <a:extLst>
                <a:ext uri="{FF2B5EF4-FFF2-40B4-BE49-F238E27FC236}">
                  <a16:creationId xmlns:a16="http://schemas.microsoft.com/office/drawing/2014/main" id="{B5EA0B68-F907-4590-93B7-43CAB3D6042D}"/>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2" name="Oval 10">
              <a:extLst>
                <a:ext uri="{FF2B5EF4-FFF2-40B4-BE49-F238E27FC236}">
                  <a16:creationId xmlns:a16="http://schemas.microsoft.com/office/drawing/2014/main" id="{64161813-DECC-4C0D-8257-5029184773AE}"/>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3" name="Oval 12">
              <a:extLst>
                <a:ext uri="{FF2B5EF4-FFF2-40B4-BE49-F238E27FC236}">
                  <a16:creationId xmlns:a16="http://schemas.microsoft.com/office/drawing/2014/main" id="{9849247D-41BF-4568-9064-DB42E49FC3E3}"/>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4" name="Oval 13">
              <a:extLst>
                <a:ext uri="{FF2B5EF4-FFF2-40B4-BE49-F238E27FC236}">
                  <a16:creationId xmlns:a16="http://schemas.microsoft.com/office/drawing/2014/main" id="{6D16E4CE-C78A-4BBD-A490-303581905D98}"/>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5" name="Oval 14">
              <a:extLst>
                <a:ext uri="{FF2B5EF4-FFF2-40B4-BE49-F238E27FC236}">
                  <a16:creationId xmlns:a16="http://schemas.microsoft.com/office/drawing/2014/main" id="{78110928-E7DB-49EA-A0B6-2C84B8D76B39}"/>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6" name="Oval 15">
              <a:extLst>
                <a:ext uri="{FF2B5EF4-FFF2-40B4-BE49-F238E27FC236}">
                  <a16:creationId xmlns:a16="http://schemas.microsoft.com/office/drawing/2014/main" id="{3DF29F12-9BC7-4ECA-8E26-DAACFDDFE447}"/>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7" name="Oval 16">
              <a:extLst>
                <a:ext uri="{FF2B5EF4-FFF2-40B4-BE49-F238E27FC236}">
                  <a16:creationId xmlns:a16="http://schemas.microsoft.com/office/drawing/2014/main" id="{FF0F0D01-EDA4-45A1-AB7E-C9B2B14F4ACF}"/>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8" name="Oval 17">
              <a:extLst>
                <a:ext uri="{FF2B5EF4-FFF2-40B4-BE49-F238E27FC236}">
                  <a16:creationId xmlns:a16="http://schemas.microsoft.com/office/drawing/2014/main" id="{00CAC1A5-79AC-4D1F-9A7D-E74588A28C4C}"/>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9" name="Freeform 18">
              <a:extLst>
                <a:ext uri="{FF2B5EF4-FFF2-40B4-BE49-F238E27FC236}">
                  <a16:creationId xmlns:a16="http://schemas.microsoft.com/office/drawing/2014/main" id="{3574339E-2F98-4E6B-AF58-A592548CD3E5}"/>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0" name="Freeform 20">
              <a:extLst>
                <a:ext uri="{FF2B5EF4-FFF2-40B4-BE49-F238E27FC236}">
                  <a16:creationId xmlns:a16="http://schemas.microsoft.com/office/drawing/2014/main" id="{48DE739D-B53F-4981-B3E6-FE94AB79E779}"/>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1" name="Freeform 21">
              <a:extLst>
                <a:ext uri="{FF2B5EF4-FFF2-40B4-BE49-F238E27FC236}">
                  <a16:creationId xmlns:a16="http://schemas.microsoft.com/office/drawing/2014/main" id="{5E6BBC53-B4BE-481B-88EC-EB7EEC4599F2}"/>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2" name="Freeform 22">
              <a:extLst>
                <a:ext uri="{FF2B5EF4-FFF2-40B4-BE49-F238E27FC236}">
                  <a16:creationId xmlns:a16="http://schemas.microsoft.com/office/drawing/2014/main" id="{65066F0A-E0C1-45B8-865C-54DDD45C7113}"/>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3" name="Freeform 23">
              <a:extLst>
                <a:ext uri="{FF2B5EF4-FFF2-40B4-BE49-F238E27FC236}">
                  <a16:creationId xmlns:a16="http://schemas.microsoft.com/office/drawing/2014/main" id="{1C68B8B8-EEEE-4720-9D27-0C533401BAE5}"/>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4" name="Freeform 24">
              <a:extLst>
                <a:ext uri="{FF2B5EF4-FFF2-40B4-BE49-F238E27FC236}">
                  <a16:creationId xmlns:a16="http://schemas.microsoft.com/office/drawing/2014/main" id="{3F455477-31A7-4D30-81FC-E67ED2906F73}"/>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5" name="Freeform 25">
              <a:extLst>
                <a:ext uri="{FF2B5EF4-FFF2-40B4-BE49-F238E27FC236}">
                  <a16:creationId xmlns:a16="http://schemas.microsoft.com/office/drawing/2014/main" id="{A957364D-9D70-4FA7-ABCE-FECDFFD5B2BD}"/>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6" name="Freeform 26">
              <a:extLst>
                <a:ext uri="{FF2B5EF4-FFF2-40B4-BE49-F238E27FC236}">
                  <a16:creationId xmlns:a16="http://schemas.microsoft.com/office/drawing/2014/main" id="{0184C14D-052A-418D-968A-C9EE4ECB430A}"/>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7" name="Freeform 27">
              <a:extLst>
                <a:ext uri="{FF2B5EF4-FFF2-40B4-BE49-F238E27FC236}">
                  <a16:creationId xmlns:a16="http://schemas.microsoft.com/office/drawing/2014/main" id="{2D6A713B-4E10-421A-A5E3-AD140B88AD2D}"/>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8" name="Freeform 28">
              <a:extLst>
                <a:ext uri="{FF2B5EF4-FFF2-40B4-BE49-F238E27FC236}">
                  <a16:creationId xmlns:a16="http://schemas.microsoft.com/office/drawing/2014/main" id="{85333C64-8652-49B6-B399-AF0C90B937A2}"/>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9" name="Freeform 29">
              <a:extLst>
                <a:ext uri="{FF2B5EF4-FFF2-40B4-BE49-F238E27FC236}">
                  <a16:creationId xmlns:a16="http://schemas.microsoft.com/office/drawing/2014/main" id="{6BF97E29-FA55-4401-A4BB-53CC75844BF3}"/>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70" name="Freeform 30">
              <a:extLst>
                <a:ext uri="{FF2B5EF4-FFF2-40B4-BE49-F238E27FC236}">
                  <a16:creationId xmlns:a16="http://schemas.microsoft.com/office/drawing/2014/main" id="{63EFE1A3-1216-4D32-A581-6FDDE4E7A193}"/>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71" name="Freeform 31">
              <a:extLst>
                <a:ext uri="{FF2B5EF4-FFF2-40B4-BE49-F238E27FC236}">
                  <a16:creationId xmlns:a16="http://schemas.microsoft.com/office/drawing/2014/main" id="{F7DEEF05-C8A0-4449-8124-A00B226EBC0D}"/>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47" name="Group 292">
            <a:extLst>
              <a:ext uri="{FF2B5EF4-FFF2-40B4-BE49-F238E27FC236}">
                <a16:creationId xmlns:a16="http://schemas.microsoft.com/office/drawing/2014/main" id="{85EA4157-38EA-4444-906D-0E80AAA0EF6B}"/>
              </a:ext>
            </a:extLst>
          </p:cNvPr>
          <p:cNvGrpSpPr>
            <a:grpSpLocks/>
          </p:cNvGrpSpPr>
          <p:nvPr/>
        </p:nvGrpSpPr>
        <p:grpSpPr bwMode="auto">
          <a:xfrm>
            <a:off x="2819401" y="2638425"/>
            <a:ext cx="1616075" cy="1219200"/>
            <a:chOff x="576" y="1536"/>
            <a:chExt cx="1018" cy="768"/>
          </a:xfrm>
        </p:grpSpPr>
        <p:sp>
          <p:nvSpPr>
            <p:cNvPr id="6532" name="Oval 266">
              <a:extLst>
                <a:ext uri="{FF2B5EF4-FFF2-40B4-BE49-F238E27FC236}">
                  <a16:creationId xmlns:a16="http://schemas.microsoft.com/office/drawing/2014/main" id="{7FCC5370-DA1E-45BA-AE33-2D0D9D0C202E}"/>
                </a:ext>
              </a:extLst>
            </p:cNvPr>
            <p:cNvSpPr>
              <a:spLocks noChangeArrowheads="1"/>
            </p:cNvSpPr>
            <p:nvPr/>
          </p:nvSpPr>
          <p:spPr bwMode="auto">
            <a:xfrm>
              <a:off x="1200"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3" name="Oval 267">
              <a:extLst>
                <a:ext uri="{FF2B5EF4-FFF2-40B4-BE49-F238E27FC236}">
                  <a16:creationId xmlns:a16="http://schemas.microsoft.com/office/drawing/2014/main" id="{679A2CA3-CD98-4A0B-9879-5EB0F9843B02}"/>
                </a:ext>
              </a:extLst>
            </p:cNvPr>
            <p:cNvSpPr>
              <a:spLocks noChangeArrowheads="1"/>
            </p:cNvSpPr>
            <p:nvPr/>
          </p:nvSpPr>
          <p:spPr bwMode="auto">
            <a:xfrm>
              <a:off x="672" y="18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4" name="Oval 272">
              <a:extLst>
                <a:ext uri="{FF2B5EF4-FFF2-40B4-BE49-F238E27FC236}">
                  <a16:creationId xmlns:a16="http://schemas.microsoft.com/office/drawing/2014/main" id="{4DC8B639-C7F0-4867-BCF2-DD828C4386F4}"/>
                </a:ext>
              </a:extLst>
            </p:cNvPr>
            <p:cNvSpPr>
              <a:spLocks noChangeArrowheads="1"/>
            </p:cNvSpPr>
            <p:nvPr/>
          </p:nvSpPr>
          <p:spPr bwMode="auto">
            <a:xfrm>
              <a:off x="1200"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5" name="Oval 273">
              <a:extLst>
                <a:ext uri="{FF2B5EF4-FFF2-40B4-BE49-F238E27FC236}">
                  <a16:creationId xmlns:a16="http://schemas.microsoft.com/office/drawing/2014/main" id="{0EE8094A-85CC-4849-825D-7B4325C515EB}"/>
                </a:ext>
              </a:extLst>
            </p:cNvPr>
            <p:cNvSpPr>
              <a:spLocks noChangeArrowheads="1"/>
            </p:cNvSpPr>
            <p:nvPr/>
          </p:nvSpPr>
          <p:spPr bwMode="auto">
            <a:xfrm>
              <a:off x="960" y="22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6" name="Oval 274">
              <a:extLst>
                <a:ext uri="{FF2B5EF4-FFF2-40B4-BE49-F238E27FC236}">
                  <a16:creationId xmlns:a16="http://schemas.microsoft.com/office/drawing/2014/main" id="{003B7F0F-D082-47D0-B895-564022D21692}"/>
                </a:ext>
              </a:extLst>
            </p:cNvPr>
            <p:cNvSpPr>
              <a:spLocks noChangeArrowheads="1"/>
            </p:cNvSpPr>
            <p:nvPr/>
          </p:nvSpPr>
          <p:spPr bwMode="auto">
            <a:xfrm>
              <a:off x="912"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7" name="Oval 277">
              <a:extLst>
                <a:ext uri="{FF2B5EF4-FFF2-40B4-BE49-F238E27FC236}">
                  <a16:creationId xmlns:a16="http://schemas.microsoft.com/office/drawing/2014/main" id="{3B347CAF-0063-4EC8-8F74-3E4D65F9A420}"/>
                </a:ext>
              </a:extLst>
            </p:cNvPr>
            <p:cNvSpPr>
              <a:spLocks noChangeArrowheads="1"/>
            </p:cNvSpPr>
            <p:nvPr/>
          </p:nvSpPr>
          <p:spPr bwMode="auto">
            <a:xfrm>
              <a:off x="864"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8" name="Oval 278">
              <a:extLst>
                <a:ext uri="{FF2B5EF4-FFF2-40B4-BE49-F238E27FC236}">
                  <a16:creationId xmlns:a16="http://schemas.microsoft.com/office/drawing/2014/main" id="{B0D20BF7-75B7-45BC-AF7D-C0139C2A5EFD}"/>
                </a:ext>
              </a:extLst>
            </p:cNvPr>
            <p:cNvSpPr>
              <a:spLocks noChangeArrowheads="1"/>
            </p:cNvSpPr>
            <p:nvPr/>
          </p:nvSpPr>
          <p:spPr bwMode="auto">
            <a:xfrm>
              <a:off x="1440"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9" name="Freeform 279">
              <a:extLst>
                <a:ext uri="{FF2B5EF4-FFF2-40B4-BE49-F238E27FC236}">
                  <a16:creationId xmlns:a16="http://schemas.microsoft.com/office/drawing/2014/main" id="{4104C496-FC8F-4EF7-BE1C-9EFACAC58752}"/>
                </a:ext>
              </a:extLst>
            </p:cNvPr>
            <p:cNvSpPr>
              <a:spLocks/>
            </p:cNvSpPr>
            <p:nvPr/>
          </p:nvSpPr>
          <p:spPr bwMode="auto">
            <a:xfrm>
              <a:off x="1200" y="1632"/>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0" name="Freeform 282">
              <a:extLst>
                <a:ext uri="{FF2B5EF4-FFF2-40B4-BE49-F238E27FC236}">
                  <a16:creationId xmlns:a16="http://schemas.microsoft.com/office/drawing/2014/main" id="{F9ADD010-D1D6-465E-989F-8A2C6D78A1B2}"/>
                </a:ext>
              </a:extLst>
            </p:cNvPr>
            <p:cNvSpPr>
              <a:spLocks/>
            </p:cNvSpPr>
            <p:nvPr/>
          </p:nvSpPr>
          <p:spPr bwMode="auto">
            <a:xfrm>
              <a:off x="576" y="1856"/>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1" name="Freeform 284">
              <a:extLst>
                <a:ext uri="{FF2B5EF4-FFF2-40B4-BE49-F238E27FC236}">
                  <a16:creationId xmlns:a16="http://schemas.microsoft.com/office/drawing/2014/main" id="{D224CBE4-4ECD-4D26-A729-C9CDBC6B8F00}"/>
                </a:ext>
              </a:extLst>
            </p:cNvPr>
            <p:cNvSpPr>
              <a:spLocks/>
            </p:cNvSpPr>
            <p:nvPr/>
          </p:nvSpPr>
          <p:spPr bwMode="auto">
            <a:xfrm>
              <a:off x="1120" y="1924"/>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2" name="Freeform 285">
              <a:extLst>
                <a:ext uri="{FF2B5EF4-FFF2-40B4-BE49-F238E27FC236}">
                  <a16:creationId xmlns:a16="http://schemas.microsoft.com/office/drawing/2014/main" id="{568B4EDB-626A-45C5-8630-132BFE96E062}"/>
                </a:ext>
              </a:extLst>
            </p:cNvPr>
            <p:cNvSpPr>
              <a:spLocks/>
            </p:cNvSpPr>
            <p:nvPr/>
          </p:nvSpPr>
          <p:spPr bwMode="auto">
            <a:xfrm>
              <a:off x="912" y="158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3" name="Freeform 286">
              <a:extLst>
                <a:ext uri="{FF2B5EF4-FFF2-40B4-BE49-F238E27FC236}">
                  <a16:creationId xmlns:a16="http://schemas.microsoft.com/office/drawing/2014/main" id="{96C03602-0F40-4A00-A1F5-C02B1E7A911B}"/>
                </a:ext>
              </a:extLst>
            </p:cNvPr>
            <p:cNvSpPr>
              <a:spLocks/>
            </p:cNvSpPr>
            <p:nvPr/>
          </p:nvSpPr>
          <p:spPr bwMode="auto">
            <a:xfrm>
              <a:off x="1032" y="210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4" name="Freeform 287">
              <a:extLst>
                <a:ext uri="{FF2B5EF4-FFF2-40B4-BE49-F238E27FC236}">
                  <a16:creationId xmlns:a16="http://schemas.microsoft.com/office/drawing/2014/main" id="{1B808F69-29A4-488F-8BAB-43FDA4077465}"/>
                </a:ext>
              </a:extLst>
            </p:cNvPr>
            <p:cNvSpPr>
              <a:spLocks/>
            </p:cNvSpPr>
            <p:nvPr/>
          </p:nvSpPr>
          <p:spPr bwMode="auto">
            <a:xfrm>
              <a:off x="816" y="2064"/>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5" name="Freeform 291">
              <a:extLst>
                <a:ext uri="{FF2B5EF4-FFF2-40B4-BE49-F238E27FC236}">
                  <a16:creationId xmlns:a16="http://schemas.microsoft.com/office/drawing/2014/main" id="{64E5E961-411A-4D25-AB19-24C76E220FEE}"/>
                </a:ext>
              </a:extLst>
            </p:cNvPr>
            <p:cNvSpPr>
              <a:spLocks/>
            </p:cNvSpPr>
            <p:nvPr/>
          </p:nvSpPr>
          <p:spPr bwMode="auto">
            <a:xfrm>
              <a:off x="1488" y="1728"/>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48" name="Group 763">
            <a:extLst>
              <a:ext uri="{FF2B5EF4-FFF2-40B4-BE49-F238E27FC236}">
                <a16:creationId xmlns:a16="http://schemas.microsoft.com/office/drawing/2014/main" id="{1A1B739D-0AAC-47A5-9218-EDCBE8D0B995}"/>
              </a:ext>
            </a:extLst>
          </p:cNvPr>
          <p:cNvGrpSpPr>
            <a:grpSpLocks/>
          </p:cNvGrpSpPr>
          <p:nvPr/>
        </p:nvGrpSpPr>
        <p:grpSpPr bwMode="auto">
          <a:xfrm>
            <a:off x="7772400" y="5153025"/>
            <a:ext cx="2578100" cy="762000"/>
            <a:chOff x="3840" y="3072"/>
            <a:chExt cx="1624" cy="480"/>
          </a:xfrm>
        </p:grpSpPr>
        <p:sp>
          <p:nvSpPr>
            <p:cNvPr id="6480" name="Oval 295">
              <a:extLst>
                <a:ext uri="{FF2B5EF4-FFF2-40B4-BE49-F238E27FC236}">
                  <a16:creationId xmlns:a16="http://schemas.microsoft.com/office/drawing/2014/main" id="{2208696B-96E3-4619-A2F9-6A5F9443E094}"/>
                </a:ext>
              </a:extLst>
            </p:cNvPr>
            <p:cNvSpPr>
              <a:spLocks noChangeArrowheads="1"/>
            </p:cNvSpPr>
            <p:nvPr/>
          </p:nvSpPr>
          <p:spPr bwMode="auto">
            <a:xfrm>
              <a:off x="3840"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1" name="Oval 296">
              <a:extLst>
                <a:ext uri="{FF2B5EF4-FFF2-40B4-BE49-F238E27FC236}">
                  <a16:creationId xmlns:a16="http://schemas.microsoft.com/office/drawing/2014/main" id="{3508B4B3-98FF-4128-A052-1E9DFE68A138}"/>
                </a:ext>
              </a:extLst>
            </p:cNvPr>
            <p:cNvSpPr>
              <a:spLocks noChangeArrowheads="1"/>
            </p:cNvSpPr>
            <p:nvPr/>
          </p:nvSpPr>
          <p:spPr bwMode="auto">
            <a:xfrm>
              <a:off x="393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2" name="Oval 297">
              <a:extLst>
                <a:ext uri="{FF2B5EF4-FFF2-40B4-BE49-F238E27FC236}">
                  <a16:creationId xmlns:a16="http://schemas.microsoft.com/office/drawing/2014/main" id="{CEA908FB-F9B9-499A-8C47-97C8D8447320}"/>
                </a:ext>
              </a:extLst>
            </p:cNvPr>
            <p:cNvSpPr>
              <a:spLocks noChangeArrowheads="1"/>
            </p:cNvSpPr>
            <p:nvPr/>
          </p:nvSpPr>
          <p:spPr bwMode="auto">
            <a:xfrm>
              <a:off x="4032"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3" name="Oval 298">
              <a:extLst>
                <a:ext uri="{FF2B5EF4-FFF2-40B4-BE49-F238E27FC236}">
                  <a16:creationId xmlns:a16="http://schemas.microsoft.com/office/drawing/2014/main" id="{2A1E0933-F11C-4527-A10E-E65D1F7C6524}"/>
                </a:ext>
              </a:extLst>
            </p:cNvPr>
            <p:cNvSpPr>
              <a:spLocks noChangeArrowheads="1"/>
            </p:cNvSpPr>
            <p:nvPr/>
          </p:nvSpPr>
          <p:spPr bwMode="auto">
            <a:xfrm>
              <a:off x="412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4" name="Oval 299">
              <a:extLst>
                <a:ext uri="{FF2B5EF4-FFF2-40B4-BE49-F238E27FC236}">
                  <a16:creationId xmlns:a16="http://schemas.microsoft.com/office/drawing/2014/main" id="{9458CB26-764A-4895-B91F-8CEF9D25660E}"/>
                </a:ext>
              </a:extLst>
            </p:cNvPr>
            <p:cNvSpPr>
              <a:spLocks noChangeArrowheads="1"/>
            </p:cNvSpPr>
            <p:nvPr/>
          </p:nvSpPr>
          <p:spPr bwMode="auto">
            <a:xfrm>
              <a:off x="422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5" name="Oval 300">
              <a:extLst>
                <a:ext uri="{FF2B5EF4-FFF2-40B4-BE49-F238E27FC236}">
                  <a16:creationId xmlns:a16="http://schemas.microsoft.com/office/drawing/2014/main" id="{0187297A-C6CB-438C-9100-A89F57D25426}"/>
                </a:ext>
              </a:extLst>
            </p:cNvPr>
            <p:cNvSpPr>
              <a:spLocks noChangeArrowheads="1"/>
            </p:cNvSpPr>
            <p:nvPr/>
          </p:nvSpPr>
          <p:spPr bwMode="auto">
            <a:xfrm>
              <a:off x="4320"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6" name="Oval 301">
              <a:extLst>
                <a:ext uri="{FF2B5EF4-FFF2-40B4-BE49-F238E27FC236}">
                  <a16:creationId xmlns:a16="http://schemas.microsoft.com/office/drawing/2014/main" id="{9523B025-407F-4599-9B66-B820ADDB34F4}"/>
                </a:ext>
              </a:extLst>
            </p:cNvPr>
            <p:cNvSpPr>
              <a:spLocks noChangeArrowheads="1"/>
            </p:cNvSpPr>
            <p:nvPr/>
          </p:nvSpPr>
          <p:spPr bwMode="auto">
            <a:xfrm>
              <a:off x="441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7" name="Oval 302">
              <a:extLst>
                <a:ext uri="{FF2B5EF4-FFF2-40B4-BE49-F238E27FC236}">
                  <a16:creationId xmlns:a16="http://schemas.microsoft.com/office/drawing/2014/main" id="{C0FEE598-DD57-419D-A562-FFC6703EB01B}"/>
                </a:ext>
              </a:extLst>
            </p:cNvPr>
            <p:cNvSpPr>
              <a:spLocks noChangeArrowheads="1"/>
            </p:cNvSpPr>
            <p:nvPr/>
          </p:nvSpPr>
          <p:spPr bwMode="auto">
            <a:xfrm>
              <a:off x="4512"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8" name="Oval 303">
              <a:extLst>
                <a:ext uri="{FF2B5EF4-FFF2-40B4-BE49-F238E27FC236}">
                  <a16:creationId xmlns:a16="http://schemas.microsoft.com/office/drawing/2014/main" id="{AEA7B650-BA77-4596-8D11-340B77B40101}"/>
                </a:ext>
              </a:extLst>
            </p:cNvPr>
            <p:cNvSpPr>
              <a:spLocks noChangeArrowheads="1"/>
            </p:cNvSpPr>
            <p:nvPr/>
          </p:nvSpPr>
          <p:spPr bwMode="auto">
            <a:xfrm>
              <a:off x="460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9" name="Oval 304">
              <a:extLst>
                <a:ext uri="{FF2B5EF4-FFF2-40B4-BE49-F238E27FC236}">
                  <a16:creationId xmlns:a16="http://schemas.microsoft.com/office/drawing/2014/main" id="{D2161000-8515-48B2-A280-52E01832AEAB}"/>
                </a:ext>
              </a:extLst>
            </p:cNvPr>
            <p:cNvSpPr>
              <a:spLocks noChangeArrowheads="1"/>
            </p:cNvSpPr>
            <p:nvPr/>
          </p:nvSpPr>
          <p:spPr bwMode="auto">
            <a:xfrm>
              <a:off x="470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0" name="Oval 305">
              <a:extLst>
                <a:ext uri="{FF2B5EF4-FFF2-40B4-BE49-F238E27FC236}">
                  <a16:creationId xmlns:a16="http://schemas.microsoft.com/office/drawing/2014/main" id="{D7EE204E-4D3F-4FD9-8347-0495D1DF3886}"/>
                </a:ext>
              </a:extLst>
            </p:cNvPr>
            <p:cNvSpPr>
              <a:spLocks noChangeArrowheads="1"/>
            </p:cNvSpPr>
            <p:nvPr/>
          </p:nvSpPr>
          <p:spPr bwMode="auto">
            <a:xfrm>
              <a:off x="4800"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1" name="Oval 306">
              <a:extLst>
                <a:ext uri="{FF2B5EF4-FFF2-40B4-BE49-F238E27FC236}">
                  <a16:creationId xmlns:a16="http://schemas.microsoft.com/office/drawing/2014/main" id="{E6DFB02A-CD15-4598-94DF-F5D0A6FBC20E}"/>
                </a:ext>
              </a:extLst>
            </p:cNvPr>
            <p:cNvSpPr>
              <a:spLocks noChangeArrowheads="1"/>
            </p:cNvSpPr>
            <p:nvPr/>
          </p:nvSpPr>
          <p:spPr bwMode="auto">
            <a:xfrm>
              <a:off x="489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2" name="Oval 307">
              <a:extLst>
                <a:ext uri="{FF2B5EF4-FFF2-40B4-BE49-F238E27FC236}">
                  <a16:creationId xmlns:a16="http://schemas.microsoft.com/office/drawing/2014/main" id="{EC89CA19-003F-4266-A3ED-1007BEA07458}"/>
                </a:ext>
              </a:extLst>
            </p:cNvPr>
            <p:cNvSpPr>
              <a:spLocks noChangeArrowheads="1"/>
            </p:cNvSpPr>
            <p:nvPr/>
          </p:nvSpPr>
          <p:spPr bwMode="auto">
            <a:xfrm>
              <a:off x="3840"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3" name="Oval 308">
              <a:extLst>
                <a:ext uri="{FF2B5EF4-FFF2-40B4-BE49-F238E27FC236}">
                  <a16:creationId xmlns:a16="http://schemas.microsoft.com/office/drawing/2014/main" id="{52CC5ADD-80C6-40C2-914F-0D0C66AF5243}"/>
                </a:ext>
              </a:extLst>
            </p:cNvPr>
            <p:cNvSpPr>
              <a:spLocks noChangeArrowheads="1"/>
            </p:cNvSpPr>
            <p:nvPr/>
          </p:nvSpPr>
          <p:spPr bwMode="auto">
            <a:xfrm>
              <a:off x="3936"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4" name="Oval 309">
              <a:extLst>
                <a:ext uri="{FF2B5EF4-FFF2-40B4-BE49-F238E27FC236}">
                  <a16:creationId xmlns:a16="http://schemas.microsoft.com/office/drawing/2014/main" id="{636BB6DE-3411-4B39-9C5A-CBDF09435D02}"/>
                </a:ext>
              </a:extLst>
            </p:cNvPr>
            <p:cNvSpPr>
              <a:spLocks noChangeArrowheads="1"/>
            </p:cNvSpPr>
            <p:nvPr/>
          </p:nvSpPr>
          <p:spPr bwMode="auto">
            <a:xfrm>
              <a:off x="4032"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5" name="Oval 310">
              <a:extLst>
                <a:ext uri="{FF2B5EF4-FFF2-40B4-BE49-F238E27FC236}">
                  <a16:creationId xmlns:a16="http://schemas.microsoft.com/office/drawing/2014/main" id="{F114FFC6-BBCD-4B6B-9DF1-CDE11EB9E751}"/>
                </a:ext>
              </a:extLst>
            </p:cNvPr>
            <p:cNvSpPr>
              <a:spLocks noChangeArrowheads="1"/>
            </p:cNvSpPr>
            <p:nvPr/>
          </p:nvSpPr>
          <p:spPr bwMode="auto">
            <a:xfrm>
              <a:off x="4128"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6" name="Oval 311">
              <a:extLst>
                <a:ext uri="{FF2B5EF4-FFF2-40B4-BE49-F238E27FC236}">
                  <a16:creationId xmlns:a16="http://schemas.microsoft.com/office/drawing/2014/main" id="{58E152A1-F8ED-4FD4-85C2-94F923724F64}"/>
                </a:ext>
              </a:extLst>
            </p:cNvPr>
            <p:cNvSpPr>
              <a:spLocks noChangeArrowheads="1"/>
            </p:cNvSpPr>
            <p:nvPr/>
          </p:nvSpPr>
          <p:spPr bwMode="auto">
            <a:xfrm>
              <a:off x="4224"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7" name="Oval 312">
              <a:extLst>
                <a:ext uri="{FF2B5EF4-FFF2-40B4-BE49-F238E27FC236}">
                  <a16:creationId xmlns:a16="http://schemas.microsoft.com/office/drawing/2014/main" id="{3FF5F758-4DCB-4E4F-A7A7-9996719535ED}"/>
                </a:ext>
              </a:extLst>
            </p:cNvPr>
            <p:cNvSpPr>
              <a:spLocks noChangeArrowheads="1"/>
            </p:cNvSpPr>
            <p:nvPr/>
          </p:nvSpPr>
          <p:spPr bwMode="auto">
            <a:xfrm>
              <a:off x="4320"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8" name="Oval 313">
              <a:extLst>
                <a:ext uri="{FF2B5EF4-FFF2-40B4-BE49-F238E27FC236}">
                  <a16:creationId xmlns:a16="http://schemas.microsoft.com/office/drawing/2014/main" id="{B1F8FFAE-CE99-40B5-AE0D-2CB1F12D699F}"/>
                </a:ext>
              </a:extLst>
            </p:cNvPr>
            <p:cNvSpPr>
              <a:spLocks noChangeArrowheads="1"/>
            </p:cNvSpPr>
            <p:nvPr/>
          </p:nvSpPr>
          <p:spPr bwMode="auto">
            <a:xfrm>
              <a:off x="4416"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9" name="Oval 314">
              <a:extLst>
                <a:ext uri="{FF2B5EF4-FFF2-40B4-BE49-F238E27FC236}">
                  <a16:creationId xmlns:a16="http://schemas.microsoft.com/office/drawing/2014/main" id="{A9F2DDB4-C2D1-402C-9993-80D82D1A10FA}"/>
                </a:ext>
              </a:extLst>
            </p:cNvPr>
            <p:cNvSpPr>
              <a:spLocks noChangeArrowheads="1"/>
            </p:cNvSpPr>
            <p:nvPr/>
          </p:nvSpPr>
          <p:spPr bwMode="auto">
            <a:xfrm>
              <a:off x="4512"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0" name="Oval 315">
              <a:extLst>
                <a:ext uri="{FF2B5EF4-FFF2-40B4-BE49-F238E27FC236}">
                  <a16:creationId xmlns:a16="http://schemas.microsoft.com/office/drawing/2014/main" id="{D894A0E4-BA07-4F9A-BAAA-A419FE6B3E06}"/>
                </a:ext>
              </a:extLst>
            </p:cNvPr>
            <p:cNvSpPr>
              <a:spLocks noChangeArrowheads="1"/>
            </p:cNvSpPr>
            <p:nvPr/>
          </p:nvSpPr>
          <p:spPr bwMode="auto">
            <a:xfrm>
              <a:off x="4608"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1" name="Oval 316">
              <a:extLst>
                <a:ext uri="{FF2B5EF4-FFF2-40B4-BE49-F238E27FC236}">
                  <a16:creationId xmlns:a16="http://schemas.microsoft.com/office/drawing/2014/main" id="{42C3E0A6-16FA-4B33-B01D-AA7208BEF4AC}"/>
                </a:ext>
              </a:extLst>
            </p:cNvPr>
            <p:cNvSpPr>
              <a:spLocks noChangeArrowheads="1"/>
            </p:cNvSpPr>
            <p:nvPr/>
          </p:nvSpPr>
          <p:spPr bwMode="auto">
            <a:xfrm>
              <a:off x="4704"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2" name="Oval 317">
              <a:extLst>
                <a:ext uri="{FF2B5EF4-FFF2-40B4-BE49-F238E27FC236}">
                  <a16:creationId xmlns:a16="http://schemas.microsoft.com/office/drawing/2014/main" id="{5C73642C-5ACD-4291-BED4-B7A91938FD26}"/>
                </a:ext>
              </a:extLst>
            </p:cNvPr>
            <p:cNvSpPr>
              <a:spLocks noChangeArrowheads="1"/>
            </p:cNvSpPr>
            <p:nvPr/>
          </p:nvSpPr>
          <p:spPr bwMode="auto">
            <a:xfrm>
              <a:off x="4800"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3" name="Oval 318">
              <a:extLst>
                <a:ext uri="{FF2B5EF4-FFF2-40B4-BE49-F238E27FC236}">
                  <a16:creationId xmlns:a16="http://schemas.microsoft.com/office/drawing/2014/main" id="{0E249CBF-3D90-47BF-9E09-0C2578090062}"/>
                </a:ext>
              </a:extLst>
            </p:cNvPr>
            <p:cNvSpPr>
              <a:spLocks noChangeArrowheads="1"/>
            </p:cNvSpPr>
            <p:nvPr/>
          </p:nvSpPr>
          <p:spPr bwMode="auto">
            <a:xfrm>
              <a:off x="4896"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4" name="Freeform 319">
              <a:extLst>
                <a:ext uri="{FF2B5EF4-FFF2-40B4-BE49-F238E27FC236}">
                  <a16:creationId xmlns:a16="http://schemas.microsoft.com/office/drawing/2014/main" id="{01E82F63-A2F5-42CB-B190-8723467AE2FD}"/>
                </a:ext>
              </a:extLst>
            </p:cNvPr>
            <p:cNvSpPr>
              <a:spLocks/>
            </p:cNvSpPr>
            <p:nvPr/>
          </p:nvSpPr>
          <p:spPr bwMode="auto">
            <a:xfrm>
              <a:off x="3868"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5" name="Freeform 320">
              <a:extLst>
                <a:ext uri="{FF2B5EF4-FFF2-40B4-BE49-F238E27FC236}">
                  <a16:creationId xmlns:a16="http://schemas.microsoft.com/office/drawing/2014/main" id="{2B8428B9-ED24-42A1-A728-4A99C602ED08}"/>
                </a:ext>
              </a:extLst>
            </p:cNvPr>
            <p:cNvSpPr>
              <a:spLocks/>
            </p:cNvSpPr>
            <p:nvPr/>
          </p:nvSpPr>
          <p:spPr bwMode="auto">
            <a:xfrm>
              <a:off x="3984"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6" name="Freeform 321">
              <a:extLst>
                <a:ext uri="{FF2B5EF4-FFF2-40B4-BE49-F238E27FC236}">
                  <a16:creationId xmlns:a16="http://schemas.microsoft.com/office/drawing/2014/main" id="{437BE9BF-515A-4B63-AB8E-5BFE2A5E9BB9}"/>
                </a:ext>
              </a:extLst>
            </p:cNvPr>
            <p:cNvSpPr>
              <a:spLocks/>
            </p:cNvSpPr>
            <p:nvPr/>
          </p:nvSpPr>
          <p:spPr bwMode="auto">
            <a:xfrm>
              <a:off x="4080"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7" name="Freeform 322">
              <a:extLst>
                <a:ext uri="{FF2B5EF4-FFF2-40B4-BE49-F238E27FC236}">
                  <a16:creationId xmlns:a16="http://schemas.microsoft.com/office/drawing/2014/main" id="{AD0A5FE7-A89E-4572-AE1A-52A08D2A9C1F}"/>
                </a:ext>
              </a:extLst>
            </p:cNvPr>
            <p:cNvSpPr>
              <a:spLocks/>
            </p:cNvSpPr>
            <p:nvPr/>
          </p:nvSpPr>
          <p:spPr bwMode="auto">
            <a:xfrm>
              <a:off x="3888"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8" name="Freeform 323">
              <a:extLst>
                <a:ext uri="{FF2B5EF4-FFF2-40B4-BE49-F238E27FC236}">
                  <a16:creationId xmlns:a16="http://schemas.microsoft.com/office/drawing/2014/main" id="{17FB9FC0-AA9A-4AA7-B470-2BF5D673E45D}"/>
                </a:ext>
              </a:extLst>
            </p:cNvPr>
            <p:cNvSpPr>
              <a:spLocks/>
            </p:cNvSpPr>
            <p:nvPr/>
          </p:nvSpPr>
          <p:spPr bwMode="auto">
            <a:xfrm>
              <a:off x="3984"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9" name="Freeform 324">
              <a:extLst>
                <a:ext uri="{FF2B5EF4-FFF2-40B4-BE49-F238E27FC236}">
                  <a16:creationId xmlns:a16="http://schemas.microsoft.com/office/drawing/2014/main" id="{B6BB010B-C2C0-4B5C-940D-64A7CF92FB1B}"/>
                </a:ext>
              </a:extLst>
            </p:cNvPr>
            <p:cNvSpPr>
              <a:spLocks/>
            </p:cNvSpPr>
            <p:nvPr/>
          </p:nvSpPr>
          <p:spPr bwMode="auto">
            <a:xfrm>
              <a:off x="4080"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0" name="Freeform 325">
              <a:extLst>
                <a:ext uri="{FF2B5EF4-FFF2-40B4-BE49-F238E27FC236}">
                  <a16:creationId xmlns:a16="http://schemas.microsoft.com/office/drawing/2014/main" id="{EE168537-6AC3-448C-91E0-8551DF03F9D5}"/>
                </a:ext>
              </a:extLst>
            </p:cNvPr>
            <p:cNvSpPr>
              <a:spLocks/>
            </p:cNvSpPr>
            <p:nvPr/>
          </p:nvSpPr>
          <p:spPr bwMode="auto">
            <a:xfrm>
              <a:off x="4176"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1" name="Freeform 326">
              <a:extLst>
                <a:ext uri="{FF2B5EF4-FFF2-40B4-BE49-F238E27FC236}">
                  <a16:creationId xmlns:a16="http://schemas.microsoft.com/office/drawing/2014/main" id="{45473979-0407-4EC2-8230-5873E02A33EA}"/>
                </a:ext>
              </a:extLst>
            </p:cNvPr>
            <p:cNvSpPr>
              <a:spLocks/>
            </p:cNvSpPr>
            <p:nvPr/>
          </p:nvSpPr>
          <p:spPr bwMode="auto">
            <a:xfrm>
              <a:off x="4272"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2" name="Freeform 327">
              <a:extLst>
                <a:ext uri="{FF2B5EF4-FFF2-40B4-BE49-F238E27FC236}">
                  <a16:creationId xmlns:a16="http://schemas.microsoft.com/office/drawing/2014/main" id="{FFBF619A-E364-4B4D-B139-96086327B99D}"/>
                </a:ext>
              </a:extLst>
            </p:cNvPr>
            <p:cNvSpPr>
              <a:spLocks/>
            </p:cNvSpPr>
            <p:nvPr/>
          </p:nvSpPr>
          <p:spPr bwMode="auto">
            <a:xfrm>
              <a:off x="4368"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3" name="Freeform 328">
              <a:extLst>
                <a:ext uri="{FF2B5EF4-FFF2-40B4-BE49-F238E27FC236}">
                  <a16:creationId xmlns:a16="http://schemas.microsoft.com/office/drawing/2014/main" id="{2A599FB9-84D2-4D3A-83FB-6330C0A3551A}"/>
                </a:ext>
              </a:extLst>
            </p:cNvPr>
            <p:cNvSpPr>
              <a:spLocks/>
            </p:cNvSpPr>
            <p:nvPr/>
          </p:nvSpPr>
          <p:spPr bwMode="auto">
            <a:xfrm>
              <a:off x="4464"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4" name="Freeform 329">
              <a:extLst>
                <a:ext uri="{FF2B5EF4-FFF2-40B4-BE49-F238E27FC236}">
                  <a16:creationId xmlns:a16="http://schemas.microsoft.com/office/drawing/2014/main" id="{2C37366C-9FE1-45E5-B386-4996B99CE34A}"/>
                </a:ext>
              </a:extLst>
            </p:cNvPr>
            <p:cNvSpPr>
              <a:spLocks/>
            </p:cNvSpPr>
            <p:nvPr/>
          </p:nvSpPr>
          <p:spPr bwMode="auto">
            <a:xfrm>
              <a:off x="4560"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5" name="Freeform 330">
              <a:extLst>
                <a:ext uri="{FF2B5EF4-FFF2-40B4-BE49-F238E27FC236}">
                  <a16:creationId xmlns:a16="http://schemas.microsoft.com/office/drawing/2014/main" id="{E4F20F1B-4961-475E-AC12-644D9E4D203A}"/>
                </a:ext>
              </a:extLst>
            </p:cNvPr>
            <p:cNvSpPr>
              <a:spLocks/>
            </p:cNvSpPr>
            <p:nvPr/>
          </p:nvSpPr>
          <p:spPr bwMode="auto">
            <a:xfrm>
              <a:off x="4656"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6" name="Freeform 331">
              <a:extLst>
                <a:ext uri="{FF2B5EF4-FFF2-40B4-BE49-F238E27FC236}">
                  <a16:creationId xmlns:a16="http://schemas.microsoft.com/office/drawing/2014/main" id="{366C45B4-EA7C-45C8-B297-24C15ABE2E82}"/>
                </a:ext>
              </a:extLst>
            </p:cNvPr>
            <p:cNvSpPr>
              <a:spLocks/>
            </p:cNvSpPr>
            <p:nvPr/>
          </p:nvSpPr>
          <p:spPr bwMode="auto">
            <a:xfrm>
              <a:off x="4752"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7" name="Freeform 332">
              <a:extLst>
                <a:ext uri="{FF2B5EF4-FFF2-40B4-BE49-F238E27FC236}">
                  <a16:creationId xmlns:a16="http://schemas.microsoft.com/office/drawing/2014/main" id="{0FBA9E3C-52B7-416A-829B-9C5A6315F038}"/>
                </a:ext>
              </a:extLst>
            </p:cNvPr>
            <p:cNvSpPr>
              <a:spLocks/>
            </p:cNvSpPr>
            <p:nvPr/>
          </p:nvSpPr>
          <p:spPr bwMode="auto">
            <a:xfrm>
              <a:off x="4848"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8" name="Freeform 333">
              <a:extLst>
                <a:ext uri="{FF2B5EF4-FFF2-40B4-BE49-F238E27FC236}">
                  <a16:creationId xmlns:a16="http://schemas.microsoft.com/office/drawing/2014/main" id="{3074F50E-DB8D-4EB2-964F-EFE8BA452076}"/>
                </a:ext>
              </a:extLst>
            </p:cNvPr>
            <p:cNvSpPr>
              <a:spLocks/>
            </p:cNvSpPr>
            <p:nvPr/>
          </p:nvSpPr>
          <p:spPr bwMode="auto">
            <a:xfrm>
              <a:off x="4944"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9" name="Freeform 334">
              <a:extLst>
                <a:ext uri="{FF2B5EF4-FFF2-40B4-BE49-F238E27FC236}">
                  <a16:creationId xmlns:a16="http://schemas.microsoft.com/office/drawing/2014/main" id="{D17E248E-B2BE-405E-9EB9-B5065129A330}"/>
                </a:ext>
              </a:extLst>
            </p:cNvPr>
            <p:cNvSpPr>
              <a:spLocks/>
            </p:cNvSpPr>
            <p:nvPr/>
          </p:nvSpPr>
          <p:spPr bwMode="auto">
            <a:xfrm>
              <a:off x="4176"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0" name="Freeform 335">
              <a:extLst>
                <a:ext uri="{FF2B5EF4-FFF2-40B4-BE49-F238E27FC236}">
                  <a16:creationId xmlns:a16="http://schemas.microsoft.com/office/drawing/2014/main" id="{D45A0EF3-BECC-40FB-A07E-AA6E4EB3A223}"/>
                </a:ext>
              </a:extLst>
            </p:cNvPr>
            <p:cNvSpPr>
              <a:spLocks/>
            </p:cNvSpPr>
            <p:nvPr/>
          </p:nvSpPr>
          <p:spPr bwMode="auto">
            <a:xfrm>
              <a:off x="4272"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1" name="Freeform 336">
              <a:extLst>
                <a:ext uri="{FF2B5EF4-FFF2-40B4-BE49-F238E27FC236}">
                  <a16:creationId xmlns:a16="http://schemas.microsoft.com/office/drawing/2014/main" id="{B68EAB92-D7AD-45E6-9E6A-A5296C6FDAAC}"/>
                </a:ext>
              </a:extLst>
            </p:cNvPr>
            <p:cNvSpPr>
              <a:spLocks/>
            </p:cNvSpPr>
            <p:nvPr/>
          </p:nvSpPr>
          <p:spPr bwMode="auto">
            <a:xfrm>
              <a:off x="4368"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2" name="Freeform 337">
              <a:extLst>
                <a:ext uri="{FF2B5EF4-FFF2-40B4-BE49-F238E27FC236}">
                  <a16:creationId xmlns:a16="http://schemas.microsoft.com/office/drawing/2014/main" id="{2B1C89C3-42CD-41A6-83C0-4BB13B7E5D4F}"/>
                </a:ext>
              </a:extLst>
            </p:cNvPr>
            <p:cNvSpPr>
              <a:spLocks/>
            </p:cNvSpPr>
            <p:nvPr/>
          </p:nvSpPr>
          <p:spPr bwMode="auto">
            <a:xfrm>
              <a:off x="4464"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3" name="Freeform 338">
              <a:extLst>
                <a:ext uri="{FF2B5EF4-FFF2-40B4-BE49-F238E27FC236}">
                  <a16:creationId xmlns:a16="http://schemas.microsoft.com/office/drawing/2014/main" id="{EB52F750-BC0E-4F39-A179-9950F6EFEE30}"/>
                </a:ext>
              </a:extLst>
            </p:cNvPr>
            <p:cNvSpPr>
              <a:spLocks/>
            </p:cNvSpPr>
            <p:nvPr/>
          </p:nvSpPr>
          <p:spPr bwMode="auto">
            <a:xfrm>
              <a:off x="4560"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4" name="Freeform 339">
              <a:extLst>
                <a:ext uri="{FF2B5EF4-FFF2-40B4-BE49-F238E27FC236}">
                  <a16:creationId xmlns:a16="http://schemas.microsoft.com/office/drawing/2014/main" id="{20CBCD97-6EA6-49D0-B456-00A433D7FF43}"/>
                </a:ext>
              </a:extLst>
            </p:cNvPr>
            <p:cNvSpPr>
              <a:spLocks/>
            </p:cNvSpPr>
            <p:nvPr/>
          </p:nvSpPr>
          <p:spPr bwMode="auto">
            <a:xfrm>
              <a:off x="4656"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5" name="Freeform 340">
              <a:extLst>
                <a:ext uri="{FF2B5EF4-FFF2-40B4-BE49-F238E27FC236}">
                  <a16:creationId xmlns:a16="http://schemas.microsoft.com/office/drawing/2014/main" id="{EEF09F07-03BC-48A5-BDF3-0E3B0E83DA85}"/>
                </a:ext>
              </a:extLst>
            </p:cNvPr>
            <p:cNvSpPr>
              <a:spLocks/>
            </p:cNvSpPr>
            <p:nvPr/>
          </p:nvSpPr>
          <p:spPr bwMode="auto">
            <a:xfrm>
              <a:off x="4752"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6" name="Freeform 341">
              <a:extLst>
                <a:ext uri="{FF2B5EF4-FFF2-40B4-BE49-F238E27FC236}">
                  <a16:creationId xmlns:a16="http://schemas.microsoft.com/office/drawing/2014/main" id="{4A4847EC-7A2B-4797-9AF8-223AF2E878F1}"/>
                </a:ext>
              </a:extLst>
            </p:cNvPr>
            <p:cNvSpPr>
              <a:spLocks/>
            </p:cNvSpPr>
            <p:nvPr/>
          </p:nvSpPr>
          <p:spPr bwMode="auto">
            <a:xfrm>
              <a:off x="4848"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7" name="Freeform 342">
              <a:extLst>
                <a:ext uri="{FF2B5EF4-FFF2-40B4-BE49-F238E27FC236}">
                  <a16:creationId xmlns:a16="http://schemas.microsoft.com/office/drawing/2014/main" id="{DA796F30-5E1B-46B1-A71C-5437D5ECC26B}"/>
                </a:ext>
              </a:extLst>
            </p:cNvPr>
            <p:cNvSpPr>
              <a:spLocks/>
            </p:cNvSpPr>
            <p:nvPr/>
          </p:nvSpPr>
          <p:spPr bwMode="auto">
            <a:xfrm>
              <a:off x="4944"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8" name="Line 343">
              <a:extLst>
                <a:ext uri="{FF2B5EF4-FFF2-40B4-BE49-F238E27FC236}">
                  <a16:creationId xmlns:a16="http://schemas.microsoft.com/office/drawing/2014/main" id="{8D20A8EC-4BBE-4234-AE45-D7CF9C345E90}"/>
                </a:ext>
              </a:extLst>
            </p:cNvPr>
            <p:cNvSpPr>
              <a:spLocks noChangeShapeType="1"/>
            </p:cNvSpPr>
            <p:nvPr/>
          </p:nvSpPr>
          <p:spPr bwMode="auto">
            <a:xfrm>
              <a:off x="4896" y="307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6529" name="Line 344">
              <a:extLst>
                <a:ext uri="{FF2B5EF4-FFF2-40B4-BE49-F238E27FC236}">
                  <a16:creationId xmlns:a16="http://schemas.microsoft.com/office/drawing/2014/main" id="{D5CB66BF-516F-4D9A-9BD7-C265DA528A91}"/>
                </a:ext>
              </a:extLst>
            </p:cNvPr>
            <p:cNvSpPr>
              <a:spLocks noChangeShapeType="1"/>
            </p:cNvSpPr>
            <p:nvPr/>
          </p:nvSpPr>
          <p:spPr bwMode="auto">
            <a:xfrm>
              <a:off x="4896" y="355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6530" name="Line 345">
              <a:extLst>
                <a:ext uri="{FF2B5EF4-FFF2-40B4-BE49-F238E27FC236}">
                  <a16:creationId xmlns:a16="http://schemas.microsoft.com/office/drawing/2014/main" id="{96A8313A-7C7B-43BE-817F-C3E196928D05}"/>
                </a:ext>
              </a:extLst>
            </p:cNvPr>
            <p:cNvSpPr>
              <a:spLocks noChangeShapeType="1"/>
            </p:cNvSpPr>
            <p:nvPr/>
          </p:nvSpPr>
          <p:spPr bwMode="auto">
            <a:xfrm>
              <a:off x="5088" y="3072"/>
              <a:ext cx="0" cy="48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531" name="Text Box 346">
              <a:extLst>
                <a:ext uri="{FF2B5EF4-FFF2-40B4-BE49-F238E27FC236}">
                  <a16:creationId xmlns:a16="http://schemas.microsoft.com/office/drawing/2014/main" id="{CC5877EE-9D7A-4543-B38D-74760CCEE309}"/>
                </a:ext>
              </a:extLst>
            </p:cNvPr>
            <p:cNvSpPr txBox="1">
              <a:spLocks noChangeArrowheads="1"/>
            </p:cNvSpPr>
            <p:nvPr/>
          </p:nvSpPr>
          <p:spPr bwMode="auto">
            <a:xfrm>
              <a:off x="5088" y="3168"/>
              <a:ext cx="3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sz="1600">
                  <a:latin typeface="Times New Roman" panose="02020603050405020304" pitchFamily="18" charset="0"/>
                </a:rPr>
                <a:t>4 nm</a:t>
              </a:r>
            </a:p>
          </p:txBody>
        </p:sp>
      </p:grpSp>
      <p:grpSp>
        <p:nvGrpSpPr>
          <p:cNvPr id="6149" name="Group 758">
            <a:extLst>
              <a:ext uri="{FF2B5EF4-FFF2-40B4-BE49-F238E27FC236}">
                <a16:creationId xmlns:a16="http://schemas.microsoft.com/office/drawing/2014/main" id="{9194CE4E-F8A1-4258-9E9D-4C47F3C1D15A}"/>
              </a:ext>
            </a:extLst>
          </p:cNvPr>
          <p:cNvGrpSpPr>
            <a:grpSpLocks/>
          </p:cNvGrpSpPr>
          <p:nvPr/>
        </p:nvGrpSpPr>
        <p:grpSpPr bwMode="auto">
          <a:xfrm>
            <a:off x="5410200" y="5000625"/>
            <a:ext cx="1168400" cy="1123950"/>
            <a:chOff x="2296" y="2916"/>
            <a:chExt cx="736" cy="708"/>
          </a:xfrm>
        </p:grpSpPr>
        <p:sp>
          <p:nvSpPr>
            <p:cNvPr id="6454" name="Oval 239">
              <a:extLst>
                <a:ext uri="{FF2B5EF4-FFF2-40B4-BE49-F238E27FC236}">
                  <a16:creationId xmlns:a16="http://schemas.microsoft.com/office/drawing/2014/main" id="{A3723741-4666-4629-9085-EF64045C9464}"/>
                </a:ext>
              </a:extLst>
            </p:cNvPr>
            <p:cNvSpPr>
              <a:spLocks noChangeArrowheads="1"/>
            </p:cNvSpPr>
            <p:nvPr/>
          </p:nvSpPr>
          <p:spPr bwMode="auto">
            <a:xfrm>
              <a:off x="278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5" name="Oval 240">
              <a:extLst>
                <a:ext uri="{FF2B5EF4-FFF2-40B4-BE49-F238E27FC236}">
                  <a16:creationId xmlns:a16="http://schemas.microsoft.com/office/drawing/2014/main" id="{DC5ADAD8-5067-408D-BC8D-263622629A19}"/>
                </a:ext>
              </a:extLst>
            </p:cNvPr>
            <p:cNvSpPr>
              <a:spLocks noChangeArrowheads="1"/>
            </p:cNvSpPr>
            <p:nvPr/>
          </p:nvSpPr>
          <p:spPr bwMode="auto">
            <a:xfrm>
              <a:off x="2832"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6" name="Oval 241">
              <a:extLst>
                <a:ext uri="{FF2B5EF4-FFF2-40B4-BE49-F238E27FC236}">
                  <a16:creationId xmlns:a16="http://schemas.microsoft.com/office/drawing/2014/main" id="{0940DEA3-2A32-416E-AE1E-2525ECAF883F}"/>
                </a:ext>
              </a:extLst>
            </p:cNvPr>
            <p:cNvSpPr>
              <a:spLocks noChangeArrowheads="1"/>
            </p:cNvSpPr>
            <p:nvPr/>
          </p:nvSpPr>
          <p:spPr bwMode="auto">
            <a:xfrm>
              <a:off x="2832"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7" name="Oval 242">
              <a:extLst>
                <a:ext uri="{FF2B5EF4-FFF2-40B4-BE49-F238E27FC236}">
                  <a16:creationId xmlns:a16="http://schemas.microsoft.com/office/drawing/2014/main" id="{BFF7ADEB-F3D0-4B92-90A6-B4D0615012E6}"/>
                </a:ext>
              </a:extLst>
            </p:cNvPr>
            <p:cNvSpPr>
              <a:spLocks noChangeArrowheads="1"/>
            </p:cNvSpPr>
            <p:nvPr/>
          </p:nvSpPr>
          <p:spPr bwMode="auto">
            <a:xfrm>
              <a:off x="2688"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8" name="Oval 243">
              <a:extLst>
                <a:ext uri="{FF2B5EF4-FFF2-40B4-BE49-F238E27FC236}">
                  <a16:creationId xmlns:a16="http://schemas.microsoft.com/office/drawing/2014/main" id="{E5C0309D-42A6-43DE-AE24-8E2F2B2A2436}"/>
                </a:ext>
              </a:extLst>
            </p:cNvPr>
            <p:cNvSpPr>
              <a:spLocks noChangeArrowheads="1"/>
            </p:cNvSpPr>
            <p:nvPr/>
          </p:nvSpPr>
          <p:spPr bwMode="auto">
            <a:xfrm>
              <a:off x="2592"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9" name="Oval 244">
              <a:extLst>
                <a:ext uri="{FF2B5EF4-FFF2-40B4-BE49-F238E27FC236}">
                  <a16:creationId xmlns:a16="http://schemas.microsoft.com/office/drawing/2014/main" id="{D3E5594F-D168-429A-8825-891234129F9E}"/>
                </a:ext>
              </a:extLst>
            </p:cNvPr>
            <p:cNvSpPr>
              <a:spLocks noChangeArrowheads="1"/>
            </p:cNvSpPr>
            <p:nvPr/>
          </p:nvSpPr>
          <p:spPr bwMode="auto">
            <a:xfrm>
              <a:off x="2688"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0" name="Oval 245">
              <a:extLst>
                <a:ext uri="{FF2B5EF4-FFF2-40B4-BE49-F238E27FC236}">
                  <a16:creationId xmlns:a16="http://schemas.microsoft.com/office/drawing/2014/main" id="{A6A42754-8565-492C-8D7F-E6AE63868F0A}"/>
                </a:ext>
              </a:extLst>
            </p:cNvPr>
            <p:cNvSpPr>
              <a:spLocks noChangeArrowheads="1"/>
            </p:cNvSpPr>
            <p:nvPr/>
          </p:nvSpPr>
          <p:spPr bwMode="auto">
            <a:xfrm>
              <a:off x="2784"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1" name="Oval 246">
              <a:extLst>
                <a:ext uri="{FF2B5EF4-FFF2-40B4-BE49-F238E27FC236}">
                  <a16:creationId xmlns:a16="http://schemas.microsoft.com/office/drawing/2014/main" id="{C78732F1-973B-48D8-A52B-4949825EA756}"/>
                </a:ext>
              </a:extLst>
            </p:cNvPr>
            <p:cNvSpPr>
              <a:spLocks noChangeArrowheads="1"/>
            </p:cNvSpPr>
            <p:nvPr/>
          </p:nvSpPr>
          <p:spPr bwMode="auto">
            <a:xfrm>
              <a:off x="2544"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2" name="Oval 247">
              <a:extLst>
                <a:ext uri="{FF2B5EF4-FFF2-40B4-BE49-F238E27FC236}">
                  <a16:creationId xmlns:a16="http://schemas.microsoft.com/office/drawing/2014/main" id="{9765007A-374C-480B-9FF3-033E7E9A6040}"/>
                </a:ext>
              </a:extLst>
            </p:cNvPr>
            <p:cNvSpPr>
              <a:spLocks noChangeArrowheads="1"/>
            </p:cNvSpPr>
            <p:nvPr/>
          </p:nvSpPr>
          <p:spPr bwMode="auto">
            <a:xfrm>
              <a:off x="2496"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3" name="Oval 248">
              <a:extLst>
                <a:ext uri="{FF2B5EF4-FFF2-40B4-BE49-F238E27FC236}">
                  <a16:creationId xmlns:a16="http://schemas.microsoft.com/office/drawing/2014/main" id="{C36747DA-182D-4031-910B-DDE4403E28D5}"/>
                </a:ext>
              </a:extLst>
            </p:cNvPr>
            <p:cNvSpPr>
              <a:spLocks noChangeArrowheads="1"/>
            </p:cNvSpPr>
            <p:nvPr/>
          </p:nvSpPr>
          <p:spPr bwMode="auto">
            <a:xfrm>
              <a:off x="244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4" name="Oval 249">
              <a:extLst>
                <a:ext uri="{FF2B5EF4-FFF2-40B4-BE49-F238E27FC236}">
                  <a16:creationId xmlns:a16="http://schemas.microsoft.com/office/drawing/2014/main" id="{B03EE47C-AAF5-4B9E-B326-63706CA38326}"/>
                </a:ext>
              </a:extLst>
            </p:cNvPr>
            <p:cNvSpPr>
              <a:spLocks noChangeArrowheads="1"/>
            </p:cNvSpPr>
            <p:nvPr/>
          </p:nvSpPr>
          <p:spPr bwMode="auto">
            <a:xfrm>
              <a:off x="2400"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5" name="Oval 250">
              <a:extLst>
                <a:ext uri="{FF2B5EF4-FFF2-40B4-BE49-F238E27FC236}">
                  <a16:creationId xmlns:a16="http://schemas.microsoft.com/office/drawing/2014/main" id="{F792C32D-0727-4646-BD4C-29AA0DFDFD89}"/>
                </a:ext>
              </a:extLst>
            </p:cNvPr>
            <p:cNvSpPr>
              <a:spLocks noChangeArrowheads="1"/>
            </p:cNvSpPr>
            <p:nvPr/>
          </p:nvSpPr>
          <p:spPr bwMode="auto">
            <a:xfrm>
              <a:off x="2448"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6" name="Oval 251">
              <a:extLst>
                <a:ext uri="{FF2B5EF4-FFF2-40B4-BE49-F238E27FC236}">
                  <a16:creationId xmlns:a16="http://schemas.microsoft.com/office/drawing/2014/main" id="{9A21C608-1E92-45DB-BD0E-B4A13FD61CBF}"/>
                </a:ext>
              </a:extLst>
            </p:cNvPr>
            <p:cNvSpPr>
              <a:spLocks noChangeArrowheads="1"/>
            </p:cNvSpPr>
            <p:nvPr/>
          </p:nvSpPr>
          <p:spPr bwMode="auto">
            <a:xfrm>
              <a:off x="2400"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7" name="Freeform 254">
              <a:extLst>
                <a:ext uri="{FF2B5EF4-FFF2-40B4-BE49-F238E27FC236}">
                  <a16:creationId xmlns:a16="http://schemas.microsoft.com/office/drawing/2014/main" id="{8FAB91A4-6BFB-4EA7-B590-4CFEBCEB4DAC}"/>
                </a:ext>
              </a:extLst>
            </p:cNvPr>
            <p:cNvSpPr>
              <a:spLocks/>
            </p:cNvSpPr>
            <p:nvPr/>
          </p:nvSpPr>
          <p:spPr bwMode="auto">
            <a:xfrm>
              <a:off x="2880" y="3024"/>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68" name="Freeform 255">
              <a:extLst>
                <a:ext uri="{FF2B5EF4-FFF2-40B4-BE49-F238E27FC236}">
                  <a16:creationId xmlns:a16="http://schemas.microsoft.com/office/drawing/2014/main" id="{7D259EB5-C48B-46DB-83E8-5C0E8CD6760B}"/>
                </a:ext>
              </a:extLst>
            </p:cNvPr>
            <p:cNvSpPr>
              <a:spLocks/>
            </p:cNvSpPr>
            <p:nvPr/>
          </p:nvSpPr>
          <p:spPr bwMode="auto">
            <a:xfrm>
              <a:off x="2928" y="3168"/>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69" name="Freeform 256">
              <a:extLst>
                <a:ext uri="{FF2B5EF4-FFF2-40B4-BE49-F238E27FC236}">
                  <a16:creationId xmlns:a16="http://schemas.microsoft.com/office/drawing/2014/main" id="{8A88FA86-2BAA-4AE8-A3EE-66544E26F566}"/>
                </a:ext>
              </a:extLst>
            </p:cNvPr>
            <p:cNvSpPr>
              <a:spLocks/>
            </p:cNvSpPr>
            <p:nvPr/>
          </p:nvSpPr>
          <p:spPr bwMode="auto">
            <a:xfrm>
              <a:off x="2928" y="3312"/>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0" name="Freeform 257">
              <a:extLst>
                <a:ext uri="{FF2B5EF4-FFF2-40B4-BE49-F238E27FC236}">
                  <a16:creationId xmlns:a16="http://schemas.microsoft.com/office/drawing/2014/main" id="{4B86E3D3-6EBE-4705-A0FE-E711CCC1EF00}"/>
                </a:ext>
              </a:extLst>
            </p:cNvPr>
            <p:cNvSpPr>
              <a:spLocks/>
            </p:cNvSpPr>
            <p:nvPr/>
          </p:nvSpPr>
          <p:spPr bwMode="auto">
            <a:xfrm>
              <a:off x="2880" y="340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1" name="Freeform 258">
              <a:extLst>
                <a:ext uri="{FF2B5EF4-FFF2-40B4-BE49-F238E27FC236}">
                  <a16:creationId xmlns:a16="http://schemas.microsoft.com/office/drawing/2014/main" id="{7CD422A1-730F-416A-9EE2-9791D973A85C}"/>
                </a:ext>
              </a:extLst>
            </p:cNvPr>
            <p:cNvSpPr>
              <a:spLocks/>
            </p:cNvSpPr>
            <p:nvPr/>
          </p:nvSpPr>
          <p:spPr bwMode="auto">
            <a:xfrm>
              <a:off x="2736" y="350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2" name="Freeform 259">
              <a:extLst>
                <a:ext uri="{FF2B5EF4-FFF2-40B4-BE49-F238E27FC236}">
                  <a16:creationId xmlns:a16="http://schemas.microsoft.com/office/drawing/2014/main" id="{CF9AEDE0-A673-4E3A-B01F-B5A157050156}"/>
                </a:ext>
              </a:extLst>
            </p:cNvPr>
            <p:cNvSpPr>
              <a:spLocks/>
            </p:cNvSpPr>
            <p:nvPr/>
          </p:nvSpPr>
          <p:spPr bwMode="auto">
            <a:xfrm>
              <a:off x="2544" y="3504"/>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3" name="Freeform 260">
              <a:extLst>
                <a:ext uri="{FF2B5EF4-FFF2-40B4-BE49-F238E27FC236}">
                  <a16:creationId xmlns:a16="http://schemas.microsoft.com/office/drawing/2014/main" id="{1DFBFDFB-E9F9-4152-B03F-10FA2165C412}"/>
                </a:ext>
              </a:extLst>
            </p:cNvPr>
            <p:cNvSpPr>
              <a:spLocks/>
            </p:cNvSpPr>
            <p:nvPr/>
          </p:nvSpPr>
          <p:spPr bwMode="auto">
            <a:xfrm>
              <a:off x="2400" y="3456"/>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4" name="Freeform 261">
              <a:extLst>
                <a:ext uri="{FF2B5EF4-FFF2-40B4-BE49-F238E27FC236}">
                  <a16:creationId xmlns:a16="http://schemas.microsoft.com/office/drawing/2014/main" id="{2D815545-0254-4C15-8EC5-4676406BCFE6}"/>
                </a:ext>
              </a:extLst>
            </p:cNvPr>
            <p:cNvSpPr>
              <a:spLocks/>
            </p:cNvSpPr>
            <p:nvPr/>
          </p:nvSpPr>
          <p:spPr bwMode="auto">
            <a:xfrm>
              <a:off x="2448" y="2928"/>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5" name="Freeform 264">
              <a:extLst>
                <a:ext uri="{FF2B5EF4-FFF2-40B4-BE49-F238E27FC236}">
                  <a16:creationId xmlns:a16="http://schemas.microsoft.com/office/drawing/2014/main" id="{30441F71-0308-41EE-9D46-71EB82B34F36}"/>
                </a:ext>
              </a:extLst>
            </p:cNvPr>
            <p:cNvSpPr>
              <a:spLocks/>
            </p:cNvSpPr>
            <p:nvPr/>
          </p:nvSpPr>
          <p:spPr bwMode="auto">
            <a:xfrm>
              <a:off x="2304" y="3120"/>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6" name="Freeform 348">
              <a:extLst>
                <a:ext uri="{FF2B5EF4-FFF2-40B4-BE49-F238E27FC236}">
                  <a16:creationId xmlns:a16="http://schemas.microsoft.com/office/drawing/2014/main" id="{4A285DF1-36A0-452B-B653-EF3A1D744B46}"/>
                </a:ext>
              </a:extLst>
            </p:cNvPr>
            <p:cNvSpPr>
              <a:spLocks/>
            </p:cNvSpPr>
            <p:nvPr/>
          </p:nvSpPr>
          <p:spPr bwMode="auto">
            <a:xfrm>
              <a:off x="2750" y="2924"/>
              <a:ext cx="50" cy="112"/>
            </a:xfrm>
            <a:custGeom>
              <a:avLst/>
              <a:gdLst>
                <a:gd name="T0" fmla="*/ 6 w 50"/>
                <a:gd name="T1" fmla="*/ 112 h 112"/>
                <a:gd name="T2" fmla="*/ 10 w 50"/>
                <a:gd name="T3" fmla="*/ 64 h 112"/>
                <a:gd name="T4" fmla="*/ 34 w 50"/>
                <a:gd name="T5" fmla="*/ 60 h 112"/>
                <a:gd name="T6" fmla="*/ 22 w 50"/>
                <a:gd name="T7" fmla="*/ 28 h 112"/>
                <a:gd name="T8" fmla="*/ 50 w 50"/>
                <a:gd name="T9" fmla="*/ 0 h 112"/>
                <a:gd name="T10" fmla="*/ 0 60000 65536"/>
                <a:gd name="T11" fmla="*/ 0 60000 65536"/>
                <a:gd name="T12" fmla="*/ 0 60000 65536"/>
                <a:gd name="T13" fmla="*/ 0 60000 65536"/>
                <a:gd name="T14" fmla="*/ 0 60000 65536"/>
                <a:gd name="T15" fmla="*/ 0 w 50"/>
                <a:gd name="T16" fmla="*/ 0 h 112"/>
                <a:gd name="T17" fmla="*/ 50 w 50"/>
                <a:gd name="T18" fmla="*/ 112 h 112"/>
              </a:gdLst>
              <a:ahLst/>
              <a:cxnLst>
                <a:cxn ang="T10">
                  <a:pos x="T0" y="T1"/>
                </a:cxn>
                <a:cxn ang="T11">
                  <a:pos x="T2" y="T3"/>
                </a:cxn>
                <a:cxn ang="T12">
                  <a:pos x="T4" y="T5"/>
                </a:cxn>
                <a:cxn ang="T13">
                  <a:pos x="T6" y="T7"/>
                </a:cxn>
                <a:cxn ang="T14">
                  <a:pos x="T8" y="T9"/>
                </a:cxn>
              </a:cxnLst>
              <a:rect l="T15" t="T16" r="T17" b="T18"/>
              <a:pathLst>
                <a:path w="50" h="112">
                  <a:moveTo>
                    <a:pt x="6" y="112"/>
                  </a:moveTo>
                  <a:cubicBezTo>
                    <a:pt x="10" y="99"/>
                    <a:pt x="0" y="74"/>
                    <a:pt x="10" y="64"/>
                  </a:cubicBezTo>
                  <a:cubicBezTo>
                    <a:pt x="16" y="58"/>
                    <a:pt x="26" y="61"/>
                    <a:pt x="34" y="60"/>
                  </a:cubicBezTo>
                  <a:cubicBezTo>
                    <a:pt x="46" y="41"/>
                    <a:pt x="33" y="45"/>
                    <a:pt x="22" y="28"/>
                  </a:cubicBezTo>
                  <a:cubicBezTo>
                    <a:pt x="36" y="19"/>
                    <a:pt x="50" y="19"/>
                    <a:pt x="5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7" name="Freeform 349">
              <a:extLst>
                <a:ext uri="{FF2B5EF4-FFF2-40B4-BE49-F238E27FC236}">
                  <a16:creationId xmlns:a16="http://schemas.microsoft.com/office/drawing/2014/main" id="{2E65B6BF-097F-40C7-A28D-C8C2AB0D3435}"/>
                </a:ext>
              </a:extLst>
            </p:cNvPr>
            <p:cNvSpPr>
              <a:spLocks/>
            </p:cNvSpPr>
            <p:nvPr/>
          </p:nvSpPr>
          <p:spPr bwMode="auto">
            <a:xfrm>
              <a:off x="2613" y="2916"/>
              <a:ext cx="73" cy="145"/>
            </a:xfrm>
            <a:custGeom>
              <a:avLst/>
              <a:gdLst>
                <a:gd name="T0" fmla="*/ 31 w 73"/>
                <a:gd name="T1" fmla="*/ 112 h 145"/>
                <a:gd name="T2" fmla="*/ 3 w 73"/>
                <a:gd name="T3" fmla="*/ 92 h 145"/>
                <a:gd name="T4" fmla="*/ 11 w 73"/>
                <a:gd name="T5" fmla="*/ 80 h 145"/>
                <a:gd name="T6" fmla="*/ 43 w 73"/>
                <a:gd name="T7" fmla="*/ 72 h 145"/>
                <a:gd name="T8" fmla="*/ 31 w 73"/>
                <a:gd name="T9" fmla="*/ 24 h 145"/>
                <a:gd name="T10" fmla="*/ 19 w 73"/>
                <a:gd name="T11" fmla="*/ 0 h 145"/>
                <a:gd name="T12" fmla="*/ 0 60000 65536"/>
                <a:gd name="T13" fmla="*/ 0 60000 65536"/>
                <a:gd name="T14" fmla="*/ 0 60000 65536"/>
                <a:gd name="T15" fmla="*/ 0 60000 65536"/>
                <a:gd name="T16" fmla="*/ 0 60000 65536"/>
                <a:gd name="T17" fmla="*/ 0 60000 65536"/>
                <a:gd name="T18" fmla="*/ 0 w 73"/>
                <a:gd name="T19" fmla="*/ 0 h 145"/>
                <a:gd name="T20" fmla="*/ 73 w 73"/>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73" h="145">
                  <a:moveTo>
                    <a:pt x="31" y="112"/>
                  </a:moveTo>
                  <a:cubicBezTo>
                    <a:pt x="17" y="70"/>
                    <a:pt x="46" y="145"/>
                    <a:pt x="3" y="92"/>
                  </a:cubicBezTo>
                  <a:cubicBezTo>
                    <a:pt x="0" y="88"/>
                    <a:pt x="7" y="82"/>
                    <a:pt x="11" y="80"/>
                  </a:cubicBezTo>
                  <a:cubicBezTo>
                    <a:pt x="21" y="75"/>
                    <a:pt x="32" y="75"/>
                    <a:pt x="43" y="72"/>
                  </a:cubicBezTo>
                  <a:cubicBezTo>
                    <a:pt x="73" y="52"/>
                    <a:pt x="63" y="30"/>
                    <a:pt x="31" y="24"/>
                  </a:cubicBezTo>
                  <a:cubicBezTo>
                    <a:pt x="22" y="18"/>
                    <a:pt x="2" y="9"/>
                    <a:pt x="19"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8" name="Freeform 350">
              <a:extLst>
                <a:ext uri="{FF2B5EF4-FFF2-40B4-BE49-F238E27FC236}">
                  <a16:creationId xmlns:a16="http://schemas.microsoft.com/office/drawing/2014/main" id="{1C5BDD47-FEFE-48E1-899F-0555D11B55A1}"/>
                </a:ext>
              </a:extLst>
            </p:cNvPr>
            <p:cNvSpPr>
              <a:spLocks/>
            </p:cNvSpPr>
            <p:nvPr/>
          </p:nvSpPr>
          <p:spPr bwMode="auto">
            <a:xfrm>
              <a:off x="2336" y="3055"/>
              <a:ext cx="117" cy="58"/>
            </a:xfrm>
            <a:custGeom>
              <a:avLst/>
              <a:gdLst>
                <a:gd name="T0" fmla="*/ 116 w 117"/>
                <a:gd name="T1" fmla="*/ 53 h 58"/>
                <a:gd name="T2" fmla="*/ 96 w 117"/>
                <a:gd name="T3" fmla="*/ 37 h 58"/>
                <a:gd name="T4" fmla="*/ 32 w 117"/>
                <a:gd name="T5" fmla="*/ 25 h 58"/>
                <a:gd name="T6" fmla="*/ 0 w 117"/>
                <a:gd name="T7" fmla="*/ 9 h 58"/>
                <a:gd name="T8" fmla="*/ 0 60000 65536"/>
                <a:gd name="T9" fmla="*/ 0 60000 65536"/>
                <a:gd name="T10" fmla="*/ 0 60000 65536"/>
                <a:gd name="T11" fmla="*/ 0 60000 65536"/>
                <a:gd name="T12" fmla="*/ 0 w 117"/>
                <a:gd name="T13" fmla="*/ 0 h 58"/>
                <a:gd name="T14" fmla="*/ 117 w 117"/>
                <a:gd name="T15" fmla="*/ 58 h 58"/>
              </a:gdLst>
              <a:ahLst/>
              <a:cxnLst>
                <a:cxn ang="T8">
                  <a:pos x="T0" y="T1"/>
                </a:cxn>
                <a:cxn ang="T9">
                  <a:pos x="T2" y="T3"/>
                </a:cxn>
                <a:cxn ang="T10">
                  <a:pos x="T4" y="T5"/>
                </a:cxn>
                <a:cxn ang="T11">
                  <a:pos x="T6" y="T7"/>
                </a:cxn>
              </a:cxnLst>
              <a:rect l="T12" t="T13" r="T14" b="T15"/>
              <a:pathLst>
                <a:path w="117" h="58">
                  <a:moveTo>
                    <a:pt x="116" y="53"/>
                  </a:moveTo>
                  <a:cubicBezTo>
                    <a:pt x="76" y="43"/>
                    <a:pt x="117" y="58"/>
                    <a:pt x="96" y="37"/>
                  </a:cubicBezTo>
                  <a:cubicBezTo>
                    <a:pt x="81" y="22"/>
                    <a:pt x="53" y="28"/>
                    <a:pt x="32" y="25"/>
                  </a:cubicBezTo>
                  <a:cubicBezTo>
                    <a:pt x="26" y="0"/>
                    <a:pt x="33" y="9"/>
                    <a:pt x="0" y="9"/>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9" name="Freeform 351">
              <a:extLst>
                <a:ext uri="{FF2B5EF4-FFF2-40B4-BE49-F238E27FC236}">
                  <a16:creationId xmlns:a16="http://schemas.microsoft.com/office/drawing/2014/main" id="{9060569B-D25A-4443-94C5-12099BD9BCAD}"/>
                </a:ext>
              </a:extLst>
            </p:cNvPr>
            <p:cNvSpPr>
              <a:spLocks/>
            </p:cNvSpPr>
            <p:nvPr/>
          </p:nvSpPr>
          <p:spPr bwMode="auto">
            <a:xfrm>
              <a:off x="2296" y="3336"/>
              <a:ext cx="108" cy="68"/>
            </a:xfrm>
            <a:custGeom>
              <a:avLst/>
              <a:gdLst>
                <a:gd name="T0" fmla="*/ 108 w 108"/>
                <a:gd name="T1" fmla="*/ 0 h 68"/>
                <a:gd name="T2" fmla="*/ 48 w 108"/>
                <a:gd name="T3" fmla="*/ 28 h 68"/>
                <a:gd name="T4" fmla="*/ 28 w 108"/>
                <a:gd name="T5" fmla="*/ 68 h 68"/>
                <a:gd name="T6" fmla="*/ 0 w 108"/>
                <a:gd name="T7" fmla="*/ 64 h 68"/>
                <a:gd name="T8" fmla="*/ 0 60000 65536"/>
                <a:gd name="T9" fmla="*/ 0 60000 65536"/>
                <a:gd name="T10" fmla="*/ 0 60000 65536"/>
                <a:gd name="T11" fmla="*/ 0 60000 65536"/>
                <a:gd name="T12" fmla="*/ 0 w 108"/>
                <a:gd name="T13" fmla="*/ 0 h 68"/>
                <a:gd name="T14" fmla="*/ 108 w 108"/>
                <a:gd name="T15" fmla="*/ 68 h 68"/>
              </a:gdLst>
              <a:ahLst/>
              <a:cxnLst>
                <a:cxn ang="T8">
                  <a:pos x="T0" y="T1"/>
                </a:cxn>
                <a:cxn ang="T9">
                  <a:pos x="T2" y="T3"/>
                </a:cxn>
                <a:cxn ang="T10">
                  <a:pos x="T4" y="T5"/>
                </a:cxn>
                <a:cxn ang="T11">
                  <a:pos x="T6" y="T7"/>
                </a:cxn>
              </a:cxnLst>
              <a:rect l="T12" t="T13" r="T14" b="T15"/>
              <a:pathLst>
                <a:path w="108" h="68">
                  <a:moveTo>
                    <a:pt x="108" y="0"/>
                  </a:moveTo>
                  <a:cubicBezTo>
                    <a:pt x="101" y="35"/>
                    <a:pt x="87" y="24"/>
                    <a:pt x="48" y="28"/>
                  </a:cubicBezTo>
                  <a:cubicBezTo>
                    <a:pt x="42" y="46"/>
                    <a:pt x="44" y="57"/>
                    <a:pt x="28" y="68"/>
                  </a:cubicBezTo>
                  <a:cubicBezTo>
                    <a:pt x="3" y="64"/>
                    <a:pt x="12" y="64"/>
                    <a:pt x="0" y="64"/>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50" name="Group 455">
            <a:extLst>
              <a:ext uri="{FF2B5EF4-FFF2-40B4-BE49-F238E27FC236}">
                <a16:creationId xmlns:a16="http://schemas.microsoft.com/office/drawing/2014/main" id="{C718438B-FCF5-432B-9F03-1CF05E8E08CC}"/>
              </a:ext>
            </a:extLst>
          </p:cNvPr>
          <p:cNvGrpSpPr>
            <a:grpSpLocks/>
          </p:cNvGrpSpPr>
          <p:nvPr/>
        </p:nvGrpSpPr>
        <p:grpSpPr bwMode="auto">
          <a:xfrm>
            <a:off x="2819400" y="4772026"/>
            <a:ext cx="1333500" cy="1552575"/>
            <a:chOff x="4038" y="2562"/>
            <a:chExt cx="840" cy="978"/>
          </a:xfrm>
        </p:grpSpPr>
        <p:sp>
          <p:nvSpPr>
            <p:cNvPr id="6380" name="Oval 353">
              <a:extLst>
                <a:ext uri="{FF2B5EF4-FFF2-40B4-BE49-F238E27FC236}">
                  <a16:creationId xmlns:a16="http://schemas.microsoft.com/office/drawing/2014/main" id="{5C9D3BCA-E3A4-4786-BAB6-3D37B785D8F9}"/>
                </a:ext>
              </a:extLst>
            </p:cNvPr>
            <p:cNvSpPr>
              <a:spLocks noChangeArrowheads="1"/>
            </p:cNvSpPr>
            <p:nvPr/>
          </p:nvSpPr>
          <p:spPr bwMode="auto">
            <a:xfrm>
              <a:off x="4608" y="26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1" name="Oval 354">
              <a:extLst>
                <a:ext uri="{FF2B5EF4-FFF2-40B4-BE49-F238E27FC236}">
                  <a16:creationId xmlns:a16="http://schemas.microsoft.com/office/drawing/2014/main" id="{15685739-B299-48FF-8B9F-C28AA1E5CCA7}"/>
                </a:ext>
              </a:extLst>
            </p:cNvPr>
            <p:cNvSpPr>
              <a:spLocks noChangeArrowheads="1"/>
            </p:cNvSpPr>
            <p:nvPr/>
          </p:nvSpPr>
          <p:spPr bwMode="auto">
            <a:xfrm>
              <a:off x="4656" y="27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2" name="Oval 355">
              <a:extLst>
                <a:ext uri="{FF2B5EF4-FFF2-40B4-BE49-F238E27FC236}">
                  <a16:creationId xmlns:a16="http://schemas.microsoft.com/office/drawing/2014/main" id="{B83FE383-F983-4A65-942B-8E06EF425905}"/>
                </a:ext>
              </a:extLst>
            </p:cNvPr>
            <p:cNvSpPr>
              <a:spLocks noChangeArrowheads="1"/>
            </p:cNvSpPr>
            <p:nvPr/>
          </p:nvSpPr>
          <p:spPr bwMode="auto">
            <a:xfrm>
              <a:off x="4608"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3" name="Oval 356">
              <a:extLst>
                <a:ext uri="{FF2B5EF4-FFF2-40B4-BE49-F238E27FC236}">
                  <a16:creationId xmlns:a16="http://schemas.microsoft.com/office/drawing/2014/main" id="{8AA0D155-C206-427F-89F2-4114E2818A28}"/>
                </a:ext>
              </a:extLst>
            </p:cNvPr>
            <p:cNvSpPr>
              <a:spLocks noChangeArrowheads="1"/>
            </p:cNvSpPr>
            <p:nvPr/>
          </p:nvSpPr>
          <p:spPr bwMode="auto">
            <a:xfrm>
              <a:off x="4512" y="27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4" name="Freeform 385">
              <a:extLst>
                <a:ext uri="{FF2B5EF4-FFF2-40B4-BE49-F238E27FC236}">
                  <a16:creationId xmlns:a16="http://schemas.microsoft.com/office/drawing/2014/main" id="{30FF491C-4E62-4F60-84E3-515B8CD35D3A}"/>
                </a:ext>
              </a:extLst>
            </p:cNvPr>
            <p:cNvSpPr>
              <a:spLocks/>
            </p:cNvSpPr>
            <p:nvPr/>
          </p:nvSpPr>
          <p:spPr bwMode="auto">
            <a:xfrm>
              <a:off x="4653" y="2562"/>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5" name="Freeform 386">
              <a:extLst>
                <a:ext uri="{FF2B5EF4-FFF2-40B4-BE49-F238E27FC236}">
                  <a16:creationId xmlns:a16="http://schemas.microsoft.com/office/drawing/2014/main" id="{AB32E7FE-9E9D-4F67-B792-8E592A276548}"/>
                </a:ext>
              </a:extLst>
            </p:cNvPr>
            <p:cNvSpPr>
              <a:spLocks/>
            </p:cNvSpPr>
            <p:nvPr/>
          </p:nvSpPr>
          <p:spPr bwMode="auto">
            <a:xfrm>
              <a:off x="4746" y="2742"/>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6" name="Freeform 387">
              <a:extLst>
                <a:ext uri="{FF2B5EF4-FFF2-40B4-BE49-F238E27FC236}">
                  <a16:creationId xmlns:a16="http://schemas.microsoft.com/office/drawing/2014/main" id="{D849B62D-7624-4477-9B37-C0A465719B0C}"/>
                </a:ext>
              </a:extLst>
            </p:cNvPr>
            <p:cNvSpPr>
              <a:spLocks/>
            </p:cNvSpPr>
            <p:nvPr/>
          </p:nvSpPr>
          <p:spPr bwMode="auto">
            <a:xfrm>
              <a:off x="4644" y="2976"/>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7" name="Freeform 388">
              <a:extLst>
                <a:ext uri="{FF2B5EF4-FFF2-40B4-BE49-F238E27FC236}">
                  <a16:creationId xmlns:a16="http://schemas.microsoft.com/office/drawing/2014/main" id="{96FCF854-14EB-4F9B-99D5-FBB64A72D937}"/>
                </a:ext>
              </a:extLst>
            </p:cNvPr>
            <p:cNvSpPr>
              <a:spLocks/>
            </p:cNvSpPr>
            <p:nvPr/>
          </p:nvSpPr>
          <p:spPr bwMode="auto">
            <a:xfrm>
              <a:off x="4422" y="2586"/>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8" name="Oval 389">
              <a:extLst>
                <a:ext uri="{FF2B5EF4-FFF2-40B4-BE49-F238E27FC236}">
                  <a16:creationId xmlns:a16="http://schemas.microsoft.com/office/drawing/2014/main" id="{5BA6DABC-5A19-4A4D-8F30-3186508434FC}"/>
                </a:ext>
              </a:extLst>
            </p:cNvPr>
            <p:cNvSpPr>
              <a:spLocks noChangeArrowheads="1"/>
            </p:cNvSpPr>
            <p:nvPr/>
          </p:nvSpPr>
          <p:spPr bwMode="auto">
            <a:xfrm>
              <a:off x="4560" y="27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9" name="Oval 390">
              <a:extLst>
                <a:ext uri="{FF2B5EF4-FFF2-40B4-BE49-F238E27FC236}">
                  <a16:creationId xmlns:a16="http://schemas.microsoft.com/office/drawing/2014/main" id="{557EC626-0CF2-4B83-9BDB-0740F3E82D36}"/>
                </a:ext>
              </a:extLst>
            </p:cNvPr>
            <p:cNvSpPr>
              <a:spLocks noChangeArrowheads="1"/>
            </p:cNvSpPr>
            <p:nvPr/>
          </p:nvSpPr>
          <p:spPr bwMode="auto">
            <a:xfrm>
              <a:off x="4608" y="283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0" name="Oval 391">
              <a:extLst>
                <a:ext uri="{FF2B5EF4-FFF2-40B4-BE49-F238E27FC236}">
                  <a16:creationId xmlns:a16="http://schemas.microsoft.com/office/drawing/2014/main" id="{5A1595B3-5D4C-4AF8-BE57-D1E9E561754E}"/>
                </a:ext>
              </a:extLst>
            </p:cNvPr>
            <p:cNvSpPr>
              <a:spLocks noChangeArrowheads="1"/>
            </p:cNvSpPr>
            <p:nvPr/>
          </p:nvSpPr>
          <p:spPr bwMode="auto">
            <a:xfrm>
              <a:off x="4560"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1" name="Oval 392">
              <a:extLst>
                <a:ext uri="{FF2B5EF4-FFF2-40B4-BE49-F238E27FC236}">
                  <a16:creationId xmlns:a16="http://schemas.microsoft.com/office/drawing/2014/main" id="{015D0642-34D1-4E95-90EA-D4B5B9BDA34E}"/>
                </a:ext>
              </a:extLst>
            </p:cNvPr>
            <p:cNvSpPr>
              <a:spLocks noChangeArrowheads="1"/>
            </p:cNvSpPr>
            <p:nvPr/>
          </p:nvSpPr>
          <p:spPr bwMode="auto">
            <a:xfrm>
              <a:off x="4464" y="27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2" name="Freeform 393">
              <a:extLst>
                <a:ext uri="{FF2B5EF4-FFF2-40B4-BE49-F238E27FC236}">
                  <a16:creationId xmlns:a16="http://schemas.microsoft.com/office/drawing/2014/main" id="{BA239A92-1793-4788-8C93-9A3CB86849B5}"/>
                </a:ext>
              </a:extLst>
            </p:cNvPr>
            <p:cNvSpPr>
              <a:spLocks/>
            </p:cNvSpPr>
            <p:nvPr/>
          </p:nvSpPr>
          <p:spPr bwMode="auto">
            <a:xfrm>
              <a:off x="4605" y="2610"/>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3" name="Freeform 394">
              <a:extLst>
                <a:ext uri="{FF2B5EF4-FFF2-40B4-BE49-F238E27FC236}">
                  <a16:creationId xmlns:a16="http://schemas.microsoft.com/office/drawing/2014/main" id="{7C21D176-11DB-46CE-B995-75D59DFE9901}"/>
                </a:ext>
              </a:extLst>
            </p:cNvPr>
            <p:cNvSpPr>
              <a:spLocks/>
            </p:cNvSpPr>
            <p:nvPr/>
          </p:nvSpPr>
          <p:spPr bwMode="auto">
            <a:xfrm>
              <a:off x="4698" y="2790"/>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4" name="Freeform 395">
              <a:extLst>
                <a:ext uri="{FF2B5EF4-FFF2-40B4-BE49-F238E27FC236}">
                  <a16:creationId xmlns:a16="http://schemas.microsoft.com/office/drawing/2014/main" id="{08352CBE-12D5-416F-AAE7-5CBA8BCF24F7}"/>
                </a:ext>
              </a:extLst>
            </p:cNvPr>
            <p:cNvSpPr>
              <a:spLocks/>
            </p:cNvSpPr>
            <p:nvPr/>
          </p:nvSpPr>
          <p:spPr bwMode="auto">
            <a:xfrm>
              <a:off x="4596" y="3024"/>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5" name="Freeform 396">
              <a:extLst>
                <a:ext uri="{FF2B5EF4-FFF2-40B4-BE49-F238E27FC236}">
                  <a16:creationId xmlns:a16="http://schemas.microsoft.com/office/drawing/2014/main" id="{2743D9FE-706B-4500-8451-1C1FA2E0E61C}"/>
                </a:ext>
              </a:extLst>
            </p:cNvPr>
            <p:cNvSpPr>
              <a:spLocks/>
            </p:cNvSpPr>
            <p:nvPr/>
          </p:nvSpPr>
          <p:spPr bwMode="auto">
            <a:xfrm>
              <a:off x="4374" y="2634"/>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6" name="Oval 397">
              <a:extLst>
                <a:ext uri="{FF2B5EF4-FFF2-40B4-BE49-F238E27FC236}">
                  <a16:creationId xmlns:a16="http://schemas.microsoft.com/office/drawing/2014/main" id="{9B4D3D89-976B-4ED5-BBB2-EDCE9BFF1587}"/>
                </a:ext>
              </a:extLst>
            </p:cNvPr>
            <p:cNvSpPr>
              <a:spLocks noChangeArrowheads="1"/>
            </p:cNvSpPr>
            <p:nvPr/>
          </p:nvSpPr>
          <p:spPr bwMode="auto">
            <a:xfrm>
              <a:off x="4512" y="27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7" name="Oval 398">
              <a:extLst>
                <a:ext uri="{FF2B5EF4-FFF2-40B4-BE49-F238E27FC236}">
                  <a16:creationId xmlns:a16="http://schemas.microsoft.com/office/drawing/2014/main" id="{8831D9C6-FD01-44B0-93DB-431DBEAC80B4}"/>
                </a:ext>
              </a:extLst>
            </p:cNvPr>
            <p:cNvSpPr>
              <a:spLocks noChangeArrowheads="1"/>
            </p:cNvSpPr>
            <p:nvPr/>
          </p:nvSpPr>
          <p:spPr bwMode="auto">
            <a:xfrm>
              <a:off x="4560"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8" name="Oval 399">
              <a:extLst>
                <a:ext uri="{FF2B5EF4-FFF2-40B4-BE49-F238E27FC236}">
                  <a16:creationId xmlns:a16="http://schemas.microsoft.com/office/drawing/2014/main" id="{423A1F6B-7E36-4EBE-B7FF-4E01CBBC1DC4}"/>
                </a:ext>
              </a:extLst>
            </p:cNvPr>
            <p:cNvSpPr>
              <a:spLocks noChangeArrowheads="1"/>
            </p:cNvSpPr>
            <p:nvPr/>
          </p:nvSpPr>
          <p:spPr bwMode="auto">
            <a:xfrm>
              <a:off x="4512"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9" name="Oval 400">
              <a:extLst>
                <a:ext uri="{FF2B5EF4-FFF2-40B4-BE49-F238E27FC236}">
                  <a16:creationId xmlns:a16="http://schemas.microsoft.com/office/drawing/2014/main" id="{16627F61-AF6B-4E28-8FA7-0A5B0C97AB72}"/>
                </a:ext>
              </a:extLst>
            </p:cNvPr>
            <p:cNvSpPr>
              <a:spLocks noChangeArrowheads="1"/>
            </p:cNvSpPr>
            <p:nvPr/>
          </p:nvSpPr>
          <p:spPr bwMode="auto">
            <a:xfrm>
              <a:off x="4416" y="283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0" name="Freeform 401">
              <a:extLst>
                <a:ext uri="{FF2B5EF4-FFF2-40B4-BE49-F238E27FC236}">
                  <a16:creationId xmlns:a16="http://schemas.microsoft.com/office/drawing/2014/main" id="{7909AD1C-0545-43FD-B26F-3F95D7B13920}"/>
                </a:ext>
              </a:extLst>
            </p:cNvPr>
            <p:cNvSpPr>
              <a:spLocks/>
            </p:cNvSpPr>
            <p:nvPr/>
          </p:nvSpPr>
          <p:spPr bwMode="auto">
            <a:xfrm>
              <a:off x="4557" y="2658"/>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1" name="Freeform 402">
              <a:extLst>
                <a:ext uri="{FF2B5EF4-FFF2-40B4-BE49-F238E27FC236}">
                  <a16:creationId xmlns:a16="http://schemas.microsoft.com/office/drawing/2014/main" id="{29EFAB89-9EF5-4CD4-BB22-6E01FDA82840}"/>
                </a:ext>
              </a:extLst>
            </p:cNvPr>
            <p:cNvSpPr>
              <a:spLocks/>
            </p:cNvSpPr>
            <p:nvPr/>
          </p:nvSpPr>
          <p:spPr bwMode="auto">
            <a:xfrm>
              <a:off x="4650" y="2838"/>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2" name="Freeform 403">
              <a:extLst>
                <a:ext uri="{FF2B5EF4-FFF2-40B4-BE49-F238E27FC236}">
                  <a16:creationId xmlns:a16="http://schemas.microsoft.com/office/drawing/2014/main" id="{FC9C7A4A-040C-4247-B629-5D7ED00DD189}"/>
                </a:ext>
              </a:extLst>
            </p:cNvPr>
            <p:cNvSpPr>
              <a:spLocks/>
            </p:cNvSpPr>
            <p:nvPr/>
          </p:nvSpPr>
          <p:spPr bwMode="auto">
            <a:xfrm>
              <a:off x="4548" y="3072"/>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3" name="Freeform 404">
              <a:extLst>
                <a:ext uri="{FF2B5EF4-FFF2-40B4-BE49-F238E27FC236}">
                  <a16:creationId xmlns:a16="http://schemas.microsoft.com/office/drawing/2014/main" id="{F4EDEB67-ED76-49C7-A92A-D2C1554E31DD}"/>
                </a:ext>
              </a:extLst>
            </p:cNvPr>
            <p:cNvSpPr>
              <a:spLocks/>
            </p:cNvSpPr>
            <p:nvPr/>
          </p:nvSpPr>
          <p:spPr bwMode="auto">
            <a:xfrm>
              <a:off x="4326" y="2682"/>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4" name="Oval 405">
              <a:extLst>
                <a:ext uri="{FF2B5EF4-FFF2-40B4-BE49-F238E27FC236}">
                  <a16:creationId xmlns:a16="http://schemas.microsoft.com/office/drawing/2014/main" id="{774F336D-329D-4C05-AF2A-0269C13CAF34}"/>
                </a:ext>
              </a:extLst>
            </p:cNvPr>
            <p:cNvSpPr>
              <a:spLocks noChangeArrowheads="1"/>
            </p:cNvSpPr>
            <p:nvPr/>
          </p:nvSpPr>
          <p:spPr bwMode="auto">
            <a:xfrm>
              <a:off x="4464" y="283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5" name="Oval 406">
              <a:extLst>
                <a:ext uri="{FF2B5EF4-FFF2-40B4-BE49-F238E27FC236}">
                  <a16:creationId xmlns:a16="http://schemas.microsoft.com/office/drawing/2014/main" id="{CBA9E9F9-DC4E-435B-A873-BE5D0741355C}"/>
                </a:ext>
              </a:extLst>
            </p:cNvPr>
            <p:cNvSpPr>
              <a:spLocks noChangeArrowheads="1"/>
            </p:cNvSpPr>
            <p:nvPr/>
          </p:nvSpPr>
          <p:spPr bwMode="auto">
            <a:xfrm>
              <a:off x="4512"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6" name="Oval 407">
              <a:extLst>
                <a:ext uri="{FF2B5EF4-FFF2-40B4-BE49-F238E27FC236}">
                  <a16:creationId xmlns:a16="http://schemas.microsoft.com/office/drawing/2014/main" id="{0D59CA80-86A3-4922-B7BE-CF394AA2A636}"/>
                </a:ext>
              </a:extLst>
            </p:cNvPr>
            <p:cNvSpPr>
              <a:spLocks noChangeArrowheads="1"/>
            </p:cNvSpPr>
            <p:nvPr/>
          </p:nvSpPr>
          <p:spPr bwMode="auto">
            <a:xfrm>
              <a:off x="4464"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7" name="Oval 408">
              <a:extLst>
                <a:ext uri="{FF2B5EF4-FFF2-40B4-BE49-F238E27FC236}">
                  <a16:creationId xmlns:a16="http://schemas.microsoft.com/office/drawing/2014/main" id="{342B1581-D37B-4294-8882-299E3458D8C4}"/>
                </a:ext>
              </a:extLst>
            </p:cNvPr>
            <p:cNvSpPr>
              <a:spLocks noChangeArrowheads="1"/>
            </p:cNvSpPr>
            <p:nvPr/>
          </p:nvSpPr>
          <p:spPr bwMode="auto">
            <a:xfrm>
              <a:off x="4368"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8" name="Freeform 409">
              <a:extLst>
                <a:ext uri="{FF2B5EF4-FFF2-40B4-BE49-F238E27FC236}">
                  <a16:creationId xmlns:a16="http://schemas.microsoft.com/office/drawing/2014/main" id="{AC8429AD-AE33-402A-B442-B8FB41104262}"/>
                </a:ext>
              </a:extLst>
            </p:cNvPr>
            <p:cNvSpPr>
              <a:spLocks/>
            </p:cNvSpPr>
            <p:nvPr/>
          </p:nvSpPr>
          <p:spPr bwMode="auto">
            <a:xfrm>
              <a:off x="4509" y="2706"/>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9" name="Freeform 410">
              <a:extLst>
                <a:ext uri="{FF2B5EF4-FFF2-40B4-BE49-F238E27FC236}">
                  <a16:creationId xmlns:a16="http://schemas.microsoft.com/office/drawing/2014/main" id="{DBF733BF-B448-4199-8E9B-3CB5286D8D28}"/>
                </a:ext>
              </a:extLst>
            </p:cNvPr>
            <p:cNvSpPr>
              <a:spLocks/>
            </p:cNvSpPr>
            <p:nvPr/>
          </p:nvSpPr>
          <p:spPr bwMode="auto">
            <a:xfrm>
              <a:off x="4602" y="2886"/>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0" name="Freeform 411">
              <a:extLst>
                <a:ext uri="{FF2B5EF4-FFF2-40B4-BE49-F238E27FC236}">
                  <a16:creationId xmlns:a16="http://schemas.microsoft.com/office/drawing/2014/main" id="{26FF4D41-5C5B-4282-A97F-DD95E2FB426D}"/>
                </a:ext>
              </a:extLst>
            </p:cNvPr>
            <p:cNvSpPr>
              <a:spLocks/>
            </p:cNvSpPr>
            <p:nvPr/>
          </p:nvSpPr>
          <p:spPr bwMode="auto">
            <a:xfrm>
              <a:off x="4500" y="3120"/>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1" name="Freeform 412">
              <a:extLst>
                <a:ext uri="{FF2B5EF4-FFF2-40B4-BE49-F238E27FC236}">
                  <a16:creationId xmlns:a16="http://schemas.microsoft.com/office/drawing/2014/main" id="{A0A49D8F-B686-41B6-9ECC-FD8DE54533E2}"/>
                </a:ext>
              </a:extLst>
            </p:cNvPr>
            <p:cNvSpPr>
              <a:spLocks/>
            </p:cNvSpPr>
            <p:nvPr/>
          </p:nvSpPr>
          <p:spPr bwMode="auto">
            <a:xfrm>
              <a:off x="4278" y="2730"/>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2" name="Oval 413">
              <a:extLst>
                <a:ext uri="{FF2B5EF4-FFF2-40B4-BE49-F238E27FC236}">
                  <a16:creationId xmlns:a16="http://schemas.microsoft.com/office/drawing/2014/main" id="{9B43AA5C-931B-4844-920B-C9899610C43D}"/>
                </a:ext>
              </a:extLst>
            </p:cNvPr>
            <p:cNvSpPr>
              <a:spLocks noChangeArrowheads="1"/>
            </p:cNvSpPr>
            <p:nvPr/>
          </p:nvSpPr>
          <p:spPr bwMode="auto">
            <a:xfrm>
              <a:off x="4416"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3" name="Oval 414">
              <a:extLst>
                <a:ext uri="{FF2B5EF4-FFF2-40B4-BE49-F238E27FC236}">
                  <a16:creationId xmlns:a16="http://schemas.microsoft.com/office/drawing/2014/main" id="{A01F9CA9-DD44-4A40-B904-B00534B9C12B}"/>
                </a:ext>
              </a:extLst>
            </p:cNvPr>
            <p:cNvSpPr>
              <a:spLocks noChangeArrowheads="1"/>
            </p:cNvSpPr>
            <p:nvPr/>
          </p:nvSpPr>
          <p:spPr bwMode="auto">
            <a:xfrm>
              <a:off x="4464"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4" name="Oval 415">
              <a:extLst>
                <a:ext uri="{FF2B5EF4-FFF2-40B4-BE49-F238E27FC236}">
                  <a16:creationId xmlns:a16="http://schemas.microsoft.com/office/drawing/2014/main" id="{7911D120-E27E-449C-81BC-70012C751E9D}"/>
                </a:ext>
              </a:extLst>
            </p:cNvPr>
            <p:cNvSpPr>
              <a:spLocks noChangeArrowheads="1"/>
            </p:cNvSpPr>
            <p:nvPr/>
          </p:nvSpPr>
          <p:spPr bwMode="auto">
            <a:xfrm>
              <a:off x="441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5" name="Oval 416">
              <a:extLst>
                <a:ext uri="{FF2B5EF4-FFF2-40B4-BE49-F238E27FC236}">
                  <a16:creationId xmlns:a16="http://schemas.microsoft.com/office/drawing/2014/main" id="{632C9D0F-2CB7-46E4-9141-FFAE2755BC3D}"/>
                </a:ext>
              </a:extLst>
            </p:cNvPr>
            <p:cNvSpPr>
              <a:spLocks noChangeArrowheads="1"/>
            </p:cNvSpPr>
            <p:nvPr/>
          </p:nvSpPr>
          <p:spPr bwMode="auto">
            <a:xfrm>
              <a:off x="4320"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6" name="Freeform 417">
              <a:extLst>
                <a:ext uri="{FF2B5EF4-FFF2-40B4-BE49-F238E27FC236}">
                  <a16:creationId xmlns:a16="http://schemas.microsoft.com/office/drawing/2014/main" id="{BB58DB08-7E3A-4F0B-8EDE-CE92238B3FAF}"/>
                </a:ext>
              </a:extLst>
            </p:cNvPr>
            <p:cNvSpPr>
              <a:spLocks/>
            </p:cNvSpPr>
            <p:nvPr/>
          </p:nvSpPr>
          <p:spPr bwMode="auto">
            <a:xfrm>
              <a:off x="4461" y="2754"/>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7" name="Freeform 418">
              <a:extLst>
                <a:ext uri="{FF2B5EF4-FFF2-40B4-BE49-F238E27FC236}">
                  <a16:creationId xmlns:a16="http://schemas.microsoft.com/office/drawing/2014/main" id="{ABD06F93-6A91-4CA7-918F-4642F388BAE3}"/>
                </a:ext>
              </a:extLst>
            </p:cNvPr>
            <p:cNvSpPr>
              <a:spLocks/>
            </p:cNvSpPr>
            <p:nvPr/>
          </p:nvSpPr>
          <p:spPr bwMode="auto">
            <a:xfrm>
              <a:off x="4554" y="2934"/>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8" name="Freeform 419">
              <a:extLst>
                <a:ext uri="{FF2B5EF4-FFF2-40B4-BE49-F238E27FC236}">
                  <a16:creationId xmlns:a16="http://schemas.microsoft.com/office/drawing/2014/main" id="{5406E12F-8FD9-47DE-A398-295E021EAB35}"/>
                </a:ext>
              </a:extLst>
            </p:cNvPr>
            <p:cNvSpPr>
              <a:spLocks/>
            </p:cNvSpPr>
            <p:nvPr/>
          </p:nvSpPr>
          <p:spPr bwMode="auto">
            <a:xfrm>
              <a:off x="4452" y="3168"/>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9" name="Freeform 420">
              <a:extLst>
                <a:ext uri="{FF2B5EF4-FFF2-40B4-BE49-F238E27FC236}">
                  <a16:creationId xmlns:a16="http://schemas.microsoft.com/office/drawing/2014/main" id="{B333F123-AAC0-48C9-B24C-844180D31A68}"/>
                </a:ext>
              </a:extLst>
            </p:cNvPr>
            <p:cNvSpPr>
              <a:spLocks/>
            </p:cNvSpPr>
            <p:nvPr/>
          </p:nvSpPr>
          <p:spPr bwMode="auto">
            <a:xfrm>
              <a:off x="4230" y="2778"/>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0" name="Oval 421">
              <a:extLst>
                <a:ext uri="{FF2B5EF4-FFF2-40B4-BE49-F238E27FC236}">
                  <a16:creationId xmlns:a16="http://schemas.microsoft.com/office/drawing/2014/main" id="{882A53E3-CF8F-41A6-AF05-E6AB927EBB6C}"/>
                </a:ext>
              </a:extLst>
            </p:cNvPr>
            <p:cNvSpPr>
              <a:spLocks noChangeArrowheads="1"/>
            </p:cNvSpPr>
            <p:nvPr/>
          </p:nvSpPr>
          <p:spPr bwMode="auto">
            <a:xfrm>
              <a:off x="4368"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1" name="Oval 422">
              <a:extLst>
                <a:ext uri="{FF2B5EF4-FFF2-40B4-BE49-F238E27FC236}">
                  <a16:creationId xmlns:a16="http://schemas.microsoft.com/office/drawing/2014/main" id="{6D08C669-4E6F-4D78-A50E-24618FC2B524}"/>
                </a:ext>
              </a:extLst>
            </p:cNvPr>
            <p:cNvSpPr>
              <a:spLocks noChangeArrowheads="1"/>
            </p:cNvSpPr>
            <p:nvPr/>
          </p:nvSpPr>
          <p:spPr bwMode="auto">
            <a:xfrm>
              <a:off x="4416"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2" name="Oval 423">
              <a:extLst>
                <a:ext uri="{FF2B5EF4-FFF2-40B4-BE49-F238E27FC236}">
                  <a16:creationId xmlns:a16="http://schemas.microsoft.com/office/drawing/2014/main" id="{7E1E35BB-D2DE-4A1B-9B29-D44BB7ACEA77}"/>
                </a:ext>
              </a:extLst>
            </p:cNvPr>
            <p:cNvSpPr>
              <a:spLocks noChangeArrowheads="1"/>
            </p:cNvSpPr>
            <p:nvPr/>
          </p:nvSpPr>
          <p:spPr bwMode="auto">
            <a:xfrm>
              <a:off x="4368" y="312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3" name="Oval 424">
              <a:extLst>
                <a:ext uri="{FF2B5EF4-FFF2-40B4-BE49-F238E27FC236}">
                  <a16:creationId xmlns:a16="http://schemas.microsoft.com/office/drawing/2014/main" id="{2540F471-B588-481A-8152-AC97605FE6CA}"/>
                </a:ext>
              </a:extLst>
            </p:cNvPr>
            <p:cNvSpPr>
              <a:spLocks noChangeArrowheads="1"/>
            </p:cNvSpPr>
            <p:nvPr/>
          </p:nvSpPr>
          <p:spPr bwMode="auto">
            <a:xfrm>
              <a:off x="4272"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4" name="Freeform 425">
              <a:extLst>
                <a:ext uri="{FF2B5EF4-FFF2-40B4-BE49-F238E27FC236}">
                  <a16:creationId xmlns:a16="http://schemas.microsoft.com/office/drawing/2014/main" id="{00C75B19-36FC-45DF-9086-76A187B39503}"/>
                </a:ext>
              </a:extLst>
            </p:cNvPr>
            <p:cNvSpPr>
              <a:spLocks/>
            </p:cNvSpPr>
            <p:nvPr/>
          </p:nvSpPr>
          <p:spPr bwMode="auto">
            <a:xfrm>
              <a:off x="4413" y="2802"/>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5" name="Freeform 426">
              <a:extLst>
                <a:ext uri="{FF2B5EF4-FFF2-40B4-BE49-F238E27FC236}">
                  <a16:creationId xmlns:a16="http://schemas.microsoft.com/office/drawing/2014/main" id="{27F924A4-72BF-4D38-A875-254C0FF42002}"/>
                </a:ext>
              </a:extLst>
            </p:cNvPr>
            <p:cNvSpPr>
              <a:spLocks/>
            </p:cNvSpPr>
            <p:nvPr/>
          </p:nvSpPr>
          <p:spPr bwMode="auto">
            <a:xfrm>
              <a:off x="4506" y="2982"/>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6" name="Freeform 427">
              <a:extLst>
                <a:ext uri="{FF2B5EF4-FFF2-40B4-BE49-F238E27FC236}">
                  <a16:creationId xmlns:a16="http://schemas.microsoft.com/office/drawing/2014/main" id="{606EDDDC-15D3-4497-9637-78D25C2573BB}"/>
                </a:ext>
              </a:extLst>
            </p:cNvPr>
            <p:cNvSpPr>
              <a:spLocks/>
            </p:cNvSpPr>
            <p:nvPr/>
          </p:nvSpPr>
          <p:spPr bwMode="auto">
            <a:xfrm>
              <a:off x="4404" y="3216"/>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7" name="Freeform 428">
              <a:extLst>
                <a:ext uri="{FF2B5EF4-FFF2-40B4-BE49-F238E27FC236}">
                  <a16:creationId xmlns:a16="http://schemas.microsoft.com/office/drawing/2014/main" id="{DB77F5C7-57FA-4F31-9F4C-4B04D09A2139}"/>
                </a:ext>
              </a:extLst>
            </p:cNvPr>
            <p:cNvSpPr>
              <a:spLocks/>
            </p:cNvSpPr>
            <p:nvPr/>
          </p:nvSpPr>
          <p:spPr bwMode="auto">
            <a:xfrm>
              <a:off x="4182" y="2826"/>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8" name="Oval 429">
              <a:extLst>
                <a:ext uri="{FF2B5EF4-FFF2-40B4-BE49-F238E27FC236}">
                  <a16:creationId xmlns:a16="http://schemas.microsoft.com/office/drawing/2014/main" id="{474E6653-1303-4038-850B-7EAB7C87F4B7}"/>
                </a:ext>
              </a:extLst>
            </p:cNvPr>
            <p:cNvSpPr>
              <a:spLocks noChangeArrowheads="1"/>
            </p:cNvSpPr>
            <p:nvPr/>
          </p:nvSpPr>
          <p:spPr bwMode="auto">
            <a:xfrm>
              <a:off x="4320"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9" name="Oval 430">
              <a:extLst>
                <a:ext uri="{FF2B5EF4-FFF2-40B4-BE49-F238E27FC236}">
                  <a16:creationId xmlns:a16="http://schemas.microsoft.com/office/drawing/2014/main" id="{6EA17BAD-E211-43A9-9D78-6731B19A58BC}"/>
                </a:ext>
              </a:extLst>
            </p:cNvPr>
            <p:cNvSpPr>
              <a:spLocks noChangeArrowheads="1"/>
            </p:cNvSpPr>
            <p:nvPr/>
          </p:nvSpPr>
          <p:spPr bwMode="auto">
            <a:xfrm>
              <a:off x="436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0" name="Oval 431">
              <a:extLst>
                <a:ext uri="{FF2B5EF4-FFF2-40B4-BE49-F238E27FC236}">
                  <a16:creationId xmlns:a16="http://schemas.microsoft.com/office/drawing/2014/main" id="{942983AD-C833-49BC-808E-2C89CF1C0FE4}"/>
                </a:ext>
              </a:extLst>
            </p:cNvPr>
            <p:cNvSpPr>
              <a:spLocks noChangeArrowheads="1"/>
            </p:cNvSpPr>
            <p:nvPr/>
          </p:nvSpPr>
          <p:spPr bwMode="auto">
            <a:xfrm>
              <a:off x="4320"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1" name="Oval 432">
              <a:extLst>
                <a:ext uri="{FF2B5EF4-FFF2-40B4-BE49-F238E27FC236}">
                  <a16:creationId xmlns:a16="http://schemas.microsoft.com/office/drawing/2014/main" id="{6F2DF367-0937-4452-B567-C0E3AA76F6BC}"/>
                </a:ext>
              </a:extLst>
            </p:cNvPr>
            <p:cNvSpPr>
              <a:spLocks noChangeArrowheads="1"/>
            </p:cNvSpPr>
            <p:nvPr/>
          </p:nvSpPr>
          <p:spPr bwMode="auto">
            <a:xfrm>
              <a:off x="4224"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2" name="Freeform 433">
              <a:extLst>
                <a:ext uri="{FF2B5EF4-FFF2-40B4-BE49-F238E27FC236}">
                  <a16:creationId xmlns:a16="http://schemas.microsoft.com/office/drawing/2014/main" id="{41D75894-2DF5-409F-8B0F-25544D8CF0FE}"/>
                </a:ext>
              </a:extLst>
            </p:cNvPr>
            <p:cNvSpPr>
              <a:spLocks/>
            </p:cNvSpPr>
            <p:nvPr/>
          </p:nvSpPr>
          <p:spPr bwMode="auto">
            <a:xfrm>
              <a:off x="4365" y="2850"/>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3" name="Freeform 434">
              <a:extLst>
                <a:ext uri="{FF2B5EF4-FFF2-40B4-BE49-F238E27FC236}">
                  <a16:creationId xmlns:a16="http://schemas.microsoft.com/office/drawing/2014/main" id="{CD5F17AE-99FB-4666-919A-84198774B456}"/>
                </a:ext>
              </a:extLst>
            </p:cNvPr>
            <p:cNvSpPr>
              <a:spLocks/>
            </p:cNvSpPr>
            <p:nvPr/>
          </p:nvSpPr>
          <p:spPr bwMode="auto">
            <a:xfrm>
              <a:off x="4458" y="3030"/>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4" name="Freeform 435">
              <a:extLst>
                <a:ext uri="{FF2B5EF4-FFF2-40B4-BE49-F238E27FC236}">
                  <a16:creationId xmlns:a16="http://schemas.microsoft.com/office/drawing/2014/main" id="{C2BB1D01-516F-46CB-843C-BCC1D5170804}"/>
                </a:ext>
              </a:extLst>
            </p:cNvPr>
            <p:cNvSpPr>
              <a:spLocks/>
            </p:cNvSpPr>
            <p:nvPr/>
          </p:nvSpPr>
          <p:spPr bwMode="auto">
            <a:xfrm>
              <a:off x="4356" y="3264"/>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5" name="Freeform 436">
              <a:extLst>
                <a:ext uri="{FF2B5EF4-FFF2-40B4-BE49-F238E27FC236}">
                  <a16:creationId xmlns:a16="http://schemas.microsoft.com/office/drawing/2014/main" id="{25D7DE79-6069-400F-8268-01C711D1614F}"/>
                </a:ext>
              </a:extLst>
            </p:cNvPr>
            <p:cNvSpPr>
              <a:spLocks/>
            </p:cNvSpPr>
            <p:nvPr/>
          </p:nvSpPr>
          <p:spPr bwMode="auto">
            <a:xfrm>
              <a:off x="4134" y="2874"/>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6" name="Oval 437">
              <a:extLst>
                <a:ext uri="{FF2B5EF4-FFF2-40B4-BE49-F238E27FC236}">
                  <a16:creationId xmlns:a16="http://schemas.microsoft.com/office/drawing/2014/main" id="{0FAB3F32-F5D5-4D15-BE98-A4EBF28E1FE4}"/>
                </a:ext>
              </a:extLst>
            </p:cNvPr>
            <p:cNvSpPr>
              <a:spLocks noChangeArrowheads="1"/>
            </p:cNvSpPr>
            <p:nvPr/>
          </p:nvSpPr>
          <p:spPr bwMode="auto">
            <a:xfrm>
              <a:off x="4272"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7" name="Oval 438">
              <a:extLst>
                <a:ext uri="{FF2B5EF4-FFF2-40B4-BE49-F238E27FC236}">
                  <a16:creationId xmlns:a16="http://schemas.microsoft.com/office/drawing/2014/main" id="{4B3D812B-6288-419A-A8A5-B80D26147131}"/>
                </a:ext>
              </a:extLst>
            </p:cNvPr>
            <p:cNvSpPr>
              <a:spLocks noChangeArrowheads="1"/>
            </p:cNvSpPr>
            <p:nvPr/>
          </p:nvSpPr>
          <p:spPr bwMode="auto">
            <a:xfrm>
              <a:off x="4320" y="312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8" name="Oval 439">
              <a:extLst>
                <a:ext uri="{FF2B5EF4-FFF2-40B4-BE49-F238E27FC236}">
                  <a16:creationId xmlns:a16="http://schemas.microsoft.com/office/drawing/2014/main" id="{2E8AF177-A4E3-4821-8B4E-B2328B83828E}"/>
                </a:ext>
              </a:extLst>
            </p:cNvPr>
            <p:cNvSpPr>
              <a:spLocks noChangeArrowheads="1"/>
            </p:cNvSpPr>
            <p:nvPr/>
          </p:nvSpPr>
          <p:spPr bwMode="auto">
            <a:xfrm>
              <a:off x="4272" y="32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9" name="Oval 440">
              <a:extLst>
                <a:ext uri="{FF2B5EF4-FFF2-40B4-BE49-F238E27FC236}">
                  <a16:creationId xmlns:a16="http://schemas.microsoft.com/office/drawing/2014/main" id="{C99F97AF-05F5-4F46-B033-26F9C936069E}"/>
                </a:ext>
              </a:extLst>
            </p:cNvPr>
            <p:cNvSpPr>
              <a:spLocks noChangeArrowheads="1"/>
            </p:cNvSpPr>
            <p:nvPr/>
          </p:nvSpPr>
          <p:spPr bwMode="auto">
            <a:xfrm>
              <a:off x="417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0" name="Freeform 441">
              <a:extLst>
                <a:ext uri="{FF2B5EF4-FFF2-40B4-BE49-F238E27FC236}">
                  <a16:creationId xmlns:a16="http://schemas.microsoft.com/office/drawing/2014/main" id="{429D6F12-ECA1-48B2-905B-84C539C3C481}"/>
                </a:ext>
              </a:extLst>
            </p:cNvPr>
            <p:cNvSpPr>
              <a:spLocks/>
            </p:cNvSpPr>
            <p:nvPr/>
          </p:nvSpPr>
          <p:spPr bwMode="auto">
            <a:xfrm>
              <a:off x="4317" y="2898"/>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1" name="Freeform 442">
              <a:extLst>
                <a:ext uri="{FF2B5EF4-FFF2-40B4-BE49-F238E27FC236}">
                  <a16:creationId xmlns:a16="http://schemas.microsoft.com/office/drawing/2014/main" id="{EF81A3D1-FDD2-46FE-8569-E3BB74171384}"/>
                </a:ext>
              </a:extLst>
            </p:cNvPr>
            <p:cNvSpPr>
              <a:spLocks/>
            </p:cNvSpPr>
            <p:nvPr/>
          </p:nvSpPr>
          <p:spPr bwMode="auto">
            <a:xfrm>
              <a:off x="4410" y="3078"/>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2" name="Freeform 443">
              <a:extLst>
                <a:ext uri="{FF2B5EF4-FFF2-40B4-BE49-F238E27FC236}">
                  <a16:creationId xmlns:a16="http://schemas.microsoft.com/office/drawing/2014/main" id="{34761A08-9708-4DBB-A755-6E3A1F3C506F}"/>
                </a:ext>
              </a:extLst>
            </p:cNvPr>
            <p:cNvSpPr>
              <a:spLocks/>
            </p:cNvSpPr>
            <p:nvPr/>
          </p:nvSpPr>
          <p:spPr bwMode="auto">
            <a:xfrm>
              <a:off x="4308" y="3312"/>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3" name="Freeform 444">
              <a:extLst>
                <a:ext uri="{FF2B5EF4-FFF2-40B4-BE49-F238E27FC236}">
                  <a16:creationId xmlns:a16="http://schemas.microsoft.com/office/drawing/2014/main" id="{4E51F74C-AEFD-452A-A92A-D05B872E89B5}"/>
                </a:ext>
              </a:extLst>
            </p:cNvPr>
            <p:cNvSpPr>
              <a:spLocks/>
            </p:cNvSpPr>
            <p:nvPr/>
          </p:nvSpPr>
          <p:spPr bwMode="auto">
            <a:xfrm>
              <a:off x="4086" y="2922"/>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4" name="Oval 445">
              <a:extLst>
                <a:ext uri="{FF2B5EF4-FFF2-40B4-BE49-F238E27FC236}">
                  <a16:creationId xmlns:a16="http://schemas.microsoft.com/office/drawing/2014/main" id="{22177CA0-1402-49A7-8C8F-08FF2C1E881A}"/>
                </a:ext>
              </a:extLst>
            </p:cNvPr>
            <p:cNvSpPr>
              <a:spLocks noChangeArrowheads="1"/>
            </p:cNvSpPr>
            <p:nvPr/>
          </p:nvSpPr>
          <p:spPr bwMode="auto">
            <a:xfrm>
              <a:off x="422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5" name="Oval 446">
              <a:extLst>
                <a:ext uri="{FF2B5EF4-FFF2-40B4-BE49-F238E27FC236}">
                  <a16:creationId xmlns:a16="http://schemas.microsoft.com/office/drawing/2014/main" id="{A04D599B-5A7C-4F80-8F42-50B2330014F6}"/>
                </a:ext>
              </a:extLst>
            </p:cNvPr>
            <p:cNvSpPr>
              <a:spLocks noChangeArrowheads="1"/>
            </p:cNvSpPr>
            <p:nvPr/>
          </p:nvSpPr>
          <p:spPr bwMode="auto">
            <a:xfrm>
              <a:off x="4272"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6" name="Oval 447">
              <a:extLst>
                <a:ext uri="{FF2B5EF4-FFF2-40B4-BE49-F238E27FC236}">
                  <a16:creationId xmlns:a16="http://schemas.microsoft.com/office/drawing/2014/main" id="{B18B88FC-5FB0-41A2-9D07-DF20B15F56A6}"/>
                </a:ext>
              </a:extLst>
            </p:cNvPr>
            <p:cNvSpPr>
              <a:spLocks noChangeArrowheads="1"/>
            </p:cNvSpPr>
            <p:nvPr/>
          </p:nvSpPr>
          <p:spPr bwMode="auto">
            <a:xfrm>
              <a:off x="4224"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7" name="Oval 448">
              <a:extLst>
                <a:ext uri="{FF2B5EF4-FFF2-40B4-BE49-F238E27FC236}">
                  <a16:creationId xmlns:a16="http://schemas.microsoft.com/office/drawing/2014/main" id="{A1D848BE-9E1F-4A35-B47C-EF729D5598C7}"/>
                </a:ext>
              </a:extLst>
            </p:cNvPr>
            <p:cNvSpPr>
              <a:spLocks noChangeArrowheads="1"/>
            </p:cNvSpPr>
            <p:nvPr/>
          </p:nvSpPr>
          <p:spPr bwMode="auto">
            <a:xfrm>
              <a:off x="4128" y="312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8" name="Freeform 449">
              <a:extLst>
                <a:ext uri="{FF2B5EF4-FFF2-40B4-BE49-F238E27FC236}">
                  <a16:creationId xmlns:a16="http://schemas.microsoft.com/office/drawing/2014/main" id="{E3098A11-CAF5-4F72-B371-299942639396}"/>
                </a:ext>
              </a:extLst>
            </p:cNvPr>
            <p:cNvSpPr>
              <a:spLocks/>
            </p:cNvSpPr>
            <p:nvPr/>
          </p:nvSpPr>
          <p:spPr bwMode="auto">
            <a:xfrm>
              <a:off x="4269" y="2946"/>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9" name="Freeform 450">
              <a:extLst>
                <a:ext uri="{FF2B5EF4-FFF2-40B4-BE49-F238E27FC236}">
                  <a16:creationId xmlns:a16="http://schemas.microsoft.com/office/drawing/2014/main" id="{042B5A70-E118-4450-9C8A-3A273AD6E5E0}"/>
                </a:ext>
              </a:extLst>
            </p:cNvPr>
            <p:cNvSpPr>
              <a:spLocks/>
            </p:cNvSpPr>
            <p:nvPr/>
          </p:nvSpPr>
          <p:spPr bwMode="auto">
            <a:xfrm>
              <a:off x="4362" y="3126"/>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50" name="Freeform 451">
              <a:extLst>
                <a:ext uri="{FF2B5EF4-FFF2-40B4-BE49-F238E27FC236}">
                  <a16:creationId xmlns:a16="http://schemas.microsoft.com/office/drawing/2014/main" id="{C2E21998-3A39-41B8-947A-3D499B2AEB1B}"/>
                </a:ext>
              </a:extLst>
            </p:cNvPr>
            <p:cNvSpPr>
              <a:spLocks/>
            </p:cNvSpPr>
            <p:nvPr/>
          </p:nvSpPr>
          <p:spPr bwMode="auto">
            <a:xfrm>
              <a:off x="4260" y="3360"/>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51" name="Freeform 452">
              <a:extLst>
                <a:ext uri="{FF2B5EF4-FFF2-40B4-BE49-F238E27FC236}">
                  <a16:creationId xmlns:a16="http://schemas.microsoft.com/office/drawing/2014/main" id="{C447793F-7E9D-4A19-ACD9-EACF73977953}"/>
                </a:ext>
              </a:extLst>
            </p:cNvPr>
            <p:cNvSpPr>
              <a:spLocks/>
            </p:cNvSpPr>
            <p:nvPr/>
          </p:nvSpPr>
          <p:spPr bwMode="auto">
            <a:xfrm>
              <a:off x="4038" y="2970"/>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52" name="Oval 453">
              <a:extLst>
                <a:ext uri="{FF2B5EF4-FFF2-40B4-BE49-F238E27FC236}">
                  <a16:creationId xmlns:a16="http://schemas.microsoft.com/office/drawing/2014/main" id="{6CF1BA21-88BA-4971-8FA8-6739487B6B98}"/>
                </a:ext>
              </a:extLst>
            </p:cNvPr>
            <p:cNvSpPr>
              <a:spLocks noChangeArrowheads="1"/>
            </p:cNvSpPr>
            <p:nvPr/>
          </p:nvSpPr>
          <p:spPr bwMode="auto">
            <a:xfrm>
              <a:off x="4128" y="32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3" name="Freeform 454">
              <a:extLst>
                <a:ext uri="{FF2B5EF4-FFF2-40B4-BE49-F238E27FC236}">
                  <a16:creationId xmlns:a16="http://schemas.microsoft.com/office/drawing/2014/main" id="{F3951313-602D-408B-8FB3-9DC974577875}"/>
                </a:ext>
              </a:extLst>
            </p:cNvPr>
            <p:cNvSpPr>
              <a:spLocks/>
            </p:cNvSpPr>
            <p:nvPr/>
          </p:nvSpPr>
          <p:spPr bwMode="auto">
            <a:xfrm>
              <a:off x="4128" y="3300"/>
              <a:ext cx="28" cy="126"/>
            </a:xfrm>
            <a:custGeom>
              <a:avLst/>
              <a:gdLst>
                <a:gd name="T0" fmla="*/ 12 w 28"/>
                <a:gd name="T1" fmla="*/ 0 h 126"/>
                <a:gd name="T2" fmla="*/ 0 w 28"/>
                <a:gd name="T3" fmla="*/ 66 h 126"/>
                <a:gd name="T4" fmla="*/ 24 w 28"/>
                <a:gd name="T5" fmla="*/ 96 h 126"/>
                <a:gd name="T6" fmla="*/ 24 w 28"/>
                <a:gd name="T7" fmla="*/ 126 h 126"/>
                <a:gd name="T8" fmla="*/ 0 60000 65536"/>
                <a:gd name="T9" fmla="*/ 0 60000 65536"/>
                <a:gd name="T10" fmla="*/ 0 60000 65536"/>
                <a:gd name="T11" fmla="*/ 0 60000 65536"/>
                <a:gd name="T12" fmla="*/ 0 w 28"/>
                <a:gd name="T13" fmla="*/ 0 h 126"/>
                <a:gd name="T14" fmla="*/ 28 w 28"/>
                <a:gd name="T15" fmla="*/ 126 h 126"/>
              </a:gdLst>
              <a:ahLst/>
              <a:cxnLst>
                <a:cxn ang="T8">
                  <a:pos x="T0" y="T1"/>
                </a:cxn>
                <a:cxn ang="T9">
                  <a:pos x="T2" y="T3"/>
                </a:cxn>
                <a:cxn ang="T10">
                  <a:pos x="T4" y="T5"/>
                </a:cxn>
                <a:cxn ang="T11">
                  <a:pos x="T6" y="T7"/>
                </a:cxn>
              </a:cxnLst>
              <a:rect l="T12" t="T13" r="T14" b="T15"/>
              <a:pathLst>
                <a:path w="28" h="126">
                  <a:moveTo>
                    <a:pt x="12" y="0"/>
                  </a:moveTo>
                  <a:cubicBezTo>
                    <a:pt x="9" y="22"/>
                    <a:pt x="0" y="44"/>
                    <a:pt x="0" y="66"/>
                  </a:cubicBezTo>
                  <a:cubicBezTo>
                    <a:pt x="0" y="106"/>
                    <a:pt x="10" y="64"/>
                    <a:pt x="24" y="96"/>
                  </a:cubicBezTo>
                  <a:cubicBezTo>
                    <a:pt x="28" y="105"/>
                    <a:pt x="24" y="116"/>
                    <a:pt x="24" y="12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51" name="Group 760">
            <a:extLst>
              <a:ext uri="{FF2B5EF4-FFF2-40B4-BE49-F238E27FC236}">
                <a16:creationId xmlns:a16="http://schemas.microsoft.com/office/drawing/2014/main" id="{914152CE-03BA-4C4C-936F-7483857E4ADB}"/>
              </a:ext>
            </a:extLst>
          </p:cNvPr>
          <p:cNvGrpSpPr>
            <a:grpSpLocks/>
          </p:cNvGrpSpPr>
          <p:nvPr/>
        </p:nvGrpSpPr>
        <p:grpSpPr bwMode="auto">
          <a:xfrm>
            <a:off x="7924800" y="2562225"/>
            <a:ext cx="1524000" cy="1447800"/>
            <a:chOff x="4032" y="1536"/>
            <a:chExt cx="960" cy="912"/>
          </a:xfrm>
        </p:grpSpPr>
        <p:grpSp>
          <p:nvGrpSpPr>
            <p:cNvPr id="6165" name="Group 542">
              <a:extLst>
                <a:ext uri="{FF2B5EF4-FFF2-40B4-BE49-F238E27FC236}">
                  <a16:creationId xmlns:a16="http://schemas.microsoft.com/office/drawing/2014/main" id="{6BA5062F-B681-4585-8169-D752112800BF}"/>
                </a:ext>
              </a:extLst>
            </p:cNvPr>
            <p:cNvGrpSpPr>
              <a:grpSpLocks/>
            </p:cNvGrpSpPr>
            <p:nvPr/>
          </p:nvGrpSpPr>
          <p:grpSpPr bwMode="auto">
            <a:xfrm>
              <a:off x="4368" y="1536"/>
              <a:ext cx="624" cy="576"/>
              <a:chOff x="3600" y="1200"/>
              <a:chExt cx="624" cy="576"/>
            </a:xfrm>
          </p:grpSpPr>
          <p:grpSp>
            <p:nvGrpSpPr>
              <p:cNvPr id="6334" name="Group 543">
                <a:extLst>
                  <a:ext uri="{FF2B5EF4-FFF2-40B4-BE49-F238E27FC236}">
                    <a16:creationId xmlns:a16="http://schemas.microsoft.com/office/drawing/2014/main" id="{138F0CE7-24AF-4227-AD27-91C4CD69398E}"/>
                  </a:ext>
                </a:extLst>
              </p:cNvPr>
              <p:cNvGrpSpPr>
                <a:grpSpLocks/>
              </p:cNvGrpSpPr>
              <p:nvPr/>
            </p:nvGrpSpPr>
            <p:grpSpPr bwMode="auto">
              <a:xfrm>
                <a:off x="3648" y="1200"/>
                <a:ext cx="576" cy="528"/>
                <a:chOff x="3696" y="1200"/>
                <a:chExt cx="576" cy="528"/>
              </a:xfrm>
            </p:grpSpPr>
            <p:grpSp>
              <p:nvGrpSpPr>
                <p:cNvPr id="6358" name="Group 544">
                  <a:extLst>
                    <a:ext uri="{FF2B5EF4-FFF2-40B4-BE49-F238E27FC236}">
                      <a16:creationId xmlns:a16="http://schemas.microsoft.com/office/drawing/2014/main" id="{AA06D366-2FA1-4AC7-9FD8-02D4F2257652}"/>
                    </a:ext>
                  </a:extLst>
                </p:cNvPr>
                <p:cNvGrpSpPr>
                  <a:grpSpLocks/>
                </p:cNvGrpSpPr>
                <p:nvPr/>
              </p:nvGrpSpPr>
              <p:grpSpPr bwMode="auto">
                <a:xfrm>
                  <a:off x="3744" y="1200"/>
                  <a:ext cx="528" cy="480"/>
                  <a:chOff x="3840" y="1200"/>
                  <a:chExt cx="528" cy="480"/>
                </a:xfrm>
              </p:grpSpPr>
              <p:sp>
                <p:nvSpPr>
                  <p:cNvPr id="6370" name="Oval 545">
                    <a:extLst>
                      <a:ext uri="{FF2B5EF4-FFF2-40B4-BE49-F238E27FC236}">
                        <a16:creationId xmlns:a16="http://schemas.microsoft.com/office/drawing/2014/main" id="{F5F99922-164A-4490-8E1D-CA22C3C9F0DD}"/>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1" name="Oval 546">
                    <a:extLst>
                      <a:ext uri="{FF2B5EF4-FFF2-40B4-BE49-F238E27FC236}">
                        <a16:creationId xmlns:a16="http://schemas.microsoft.com/office/drawing/2014/main" id="{01E5803B-5915-4712-AE54-F9AA3C48FEAF}"/>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2" name="Oval 547">
                    <a:extLst>
                      <a:ext uri="{FF2B5EF4-FFF2-40B4-BE49-F238E27FC236}">
                        <a16:creationId xmlns:a16="http://schemas.microsoft.com/office/drawing/2014/main" id="{DF219A9A-8506-4EBF-81FA-32E26456E0B1}"/>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3" name="Oval 548">
                    <a:extLst>
                      <a:ext uri="{FF2B5EF4-FFF2-40B4-BE49-F238E27FC236}">
                        <a16:creationId xmlns:a16="http://schemas.microsoft.com/office/drawing/2014/main" id="{A1E910D1-789E-45AB-B317-301682A48887}"/>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4" name="Oval 549">
                    <a:extLst>
                      <a:ext uri="{FF2B5EF4-FFF2-40B4-BE49-F238E27FC236}">
                        <a16:creationId xmlns:a16="http://schemas.microsoft.com/office/drawing/2014/main" id="{BDAE2F22-22E2-495E-B669-8A2D6E4B32CB}"/>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5" name="Oval 550">
                    <a:extLst>
                      <a:ext uri="{FF2B5EF4-FFF2-40B4-BE49-F238E27FC236}">
                        <a16:creationId xmlns:a16="http://schemas.microsoft.com/office/drawing/2014/main" id="{6875FC1B-0807-48BF-8E8A-424FAA0CB4F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6" name="Oval 551">
                    <a:extLst>
                      <a:ext uri="{FF2B5EF4-FFF2-40B4-BE49-F238E27FC236}">
                        <a16:creationId xmlns:a16="http://schemas.microsoft.com/office/drawing/2014/main" id="{02EEAD3C-E766-4F83-AB37-02265AFF78C5}"/>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7" name="Oval 552">
                    <a:extLst>
                      <a:ext uri="{FF2B5EF4-FFF2-40B4-BE49-F238E27FC236}">
                        <a16:creationId xmlns:a16="http://schemas.microsoft.com/office/drawing/2014/main" id="{B9CB0D10-4105-420D-A87A-FF15A4619820}"/>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8" name="Oval 553">
                    <a:extLst>
                      <a:ext uri="{FF2B5EF4-FFF2-40B4-BE49-F238E27FC236}">
                        <a16:creationId xmlns:a16="http://schemas.microsoft.com/office/drawing/2014/main" id="{02D080FA-53CB-4BAC-9DE4-AA100090E996}"/>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9" name="Oval 554">
                    <a:extLst>
                      <a:ext uri="{FF2B5EF4-FFF2-40B4-BE49-F238E27FC236}">
                        <a16:creationId xmlns:a16="http://schemas.microsoft.com/office/drawing/2014/main" id="{F86965E8-4599-4333-8328-7F551C687D53}"/>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359" name="Group 555">
                  <a:extLst>
                    <a:ext uri="{FF2B5EF4-FFF2-40B4-BE49-F238E27FC236}">
                      <a16:creationId xmlns:a16="http://schemas.microsoft.com/office/drawing/2014/main" id="{592A9EC3-7821-4281-89E6-522A6E7F0850}"/>
                    </a:ext>
                  </a:extLst>
                </p:cNvPr>
                <p:cNvGrpSpPr>
                  <a:grpSpLocks/>
                </p:cNvGrpSpPr>
                <p:nvPr/>
              </p:nvGrpSpPr>
              <p:grpSpPr bwMode="auto">
                <a:xfrm>
                  <a:off x="3696" y="1248"/>
                  <a:ext cx="528" cy="480"/>
                  <a:chOff x="3840" y="1200"/>
                  <a:chExt cx="528" cy="480"/>
                </a:xfrm>
              </p:grpSpPr>
              <p:sp>
                <p:nvSpPr>
                  <p:cNvPr id="6360" name="Oval 556">
                    <a:extLst>
                      <a:ext uri="{FF2B5EF4-FFF2-40B4-BE49-F238E27FC236}">
                        <a16:creationId xmlns:a16="http://schemas.microsoft.com/office/drawing/2014/main" id="{F3E8CEE6-FA09-4437-A9DF-0379009F887D}"/>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1" name="Oval 557">
                    <a:extLst>
                      <a:ext uri="{FF2B5EF4-FFF2-40B4-BE49-F238E27FC236}">
                        <a16:creationId xmlns:a16="http://schemas.microsoft.com/office/drawing/2014/main" id="{2B618AF4-D8DD-4AA7-B680-23C1503D3D25}"/>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2" name="Oval 558">
                    <a:extLst>
                      <a:ext uri="{FF2B5EF4-FFF2-40B4-BE49-F238E27FC236}">
                        <a16:creationId xmlns:a16="http://schemas.microsoft.com/office/drawing/2014/main" id="{CE07D486-F87A-4691-87AC-64674996868E}"/>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3" name="Oval 559">
                    <a:extLst>
                      <a:ext uri="{FF2B5EF4-FFF2-40B4-BE49-F238E27FC236}">
                        <a16:creationId xmlns:a16="http://schemas.microsoft.com/office/drawing/2014/main" id="{D0C817AE-253B-4BE1-BC60-DB47CF46735D}"/>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4" name="Oval 560">
                    <a:extLst>
                      <a:ext uri="{FF2B5EF4-FFF2-40B4-BE49-F238E27FC236}">
                        <a16:creationId xmlns:a16="http://schemas.microsoft.com/office/drawing/2014/main" id="{8BB21A16-758C-44E7-B5B0-71E245197703}"/>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5" name="Oval 561">
                    <a:extLst>
                      <a:ext uri="{FF2B5EF4-FFF2-40B4-BE49-F238E27FC236}">
                        <a16:creationId xmlns:a16="http://schemas.microsoft.com/office/drawing/2014/main" id="{24F44A6E-E1AF-4C6A-87C1-BD87B5FEB7B1}"/>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6" name="Oval 562">
                    <a:extLst>
                      <a:ext uri="{FF2B5EF4-FFF2-40B4-BE49-F238E27FC236}">
                        <a16:creationId xmlns:a16="http://schemas.microsoft.com/office/drawing/2014/main" id="{5F635285-4732-488C-8AF0-B3713CD9B0CF}"/>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7" name="Oval 563">
                    <a:extLst>
                      <a:ext uri="{FF2B5EF4-FFF2-40B4-BE49-F238E27FC236}">
                        <a16:creationId xmlns:a16="http://schemas.microsoft.com/office/drawing/2014/main" id="{9176D969-25DC-433A-A541-26D1D8F09C46}"/>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8" name="Oval 564">
                    <a:extLst>
                      <a:ext uri="{FF2B5EF4-FFF2-40B4-BE49-F238E27FC236}">
                        <a16:creationId xmlns:a16="http://schemas.microsoft.com/office/drawing/2014/main" id="{99D942C9-966B-430A-B8C7-3EAB6C8214DC}"/>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9" name="Oval 565">
                    <a:extLst>
                      <a:ext uri="{FF2B5EF4-FFF2-40B4-BE49-F238E27FC236}">
                        <a16:creationId xmlns:a16="http://schemas.microsoft.com/office/drawing/2014/main" id="{80F900CE-BCD8-4FD9-A76E-3278CAC669E0}"/>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335" name="Group 566">
                <a:extLst>
                  <a:ext uri="{FF2B5EF4-FFF2-40B4-BE49-F238E27FC236}">
                    <a16:creationId xmlns:a16="http://schemas.microsoft.com/office/drawing/2014/main" id="{4CCD1FEB-E2AF-40F6-AAB8-7C94C6091F6C}"/>
                  </a:ext>
                </a:extLst>
              </p:cNvPr>
              <p:cNvGrpSpPr>
                <a:grpSpLocks/>
              </p:cNvGrpSpPr>
              <p:nvPr/>
            </p:nvGrpSpPr>
            <p:grpSpPr bwMode="auto">
              <a:xfrm>
                <a:off x="3600" y="1248"/>
                <a:ext cx="576" cy="528"/>
                <a:chOff x="3696" y="1200"/>
                <a:chExt cx="576" cy="528"/>
              </a:xfrm>
            </p:grpSpPr>
            <p:grpSp>
              <p:nvGrpSpPr>
                <p:cNvPr id="6336" name="Group 567">
                  <a:extLst>
                    <a:ext uri="{FF2B5EF4-FFF2-40B4-BE49-F238E27FC236}">
                      <a16:creationId xmlns:a16="http://schemas.microsoft.com/office/drawing/2014/main" id="{830EB5F0-019E-4744-9C5C-0051CE326BC6}"/>
                    </a:ext>
                  </a:extLst>
                </p:cNvPr>
                <p:cNvGrpSpPr>
                  <a:grpSpLocks/>
                </p:cNvGrpSpPr>
                <p:nvPr/>
              </p:nvGrpSpPr>
              <p:grpSpPr bwMode="auto">
                <a:xfrm>
                  <a:off x="3744" y="1200"/>
                  <a:ext cx="528" cy="480"/>
                  <a:chOff x="3840" y="1200"/>
                  <a:chExt cx="528" cy="480"/>
                </a:xfrm>
              </p:grpSpPr>
              <p:sp>
                <p:nvSpPr>
                  <p:cNvPr id="6348" name="Oval 568">
                    <a:extLst>
                      <a:ext uri="{FF2B5EF4-FFF2-40B4-BE49-F238E27FC236}">
                        <a16:creationId xmlns:a16="http://schemas.microsoft.com/office/drawing/2014/main" id="{E2919146-E3DA-4743-A28A-B080F7822C58}"/>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9" name="Oval 569">
                    <a:extLst>
                      <a:ext uri="{FF2B5EF4-FFF2-40B4-BE49-F238E27FC236}">
                        <a16:creationId xmlns:a16="http://schemas.microsoft.com/office/drawing/2014/main" id="{03F6879A-DF4E-40E7-B737-D776DC086C81}"/>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0" name="Oval 570">
                    <a:extLst>
                      <a:ext uri="{FF2B5EF4-FFF2-40B4-BE49-F238E27FC236}">
                        <a16:creationId xmlns:a16="http://schemas.microsoft.com/office/drawing/2014/main" id="{C94B1CF8-E8B1-423A-855D-9525DD02C8AD}"/>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1" name="Oval 571">
                    <a:extLst>
                      <a:ext uri="{FF2B5EF4-FFF2-40B4-BE49-F238E27FC236}">
                        <a16:creationId xmlns:a16="http://schemas.microsoft.com/office/drawing/2014/main" id="{CB16A1DC-9EE9-4D7C-B32D-9EAFD45EB55E}"/>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2" name="Oval 572">
                    <a:extLst>
                      <a:ext uri="{FF2B5EF4-FFF2-40B4-BE49-F238E27FC236}">
                        <a16:creationId xmlns:a16="http://schemas.microsoft.com/office/drawing/2014/main" id="{99D2E61C-9BD2-4D48-BD72-C76D69AD5EAE}"/>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3" name="Oval 573">
                    <a:extLst>
                      <a:ext uri="{FF2B5EF4-FFF2-40B4-BE49-F238E27FC236}">
                        <a16:creationId xmlns:a16="http://schemas.microsoft.com/office/drawing/2014/main" id="{012556F3-90A6-452F-A415-3D64A4FF8E4E}"/>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4" name="Oval 574">
                    <a:extLst>
                      <a:ext uri="{FF2B5EF4-FFF2-40B4-BE49-F238E27FC236}">
                        <a16:creationId xmlns:a16="http://schemas.microsoft.com/office/drawing/2014/main" id="{809EE56F-8DC8-4077-9C7B-69B493CBD613}"/>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5" name="Oval 575">
                    <a:extLst>
                      <a:ext uri="{FF2B5EF4-FFF2-40B4-BE49-F238E27FC236}">
                        <a16:creationId xmlns:a16="http://schemas.microsoft.com/office/drawing/2014/main" id="{9E095BF4-6996-4700-8FE5-63BC1E398583}"/>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6" name="Oval 576">
                    <a:extLst>
                      <a:ext uri="{FF2B5EF4-FFF2-40B4-BE49-F238E27FC236}">
                        <a16:creationId xmlns:a16="http://schemas.microsoft.com/office/drawing/2014/main" id="{BE91345F-1730-490C-814D-E1BAAEA7E5E3}"/>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7" name="Oval 577">
                    <a:extLst>
                      <a:ext uri="{FF2B5EF4-FFF2-40B4-BE49-F238E27FC236}">
                        <a16:creationId xmlns:a16="http://schemas.microsoft.com/office/drawing/2014/main" id="{7B014276-100A-43ED-8FAC-3DA14FFCEA95}"/>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337" name="Group 578">
                  <a:extLst>
                    <a:ext uri="{FF2B5EF4-FFF2-40B4-BE49-F238E27FC236}">
                      <a16:creationId xmlns:a16="http://schemas.microsoft.com/office/drawing/2014/main" id="{4852FD23-42D3-438A-B0BA-679DBF11A99F}"/>
                    </a:ext>
                  </a:extLst>
                </p:cNvPr>
                <p:cNvGrpSpPr>
                  <a:grpSpLocks/>
                </p:cNvGrpSpPr>
                <p:nvPr/>
              </p:nvGrpSpPr>
              <p:grpSpPr bwMode="auto">
                <a:xfrm>
                  <a:off x="3696" y="1248"/>
                  <a:ext cx="528" cy="480"/>
                  <a:chOff x="3840" y="1200"/>
                  <a:chExt cx="528" cy="480"/>
                </a:xfrm>
              </p:grpSpPr>
              <p:sp>
                <p:nvSpPr>
                  <p:cNvPr id="6338" name="Oval 579">
                    <a:extLst>
                      <a:ext uri="{FF2B5EF4-FFF2-40B4-BE49-F238E27FC236}">
                        <a16:creationId xmlns:a16="http://schemas.microsoft.com/office/drawing/2014/main" id="{B003C4D7-A286-4FEE-9D8A-50BB37B4B8C1}"/>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9" name="Oval 580">
                    <a:extLst>
                      <a:ext uri="{FF2B5EF4-FFF2-40B4-BE49-F238E27FC236}">
                        <a16:creationId xmlns:a16="http://schemas.microsoft.com/office/drawing/2014/main" id="{1585896D-C5F0-4889-8DA6-A88D4538F5AE}"/>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0" name="Oval 581">
                    <a:extLst>
                      <a:ext uri="{FF2B5EF4-FFF2-40B4-BE49-F238E27FC236}">
                        <a16:creationId xmlns:a16="http://schemas.microsoft.com/office/drawing/2014/main" id="{EEE65FC5-AE2F-45DF-A09F-9A8B24B6E030}"/>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1" name="Oval 582">
                    <a:extLst>
                      <a:ext uri="{FF2B5EF4-FFF2-40B4-BE49-F238E27FC236}">
                        <a16:creationId xmlns:a16="http://schemas.microsoft.com/office/drawing/2014/main" id="{3E017058-9002-40AD-B6ED-EDA76A4F9066}"/>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2" name="Oval 583">
                    <a:extLst>
                      <a:ext uri="{FF2B5EF4-FFF2-40B4-BE49-F238E27FC236}">
                        <a16:creationId xmlns:a16="http://schemas.microsoft.com/office/drawing/2014/main" id="{6FDA3ED8-2FEB-4F95-9938-29DD67CC70AB}"/>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3" name="Oval 584">
                    <a:extLst>
                      <a:ext uri="{FF2B5EF4-FFF2-40B4-BE49-F238E27FC236}">
                        <a16:creationId xmlns:a16="http://schemas.microsoft.com/office/drawing/2014/main" id="{19623722-7291-4ED4-BF4D-CD8844BB7DD4}"/>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4" name="Oval 585">
                    <a:extLst>
                      <a:ext uri="{FF2B5EF4-FFF2-40B4-BE49-F238E27FC236}">
                        <a16:creationId xmlns:a16="http://schemas.microsoft.com/office/drawing/2014/main" id="{E080A14C-2F4E-4CDB-9B26-7B4E3CCBD07E}"/>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5" name="Oval 586">
                    <a:extLst>
                      <a:ext uri="{FF2B5EF4-FFF2-40B4-BE49-F238E27FC236}">
                        <a16:creationId xmlns:a16="http://schemas.microsoft.com/office/drawing/2014/main" id="{BAF4B7FC-BC1F-401A-B822-5C63F8BC8585}"/>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6" name="Oval 587">
                    <a:extLst>
                      <a:ext uri="{FF2B5EF4-FFF2-40B4-BE49-F238E27FC236}">
                        <a16:creationId xmlns:a16="http://schemas.microsoft.com/office/drawing/2014/main" id="{37C2DB7C-66A5-4A23-B5A0-30FDC87B2235}"/>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7" name="Oval 588">
                    <a:extLst>
                      <a:ext uri="{FF2B5EF4-FFF2-40B4-BE49-F238E27FC236}">
                        <a16:creationId xmlns:a16="http://schemas.microsoft.com/office/drawing/2014/main" id="{EE7B55DB-2B0A-4290-BA2A-832AB80B4245}"/>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6" name="Group 589">
              <a:extLst>
                <a:ext uri="{FF2B5EF4-FFF2-40B4-BE49-F238E27FC236}">
                  <a16:creationId xmlns:a16="http://schemas.microsoft.com/office/drawing/2014/main" id="{AAB873E1-219B-4384-BBEA-85592C29CCCD}"/>
                </a:ext>
              </a:extLst>
            </p:cNvPr>
            <p:cNvGrpSpPr>
              <a:grpSpLocks/>
            </p:cNvGrpSpPr>
            <p:nvPr/>
          </p:nvGrpSpPr>
          <p:grpSpPr bwMode="auto">
            <a:xfrm>
              <a:off x="4272" y="1632"/>
              <a:ext cx="624" cy="576"/>
              <a:chOff x="3600" y="1200"/>
              <a:chExt cx="624" cy="576"/>
            </a:xfrm>
          </p:grpSpPr>
          <p:grpSp>
            <p:nvGrpSpPr>
              <p:cNvPr id="6288" name="Group 590">
                <a:extLst>
                  <a:ext uri="{FF2B5EF4-FFF2-40B4-BE49-F238E27FC236}">
                    <a16:creationId xmlns:a16="http://schemas.microsoft.com/office/drawing/2014/main" id="{CFF5CDFE-8687-4E08-9963-E4298959E87E}"/>
                  </a:ext>
                </a:extLst>
              </p:cNvPr>
              <p:cNvGrpSpPr>
                <a:grpSpLocks/>
              </p:cNvGrpSpPr>
              <p:nvPr/>
            </p:nvGrpSpPr>
            <p:grpSpPr bwMode="auto">
              <a:xfrm>
                <a:off x="3648" y="1200"/>
                <a:ext cx="576" cy="528"/>
                <a:chOff x="3696" y="1200"/>
                <a:chExt cx="576" cy="528"/>
              </a:xfrm>
            </p:grpSpPr>
            <p:grpSp>
              <p:nvGrpSpPr>
                <p:cNvPr id="6312" name="Group 591">
                  <a:extLst>
                    <a:ext uri="{FF2B5EF4-FFF2-40B4-BE49-F238E27FC236}">
                      <a16:creationId xmlns:a16="http://schemas.microsoft.com/office/drawing/2014/main" id="{7C9B95A3-C6FC-413E-9DEE-1C77AE48AC06}"/>
                    </a:ext>
                  </a:extLst>
                </p:cNvPr>
                <p:cNvGrpSpPr>
                  <a:grpSpLocks/>
                </p:cNvGrpSpPr>
                <p:nvPr/>
              </p:nvGrpSpPr>
              <p:grpSpPr bwMode="auto">
                <a:xfrm>
                  <a:off x="3744" y="1200"/>
                  <a:ext cx="528" cy="480"/>
                  <a:chOff x="3840" y="1200"/>
                  <a:chExt cx="528" cy="480"/>
                </a:xfrm>
              </p:grpSpPr>
              <p:sp>
                <p:nvSpPr>
                  <p:cNvPr id="6324" name="Oval 592">
                    <a:extLst>
                      <a:ext uri="{FF2B5EF4-FFF2-40B4-BE49-F238E27FC236}">
                        <a16:creationId xmlns:a16="http://schemas.microsoft.com/office/drawing/2014/main" id="{C124F722-54F0-4458-819F-A3F142C67714}"/>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5" name="Oval 593">
                    <a:extLst>
                      <a:ext uri="{FF2B5EF4-FFF2-40B4-BE49-F238E27FC236}">
                        <a16:creationId xmlns:a16="http://schemas.microsoft.com/office/drawing/2014/main" id="{C25CB0B5-E778-49AA-8C43-29B90710EF58}"/>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6" name="Oval 594">
                    <a:extLst>
                      <a:ext uri="{FF2B5EF4-FFF2-40B4-BE49-F238E27FC236}">
                        <a16:creationId xmlns:a16="http://schemas.microsoft.com/office/drawing/2014/main" id="{D56A3CC0-E262-4D95-BD39-85C072767003}"/>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7" name="Oval 595">
                    <a:extLst>
                      <a:ext uri="{FF2B5EF4-FFF2-40B4-BE49-F238E27FC236}">
                        <a16:creationId xmlns:a16="http://schemas.microsoft.com/office/drawing/2014/main" id="{F25FF80A-7329-4D4A-95C1-135BCA4BD70D}"/>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8" name="Oval 596">
                    <a:extLst>
                      <a:ext uri="{FF2B5EF4-FFF2-40B4-BE49-F238E27FC236}">
                        <a16:creationId xmlns:a16="http://schemas.microsoft.com/office/drawing/2014/main" id="{689C51B2-B950-4F54-A32E-4765B53F1078}"/>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9" name="Oval 597">
                    <a:extLst>
                      <a:ext uri="{FF2B5EF4-FFF2-40B4-BE49-F238E27FC236}">
                        <a16:creationId xmlns:a16="http://schemas.microsoft.com/office/drawing/2014/main" id="{7A84CC37-EAC9-44B2-91E2-AE61BCEF28A7}"/>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0" name="Oval 598">
                    <a:extLst>
                      <a:ext uri="{FF2B5EF4-FFF2-40B4-BE49-F238E27FC236}">
                        <a16:creationId xmlns:a16="http://schemas.microsoft.com/office/drawing/2014/main" id="{C1190738-CF95-45FE-B05C-0EA247A12813}"/>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1" name="Oval 599">
                    <a:extLst>
                      <a:ext uri="{FF2B5EF4-FFF2-40B4-BE49-F238E27FC236}">
                        <a16:creationId xmlns:a16="http://schemas.microsoft.com/office/drawing/2014/main" id="{72E29383-656A-433A-A820-CABDAA311689}"/>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2" name="Oval 600">
                    <a:extLst>
                      <a:ext uri="{FF2B5EF4-FFF2-40B4-BE49-F238E27FC236}">
                        <a16:creationId xmlns:a16="http://schemas.microsoft.com/office/drawing/2014/main" id="{477B756E-3949-44E0-9406-8379B6E25D6F}"/>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3" name="Oval 601">
                    <a:extLst>
                      <a:ext uri="{FF2B5EF4-FFF2-40B4-BE49-F238E27FC236}">
                        <a16:creationId xmlns:a16="http://schemas.microsoft.com/office/drawing/2014/main" id="{1D9BC8B3-6265-4D0C-8EDA-7A4AB7CB912B}"/>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313" name="Group 602">
                  <a:extLst>
                    <a:ext uri="{FF2B5EF4-FFF2-40B4-BE49-F238E27FC236}">
                      <a16:creationId xmlns:a16="http://schemas.microsoft.com/office/drawing/2014/main" id="{B4765001-5165-4A0F-A843-25C566B423AD}"/>
                    </a:ext>
                  </a:extLst>
                </p:cNvPr>
                <p:cNvGrpSpPr>
                  <a:grpSpLocks/>
                </p:cNvGrpSpPr>
                <p:nvPr/>
              </p:nvGrpSpPr>
              <p:grpSpPr bwMode="auto">
                <a:xfrm>
                  <a:off x="3696" y="1248"/>
                  <a:ext cx="528" cy="480"/>
                  <a:chOff x="3840" y="1200"/>
                  <a:chExt cx="528" cy="480"/>
                </a:xfrm>
              </p:grpSpPr>
              <p:sp>
                <p:nvSpPr>
                  <p:cNvPr id="6314" name="Oval 603">
                    <a:extLst>
                      <a:ext uri="{FF2B5EF4-FFF2-40B4-BE49-F238E27FC236}">
                        <a16:creationId xmlns:a16="http://schemas.microsoft.com/office/drawing/2014/main" id="{E7115701-C05E-4348-BA88-1507F8AA767A}"/>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5" name="Oval 604">
                    <a:extLst>
                      <a:ext uri="{FF2B5EF4-FFF2-40B4-BE49-F238E27FC236}">
                        <a16:creationId xmlns:a16="http://schemas.microsoft.com/office/drawing/2014/main" id="{9CE89FAE-734C-4E65-84D6-53D39A9CB483}"/>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6" name="Oval 605">
                    <a:extLst>
                      <a:ext uri="{FF2B5EF4-FFF2-40B4-BE49-F238E27FC236}">
                        <a16:creationId xmlns:a16="http://schemas.microsoft.com/office/drawing/2014/main" id="{70C1D8DC-EE8C-40EF-815F-CCF6422C7A57}"/>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7" name="Oval 606">
                    <a:extLst>
                      <a:ext uri="{FF2B5EF4-FFF2-40B4-BE49-F238E27FC236}">
                        <a16:creationId xmlns:a16="http://schemas.microsoft.com/office/drawing/2014/main" id="{22120998-E383-4507-9A13-96D057FFE2DE}"/>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8" name="Oval 607">
                    <a:extLst>
                      <a:ext uri="{FF2B5EF4-FFF2-40B4-BE49-F238E27FC236}">
                        <a16:creationId xmlns:a16="http://schemas.microsoft.com/office/drawing/2014/main" id="{CDFDF42B-C227-434D-9370-7075634D68AE}"/>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9" name="Oval 608">
                    <a:extLst>
                      <a:ext uri="{FF2B5EF4-FFF2-40B4-BE49-F238E27FC236}">
                        <a16:creationId xmlns:a16="http://schemas.microsoft.com/office/drawing/2014/main" id="{26A9A663-19A9-4A7A-9973-55DE7F106CBC}"/>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0" name="Oval 609">
                    <a:extLst>
                      <a:ext uri="{FF2B5EF4-FFF2-40B4-BE49-F238E27FC236}">
                        <a16:creationId xmlns:a16="http://schemas.microsoft.com/office/drawing/2014/main" id="{C4CAA3EB-4A38-4A64-A78D-83B44143B9BC}"/>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1" name="Oval 610">
                    <a:extLst>
                      <a:ext uri="{FF2B5EF4-FFF2-40B4-BE49-F238E27FC236}">
                        <a16:creationId xmlns:a16="http://schemas.microsoft.com/office/drawing/2014/main" id="{9CADF8B8-BCE3-4423-B398-58A878A4D582}"/>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2" name="Oval 611">
                    <a:extLst>
                      <a:ext uri="{FF2B5EF4-FFF2-40B4-BE49-F238E27FC236}">
                        <a16:creationId xmlns:a16="http://schemas.microsoft.com/office/drawing/2014/main" id="{4B13309B-AAAA-459C-974E-DA9AD8170A8B}"/>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3" name="Oval 612">
                    <a:extLst>
                      <a:ext uri="{FF2B5EF4-FFF2-40B4-BE49-F238E27FC236}">
                        <a16:creationId xmlns:a16="http://schemas.microsoft.com/office/drawing/2014/main" id="{F4887315-EB18-41D4-BC16-35C858F3635E}"/>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289" name="Group 613">
                <a:extLst>
                  <a:ext uri="{FF2B5EF4-FFF2-40B4-BE49-F238E27FC236}">
                    <a16:creationId xmlns:a16="http://schemas.microsoft.com/office/drawing/2014/main" id="{0BEBA135-D49E-4AA2-8B7E-B89C96F22CF4}"/>
                  </a:ext>
                </a:extLst>
              </p:cNvPr>
              <p:cNvGrpSpPr>
                <a:grpSpLocks/>
              </p:cNvGrpSpPr>
              <p:nvPr/>
            </p:nvGrpSpPr>
            <p:grpSpPr bwMode="auto">
              <a:xfrm>
                <a:off x="3600" y="1248"/>
                <a:ext cx="576" cy="528"/>
                <a:chOff x="3696" y="1200"/>
                <a:chExt cx="576" cy="528"/>
              </a:xfrm>
            </p:grpSpPr>
            <p:grpSp>
              <p:nvGrpSpPr>
                <p:cNvPr id="6290" name="Group 614">
                  <a:extLst>
                    <a:ext uri="{FF2B5EF4-FFF2-40B4-BE49-F238E27FC236}">
                      <a16:creationId xmlns:a16="http://schemas.microsoft.com/office/drawing/2014/main" id="{4028DDA6-1E55-407D-9201-BD475E2A3EA0}"/>
                    </a:ext>
                  </a:extLst>
                </p:cNvPr>
                <p:cNvGrpSpPr>
                  <a:grpSpLocks/>
                </p:cNvGrpSpPr>
                <p:nvPr/>
              </p:nvGrpSpPr>
              <p:grpSpPr bwMode="auto">
                <a:xfrm>
                  <a:off x="3744" y="1200"/>
                  <a:ext cx="528" cy="480"/>
                  <a:chOff x="3840" y="1200"/>
                  <a:chExt cx="528" cy="480"/>
                </a:xfrm>
              </p:grpSpPr>
              <p:sp>
                <p:nvSpPr>
                  <p:cNvPr id="6302" name="Oval 615">
                    <a:extLst>
                      <a:ext uri="{FF2B5EF4-FFF2-40B4-BE49-F238E27FC236}">
                        <a16:creationId xmlns:a16="http://schemas.microsoft.com/office/drawing/2014/main" id="{D148FFFA-5FD0-4153-AB12-2D5E86EF829F}"/>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3" name="Oval 616">
                    <a:extLst>
                      <a:ext uri="{FF2B5EF4-FFF2-40B4-BE49-F238E27FC236}">
                        <a16:creationId xmlns:a16="http://schemas.microsoft.com/office/drawing/2014/main" id="{FFBD4A87-8FBA-46EC-868B-95F99512008D}"/>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4" name="Oval 617">
                    <a:extLst>
                      <a:ext uri="{FF2B5EF4-FFF2-40B4-BE49-F238E27FC236}">
                        <a16:creationId xmlns:a16="http://schemas.microsoft.com/office/drawing/2014/main" id="{0CCE9B88-70FD-4866-8CD8-7A40CADC316C}"/>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5" name="Oval 618">
                    <a:extLst>
                      <a:ext uri="{FF2B5EF4-FFF2-40B4-BE49-F238E27FC236}">
                        <a16:creationId xmlns:a16="http://schemas.microsoft.com/office/drawing/2014/main" id="{7E22D6AB-8D65-440A-9D34-A7FF9C41FD7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6" name="Oval 619">
                    <a:extLst>
                      <a:ext uri="{FF2B5EF4-FFF2-40B4-BE49-F238E27FC236}">
                        <a16:creationId xmlns:a16="http://schemas.microsoft.com/office/drawing/2014/main" id="{69451365-34B5-47FD-B77C-753DBF1DA2F6}"/>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7" name="Oval 620">
                    <a:extLst>
                      <a:ext uri="{FF2B5EF4-FFF2-40B4-BE49-F238E27FC236}">
                        <a16:creationId xmlns:a16="http://schemas.microsoft.com/office/drawing/2014/main" id="{A466777E-A6B4-4CB5-A86C-197D5BB89B9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8" name="Oval 621">
                    <a:extLst>
                      <a:ext uri="{FF2B5EF4-FFF2-40B4-BE49-F238E27FC236}">
                        <a16:creationId xmlns:a16="http://schemas.microsoft.com/office/drawing/2014/main" id="{F61927DC-BDAC-428D-98F5-CA9A385C3C79}"/>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9" name="Oval 622">
                    <a:extLst>
                      <a:ext uri="{FF2B5EF4-FFF2-40B4-BE49-F238E27FC236}">
                        <a16:creationId xmlns:a16="http://schemas.microsoft.com/office/drawing/2014/main" id="{E0237E78-1796-474C-BF1E-4A6FF1505BC9}"/>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0" name="Oval 623">
                    <a:extLst>
                      <a:ext uri="{FF2B5EF4-FFF2-40B4-BE49-F238E27FC236}">
                        <a16:creationId xmlns:a16="http://schemas.microsoft.com/office/drawing/2014/main" id="{7D588E6A-59D6-47A3-B21E-256BEB591227}"/>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1" name="Oval 624">
                    <a:extLst>
                      <a:ext uri="{FF2B5EF4-FFF2-40B4-BE49-F238E27FC236}">
                        <a16:creationId xmlns:a16="http://schemas.microsoft.com/office/drawing/2014/main" id="{55C4127C-18C9-471F-A467-A1BDA259B1D2}"/>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91" name="Group 625">
                  <a:extLst>
                    <a:ext uri="{FF2B5EF4-FFF2-40B4-BE49-F238E27FC236}">
                      <a16:creationId xmlns:a16="http://schemas.microsoft.com/office/drawing/2014/main" id="{D1F1B5AA-A319-426D-9085-738D3A73C0EE}"/>
                    </a:ext>
                  </a:extLst>
                </p:cNvPr>
                <p:cNvGrpSpPr>
                  <a:grpSpLocks/>
                </p:cNvGrpSpPr>
                <p:nvPr/>
              </p:nvGrpSpPr>
              <p:grpSpPr bwMode="auto">
                <a:xfrm>
                  <a:off x="3696" y="1248"/>
                  <a:ext cx="528" cy="480"/>
                  <a:chOff x="3840" y="1200"/>
                  <a:chExt cx="528" cy="480"/>
                </a:xfrm>
              </p:grpSpPr>
              <p:sp>
                <p:nvSpPr>
                  <p:cNvPr id="6292" name="Oval 626">
                    <a:extLst>
                      <a:ext uri="{FF2B5EF4-FFF2-40B4-BE49-F238E27FC236}">
                        <a16:creationId xmlns:a16="http://schemas.microsoft.com/office/drawing/2014/main" id="{33FB9B01-4857-41CA-8A31-674E1FE210EE}"/>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3" name="Oval 627">
                    <a:extLst>
                      <a:ext uri="{FF2B5EF4-FFF2-40B4-BE49-F238E27FC236}">
                        <a16:creationId xmlns:a16="http://schemas.microsoft.com/office/drawing/2014/main" id="{24A5AD0C-B583-4F25-8FC3-3B16A5E53E97}"/>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4" name="Oval 628">
                    <a:extLst>
                      <a:ext uri="{FF2B5EF4-FFF2-40B4-BE49-F238E27FC236}">
                        <a16:creationId xmlns:a16="http://schemas.microsoft.com/office/drawing/2014/main" id="{13AC83CE-063F-47B3-9C2C-8905BF4B5EDC}"/>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5" name="Oval 629">
                    <a:extLst>
                      <a:ext uri="{FF2B5EF4-FFF2-40B4-BE49-F238E27FC236}">
                        <a16:creationId xmlns:a16="http://schemas.microsoft.com/office/drawing/2014/main" id="{8CADA647-F58E-446F-AFCB-2E58B436E353}"/>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6" name="Oval 630">
                    <a:extLst>
                      <a:ext uri="{FF2B5EF4-FFF2-40B4-BE49-F238E27FC236}">
                        <a16:creationId xmlns:a16="http://schemas.microsoft.com/office/drawing/2014/main" id="{ACFAE09F-8BAB-413F-94A9-F1D3341916D9}"/>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7" name="Oval 631">
                    <a:extLst>
                      <a:ext uri="{FF2B5EF4-FFF2-40B4-BE49-F238E27FC236}">
                        <a16:creationId xmlns:a16="http://schemas.microsoft.com/office/drawing/2014/main" id="{025BABF7-4674-4056-B319-6E8939AB1DF3}"/>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8" name="Oval 632">
                    <a:extLst>
                      <a:ext uri="{FF2B5EF4-FFF2-40B4-BE49-F238E27FC236}">
                        <a16:creationId xmlns:a16="http://schemas.microsoft.com/office/drawing/2014/main" id="{D97DA449-033C-4631-BA1F-7FF0F13D8938}"/>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9" name="Oval 633">
                    <a:extLst>
                      <a:ext uri="{FF2B5EF4-FFF2-40B4-BE49-F238E27FC236}">
                        <a16:creationId xmlns:a16="http://schemas.microsoft.com/office/drawing/2014/main" id="{87533AD4-69DC-4873-9F86-9F1B4339D14A}"/>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0" name="Oval 634">
                    <a:extLst>
                      <a:ext uri="{FF2B5EF4-FFF2-40B4-BE49-F238E27FC236}">
                        <a16:creationId xmlns:a16="http://schemas.microsoft.com/office/drawing/2014/main" id="{F367899C-0967-4D14-856D-AAB99F6D77BA}"/>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1" name="Oval 635">
                    <a:extLst>
                      <a:ext uri="{FF2B5EF4-FFF2-40B4-BE49-F238E27FC236}">
                        <a16:creationId xmlns:a16="http://schemas.microsoft.com/office/drawing/2014/main" id="{254F5175-6A07-4487-83B3-F2DD5BA0F1A4}"/>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7" name="Group 636">
              <a:extLst>
                <a:ext uri="{FF2B5EF4-FFF2-40B4-BE49-F238E27FC236}">
                  <a16:creationId xmlns:a16="http://schemas.microsoft.com/office/drawing/2014/main" id="{C96CD141-9E40-4458-BF36-C84A2AF279E9}"/>
                </a:ext>
              </a:extLst>
            </p:cNvPr>
            <p:cNvGrpSpPr>
              <a:grpSpLocks/>
            </p:cNvGrpSpPr>
            <p:nvPr/>
          </p:nvGrpSpPr>
          <p:grpSpPr bwMode="auto">
            <a:xfrm>
              <a:off x="4176" y="1728"/>
              <a:ext cx="624" cy="576"/>
              <a:chOff x="3600" y="1200"/>
              <a:chExt cx="624" cy="576"/>
            </a:xfrm>
          </p:grpSpPr>
          <p:grpSp>
            <p:nvGrpSpPr>
              <p:cNvPr id="6242" name="Group 637">
                <a:extLst>
                  <a:ext uri="{FF2B5EF4-FFF2-40B4-BE49-F238E27FC236}">
                    <a16:creationId xmlns:a16="http://schemas.microsoft.com/office/drawing/2014/main" id="{14418D60-0919-4BD5-A6B8-38D68700103C}"/>
                  </a:ext>
                </a:extLst>
              </p:cNvPr>
              <p:cNvGrpSpPr>
                <a:grpSpLocks/>
              </p:cNvGrpSpPr>
              <p:nvPr/>
            </p:nvGrpSpPr>
            <p:grpSpPr bwMode="auto">
              <a:xfrm>
                <a:off x="3648" y="1200"/>
                <a:ext cx="576" cy="528"/>
                <a:chOff x="3696" y="1200"/>
                <a:chExt cx="576" cy="528"/>
              </a:xfrm>
            </p:grpSpPr>
            <p:grpSp>
              <p:nvGrpSpPr>
                <p:cNvPr id="6266" name="Group 638">
                  <a:extLst>
                    <a:ext uri="{FF2B5EF4-FFF2-40B4-BE49-F238E27FC236}">
                      <a16:creationId xmlns:a16="http://schemas.microsoft.com/office/drawing/2014/main" id="{29E55839-1560-4377-8E1C-60EF44B5B2FE}"/>
                    </a:ext>
                  </a:extLst>
                </p:cNvPr>
                <p:cNvGrpSpPr>
                  <a:grpSpLocks/>
                </p:cNvGrpSpPr>
                <p:nvPr/>
              </p:nvGrpSpPr>
              <p:grpSpPr bwMode="auto">
                <a:xfrm>
                  <a:off x="3744" y="1200"/>
                  <a:ext cx="528" cy="480"/>
                  <a:chOff x="3840" y="1200"/>
                  <a:chExt cx="528" cy="480"/>
                </a:xfrm>
              </p:grpSpPr>
              <p:sp>
                <p:nvSpPr>
                  <p:cNvPr id="6278" name="Oval 639">
                    <a:extLst>
                      <a:ext uri="{FF2B5EF4-FFF2-40B4-BE49-F238E27FC236}">
                        <a16:creationId xmlns:a16="http://schemas.microsoft.com/office/drawing/2014/main" id="{49A73B40-346A-4AF3-8E26-E4C93472322E}"/>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9" name="Oval 640">
                    <a:extLst>
                      <a:ext uri="{FF2B5EF4-FFF2-40B4-BE49-F238E27FC236}">
                        <a16:creationId xmlns:a16="http://schemas.microsoft.com/office/drawing/2014/main" id="{DC0F4A08-08EE-4721-AB54-FC8D820CCF7C}"/>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0" name="Oval 641">
                    <a:extLst>
                      <a:ext uri="{FF2B5EF4-FFF2-40B4-BE49-F238E27FC236}">
                        <a16:creationId xmlns:a16="http://schemas.microsoft.com/office/drawing/2014/main" id="{DDE781DE-4FC8-40E2-9CAB-DB96EF04A14B}"/>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1" name="Oval 642">
                    <a:extLst>
                      <a:ext uri="{FF2B5EF4-FFF2-40B4-BE49-F238E27FC236}">
                        <a16:creationId xmlns:a16="http://schemas.microsoft.com/office/drawing/2014/main" id="{0D9906E5-7788-4111-B04B-7A8C0585A7FE}"/>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2" name="Oval 643">
                    <a:extLst>
                      <a:ext uri="{FF2B5EF4-FFF2-40B4-BE49-F238E27FC236}">
                        <a16:creationId xmlns:a16="http://schemas.microsoft.com/office/drawing/2014/main" id="{05BC122E-72BB-4420-AD0B-941F23DCEB56}"/>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3" name="Oval 644">
                    <a:extLst>
                      <a:ext uri="{FF2B5EF4-FFF2-40B4-BE49-F238E27FC236}">
                        <a16:creationId xmlns:a16="http://schemas.microsoft.com/office/drawing/2014/main" id="{F8595A57-48C5-4902-AF81-4BF15F20AADC}"/>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4" name="Oval 645">
                    <a:extLst>
                      <a:ext uri="{FF2B5EF4-FFF2-40B4-BE49-F238E27FC236}">
                        <a16:creationId xmlns:a16="http://schemas.microsoft.com/office/drawing/2014/main" id="{1B6E4F65-208B-432E-B17B-37ECCAA081CD}"/>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5" name="Oval 646">
                    <a:extLst>
                      <a:ext uri="{FF2B5EF4-FFF2-40B4-BE49-F238E27FC236}">
                        <a16:creationId xmlns:a16="http://schemas.microsoft.com/office/drawing/2014/main" id="{545CAF7E-0CC8-4FB0-A1F6-795DEBDB3FC1}"/>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6" name="Oval 647">
                    <a:extLst>
                      <a:ext uri="{FF2B5EF4-FFF2-40B4-BE49-F238E27FC236}">
                        <a16:creationId xmlns:a16="http://schemas.microsoft.com/office/drawing/2014/main" id="{1E22D105-235D-480B-977A-2A0131648E97}"/>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7" name="Oval 648">
                    <a:extLst>
                      <a:ext uri="{FF2B5EF4-FFF2-40B4-BE49-F238E27FC236}">
                        <a16:creationId xmlns:a16="http://schemas.microsoft.com/office/drawing/2014/main" id="{309B33E9-9C70-476E-A6BB-7F175C6F2048}"/>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67" name="Group 649">
                  <a:extLst>
                    <a:ext uri="{FF2B5EF4-FFF2-40B4-BE49-F238E27FC236}">
                      <a16:creationId xmlns:a16="http://schemas.microsoft.com/office/drawing/2014/main" id="{CDACCA9C-64D4-4A17-9416-22F14F9670CA}"/>
                    </a:ext>
                  </a:extLst>
                </p:cNvPr>
                <p:cNvGrpSpPr>
                  <a:grpSpLocks/>
                </p:cNvGrpSpPr>
                <p:nvPr/>
              </p:nvGrpSpPr>
              <p:grpSpPr bwMode="auto">
                <a:xfrm>
                  <a:off x="3696" y="1248"/>
                  <a:ext cx="528" cy="480"/>
                  <a:chOff x="3840" y="1200"/>
                  <a:chExt cx="528" cy="480"/>
                </a:xfrm>
              </p:grpSpPr>
              <p:sp>
                <p:nvSpPr>
                  <p:cNvPr id="6268" name="Oval 650">
                    <a:extLst>
                      <a:ext uri="{FF2B5EF4-FFF2-40B4-BE49-F238E27FC236}">
                        <a16:creationId xmlns:a16="http://schemas.microsoft.com/office/drawing/2014/main" id="{4E21EDE1-2F16-46D5-B5F9-326BE6CC43A5}"/>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9" name="Oval 651">
                    <a:extLst>
                      <a:ext uri="{FF2B5EF4-FFF2-40B4-BE49-F238E27FC236}">
                        <a16:creationId xmlns:a16="http://schemas.microsoft.com/office/drawing/2014/main" id="{61CA9FBC-F217-4E93-8F8C-D93A3BF00593}"/>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0" name="Oval 652">
                    <a:extLst>
                      <a:ext uri="{FF2B5EF4-FFF2-40B4-BE49-F238E27FC236}">
                        <a16:creationId xmlns:a16="http://schemas.microsoft.com/office/drawing/2014/main" id="{25C0BB7D-3B52-4325-A080-FFCA3D60B906}"/>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1" name="Oval 653">
                    <a:extLst>
                      <a:ext uri="{FF2B5EF4-FFF2-40B4-BE49-F238E27FC236}">
                        <a16:creationId xmlns:a16="http://schemas.microsoft.com/office/drawing/2014/main" id="{E2C282E5-52AF-462F-A3A0-0562DACA50F6}"/>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2" name="Oval 654">
                    <a:extLst>
                      <a:ext uri="{FF2B5EF4-FFF2-40B4-BE49-F238E27FC236}">
                        <a16:creationId xmlns:a16="http://schemas.microsoft.com/office/drawing/2014/main" id="{D04C1340-D64B-4A7F-99EB-FECA81EB1B34}"/>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3" name="Oval 655">
                    <a:extLst>
                      <a:ext uri="{FF2B5EF4-FFF2-40B4-BE49-F238E27FC236}">
                        <a16:creationId xmlns:a16="http://schemas.microsoft.com/office/drawing/2014/main" id="{1D2720C6-1999-477D-B8EB-5540F0769AAE}"/>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4" name="Oval 656">
                    <a:extLst>
                      <a:ext uri="{FF2B5EF4-FFF2-40B4-BE49-F238E27FC236}">
                        <a16:creationId xmlns:a16="http://schemas.microsoft.com/office/drawing/2014/main" id="{64216D94-DCB1-441B-9E43-95190D8A9BE3}"/>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5" name="Oval 657">
                    <a:extLst>
                      <a:ext uri="{FF2B5EF4-FFF2-40B4-BE49-F238E27FC236}">
                        <a16:creationId xmlns:a16="http://schemas.microsoft.com/office/drawing/2014/main" id="{9DC6E4CD-89DD-4ACC-AD88-47C5242C5E91}"/>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6" name="Oval 658">
                    <a:extLst>
                      <a:ext uri="{FF2B5EF4-FFF2-40B4-BE49-F238E27FC236}">
                        <a16:creationId xmlns:a16="http://schemas.microsoft.com/office/drawing/2014/main" id="{FAAB4B9E-2765-4360-AEED-C18A8394745E}"/>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7" name="Oval 659">
                    <a:extLst>
                      <a:ext uri="{FF2B5EF4-FFF2-40B4-BE49-F238E27FC236}">
                        <a16:creationId xmlns:a16="http://schemas.microsoft.com/office/drawing/2014/main" id="{67EE0C65-6B6F-4F9E-904B-A44F1B17E3D9}"/>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243" name="Group 660">
                <a:extLst>
                  <a:ext uri="{FF2B5EF4-FFF2-40B4-BE49-F238E27FC236}">
                    <a16:creationId xmlns:a16="http://schemas.microsoft.com/office/drawing/2014/main" id="{092A51D4-500E-49B1-9B8D-EE0F34F4E05F}"/>
                  </a:ext>
                </a:extLst>
              </p:cNvPr>
              <p:cNvGrpSpPr>
                <a:grpSpLocks/>
              </p:cNvGrpSpPr>
              <p:nvPr/>
            </p:nvGrpSpPr>
            <p:grpSpPr bwMode="auto">
              <a:xfrm>
                <a:off x="3600" y="1248"/>
                <a:ext cx="576" cy="528"/>
                <a:chOff x="3696" y="1200"/>
                <a:chExt cx="576" cy="528"/>
              </a:xfrm>
            </p:grpSpPr>
            <p:grpSp>
              <p:nvGrpSpPr>
                <p:cNvPr id="6244" name="Group 661">
                  <a:extLst>
                    <a:ext uri="{FF2B5EF4-FFF2-40B4-BE49-F238E27FC236}">
                      <a16:creationId xmlns:a16="http://schemas.microsoft.com/office/drawing/2014/main" id="{C6F646C6-1A06-463D-9693-EC69D437B1B9}"/>
                    </a:ext>
                  </a:extLst>
                </p:cNvPr>
                <p:cNvGrpSpPr>
                  <a:grpSpLocks/>
                </p:cNvGrpSpPr>
                <p:nvPr/>
              </p:nvGrpSpPr>
              <p:grpSpPr bwMode="auto">
                <a:xfrm>
                  <a:off x="3744" y="1200"/>
                  <a:ext cx="528" cy="480"/>
                  <a:chOff x="3840" y="1200"/>
                  <a:chExt cx="528" cy="480"/>
                </a:xfrm>
              </p:grpSpPr>
              <p:sp>
                <p:nvSpPr>
                  <p:cNvPr id="6256" name="Oval 662">
                    <a:extLst>
                      <a:ext uri="{FF2B5EF4-FFF2-40B4-BE49-F238E27FC236}">
                        <a16:creationId xmlns:a16="http://schemas.microsoft.com/office/drawing/2014/main" id="{DE2F6683-FB81-4026-9716-B7B025B3F010}"/>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7" name="Oval 663">
                    <a:extLst>
                      <a:ext uri="{FF2B5EF4-FFF2-40B4-BE49-F238E27FC236}">
                        <a16:creationId xmlns:a16="http://schemas.microsoft.com/office/drawing/2014/main" id="{41CA1959-0375-4F2F-BA57-1EC19FB9C0CE}"/>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8" name="Oval 664">
                    <a:extLst>
                      <a:ext uri="{FF2B5EF4-FFF2-40B4-BE49-F238E27FC236}">
                        <a16:creationId xmlns:a16="http://schemas.microsoft.com/office/drawing/2014/main" id="{7939E83D-1EF0-4E28-95A6-0B579BA19AE2}"/>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9" name="Oval 665">
                    <a:extLst>
                      <a:ext uri="{FF2B5EF4-FFF2-40B4-BE49-F238E27FC236}">
                        <a16:creationId xmlns:a16="http://schemas.microsoft.com/office/drawing/2014/main" id="{577B593E-07AE-49AA-B885-E22323D0DF6D}"/>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0" name="Oval 666">
                    <a:extLst>
                      <a:ext uri="{FF2B5EF4-FFF2-40B4-BE49-F238E27FC236}">
                        <a16:creationId xmlns:a16="http://schemas.microsoft.com/office/drawing/2014/main" id="{8C6F476B-D741-434E-8F75-AC1752961CFE}"/>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1" name="Oval 667">
                    <a:extLst>
                      <a:ext uri="{FF2B5EF4-FFF2-40B4-BE49-F238E27FC236}">
                        <a16:creationId xmlns:a16="http://schemas.microsoft.com/office/drawing/2014/main" id="{609011F7-57FB-4D60-B1F3-AB31DA4C8183}"/>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2" name="Oval 668">
                    <a:extLst>
                      <a:ext uri="{FF2B5EF4-FFF2-40B4-BE49-F238E27FC236}">
                        <a16:creationId xmlns:a16="http://schemas.microsoft.com/office/drawing/2014/main" id="{4066A821-2614-4BB1-9C3C-7CD6906D3C2E}"/>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3" name="Oval 669">
                    <a:extLst>
                      <a:ext uri="{FF2B5EF4-FFF2-40B4-BE49-F238E27FC236}">
                        <a16:creationId xmlns:a16="http://schemas.microsoft.com/office/drawing/2014/main" id="{7EFA44FC-9795-489D-A84A-887527CF2F9D}"/>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4" name="Oval 670">
                    <a:extLst>
                      <a:ext uri="{FF2B5EF4-FFF2-40B4-BE49-F238E27FC236}">
                        <a16:creationId xmlns:a16="http://schemas.microsoft.com/office/drawing/2014/main" id="{FF7232CB-20FD-4575-B0C4-019EB0B9B253}"/>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5" name="Oval 671">
                    <a:extLst>
                      <a:ext uri="{FF2B5EF4-FFF2-40B4-BE49-F238E27FC236}">
                        <a16:creationId xmlns:a16="http://schemas.microsoft.com/office/drawing/2014/main" id="{977519EB-618E-413F-B1E7-EC1619C81579}"/>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45" name="Group 672">
                  <a:extLst>
                    <a:ext uri="{FF2B5EF4-FFF2-40B4-BE49-F238E27FC236}">
                      <a16:creationId xmlns:a16="http://schemas.microsoft.com/office/drawing/2014/main" id="{C39A2EC0-A007-4EDC-AA8E-AAACC192DE41}"/>
                    </a:ext>
                  </a:extLst>
                </p:cNvPr>
                <p:cNvGrpSpPr>
                  <a:grpSpLocks/>
                </p:cNvGrpSpPr>
                <p:nvPr/>
              </p:nvGrpSpPr>
              <p:grpSpPr bwMode="auto">
                <a:xfrm>
                  <a:off x="3696" y="1248"/>
                  <a:ext cx="528" cy="480"/>
                  <a:chOff x="3840" y="1200"/>
                  <a:chExt cx="528" cy="480"/>
                </a:xfrm>
              </p:grpSpPr>
              <p:sp>
                <p:nvSpPr>
                  <p:cNvPr id="6246" name="Oval 673">
                    <a:extLst>
                      <a:ext uri="{FF2B5EF4-FFF2-40B4-BE49-F238E27FC236}">
                        <a16:creationId xmlns:a16="http://schemas.microsoft.com/office/drawing/2014/main" id="{DB8D1662-E3BF-4211-8D73-FF2E8D8F4E0B}"/>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7" name="Oval 674">
                    <a:extLst>
                      <a:ext uri="{FF2B5EF4-FFF2-40B4-BE49-F238E27FC236}">
                        <a16:creationId xmlns:a16="http://schemas.microsoft.com/office/drawing/2014/main" id="{91792FC6-721B-446E-8FD6-9D99760DD362}"/>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8" name="Oval 675">
                    <a:extLst>
                      <a:ext uri="{FF2B5EF4-FFF2-40B4-BE49-F238E27FC236}">
                        <a16:creationId xmlns:a16="http://schemas.microsoft.com/office/drawing/2014/main" id="{BACB1864-A8D6-40D1-BEBC-228BA2BFB700}"/>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9" name="Oval 676">
                    <a:extLst>
                      <a:ext uri="{FF2B5EF4-FFF2-40B4-BE49-F238E27FC236}">
                        <a16:creationId xmlns:a16="http://schemas.microsoft.com/office/drawing/2014/main" id="{FD2586AB-F2BF-4DAE-8EBE-9C0ADA18C70F}"/>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0" name="Oval 677">
                    <a:extLst>
                      <a:ext uri="{FF2B5EF4-FFF2-40B4-BE49-F238E27FC236}">
                        <a16:creationId xmlns:a16="http://schemas.microsoft.com/office/drawing/2014/main" id="{748EC336-68F3-4646-A06E-309A74E35D40}"/>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1" name="Oval 678">
                    <a:extLst>
                      <a:ext uri="{FF2B5EF4-FFF2-40B4-BE49-F238E27FC236}">
                        <a16:creationId xmlns:a16="http://schemas.microsoft.com/office/drawing/2014/main" id="{6D209792-DB4A-4DF9-9EFE-9820D7B4E43A}"/>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2" name="Oval 679">
                    <a:extLst>
                      <a:ext uri="{FF2B5EF4-FFF2-40B4-BE49-F238E27FC236}">
                        <a16:creationId xmlns:a16="http://schemas.microsoft.com/office/drawing/2014/main" id="{F283ECD7-D89A-4237-BBA0-C3A8FB350044}"/>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3" name="Oval 680">
                    <a:extLst>
                      <a:ext uri="{FF2B5EF4-FFF2-40B4-BE49-F238E27FC236}">
                        <a16:creationId xmlns:a16="http://schemas.microsoft.com/office/drawing/2014/main" id="{973B7965-E09C-4987-822B-41C21E53CD31}"/>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4" name="Oval 681">
                    <a:extLst>
                      <a:ext uri="{FF2B5EF4-FFF2-40B4-BE49-F238E27FC236}">
                        <a16:creationId xmlns:a16="http://schemas.microsoft.com/office/drawing/2014/main" id="{5A8ED41C-D4DD-4DBE-B170-95BB357ACB13}"/>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5" name="Oval 682">
                    <a:extLst>
                      <a:ext uri="{FF2B5EF4-FFF2-40B4-BE49-F238E27FC236}">
                        <a16:creationId xmlns:a16="http://schemas.microsoft.com/office/drawing/2014/main" id="{A0484A0B-5B05-4912-9FFF-3C26E46D82D6}"/>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8" name="Group 683">
              <a:extLst>
                <a:ext uri="{FF2B5EF4-FFF2-40B4-BE49-F238E27FC236}">
                  <a16:creationId xmlns:a16="http://schemas.microsoft.com/office/drawing/2014/main" id="{922D7BCE-9003-488B-8BC5-BB93C03DE884}"/>
                </a:ext>
              </a:extLst>
            </p:cNvPr>
            <p:cNvGrpSpPr>
              <a:grpSpLocks/>
            </p:cNvGrpSpPr>
            <p:nvPr/>
          </p:nvGrpSpPr>
          <p:grpSpPr bwMode="auto">
            <a:xfrm>
              <a:off x="4080" y="1824"/>
              <a:ext cx="624" cy="576"/>
              <a:chOff x="3600" y="1200"/>
              <a:chExt cx="624" cy="576"/>
            </a:xfrm>
          </p:grpSpPr>
          <p:grpSp>
            <p:nvGrpSpPr>
              <p:cNvPr id="6196" name="Group 684">
                <a:extLst>
                  <a:ext uri="{FF2B5EF4-FFF2-40B4-BE49-F238E27FC236}">
                    <a16:creationId xmlns:a16="http://schemas.microsoft.com/office/drawing/2014/main" id="{569F2208-3281-4F33-92BB-34D256D0D35D}"/>
                  </a:ext>
                </a:extLst>
              </p:cNvPr>
              <p:cNvGrpSpPr>
                <a:grpSpLocks/>
              </p:cNvGrpSpPr>
              <p:nvPr/>
            </p:nvGrpSpPr>
            <p:grpSpPr bwMode="auto">
              <a:xfrm>
                <a:off x="3648" y="1200"/>
                <a:ext cx="576" cy="528"/>
                <a:chOff x="3696" y="1200"/>
                <a:chExt cx="576" cy="528"/>
              </a:xfrm>
            </p:grpSpPr>
            <p:grpSp>
              <p:nvGrpSpPr>
                <p:cNvPr id="6220" name="Group 685">
                  <a:extLst>
                    <a:ext uri="{FF2B5EF4-FFF2-40B4-BE49-F238E27FC236}">
                      <a16:creationId xmlns:a16="http://schemas.microsoft.com/office/drawing/2014/main" id="{7348795C-AD1D-4A9F-AD50-1412031A4193}"/>
                    </a:ext>
                  </a:extLst>
                </p:cNvPr>
                <p:cNvGrpSpPr>
                  <a:grpSpLocks/>
                </p:cNvGrpSpPr>
                <p:nvPr/>
              </p:nvGrpSpPr>
              <p:grpSpPr bwMode="auto">
                <a:xfrm>
                  <a:off x="3744" y="1200"/>
                  <a:ext cx="528" cy="480"/>
                  <a:chOff x="3840" y="1200"/>
                  <a:chExt cx="528" cy="480"/>
                </a:xfrm>
              </p:grpSpPr>
              <p:sp>
                <p:nvSpPr>
                  <p:cNvPr id="6232" name="Oval 686">
                    <a:extLst>
                      <a:ext uri="{FF2B5EF4-FFF2-40B4-BE49-F238E27FC236}">
                        <a16:creationId xmlns:a16="http://schemas.microsoft.com/office/drawing/2014/main" id="{8F27BB14-2DE1-46C5-941B-521D8FD787E2}"/>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3" name="Oval 687">
                    <a:extLst>
                      <a:ext uri="{FF2B5EF4-FFF2-40B4-BE49-F238E27FC236}">
                        <a16:creationId xmlns:a16="http://schemas.microsoft.com/office/drawing/2014/main" id="{05D56A99-29D0-4C7D-9B1D-AC3DED22AFA0}"/>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4" name="Oval 688">
                    <a:extLst>
                      <a:ext uri="{FF2B5EF4-FFF2-40B4-BE49-F238E27FC236}">
                        <a16:creationId xmlns:a16="http://schemas.microsoft.com/office/drawing/2014/main" id="{BD273E0F-38EB-4A71-8BA7-67E8EABA140C}"/>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5" name="Oval 689">
                    <a:extLst>
                      <a:ext uri="{FF2B5EF4-FFF2-40B4-BE49-F238E27FC236}">
                        <a16:creationId xmlns:a16="http://schemas.microsoft.com/office/drawing/2014/main" id="{3CC8C503-2593-41C1-BF13-48A78082203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6" name="Oval 690">
                    <a:extLst>
                      <a:ext uri="{FF2B5EF4-FFF2-40B4-BE49-F238E27FC236}">
                        <a16:creationId xmlns:a16="http://schemas.microsoft.com/office/drawing/2014/main" id="{70304428-20C3-4E38-993C-6DF1C1B4B6B5}"/>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7" name="Oval 691">
                    <a:extLst>
                      <a:ext uri="{FF2B5EF4-FFF2-40B4-BE49-F238E27FC236}">
                        <a16:creationId xmlns:a16="http://schemas.microsoft.com/office/drawing/2014/main" id="{256DDAE8-8D62-49AD-AC8B-E5121C440255}"/>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8" name="Oval 692">
                    <a:extLst>
                      <a:ext uri="{FF2B5EF4-FFF2-40B4-BE49-F238E27FC236}">
                        <a16:creationId xmlns:a16="http://schemas.microsoft.com/office/drawing/2014/main" id="{80C9FD82-7022-40D1-80D3-FA72C7454A79}"/>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9" name="Oval 693">
                    <a:extLst>
                      <a:ext uri="{FF2B5EF4-FFF2-40B4-BE49-F238E27FC236}">
                        <a16:creationId xmlns:a16="http://schemas.microsoft.com/office/drawing/2014/main" id="{60F5B209-1B05-48A4-A6A9-6A3D00DB4CAC}"/>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0" name="Oval 694">
                    <a:extLst>
                      <a:ext uri="{FF2B5EF4-FFF2-40B4-BE49-F238E27FC236}">
                        <a16:creationId xmlns:a16="http://schemas.microsoft.com/office/drawing/2014/main" id="{43C305D5-039C-406A-9D9B-E46934F9BB25}"/>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1" name="Oval 695">
                    <a:extLst>
                      <a:ext uri="{FF2B5EF4-FFF2-40B4-BE49-F238E27FC236}">
                        <a16:creationId xmlns:a16="http://schemas.microsoft.com/office/drawing/2014/main" id="{F0942710-8F18-4223-AB34-EF929C0F2FEB}"/>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21" name="Group 696">
                  <a:extLst>
                    <a:ext uri="{FF2B5EF4-FFF2-40B4-BE49-F238E27FC236}">
                      <a16:creationId xmlns:a16="http://schemas.microsoft.com/office/drawing/2014/main" id="{226AB906-3982-4E37-BD9D-976DD0DA41AB}"/>
                    </a:ext>
                  </a:extLst>
                </p:cNvPr>
                <p:cNvGrpSpPr>
                  <a:grpSpLocks/>
                </p:cNvGrpSpPr>
                <p:nvPr/>
              </p:nvGrpSpPr>
              <p:grpSpPr bwMode="auto">
                <a:xfrm>
                  <a:off x="3696" y="1248"/>
                  <a:ext cx="528" cy="480"/>
                  <a:chOff x="3840" y="1200"/>
                  <a:chExt cx="528" cy="480"/>
                </a:xfrm>
              </p:grpSpPr>
              <p:sp>
                <p:nvSpPr>
                  <p:cNvPr id="6222" name="Oval 697">
                    <a:extLst>
                      <a:ext uri="{FF2B5EF4-FFF2-40B4-BE49-F238E27FC236}">
                        <a16:creationId xmlns:a16="http://schemas.microsoft.com/office/drawing/2014/main" id="{89F65B69-3577-4177-9111-DE717C10DB73}"/>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3" name="Oval 698">
                    <a:extLst>
                      <a:ext uri="{FF2B5EF4-FFF2-40B4-BE49-F238E27FC236}">
                        <a16:creationId xmlns:a16="http://schemas.microsoft.com/office/drawing/2014/main" id="{13512042-5331-4F20-AAA7-4AAC925A9394}"/>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4" name="Oval 699">
                    <a:extLst>
                      <a:ext uri="{FF2B5EF4-FFF2-40B4-BE49-F238E27FC236}">
                        <a16:creationId xmlns:a16="http://schemas.microsoft.com/office/drawing/2014/main" id="{E9F377A5-6BEC-42C1-A3FD-F078ADA1B908}"/>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5" name="Oval 700">
                    <a:extLst>
                      <a:ext uri="{FF2B5EF4-FFF2-40B4-BE49-F238E27FC236}">
                        <a16:creationId xmlns:a16="http://schemas.microsoft.com/office/drawing/2014/main" id="{8C63533C-8D41-4F6E-AB5E-05878AC1E9A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6" name="Oval 701">
                    <a:extLst>
                      <a:ext uri="{FF2B5EF4-FFF2-40B4-BE49-F238E27FC236}">
                        <a16:creationId xmlns:a16="http://schemas.microsoft.com/office/drawing/2014/main" id="{5FA734BC-88E8-4CA5-9AB5-26AA8481F162}"/>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7" name="Oval 702">
                    <a:extLst>
                      <a:ext uri="{FF2B5EF4-FFF2-40B4-BE49-F238E27FC236}">
                        <a16:creationId xmlns:a16="http://schemas.microsoft.com/office/drawing/2014/main" id="{D8079B9B-F891-4B64-BAB8-36AC93299C1B}"/>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8" name="Oval 703">
                    <a:extLst>
                      <a:ext uri="{FF2B5EF4-FFF2-40B4-BE49-F238E27FC236}">
                        <a16:creationId xmlns:a16="http://schemas.microsoft.com/office/drawing/2014/main" id="{E59BB357-32D2-4767-85A3-4939A8AEFCBC}"/>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9" name="Oval 704">
                    <a:extLst>
                      <a:ext uri="{FF2B5EF4-FFF2-40B4-BE49-F238E27FC236}">
                        <a16:creationId xmlns:a16="http://schemas.microsoft.com/office/drawing/2014/main" id="{BC06E2A4-D0C5-4CF1-9261-1B03D0630F45}"/>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0" name="Oval 705">
                    <a:extLst>
                      <a:ext uri="{FF2B5EF4-FFF2-40B4-BE49-F238E27FC236}">
                        <a16:creationId xmlns:a16="http://schemas.microsoft.com/office/drawing/2014/main" id="{3996DDF3-E29D-4C30-B0C0-459568135CA4}"/>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1" name="Oval 706">
                    <a:extLst>
                      <a:ext uri="{FF2B5EF4-FFF2-40B4-BE49-F238E27FC236}">
                        <a16:creationId xmlns:a16="http://schemas.microsoft.com/office/drawing/2014/main" id="{8B9454BD-5B50-495F-A633-B1C1A4446B64}"/>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197" name="Group 707">
                <a:extLst>
                  <a:ext uri="{FF2B5EF4-FFF2-40B4-BE49-F238E27FC236}">
                    <a16:creationId xmlns:a16="http://schemas.microsoft.com/office/drawing/2014/main" id="{AC42783D-729B-4873-8B58-FFB876F3BD41}"/>
                  </a:ext>
                </a:extLst>
              </p:cNvPr>
              <p:cNvGrpSpPr>
                <a:grpSpLocks/>
              </p:cNvGrpSpPr>
              <p:nvPr/>
            </p:nvGrpSpPr>
            <p:grpSpPr bwMode="auto">
              <a:xfrm>
                <a:off x="3600" y="1248"/>
                <a:ext cx="576" cy="528"/>
                <a:chOff x="3696" y="1200"/>
                <a:chExt cx="576" cy="528"/>
              </a:xfrm>
            </p:grpSpPr>
            <p:grpSp>
              <p:nvGrpSpPr>
                <p:cNvPr id="6198" name="Group 708">
                  <a:extLst>
                    <a:ext uri="{FF2B5EF4-FFF2-40B4-BE49-F238E27FC236}">
                      <a16:creationId xmlns:a16="http://schemas.microsoft.com/office/drawing/2014/main" id="{397372FD-BD51-48BD-873A-1409791DDD96}"/>
                    </a:ext>
                  </a:extLst>
                </p:cNvPr>
                <p:cNvGrpSpPr>
                  <a:grpSpLocks/>
                </p:cNvGrpSpPr>
                <p:nvPr/>
              </p:nvGrpSpPr>
              <p:grpSpPr bwMode="auto">
                <a:xfrm>
                  <a:off x="3744" y="1200"/>
                  <a:ext cx="528" cy="480"/>
                  <a:chOff x="3840" y="1200"/>
                  <a:chExt cx="528" cy="480"/>
                </a:xfrm>
              </p:grpSpPr>
              <p:sp>
                <p:nvSpPr>
                  <p:cNvPr id="6210" name="Oval 709">
                    <a:extLst>
                      <a:ext uri="{FF2B5EF4-FFF2-40B4-BE49-F238E27FC236}">
                        <a16:creationId xmlns:a16="http://schemas.microsoft.com/office/drawing/2014/main" id="{D42050FB-FF60-445A-99B6-8187E698F110}"/>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1" name="Oval 710">
                    <a:extLst>
                      <a:ext uri="{FF2B5EF4-FFF2-40B4-BE49-F238E27FC236}">
                        <a16:creationId xmlns:a16="http://schemas.microsoft.com/office/drawing/2014/main" id="{EF4934E2-87D1-4827-82F3-A148F47DDF92}"/>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2" name="Oval 711">
                    <a:extLst>
                      <a:ext uri="{FF2B5EF4-FFF2-40B4-BE49-F238E27FC236}">
                        <a16:creationId xmlns:a16="http://schemas.microsoft.com/office/drawing/2014/main" id="{AE46D849-EE56-4AE2-A4A0-0FDCF0BBF72F}"/>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3" name="Oval 712">
                    <a:extLst>
                      <a:ext uri="{FF2B5EF4-FFF2-40B4-BE49-F238E27FC236}">
                        <a16:creationId xmlns:a16="http://schemas.microsoft.com/office/drawing/2014/main" id="{B0516923-4D14-4B4F-B22D-DAE0F297C35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4" name="Oval 713">
                    <a:extLst>
                      <a:ext uri="{FF2B5EF4-FFF2-40B4-BE49-F238E27FC236}">
                        <a16:creationId xmlns:a16="http://schemas.microsoft.com/office/drawing/2014/main" id="{CD94E6D7-6515-43C2-BC40-74CBEE7ADEAD}"/>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5" name="Oval 714">
                    <a:extLst>
                      <a:ext uri="{FF2B5EF4-FFF2-40B4-BE49-F238E27FC236}">
                        <a16:creationId xmlns:a16="http://schemas.microsoft.com/office/drawing/2014/main" id="{9FE719AD-F716-4210-AD22-AE0CE59C578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6" name="Oval 715">
                    <a:extLst>
                      <a:ext uri="{FF2B5EF4-FFF2-40B4-BE49-F238E27FC236}">
                        <a16:creationId xmlns:a16="http://schemas.microsoft.com/office/drawing/2014/main" id="{D246B343-7C44-4F00-8D44-3959F6D58EC1}"/>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7" name="Oval 716">
                    <a:extLst>
                      <a:ext uri="{FF2B5EF4-FFF2-40B4-BE49-F238E27FC236}">
                        <a16:creationId xmlns:a16="http://schemas.microsoft.com/office/drawing/2014/main" id="{9C7CD80C-6A47-45FE-9C83-3CA156155683}"/>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8" name="Oval 717">
                    <a:extLst>
                      <a:ext uri="{FF2B5EF4-FFF2-40B4-BE49-F238E27FC236}">
                        <a16:creationId xmlns:a16="http://schemas.microsoft.com/office/drawing/2014/main" id="{0A0AEF9D-B8B5-4D98-B048-1D8F6E5B9EC9}"/>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9" name="Oval 718">
                    <a:extLst>
                      <a:ext uri="{FF2B5EF4-FFF2-40B4-BE49-F238E27FC236}">
                        <a16:creationId xmlns:a16="http://schemas.microsoft.com/office/drawing/2014/main" id="{8B5FB87F-D59F-487F-B174-7D30DB9B7D8C}"/>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199" name="Group 719">
                  <a:extLst>
                    <a:ext uri="{FF2B5EF4-FFF2-40B4-BE49-F238E27FC236}">
                      <a16:creationId xmlns:a16="http://schemas.microsoft.com/office/drawing/2014/main" id="{6C5C8ED7-5F51-4FD8-A1E6-E7AB0E8D419F}"/>
                    </a:ext>
                  </a:extLst>
                </p:cNvPr>
                <p:cNvGrpSpPr>
                  <a:grpSpLocks/>
                </p:cNvGrpSpPr>
                <p:nvPr/>
              </p:nvGrpSpPr>
              <p:grpSpPr bwMode="auto">
                <a:xfrm>
                  <a:off x="3696" y="1248"/>
                  <a:ext cx="528" cy="480"/>
                  <a:chOff x="3840" y="1200"/>
                  <a:chExt cx="528" cy="480"/>
                </a:xfrm>
              </p:grpSpPr>
              <p:sp>
                <p:nvSpPr>
                  <p:cNvPr id="6200" name="Oval 720">
                    <a:extLst>
                      <a:ext uri="{FF2B5EF4-FFF2-40B4-BE49-F238E27FC236}">
                        <a16:creationId xmlns:a16="http://schemas.microsoft.com/office/drawing/2014/main" id="{B5EA83AB-F32F-4D37-8CF1-BEAB43C80857}"/>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1" name="Oval 721">
                    <a:extLst>
                      <a:ext uri="{FF2B5EF4-FFF2-40B4-BE49-F238E27FC236}">
                        <a16:creationId xmlns:a16="http://schemas.microsoft.com/office/drawing/2014/main" id="{778DF699-FD96-4C29-B574-535276491D7B}"/>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2" name="Oval 722">
                    <a:extLst>
                      <a:ext uri="{FF2B5EF4-FFF2-40B4-BE49-F238E27FC236}">
                        <a16:creationId xmlns:a16="http://schemas.microsoft.com/office/drawing/2014/main" id="{6003D6AA-D9EF-4FAC-89D0-F51188C792FD}"/>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3" name="Oval 723">
                    <a:extLst>
                      <a:ext uri="{FF2B5EF4-FFF2-40B4-BE49-F238E27FC236}">
                        <a16:creationId xmlns:a16="http://schemas.microsoft.com/office/drawing/2014/main" id="{13FE4DE7-2ABA-46E1-87FD-8B8A7BA29E45}"/>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4" name="Oval 724">
                    <a:extLst>
                      <a:ext uri="{FF2B5EF4-FFF2-40B4-BE49-F238E27FC236}">
                        <a16:creationId xmlns:a16="http://schemas.microsoft.com/office/drawing/2014/main" id="{14EFF71D-3D0F-4EE8-9FE3-1FC139E3B263}"/>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5" name="Oval 725">
                    <a:extLst>
                      <a:ext uri="{FF2B5EF4-FFF2-40B4-BE49-F238E27FC236}">
                        <a16:creationId xmlns:a16="http://schemas.microsoft.com/office/drawing/2014/main" id="{3D68E573-2AC3-4121-A69C-759C378170A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6" name="Oval 726">
                    <a:extLst>
                      <a:ext uri="{FF2B5EF4-FFF2-40B4-BE49-F238E27FC236}">
                        <a16:creationId xmlns:a16="http://schemas.microsoft.com/office/drawing/2014/main" id="{72B6575B-BC9B-4793-BF86-311FC5A716A0}"/>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7" name="Oval 727">
                    <a:extLst>
                      <a:ext uri="{FF2B5EF4-FFF2-40B4-BE49-F238E27FC236}">
                        <a16:creationId xmlns:a16="http://schemas.microsoft.com/office/drawing/2014/main" id="{9A53BBF8-C288-4285-832B-C8CF1AE1EF93}"/>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8" name="Oval 728">
                    <a:extLst>
                      <a:ext uri="{FF2B5EF4-FFF2-40B4-BE49-F238E27FC236}">
                        <a16:creationId xmlns:a16="http://schemas.microsoft.com/office/drawing/2014/main" id="{10BFD556-CF97-4CB4-BF26-8376BC7F2EF2}"/>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9" name="Oval 729">
                    <a:extLst>
                      <a:ext uri="{FF2B5EF4-FFF2-40B4-BE49-F238E27FC236}">
                        <a16:creationId xmlns:a16="http://schemas.microsoft.com/office/drawing/2014/main" id="{BC481B78-36EA-4B56-8FCF-B9E3BEB8CDA5}"/>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9" name="Group 730">
              <a:extLst>
                <a:ext uri="{FF2B5EF4-FFF2-40B4-BE49-F238E27FC236}">
                  <a16:creationId xmlns:a16="http://schemas.microsoft.com/office/drawing/2014/main" id="{83CC1D34-676D-42C0-8703-41A13E451F0D}"/>
                </a:ext>
              </a:extLst>
            </p:cNvPr>
            <p:cNvGrpSpPr>
              <a:grpSpLocks/>
            </p:cNvGrpSpPr>
            <p:nvPr/>
          </p:nvGrpSpPr>
          <p:grpSpPr bwMode="auto">
            <a:xfrm>
              <a:off x="4032" y="1968"/>
              <a:ext cx="528" cy="480"/>
              <a:chOff x="480" y="1344"/>
              <a:chExt cx="528" cy="480"/>
            </a:xfrm>
          </p:grpSpPr>
          <p:sp>
            <p:nvSpPr>
              <p:cNvPr id="6170" name="Oval 731">
                <a:extLst>
                  <a:ext uri="{FF2B5EF4-FFF2-40B4-BE49-F238E27FC236}">
                    <a16:creationId xmlns:a16="http://schemas.microsoft.com/office/drawing/2014/main" id="{D25C5587-664D-4B7C-8138-572CCE3DE9D8}"/>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1" name="Oval 732">
                <a:extLst>
                  <a:ext uri="{FF2B5EF4-FFF2-40B4-BE49-F238E27FC236}">
                    <a16:creationId xmlns:a16="http://schemas.microsoft.com/office/drawing/2014/main" id="{C9C718C7-567E-4E87-973E-8FCFE5A941EB}"/>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2" name="Oval 733">
                <a:extLst>
                  <a:ext uri="{FF2B5EF4-FFF2-40B4-BE49-F238E27FC236}">
                    <a16:creationId xmlns:a16="http://schemas.microsoft.com/office/drawing/2014/main" id="{DEA021EB-B306-4780-A772-B1ABE2D4F8DB}"/>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3" name="Oval 734">
                <a:extLst>
                  <a:ext uri="{FF2B5EF4-FFF2-40B4-BE49-F238E27FC236}">
                    <a16:creationId xmlns:a16="http://schemas.microsoft.com/office/drawing/2014/main" id="{27B9F474-8969-4671-AB3A-BA7496360376}"/>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4" name="Oval 735">
                <a:extLst>
                  <a:ext uri="{FF2B5EF4-FFF2-40B4-BE49-F238E27FC236}">
                    <a16:creationId xmlns:a16="http://schemas.microsoft.com/office/drawing/2014/main" id="{F9AD869A-0E42-4A1A-8008-C69EB4611026}"/>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5" name="Oval 736">
                <a:extLst>
                  <a:ext uri="{FF2B5EF4-FFF2-40B4-BE49-F238E27FC236}">
                    <a16:creationId xmlns:a16="http://schemas.microsoft.com/office/drawing/2014/main" id="{4612FB73-1528-42EC-B52C-28C677C66122}"/>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6" name="Oval 737">
                <a:extLst>
                  <a:ext uri="{FF2B5EF4-FFF2-40B4-BE49-F238E27FC236}">
                    <a16:creationId xmlns:a16="http://schemas.microsoft.com/office/drawing/2014/main" id="{EEA00628-2158-4DEC-A827-D8CC0B67441D}"/>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7" name="Oval 738">
                <a:extLst>
                  <a:ext uri="{FF2B5EF4-FFF2-40B4-BE49-F238E27FC236}">
                    <a16:creationId xmlns:a16="http://schemas.microsoft.com/office/drawing/2014/main" id="{66CA3D89-30F7-4FD5-8F34-22D61BE9E04C}"/>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8" name="Oval 739">
                <a:extLst>
                  <a:ext uri="{FF2B5EF4-FFF2-40B4-BE49-F238E27FC236}">
                    <a16:creationId xmlns:a16="http://schemas.microsoft.com/office/drawing/2014/main" id="{C2C4D6C2-FDB2-4CFB-8DFD-36E3B180F77F}"/>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9" name="Oval 740">
                <a:extLst>
                  <a:ext uri="{FF2B5EF4-FFF2-40B4-BE49-F238E27FC236}">
                    <a16:creationId xmlns:a16="http://schemas.microsoft.com/office/drawing/2014/main" id="{42D06DA2-8D38-4DB8-826C-23F653B2BC70}"/>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0" name="Oval 741">
                <a:extLst>
                  <a:ext uri="{FF2B5EF4-FFF2-40B4-BE49-F238E27FC236}">
                    <a16:creationId xmlns:a16="http://schemas.microsoft.com/office/drawing/2014/main" id="{AE668509-BEED-4482-9BB9-3F2D786F4569}"/>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1" name="Oval 742">
                <a:extLst>
                  <a:ext uri="{FF2B5EF4-FFF2-40B4-BE49-F238E27FC236}">
                    <a16:creationId xmlns:a16="http://schemas.microsoft.com/office/drawing/2014/main" id="{CAB0FB37-6383-4F7F-BFDA-D55293A926E1}"/>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2" name="Oval 743">
                <a:extLst>
                  <a:ext uri="{FF2B5EF4-FFF2-40B4-BE49-F238E27FC236}">
                    <a16:creationId xmlns:a16="http://schemas.microsoft.com/office/drawing/2014/main" id="{C647B76D-A91C-4B03-8E77-ABD92D1839AE}"/>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3" name="Freeform 744">
                <a:extLst>
                  <a:ext uri="{FF2B5EF4-FFF2-40B4-BE49-F238E27FC236}">
                    <a16:creationId xmlns:a16="http://schemas.microsoft.com/office/drawing/2014/main" id="{1ABF0D5E-092E-44AD-9C2A-73ADE08AC7D6}"/>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4" name="Freeform 745">
                <a:extLst>
                  <a:ext uri="{FF2B5EF4-FFF2-40B4-BE49-F238E27FC236}">
                    <a16:creationId xmlns:a16="http://schemas.microsoft.com/office/drawing/2014/main" id="{05B15F1F-33C5-4C42-9F32-CDCB18DA78C2}"/>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5" name="Freeform 746">
                <a:extLst>
                  <a:ext uri="{FF2B5EF4-FFF2-40B4-BE49-F238E27FC236}">
                    <a16:creationId xmlns:a16="http://schemas.microsoft.com/office/drawing/2014/main" id="{ABA35479-E829-4B38-9BEA-34562D26F2B3}"/>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6" name="Freeform 747">
                <a:extLst>
                  <a:ext uri="{FF2B5EF4-FFF2-40B4-BE49-F238E27FC236}">
                    <a16:creationId xmlns:a16="http://schemas.microsoft.com/office/drawing/2014/main" id="{416D55BC-A686-4FFC-95E3-1BB234EAFF7A}"/>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7" name="Freeform 748">
                <a:extLst>
                  <a:ext uri="{FF2B5EF4-FFF2-40B4-BE49-F238E27FC236}">
                    <a16:creationId xmlns:a16="http://schemas.microsoft.com/office/drawing/2014/main" id="{84ADFF64-B849-4C4F-A2A8-AFD034C2C6E1}"/>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8" name="Freeform 749">
                <a:extLst>
                  <a:ext uri="{FF2B5EF4-FFF2-40B4-BE49-F238E27FC236}">
                    <a16:creationId xmlns:a16="http://schemas.microsoft.com/office/drawing/2014/main" id="{904470B6-B94D-4DF1-BEE8-57D644C2B7BB}"/>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9" name="Freeform 750">
                <a:extLst>
                  <a:ext uri="{FF2B5EF4-FFF2-40B4-BE49-F238E27FC236}">
                    <a16:creationId xmlns:a16="http://schemas.microsoft.com/office/drawing/2014/main" id="{479FCA05-0B11-498D-BD01-863C932ED329}"/>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0" name="Freeform 751">
                <a:extLst>
                  <a:ext uri="{FF2B5EF4-FFF2-40B4-BE49-F238E27FC236}">
                    <a16:creationId xmlns:a16="http://schemas.microsoft.com/office/drawing/2014/main" id="{371A3D89-9F7D-4559-812D-37A1A38AB17F}"/>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1" name="Freeform 752">
                <a:extLst>
                  <a:ext uri="{FF2B5EF4-FFF2-40B4-BE49-F238E27FC236}">
                    <a16:creationId xmlns:a16="http://schemas.microsoft.com/office/drawing/2014/main" id="{C65F1FF9-D0F8-47CA-A530-E8916B0AFDFD}"/>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2" name="Freeform 753">
                <a:extLst>
                  <a:ext uri="{FF2B5EF4-FFF2-40B4-BE49-F238E27FC236}">
                    <a16:creationId xmlns:a16="http://schemas.microsoft.com/office/drawing/2014/main" id="{7B5C98E9-FA55-462D-B5F0-0FDC262CF2D1}"/>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3" name="Freeform 754">
                <a:extLst>
                  <a:ext uri="{FF2B5EF4-FFF2-40B4-BE49-F238E27FC236}">
                    <a16:creationId xmlns:a16="http://schemas.microsoft.com/office/drawing/2014/main" id="{B474E054-7923-4791-B395-917DBA59D643}"/>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4" name="Freeform 755">
                <a:extLst>
                  <a:ext uri="{FF2B5EF4-FFF2-40B4-BE49-F238E27FC236}">
                    <a16:creationId xmlns:a16="http://schemas.microsoft.com/office/drawing/2014/main" id="{6AF09A7E-9103-46A2-B679-67960D7EC783}"/>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5" name="Freeform 756">
                <a:extLst>
                  <a:ext uri="{FF2B5EF4-FFF2-40B4-BE49-F238E27FC236}">
                    <a16:creationId xmlns:a16="http://schemas.microsoft.com/office/drawing/2014/main" id="{C2B4688F-0580-47EE-B77D-0219F29F7547}"/>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sp>
        <p:nvSpPr>
          <p:cNvPr id="6152" name="Line 764">
            <a:extLst>
              <a:ext uri="{FF2B5EF4-FFF2-40B4-BE49-F238E27FC236}">
                <a16:creationId xmlns:a16="http://schemas.microsoft.com/office/drawing/2014/main" id="{144D7FB7-150C-45BA-B198-20E7EC597062}"/>
              </a:ext>
            </a:extLst>
          </p:cNvPr>
          <p:cNvSpPr>
            <a:spLocks noChangeShapeType="1"/>
          </p:cNvSpPr>
          <p:nvPr/>
        </p:nvSpPr>
        <p:spPr bwMode="auto">
          <a:xfrm>
            <a:off x="4724400" y="31718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3" name="Line 765">
            <a:extLst>
              <a:ext uri="{FF2B5EF4-FFF2-40B4-BE49-F238E27FC236}">
                <a16:creationId xmlns:a16="http://schemas.microsoft.com/office/drawing/2014/main" id="{95F23B88-4F2E-44E4-ABB1-0A981449CE4D}"/>
              </a:ext>
            </a:extLst>
          </p:cNvPr>
          <p:cNvSpPr>
            <a:spLocks noChangeShapeType="1"/>
          </p:cNvSpPr>
          <p:nvPr/>
        </p:nvSpPr>
        <p:spPr bwMode="auto">
          <a:xfrm>
            <a:off x="6781800" y="32480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4" name="Line 766">
            <a:extLst>
              <a:ext uri="{FF2B5EF4-FFF2-40B4-BE49-F238E27FC236}">
                <a16:creationId xmlns:a16="http://schemas.microsoft.com/office/drawing/2014/main" id="{0E180728-89AA-48FA-8EF2-8F0FABAE8A87}"/>
              </a:ext>
            </a:extLst>
          </p:cNvPr>
          <p:cNvSpPr>
            <a:spLocks noChangeShapeType="1"/>
          </p:cNvSpPr>
          <p:nvPr/>
        </p:nvSpPr>
        <p:spPr bwMode="auto">
          <a:xfrm>
            <a:off x="8686800" y="4314825"/>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5" name="Line 767">
            <a:extLst>
              <a:ext uri="{FF2B5EF4-FFF2-40B4-BE49-F238E27FC236}">
                <a16:creationId xmlns:a16="http://schemas.microsoft.com/office/drawing/2014/main" id="{D12C49AF-16A6-4E2B-A320-43C428EC373B}"/>
              </a:ext>
            </a:extLst>
          </p:cNvPr>
          <p:cNvSpPr>
            <a:spLocks noChangeShapeType="1"/>
          </p:cNvSpPr>
          <p:nvPr/>
        </p:nvSpPr>
        <p:spPr bwMode="auto">
          <a:xfrm flipH="1">
            <a:off x="6934200" y="5534025"/>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6" name="Line 768">
            <a:extLst>
              <a:ext uri="{FF2B5EF4-FFF2-40B4-BE49-F238E27FC236}">
                <a16:creationId xmlns:a16="http://schemas.microsoft.com/office/drawing/2014/main" id="{BF274E9A-E16D-485C-8A0D-1F363AA49DDD}"/>
              </a:ext>
            </a:extLst>
          </p:cNvPr>
          <p:cNvSpPr>
            <a:spLocks noChangeShapeType="1"/>
          </p:cNvSpPr>
          <p:nvPr/>
        </p:nvSpPr>
        <p:spPr bwMode="auto">
          <a:xfrm flipH="1">
            <a:off x="4419600" y="5534025"/>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7" name="Text Box 769">
            <a:extLst>
              <a:ext uri="{FF2B5EF4-FFF2-40B4-BE49-F238E27FC236}">
                <a16:creationId xmlns:a16="http://schemas.microsoft.com/office/drawing/2014/main" id="{13161154-FB5D-4028-A806-BA2DF6CB20F8}"/>
              </a:ext>
            </a:extLst>
          </p:cNvPr>
          <p:cNvSpPr txBox="1">
            <a:spLocks noChangeArrowheads="1"/>
          </p:cNvSpPr>
          <p:nvPr/>
        </p:nvSpPr>
        <p:spPr bwMode="auto">
          <a:xfrm>
            <a:off x="2498725" y="1990726"/>
            <a:ext cx="97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Unimers</a:t>
            </a:r>
          </a:p>
        </p:txBody>
      </p:sp>
      <p:sp>
        <p:nvSpPr>
          <p:cNvPr id="6158" name="Text Box 770">
            <a:extLst>
              <a:ext uri="{FF2B5EF4-FFF2-40B4-BE49-F238E27FC236}">
                <a16:creationId xmlns:a16="http://schemas.microsoft.com/office/drawing/2014/main" id="{C9A83945-1B06-408A-B7E4-2C652E6A1AA8}"/>
              </a:ext>
            </a:extLst>
          </p:cNvPr>
          <p:cNvSpPr txBox="1">
            <a:spLocks noChangeArrowheads="1"/>
          </p:cNvSpPr>
          <p:nvPr/>
        </p:nvSpPr>
        <p:spPr bwMode="auto">
          <a:xfrm>
            <a:off x="6096000" y="1876426"/>
            <a:ext cx="170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Normal micelles</a:t>
            </a:r>
          </a:p>
        </p:txBody>
      </p:sp>
      <p:sp>
        <p:nvSpPr>
          <p:cNvPr id="6159" name="Rectangle 771">
            <a:extLst>
              <a:ext uri="{FF2B5EF4-FFF2-40B4-BE49-F238E27FC236}">
                <a16:creationId xmlns:a16="http://schemas.microsoft.com/office/drawing/2014/main" id="{28AB8BA1-D21A-4199-A071-2307031BC72A}"/>
              </a:ext>
            </a:extLst>
          </p:cNvPr>
          <p:cNvSpPr>
            <a:spLocks noChangeArrowheads="1"/>
          </p:cNvSpPr>
          <p:nvPr/>
        </p:nvSpPr>
        <p:spPr bwMode="auto">
          <a:xfrm>
            <a:off x="5486400" y="2409826"/>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spherical</a:t>
            </a:r>
          </a:p>
        </p:txBody>
      </p:sp>
      <p:sp>
        <p:nvSpPr>
          <p:cNvPr id="6160" name="Rectangle 772">
            <a:extLst>
              <a:ext uri="{FF2B5EF4-FFF2-40B4-BE49-F238E27FC236}">
                <a16:creationId xmlns:a16="http://schemas.microsoft.com/office/drawing/2014/main" id="{55DEEEE3-141B-4019-AB76-89F578F7BAB2}"/>
              </a:ext>
            </a:extLst>
          </p:cNvPr>
          <p:cNvSpPr>
            <a:spLocks noChangeArrowheads="1"/>
          </p:cNvSpPr>
          <p:nvPr/>
        </p:nvSpPr>
        <p:spPr bwMode="auto">
          <a:xfrm>
            <a:off x="8305800" y="2105026"/>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cylindrical</a:t>
            </a:r>
          </a:p>
        </p:txBody>
      </p:sp>
      <p:sp>
        <p:nvSpPr>
          <p:cNvPr id="6161" name="Rectangle 773">
            <a:extLst>
              <a:ext uri="{FF2B5EF4-FFF2-40B4-BE49-F238E27FC236}">
                <a16:creationId xmlns:a16="http://schemas.microsoft.com/office/drawing/2014/main" id="{2546FEB0-00B2-4F53-9D8F-80F74C1050F0}"/>
              </a:ext>
            </a:extLst>
          </p:cNvPr>
          <p:cNvSpPr>
            <a:spLocks noChangeArrowheads="1"/>
          </p:cNvSpPr>
          <p:nvPr/>
        </p:nvSpPr>
        <p:spPr bwMode="auto">
          <a:xfrm>
            <a:off x="8839200" y="4695826"/>
            <a:ext cx="1587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Bilayer lamella</a:t>
            </a:r>
          </a:p>
        </p:txBody>
      </p:sp>
      <p:sp>
        <p:nvSpPr>
          <p:cNvPr id="6162" name="Rectangle 774">
            <a:extLst>
              <a:ext uri="{FF2B5EF4-FFF2-40B4-BE49-F238E27FC236}">
                <a16:creationId xmlns:a16="http://schemas.microsoft.com/office/drawing/2014/main" id="{77270C93-81FE-4B29-A693-BA1F9A00C418}"/>
              </a:ext>
            </a:extLst>
          </p:cNvPr>
          <p:cNvSpPr>
            <a:spLocks noChangeArrowheads="1"/>
          </p:cNvSpPr>
          <p:nvPr/>
        </p:nvSpPr>
        <p:spPr bwMode="auto">
          <a:xfrm>
            <a:off x="5105400" y="4467226"/>
            <a:ext cx="1739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Reverse micelles</a:t>
            </a:r>
          </a:p>
        </p:txBody>
      </p:sp>
      <p:sp>
        <p:nvSpPr>
          <p:cNvPr id="6163" name="Rectangle 775">
            <a:extLst>
              <a:ext uri="{FF2B5EF4-FFF2-40B4-BE49-F238E27FC236}">
                <a16:creationId xmlns:a16="http://schemas.microsoft.com/office/drawing/2014/main" id="{2FD8DE14-46F2-431D-B40E-EF25C689FA9F}"/>
              </a:ext>
            </a:extLst>
          </p:cNvPr>
          <p:cNvSpPr>
            <a:spLocks noChangeArrowheads="1"/>
          </p:cNvSpPr>
          <p:nvPr/>
        </p:nvSpPr>
        <p:spPr bwMode="auto">
          <a:xfrm>
            <a:off x="2209800" y="4314826"/>
            <a:ext cx="252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Inverted hexagonal phase</a:t>
            </a:r>
          </a:p>
        </p:txBody>
      </p:sp>
      <p:sp>
        <p:nvSpPr>
          <p:cNvPr id="38664" name="Rectangle 776">
            <a:extLst>
              <a:ext uri="{FF2B5EF4-FFF2-40B4-BE49-F238E27FC236}">
                <a16:creationId xmlns:a16="http://schemas.microsoft.com/office/drawing/2014/main" id="{BF75E2E9-1D16-4480-BC50-5DCD7931BB33}"/>
              </a:ext>
            </a:extLst>
          </p:cNvPr>
          <p:cNvSpPr>
            <a:spLocks noGrp="1" noChangeArrowheads="1"/>
          </p:cNvSpPr>
          <p:nvPr>
            <p:ph type="title"/>
          </p:nvPr>
        </p:nvSpPr>
        <p:spPr>
          <a:xfrm>
            <a:off x="2667000" y="381000"/>
            <a:ext cx="7772400" cy="990600"/>
          </a:xfrm>
          <a:effectLst>
            <a:outerShdw dist="35921" dir="2700000" algn="ctr" rotWithShape="0">
              <a:schemeClr val="bg2"/>
            </a:outerShdw>
          </a:effectLst>
        </p:spPr>
        <p:txBody>
          <a:bodyPr anchor="ctr"/>
          <a:lstStyle/>
          <a:p>
            <a:pPr eaLnBrk="1" hangingPunct="1">
              <a:defRPr/>
            </a:pPr>
            <a:r>
              <a:rPr lang="en-US">
                <a:solidFill>
                  <a:srgbClr val="000099"/>
                </a:solidFill>
                <a:ea typeface="+mj-ea"/>
              </a:rPr>
              <a:t>Surfactant Aggregates</a:t>
            </a:r>
          </a:p>
        </p:txBody>
      </p:sp>
    </p:spTree>
    <p:extLst>
      <p:ext uri="{BB962C8B-B14F-4D97-AF65-F5344CB8AC3E}">
        <p14:creationId xmlns:p14="http://schemas.microsoft.com/office/powerpoint/2010/main" val="3666623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26">
            <a:extLst>
              <a:ext uri="{FF2B5EF4-FFF2-40B4-BE49-F238E27FC236}">
                <a16:creationId xmlns:a16="http://schemas.microsoft.com/office/drawing/2014/main" id="{779F5CA7-3564-4352-9EF5-957700A7286E}"/>
              </a:ext>
            </a:extLst>
          </p:cNvPr>
          <p:cNvGrpSpPr>
            <a:grpSpLocks/>
          </p:cNvGrpSpPr>
          <p:nvPr/>
        </p:nvGrpSpPr>
        <p:grpSpPr bwMode="auto">
          <a:xfrm>
            <a:off x="2133600" y="3810000"/>
            <a:ext cx="3308350" cy="2255838"/>
            <a:chOff x="576" y="1488"/>
            <a:chExt cx="2084" cy="1421"/>
          </a:xfrm>
        </p:grpSpPr>
        <p:sp>
          <p:nvSpPr>
            <p:cNvPr id="7340" name="Line 3">
              <a:extLst>
                <a:ext uri="{FF2B5EF4-FFF2-40B4-BE49-F238E27FC236}">
                  <a16:creationId xmlns:a16="http://schemas.microsoft.com/office/drawing/2014/main" id="{19FFEEC7-FC60-4DDF-902F-5CB1987C5E65}"/>
                </a:ext>
              </a:extLst>
            </p:cNvPr>
            <p:cNvSpPr>
              <a:spLocks noChangeShapeType="1"/>
            </p:cNvSpPr>
            <p:nvPr/>
          </p:nvSpPr>
          <p:spPr bwMode="auto">
            <a:xfrm>
              <a:off x="792" y="1542"/>
              <a:ext cx="1" cy="1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1" name="Line 4">
              <a:extLst>
                <a:ext uri="{FF2B5EF4-FFF2-40B4-BE49-F238E27FC236}">
                  <a16:creationId xmlns:a16="http://schemas.microsoft.com/office/drawing/2014/main" id="{D70B7535-EAA1-4BCD-AFA9-01AB53E2F735}"/>
                </a:ext>
              </a:extLst>
            </p:cNvPr>
            <p:cNvSpPr>
              <a:spLocks noChangeShapeType="1"/>
            </p:cNvSpPr>
            <p:nvPr/>
          </p:nvSpPr>
          <p:spPr bwMode="auto">
            <a:xfrm>
              <a:off x="792" y="264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2" name="Line 5">
              <a:extLst>
                <a:ext uri="{FF2B5EF4-FFF2-40B4-BE49-F238E27FC236}">
                  <a16:creationId xmlns:a16="http://schemas.microsoft.com/office/drawing/2014/main" id="{73D9AE0E-ED7B-4BB9-9C76-94A3D36CF48D}"/>
                </a:ext>
              </a:extLst>
            </p:cNvPr>
            <p:cNvSpPr>
              <a:spLocks noChangeShapeType="1"/>
            </p:cNvSpPr>
            <p:nvPr/>
          </p:nvSpPr>
          <p:spPr bwMode="auto">
            <a:xfrm>
              <a:off x="792" y="249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3" name="Line 6">
              <a:extLst>
                <a:ext uri="{FF2B5EF4-FFF2-40B4-BE49-F238E27FC236}">
                  <a16:creationId xmlns:a16="http://schemas.microsoft.com/office/drawing/2014/main" id="{BCDE7D2A-895D-4029-A1C4-12C172F2E0A9}"/>
                </a:ext>
              </a:extLst>
            </p:cNvPr>
            <p:cNvSpPr>
              <a:spLocks noChangeShapeType="1"/>
            </p:cNvSpPr>
            <p:nvPr/>
          </p:nvSpPr>
          <p:spPr bwMode="auto">
            <a:xfrm>
              <a:off x="792" y="232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4" name="Line 7">
              <a:extLst>
                <a:ext uri="{FF2B5EF4-FFF2-40B4-BE49-F238E27FC236}">
                  <a16:creationId xmlns:a16="http://schemas.microsoft.com/office/drawing/2014/main" id="{033F478C-3336-445B-91FF-807D087F4BFC}"/>
                </a:ext>
              </a:extLst>
            </p:cNvPr>
            <p:cNvSpPr>
              <a:spLocks noChangeShapeType="1"/>
            </p:cNvSpPr>
            <p:nvPr/>
          </p:nvSpPr>
          <p:spPr bwMode="auto">
            <a:xfrm>
              <a:off x="792" y="217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5" name="Line 8">
              <a:extLst>
                <a:ext uri="{FF2B5EF4-FFF2-40B4-BE49-F238E27FC236}">
                  <a16:creationId xmlns:a16="http://schemas.microsoft.com/office/drawing/2014/main" id="{63F04FA4-1274-4198-BA64-33057A8FA27F}"/>
                </a:ext>
              </a:extLst>
            </p:cNvPr>
            <p:cNvSpPr>
              <a:spLocks noChangeShapeType="1"/>
            </p:cNvSpPr>
            <p:nvPr/>
          </p:nvSpPr>
          <p:spPr bwMode="auto">
            <a:xfrm>
              <a:off x="792" y="201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6" name="Line 9">
              <a:extLst>
                <a:ext uri="{FF2B5EF4-FFF2-40B4-BE49-F238E27FC236}">
                  <a16:creationId xmlns:a16="http://schemas.microsoft.com/office/drawing/2014/main" id="{69F8BA0D-64E1-4A8A-9B8F-07A5F29E280D}"/>
                </a:ext>
              </a:extLst>
            </p:cNvPr>
            <p:cNvSpPr>
              <a:spLocks noChangeShapeType="1"/>
            </p:cNvSpPr>
            <p:nvPr/>
          </p:nvSpPr>
          <p:spPr bwMode="auto">
            <a:xfrm>
              <a:off x="792" y="186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7" name="Line 10">
              <a:extLst>
                <a:ext uri="{FF2B5EF4-FFF2-40B4-BE49-F238E27FC236}">
                  <a16:creationId xmlns:a16="http://schemas.microsoft.com/office/drawing/2014/main" id="{A39E4A1B-B996-464A-8060-9CE5AE36B6D8}"/>
                </a:ext>
              </a:extLst>
            </p:cNvPr>
            <p:cNvSpPr>
              <a:spLocks noChangeShapeType="1"/>
            </p:cNvSpPr>
            <p:nvPr/>
          </p:nvSpPr>
          <p:spPr bwMode="auto">
            <a:xfrm>
              <a:off x="792" y="169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8" name="Line 11">
              <a:extLst>
                <a:ext uri="{FF2B5EF4-FFF2-40B4-BE49-F238E27FC236}">
                  <a16:creationId xmlns:a16="http://schemas.microsoft.com/office/drawing/2014/main" id="{B624BC91-E9E3-485F-B616-8A44B332714C}"/>
                </a:ext>
              </a:extLst>
            </p:cNvPr>
            <p:cNvSpPr>
              <a:spLocks noChangeShapeType="1"/>
            </p:cNvSpPr>
            <p:nvPr/>
          </p:nvSpPr>
          <p:spPr bwMode="auto">
            <a:xfrm>
              <a:off x="792" y="154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9" name="Line 12">
              <a:extLst>
                <a:ext uri="{FF2B5EF4-FFF2-40B4-BE49-F238E27FC236}">
                  <a16:creationId xmlns:a16="http://schemas.microsoft.com/office/drawing/2014/main" id="{A25E221A-4CE1-41C5-95E7-C174A93F30FD}"/>
                </a:ext>
              </a:extLst>
            </p:cNvPr>
            <p:cNvSpPr>
              <a:spLocks noChangeShapeType="1"/>
            </p:cNvSpPr>
            <p:nvPr/>
          </p:nvSpPr>
          <p:spPr bwMode="auto">
            <a:xfrm>
              <a:off x="792" y="264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0" name="Line 13">
              <a:extLst>
                <a:ext uri="{FF2B5EF4-FFF2-40B4-BE49-F238E27FC236}">
                  <a16:creationId xmlns:a16="http://schemas.microsoft.com/office/drawing/2014/main" id="{41802929-EA39-43E9-932F-915CC1825709}"/>
                </a:ext>
              </a:extLst>
            </p:cNvPr>
            <p:cNvSpPr>
              <a:spLocks noChangeShapeType="1"/>
            </p:cNvSpPr>
            <p:nvPr/>
          </p:nvSpPr>
          <p:spPr bwMode="auto">
            <a:xfrm>
              <a:off x="792" y="249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1" name="Line 14">
              <a:extLst>
                <a:ext uri="{FF2B5EF4-FFF2-40B4-BE49-F238E27FC236}">
                  <a16:creationId xmlns:a16="http://schemas.microsoft.com/office/drawing/2014/main" id="{A03BCA0C-B4CB-44C3-BA7E-4F2831A2E074}"/>
                </a:ext>
              </a:extLst>
            </p:cNvPr>
            <p:cNvSpPr>
              <a:spLocks noChangeShapeType="1"/>
            </p:cNvSpPr>
            <p:nvPr/>
          </p:nvSpPr>
          <p:spPr bwMode="auto">
            <a:xfrm>
              <a:off x="792" y="232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2" name="Line 15">
              <a:extLst>
                <a:ext uri="{FF2B5EF4-FFF2-40B4-BE49-F238E27FC236}">
                  <a16:creationId xmlns:a16="http://schemas.microsoft.com/office/drawing/2014/main" id="{7C3493CD-05F3-4B56-A734-A1313039F717}"/>
                </a:ext>
              </a:extLst>
            </p:cNvPr>
            <p:cNvSpPr>
              <a:spLocks noChangeShapeType="1"/>
            </p:cNvSpPr>
            <p:nvPr/>
          </p:nvSpPr>
          <p:spPr bwMode="auto">
            <a:xfrm>
              <a:off x="792" y="2172"/>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3" name="Line 16">
              <a:extLst>
                <a:ext uri="{FF2B5EF4-FFF2-40B4-BE49-F238E27FC236}">
                  <a16:creationId xmlns:a16="http://schemas.microsoft.com/office/drawing/2014/main" id="{A6A4E1F8-8E5B-4DC5-BD14-45C20178C125}"/>
                </a:ext>
              </a:extLst>
            </p:cNvPr>
            <p:cNvSpPr>
              <a:spLocks noChangeShapeType="1"/>
            </p:cNvSpPr>
            <p:nvPr/>
          </p:nvSpPr>
          <p:spPr bwMode="auto">
            <a:xfrm>
              <a:off x="792" y="201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4" name="Line 17">
              <a:extLst>
                <a:ext uri="{FF2B5EF4-FFF2-40B4-BE49-F238E27FC236}">
                  <a16:creationId xmlns:a16="http://schemas.microsoft.com/office/drawing/2014/main" id="{E512EE13-806C-4931-9044-9409A7E0A038}"/>
                </a:ext>
              </a:extLst>
            </p:cNvPr>
            <p:cNvSpPr>
              <a:spLocks noChangeShapeType="1"/>
            </p:cNvSpPr>
            <p:nvPr/>
          </p:nvSpPr>
          <p:spPr bwMode="auto">
            <a:xfrm>
              <a:off x="792" y="186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5" name="Line 18">
              <a:extLst>
                <a:ext uri="{FF2B5EF4-FFF2-40B4-BE49-F238E27FC236}">
                  <a16:creationId xmlns:a16="http://schemas.microsoft.com/office/drawing/2014/main" id="{98D21976-1D0C-4B9A-9D69-D6DD69F4E55C}"/>
                </a:ext>
              </a:extLst>
            </p:cNvPr>
            <p:cNvSpPr>
              <a:spLocks noChangeShapeType="1"/>
            </p:cNvSpPr>
            <p:nvPr/>
          </p:nvSpPr>
          <p:spPr bwMode="auto">
            <a:xfrm>
              <a:off x="792" y="169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6" name="Line 19">
              <a:extLst>
                <a:ext uri="{FF2B5EF4-FFF2-40B4-BE49-F238E27FC236}">
                  <a16:creationId xmlns:a16="http://schemas.microsoft.com/office/drawing/2014/main" id="{F0EFAC09-1834-4FF5-A766-1F59CC2E1829}"/>
                </a:ext>
              </a:extLst>
            </p:cNvPr>
            <p:cNvSpPr>
              <a:spLocks noChangeShapeType="1"/>
            </p:cNvSpPr>
            <p:nvPr/>
          </p:nvSpPr>
          <p:spPr bwMode="auto">
            <a:xfrm>
              <a:off x="792" y="1542"/>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7" name="Line 20">
              <a:extLst>
                <a:ext uri="{FF2B5EF4-FFF2-40B4-BE49-F238E27FC236}">
                  <a16:creationId xmlns:a16="http://schemas.microsoft.com/office/drawing/2014/main" id="{C8CE2459-338B-49ED-AAB2-BC9FE5AEF3DA}"/>
                </a:ext>
              </a:extLst>
            </p:cNvPr>
            <p:cNvSpPr>
              <a:spLocks noChangeShapeType="1"/>
            </p:cNvSpPr>
            <p:nvPr/>
          </p:nvSpPr>
          <p:spPr bwMode="auto">
            <a:xfrm>
              <a:off x="792" y="2646"/>
              <a:ext cx="178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8" name="Line 21">
              <a:extLst>
                <a:ext uri="{FF2B5EF4-FFF2-40B4-BE49-F238E27FC236}">
                  <a16:creationId xmlns:a16="http://schemas.microsoft.com/office/drawing/2014/main" id="{00EA37BB-D49A-460F-9B25-4C46CA918BF9}"/>
                </a:ext>
              </a:extLst>
            </p:cNvPr>
            <p:cNvSpPr>
              <a:spLocks noChangeShapeType="1"/>
            </p:cNvSpPr>
            <p:nvPr/>
          </p:nvSpPr>
          <p:spPr bwMode="auto">
            <a:xfrm flipV="1">
              <a:off x="792" y="2622"/>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9" name="Line 22">
              <a:extLst>
                <a:ext uri="{FF2B5EF4-FFF2-40B4-BE49-F238E27FC236}">
                  <a16:creationId xmlns:a16="http://schemas.microsoft.com/office/drawing/2014/main" id="{D400730C-F0B1-41BB-90C2-EC980844018E}"/>
                </a:ext>
              </a:extLst>
            </p:cNvPr>
            <p:cNvSpPr>
              <a:spLocks noChangeShapeType="1"/>
            </p:cNvSpPr>
            <p:nvPr/>
          </p:nvSpPr>
          <p:spPr bwMode="auto">
            <a:xfrm flipV="1">
              <a:off x="2574" y="2622"/>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60" name="Line 23">
              <a:extLst>
                <a:ext uri="{FF2B5EF4-FFF2-40B4-BE49-F238E27FC236}">
                  <a16:creationId xmlns:a16="http://schemas.microsoft.com/office/drawing/2014/main" id="{A6CB8CE2-C1E4-4BD3-817A-E6ACD37A76CC}"/>
                </a:ext>
              </a:extLst>
            </p:cNvPr>
            <p:cNvSpPr>
              <a:spLocks noChangeShapeType="1"/>
            </p:cNvSpPr>
            <p:nvPr/>
          </p:nvSpPr>
          <p:spPr bwMode="auto">
            <a:xfrm flipV="1">
              <a:off x="792" y="2616"/>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61" name="Line 24">
              <a:extLst>
                <a:ext uri="{FF2B5EF4-FFF2-40B4-BE49-F238E27FC236}">
                  <a16:creationId xmlns:a16="http://schemas.microsoft.com/office/drawing/2014/main" id="{D0F3CE07-DD3D-4E2B-BD3D-F03E4505C5D7}"/>
                </a:ext>
              </a:extLst>
            </p:cNvPr>
            <p:cNvSpPr>
              <a:spLocks noChangeShapeType="1"/>
            </p:cNvSpPr>
            <p:nvPr/>
          </p:nvSpPr>
          <p:spPr bwMode="auto">
            <a:xfrm flipV="1">
              <a:off x="2574" y="2616"/>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62" name="Rectangle 25">
              <a:extLst>
                <a:ext uri="{FF2B5EF4-FFF2-40B4-BE49-F238E27FC236}">
                  <a16:creationId xmlns:a16="http://schemas.microsoft.com/office/drawing/2014/main" id="{C546AA29-2694-44E5-B2C2-59C80BF8F6CC}"/>
                </a:ext>
              </a:extLst>
            </p:cNvPr>
            <p:cNvSpPr>
              <a:spLocks noChangeArrowheads="1"/>
            </p:cNvSpPr>
            <p:nvPr/>
          </p:nvSpPr>
          <p:spPr bwMode="auto">
            <a:xfrm>
              <a:off x="672" y="259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7363" name="Rectangle 26">
              <a:extLst>
                <a:ext uri="{FF2B5EF4-FFF2-40B4-BE49-F238E27FC236}">
                  <a16:creationId xmlns:a16="http://schemas.microsoft.com/office/drawing/2014/main" id="{29718494-581C-4406-BCFC-A718FB8909F3}"/>
                </a:ext>
              </a:extLst>
            </p:cNvPr>
            <p:cNvSpPr>
              <a:spLocks noChangeArrowheads="1"/>
            </p:cNvSpPr>
            <p:nvPr/>
          </p:nvSpPr>
          <p:spPr bwMode="auto">
            <a:xfrm>
              <a:off x="672" y="24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7364" name="Rectangle 27">
              <a:extLst>
                <a:ext uri="{FF2B5EF4-FFF2-40B4-BE49-F238E27FC236}">
                  <a16:creationId xmlns:a16="http://schemas.microsoft.com/office/drawing/2014/main" id="{E19534BA-4F3E-4647-AD75-DE46572BB4A3}"/>
                </a:ext>
              </a:extLst>
            </p:cNvPr>
            <p:cNvSpPr>
              <a:spLocks noChangeArrowheads="1"/>
            </p:cNvSpPr>
            <p:nvPr/>
          </p:nvSpPr>
          <p:spPr bwMode="auto">
            <a:xfrm>
              <a:off x="672" y="227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7365" name="Rectangle 28">
              <a:extLst>
                <a:ext uri="{FF2B5EF4-FFF2-40B4-BE49-F238E27FC236}">
                  <a16:creationId xmlns:a16="http://schemas.microsoft.com/office/drawing/2014/main" id="{D5CBC2EC-6594-4A60-BEE0-AE6698F04B48}"/>
                </a:ext>
              </a:extLst>
            </p:cNvPr>
            <p:cNvSpPr>
              <a:spLocks noChangeArrowheads="1"/>
            </p:cNvSpPr>
            <p:nvPr/>
          </p:nvSpPr>
          <p:spPr bwMode="auto">
            <a:xfrm>
              <a:off x="672" y="2118"/>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7366" name="Rectangle 29">
              <a:extLst>
                <a:ext uri="{FF2B5EF4-FFF2-40B4-BE49-F238E27FC236}">
                  <a16:creationId xmlns:a16="http://schemas.microsoft.com/office/drawing/2014/main" id="{C9B789F5-BA5B-4FCA-87F7-388C6C82F5ED}"/>
                </a:ext>
              </a:extLst>
            </p:cNvPr>
            <p:cNvSpPr>
              <a:spLocks noChangeArrowheads="1"/>
            </p:cNvSpPr>
            <p:nvPr/>
          </p:nvSpPr>
          <p:spPr bwMode="auto">
            <a:xfrm>
              <a:off x="672" y="196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7367" name="Rectangle 30">
              <a:extLst>
                <a:ext uri="{FF2B5EF4-FFF2-40B4-BE49-F238E27FC236}">
                  <a16:creationId xmlns:a16="http://schemas.microsoft.com/office/drawing/2014/main" id="{DA89370E-9837-4BBA-ADA0-028CD5D62959}"/>
                </a:ext>
              </a:extLst>
            </p:cNvPr>
            <p:cNvSpPr>
              <a:spLocks noChangeArrowheads="1"/>
            </p:cNvSpPr>
            <p:nvPr/>
          </p:nvSpPr>
          <p:spPr bwMode="auto">
            <a:xfrm>
              <a:off x="624" y="1806"/>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7368" name="Rectangle 31">
              <a:extLst>
                <a:ext uri="{FF2B5EF4-FFF2-40B4-BE49-F238E27FC236}">
                  <a16:creationId xmlns:a16="http://schemas.microsoft.com/office/drawing/2014/main" id="{504DB227-8D5C-4370-A07F-49676225C460}"/>
                </a:ext>
              </a:extLst>
            </p:cNvPr>
            <p:cNvSpPr>
              <a:spLocks noChangeArrowheads="1"/>
            </p:cNvSpPr>
            <p:nvPr/>
          </p:nvSpPr>
          <p:spPr bwMode="auto">
            <a:xfrm>
              <a:off x="624" y="1644"/>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7369" name="Rectangle 32">
              <a:extLst>
                <a:ext uri="{FF2B5EF4-FFF2-40B4-BE49-F238E27FC236}">
                  <a16:creationId xmlns:a16="http://schemas.microsoft.com/office/drawing/2014/main" id="{39982CD3-AD5C-45B4-BA7B-0A2771D2A1D7}"/>
                </a:ext>
              </a:extLst>
            </p:cNvPr>
            <p:cNvSpPr>
              <a:spLocks noChangeArrowheads="1"/>
            </p:cNvSpPr>
            <p:nvPr/>
          </p:nvSpPr>
          <p:spPr bwMode="auto">
            <a:xfrm>
              <a:off x="624" y="1488"/>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7370" name="Rectangle 33">
              <a:extLst>
                <a:ext uri="{FF2B5EF4-FFF2-40B4-BE49-F238E27FC236}">
                  <a16:creationId xmlns:a16="http://schemas.microsoft.com/office/drawing/2014/main" id="{64E05803-3F9A-4170-B40C-3EFE09973201}"/>
                </a:ext>
              </a:extLst>
            </p:cNvPr>
            <p:cNvSpPr>
              <a:spLocks noChangeArrowheads="1"/>
            </p:cNvSpPr>
            <p:nvPr/>
          </p:nvSpPr>
          <p:spPr bwMode="auto">
            <a:xfrm>
              <a:off x="768" y="27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7371" name="Rectangle 34">
              <a:extLst>
                <a:ext uri="{FF2B5EF4-FFF2-40B4-BE49-F238E27FC236}">
                  <a16:creationId xmlns:a16="http://schemas.microsoft.com/office/drawing/2014/main" id="{ABF167CC-616B-493A-85C0-67F4D045D911}"/>
                </a:ext>
              </a:extLst>
            </p:cNvPr>
            <p:cNvSpPr>
              <a:spLocks noChangeArrowheads="1"/>
            </p:cNvSpPr>
            <p:nvPr/>
          </p:nvSpPr>
          <p:spPr bwMode="auto">
            <a:xfrm>
              <a:off x="2550" y="27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7372" name="Rectangle 35">
              <a:extLst>
                <a:ext uri="{FF2B5EF4-FFF2-40B4-BE49-F238E27FC236}">
                  <a16:creationId xmlns:a16="http://schemas.microsoft.com/office/drawing/2014/main" id="{5BB48DC0-8655-4278-951B-227CD5D48421}"/>
                </a:ext>
              </a:extLst>
            </p:cNvPr>
            <p:cNvSpPr>
              <a:spLocks noChangeArrowheads="1"/>
            </p:cNvSpPr>
            <p:nvPr/>
          </p:nvSpPr>
          <p:spPr bwMode="auto">
            <a:xfrm>
              <a:off x="1248" y="2736"/>
              <a:ext cx="1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chemeClr val="accent2"/>
                  </a:solidFill>
                  <a:latin typeface="Times New Roman" panose="02020603050405020304" pitchFamily="18" charset="0"/>
                </a:rPr>
                <a:t>Surfactant concentration</a:t>
              </a:r>
            </a:p>
          </p:txBody>
        </p:sp>
        <p:sp>
          <p:nvSpPr>
            <p:cNvPr id="7373" name="Rectangle 37">
              <a:extLst>
                <a:ext uri="{FF2B5EF4-FFF2-40B4-BE49-F238E27FC236}">
                  <a16:creationId xmlns:a16="http://schemas.microsoft.com/office/drawing/2014/main" id="{10A32849-66F8-4595-A351-D01F84154AD3}"/>
                </a:ext>
              </a:extLst>
            </p:cNvPr>
            <p:cNvSpPr>
              <a:spLocks noChangeArrowheads="1"/>
            </p:cNvSpPr>
            <p:nvPr/>
          </p:nvSpPr>
          <p:spPr bwMode="auto">
            <a:xfrm>
              <a:off x="1440" y="2112"/>
              <a:ext cx="3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2000">
                  <a:solidFill>
                    <a:schemeClr val="accent2"/>
                  </a:solidFill>
                  <a:latin typeface="Times New Roman" panose="02020603050405020304" pitchFamily="18" charset="0"/>
                </a:rPr>
                <a:t>CMC</a:t>
              </a:r>
            </a:p>
          </p:txBody>
        </p:sp>
        <p:sp>
          <p:nvSpPr>
            <p:cNvPr id="7374" name="Rectangle 38">
              <a:extLst>
                <a:ext uri="{FF2B5EF4-FFF2-40B4-BE49-F238E27FC236}">
                  <a16:creationId xmlns:a16="http://schemas.microsoft.com/office/drawing/2014/main" id="{EF6A32C0-5DE2-4E4E-8A0A-4A0EF54B9E81}"/>
                </a:ext>
              </a:extLst>
            </p:cNvPr>
            <p:cNvSpPr>
              <a:spLocks noChangeArrowheads="1"/>
            </p:cNvSpPr>
            <p:nvPr/>
          </p:nvSpPr>
          <p:spPr bwMode="auto">
            <a:xfrm>
              <a:off x="576" y="1560"/>
              <a:ext cx="1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2000" i="1">
                  <a:solidFill>
                    <a:schemeClr val="accent2"/>
                  </a:solidFill>
                  <a:latin typeface="Times New Roman" panose="02020603050405020304" pitchFamily="18" charset="0"/>
                  <a:sym typeface="Symbol" panose="05050102010706020507" pitchFamily="18" charset="2"/>
                </a:rPr>
                <a:t></a:t>
              </a:r>
              <a:r>
                <a:rPr lang="en-US" altLang="hu-HU" sz="2000" i="1">
                  <a:solidFill>
                    <a:schemeClr val="accent2"/>
                  </a:solidFill>
                  <a:latin typeface="Times New Roman" panose="02020603050405020304" pitchFamily="18" charset="0"/>
                </a:rPr>
                <a:t> </a:t>
              </a:r>
            </a:p>
          </p:txBody>
        </p:sp>
        <p:sp>
          <p:nvSpPr>
            <p:cNvPr id="7375" name="Line 39">
              <a:extLst>
                <a:ext uri="{FF2B5EF4-FFF2-40B4-BE49-F238E27FC236}">
                  <a16:creationId xmlns:a16="http://schemas.microsoft.com/office/drawing/2014/main" id="{9FB0B5C9-262D-4578-A4CC-E4F914DCB21C}"/>
                </a:ext>
              </a:extLst>
            </p:cNvPr>
            <p:cNvSpPr>
              <a:spLocks noChangeShapeType="1"/>
            </p:cNvSpPr>
            <p:nvPr/>
          </p:nvSpPr>
          <p:spPr bwMode="auto">
            <a:xfrm>
              <a:off x="1584" y="2448"/>
              <a:ext cx="91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376" name="Freeform 40">
              <a:extLst>
                <a:ext uri="{FF2B5EF4-FFF2-40B4-BE49-F238E27FC236}">
                  <a16:creationId xmlns:a16="http://schemas.microsoft.com/office/drawing/2014/main" id="{5BC9082D-27E4-47A5-9063-C1BC0E939663}"/>
                </a:ext>
              </a:extLst>
            </p:cNvPr>
            <p:cNvSpPr>
              <a:spLocks/>
            </p:cNvSpPr>
            <p:nvPr/>
          </p:nvSpPr>
          <p:spPr bwMode="auto">
            <a:xfrm>
              <a:off x="912" y="1680"/>
              <a:ext cx="672" cy="768"/>
            </a:xfrm>
            <a:custGeom>
              <a:avLst/>
              <a:gdLst>
                <a:gd name="T0" fmla="*/ 0 w 672"/>
                <a:gd name="T1" fmla="*/ 0 h 768"/>
                <a:gd name="T2" fmla="*/ 224 w 672"/>
                <a:gd name="T3" fmla="*/ 366 h 768"/>
                <a:gd name="T4" fmla="*/ 424 w 672"/>
                <a:gd name="T5" fmla="*/ 620 h 768"/>
                <a:gd name="T6" fmla="*/ 672 w 672"/>
                <a:gd name="T7" fmla="*/ 768 h 768"/>
                <a:gd name="T8" fmla="*/ 0 60000 65536"/>
                <a:gd name="T9" fmla="*/ 0 60000 65536"/>
                <a:gd name="T10" fmla="*/ 0 60000 65536"/>
                <a:gd name="T11" fmla="*/ 0 60000 65536"/>
                <a:gd name="T12" fmla="*/ 0 w 672"/>
                <a:gd name="T13" fmla="*/ 0 h 768"/>
                <a:gd name="T14" fmla="*/ 672 w 672"/>
                <a:gd name="T15" fmla="*/ 768 h 768"/>
              </a:gdLst>
              <a:ahLst/>
              <a:cxnLst>
                <a:cxn ang="T8">
                  <a:pos x="T0" y="T1"/>
                </a:cxn>
                <a:cxn ang="T9">
                  <a:pos x="T2" y="T3"/>
                </a:cxn>
                <a:cxn ang="T10">
                  <a:pos x="T4" y="T5"/>
                </a:cxn>
                <a:cxn ang="T11">
                  <a:pos x="T6" y="T7"/>
                </a:cxn>
              </a:cxnLst>
              <a:rect l="T12" t="T13" r="T14" b="T15"/>
              <a:pathLst>
                <a:path w="672" h="768">
                  <a:moveTo>
                    <a:pt x="0" y="0"/>
                  </a:moveTo>
                  <a:cubicBezTo>
                    <a:pt x="37" y="61"/>
                    <a:pt x="153" y="263"/>
                    <a:pt x="224" y="366"/>
                  </a:cubicBezTo>
                  <a:cubicBezTo>
                    <a:pt x="295" y="469"/>
                    <a:pt x="349" y="553"/>
                    <a:pt x="424" y="620"/>
                  </a:cubicBezTo>
                  <a:cubicBezTo>
                    <a:pt x="499" y="687"/>
                    <a:pt x="620" y="737"/>
                    <a:pt x="672" y="76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77" name="Line 41">
              <a:extLst>
                <a:ext uri="{FF2B5EF4-FFF2-40B4-BE49-F238E27FC236}">
                  <a16:creationId xmlns:a16="http://schemas.microsoft.com/office/drawing/2014/main" id="{F846855A-D5AE-446F-8BB0-2C90EC77E563}"/>
                </a:ext>
              </a:extLst>
            </p:cNvPr>
            <p:cNvSpPr>
              <a:spLocks noChangeShapeType="1"/>
            </p:cNvSpPr>
            <p:nvPr/>
          </p:nvSpPr>
          <p:spPr bwMode="auto">
            <a:xfrm>
              <a:off x="1584" y="2328"/>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grpSp>
      <p:sp>
        <p:nvSpPr>
          <p:cNvPr id="39139" name="Rectangle 227">
            <a:extLst>
              <a:ext uri="{FF2B5EF4-FFF2-40B4-BE49-F238E27FC236}">
                <a16:creationId xmlns:a16="http://schemas.microsoft.com/office/drawing/2014/main" id="{93FBAFED-8B71-497C-AED8-F5BB7DAFCE86}"/>
              </a:ext>
            </a:extLst>
          </p:cNvPr>
          <p:cNvSpPr>
            <a:spLocks noChangeArrowheads="1"/>
          </p:cNvSpPr>
          <p:nvPr/>
        </p:nvSpPr>
        <p:spPr bwMode="auto">
          <a:xfrm>
            <a:off x="2362200" y="304800"/>
            <a:ext cx="7772400" cy="1143000"/>
          </a:xfrm>
          <a:prstGeom prst="rect">
            <a:avLst/>
          </a:prstGeom>
          <a:noFill/>
          <a:ln w="9525">
            <a:noFill/>
            <a:miter lim="800000"/>
            <a:headEnd/>
            <a:tailEnd/>
          </a:ln>
          <a:effectLst>
            <a:outerShdw dist="35921" dir="2700000" algn="ctr" rotWithShape="0">
              <a:schemeClr val="bg2"/>
            </a:outerShdw>
          </a:effectLst>
        </p:spPr>
        <p:txBody>
          <a:bodyPr anchor="ctr"/>
          <a:lstStyle/>
          <a:p>
            <a:pPr algn="ctr" eaLnBrk="0" hangingPunct="0">
              <a:defRPr/>
            </a:pPr>
            <a:r>
              <a:rPr lang="en-US" sz="4400">
                <a:solidFill>
                  <a:srgbClr val="000099"/>
                </a:solidFill>
                <a:latin typeface="Times New Roman" pitchFamily="18" charset="0"/>
              </a:rPr>
              <a:t>Critical Micelle Concentration</a:t>
            </a:r>
          </a:p>
        </p:txBody>
      </p:sp>
      <p:grpSp>
        <p:nvGrpSpPr>
          <p:cNvPr id="7172" name="Group 50">
            <a:extLst>
              <a:ext uri="{FF2B5EF4-FFF2-40B4-BE49-F238E27FC236}">
                <a16:creationId xmlns:a16="http://schemas.microsoft.com/office/drawing/2014/main" id="{44F90EAE-8E05-4B91-B5FE-CB82F6C00628}"/>
              </a:ext>
            </a:extLst>
          </p:cNvPr>
          <p:cNvGrpSpPr>
            <a:grpSpLocks/>
          </p:cNvGrpSpPr>
          <p:nvPr/>
        </p:nvGrpSpPr>
        <p:grpSpPr bwMode="auto">
          <a:xfrm>
            <a:off x="7702550" y="1905000"/>
            <a:ext cx="1143000" cy="1270000"/>
            <a:chOff x="3552" y="1008"/>
            <a:chExt cx="1296" cy="1440"/>
          </a:xfrm>
        </p:grpSpPr>
        <p:sp>
          <p:nvSpPr>
            <p:cNvPr id="7337" name="Rectangle 51">
              <a:extLst>
                <a:ext uri="{FF2B5EF4-FFF2-40B4-BE49-F238E27FC236}">
                  <a16:creationId xmlns:a16="http://schemas.microsoft.com/office/drawing/2014/main" id="{82EFE82E-7B6B-4F88-9201-834767064035}"/>
                </a:ext>
              </a:extLst>
            </p:cNvPr>
            <p:cNvSpPr>
              <a:spLocks noChangeArrowheads="1"/>
            </p:cNvSpPr>
            <p:nvPr/>
          </p:nvSpPr>
          <p:spPr bwMode="auto">
            <a:xfrm>
              <a:off x="3552" y="1296"/>
              <a:ext cx="1296" cy="1152"/>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38" name="Line 52">
              <a:extLst>
                <a:ext uri="{FF2B5EF4-FFF2-40B4-BE49-F238E27FC236}">
                  <a16:creationId xmlns:a16="http://schemas.microsoft.com/office/drawing/2014/main" id="{058CA76C-5DC8-444F-97DB-674D419486A2}"/>
                </a:ext>
              </a:extLst>
            </p:cNvPr>
            <p:cNvSpPr>
              <a:spLocks noChangeShapeType="1"/>
            </p:cNvSpPr>
            <p:nvPr/>
          </p:nvSpPr>
          <p:spPr bwMode="auto">
            <a:xfrm flipV="1">
              <a:off x="4848" y="10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339" name="Line 53">
              <a:extLst>
                <a:ext uri="{FF2B5EF4-FFF2-40B4-BE49-F238E27FC236}">
                  <a16:creationId xmlns:a16="http://schemas.microsoft.com/office/drawing/2014/main" id="{3CD6B1FD-5CB4-406E-B0DD-5C06220C61D0}"/>
                </a:ext>
              </a:extLst>
            </p:cNvPr>
            <p:cNvSpPr>
              <a:spLocks noChangeShapeType="1"/>
            </p:cNvSpPr>
            <p:nvPr/>
          </p:nvSpPr>
          <p:spPr bwMode="auto">
            <a:xfrm flipV="1">
              <a:off x="3552" y="10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7173" name="Group 54">
            <a:extLst>
              <a:ext uri="{FF2B5EF4-FFF2-40B4-BE49-F238E27FC236}">
                <a16:creationId xmlns:a16="http://schemas.microsoft.com/office/drawing/2014/main" id="{75714AE8-5E1C-4774-BCE6-059FB21CA741}"/>
              </a:ext>
            </a:extLst>
          </p:cNvPr>
          <p:cNvGrpSpPr>
            <a:grpSpLocks/>
          </p:cNvGrpSpPr>
          <p:nvPr/>
        </p:nvGrpSpPr>
        <p:grpSpPr bwMode="auto">
          <a:xfrm>
            <a:off x="8250238" y="2592389"/>
            <a:ext cx="379412" cy="346075"/>
            <a:chOff x="480" y="1344"/>
            <a:chExt cx="528" cy="480"/>
          </a:xfrm>
        </p:grpSpPr>
        <p:sp>
          <p:nvSpPr>
            <p:cNvPr id="7311" name="Oval 55">
              <a:extLst>
                <a:ext uri="{FF2B5EF4-FFF2-40B4-BE49-F238E27FC236}">
                  <a16:creationId xmlns:a16="http://schemas.microsoft.com/office/drawing/2014/main" id="{8CB0B617-7844-4409-A049-B3A58A282577}"/>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2" name="Oval 56">
              <a:extLst>
                <a:ext uri="{FF2B5EF4-FFF2-40B4-BE49-F238E27FC236}">
                  <a16:creationId xmlns:a16="http://schemas.microsoft.com/office/drawing/2014/main" id="{DA1741F6-D238-48B5-A8EF-FBD16841FACC}"/>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3" name="Oval 57">
              <a:extLst>
                <a:ext uri="{FF2B5EF4-FFF2-40B4-BE49-F238E27FC236}">
                  <a16:creationId xmlns:a16="http://schemas.microsoft.com/office/drawing/2014/main" id="{3EE6D586-CDC5-4A91-A393-88721C579238}"/>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4" name="Oval 58">
              <a:extLst>
                <a:ext uri="{FF2B5EF4-FFF2-40B4-BE49-F238E27FC236}">
                  <a16:creationId xmlns:a16="http://schemas.microsoft.com/office/drawing/2014/main" id="{BDF2D14D-EC2A-4981-8689-481DB6BC6D68}"/>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5" name="Oval 59">
              <a:extLst>
                <a:ext uri="{FF2B5EF4-FFF2-40B4-BE49-F238E27FC236}">
                  <a16:creationId xmlns:a16="http://schemas.microsoft.com/office/drawing/2014/main" id="{48398039-F9A6-42C9-9F7B-8AEF826E5706}"/>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6" name="Oval 60">
              <a:extLst>
                <a:ext uri="{FF2B5EF4-FFF2-40B4-BE49-F238E27FC236}">
                  <a16:creationId xmlns:a16="http://schemas.microsoft.com/office/drawing/2014/main" id="{5C126EDA-F9D7-4AB4-BE2E-C3ECEED936E5}"/>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7" name="Oval 61">
              <a:extLst>
                <a:ext uri="{FF2B5EF4-FFF2-40B4-BE49-F238E27FC236}">
                  <a16:creationId xmlns:a16="http://schemas.microsoft.com/office/drawing/2014/main" id="{81C74015-0DE2-4811-8680-142073D18AD4}"/>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8" name="Oval 62">
              <a:extLst>
                <a:ext uri="{FF2B5EF4-FFF2-40B4-BE49-F238E27FC236}">
                  <a16:creationId xmlns:a16="http://schemas.microsoft.com/office/drawing/2014/main" id="{BACA234A-E013-4758-B9DA-12FD0070A8DB}"/>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9" name="Oval 63">
              <a:extLst>
                <a:ext uri="{FF2B5EF4-FFF2-40B4-BE49-F238E27FC236}">
                  <a16:creationId xmlns:a16="http://schemas.microsoft.com/office/drawing/2014/main" id="{D38B24C0-4B51-4106-A3D6-E0F15C3D921F}"/>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0" name="Oval 64">
              <a:extLst>
                <a:ext uri="{FF2B5EF4-FFF2-40B4-BE49-F238E27FC236}">
                  <a16:creationId xmlns:a16="http://schemas.microsoft.com/office/drawing/2014/main" id="{8828549D-8AFD-432F-AE66-4EE349B3ED46}"/>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1" name="Oval 65">
              <a:extLst>
                <a:ext uri="{FF2B5EF4-FFF2-40B4-BE49-F238E27FC236}">
                  <a16:creationId xmlns:a16="http://schemas.microsoft.com/office/drawing/2014/main" id="{4AC34C20-04CB-46E3-AA3A-F8344423BB31}"/>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2" name="Oval 66">
              <a:extLst>
                <a:ext uri="{FF2B5EF4-FFF2-40B4-BE49-F238E27FC236}">
                  <a16:creationId xmlns:a16="http://schemas.microsoft.com/office/drawing/2014/main" id="{F158F9C2-059C-456E-8522-92A987B0210C}"/>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3" name="Oval 67">
              <a:extLst>
                <a:ext uri="{FF2B5EF4-FFF2-40B4-BE49-F238E27FC236}">
                  <a16:creationId xmlns:a16="http://schemas.microsoft.com/office/drawing/2014/main" id="{219B89AC-CB83-4ECE-90D6-10341D6A0E75}"/>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4" name="Freeform 68">
              <a:extLst>
                <a:ext uri="{FF2B5EF4-FFF2-40B4-BE49-F238E27FC236}">
                  <a16:creationId xmlns:a16="http://schemas.microsoft.com/office/drawing/2014/main" id="{04194F20-F13C-48C6-92DE-93CE4EB8FFEE}"/>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5" name="Freeform 69">
              <a:extLst>
                <a:ext uri="{FF2B5EF4-FFF2-40B4-BE49-F238E27FC236}">
                  <a16:creationId xmlns:a16="http://schemas.microsoft.com/office/drawing/2014/main" id="{64F214DE-2055-4BE4-9B85-CC1EA54D5C00}"/>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6" name="Freeform 70">
              <a:extLst>
                <a:ext uri="{FF2B5EF4-FFF2-40B4-BE49-F238E27FC236}">
                  <a16:creationId xmlns:a16="http://schemas.microsoft.com/office/drawing/2014/main" id="{980BBEAA-8F45-442F-9876-2217D1D8360F}"/>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7" name="Freeform 71">
              <a:extLst>
                <a:ext uri="{FF2B5EF4-FFF2-40B4-BE49-F238E27FC236}">
                  <a16:creationId xmlns:a16="http://schemas.microsoft.com/office/drawing/2014/main" id="{101875E0-AF9D-446F-A743-6FBD5ACF37A5}"/>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8" name="Freeform 72">
              <a:extLst>
                <a:ext uri="{FF2B5EF4-FFF2-40B4-BE49-F238E27FC236}">
                  <a16:creationId xmlns:a16="http://schemas.microsoft.com/office/drawing/2014/main" id="{EF70D7FA-4385-429C-B3EA-D97742D9532E}"/>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9" name="Freeform 73">
              <a:extLst>
                <a:ext uri="{FF2B5EF4-FFF2-40B4-BE49-F238E27FC236}">
                  <a16:creationId xmlns:a16="http://schemas.microsoft.com/office/drawing/2014/main" id="{60F74A93-1D70-4195-B84B-C9031C1EFD1A}"/>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0" name="Freeform 74">
              <a:extLst>
                <a:ext uri="{FF2B5EF4-FFF2-40B4-BE49-F238E27FC236}">
                  <a16:creationId xmlns:a16="http://schemas.microsoft.com/office/drawing/2014/main" id="{C8050122-8B42-470B-9C2D-99486A9A511F}"/>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1" name="Freeform 75">
              <a:extLst>
                <a:ext uri="{FF2B5EF4-FFF2-40B4-BE49-F238E27FC236}">
                  <a16:creationId xmlns:a16="http://schemas.microsoft.com/office/drawing/2014/main" id="{ECC78723-43AF-47C4-AA4A-3215DC110FCE}"/>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2" name="Freeform 76">
              <a:extLst>
                <a:ext uri="{FF2B5EF4-FFF2-40B4-BE49-F238E27FC236}">
                  <a16:creationId xmlns:a16="http://schemas.microsoft.com/office/drawing/2014/main" id="{63FDBE2B-A5C5-48A3-99EE-B62CB29075E6}"/>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3" name="Freeform 77">
              <a:extLst>
                <a:ext uri="{FF2B5EF4-FFF2-40B4-BE49-F238E27FC236}">
                  <a16:creationId xmlns:a16="http://schemas.microsoft.com/office/drawing/2014/main" id="{445B5A5C-8BE5-4BE4-95C1-80EBAF425531}"/>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4" name="Freeform 78">
              <a:extLst>
                <a:ext uri="{FF2B5EF4-FFF2-40B4-BE49-F238E27FC236}">
                  <a16:creationId xmlns:a16="http://schemas.microsoft.com/office/drawing/2014/main" id="{C1D813AA-561E-406D-B7DF-157D2481E329}"/>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5" name="Freeform 79">
              <a:extLst>
                <a:ext uri="{FF2B5EF4-FFF2-40B4-BE49-F238E27FC236}">
                  <a16:creationId xmlns:a16="http://schemas.microsoft.com/office/drawing/2014/main" id="{E843466A-1BB6-4CAF-A248-182C87DEF06E}"/>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6" name="Freeform 80">
              <a:extLst>
                <a:ext uri="{FF2B5EF4-FFF2-40B4-BE49-F238E27FC236}">
                  <a16:creationId xmlns:a16="http://schemas.microsoft.com/office/drawing/2014/main" id="{5A90FEE1-F15C-4DB4-B06C-76EF23D81959}"/>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4" name="Group 116">
            <a:extLst>
              <a:ext uri="{FF2B5EF4-FFF2-40B4-BE49-F238E27FC236}">
                <a16:creationId xmlns:a16="http://schemas.microsoft.com/office/drawing/2014/main" id="{5AE0D4FA-EAA5-4077-98F4-2C239E0F2778}"/>
              </a:ext>
            </a:extLst>
          </p:cNvPr>
          <p:cNvGrpSpPr>
            <a:grpSpLocks/>
          </p:cNvGrpSpPr>
          <p:nvPr/>
        </p:nvGrpSpPr>
        <p:grpSpPr bwMode="auto">
          <a:xfrm>
            <a:off x="7702551" y="1973263"/>
            <a:ext cx="206375" cy="188912"/>
            <a:chOff x="4368" y="2700"/>
            <a:chExt cx="144" cy="132"/>
          </a:xfrm>
        </p:grpSpPr>
        <p:sp>
          <p:nvSpPr>
            <p:cNvPr id="7305" name="Oval 109">
              <a:extLst>
                <a:ext uri="{FF2B5EF4-FFF2-40B4-BE49-F238E27FC236}">
                  <a16:creationId xmlns:a16="http://schemas.microsoft.com/office/drawing/2014/main" id="{CC0AAF2E-93ED-4332-921D-F114C8E32673}"/>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6" name="Oval 110">
              <a:extLst>
                <a:ext uri="{FF2B5EF4-FFF2-40B4-BE49-F238E27FC236}">
                  <a16:creationId xmlns:a16="http://schemas.microsoft.com/office/drawing/2014/main" id="{61E47DE3-3250-467C-A2B3-26438D82C50E}"/>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7" name="Oval 111">
              <a:extLst>
                <a:ext uri="{FF2B5EF4-FFF2-40B4-BE49-F238E27FC236}">
                  <a16:creationId xmlns:a16="http://schemas.microsoft.com/office/drawing/2014/main" id="{2C179C73-1054-4434-90D2-A5AC208E7492}"/>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8" name="Freeform 112">
              <a:extLst>
                <a:ext uri="{FF2B5EF4-FFF2-40B4-BE49-F238E27FC236}">
                  <a16:creationId xmlns:a16="http://schemas.microsoft.com/office/drawing/2014/main" id="{112C38F5-3618-41DD-8079-2536385AB9D6}"/>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09" name="Freeform 114">
              <a:extLst>
                <a:ext uri="{FF2B5EF4-FFF2-40B4-BE49-F238E27FC236}">
                  <a16:creationId xmlns:a16="http://schemas.microsoft.com/office/drawing/2014/main" id="{60D3C675-B57C-44E4-9387-B3F967229647}"/>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10" name="Freeform 115">
              <a:extLst>
                <a:ext uri="{FF2B5EF4-FFF2-40B4-BE49-F238E27FC236}">
                  <a16:creationId xmlns:a16="http://schemas.microsoft.com/office/drawing/2014/main" id="{E15BB2E8-2BDE-4F08-9B66-EC073BBFE6A1}"/>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5" name="Group 117">
            <a:extLst>
              <a:ext uri="{FF2B5EF4-FFF2-40B4-BE49-F238E27FC236}">
                <a16:creationId xmlns:a16="http://schemas.microsoft.com/office/drawing/2014/main" id="{ABB7E5A9-C52C-4C55-B6DE-77062B765315}"/>
              </a:ext>
            </a:extLst>
          </p:cNvPr>
          <p:cNvGrpSpPr>
            <a:grpSpLocks/>
          </p:cNvGrpSpPr>
          <p:nvPr/>
        </p:nvGrpSpPr>
        <p:grpSpPr bwMode="auto">
          <a:xfrm>
            <a:off x="7908925" y="1973263"/>
            <a:ext cx="204788" cy="188912"/>
            <a:chOff x="4368" y="2700"/>
            <a:chExt cx="144" cy="132"/>
          </a:xfrm>
        </p:grpSpPr>
        <p:sp>
          <p:nvSpPr>
            <p:cNvPr id="7299" name="Oval 118">
              <a:extLst>
                <a:ext uri="{FF2B5EF4-FFF2-40B4-BE49-F238E27FC236}">
                  <a16:creationId xmlns:a16="http://schemas.microsoft.com/office/drawing/2014/main" id="{DE9216FC-AEC2-4B7E-B810-B8646369C90A}"/>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0" name="Oval 119">
              <a:extLst>
                <a:ext uri="{FF2B5EF4-FFF2-40B4-BE49-F238E27FC236}">
                  <a16:creationId xmlns:a16="http://schemas.microsoft.com/office/drawing/2014/main" id="{30588ED3-18C3-4871-A46D-B006E6ACE0B6}"/>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1" name="Oval 120">
              <a:extLst>
                <a:ext uri="{FF2B5EF4-FFF2-40B4-BE49-F238E27FC236}">
                  <a16:creationId xmlns:a16="http://schemas.microsoft.com/office/drawing/2014/main" id="{2FC3F066-FEA1-4156-8F69-494632274B21}"/>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2" name="Freeform 121">
              <a:extLst>
                <a:ext uri="{FF2B5EF4-FFF2-40B4-BE49-F238E27FC236}">
                  <a16:creationId xmlns:a16="http://schemas.microsoft.com/office/drawing/2014/main" id="{07DC3FEA-69E7-4AF9-97DF-19B844D37716}"/>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03" name="Freeform 122">
              <a:extLst>
                <a:ext uri="{FF2B5EF4-FFF2-40B4-BE49-F238E27FC236}">
                  <a16:creationId xmlns:a16="http://schemas.microsoft.com/office/drawing/2014/main" id="{66EFBE49-CE57-4A9A-81AB-B28DB8460227}"/>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04" name="Freeform 123">
              <a:extLst>
                <a:ext uri="{FF2B5EF4-FFF2-40B4-BE49-F238E27FC236}">
                  <a16:creationId xmlns:a16="http://schemas.microsoft.com/office/drawing/2014/main" id="{DBF5A653-63E1-41C8-ACBD-0820700D5437}"/>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6" name="Group 124">
            <a:extLst>
              <a:ext uri="{FF2B5EF4-FFF2-40B4-BE49-F238E27FC236}">
                <a16:creationId xmlns:a16="http://schemas.microsoft.com/office/drawing/2014/main" id="{680A8212-6092-4554-B312-DA8DC7882B5D}"/>
              </a:ext>
            </a:extLst>
          </p:cNvPr>
          <p:cNvGrpSpPr>
            <a:grpSpLocks/>
          </p:cNvGrpSpPr>
          <p:nvPr/>
        </p:nvGrpSpPr>
        <p:grpSpPr bwMode="auto">
          <a:xfrm>
            <a:off x="8113714" y="1973263"/>
            <a:ext cx="206375" cy="188912"/>
            <a:chOff x="4368" y="2700"/>
            <a:chExt cx="144" cy="132"/>
          </a:xfrm>
        </p:grpSpPr>
        <p:sp>
          <p:nvSpPr>
            <p:cNvPr id="7293" name="Oval 125">
              <a:extLst>
                <a:ext uri="{FF2B5EF4-FFF2-40B4-BE49-F238E27FC236}">
                  <a16:creationId xmlns:a16="http://schemas.microsoft.com/office/drawing/2014/main" id="{AC812FDA-A389-4C1B-AD78-32EE6F6936F3}"/>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4" name="Oval 126">
              <a:extLst>
                <a:ext uri="{FF2B5EF4-FFF2-40B4-BE49-F238E27FC236}">
                  <a16:creationId xmlns:a16="http://schemas.microsoft.com/office/drawing/2014/main" id="{5699C547-A8E3-4873-B4A7-AD75754CFA0C}"/>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5" name="Oval 127">
              <a:extLst>
                <a:ext uri="{FF2B5EF4-FFF2-40B4-BE49-F238E27FC236}">
                  <a16:creationId xmlns:a16="http://schemas.microsoft.com/office/drawing/2014/main" id="{CE898D4D-739B-49D4-8925-5C5F10623030}"/>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6" name="Freeform 128">
              <a:extLst>
                <a:ext uri="{FF2B5EF4-FFF2-40B4-BE49-F238E27FC236}">
                  <a16:creationId xmlns:a16="http://schemas.microsoft.com/office/drawing/2014/main" id="{FF6EF07F-BFB1-4C20-97D3-C4DF529EBA60}"/>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7" name="Freeform 129">
              <a:extLst>
                <a:ext uri="{FF2B5EF4-FFF2-40B4-BE49-F238E27FC236}">
                  <a16:creationId xmlns:a16="http://schemas.microsoft.com/office/drawing/2014/main" id="{C1C4D6C7-A494-4A39-82C1-5F6287277D3D}"/>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8" name="Freeform 130">
              <a:extLst>
                <a:ext uri="{FF2B5EF4-FFF2-40B4-BE49-F238E27FC236}">
                  <a16:creationId xmlns:a16="http://schemas.microsoft.com/office/drawing/2014/main" id="{0E5FF7E5-7F49-4141-8EFD-9657BA1DD9D6}"/>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7" name="Group 131">
            <a:extLst>
              <a:ext uri="{FF2B5EF4-FFF2-40B4-BE49-F238E27FC236}">
                <a16:creationId xmlns:a16="http://schemas.microsoft.com/office/drawing/2014/main" id="{31106F66-33D6-48F3-8DBA-DEF8CC2E492D}"/>
              </a:ext>
            </a:extLst>
          </p:cNvPr>
          <p:cNvGrpSpPr>
            <a:grpSpLocks/>
          </p:cNvGrpSpPr>
          <p:nvPr/>
        </p:nvGrpSpPr>
        <p:grpSpPr bwMode="auto">
          <a:xfrm>
            <a:off x="8320089" y="1973263"/>
            <a:ext cx="204787" cy="188912"/>
            <a:chOff x="4368" y="2700"/>
            <a:chExt cx="144" cy="132"/>
          </a:xfrm>
        </p:grpSpPr>
        <p:sp>
          <p:nvSpPr>
            <p:cNvPr id="7287" name="Oval 132">
              <a:extLst>
                <a:ext uri="{FF2B5EF4-FFF2-40B4-BE49-F238E27FC236}">
                  <a16:creationId xmlns:a16="http://schemas.microsoft.com/office/drawing/2014/main" id="{E11E16DC-1359-4B83-83E3-E5D5431B8200}"/>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88" name="Oval 133">
              <a:extLst>
                <a:ext uri="{FF2B5EF4-FFF2-40B4-BE49-F238E27FC236}">
                  <a16:creationId xmlns:a16="http://schemas.microsoft.com/office/drawing/2014/main" id="{EBCA2023-C96E-4F3B-864C-8C160D245304}"/>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89" name="Oval 134">
              <a:extLst>
                <a:ext uri="{FF2B5EF4-FFF2-40B4-BE49-F238E27FC236}">
                  <a16:creationId xmlns:a16="http://schemas.microsoft.com/office/drawing/2014/main" id="{CB4C8C15-93E8-48A3-BCFD-2A234CE5D2A7}"/>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0" name="Freeform 135">
              <a:extLst>
                <a:ext uri="{FF2B5EF4-FFF2-40B4-BE49-F238E27FC236}">
                  <a16:creationId xmlns:a16="http://schemas.microsoft.com/office/drawing/2014/main" id="{34F822C1-72EB-4187-86FA-FBCBE906B58A}"/>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1" name="Freeform 136">
              <a:extLst>
                <a:ext uri="{FF2B5EF4-FFF2-40B4-BE49-F238E27FC236}">
                  <a16:creationId xmlns:a16="http://schemas.microsoft.com/office/drawing/2014/main" id="{8CFC8821-3985-48FD-898A-3238588FC263}"/>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2" name="Freeform 137">
              <a:extLst>
                <a:ext uri="{FF2B5EF4-FFF2-40B4-BE49-F238E27FC236}">
                  <a16:creationId xmlns:a16="http://schemas.microsoft.com/office/drawing/2014/main" id="{EA51529B-7E89-4FB7-A8EC-0E60ED2A830C}"/>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8" name="Group 138">
            <a:extLst>
              <a:ext uri="{FF2B5EF4-FFF2-40B4-BE49-F238E27FC236}">
                <a16:creationId xmlns:a16="http://schemas.microsoft.com/office/drawing/2014/main" id="{5A82818D-36AB-481D-9399-0741D5943DF7}"/>
              </a:ext>
            </a:extLst>
          </p:cNvPr>
          <p:cNvGrpSpPr>
            <a:grpSpLocks/>
          </p:cNvGrpSpPr>
          <p:nvPr/>
        </p:nvGrpSpPr>
        <p:grpSpPr bwMode="auto">
          <a:xfrm>
            <a:off x="8456614" y="1973263"/>
            <a:ext cx="204787" cy="188912"/>
            <a:chOff x="4368" y="2700"/>
            <a:chExt cx="144" cy="132"/>
          </a:xfrm>
        </p:grpSpPr>
        <p:sp>
          <p:nvSpPr>
            <p:cNvPr id="7281" name="Oval 139">
              <a:extLst>
                <a:ext uri="{FF2B5EF4-FFF2-40B4-BE49-F238E27FC236}">
                  <a16:creationId xmlns:a16="http://schemas.microsoft.com/office/drawing/2014/main" id="{18502544-E18C-4BFB-8D64-071078F7967A}"/>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82" name="Oval 140">
              <a:extLst>
                <a:ext uri="{FF2B5EF4-FFF2-40B4-BE49-F238E27FC236}">
                  <a16:creationId xmlns:a16="http://schemas.microsoft.com/office/drawing/2014/main" id="{E20FBBD2-7166-443B-9DB3-02C0AD862740}"/>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83" name="Oval 141">
              <a:extLst>
                <a:ext uri="{FF2B5EF4-FFF2-40B4-BE49-F238E27FC236}">
                  <a16:creationId xmlns:a16="http://schemas.microsoft.com/office/drawing/2014/main" id="{5B7523E4-4D3D-4C5C-950C-164B825A9953}"/>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84" name="Freeform 142">
              <a:extLst>
                <a:ext uri="{FF2B5EF4-FFF2-40B4-BE49-F238E27FC236}">
                  <a16:creationId xmlns:a16="http://schemas.microsoft.com/office/drawing/2014/main" id="{278AEC59-044E-47FC-B8D5-3EBAC23D5196}"/>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85" name="Freeform 143">
              <a:extLst>
                <a:ext uri="{FF2B5EF4-FFF2-40B4-BE49-F238E27FC236}">
                  <a16:creationId xmlns:a16="http://schemas.microsoft.com/office/drawing/2014/main" id="{CCE17C6B-D2B9-44C6-A7E2-3807F0561411}"/>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86" name="Freeform 144">
              <a:extLst>
                <a:ext uri="{FF2B5EF4-FFF2-40B4-BE49-F238E27FC236}">
                  <a16:creationId xmlns:a16="http://schemas.microsoft.com/office/drawing/2014/main" id="{33F622BA-6F0D-4D21-91C1-C06DAEE7B975}"/>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9" name="Group 145">
            <a:extLst>
              <a:ext uri="{FF2B5EF4-FFF2-40B4-BE49-F238E27FC236}">
                <a16:creationId xmlns:a16="http://schemas.microsoft.com/office/drawing/2014/main" id="{ECFFA745-F717-45B0-A079-7BEDB15D0F5D}"/>
              </a:ext>
            </a:extLst>
          </p:cNvPr>
          <p:cNvGrpSpPr>
            <a:grpSpLocks/>
          </p:cNvGrpSpPr>
          <p:nvPr/>
        </p:nvGrpSpPr>
        <p:grpSpPr bwMode="auto">
          <a:xfrm>
            <a:off x="8661401" y="1973263"/>
            <a:ext cx="206375" cy="188912"/>
            <a:chOff x="4368" y="2700"/>
            <a:chExt cx="144" cy="132"/>
          </a:xfrm>
        </p:grpSpPr>
        <p:sp>
          <p:nvSpPr>
            <p:cNvPr id="7275" name="Oval 146">
              <a:extLst>
                <a:ext uri="{FF2B5EF4-FFF2-40B4-BE49-F238E27FC236}">
                  <a16:creationId xmlns:a16="http://schemas.microsoft.com/office/drawing/2014/main" id="{B51A4CA6-199A-4C1C-9FE8-1C5686339E67}"/>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6" name="Oval 147">
              <a:extLst>
                <a:ext uri="{FF2B5EF4-FFF2-40B4-BE49-F238E27FC236}">
                  <a16:creationId xmlns:a16="http://schemas.microsoft.com/office/drawing/2014/main" id="{CC3FE295-804B-4352-9679-92C74BEB98C2}"/>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7" name="Oval 148">
              <a:extLst>
                <a:ext uri="{FF2B5EF4-FFF2-40B4-BE49-F238E27FC236}">
                  <a16:creationId xmlns:a16="http://schemas.microsoft.com/office/drawing/2014/main" id="{4BD5B748-76A6-4FE7-B749-AFEEDB9ACDE1}"/>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8" name="Freeform 149">
              <a:extLst>
                <a:ext uri="{FF2B5EF4-FFF2-40B4-BE49-F238E27FC236}">
                  <a16:creationId xmlns:a16="http://schemas.microsoft.com/office/drawing/2014/main" id="{433F1640-0FB6-411A-A6F6-8B55AFF84B98}"/>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79" name="Freeform 150">
              <a:extLst>
                <a:ext uri="{FF2B5EF4-FFF2-40B4-BE49-F238E27FC236}">
                  <a16:creationId xmlns:a16="http://schemas.microsoft.com/office/drawing/2014/main" id="{D815D3DA-20FF-4105-A342-CD766F85817A}"/>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80" name="Freeform 151">
              <a:extLst>
                <a:ext uri="{FF2B5EF4-FFF2-40B4-BE49-F238E27FC236}">
                  <a16:creationId xmlns:a16="http://schemas.microsoft.com/office/drawing/2014/main" id="{BB479B4B-3C0C-498A-A5ED-631757013A33}"/>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0" name="Group 152">
            <a:extLst>
              <a:ext uri="{FF2B5EF4-FFF2-40B4-BE49-F238E27FC236}">
                <a16:creationId xmlns:a16="http://schemas.microsoft.com/office/drawing/2014/main" id="{A5484BF5-9284-4FBA-8476-8AB72D17D2E5}"/>
              </a:ext>
            </a:extLst>
          </p:cNvPr>
          <p:cNvGrpSpPr>
            <a:grpSpLocks/>
          </p:cNvGrpSpPr>
          <p:nvPr/>
        </p:nvGrpSpPr>
        <p:grpSpPr bwMode="auto">
          <a:xfrm>
            <a:off x="5440363" y="1905000"/>
            <a:ext cx="1141412" cy="1270000"/>
            <a:chOff x="3552" y="1008"/>
            <a:chExt cx="1296" cy="1440"/>
          </a:xfrm>
        </p:grpSpPr>
        <p:sp>
          <p:nvSpPr>
            <p:cNvPr id="7272" name="Rectangle 153">
              <a:extLst>
                <a:ext uri="{FF2B5EF4-FFF2-40B4-BE49-F238E27FC236}">
                  <a16:creationId xmlns:a16="http://schemas.microsoft.com/office/drawing/2014/main" id="{DBD060E0-699F-4FDC-B29E-1114A1F88560}"/>
                </a:ext>
              </a:extLst>
            </p:cNvPr>
            <p:cNvSpPr>
              <a:spLocks noChangeArrowheads="1"/>
            </p:cNvSpPr>
            <p:nvPr/>
          </p:nvSpPr>
          <p:spPr bwMode="auto">
            <a:xfrm>
              <a:off x="3552" y="1296"/>
              <a:ext cx="1296" cy="1152"/>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3" name="Line 154">
              <a:extLst>
                <a:ext uri="{FF2B5EF4-FFF2-40B4-BE49-F238E27FC236}">
                  <a16:creationId xmlns:a16="http://schemas.microsoft.com/office/drawing/2014/main" id="{F5CC43E4-60AE-4A5A-8D2A-6F385B9D2FFC}"/>
                </a:ext>
              </a:extLst>
            </p:cNvPr>
            <p:cNvSpPr>
              <a:spLocks noChangeShapeType="1"/>
            </p:cNvSpPr>
            <p:nvPr/>
          </p:nvSpPr>
          <p:spPr bwMode="auto">
            <a:xfrm flipV="1">
              <a:off x="4848" y="10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274" name="Line 155">
              <a:extLst>
                <a:ext uri="{FF2B5EF4-FFF2-40B4-BE49-F238E27FC236}">
                  <a16:creationId xmlns:a16="http://schemas.microsoft.com/office/drawing/2014/main" id="{E9F85DE7-EF8E-4D6C-94A2-48593AAA0E90}"/>
                </a:ext>
              </a:extLst>
            </p:cNvPr>
            <p:cNvSpPr>
              <a:spLocks noChangeShapeType="1"/>
            </p:cNvSpPr>
            <p:nvPr/>
          </p:nvSpPr>
          <p:spPr bwMode="auto">
            <a:xfrm flipV="1">
              <a:off x="3552" y="10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7181" name="Group 183">
            <a:extLst>
              <a:ext uri="{FF2B5EF4-FFF2-40B4-BE49-F238E27FC236}">
                <a16:creationId xmlns:a16="http://schemas.microsoft.com/office/drawing/2014/main" id="{0188FB97-02FC-4174-AD5C-4390D44A33D8}"/>
              </a:ext>
            </a:extLst>
          </p:cNvPr>
          <p:cNvGrpSpPr>
            <a:grpSpLocks/>
          </p:cNvGrpSpPr>
          <p:nvPr/>
        </p:nvGrpSpPr>
        <p:grpSpPr bwMode="auto">
          <a:xfrm>
            <a:off x="5440364" y="1973263"/>
            <a:ext cx="204787" cy="188912"/>
            <a:chOff x="4368" y="2700"/>
            <a:chExt cx="144" cy="132"/>
          </a:xfrm>
        </p:grpSpPr>
        <p:sp>
          <p:nvSpPr>
            <p:cNvPr id="7266" name="Oval 184">
              <a:extLst>
                <a:ext uri="{FF2B5EF4-FFF2-40B4-BE49-F238E27FC236}">
                  <a16:creationId xmlns:a16="http://schemas.microsoft.com/office/drawing/2014/main" id="{84745767-2BF2-4BB1-A3C9-3E0B6FAE8F76}"/>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7" name="Oval 185">
              <a:extLst>
                <a:ext uri="{FF2B5EF4-FFF2-40B4-BE49-F238E27FC236}">
                  <a16:creationId xmlns:a16="http://schemas.microsoft.com/office/drawing/2014/main" id="{8A66C15D-810A-4922-9F66-EBEA06C6820F}"/>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8" name="Oval 186">
              <a:extLst>
                <a:ext uri="{FF2B5EF4-FFF2-40B4-BE49-F238E27FC236}">
                  <a16:creationId xmlns:a16="http://schemas.microsoft.com/office/drawing/2014/main" id="{7C2CCE12-7B99-425E-AD86-24A1B0A7B740}"/>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9" name="Freeform 187">
              <a:extLst>
                <a:ext uri="{FF2B5EF4-FFF2-40B4-BE49-F238E27FC236}">
                  <a16:creationId xmlns:a16="http://schemas.microsoft.com/office/drawing/2014/main" id="{D48871D5-A5EE-4DD8-88E3-00F1762B21FC}"/>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70" name="Freeform 188">
              <a:extLst>
                <a:ext uri="{FF2B5EF4-FFF2-40B4-BE49-F238E27FC236}">
                  <a16:creationId xmlns:a16="http://schemas.microsoft.com/office/drawing/2014/main" id="{F0BEB5BE-9246-480D-BA0E-D05DFE604053}"/>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71" name="Freeform 189">
              <a:extLst>
                <a:ext uri="{FF2B5EF4-FFF2-40B4-BE49-F238E27FC236}">
                  <a16:creationId xmlns:a16="http://schemas.microsoft.com/office/drawing/2014/main" id="{FE401D92-C31E-4C67-8702-770CA0B31ED8}"/>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2" name="Group 190">
            <a:extLst>
              <a:ext uri="{FF2B5EF4-FFF2-40B4-BE49-F238E27FC236}">
                <a16:creationId xmlns:a16="http://schemas.microsoft.com/office/drawing/2014/main" id="{26C756EA-9E53-4157-8C7A-DE8DBC33DFC1}"/>
              </a:ext>
            </a:extLst>
          </p:cNvPr>
          <p:cNvGrpSpPr>
            <a:grpSpLocks/>
          </p:cNvGrpSpPr>
          <p:nvPr/>
        </p:nvGrpSpPr>
        <p:grpSpPr bwMode="auto">
          <a:xfrm>
            <a:off x="5645151" y="1973263"/>
            <a:ext cx="206375" cy="188912"/>
            <a:chOff x="4368" y="2700"/>
            <a:chExt cx="144" cy="132"/>
          </a:xfrm>
        </p:grpSpPr>
        <p:sp>
          <p:nvSpPr>
            <p:cNvPr id="7260" name="Oval 191">
              <a:extLst>
                <a:ext uri="{FF2B5EF4-FFF2-40B4-BE49-F238E27FC236}">
                  <a16:creationId xmlns:a16="http://schemas.microsoft.com/office/drawing/2014/main" id="{33CE4CF1-4264-42E0-8499-5CEE987DD237}"/>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1" name="Oval 192">
              <a:extLst>
                <a:ext uri="{FF2B5EF4-FFF2-40B4-BE49-F238E27FC236}">
                  <a16:creationId xmlns:a16="http://schemas.microsoft.com/office/drawing/2014/main" id="{7447CA1D-5E2F-44B1-8860-310225E33AEF}"/>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2" name="Oval 193">
              <a:extLst>
                <a:ext uri="{FF2B5EF4-FFF2-40B4-BE49-F238E27FC236}">
                  <a16:creationId xmlns:a16="http://schemas.microsoft.com/office/drawing/2014/main" id="{1B8063A4-147F-4C3C-9DC4-ECBE17CA6856}"/>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3" name="Freeform 194">
              <a:extLst>
                <a:ext uri="{FF2B5EF4-FFF2-40B4-BE49-F238E27FC236}">
                  <a16:creationId xmlns:a16="http://schemas.microsoft.com/office/drawing/2014/main" id="{5086DCDB-A80E-4D16-A3C4-DFD9236C829D}"/>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64" name="Freeform 195">
              <a:extLst>
                <a:ext uri="{FF2B5EF4-FFF2-40B4-BE49-F238E27FC236}">
                  <a16:creationId xmlns:a16="http://schemas.microsoft.com/office/drawing/2014/main" id="{44EF81B1-9710-4506-B7D0-1D06FCB84CAE}"/>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65" name="Freeform 196">
              <a:extLst>
                <a:ext uri="{FF2B5EF4-FFF2-40B4-BE49-F238E27FC236}">
                  <a16:creationId xmlns:a16="http://schemas.microsoft.com/office/drawing/2014/main" id="{F81A8D06-F3A7-438F-954A-76D692C6CDA7}"/>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3" name="Group 197">
            <a:extLst>
              <a:ext uri="{FF2B5EF4-FFF2-40B4-BE49-F238E27FC236}">
                <a16:creationId xmlns:a16="http://schemas.microsoft.com/office/drawing/2014/main" id="{8E695051-305C-4F11-AAE4-AD682342CDEA}"/>
              </a:ext>
            </a:extLst>
          </p:cNvPr>
          <p:cNvGrpSpPr>
            <a:grpSpLocks/>
          </p:cNvGrpSpPr>
          <p:nvPr/>
        </p:nvGrpSpPr>
        <p:grpSpPr bwMode="auto">
          <a:xfrm>
            <a:off x="5851525" y="1973263"/>
            <a:ext cx="204788" cy="188912"/>
            <a:chOff x="4368" y="2700"/>
            <a:chExt cx="144" cy="132"/>
          </a:xfrm>
        </p:grpSpPr>
        <p:sp>
          <p:nvSpPr>
            <p:cNvPr id="7254" name="Oval 198">
              <a:extLst>
                <a:ext uri="{FF2B5EF4-FFF2-40B4-BE49-F238E27FC236}">
                  <a16:creationId xmlns:a16="http://schemas.microsoft.com/office/drawing/2014/main" id="{2D9DB1E6-C7D2-45BB-8DDF-7A65509CF4A3}"/>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5" name="Oval 199">
              <a:extLst>
                <a:ext uri="{FF2B5EF4-FFF2-40B4-BE49-F238E27FC236}">
                  <a16:creationId xmlns:a16="http://schemas.microsoft.com/office/drawing/2014/main" id="{9D4272CB-321F-4E69-9B56-8A7057A3E451}"/>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6" name="Oval 200">
              <a:extLst>
                <a:ext uri="{FF2B5EF4-FFF2-40B4-BE49-F238E27FC236}">
                  <a16:creationId xmlns:a16="http://schemas.microsoft.com/office/drawing/2014/main" id="{A91C9828-6E09-409D-8EA6-812A8CFE31F4}"/>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7" name="Freeform 201">
              <a:extLst>
                <a:ext uri="{FF2B5EF4-FFF2-40B4-BE49-F238E27FC236}">
                  <a16:creationId xmlns:a16="http://schemas.microsoft.com/office/drawing/2014/main" id="{3D030B78-100A-424A-82D1-055BC8E1596C}"/>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8" name="Freeform 202">
              <a:extLst>
                <a:ext uri="{FF2B5EF4-FFF2-40B4-BE49-F238E27FC236}">
                  <a16:creationId xmlns:a16="http://schemas.microsoft.com/office/drawing/2014/main" id="{C458201A-8134-44F1-BC9C-F8FC20248487}"/>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9" name="Freeform 203">
              <a:extLst>
                <a:ext uri="{FF2B5EF4-FFF2-40B4-BE49-F238E27FC236}">
                  <a16:creationId xmlns:a16="http://schemas.microsoft.com/office/drawing/2014/main" id="{1CD2CDB9-18B5-4C33-B8A2-7C4A759A94F0}"/>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4" name="Group 204">
            <a:extLst>
              <a:ext uri="{FF2B5EF4-FFF2-40B4-BE49-F238E27FC236}">
                <a16:creationId xmlns:a16="http://schemas.microsoft.com/office/drawing/2014/main" id="{F2581810-35ED-4A03-8952-320490C691B4}"/>
              </a:ext>
            </a:extLst>
          </p:cNvPr>
          <p:cNvGrpSpPr>
            <a:grpSpLocks/>
          </p:cNvGrpSpPr>
          <p:nvPr/>
        </p:nvGrpSpPr>
        <p:grpSpPr bwMode="auto">
          <a:xfrm>
            <a:off x="6056314" y="1973263"/>
            <a:ext cx="206375" cy="188912"/>
            <a:chOff x="4368" y="2700"/>
            <a:chExt cx="144" cy="132"/>
          </a:xfrm>
        </p:grpSpPr>
        <p:sp>
          <p:nvSpPr>
            <p:cNvPr id="7248" name="Oval 205">
              <a:extLst>
                <a:ext uri="{FF2B5EF4-FFF2-40B4-BE49-F238E27FC236}">
                  <a16:creationId xmlns:a16="http://schemas.microsoft.com/office/drawing/2014/main" id="{937CA7A3-820C-4192-9CEB-F5B8C703BC98}"/>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9" name="Oval 206">
              <a:extLst>
                <a:ext uri="{FF2B5EF4-FFF2-40B4-BE49-F238E27FC236}">
                  <a16:creationId xmlns:a16="http://schemas.microsoft.com/office/drawing/2014/main" id="{934A73F0-8889-47DB-B7BA-61747760FD15}"/>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0" name="Oval 207">
              <a:extLst>
                <a:ext uri="{FF2B5EF4-FFF2-40B4-BE49-F238E27FC236}">
                  <a16:creationId xmlns:a16="http://schemas.microsoft.com/office/drawing/2014/main" id="{D5C7BFC7-CEDE-44CF-8385-0D6344ADCD8C}"/>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1" name="Freeform 208">
              <a:extLst>
                <a:ext uri="{FF2B5EF4-FFF2-40B4-BE49-F238E27FC236}">
                  <a16:creationId xmlns:a16="http://schemas.microsoft.com/office/drawing/2014/main" id="{93660995-B1C7-41B8-8679-75E18341B05C}"/>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2" name="Freeform 209">
              <a:extLst>
                <a:ext uri="{FF2B5EF4-FFF2-40B4-BE49-F238E27FC236}">
                  <a16:creationId xmlns:a16="http://schemas.microsoft.com/office/drawing/2014/main" id="{E18399B6-4EF4-49EC-8701-ECAD72E6AA6D}"/>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3" name="Freeform 210">
              <a:extLst>
                <a:ext uri="{FF2B5EF4-FFF2-40B4-BE49-F238E27FC236}">
                  <a16:creationId xmlns:a16="http://schemas.microsoft.com/office/drawing/2014/main" id="{F41437D8-86CA-48A4-84EF-80B7A9E7B208}"/>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5" name="Group 211">
            <a:extLst>
              <a:ext uri="{FF2B5EF4-FFF2-40B4-BE49-F238E27FC236}">
                <a16:creationId xmlns:a16="http://schemas.microsoft.com/office/drawing/2014/main" id="{80BC79D3-46A7-4E04-9AB1-4B4E7F0A0E4A}"/>
              </a:ext>
            </a:extLst>
          </p:cNvPr>
          <p:cNvGrpSpPr>
            <a:grpSpLocks/>
          </p:cNvGrpSpPr>
          <p:nvPr/>
        </p:nvGrpSpPr>
        <p:grpSpPr bwMode="auto">
          <a:xfrm>
            <a:off x="6194425" y="1973263"/>
            <a:ext cx="204788" cy="188912"/>
            <a:chOff x="4368" y="2700"/>
            <a:chExt cx="144" cy="132"/>
          </a:xfrm>
        </p:grpSpPr>
        <p:sp>
          <p:nvSpPr>
            <p:cNvPr id="7242" name="Oval 212">
              <a:extLst>
                <a:ext uri="{FF2B5EF4-FFF2-40B4-BE49-F238E27FC236}">
                  <a16:creationId xmlns:a16="http://schemas.microsoft.com/office/drawing/2014/main" id="{33FBFED1-84A8-4078-9725-2399E8093AF6}"/>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3" name="Oval 213">
              <a:extLst>
                <a:ext uri="{FF2B5EF4-FFF2-40B4-BE49-F238E27FC236}">
                  <a16:creationId xmlns:a16="http://schemas.microsoft.com/office/drawing/2014/main" id="{8E336D15-E9FA-4364-94C5-B1C9B98DE783}"/>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4" name="Oval 214">
              <a:extLst>
                <a:ext uri="{FF2B5EF4-FFF2-40B4-BE49-F238E27FC236}">
                  <a16:creationId xmlns:a16="http://schemas.microsoft.com/office/drawing/2014/main" id="{7E498A19-91F4-4E40-BE90-1FB43EE87E0C}"/>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5" name="Freeform 215">
              <a:extLst>
                <a:ext uri="{FF2B5EF4-FFF2-40B4-BE49-F238E27FC236}">
                  <a16:creationId xmlns:a16="http://schemas.microsoft.com/office/drawing/2014/main" id="{B21D29C1-5500-419F-A9E1-894BB18C29CD}"/>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6" name="Freeform 216">
              <a:extLst>
                <a:ext uri="{FF2B5EF4-FFF2-40B4-BE49-F238E27FC236}">
                  <a16:creationId xmlns:a16="http://schemas.microsoft.com/office/drawing/2014/main" id="{DFB8AA99-F7A3-4A7E-AA7D-C1662783A301}"/>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7" name="Freeform 217">
              <a:extLst>
                <a:ext uri="{FF2B5EF4-FFF2-40B4-BE49-F238E27FC236}">
                  <a16:creationId xmlns:a16="http://schemas.microsoft.com/office/drawing/2014/main" id="{F488AC73-93FA-4F65-AC3F-C2EEEA102C63}"/>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6" name="Group 218">
            <a:extLst>
              <a:ext uri="{FF2B5EF4-FFF2-40B4-BE49-F238E27FC236}">
                <a16:creationId xmlns:a16="http://schemas.microsoft.com/office/drawing/2014/main" id="{A5F7DBB2-9CF0-44F4-A9E9-D7748764D28A}"/>
              </a:ext>
            </a:extLst>
          </p:cNvPr>
          <p:cNvGrpSpPr>
            <a:grpSpLocks/>
          </p:cNvGrpSpPr>
          <p:nvPr/>
        </p:nvGrpSpPr>
        <p:grpSpPr bwMode="auto">
          <a:xfrm>
            <a:off x="6399214" y="1973263"/>
            <a:ext cx="206375" cy="188912"/>
            <a:chOff x="4368" y="2700"/>
            <a:chExt cx="144" cy="132"/>
          </a:xfrm>
        </p:grpSpPr>
        <p:sp>
          <p:nvSpPr>
            <p:cNvPr id="7236" name="Oval 219">
              <a:extLst>
                <a:ext uri="{FF2B5EF4-FFF2-40B4-BE49-F238E27FC236}">
                  <a16:creationId xmlns:a16="http://schemas.microsoft.com/office/drawing/2014/main" id="{268A50AA-1F82-40FE-B507-64B9289271BE}"/>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7" name="Oval 220">
              <a:extLst>
                <a:ext uri="{FF2B5EF4-FFF2-40B4-BE49-F238E27FC236}">
                  <a16:creationId xmlns:a16="http://schemas.microsoft.com/office/drawing/2014/main" id="{70EFA7B7-98D7-4243-8A72-F5083DDA2E26}"/>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8" name="Oval 221">
              <a:extLst>
                <a:ext uri="{FF2B5EF4-FFF2-40B4-BE49-F238E27FC236}">
                  <a16:creationId xmlns:a16="http://schemas.microsoft.com/office/drawing/2014/main" id="{5E67CF3D-8C81-429D-A0C5-AC8E93A60D24}"/>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9" name="Freeform 222">
              <a:extLst>
                <a:ext uri="{FF2B5EF4-FFF2-40B4-BE49-F238E27FC236}">
                  <a16:creationId xmlns:a16="http://schemas.microsoft.com/office/drawing/2014/main" id="{6AE12CE6-0CBE-4CF2-AE69-A679DD585D9B}"/>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0" name="Freeform 223">
              <a:extLst>
                <a:ext uri="{FF2B5EF4-FFF2-40B4-BE49-F238E27FC236}">
                  <a16:creationId xmlns:a16="http://schemas.microsoft.com/office/drawing/2014/main" id="{44979382-21D9-4AC9-85A2-D276ADA86778}"/>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1" name="Freeform 224">
              <a:extLst>
                <a:ext uri="{FF2B5EF4-FFF2-40B4-BE49-F238E27FC236}">
                  <a16:creationId xmlns:a16="http://schemas.microsoft.com/office/drawing/2014/main" id="{43A14577-39E3-43B7-A7C0-FBCA84258450}"/>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7" name="Group 228">
            <a:extLst>
              <a:ext uri="{FF2B5EF4-FFF2-40B4-BE49-F238E27FC236}">
                <a16:creationId xmlns:a16="http://schemas.microsoft.com/office/drawing/2014/main" id="{D07EEF0C-6EC0-4A74-B2E1-E263AE4FFCDD}"/>
              </a:ext>
            </a:extLst>
          </p:cNvPr>
          <p:cNvGrpSpPr>
            <a:grpSpLocks/>
          </p:cNvGrpSpPr>
          <p:nvPr/>
        </p:nvGrpSpPr>
        <p:grpSpPr bwMode="auto">
          <a:xfrm>
            <a:off x="2971800" y="1905000"/>
            <a:ext cx="1143000" cy="1270000"/>
            <a:chOff x="3552" y="1008"/>
            <a:chExt cx="1296" cy="1440"/>
          </a:xfrm>
        </p:grpSpPr>
        <p:sp>
          <p:nvSpPr>
            <p:cNvPr id="7233" name="Rectangle 229">
              <a:extLst>
                <a:ext uri="{FF2B5EF4-FFF2-40B4-BE49-F238E27FC236}">
                  <a16:creationId xmlns:a16="http://schemas.microsoft.com/office/drawing/2014/main" id="{4205BB46-112E-440E-A86A-8558CF95AE2A}"/>
                </a:ext>
              </a:extLst>
            </p:cNvPr>
            <p:cNvSpPr>
              <a:spLocks noChangeArrowheads="1"/>
            </p:cNvSpPr>
            <p:nvPr/>
          </p:nvSpPr>
          <p:spPr bwMode="auto">
            <a:xfrm>
              <a:off x="3552" y="1296"/>
              <a:ext cx="1296" cy="1152"/>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4" name="Line 230">
              <a:extLst>
                <a:ext uri="{FF2B5EF4-FFF2-40B4-BE49-F238E27FC236}">
                  <a16:creationId xmlns:a16="http://schemas.microsoft.com/office/drawing/2014/main" id="{00BA32A8-5588-45BC-850E-AFF982619444}"/>
                </a:ext>
              </a:extLst>
            </p:cNvPr>
            <p:cNvSpPr>
              <a:spLocks noChangeShapeType="1"/>
            </p:cNvSpPr>
            <p:nvPr/>
          </p:nvSpPr>
          <p:spPr bwMode="auto">
            <a:xfrm flipV="1">
              <a:off x="4848" y="10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235" name="Line 231">
              <a:extLst>
                <a:ext uri="{FF2B5EF4-FFF2-40B4-BE49-F238E27FC236}">
                  <a16:creationId xmlns:a16="http://schemas.microsoft.com/office/drawing/2014/main" id="{6AA24720-DE78-4B85-97BD-170D4635E02A}"/>
                </a:ext>
              </a:extLst>
            </p:cNvPr>
            <p:cNvSpPr>
              <a:spLocks noChangeShapeType="1"/>
            </p:cNvSpPr>
            <p:nvPr/>
          </p:nvSpPr>
          <p:spPr bwMode="auto">
            <a:xfrm flipV="1">
              <a:off x="3552" y="10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sp>
        <p:nvSpPr>
          <p:cNvPr id="7188" name="Oval 260">
            <a:extLst>
              <a:ext uri="{FF2B5EF4-FFF2-40B4-BE49-F238E27FC236}">
                <a16:creationId xmlns:a16="http://schemas.microsoft.com/office/drawing/2014/main" id="{81867F48-0FE2-4253-B223-26F8056CF21B}"/>
              </a:ext>
            </a:extLst>
          </p:cNvPr>
          <p:cNvSpPr>
            <a:spLocks noChangeArrowheads="1"/>
          </p:cNvSpPr>
          <p:nvPr/>
        </p:nvSpPr>
        <p:spPr bwMode="auto">
          <a:xfrm>
            <a:off x="3108325" y="2093913"/>
            <a:ext cx="69850"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89" name="Oval 262">
            <a:extLst>
              <a:ext uri="{FF2B5EF4-FFF2-40B4-BE49-F238E27FC236}">
                <a16:creationId xmlns:a16="http://schemas.microsoft.com/office/drawing/2014/main" id="{7A90A90D-AE75-4073-A401-6ED43A4142AD}"/>
              </a:ext>
            </a:extLst>
          </p:cNvPr>
          <p:cNvSpPr>
            <a:spLocks noChangeArrowheads="1"/>
          </p:cNvSpPr>
          <p:nvPr/>
        </p:nvSpPr>
        <p:spPr bwMode="auto">
          <a:xfrm>
            <a:off x="2971801"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0" name="Freeform 263">
            <a:extLst>
              <a:ext uri="{FF2B5EF4-FFF2-40B4-BE49-F238E27FC236}">
                <a16:creationId xmlns:a16="http://schemas.microsoft.com/office/drawing/2014/main" id="{F7EFD3A0-B09D-485F-BD56-381EF333A0F4}"/>
              </a:ext>
            </a:extLst>
          </p:cNvPr>
          <p:cNvSpPr>
            <a:spLocks/>
          </p:cNvSpPr>
          <p:nvPr/>
        </p:nvSpPr>
        <p:spPr bwMode="auto">
          <a:xfrm>
            <a:off x="2987676" y="1979613"/>
            <a:ext cx="49213" cy="120650"/>
          </a:xfrm>
          <a:custGeom>
            <a:avLst/>
            <a:gdLst>
              <a:gd name="T0" fmla="*/ 23903 w 35"/>
              <a:gd name="T1" fmla="*/ 120650 h 84"/>
              <a:gd name="T2" fmla="*/ 35152 w 35"/>
              <a:gd name="T3" fmla="*/ 57452 h 84"/>
              <a:gd name="T4" fmla="*/ 35152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1" name="Freeform 265">
            <a:extLst>
              <a:ext uri="{FF2B5EF4-FFF2-40B4-BE49-F238E27FC236}">
                <a16:creationId xmlns:a16="http://schemas.microsoft.com/office/drawing/2014/main" id="{9323780A-E060-48F5-A9EC-00AA1363F48F}"/>
              </a:ext>
            </a:extLst>
          </p:cNvPr>
          <p:cNvSpPr>
            <a:spLocks/>
          </p:cNvSpPr>
          <p:nvPr/>
        </p:nvSpPr>
        <p:spPr bwMode="auto">
          <a:xfrm>
            <a:off x="3121026" y="1973263"/>
            <a:ext cx="42863" cy="120650"/>
          </a:xfrm>
          <a:custGeom>
            <a:avLst/>
            <a:gdLst>
              <a:gd name="T0" fmla="*/ 22860 w 30"/>
              <a:gd name="T1" fmla="*/ 120650 h 84"/>
              <a:gd name="T2" fmla="*/ 34290 w 30"/>
              <a:gd name="T3" fmla="*/ 80433 h 84"/>
              <a:gd name="T4" fmla="*/ 28575 w 30"/>
              <a:gd name="T5" fmla="*/ 63198 h 84"/>
              <a:gd name="T6" fmla="*/ 11430 w 30"/>
              <a:gd name="T7" fmla="*/ 57452 h 84"/>
              <a:gd name="T8" fmla="*/ 17145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2" name="Oval 267">
            <a:extLst>
              <a:ext uri="{FF2B5EF4-FFF2-40B4-BE49-F238E27FC236}">
                <a16:creationId xmlns:a16="http://schemas.microsoft.com/office/drawing/2014/main" id="{C0D6BA40-F76D-4E9A-8CE3-D04B4F3D0FBA}"/>
              </a:ext>
            </a:extLst>
          </p:cNvPr>
          <p:cNvSpPr>
            <a:spLocks noChangeArrowheads="1"/>
          </p:cNvSpPr>
          <p:nvPr/>
        </p:nvSpPr>
        <p:spPr bwMode="auto">
          <a:xfrm>
            <a:off x="3314701"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3" name="Oval 269">
            <a:extLst>
              <a:ext uri="{FF2B5EF4-FFF2-40B4-BE49-F238E27FC236}">
                <a16:creationId xmlns:a16="http://schemas.microsoft.com/office/drawing/2014/main" id="{C185FDCB-4F76-42AC-803A-323CB0DAC598}"/>
              </a:ext>
            </a:extLst>
          </p:cNvPr>
          <p:cNvSpPr>
            <a:spLocks noChangeArrowheads="1"/>
          </p:cNvSpPr>
          <p:nvPr/>
        </p:nvSpPr>
        <p:spPr bwMode="auto">
          <a:xfrm>
            <a:off x="3178176"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4" name="Freeform 270">
            <a:extLst>
              <a:ext uri="{FF2B5EF4-FFF2-40B4-BE49-F238E27FC236}">
                <a16:creationId xmlns:a16="http://schemas.microsoft.com/office/drawing/2014/main" id="{A0CCC9EA-3BDB-4191-8AFD-8B39C44CF438}"/>
              </a:ext>
            </a:extLst>
          </p:cNvPr>
          <p:cNvSpPr>
            <a:spLocks/>
          </p:cNvSpPr>
          <p:nvPr/>
        </p:nvSpPr>
        <p:spPr bwMode="auto">
          <a:xfrm>
            <a:off x="3192463" y="1979613"/>
            <a:ext cx="50800" cy="120650"/>
          </a:xfrm>
          <a:custGeom>
            <a:avLst/>
            <a:gdLst>
              <a:gd name="T0" fmla="*/ 24674 w 35"/>
              <a:gd name="T1" fmla="*/ 120650 h 84"/>
              <a:gd name="T2" fmla="*/ 36286 w 35"/>
              <a:gd name="T3" fmla="*/ 57452 h 84"/>
              <a:gd name="T4" fmla="*/ 36286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5" name="Freeform 272">
            <a:extLst>
              <a:ext uri="{FF2B5EF4-FFF2-40B4-BE49-F238E27FC236}">
                <a16:creationId xmlns:a16="http://schemas.microsoft.com/office/drawing/2014/main" id="{3ABECC2E-48C6-4F32-B9F5-1AC1E98A01D6}"/>
              </a:ext>
            </a:extLst>
          </p:cNvPr>
          <p:cNvSpPr>
            <a:spLocks/>
          </p:cNvSpPr>
          <p:nvPr/>
        </p:nvSpPr>
        <p:spPr bwMode="auto">
          <a:xfrm>
            <a:off x="3325813" y="1973263"/>
            <a:ext cx="42862" cy="120650"/>
          </a:xfrm>
          <a:custGeom>
            <a:avLst/>
            <a:gdLst>
              <a:gd name="T0" fmla="*/ 22860 w 30"/>
              <a:gd name="T1" fmla="*/ 120650 h 84"/>
              <a:gd name="T2" fmla="*/ 34290 w 30"/>
              <a:gd name="T3" fmla="*/ 80433 h 84"/>
              <a:gd name="T4" fmla="*/ 28575 w 30"/>
              <a:gd name="T5" fmla="*/ 63198 h 84"/>
              <a:gd name="T6" fmla="*/ 11430 w 30"/>
              <a:gd name="T7" fmla="*/ 57452 h 84"/>
              <a:gd name="T8" fmla="*/ 17145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6" name="Oval 274">
            <a:extLst>
              <a:ext uri="{FF2B5EF4-FFF2-40B4-BE49-F238E27FC236}">
                <a16:creationId xmlns:a16="http://schemas.microsoft.com/office/drawing/2014/main" id="{2803FC89-FDBA-497E-AA09-47751EB60382}"/>
              </a:ext>
            </a:extLst>
          </p:cNvPr>
          <p:cNvSpPr>
            <a:spLocks noChangeArrowheads="1"/>
          </p:cNvSpPr>
          <p:nvPr/>
        </p:nvSpPr>
        <p:spPr bwMode="auto">
          <a:xfrm>
            <a:off x="3519488" y="2093913"/>
            <a:ext cx="69850"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7" name="Oval 276">
            <a:extLst>
              <a:ext uri="{FF2B5EF4-FFF2-40B4-BE49-F238E27FC236}">
                <a16:creationId xmlns:a16="http://schemas.microsoft.com/office/drawing/2014/main" id="{CCB2996D-0E1F-4DF4-A0D0-41F0D6CCF264}"/>
              </a:ext>
            </a:extLst>
          </p:cNvPr>
          <p:cNvSpPr>
            <a:spLocks noChangeArrowheads="1"/>
          </p:cNvSpPr>
          <p:nvPr/>
        </p:nvSpPr>
        <p:spPr bwMode="auto">
          <a:xfrm>
            <a:off x="3382963" y="2093913"/>
            <a:ext cx="68262"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8" name="Freeform 277">
            <a:extLst>
              <a:ext uri="{FF2B5EF4-FFF2-40B4-BE49-F238E27FC236}">
                <a16:creationId xmlns:a16="http://schemas.microsoft.com/office/drawing/2014/main" id="{7173A8E7-8B6A-41D7-8C5D-9E619DDE0CAA}"/>
              </a:ext>
            </a:extLst>
          </p:cNvPr>
          <p:cNvSpPr>
            <a:spLocks/>
          </p:cNvSpPr>
          <p:nvPr/>
        </p:nvSpPr>
        <p:spPr bwMode="auto">
          <a:xfrm>
            <a:off x="3398838" y="1979613"/>
            <a:ext cx="50800" cy="120650"/>
          </a:xfrm>
          <a:custGeom>
            <a:avLst/>
            <a:gdLst>
              <a:gd name="T0" fmla="*/ 24674 w 35"/>
              <a:gd name="T1" fmla="*/ 120650 h 84"/>
              <a:gd name="T2" fmla="*/ 36286 w 35"/>
              <a:gd name="T3" fmla="*/ 57452 h 84"/>
              <a:gd name="T4" fmla="*/ 36286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9" name="Freeform 279">
            <a:extLst>
              <a:ext uri="{FF2B5EF4-FFF2-40B4-BE49-F238E27FC236}">
                <a16:creationId xmlns:a16="http://schemas.microsoft.com/office/drawing/2014/main" id="{10677932-DCEF-49EE-8C39-C75ADA37C5DB}"/>
              </a:ext>
            </a:extLst>
          </p:cNvPr>
          <p:cNvSpPr>
            <a:spLocks/>
          </p:cNvSpPr>
          <p:nvPr/>
        </p:nvSpPr>
        <p:spPr bwMode="auto">
          <a:xfrm>
            <a:off x="3532188" y="1973263"/>
            <a:ext cx="42862" cy="120650"/>
          </a:xfrm>
          <a:custGeom>
            <a:avLst/>
            <a:gdLst>
              <a:gd name="T0" fmla="*/ 22860 w 30"/>
              <a:gd name="T1" fmla="*/ 120650 h 84"/>
              <a:gd name="T2" fmla="*/ 34290 w 30"/>
              <a:gd name="T3" fmla="*/ 80433 h 84"/>
              <a:gd name="T4" fmla="*/ 28575 w 30"/>
              <a:gd name="T5" fmla="*/ 63198 h 84"/>
              <a:gd name="T6" fmla="*/ 11430 w 30"/>
              <a:gd name="T7" fmla="*/ 57452 h 84"/>
              <a:gd name="T8" fmla="*/ 17145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0" name="Oval 289">
            <a:extLst>
              <a:ext uri="{FF2B5EF4-FFF2-40B4-BE49-F238E27FC236}">
                <a16:creationId xmlns:a16="http://schemas.microsoft.com/office/drawing/2014/main" id="{3D3EA5D0-786C-40E0-9029-F2A3748F285D}"/>
              </a:ext>
            </a:extLst>
          </p:cNvPr>
          <p:cNvSpPr>
            <a:spLocks noChangeArrowheads="1"/>
          </p:cNvSpPr>
          <p:nvPr/>
        </p:nvSpPr>
        <p:spPr bwMode="auto">
          <a:xfrm>
            <a:off x="3794126"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1" name="Freeform 292">
            <a:extLst>
              <a:ext uri="{FF2B5EF4-FFF2-40B4-BE49-F238E27FC236}">
                <a16:creationId xmlns:a16="http://schemas.microsoft.com/office/drawing/2014/main" id="{6A5D7300-CE65-479B-8DFF-970181B62091}"/>
              </a:ext>
            </a:extLst>
          </p:cNvPr>
          <p:cNvSpPr>
            <a:spLocks/>
          </p:cNvSpPr>
          <p:nvPr/>
        </p:nvSpPr>
        <p:spPr bwMode="auto">
          <a:xfrm>
            <a:off x="3822701" y="1989139"/>
            <a:ext cx="23813" cy="104775"/>
          </a:xfrm>
          <a:custGeom>
            <a:avLst/>
            <a:gdLst>
              <a:gd name="T0" fmla="*/ 11907 w 16"/>
              <a:gd name="T1" fmla="*/ 104775 h 73"/>
              <a:gd name="T2" fmla="*/ 5953 w 16"/>
              <a:gd name="T3" fmla="*/ 87552 h 73"/>
              <a:gd name="T4" fmla="*/ 11907 w 16"/>
              <a:gd name="T5" fmla="*/ 70328 h 73"/>
              <a:gd name="T6" fmla="*/ 0 w 16"/>
              <a:gd name="T7" fmla="*/ 35882 h 73"/>
              <a:gd name="T8" fmla="*/ 5953 w 16"/>
              <a:gd name="T9" fmla="*/ 1435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2" name="Oval 296">
            <a:extLst>
              <a:ext uri="{FF2B5EF4-FFF2-40B4-BE49-F238E27FC236}">
                <a16:creationId xmlns:a16="http://schemas.microsoft.com/office/drawing/2014/main" id="{EA3909AF-1834-4246-A504-4FB3950724D7}"/>
              </a:ext>
            </a:extLst>
          </p:cNvPr>
          <p:cNvSpPr>
            <a:spLocks noChangeArrowheads="1"/>
          </p:cNvSpPr>
          <p:nvPr/>
        </p:nvSpPr>
        <p:spPr bwMode="auto">
          <a:xfrm>
            <a:off x="4000501"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3" name="Oval 297">
            <a:extLst>
              <a:ext uri="{FF2B5EF4-FFF2-40B4-BE49-F238E27FC236}">
                <a16:creationId xmlns:a16="http://schemas.microsoft.com/office/drawing/2014/main" id="{C5E99471-BF03-4B6B-B975-6DFC61E64496}"/>
              </a:ext>
            </a:extLst>
          </p:cNvPr>
          <p:cNvSpPr>
            <a:spLocks noChangeArrowheads="1"/>
          </p:cNvSpPr>
          <p:nvPr/>
        </p:nvSpPr>
        <p:spPr bwMode="auto">
          <a:xfrm>
            <a:off x="3932238" y="2093913"/>
            <a:ext cx="68262"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4" name="Freeform 298">
            <a:extLst>
              <a:ext uri="{FF2B5EF4-FFF2-40B4-BE49-F238E27FC236}">
                <a16:creationId xmlns:a16="http://schemas.microsoft.com/office/drawing/2014/main" id="{08AC9142-ECE9-4415-BB23-02DF050E5E86}"/>
              </a:ext>
            </a:extLst>
          </p:cNvPr>
          <p:cNvSpPr>
            <a:spLocks/>
          </p:cNvSpPr>
          <p:nvPr/>
        </p:nvSpPr>
        <p:spPr bwMode="auto">
          <a:xfrm>
            <a:off x="3948113" y="1979613"/>
            <a:ext cx="49212" cy="120650"/>
          </a:xfrm>
          <a:custGeom>
            <a:avLst/>
            <a:gdLst>
              <a:gd name="T0" fmla="*/ 23903 w 35"/>
              <a:gd name="T1" fmla="*/ 120650 h 84"/>
              <a:gd name="T2" fmla="*/ 35151 w 35"/>
              <a:gd name="T3" fmla="*/ 57452 h 84"/>
              <a:gd name="T4" fmla="*/ 35151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5" name="Freeform 299">
            <a:extLst>
              <a:ext uri="{FF2B5EF4-FFF2-40B4-BE49-F238E27FC236}">
                <a16:creationId xmlns:a16="http://schemas.microsoft.com/office/drawing/2014/main" id="{91E3469D-C2F7-438A-8241-8FD0E20D482D}"/>
              </a:ext>
            </a:extLst>
          </p:cNvPr>
          <p:cNvSpPr>
            <a:spLocks/>
          </p:cNvSpPr>
          <p:nvPr/>
        </p:nvSpPr>
        <p:spPr bwMode="auto">
          <a:xfrm>
            <a:off x="4029076" y="1989139"/>
            <a:ext cx="22225" cy="104775"/>
          </a:xfrm>
          <a:custGeom>
            <a:avLst/>
            <a:gdLst>
              <a:gd name="T0" fmla="*/ 11113 w 16"/>
              <a:gd name="T1" fmla="*/ 104775 h 73"/>
              <a:gd name="T2" fmla="*/ 5556 w 16"/>
              <a:gd name="T3" fmla="*/ 87552 h 73"/>
              <a:gd name="T4" fmla="*/ 11113 w 16"/>
              <a:gd name="T5" fmla="*/ 70328 h 73"/>
              <a:gd name="T6" fmla="*/ 0 w 16"/>
              <a:gd name="T7" fmla="*/ 35882 h 73"/>
              <a:gd name="T8" fmla="*/ 5556 w 16"/>
              <a:gd name="T9" fmla="*/ 1435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6" name="Line 301">
            <a:extLst>
              <a:ext uri="{FF2B5EF4-FFF2-40B4-BE49-F238E27FC236}">
                <a16:creationId xmlns:a16="http://schemas.microsoft.com/office/drawing/2014/main" id="{7702A518-3034-4467-AA12-3124E8AEE76D}"/>
              </a:ext>
            </a:extLst>
          </p:cNvPr>
          <p:cNvSpPr>
            <a:spLocks noChangeShapeType="1"/>
          </p:cNvSpPr>
          <p:nvPr/>
        </p:nvSpPr>
        <p:spPr bwMode="auto">
          <a:xfrm>
            <a:off x="4343400" y="2660650"/>
            <a:ext cx="8905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7207" name="Line 302">
            <a:extLst>
              <a:ext uri="{FF2B5EF4-FFF2-40B4-BE49-F238E27FC236}">
                <a16:creationId xmlns:a16="http://schemas.microsoft.com/office/drawing/2014/main" id="{59F97B15-EC82-4F68-9878-923A83001465}"/>
              </a:ext>
            </a:extLst>
          </p:cNvPr>
          <p:cNvSpPr>
            <a:spLocks noChangeShapeType="1"/>
          </p:cNvSpPr>
          <p:nvPr/>
        </p:nvSpPr>
        <p:spPr bwMode="auto">
          <a:xfrm>
            <a:off x="6742114" y="2660650"/>
            <a:ext cx="892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7208" name="Oval 305">
            <a:extLst>
              <a:ext uri="{FF2B5EF4-FFF2-40B4-BE49-F238E27FC236}">
                <a16:creationId xmlns:a16="http://schemas.microsoft.com/office/drawing/2014/main" id="{F5FABB7F-B145-42B8-810D-6653FA6F31F3}"/>
              </a:ext>
            </a:extLst>
          </p:cNvPr>
          <p:cNvSpPr>
            <a:spLocks noChangeArrowheads="1"/>
          </p:cNvSpPr>
          <p:nvPr/>
        </p:nvSpPr>
        <p:spPr bwMode="auto">
          <a:xfrm>
            <a:off x="3135314" y="2525713"/>
            <a:ext cx="92075"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9" name="Oval 307">
            <a:extLst>
              <a:ext uri="{FF2B5EF4-FFF2-40B4-BE49-F238E27FC236}">
                <a16:creationId xmlns:a16="http://schemas.microsoft.com/office/drawing/2014/main" id="{7B572C5E-35C0-4124-9201-D71ED5467A66}"/>
              </a:ext>
            </a:extLst>
          </p:cNvPr>
          <p:cNvSpPr>
            <a:spLocks noChangeArrowheads="1"/>
          </p:cNvSpPr>
          <p:nvPr/>
        </p:nvSpPr>
        <p:spPr bwMode="auto">
          <a:xfrm>
            <a:off x="3416301" y="2897188"/>
            <a:ext cx="93663"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10" name="Oval 308">
            <a:extLst>
              <a:ext uri="{FF2B5EF4-FFF2-40B4-BE49-F238E27FC236}">
                <a16:creationId xmlns:a16="http://schemas.microsoft.com/office/drawing/2014/main" id="{7E2FA29D-2566-4BCC-A52A-D94FB9AA372C}"/>
              </a:ext>
            </a:extLst>
          </p:cNvPr>
          <p:cNvSpPr>
            <a:spLocks noChangeArrowheads="1"/>
          </p:cNvSpPr>
          <p:nvPr/>
        </p:nvSpPr>
        <p:spPr bwMode="auto">
          <a:xfrm>
            <a:off x="3862388" y="2386013"/>
            <a:ext cx="95250"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11" name="Freeform 312">
            <a:extLst>
              <a:ext uri="{FF2B5EF4-FFF2-40B4-BE49-F238E27FC236}">
                <a16:creationId xmlns:a16="http://schemas.microsoft.com/office/drawing/2014/main" id="{681561CC-6BF2-4C9D-88CB-E2C6FEE43AE8}"/>
              </a:ext>
            </a:extLst>
          </p:cNvPr>
          <p:cNvSpPr>
            <a:spLocks/>
          </p:cNvSpPr>
          <p:nvPr/>
        </p:nvSpPr>
        <p:spPr bwMode="auto">
          <a:xfrm>
            <a:off x="3040063" y="2557463"/>
            <a:ext cx="95250" cy="87312"/>
          </a:xfrm>
          <a:custGeom>
            <a:avLst/>
            <a:gdLst>
              <a:gd name="T0" fmla="*/ 95250 w 96"/>
              <a:gd name="T1" fmla="*/ 27164 h 90"/>
              <a:gd name="T2" fmla="*/ 67469 w 96"/>
              <a:gd name="T3" fmla="*/ 0 h 90"/>
              <a:gd name="T4" fmla="*/ 51594 w 96"/>
              <a:gd name="T5" fmla="*/ 50447 h 90"/>
              <a:gd name="T6" fmla="*/ 47625 w 96"/>
              <a:gd name="T7" fmla="*/ 65969 h 90"/>
              <a:gd name="T8" fmla="*/ 7938 w 96"/>
              <a:gd name="T9" fmla="*/ 42686 h 90"/>
              <a:gd name="T10" fmla="*/ 0 w 96"/>
              <a:gd name="T11" fmla="*/ 50447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12" name="Freeform 314">
            <a:extLst>
              <a:ext uri="{FF2B5EF4-FFF2-40B4-BE49-F238E27FC236}">
                <a16:creationId xmlns:a16="http://schemas.microsoft.com/office/drawing/2014/main" id="{AE7F4089-D580-4572-AF2E-C3BC843825C0}"/>
              </a:ext>
            </a:extLst>
          </p:cNvPr>
          <p:cNvSpPr>
            <a:spLocks/>
          </p:cNvSpPr>
          <p:nvPr/>
        </p:nvSpPr>
        <p:spPr bwMode="auto">
          <a:xfrm>
            <a:off x="3862389" y="2292351"/>
            <a:ext cx="58737" cy="106363"/>
          </a:xfrm>
          <a:custGeom>
            <a:avLst/>
            <a:gdLst>
              <a:gd name="T0" fmla="*/ 58737 w 60"/>
              <a:gd name="T1" fmla="*/ 106363 h 109"/>
              <a:gd name="T2" fmla="*/ 43074 w 60"/>
              <a:gd name="T3" fmla="*/ 40008 h 109"/>
              <a:gd name="T4" fmla="*/ 11747 w 60"/>
              <a:gd name="T5" fmla="*/ 12685 h 109"/>
              <a:gd name="T6" fmla="*/ 0 w 60"/>
              <a:gd name="T7" fmla="*/ 976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13" name="Freeform 315">
            <a:extLst>
              <a:ext uri="{FF2B5EF4-FFF2-40B4-BE49-F238E27FC236}">
                <a16:creationId xmlns:a16="http://schemas.microsoft.com/office/drawing/2014/main" id="{199E8088-FF3B-484D-BC76-28662BA1DA8C}"/>
              </a:ext>
            </a:extLst>
          </p:cNvPr>
          <p:cNvSpPr>
            <a:spLocks/>
          </p:cNvSpPr>
          <p:nvPr/>
        </p:nvSpPr>
        <p:spPr bwMode="auto">
          <a:xfrm>
            <a:off x="3486150" y="2792414"/>
            <a:ext cx="50800" cy="115887"/>
          </a:xfrm>
          <a:custGeom>
            <a:avLst/>
            <a:gdLst>
              <a:gd name="T0" fmla="*/ 0 w 52"/>
              <a:gd name="T1" fmla="*/ 115887 h 120"/>
              <a:gd name="T2" fmla="*/ 39077 w 52"/>
              <a:gd name="T3" fmla="*/ 104298 h 120"/>
              <a:gd name="T4" fmla="*/ 50800 w 52"/>
              <a:gd name="T5" fmla="*/ 77258 h 120"/>
              <a:gd name="T6" fmla="*/ 23446 w 52"/>
              <a:gd name="T7" fmla="*/ 57944 h 120"/>
              <a:gd name="T8" fmla="*/ 23446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nvGrpSpPr>
          <p:cNvPr id="7214" name="Group 333">
            <a:extLst>
              <a:ext uri="{FF2B5EF4-FFF2-40B4-BE49-F238E27FC236}">
                <a16:creationId xmlns:a16="http://schemas.microsoft.com/office/drawing/2014/main" id="{84E98630-A216-466B-8AF6-29B52FF2234E}"/>
              </a:ext>
            </a:extLst>
          </p:cNvPr>
          <p:cNvGrpSpPr>
            <a:grpSpLocks/>
          </p:cNvGrpSpPr>
          <p:nvPr/>
        </p:nvGrpSpPr>
        <p:grpSpPr bwMode="auto">
          <a:xfrm>
            <a:off x="5508626" y="2317751"/>
            <a:ext cx="995363" cy="741363"/>
            <a:chOff x="576" y="1536"/>
            <a:chExt cx="1018" cy="768"/>
          </a:xfrm>
        </p:grpSpPr>
        <p:sp>
          <p:nvSpPr>
            <p:cNvPr id="7219" name="Oval 334">
              <a:extLst>
                <a:ext uri="{FF2B5EF4-FFF2-40B4-BE49-F238E27FC236}">
                  <a16:creationId xmlns:a16="http://schemas.microsoft.com/office/drawing/2014/main" id="{B68EE029-665F-4296-A70F-E80F8F9B5A4C}"/>
                </a:ext>
              </a:extLst>
            </p:cNvPr>
            <p:cNvSpPr>
              <a:spLocks noChangeArrowheads="1"/>
            </p:cNvSpPr>
            <p:nvPr/>
          </p:nvSpPr>
          <p:spPr bwMode="auto">
            <a:xfrm>
              <a:off x="1200"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0" name="Oval 335">
              <a:extLst>
                <a:ext uri="{FF2B5EF4-FFF2-40B4-BE49-F238E27FC236}">
                  <a16:creationId xmlns:a16="http://schemas.microsoft.com/office/drawing/2014/main" id="{E53CC3DD-20D9-430B-BFDD-913A3E7B2C6F}"/>
                </a:ext>
              </a:extLst>
            </p:cNvPr>
            <p:cNvSpPr>
              <a:spLocks noChangeArrowheads="1"/>
            </p:cNvSpPr>
            <p:nvPr/>
          </p:nvSpPr>
          <p:spPr bwMode="auto">
            <a:xfrm>
              <a:off x="672" y="18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1" name="Oval 336">
              <a:extLst>
                <a:ext uri="{FF2B5EF4-FFF2-40B4-BE49-F238E27FC236}">
                  <a16:creationId xmlns:a16="http://schemas.microsoft.com/office/drawing/2014/main" id="{C247EEDD-09A5-45AE-AD65-3DBDC70DDA93}"/>
                </a:ext>
              </a:extLst>
            </p:cNvPr>
            <p:cNvSpPr>
              <a:spLocks noChangeArrowheads="1"/>
            </p:cNvSpPr>
            <p:nvPr/>
          </p:nvSpPr>
          <p:spPr bwMode="auto">
            <a:xfrm>
              <a:off x="1200"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2" name="Oval 337">
              <a:extLst>
                <a:ext uri="{FF2B5EF4-FFF2-40B4-BE49-F238E27FC236}">
                  <a16:creationId xmlns:a16="http://schemas.microsoft.com/office/drawing/2014/main" id="{2803CB66-B98C-4CCF-BBE7-39CF12145F3A}"/>
                </a:ext>
              </a:extLst>
            </p:cNvPr>
            <p:cNvSpPr>
              <a:spLocks noChangeArrowheads="1"/>
            </p:cNvSpPr>
            <p:nvPr/>
          </p:nvSpPr>
          <p:spPr bwMode="auto">
            <a:xfrm>
              <a:off x="960" y="22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3" name="Oval 338">
              <a:extLst>
                <a:ext uri="{FF2B5EF4-FFF2-40B4-BE49-F238E27FC236}">
                  <a16:creationId xmlns:a16="http://schemas.microsoft.com/office/drawing/2014/main" id="{7AB830B5-D747-42BE-81C7-DDFECFB42261}"/>
                </a:ext>
              </a:extLst>
            </p:cNvPr>
            <p:cNvSpPr>
              <a:spLocks noChangeArrowheads="1"/>
            </p:cNvSpPr>
            <p:nvPr/>
          </p:nvSpPr>
          <p:spPr bwMode="auto">
            <a:xfrm>
              <a:off x="912"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4" name="Oval 339">
              <a:extLst>
                <a:ext uri="{FF2B5EF4-FFF2-40B4-BE49-F238E27FC236}">
                  <a16:creationId xmlns:a16="http://schemas.microsoft.com/office/drawing/2014/main" id="{3F3DF29B-8644-4D6D-B882-8A950A2BA920}"/>
                </a:ext>
              </a:extLst>
            </p:cNvPr>
            <p:cNvSpPr>
              <a:spLocks noChangeArrowheads="1"/>
            </p:cNvSpPr>
            <p:nvPr/>
          </p:nvSpPr>
          <p:spPr bwMode="auto">
            <a:xfrm>
              <a:off x="864"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5" name="Oval 340">
              <a:extLst>
                <a:ext uri="{FF2B5EF4-FFF2-40B4-BE49-F238E27FC236}">
                  <a16:creationId xmlns:a16="http://schemas.microsoft.com/office/drawing/2014/main" id="{9C6652BF-5C12-4A43-A74D-AA3B5BD24ED1}"/>
                </a:ext>
              </a:extLst>
            </p:cNvPr>
            <p:cNvSpPr>
              <a:spLocks noChangeArrowheads="1"/>
            </p:cNvSpPr>
            <p:nvPr/>
          </p:nvSpPr>
          <p:spPr bwMode="auto">
            <a:xfrm>
              <a:off x="1440"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6" name="Freeform 341">
              <a:extLst>
                <a:ext uri="{FF2B5EF4-FFF2-40B4-BE49-F238E27FC236}">
                  <a16:creationId xmlns:a16="http://schemas.microsoft.com/office/drawing/2014/main" id="{E0FC3333-96DF-4B37-8533-CDC28475F000}"/>
                </a:ext>
              </a:extLst>
            </p:cNvPr>
            <p:cNvSpPr>
              <a:spLocks/>
            </p:cNvSpPr>
            <p:nvPr/>
          </p:nvSpPr>
          <p:spPr bwMode="auto">
            <a:xfrm>
              <a:off x="1200" y="1632"/>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27" name="Freeform 342">
              <a:extLst>
                <a:ext uri="{FF2B5EF4-FFF2-40B4-BE49-F238E27FC236}">
                  <a16:creationId xmlns:a16="http://schemas.microsoft.com/office/drawing/2014/main" id="{57C7FBA3-958A-490B-AD66-8B202F6909ED}"/>
                </a:ext>
              </a:extLst>
            </p:cNvPr>
            <p:cNvSpPr>
              <a:spLocks/>
            </p:cNvSpPr>
            <p:nvPr/>
          </p:nvSpPr>
          <p:spPr bwMode="auto">
            <a:xfrm>
              <a:off x="576" y="1856"/>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28" name="Freeform 343">
              <a:extLst>
                <a:ext uri="{FF2B5EF4-FFF2-40B4-BE49-F238E27FC236}">
                  <a16:creationId xmlns:a16="http://schemas.microsoft.com/office/drawing/2014/main" id="{8EE3F4DA-580A-419C-92BE-67BEA59B5043}"/>
                </a:ext>
              </a:extLst>
            </p:cNvPr>
            <p:cNvSpPr>
              <a:spLocks/>
            </p:cNvSpPr>
            <p:nvPr/>
          </p:nvSpPr>
          <p:spPr bwMode="auto">
            <a:xfrm>
              <a:off x="1120" y="1924"/>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29" name="Freeform 344">
              <a:extLst>
                <a:ext uri="{FF2B5EF4-FFF2-40B4-BE49-F238E27FC236}">
                  <a16:creationId xmlns:a16="http://schemas.microsoft.com/office/drawing/2014/main" id="{70EAABC7-1ED6-4EE3-B720-D7C62B1D3022}"/>
                </a:ext>
              </a:extLst>
            </p:cNvPr>
            <p:cNvSpPr>
              <a:spLocks/>
            </p:cNvSpPr>
            <p:nvPr/>
          </p:nvSpPr>
          <p:spPr bwMode="auto">
            <a:xfrm>
              <a:off x="912" y="158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30" name="Freeform 345">
              <a:extLst>
                <a:ext uri="{FF2B5EF4-FFF2-40B4-BE49-F238E27FC236}">
                  <a16:creationId xmlns:a16="http://schemas.microsoft.com/office/drawing/2014/main" id="{1E47EA5A-46B1-44CF-B10C-91130F43DD10}"/>
                </a:ext>
              </a:extLst>
            </p:cNvPr>
            <p:cNvSpPr>
              <a:spLocks/>
            </p:cNvSpPr>
            <p:nvPr/>
          </p:nvSpPr>
          <p:spPr bwMode="auto">
            <a:xfrm>
              <a:off x="1032" y="210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31" name="Freeform 346">
              <a:extLst>
                <a:ext uri="{FF2B5EF4-FFF2-40B4-BE49-F238E27FC236}">
                  <a16:creationId xmlns:a16="http://schemas.microsoft.com/office/drawing/2014/main" id="{5C36B892-8A28-437C-A3AA-571144DC0CA6}"/>
                </a:ext>
              </a:extLst>
            </p:cNvPr>
            <p:cNvSpPr>
              <a:spLocks/>
            </p:cNvSpPr>
            <p:nvPr/>
          </p:nvSpPr>
          <p:spPr bwMode="auto">
            <a:xfrm>
              <a:off x="816" y="2064"/>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32" name="Freeform 347">
              <a:extLst>
                <a:ext uri="{FF2B5EF4-FFF2-40B4-BE49-F238E27FC236}">
                  <a16:creationId xmlns:a16="http://schemas.microsoft.com/office/drawing/2014/main" id="{5CDF69D9-A016-45E9-803A-41CE9C1218E7}"/>
                </a:ext>
              </a:extLst>
            </p:cNvPr>
            <p:cNvSpPr>
              <a:spLocks/>
            </p:cNvSpPr>
            <p:nvPr/>
          </p:nvSpPr>
          <p:spPr bwMode="auto">
            <a:xfrm>
              <a:off x="1488" y="1728"/>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7215" name="Text Box 348">
            <a:extLst>
              <a:ext uri="{FF2B5EF4-FFF2-40B4-BE49-F238E27FC236}">
                <a16:creationId xmlns:a16="http://schemas.microsoft.com/office/drawing/2014/main" id="{4A4C4341-8BA4-4AF4-A7FD-EA3386B648B8}"/>
              </a:ext>
            </a:extLst>
          </p:cNvPr>
          <p:cNvSpPr txBox="1">
            <a:spLocks noChangeArrowheads="1"/>
          </p:cNvSpPr>
          <p:nvPr/>
        </p:nvSpPr>
        <p:spPr bwMode="auto">
          <a:xfrm>
            <a:off x="6810375" y="2317751"/>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FF0000"/>
                </a:solidFill>
                <a:latin typeface="Times New Roman" panose="02020603050405020304" pitchFamily="18" charset="0"/>
              </a:rPr>
              <a:t>CMC</a:t>
            </a:r>
          </a:p>
        </p:txBody>
      </p:sp>
      <p:sp>
        <p:nvSpPr>
          <p:cNvPr id="7216" name="Oval 349">
            <a:extLst>
              <a:ext uri="{FF2B5EF4-FFF2-40B4-BE49-F238E27FC236}">
                <a16:creationId xmlns:a16="http://schemas.microsoft.com/office/drawing/2014/main" id="{F138CE29-9231-4623-BC3E-61BBB9D87392}"/>
              </a:ext>
            </a:extLst>
          </p:cNvPr>
          <p:cNvSpPr>
            <a:spLocks noChangeArrowheads="1"/>
          </p:cNvSpPr>
          <p:nvPr/>
        </p:nvSpPr>
        <p:spPr bwMode="auto">
          <a:xfrm>
            <a:off x="7907338" y="2386013"/>
            <a:ext cx="95250"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17" name="Freeform 350">
            <a:extLst>
              <a:ext uri="{FF2B5EF4-FFF2-40B4-BE49-F238E27FC236}">
                <a16:creationId xmlns:a16="http://schemas.microsoft.com/office/drawing/2014/main" id="{29C80174-4E61-4322-8998-3EACA3327F92}"/>
              </a:ext>
            </a:extLst>
          </p:cNvPr>
          <p:cNvSpPr>
            <a:spLocks/>
          </p:cNvSpPr>
          <p:nvPr/>
        </p:nvSpPr>
        <p:spPr bwMode="auto">
          <a:xfrm>
            <a:off x="7907339" y="2292351"/>
            <a:ext cx="58737" cy="106363"/>
          </a:xfrm>
          <a:custGeom>
            <a:avLst/>
            <a:gdLst>
              <a:gd name="T0" fmla="*/ 58737 w 60"/>
              <a:gd name="T1" fmla="*/ 106363 h 109"/>
              <a:gd name="T2" fmla="*/ 43074 w 60"/>
              <a:gd name="T3" fmla="*/ 40008 h 109"/>
              <a:gd name="T4" fmla="*/ 11747 w 60"/>
              <a:gd name="T5" fmla="*/ 12685 h 109"/>
              <a:gd name="T6" fmla="*/ 0 w 60"/>
              <a:gd name="T7" fmla="*/ 976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18" name="Rectangle 355">
            <a:extLst>
              <a:ext uri="{FF2B5EF4-FFF2-40B4-BE49-F238E27FC236}">
                <a16:creationId xmlns:a16="http://schemas.microsoft.com/office/drawing/2014/main" id="{48ECB8EE-097A-4E43-9ED6-8A700B36D4C1}"/>
              </a:ext>
            </a:extLst>
          </p:cNvPr>
          <p:cNvSpPr>
            <a:spLocks noChangeArrowheads="1"/>
          </p:cNvSpPr>
          <p:nvPr/>
        </p:nvSpPr>
        <p:spPr bwMode="auto">
          <a:xfrm>
            <a:off x="6324600" y="4191000"/>
            <a:ext cx="3505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a:spcBef>
                <a:spcPct val="20000"/>
              </a:spcBef>
              <a:buClr>
                <a:srgbClr val="FF0000"/>
              </a:buClr>
              <a:buFontTx/>
              <a:buChar char="•"/>
            </a:pPr>
            <a:r>
              <a:rPr lang="en-US" altLang="hu-HU" sz="2400">
                <a:solidFill>
                  <a:srgbClr val="000099"/>
                </a:solidFill>
                <a:latin typeface="Times New Roman" panose="02020603050405020304" pitchFamily="18" charset="0"/>
              </a:rPr>
              <a:t>Below CMC only unimers are present</a:t>
            </a:r>
            <a:endParaRPr lang="en-US" altLang="hu-HU" sz="2400">
              <a:latin typeface="Times New Roman" panose="02020603050405020304" pitchFamily="18" charset="0"/>
            </a:endParaRPr>
          </a:p>
          <a:p>
            <a:pPr>
              <a:spcBef>
                <a:spcPct val="20000"/>
              </a:spcBef>
              <a:buClr>
                <a:srgbClr val="FF0000"/>
              </a:buClr>
              <a:buFontTx/>
              <a:buChar char="•"/>
            </a:pPr>
            <a:r>
              <a:rPr lang="en-US" altLang="hu-HU" sz="2400">
                <a:solidFill>
                  <a:srgbClr val="000099"/>
                </a:solidFill>
                <a:latin typeface="Times New Roman" panose="02020603050405020304" pitchFamily="18" charset="0"/>
              </a:rPr>
              <a:t>Above CMC there are micelles in equilibrium with unimers</a:t>
            </a:r>
          </a:p>
        </p:txBody>
      </p:sp>
    </p:spTree>
    <p:extLst>
      <p:ext uri="{BB962C8B-B14F-4D97-AF65-F5344CB8AC3E}">
        <p14:creationId xmlns:p14="http://schemas.microsoft.com/office/powerpoint/2010/main" val="2434572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25" name="Rectangle 41">
            <a:extLst>
              <a:ext uri="{FF2B5EF4-FFF2-40B4-BE49-F238E27FC236}">
                <a16:creationId xmlns:a16="http://schemas.microsoft.com/office/drawing/2014/main" id="{48DEF50D-4BE0-4511-A794-5A5C86409056}"/>
              </a:ext>
            </a:extLst>
          </p:cNvPr>
          <p:cNvSpPr>
            <a:spLocks noChangeArrowheads="1"/>
          </p:cNvSpPr>
          <p:nvPr/>
        </p:nvSpPr>
        <p:spPr bwMode="auto">
          <a:xfrm>
            <a:off x="1905000" y="304800"/>
            <a:ext cx="6629400" cy="1143000"/>
          </a:xfrm>
          <a:prstGeom prst="rect">
            <a:avLst/>
          </a:prstGeom>
          <a:noFill/>
          <a:ln w="9525">
            <a:noFill/>
            <a:miter lim="800000"/>
            <a:headEnd/>
            <a:tailEnd/>
          </a:ln>
          <a:effectLst>
            <a:outerShdw dist="35921" dir="2700000" algn="ctr" rotWithShape="0">
              <a:schemeClr val="bg2"/>
            </a:outerShdw>
          </a:effectLst>
        </p:spPr>
        <p:txBody>
          <a:bodyPr anchor="ctr"/>
          <a:lstStyle/>
          <a:p>
            <a:pPr algn="ctr" eaLnBrk="0" hangingPunct="0">
              <a:defRPr/>
            </a:pPr>
            <a:r>
              <a:rPr lang="en-US" sz="4400">
                <a:solidFill>
                  <a:srgbClr val="000099"/>
                </a:solidFill>
                <a:latin typeface="Times New Roman" pitchFamily="18" charset="0"/>
              </a:rPr>
              <a:t>Solution Properties</a:t>
            </a:r>
          </a:p>
        </p:txBody>
      </p:sp>
      <p:grpSp>
        <p:nvGrpSpPr>
          <p:cNvPr id="8195" name="Group 262">
            <a:extLst>
              <a:ext uri="{FF2B5EF4-FFF2-40B4-BE49-F238E27FC236}">
                <a16:creationId xmlns:a16="http://schemas.microsoft.com/office/drawing/2014/main" id="{03C3E57C-0DF5-452D-9682-CB80B76AEC58}"/>
              </a:ext>
            </a:extLst>
          </p:cNvPr>
          <p:cNvGrpSpPr>
            <a:grpSpLocks/>
          </p:cNvGrpSpPr>
          <p:nvPr/>
        </p:nvGrpSpPr>
        <p:grpSpPr bwMode="auto">
          <a:xfrm>
            <a:off x="3070226" y="1889126"/>
            <a:ext cx="2663825" cy="1844675"/>
            <a:chOff x="576" y="1008"/>
            <a:chExt cx="1678" cy="1162"/>
          </a:xfrm>
        </p:grpSpPr>
        <p:sp>
          <p:nvSpPr>
            <p:cNvPr id="8276" name="Line 3">
              <a:extLst>
                <a:ext uri="{FF2B5EF4-FFF2-40B4-BE49-F238E27FC236}">
                  <a16:creationId xmlns:a16="http://schemas.microsoft.com/office/drawing/2014/main" id="{7F46897F-F2E3-40E5-8CE5-F48FA0D0BCE2}"/>
                </a:ext>
              </a:extLst>
            </p:cNvPr>
            <p:cNvSpPr>
              <a:spLocks noChangeShapeType="1"/>
            </p:cNvSpPr>
            <p:nvPr/>
          </p:nvSpPr>
          <p:spPr bwMode="auto">
            <a:xfrm>
              <a:off x="797" y="1051"/>
              <a:ext cx="1" cy="8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77" name="Line 4">
              <a:extLst>
                <a:ext uri="{FF2B5EF4-FFF2-40B4-BE49-F238E27FC236}">
                  <a16:creationId xmlns:a16="http://schemas.microsoft.com/office/drawing/2014/main" id="{E138A6CC-D9AC-480B-9F51-693CFAC8544C}"/>
                </a:ext>
              </a:extLst>
            </p:cNvPr>
            <p:cNvSpPr>
              <a:spLocks noChangeShapeType="1"/>
            </p:cNvSpPr>
            <p:nvPr/>
          </p:nvSpPr>
          <p:spPr bwMode="auto">
            <a:xfrm>
              <a:off x="797" y="1937"/>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78" name="Line 5">
              <a:extLst>
                <a:ext uri="{FF2B5EF4-FFF2-40B4-BE49-F238E27FC236}">
                  <a16:creationId xmlns:a16="http://schemas.microsoft.com/office/drawing/2014/main" id="{521A9B65-3641-47CE-8C15-E91C51AEF89F}"/>
                </a:ext>
              </a:extLst>
            </p:cNvPr>
            <p:cNvSpPr>
              <a:spLocks noChangeShapeType="1"/>
            </p:cNvSpPr>
            <p:nvPr/>
          </p:nvSpPr>
          <p:spPr bwMode="auto">
            <a:xfrm>
              <a:off x="797" y="1812"/>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79" name="Line 6">
              <a:extLst>
                <a:ext uri="{FF2B5EF4-FFF2-40B4-BE49-F238E27FC236}">
                  <a16:creationId xmlns:a16="http://schemas.microsoft.com/office/drawing/2014/main" id="{04126A2A-7E85-4975-99F7-087BE951A812}"/>
                </a:ext>
              </a:extLst>
            </p:cNvPr>
            <p:cNvSpPr>
              <a:spLocks noChangeShapeType="1"/>
            </p:cNvSpPr>
            <p:nvPr/>
          </p:nvSpPr>
          <p:spPr bwMode="auto">
            <a:xfrm>
              <a:off x="797" y="1682"/>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0" name="Line 7">
              <a:extLst>
                <a:ext uri="{FF2B5EF4-FFF2-40B4-BE49-F238E27FC236}">
                  <a16:creationId xmlns:a16="http://schemas.microsoft.com/office/drawing/2014/main" id="{9D7FFB07-FC59-439D-898D-ECB56C870BA5}"/>
                </a:ext>
              </a:extLst>
            </p:cNvPr>
            <p:cNvSpPr>
              <a:spLocks noChangeShapeType="1"/>
            </p:cNvSpPr>
            <p:nvPr/>
          </p:nvSpPr>
          <p:spPr bwMode="auto">
            <a:xfrm>
              <a:off x="797" y="1557"/>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1" name="Line 8">
              <a:extLst>
                <a:ext uri="{FF2B5EF4-FFF2-40B4-BE49-F238E27FC236}">
                  <a16:creationId xmlns:a16="http://schemas.microsoft.com/office/drawing/2014/main" id="{E31E795D-EB3E-439F-86AA-8240B2566049}"/>
                </a:ext>
              </a:extLst>
            </p:cNvPr>
            <p:cNvSpPr>
              <a:spLocks noChangeShapeType="1"/>
            </p:cNvSpPr>
            <p:nvPr/>
          </p:nvSpPr>
          <p:spPr bwMode="auto">
            <a:xfrm>
              <a:off x="797" y="1432"/>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2" name="Line 9">
              <a:extLst>
                <a:ext uri="{FF2B5EF4-FFF2-40B4-BE49-F238E27FC236}">
                  <a16:creationId xmlns:a16="http://schemas.microsoft.com/office/drawing/2014/main" id="{23D946C9-AED9-49B5-8138-190497619440}"/>
                </a:ext>
              </a:extLst>
            </p:cNvPr>
            <p:cNvSpPr>
              <a:spLocks noChangeShapeType="1"/>
            </p:cNvSpPr>
            <p:nvPr/>
          </p:nvSpPr>
          <p:spPr bwMode="auto">
            <a:xfrm>
              <a:off x="797" y="1307"/>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3" name="Line 10">
              <a:extLst>
                <a:ext uri="{FF2B5EF4-FFF2-40B4-BE49-F238E27FC236}">
                  <a16:creationId xmlns:a16="http://schemas.microsoft.com/office/drawing/2014/main" id="{19A5ABEC-F492-41BF-99BC-B56515332E9A}"/>
                </a:ext>
              </a:extLst>
            </p:cNvPr>
            <p:cNvSpPr>
              <a:spLocks noChangeShapeType="1"/>
            </p:cNvSpPr>
            <p:nvPr/>
          </p:nvSpPr>
          <p:spPr bwMode="auto">
            <a:xfrm>
              <a:off x="797" y="1177"/>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4" name="Line 11">
              <a:extLst>
                <a:ext uri="{FF2B5EF4-FFF2-40B4-BE49-F238E27FC236}">
                  <a16:creationId xmlns:a16="http://schemas.microsoft.com/office/drawing/2014/main" id="{057D9912-8E27-4FFD-9663-B7F2B2317AC8}"/>
                </a:ext>
              </a:extLst>
            </p:cNvPr>
            <p:cNvSpPr>
              <a:spLocks noChangeShapeType="1"/>
            </p:cNvSpPr>
            <p:nvPr/>
          </p:nvSpPr>
          <p:spPr bwMode="auto">
            <a:xfrm>
              <a:off x="797" y="1051"/>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5" name="Line 12">
              <a:extLst>
                <a:ext uri="{FF2B5EF4-FFF2-40B4-BE49-F238E27FC236}">
                  <a16:creationId xmlns:a16="http://schemas.microsoft.com/office/drawing/2014/main" id="{666B0DD6-E9BA-4ACA-A2DA-19F30C44BF2E}"/>
                </a:ext>
              </a:extLst>
            </p:cNvPr>
            <p:cNvSpPr>
              <a:spLocks noChangeShapeType="1"/>
            </p:cNvSpPr>
            <p:nvPr/>
          </p:nvSpPr>
          <p:spPr bwMode="auto">
            <a:xfrm>
              <a:off x="797" y="1937"/>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6" name="Line 13">
              <a:extLst>
                <a:ext uri="{FF2B5EF4-FFF2-40B4-BE49-F238E27FC236}">
                  <a16:creationId xmlns:a16="http://schemas.microsoft.com/office/drawing/2014/main" id="{89047A59-2721-4EB1-B1B4-61B1ECE66F28}"/>
                </a:ext>
              </a:extLst>
            </p:cNvPr>
            <p:cNvSpPr>
              <a:spLocks noChangeShapeType="1"/>
            </p:cNvSpPr>
            <p:nvPr/>
          </p:nvSpPr>
          <p:spPr bwMode="auto">
            <a:xfrm>
              <a:off x="797" y="181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7" name="Line 14">
              <a:extLst>
                <a:ext uri="{FF2B5EF4-FFF2-40B4-BE49-F238E27FC236}">
                  <a16:creationId xmlns:a16="http://schemas.microsoft.com/office/drawing/2014/main" id="{8A47900F-DFF1-451D-A2C7-F8F0202EF1F3}"/>
                </a:ext>
              </a:extLst>
            </p:cNvPr>
            <p:cNvSpPr>
              <a:spLocks noChangeShapeType="1"/>
            </p:cNvSpPr>
            <p:nvPr/>
          </p:nvSpPr>
          <p:spPr bwMode="auto">
            <a:xfrm>
              <a:off x="797" y="168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8" name="Line 15">
              <a:extLst>
                <a:ext uri="{FF2B5EF4-FFF2-40B4-BE49-F238E27FC236}">
                  <a16:creationId xmlns:a16="http://schemas.microsoft.com/office/drawing/2014/main" id="{B43EB701-23C5-484E-8457-9F0943788EA6}"/>
                </a:ext>
              </a:extLst>
            </p:cNvPr>
            <p:cNvSpPr>
              <a:spLocks noChangeShapeType="1"/>
            </p:cNvSpPr>
            <p:nvPr/>
          </p:nvSpPr>
          <p:spPr bwMode="auto">
            <a:xfrm>
              <a:off x="797" y="1557"/>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9" name="Line 16">
              <a:extLst>
                <a:ext uri="{FF2B5EF4-FFF2-40B4-BE49-F238E27FC236}">
                  <a16:creationId xmlns:a16="http://schemas.microsoft.com/office/drawing/2014/main" id="{201E3B43-709A-46DA-BBDA-1A42C46F4711}"/>
                </a:ext>
              </a:extLst>
            </p:cNvPr>
            <p:cNvSpPr>
              <a:spLocks noChangeShapeType="1"/>
            </p:cNvSpPr>
            <p:nvPr/>
          </p:nvSpPr>
          <p:spPr bwMode="auto">
            <a:xfrm>
              <a:off x="797" y="143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0" name="Line 17">
              <a:extLst>
                <a:ext uri="{FF2B5EF4-FFF2-40B4-BE49-F238E27FC236}">
                  <a16:creationId xmlns:a16="http://schemas.microsoft.com/office/drawing/2014/main" id="{C18AA76F-85C3-4E17-8F57-FA7B4AD23E18}"/>
                </a:ext>
              </a:extLst>
            </p:cNvPr>
            <p:cNvSpPr>
              <a:spLocks noChangeShapeType="1"/>
            </p:cNvSpPr>
            <p:nvPr/>
          </p:nvSpPr>
          <p:spPr bwMode="auto">
            <a:xfrm>
              <a:off x="797" y="1307"/>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1" name="Line 18">
              <a:extLst>
                <a:ext uri="{FF2B5EF4-FFF2-40B4-BE49-F238E27FC236}">
                  <a16:creationId xmlns:a16="http://schemas.microsoft.com/office/drawing/2014/main" id="{12C53797-4993-45BE-B227-01BBAC00FF39}"/>
                </a:ext>
              </a:extLst>
            </p:cNvPr>
            <p:cNvSpPr>
              <a:spLocks noChangeShapeType="1"/>
            </p:cNvSpPr>
            <p:nvPr/>
          </p:nvSpPr>
          <p:spPr bwMode="auto">
            <a:xfrm>
              <a:off x="797" y="1177"/>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2" name="Line 19">
              <a:extLst>
                <a:ext uri="{FF2B5EF4-FFF2-40B4-BE49-F238E27FC236}">
                  <a16:creationId xmlns:a16="http://schemas.microsoft.com/office/drawing/2014/main" id="{19B967DA-AE3B-47B4-AA37-BD2E0B850AA7}"/>
                </a:ext>
              </a:extLst>
            </p:cNvPr>
            <p:cNvSpPr>
              <a:spLocks noChangeShapeType="1"/>
            </p:cNvSpPr>
            <p:nvPr/>
          </p:nvSpPr>
          <p:spPr bwMode="auto">
            <a:xfrm>
              <a:off x="797" y="1051"/>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3" name="Line 20">
              <a:extLst>
                <a:ext uri="{FF2B5EF4-FFF2-40B4-BE49-F238E27FC236}">
                  <a16:creationId xmlns:a16="http://schemas.microsoft.com/office/drawing/2014/main" id="{DDA23A46-6A75-46C1-A8EB-16BEE75255F5}"/>
                </a:ext>
              </a:extLst>
            </p:cNvPr>
            <p:cNvSpPr>
              <a:spLocks noChangeShapeType="1"/>
            </p:cNvSpPr>
            <p:nvPr/>
          </p:nvSpPr>
          <p:spPr bwMode="auto">
            <a:xfrm>
              <a:off x="797" y="1937"/>
              <a:ext cx="14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4" name="Line 21">
              <a:extLst>
                <a:ext uri="{FF2B5EF4-FFF2-40B4-BE49-F238E27FC236}">
                  <a16:creationId xmlns:a16="http://schemas.microsoft.com/office/drawing/2014/main" id="{12B09BF3-5C07-4FC4-8FA7-317106897C51}"/>
                </a:ext>
              </a:extLst>
            </p:cNvPr>
            <p:cNvSpPr>
              <a:spLocks noChangeShapeType="1"/>
            </p:cNvSpPr>
            <p:nvPr/>
          </p:nvSpPr>
          <p:spPr bwMode="auto">
            <a:xfrm flipV="1">
              <a:off x="797" y="1918"/>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5" name="Line 22">
              <a:extLst>
                <a:ext uri="{FF2B5EF4-FFF2-40B4-BE49-F238E27FC236}">
                  <a16:creationId xmlns:a16="http://schemas.microsoft.com/office/drawing/2014/main" id="{6B74F020-053B-42EF-B3A7-EB3E718EF37F}"/>
                </a:ext>
              </a:extLst>
            </p:cNvPr>
            <p:cNvSpPr>
              <a:spLocks noChangeShapeType="1"/>
            </p:cNvSpPr>
            <p:nvPr/>
          </p:nvSpPr>
          <p:spPr bwMode="auto">
            <a:xfrm flipV="1">
              <a:off x="2225" y="1918"/>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6" name="Line 23">
              <a:extLst>
                <a:ext uri="{FF2B5EF4-FFF2-40B4-BE49-F238E27FC236}">
                  <a16:creationId xmlns:a16="http://schemas.microsoft.com/office/drawing/2014/main" id="{8CCB43B5-094E-4AF5-A075-438C59D86C2C}"/>
                </a:ext>
              </a:extLst>
            </p:cNvPr>
            <p:cNvSpPr>
              <a:spLocks noChangeShapeType="1"/>
            </p:cNvSpPr>
            <p:nvPr/>
          </p:nvSpPr>
          <p:spPr bwMode="auto">
            <a:xfrm flipV="1">
              <a:off x="797" y="1913"/>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7" name="Line 24">
              <a:extLst>
                <a:ext uri="{FF2B5EF4-FFF2-40B4-BE49-F238E27FC236}">
                  <a16:creationId xmlns:a16="http://schemas.microsoft.com/office/drawing/2014/main" id="{E4DE17E3-F8E9-4095-B65D-4B70A9698992}"/>
                </a:ext>
              </a:extLst>
            </p:cNvPr>
            <p:cNvSpPr>
              <a:spLocks noChangeShapeType="1"/>
            </p:cNvSpPr>
            <p:nvPr/>
          </p:nvSpPr>
          <p:spPr bwMode="auto">
            <a:xfrm flipV="1">
              <a:off x="2225" y="1913"/>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8" name="Rectangle 25">
              <a:extLst>
                <a:ext uri="{FF2B5EF4-FFF2-40B4-BE49-F238E27FC236}">
                  <a16:creationId xmlns:a16="http://schemas.microsoft.com/office/drawing/2014/main" id="{5C6F76EF-8C9C-4492-B206-01F2EBBA9DC6}"/>
                </a:ext>
              </a:extLst>
            </p:cNvPr>
            <p:cNvSpPr>
              <a:spLocks noChangeArrowheads="1"/>
            </p:cNvSpPr>
            <p:nvPr/>
          </p:nvSpPr>
          <p:spPr bwMode="auto">
            <a:xfrm>
              <a:off x="701" y="189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99" name="Rectangle 26">
              <a:extLst>
                <a:ext uri="{FF2B5EF4-FFF2-40B4-BE49-F238E27FC236}">
                  <a16:creationId xmlns:a16="http://schemas.microsoft.com/office/drawing/2014/main" id="{2702E6AA-AD49-47A9-BB10-CCAB8C9992B3}"/>
                </a:ext>
              </a:extLst>
            </p:cNvPr>
            <p:cNvSpPr>
              <a:spLocks noChangeArrowheads="1"/>
            </p:cNvSpPr>
            <p:nvPr/>
          </p:nvSpPr>
          <p:spPr bwMode="auto">
            <a:xfrm>
              <a:off x="701" y="176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8300" name="Rectangle 27">
              <a:extLst>
                <a:ext uri="{FF2B5EF4-FFF2-40B4-BE49-F238E27FC236}">
                  <a16:creationId xmlns:a16="http://schemas.microsoft.com/office/drawing/2014/main" id="{26CB26D6-DAE1-4E72-B055-9E3A546DDCA3}"/>
                </a:ext>
              </a:extLst>
            </p:cNvPr>
            <p:cNvSpPr>
              <a:spLocks noChangeArrowheads="1"/>
            </p:cNvSpPr>
            <p:nvPr/>
          </p:nvSpPr>
          <p:spPr bwMode="auto">
            <a:xfrm>
              <a:off x="701" y="163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8301" name="Rectangle 28">
              <a:extLst>
                <a:ext uri="{FF2B5EF4-FFF2-40B4-BE49-F238E27FC236}">
                  <a16:creationId xmlns:a16="http://schemas.microsoft.com/office/drawing/2014/main" id="{6BA241C7-7D51-4493-9C01-2C07C98AA2D4}"/>
                </a:ext>
              </a:extLst>
            </p:cNvPr>
            <p:cNvSpPr>
              <a:spLocks noChangeArrowheads="1"/>
            </p:cNvSpPr>
            <p:nvPr/>
          </p:nvSpPr>
          <p:spPr bwMode="auto">
            <a:xfrm>
              <a:off x="701" y="1513"/>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8302" name="Rectangle 29">
              <a:extLst>
                <a:ext uri="{FF2B5EF4-FFF2-40B4-BE49-F238E27FC236}">
                  <a16:creationId xmlns:a16="http://schemas.microsoft.com/office/drawing/2014/main" id="{BDD17835-B864-4818-B63F-72FBA07236CE}"/>
                </a:ext>
              </a:extLst>
            </p:cNvPr>
            <p:cNvSpPr>
              <a:spLocks noChangeArrowheads="1"/>
            </p:cNvSpPr>
            <p:nvPr/>
          </p:nvSpPr>
          <p:spPr bwMode="auto">
            <a:xfrm>
              <a:off x="701" y="1388"/>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8303" name="Rectangle 30">
              <a:extLst>
                <a:ext uri="{FF2B5EF4-FFF2-40B4-BE49-F238E27FC236}">
                  <a16:creationId xmlns:a16="http://schemas.microsoft.com/office/drawing/2014/main" id="{52E09FBC-CA2F-4138-95B9-C5B5A73090FD}"/>
                </a:ext>
              </a:extLst>
            </p:cNvPr>
            <p:cNvSpPr>
              <a:spLocks noChangeArrowheads="1"/>
            </p:cNvSpPr>
            <p:nvPr/>
          </p:nvSpPr>
          <p:spPr bwMode="auto">
            <a:xfrm>
              <a:off x="662" y="1263"/>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8304" name="Rectangle 31">
              <a:extLst>
                <a:ext uri="{FF2B5EF4-FFF2-40B4-BE49-F238E27FC236}">
                  <a16:creationId xmlns:a16="http://schemas.microsoft.com/office/drawing/2014/main" id="{A0065BDE-B1A3-4AFE-A701-AD09ED515CC9}"/>
                </a:ext>
              </a:extLst>
            </p:cNvPr>
            <p:cNvSpPr>
              <a:spLocks noChangeArrowheads="1"/>
            </p:cNvSpPr>
            <p:nvPr/>
          </p:nvSpPr>
          <p:spPr bwMode="auto">
            <a:xfrm>
              <a:off x="662" y="1133"/>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8305" name="Rectangle 32">
              <a:extLst>
                <a:ext uri="{FF2B5EF4-FFF2-40B4-BE49-F238E27FC236}">
                  <a16:creationId xmlns:a16="http://schemas.microsoft.com/office/drawing/2014/main" id="{BA695A54-C58C-41B2-9999-26A6C66E19D7}"/>
                </a:ext>
              </a:extLst>
            </p:cNvPr>
            <p:cNvSpPr>
              <a:spLocks noChangeArrowheads="1"/>
            </p:cNvSpPr>
            <p:nvPr/>
          </p:nvSpPr>
          <p:spPr bwMode="auto">
            <a:xfrm>
              <a:off x="662" y="1008"/>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8306" name="Rectangle 33">
              <a:extLst>
                <a:ext uri="{FF2B5EF4-FFF2-40B4-BE49-F238E27FC236}">
                  <a16:creationId xmlns:a16="http://schemas.microsoft.com/office/drawing/2014/main" id="{3C281C42-2B9E-4B96-AE5E-7284BDDA436E}"/>
                </a:ext>
              </a:extLst>
            </p:cNvPr>
            <p:cNvSpPr>
              <a:spLocks noChangeArrowheads="1"/>
            </p:cNvSpPr>
            <p:nvPr/>
          </p:nvSpPr>
          <p:spPr bwMode="auto">
            <a:xfrm>
              <a:off x="778" y="200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307" name="Rectangle 34">
              <a:extLst>
                <a:ext uri="{FF2B5EF4-FFF2-40B4-BE49-F238E27FC236}">
                  <a16:creationId xmlns:a16="http://schemas.microsoft.com/office/drawing/2014/main" id="{A6C141C6-C9CD-4238-8DE4-055A7D96969C}"/>
                </a:ext>
              </a:extLst>
            </p:cNvPr>
            <p:cNvSpPr>
              <a:spLocks noChangeArrowheads="1"/>
            </p:cNvSpPr>
            <p:nvPr/>
          </p:nvSpPr>
          <p:spPr bwMode="auto">
            <a:xfrm>
              <a:off x="2206" y="200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8308" name="Rectangle 35">
              <a:extLst>
                <a:ext uri="{FF2B5EF4-FFF2-40B4-BE49-F238E27FC236}">
                  <a16:creationId xmlns:a16="http://schemas.microsoft.com/office/drawing/2014/main" id="{49E8DA50-C2B5-4DA3-8663-9ED043C5145A}"/>
                </a:ext>
              </a:extLst>
            </p:cNvPr>
            <p:cNvSpPr>
              <a:spLocks noChangeArrowheads="1"/>
            </p:cNvSpPr>
            <p:nvPr/>
          </p:nvSpPr>
          <p:spPr bwMode="auto">
            <a:xfrm>
              <a:off x="960" y="2016"/>
              <a:ext cx="1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Surfactant concentration</a:t>
              </a:r>
            </a:p>
          </p:txBody>
        </p:sp>
        <p:sp>
          <p:nvSpPr>
            <p:cNvPr id="8309" name="Rectangle 36">
              <a:extLst>
                <a:ext uri="{FF2B5EF4-FFF2-40B4-BE49-F238E27FC236}">
                  <a16:creationId xmlns:a16="http://schemas.microsoft.com/office/drawing/2014/main" id="{EB7AE55C-CE27-478A-A417-112FA0E5552E}"/>
                </a:ext>
              </a:extLst>
            </p:cNvPr>
            <p:cNvSpPr>
              <a:spLocks noChangeArrowheads="1"/>
            </p:cNvSpPr>
            <p:nvPr/>
          </p:nvSpPr>
          <p:spPr bwMode="auto">
            <a:xfrm>
              <a:off x="1296" y="1440"/>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CMC</a:t>
              </a:r>
            </a:p>
          </p:txBody>
        </p:sp>
        <p:sp>
          <p:nvSpPr>
            <p:cNvPr id="8310" name="Line 40">
              <a:extLst>
                <a:ext uri="{FF2B5EF4-FFF2-40B4-BE49-F238E27FC236}">
                  <a16:creationId xmlns:a16="http://schemas.microsoft.com/office/drawing/2014/main" id="{C7C41992-BCAA-496C-8DD1-84E9762A6DB0}"/>
                </a:ext>
              </a:extLst>
            </p:cNvPr>
            <p:cNvSpPr>
              <a:spLocks noChangeShapeType="1"/>
            </p:cNvSpPr>
            <p:nvPr/>
          </p:nvSpPr>
          <p:spPr bwMode="auto">
            <a:xfrm>
              <a:off x="1440" y="1632"/>
              <a:ext cx="0" cy="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311" name="Rectangle 213">
              <a:extLst>
                <a:ext uri="{FF2B5EF4-FFF2-40B4-BE49-F238E27FC236}">
                  <a16:creationId xmlns:a16="http://schemas.microsoft.com/office/drawing/2014/main" id="{AFCC820E-C1E1-44C7-A5D5-317C2965CCD3}"/>
                </a:ext>
              </a:extLst>
            </p:cNvPr>
            <p:cNvSpPr>
              <a:spLocks noChangeArrowheads="1"/>
            </p:cNvSpPr>
            <p:nvPr/>
          </p:nvSpPr>
          <p:spPr bwMode="auto">
            <a:xfrm flipV="1">
              <a:off x="576" y="1056"/>
              <a:ext cx="155"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b">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Concentration</a:t>
              </a:r>
            </a:p>
          </p:txBody>
        </p:sp>
        <p:sp>
          <p:nvSpPr>
            <p:cNvPr id="8312" name="Line 214">
              <a:extLst>
                <a:ext uri="{FF2B5EF4-FFF2-40B4-BE49-F238E27FC236}">
                  <a16:creationId xmlns:a16="http://schemas.microsoft.com/office/drawing/2014/main" id="{63C25271-7A57-4BD3-94E5-C1108DD6B56A}"/>
                </a:ext>
              </a:extLst>
            </p:cNvPr>
            <p:cNvSpPr>
              <a:spLocks noChangeShapeType="1"/>
            </p:cNvSpPr>
            <p:nvPr/>
          </p:nvSpPr>
          <p:spPr bwMode="auto">
            <a:xfrm flipV="1">
              <a:off x="816" y="1200"/>
              <a:ext cx="576"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3" name="Line 215">
              <a:extLst>
                <a:ext uri="{FF2B5EF4-FFF2-40B4-BE49-F238E27FC236}">
                  <a16:creationId xmlns:a16="http://schemas.microsoft.com/office/drawing/2014/main" id="{03EC76F5-86EC-4E4C-B437-D6DF8440A34F}"/>
                </a:ext>
              </a:extLst>
            </p:cNvPr>
            <p:cNvSpPr>
              <a:spLocks noChangeShapeType="1"/>
            </p:cNvSpPr>
            <p:nvPr/>
          </p:nvSpPr>
          <p:spPr bwMode="auto">
            <a:xfrm>
              <a:off x="1392" y="1200"/>
              <a:ext cx="72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4" name="Rectangle 216">
              <a:extLst>
                <a:ext uri="{FF2B5EF4-FFF2-40B4-BE49-F238E27FC236}">
                  <a16:creationId xmlns:a16="http://schemas.microsoft.com/office/drawing/2014/main" id="{99B597BD-0D95-42E1-B3F7-60CA2E5D145B}"/>
                </a:ext>
              </a:extLst>
            </p:cNvPr>
            <p:cNvSpPr>
              <a:spLocks noChangeArrowheads="1"/>
            </p:cNvSpPr>
            <p:nvPr/>
          </p:nvSpPr>
          <p:spPr bwMode="auto">
            <a:xfrm>
              <a:off x="1728" y="1056"/>
              <a:ext cx="3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rgbClr val="FF0000"/>
                  </a:solidFill>
                  <a:latin typeface="Times New Roman" panose="02020603050405020304" pitchFamily="18" charset="0"/>
                </a:rPr>
                <a:t>unimers</a:t>
              </a:r>
            </a:p>
          </p:txBody>
        </p:sp>
        <p:sp>
          <p:nvSpPr>
            <p:cNvPr id="8315" name="Line 217">
              <a:extLst>
                <a:ext uri="{FF2B5EF4-FFF2-40B4-BE49-F238E27FC236}">
                  <a16:creationId xmlns:a16="http://schemas.microsoft.com/office/drawing/2014/main" id="{76DC6118-2521-414E-AECB-60A092B70A16}"/>
                </a:ext>
              </a:extLst>
            </p:cNvPr>
            <p:cNvSpPr>
              <a:spLocks noChangeShapeType="1"/>
            </p:cNvSpPr>
            <p:nvPr/>
          </p:nvSpPr>
          <p:spPr bwMode="auto">
            <a:xfrm>
              <a:off x="816" y="1920"/>
              <a:ext cx="62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6" name="Line 218">
              <a:extLst>
                <a:ext uri="{FF2B5EF4-FFF2-40B4-BE49-F238E27FC236}">
                  <a16:creationId xmlns:a16="http://schemas.microsoft.com/office/drawing/2014/main" id="{0D62D432-ECA5-4F2B-A37F-0E59CD0B2DC3}"/>
                </a:ext>
              </a:extLst>
            </p:cNvPr>
            <p:cNvSpPr>
              <a:spLocks noChangeShapeType="1"/>
            </p:cNvSpPr>
            <p:nvPr/>
          </p:nvSpPr>
          <p:spPr bwMode="auto">
            <a:xfrm flipV="1">
              <a:off x="1440" y="1728"/>
              <a:ext cx="768" cy="19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7" name="Rectangle 219">
              <a:extLst>
                <a:ext uri="{FF2B5EF4-FFF2-40B4-BE49-F238E27FC236}">
                  <a16:creationId xmlns:a16="http://schemas.microsoft.com/office/drawing/2014/main" id="{84D95CBA-0148-40EB-9DE4-715C52555339}"/>
                </a:ext>
              </a:extLst>
            </p:cNvPr>
            <p:cNvSpPr>
              <a:spLocks noChangeArrowheads="1"/>
            </p:cNvSpPr>
            <p:nvPr/>
          </p:nvSpPr>
          <p:spPr bwMode="auto">
            <a:xfrm>
              <a:off x="1824" y="1584"/>
              <a:ext cx="37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chemeClr val="accent2"/>
                  </a:solidFill>
                  <a:latin typeface="Times New Roman" panose="02020603050405020304" pitchFamily="18" charset="0"/>
                </a:rPr>
                <a:t>micelles</a:t>
              </a:r>
            </a:p>
          </p:txBody>
        </p:sp>
      </p:grpSp>
      <p:grpSp>
        <p:nvGrpSpPr>
          <p:cNvPr id="8196" name="Group 266">
            <a:extLst>
              <a:ext uri="{FF2B5EF4-FFF2-40B4-BE49-F238E27FC236}">
                <a16:creationId xmlns:a16="http://schemas.microsoft.com/office/drawing/2014/main" id="{6BAC6595-E09F-4B9E-819B-76D06413792F}"/>
              </a:ext>
            </a:extLst>
          </p:cNvPr>
          <p:cNvGrpSpPr>
            <a:grpSpLocks/>
          </p:cNvGrpSpPr>
          <p:nvPr/>
        </p:nvGrpSpPr>
        <p:grpSpPr bwMode="auto">
          <a:xfrm>
            <a:off x="6727826" y="1889126"/>
            <a:ext cx="2663825" cy="1844675"/>
            <a:chOff x="3216" y="1056"/>
            <a:chExt cx="1678" cy="1162"/>
          </a:xfrm>
        </p:grpSpPr>
        <p:sp>
          <p:nvSpPr>
            <p:cNvPr id="8237" name="Line 267">
              <a:extLst>
                <a:ext uri="{FF2B5EF4-FFF2-40B4-BE49-F238E27FC236}">
                  <a16:creationId xmlns:a16="http://schemas.microsoft.com/office/drawing/2014/main" id="{9C864C7F-CFD3-4C35-93DE-E7DE0D9E2313}"/>
                </a:ext>
              </a:extLst>
            </p:cNvPr>
            <p:cNvSpPr>
              <a:spLocks noChangeShapeType="1"/>
            </p:cNvSpPr>
            <p:nvPr/>
          </p:nvSpPr>
          <p:spPr bwMode="auto">
            <a:xfrm>
              <a:off x="3437" y="1099"/>
              <a:ext cx="1" cy="8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38" name="Line 268">
              <a:extLst>
                <a:ext uri="{FF2B5EF4-FFF2-40B4-BE49-F238E27FC236}">
                  <a16:creationId xmlns:a16="http://schemas.microsoft.com/office/drawing/2014/main" id="{55CEDE63-6DA9-4BF1-96AA-AB9FEEF94781}"/>
                </a:ext>
              </a:extLst>
            </p:cNvPr>
            <p:cNvSpPr>
              <a:spLocks noChangeShapeType="1"/>
            </p:cNvSpPr>
            <p:nvPr/>
          </p:nvSpPr>
          <p:spPr bwMode="auto">
            <a:xfrm>
              <a:off x="3437" y="1985"/>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39" name="Line 269">
              <a:extLst>
                <a:ext uri="{FF2B5EF4-FFF2-40B4-BE49-F238E27FC236}">
                  <a16:creationId xmlns:a16="http://schemas.microsoft.com/office/drawing/2014/main" id="{2A29E973-7585-41E7-9356-9FDCCF31910A}"/>
                </a:ext>
              </a:extLst>
            </p:cNvPr>
            <p:cNvSpPr>
              <a:spLocks noChangeShapeType="1"/>
            </p:cNvSpPr>
            <p:nvPr/>
          </p:nvSpPr>
          <p:spPr bwMode="auto">
            <a:xfrm>
              <a:off x="3437" y="1860"/>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0" name="Line 270">
              <a:extLst>
                <a:ext uri="{FF2B5EF4-FFF2-40B4-BE49-F238E27FC236}">
                  <a16:creationId xmlns:a16="http://schemas.microsoft.com/office/drawing/2014/main" id="{E50B5F98-EE63-4001-BDE6-9D3A8913D72A}"/>
                </a:ext>
              </a:extLst>
            </p:cNvPr>
            <p:cNvSpPr>
              <a:spLocks noChangeShapeType="1"/>
            </p:cNvSpPr>
            <p:nvPr/>
          </p:nvSpPr>
          <p:spPr bwMode="auto">
            <a:xfrm>
              <a:off x="3437" y="1730"/>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1" name="Line 271">
              <a:extLst>
                <a:ext uri="{FF2B5EF4-FFF2-40B4-BE49-F238E27FC236}">
                  <a16:creationId xmlns:a16="http://schemas.microsoft.com/office/drawing/2014/main" id="{E94C2195-AE48-45EC-AAF7-ECC2F4FDA338}"/>
                </a:ext>
              </a:extLst>
            </p:cNvPr>
            <p:cNvSpPr>
              <a:spLocks noChangeShapeType="1"/>
            </p:cNvSpPr>
            <p:nvPr/>
          </p:nvSpPr>
          <p:spPr bwMode="auto">
            <a:xfrm>
              <a:off x="3437" y="1605"/>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2" name="Line 272">
              <a:extLst>
                <a:ext uri="{FF2B5EF4-FFF2-40B4-BE49-F238E27FC236}">
                  <a16:creationId xmlns:a16="http://schemas.microsoft.com/office/drawing/2014/main" id="{99F1BDA1-E232-4601-B08E-A0849151C82F}"/>
                </a:ext>
              </a:extLst>
            </p:cNvPr>
            <p:cNvSpPr>
              <a:spLocks noChangeShapeType="1"/>
            </p:cNvSpPr>
            <p:nvPr/>
          </p:nvSpPr>
          <p:spPr bwMode="auto">
            <a:xfrm>
              <a:off x="3437" y="1480"/>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3" name="Line 273">
              <a:extLst>
                <a:ext uri="{FF2B5EF4-FFF2-40B4-BE49-F238E27FC236}">
                  <a16:creationId xmlns:a16="http://schemas.microsoft.com/office/drawing/2014/main" id="{7D98183D-1E86-4360-9777-21FAE874CA43}"/>
                </a:ext>
              </a:extLst>
            </p:cNvPr>
            <p:cNvSpPr>
              <a:spLocks noChangeShapeType="1"/>
            </p:cNvSpPr>
            <p:nvPr/>
          </p:nvSpPr>
          <p:spPr bwMode="auto">
            <a:xfrm>
              <a:off x="3437" y="1355"/>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4" name="Line 274">
              <a:extLst>
                <a:ext uri="{FF2B5EF4-FFF2-40B4-BE49-F238E27FC236}">
                  <a16:creationId xmlns:a16="http://schemas.microsoft.com/office/drawing/2014/main" id="{D086AE07-3F3F-4797-837E-C1E8F2C3A567}"/>
                </a:ext>
              </a:extLst>
            </p:cNvPr>
            <p:cNvSpPr>
              <a:spLocks noChangeShapeType="1"/>
            </p:cNvSpPr>
            <p:nvPr/>
          </p:nvSpPr>
          <p:spPr bwMode="auto">
            <a:xfrm>
              <a:off x="3437" y="1225"/>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5" name="Line 275">
              <a:extLst>
                <a:ext uri="{FF2B5EF4-FFF2-40B4-BE49-F238E27FC236}">
                  <a16:creationId xmlns:a16="http://schemas.microsoft.com/office/drawing/2014/main" id="{A0CFDD69-BE34-41F0-9ECA-E0C6EC453EAC}"/>
                </a:ext>
              </a:extLst>
            </p:cNvPr>
            <p:cNvSpPr>
              <a:spLocks noChangeShapeType="1"/>
            </p:cNvSpPr>
            <p:nvPr/>
          </p:nvSpPr>
          <p:spPr bwMode="auto">
            <a:xfrm>
              <a:off x="3437" y="1099"/>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6" name="Line 276">
              <a:extLst>
                <a:ext uri="{FF2B5EF4-FFF2-40B4-BE49-F238E27FC236}">
                  <a16:creationId xmlns:a16="http://schemas.microsoft.com/office/drawing/2014/main" id="{A66B7815-7611-4C72-A673-A54266245983}"/>
                </a:ext>
              </a:extLst>
            </p:cNvPr>
            <p:cNvSpPr>
              <a:spLocks noChangeShapeType="1"/>
            </p:cNvSpPr>
            <p:nvPr/>
          </p:nvSpPr>
          <p:spPr bwMode="auto">
            <a:xfrm>
              <a:off x="3437" y="1985"/>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7" name="Line 277">
              <a:extLst>
                <a:ext uri="{FF2B5EF4-FFF2-40B4-BE49-F238E27FC236}">
                  <a16:creationId xmlns:a16="http://schemas.microsoft.com/office/drawing/2014/main" id="{6E1B2C10-766C-4AE2-A1EC-FA71393E6D2B}"/>
                </a:ext>
              </a:extLst>
            </p:cNvPr>
            <p:cNvSpPr>
              <a:spLocks noChangeShapeType="1"/>
            </p:cNvSpPr>
            <p:nvPr/>
          </p:nvSpPr>
          <p:spPr bwMode="auto">
            <a:xfrm>
              <a:off x="3437" y="186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8" name="Line 278">
              <a:extLst>
                <a:ext uri="{FF2B5EF4-FFF2-40B4-BE49-F238E27FC236}">
                  <a16:creationId xmlns:a16="http://schemas.microsoft.com/office/drawing/2014/main" id="{DEDE147A-7841-4A6D-A282-2D5AB2A7B978}"/>
                </a:ext>
              </a:extLst>
            </p:cNvPr>
            <p:cNvSpPr>
              <a:spLocks noChangeShapeType="1"/>
            </p:cNvSpPr>
            <p:nvPr/>
          </p:nvSpPr>
          <p:spPr bwMode="auto">
            <a:xfrm>
              <a:off x="3437" y="173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9" name="Line 279">
              <a:extLst>
                <a:ext uri="{FF2B5EF4-FFF2-40B4-BE49-F238E27FC236}">
                  <a16:creationId xmlns:a16="http://schemas.microsoft.com/office/drawing/2014/main" id="{74BCA361-AFEE-4464-8973-2B65AF82EB1A}"/>
                </a:ext>
              </a:extLst>
            </p:cNvPr>
            <p:cNvSpPr>
              <a:spLocks noChangeShapeType="1"/>
            </p:cNvSpPr>
            <p:nvPr/>
          </p:nvSpPr>
          <p:spPr bwMode="auto">
            <a:xfrm>
              <a:off x="3437" y="1605"/>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0" name="Line 280">
              <a:extLst>
                <a:ext uri="{FF2B5EF4-FFF2-40B4-BE49-F238E27FC236}">
                  <a16:creationId xmlns:a16="http://schemas.microsoft.com/office/drawing/2014/main" id="{ED766828-C151-44EF-B55D-0ABC815B7787}"/>
                </a:ext>
              </a:extLst>
            </p:cNvPr>
            <p:cNvSpPr>
              <a:spLocks noChangeShapeType="1"/>
            </p:cNvSpPr>
            <p:nvPr/>
          </p:nvSpPr>
          <p:spPr bwMode="auto">
            <a:xfrm>
              <a:off x="3437" y="148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1" name="Line 281">
              <a:extLst>
                <a:ext uri="{FF2B5EF4-FFF2-40B4-BE49-F238E27FC236}">
                  <a16:creationId xmlns:a16="http://schemas.microsoft.com/office/drawing/2014/main" id="{9383EA50-A74E-4629-AC78-10ABEC574BEC}"/>
                </a:ext>
              </a:extLst>
            </p:cNvPr>
            <p:cNvSpPr>
              <a:spLocks noChangeShapeType="1"/>
            </p:cNvSpPr>
            <p:nvPr/>
          </p:nvSpPr>
          <p:spPr bwMode="auto">
            <a:xfrm>
              <a:off x="3437" y="1355"/>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2" name="Line 282">
              <a:extLst>
                <a:ext uri="{FF2B5EF4-FFF2-40B4-BE49-F238E27FC236}">
                  <a16:creationId xmlns:a16="http://schemas.microsoft.com/office/drawing/2014/main" id="{1337A076-D62D-4AF6-A846-17DCE8CB3E0C}"/>
                </a:ext>
              </a:extLst>
            </p:cNvPr>
            <p:cNvSpPr>
              <a:spLocks noChangeShapeType="1"/>
            </p:cNvSpPr>
            <p:nvPr/>
          </p:nvSpPr>
          <p:spPr bwMode="auto">
            <a:xfrm>
              <a:off x="3437" y="1225"/>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3" name="Line 283">
              <a:extLst>
                <a:ext uri="{FF2B5EF4-FFF2-40B4-BE49-F238E27FC236}">
                  <a16:creationId xmlns:a16="http://schemas.microsoft.com/office/drawing/2014/main" id="{C978C90A-200A-4F4B-BC90-9E883BCFA7A3}"/>
                </a:ext>
              </a:extLst>
            </p:cNvPr>
            <p:cNvSpPr>
              <a:spLocks noChangeShapeType="1"/>
            </p:cNvSpPr>
            <p:nvPr/>
          </p:nvSpPr>
          <p:spPr bwMode="auto">
            <a:xfrm>
              <a:off x="3437" y="1099"/>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4" name="Line 284">
              <a:extLst>
                <a:ext uri="{FF2B5EF4-FFF2-40B4-BE49-F238E27FC236}">
                  <a16:creationId xmlns:a16="http://schemas.microsoft.com/office/drawing/2014/main" id="{4D047E09-E93B-4959-97C8-CDD2DF7AAC52}"/>
                </a:ext>
              </a:extLst>
            </p:cNvPr>
            <p:cNvSpPr>
              <a:spLocks noChangeShapeType="1"/>
            </p:cNvSpPr>
            <p:nvPr/>
          </p:nvSpPr>
          <p:spPr bwMode="auto">
            <a:xfrm>
              <a:off x="3437" y="1985"/>
              <a:ext cx="14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5" name="Line 285">
              <a:extLst>
                <a:ext uri="{FF2B5EF4-FFF2-40B4-BE49-F238E27FC236}">
                  <a16:creationId xmlns:a16="http://schemas.microsoft.com/office/drawing/2014/main" id="{D74D6C4C-2AAF-4BEF-B970-904DFF10E06F}"/>
                </a:ext>
              </a:extLst>
            </p:cNvPr>
            <p:cNvSpPr>
              <a:spLocks noChangeShapeType="1"/>
            </p:cNvSpPr>
            <p:nvPr/>
          </p:nvSpPr>
          <p:spPr bwMode="auto">
            <a:xfrm flipV="1">
              <a:off x="3437" y="1966"/>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6" name="Line 286">
              <a:extLst>
                <a:ext uri="{FF2B5EF4-FFF2-40B4-BE49-F238E27FC236}">
                  <a16:creationId xmlns:a16="http://schemas.microsoft.com/office/drawing/2014/main" id="{A8A17FD4-F975-419B-B8E4-0B47C9CF5A18}"/>
                </a:ext>
              </a:extLst>
            </p:cNvPr>
            <p:cNvSpPr>
              <a:spLocks noChangeShapeType="1"/>
            </p:cNvSpPr>
            <p:nvPr/>
          </p:nvSpPr>
          <p:spPr bwMode="auto">
            <a:xfrm flipV="1">
              <a:off x="4865" y="1966"/>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7" name="Line 287">
              <a:extLst>
                <a:ext uri="{FF2B5EF4-FFF2-40B4-BE49-F238E27FC236}">
                  <a16:creationId xmlns:a16="http://schemas.microsoft.com/office/drawing/2014/main" id="{4207FFBD-D821-4153-8EE8-97E2BCC97282}"/>
                </a:ext>
              </a:extLst>
            </p:cNvPr>
            <p:cNvSpPr>
              <a:spLocks noChangeShapeType="1"/>
            </p:cNvSpPr>
            <p:nvPr/>
          </p:nvSpPr>
          <p:spPr bwMode="auto">
            <a:xfrm flipV="1">
              <a:off x="3437" y="1961"/>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8" name="Line 288">
              <a:extLst>
                <a:ext uri="{FF2B5EF4-FFF2-40B4-BE49-F238E27FC236}">
                  <a16:creationId xmlns:a16="http://schemas.microsoft.com/office/drawing/2014/main" id="{C7208D0E-FA20-4372-A4F0-D8A48E904C37}"/>
                </a:ext>
              </a:extLst>
            </p:cNvPr>
            <p:cNvSpPr>
              <a:spLocks noChangeShapeType="1"/>
            </p:cNvSpPr>
            <p:nvPr/>
          </p:nvSpPr>
          <p:spPr bwMode="auto">
            <a:xfrm flipV="1">
              <a:off x="4865" y="1961"/>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9" name="Rectangle 289">
              <a:extLst>
                <a:ext uri="{FF2B5EF4-FFF2-40B4-BE49-F238E27FC236}">
                  <a16:creationId xmlns:a16="http://schemas.microsoft.com/office/drawing/2014/main" id="{A8EFF53C-1816-4483-9118-CF276E987530}"/>
                </a:ext>
              </a:extLst>
            </p:cNvPr>
            <p:cNvSpPr>
              <a:spLocks noChangeArrowheads="1"/>
            </p:cNvSpPr>
            <p:nvPr/>
          </p:nvSpPr>
          <p:spPr bwMode="auto">
            <a:xfrm>
              <a:off x="3341" y="194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60" name="Rectangle 290">
              <a:extLst>
                <a:ext uri="{FF2B5EF4-FFF2-40B4-BE49-F238E27FC236}">
                  <a16:creationId xmlns:a16="http://schemas.microsoft.com/office/drawing/2014/main" id="{E89B4157-DB69-47D3-8303-D14869D3C8D1}"/>
                </a:ext>
              </a:extLst>
            </p:cNvPr>
            <p:cNvSpPr>
              <a:spLocks noChangeArrowheads="1"/>
            </p:cNvSpPr>
            <p:nvPr/>
          </p:nvSpPr>
          <p:spPr bwMode="auto">
            <a:xfrm>
              <a:off x="3341" y="181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8261" name="Rectangle 291">
              <a:extLst>
                <a:ext uri="{FF2B5EF4-FFF2-40B4-BE49-F238E27FC236}">
                  <a16:creationId xmlns:a16="http://schemas.microsoft.com/office/drawing/2014/main" id="{B10694AB-1F08-45A2-B993-37FA8230C59F}"/>
                </a:ext>
              </a:extLst>
            </p:cNvPr>
            <p:cNvSpPr>
              <a:spLocks noChangeArrowheads="1"/>
            </p:cNvSpPr>
            <p:nvPr/>
          </p:nvSpPr>
          <p:spPr bwMode="auto">
            <a:xfrm>
              <a:off x="3341" y="168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8262" name="Rectangle 292">
              <a:extLst>
                <a:ext uri="{FF2B5EF4-FFF2-40B4-BE49-F238E27FC236}">
                  <a16:creationId xmlns:a16="http://schemas.microsoft.com/office/drawing/2014/main" id="{8A6954FC-A59B-43FA-8635-BA8CE01A3FBB}"/>
                </a:ext>
              </a:extLst>
            </p:cNvPr>
            <p:cNvSpPr>
              <a:spLocks noChangeArrowheads="1"/>
            </p:cNvSpPr>
            <p:nvPr/>
          </p:nvSpPr>
          <p:spPr bwMode="auto">
            <a:xfrm>
              <a:off x="3341" y="1561"/>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8263" name="Rectangle 293">
              <a:extLst>
                <a:ext uri="{FF2B5EF4-FFF2-40B4-BE49-F238E27FC236}">
                  <a16:creationId xmlns:a16="http://schemas.microsoft.com/office/drawing/2014/main" id="{55FA6876-093B-47A2-AAD9-5D020749C2B2}"/>
                </a:ext>
              </a:extLst>
            </p:cNvPr>
            <p:cNvSpPr>
              <a:spLocks noChangeArrowheads="1"/>
            </p:cNvSpPr>
            <p:nvPr/>
          </p:nvSpPr>
          <p:spPr bwMode="auto">
            <a:xfrm>
              <a:off x="3341" y="14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8264" name="Rectangle 294">
              <a:extLst>
                <a:ext uri="{FF2B5EF4-FFF2-40B4-BE49-F238E27FC236}">
                  <a16:creationId xmlns:a16="http://schemas.microsoft.com/office/drawing/2014/main" id="{40918D6A-AB97-42B2-9EE0-37F1175CEB5F}"/>
                </a:ext>
              </a:extLst>
            </p:cNvPr>
            <p:cNvSpPr>
              <a:spLocks noChangeArrowheads="1"/>
            </p:cNvSpPr>
            <p:nvPr/>
          </p:nvSpPr>
          <p:spPr bwMode="auto">
            <a:xfrm>
              <a:off x="3302" y="1311"/>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8265" name="Rectangle 295">
              <a:extLst>
                <a:ext uri="{FF2B5EF4-FFF2-40B4-BE49-F238E27FC236}">
                  <a16:creationId xmlns:a16="http://schemas.microsoft.com/office/drawing/2014/main" id="{129C935D-1152-45C0-B4C6-102C9B3757C5}"/>
                </a:ext>
              </a:extLst>
            </p:cNvPr>
            <p:cNvSpPr>
              <a:spLocks noChangeArrowheads="1"/>
            </p:cNvSpPr>
            <p:nvPr/>
          </p:nvSpPr>
          <p:spPr bwMode="auto">
            <a:xfrm>
              <a:off x="3302" y="1181"/>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8266" name="Rectangle 296">
              <a:extLst>
                <a:ext uri="{FF2B5EF4-FFF2-40B4-BE49-F238E27FC236}">
                  <a16:creationId xmlns:a16="http://schemas.microsoft.com/office/drawing/2014/main" id="{F2205647-1905-4B34-B83D-0DD0101B50FE}"/>
                </a:ext>
              </a:extLst>
            </p:cNvPr>
            <p:cNvSpPr>
              <a:spLocks noChangeArrowheads="1"/>
            </p:cNvSpPr>
            <p:nvPr/>
          </p:nvSpPr>
          <p:spPr bwMode="auto">
            <a:xfrm>
              <a:off x="3302" y="1056"/>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8267" name="Rectangle 297">
              <a:extLst>
                <a:ext uri="{FF2B5EF4-FFF2-40B4-BE49-F238E27FC236}">
                  <a16:creationId xmlns:a16="http://schemas.microsoft.com/office/drawing/2014/main" id="{E4D3DB30-55FE-42FD-B755-FA0DFBEA0811}"/>
                </a:ext>
              </a:extLst>
            </p:cNvPr>
            <p:cNvSpPr>
              <a:spLocks noChangeArrowheads="1"/>
            </p:cNvSpPr>
            <p:nvPr/>
          </p:nvSpPr>
          <p:spPr bwMode="auto">
            <a:xfrm>
              <a:off x="3418" y="205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68" name="Rectangle 298">
              <a:extLst>
                <a:ext uri="{FF2B5EF4-FFF2-40B4-BE49-F238E27FC236}">
                  <a16:creationId xmlns:a16="http://schemas.microsoft.com/office/drawing/2014/main" id="{D2EF6504-EDCB-4AE2-8D63-A580C94BE354}"/>
                </a:ext>
              </a:extLst>
            </p:cNvPr>
            <p:cNvSpPr>
              <a:spLocks noChangeArrowheads="1"/>
            </p:cNvSpPr>
            <p:nvPr/>
          </p:nvSpPr>
          <p:spPr bwMode="auto">
            <a:xfrm>
              <a:off x="4846" y="205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8269" name="Rectangle 299">
              <a:extLst>
                <a:ext uri="{FF2B5EF4-FFF2-40B4-BE49-F238E27FC236}">
                  <a16:creationId xmlns:a16="http://schemas.microsoft.com/office/drawing/2014/main" id="{51560C35-7F87-49F3-85B3-8FDE7AF4476D}"/>
                </a:ext>
              </a:extLst>
            </p:cNvPr>
            <p:cNvSpPr>
              <a:spLocks noChangeArrowheads="1"/>
            </p:cNvSpPr>
            <p:nvPr/>
          </p:nvSpPr>
          <p:spPr bwMode="auto">
            <a:xfrm>
              <a:off x="3600" y="2064"/>
              <a:ext cx="1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Surfactant concentration</a:t>
              </a:r>
            </a:p>
          </p:txBody>
        </p:sp>
        <p:sp>
          <p:nvSpPr>
            <p:cNvPr id="8270" name="Rectangle 300">
              <a:extLst>
                <a:ext uri="{FF2B5EF4-FFF2-40B4-BE49-F238E27FC236}">
                  <a16:creationId xmlns:a16="http://schemas.microsoft.com/office/drawing/2014/main" id="{5BF3540A-3C82-480D-8256-7CD3CAF84C99}"/>
                </a:ext>
              </a:extLst>
            </p:cNvPr>
            <p:cNvSpPr>
              <a:spLocks noChangeArrowheads="1"/>
            </p:cNvSpPr>
            <p:nvPr/>
          </p:nvSpPr>
          <p:spPr bwMode="auto">
            <a:xfrm>
              <a:off x="3936" y="1536"/>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CMC</a:t>
              </a:r>
            </a:p>
          </p:txBody>
        </p:sp>
        <p:sp>
          <p:nvSpPr>
            <p:cNvPr id="8271" name="Line 301">
              <a:extLst>
                <a:ext uri="{FF2B5EF4-FFF2-40B4-BE49-F238E27FC236}">
                  <a16:creationId xmlns:a16="http://schemas.microsoft.com/office/drawing/2014/main" id="{E51640ED-183F-4DE4-B3E4-5929D98690F5}"/>
                </a:ext>
              </a:extLst>
            </p:cNvPr>
            <p:cNvSpPr>
              <a:spLocks noChangeShapeType="1"/>
            </p:cNvSpPr>
            <p:nvPr/>
          </p:nvSpPr>
          <p:spPr bwMode="auto">
            <a:xfrm>
              <a:off x="4080" y="1728"/>
              <a:ext cx="0" cy="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272" name="Line 302">
              <a:extLst>
                <a:ext uri="{FF2B5EF4-FFF2-40B4-BE49-F238E27FC236}">
                  <a16:creationId xmlns:a16="http://schemas.microsoft.com/office/drawing/2014/main" id="{678F3135-2202-469E-B40E-102A631C31F9}"/>
                </a:ext>
              </a:extLst>
            </p:cNvPr>
            <p:cNvSpPr>
              <a:spLocks noChangeShapeType="1"/>
            </p:cNvSpPr>
            <p:nvPr/>
          </p:nvSpPr>
          <p:spPr bwMode="auto">
            <a:xfrm flipV="1">
              <a:off x="4032" y="1152"/>
              <a:ext cx="768"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273" name="Rectangle 303">
              <a:extLst>
                <a:ext uri="{FF2B5EF4-FFF2-40B4-BE49-F238E27FC236}">
                  <a16:creationId xmlns:a16="http://schemas.microsoft.com/office/drawing/2014/main" id="{16F16502-DAAC-44D0-9A02-8AC00A564AFC}"/>
                </a:ext>
              </a:extLst>
            </p:cNvPr>
            <p:cNvSpPr>
              <a:spLocks noChangeArrowheads="1"/>
            </p:cNvSpPr>
            <p:nvPr/>
          </p:nvSpPr>
          <p:spPr bwMode="auto">
            <a:xfrm>
              <a:off x="3600" y="1104"/>
              <a:ext cx="7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rgbClr val="FF0000"/>
                  </a:solidFill>
                  <a:latin typeface="Times New Roman" panose="02020603050405020304" pitchFamily="18" charset="0"/>
                </a:rPr>
                <a:t>Osmotic pressure</a:t>
              </a:r>
            </a:p>
          </p:txBody>
        </p:sp>
        <p:sp>
          <p:nvSpPr>
            <p:cNvPr id="8274" name="Rectangle 304">
              <a:extLst>
                <a:ext uri="{FF2B5EF4-FFF2-40B4-BE49-F238E27FC236}">
                  <a16:creationId xmlns:a16="http://schemas.microsoft.com/office/drawing/2014/main" id="{0F4C3DA8-BB18-4D6D-8C17-0B9BCD116814}"/>
                </a:ext>
              </a:extLst>
            </p:cNvPr>
            <p:cNvSpPr>
              <a:spLocks noChangeArrowheads="1"/>
            </p:cNvSpPr>
            <p:nvPr/>
          </p:nvSpPr>
          <p:spPr bwMode="auto">
            <a:xfrm>
              <a:off x="3216" y="1104"/>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sym typeface="Symbol" panose="05050102010706020507" pitchFamily="18" charset="2"/>
                </a:rPr>
                <a:t></a:t>
              </a:r>
            </a:p>
          </p:txBody>
        </p:sp>
        <p:sp>
          <p:nvSpPr>
            <p:cNvPr id="8275" name="Line 305">
              <a:extLst>
                <a:ext uri="{FF2B5EF4-FFF2-40B4-BE49-F238E27FC236}">
                  <a16:creationId xmlns:a16="http://schemas.microsoft.com/office/drawing/2014/main" id="{BB59C12D-F08B-45B2-A7AC-BA01C1BCEFD0}"/>
                </a:ext>
              </a:extLst>
            </p:cNvPr>
            <p:cNvSpPr>
              <a:spLocks noChangeShapeType="1"/>
            </p:cNvSpPr>
            <p:nvPr/>
          </p:nvSpPr>
          <p:spPr bwMode="auto">
            <a:xfrm flipV="1">
              <a:off x="3456" y="1344"/>
              <a:ext cx="576" cy="62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8197" name="Group 392">
            <a:extLst>
              <a:ext uri="{FF2B5EF4-FFF2-40B4-BE49-F238E27FC236}">
                <a16:creationId xmlns:a16="http://schemas.microsoft.com/office/drawing/2014/main" id="{2C4BCDC3-F167-4837-94E5-BD16E0D7F804}"/>
              </a:ext>
            </a:extLst>
          </p:cNvPr>
          <p:cNvGrpSpPr>
            <a:grpSpLocks/>
          </p:cNvGrpSpPr>
          <p:nvPr/>
        </p:nvGrpSpPr>
        <p:grpSpPr bwMode="auto">
          <a:xfrm>
            <a:off x="5029201" y="4419601"/>
            <a:ext cx="2732088" cy="1844675"/>
            <a:chOff x="3024" y="2544"/>
            <a:chExt cx="1721" cy="1162"/>
          </a:xfrm>
        </p:grpSpPr>
        <p:sp>
          <p:nvSpPr>
            <p:cNvPr id="8198" name="Line 307">
              <a:extLst>
                <a:ext uri="{FF2B5EF4-FFF2-40B4-BE49-F238E27FC236}">
                  <a16:creationId xmlns:a16="http://schemas.microsoft.com/office/drawing/2014/main" id="{B8E94E7E-3DAC-48FC-A1D3-63292F2FA553}"/>
                </a:ext>
              </a:extLst>
            </p:cNvPr>
            <p:cNvSpPr>
              <a:spLocks noChangeShapeType="1"/>
            </p:cNvSpPr>
            <p:nvPr/>
          </p:nvSpPr>
          <p:spPr bwMode="auto">
            <a:xfrm>
              <a:off x="3245" y="2587"/>
              <a:ext cx="1" cy="8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199" name="Line 308">
              <a:extLst>
                <a:ext uri="{FF2B5EF4-FFF2-40B4-BE49-F238E27FC236}">
                  <a16:creationId xmlns:a16="http://schemas.microsoft.com/office/drawing/2014/main" id="{9D2AD4B7-10AB-4646-94A5-CCE8697F491B}"/>
                </a:ext>
              </a:extLst>
            </p:cNvPr>
            <p:cNvSpPr>
              <a:spLocks noChangeShapeType="1"/>
            </p:cNvSpPr>
            <p:nvPr/>
          </p:nvSpPr>
          <p:spPr bwMode="auto">
            <a:xfrm>
              <a:off x="3245" y="3473"/>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0" name="Line 309">
              <a:extLst>
                <a:ext uri="{FF2B5EF4-FFF2-40B4-BE49-F238E27FC236}">
                  <a16:creationId xmlns:a16="http://schemas.microsoft.com/office/drawing/2014/main" id="{082D1376-F445-406E-9C4B-EC3B7A3DC0D7}"/>
                </a:ext>
              </a:extLst>
            </p:cNvPr>
            <p:cNvSpPr>
              <a:spLocks noChangeShapeType="1"/>
            </p:cNvSpPr>
            <p:nvPr/>
          </p:nvSpPr>
          <p:spPr bwMode="auto">
            <a:xfrm>
              <a:off x="3245" y="3348"/>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1" name="Line 310">
              <a:extLst>
                <a:ext uri="{FF2B5EF4-FFF2-40B4-BE49-F238E27FC236}">
                  <a16:creationId xmlns:a16="http://schemas.microsoft.com/office/drawing/2014/main" id="{1FC07CF6-C843-4F33-8E12-8B34E60B7DF9}"/>
                </a:ext>
              </a:extLst>
            </p:cNvPr>
            <p:cNvSpPr>
              <a:spLocks noChangeShapeType="1"/>
            </p:cNvSpPr>
            <p:nvPr/>
          </p:nvSpPr>
          <p:spPr bwMode="auto">
            <a:xfrm>
              <a:off x="3245" y="3218"/>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2" name="Line 311">
              <a:extLst>
                <a:ext uri="{FF2B5EF4-FFF2-40B4-BE49-F238E27FC236}">
                  <a16:creationId xmlns:a16="http://schemas.microsoft.com/office/drawing/2014/main" id="{2733E362-C88B-41CD-98B9-74021D9755E9}"/>
                </a:ext>
              </a:extLst>
            </p:cNvPr>
            <p:cNvSpPr>
              <a:spLocks noChangeShapeType="1"/>
            </p:cNvSpPr>
            <p:nvPr/>
          </p:nvSpPr>
          <p:spPr bwMode="auto">
            <a:xfrm>
              <a:off x="3245" y="3093"/>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3" name="Line 312">
              <a:extLst>
                <a:ext uri="{FF2B5EF4-FFF2-40B4-BE49-F238E27FC236}">
                  <a16:creationId xmlns:a16="http://schemas.microsoft.com/office/drawing/2014/main" id="{715B9BAA-8DD9-4546-B021-22EB4B6783BA}"/>
                </a:ext>
              </a:extLst>
            </p:cNvPr>
            <p:cNvSpPr>
              <a:spLocks noChangeShapeType="1"/>
            </p:cNvSpPr>
            <p:nvPr/>
          </p:nvSpPr>
          <p:spPr bwMode="auto">
            <a:xfrm>
              <a:off x="3245" y="2968"/>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4" name="Line 313">
              <a:extLst>
                <a:ext uri="{FF2B5EF4-FFF2-40B4-BE49-F238E27FC236}">
                  <a16:creationId xmlns:a16="http://schemas.microsoft.com/office/drawing/2014/main" id="{CF303FF1-D0DA-4DCB-AF3D-245D7555743C}"/>
                </a:ext>
              </a:extLst>
            </p:cNvPr>
            <p:cNvSpPr>
              <a:spLocks noChangeShapeType="1"/>
            </p:cNvSpPr>
            <p:nvPr/>
          </p:nvSpPr>
          <p:spPr bwMode="auto">
            <a:xfrm>
              <a:off x="3245" y="2843"/>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5" name="Line 314">
              <a:extLst>
                <a:ext uri="{FF2B5EF4-FFF2-40B4-BE49-F238E27FC236}">
                  <a16:creationId xmlns:a16="http://schemas.microsoft.com/office/drawing/2014/main" id="{EE88C87E-EDAA-4790-A2BE-EFB1B8C34EEC}"/>
                </a:ext>
              </a:extLst>
            </p:cNvPr>
            <p:cNvSpPr>
              <a:spLocks noChangeShapeType="1"/>
            </p:cNvSpPr>
            <p:nvPr/>
          </p:nvSpPr>
          <p:spPr bwMode="auto">
            <a:xfrm>
              <a:off x="3245" y="2713"/>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6" name="Line 315">
              <a:extLst>
                <a:ext uri="{FF2B5EF4-FFF2-40B4-BE49-F238E27FC236}">
                  <a16:creationId xmlns:a16="http://schemas.microsoft.com/office/drawing/2014/main" id="{30AEA0F2-1659-4FEA-9E4C-260ED970BCDB}"/>
                </a:ext>
              </a:extLst>
            </p:cNvPr>
            <p:cNvSpPr>
              <a:spLocks noChangeShapeType="1"/>
            </p:cNvSpPr>
            <p:nvPr/>
          </p:nvSpPr>
          <p:spPr bwMode="auto">
            <a:xfrm>
              <a:off x="3245" y="2587"/>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7" name="Line 316">
              <a:extLst>
                <a:ext uri="{FF2B5EF4-FFF2-40B4-BE49-F238E27FC236}">
                  <a16:creationId xmlns:a16="http://schemas.microsoft.com/office/drawing/2014/main" id="{57EBCBA9-D697-4576-A7BD-8208A4EDEB10}"/>
                </a:ext>
              </a:extLst>
            </p:cNvPr>
            <p:cNvSpPr>
              <a:spLocks noChangeShapeType="1"/>
            </p:cNvSpPr>
            <p:nvPr/>
          </p:nvSpPr>
          <p:spPr bwMode="auto">
            <a:xfrm>
              <a:off x="3245" y="3473"/>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8" name="Line 317">
              <a:extLst>
                <a:ext uri="{FF2B5EF4-FFF2-40B4-BE49-F238E27FC236}">
                  <a16:creationId xmlns:a16="http://schemas.microsoft.com/office/drawing/2014/main" id="{0559C656-38B0-4F71-9AFF-60E721923AF7}"/>
                </a:ext>
              </a:extLst>
            </p:cNvPr>
            <p:cNvSpPr>
              <a:spLocks noChangeShapeType="1"/>
            </p:cNvSpPr>
            <p:nvPr/>
          </p:nvSpPr>
          <p:spPr bwMode="auto">
            <a:xfrm>
              <a:off x="3245" y="334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9" name="Line 318">
              <a:extLst>
                <a:ext uri="{FF2B5EF4-FFF2-40B4-BE49-F238E27FC236}">
                  <a16:creationId xmlns:a16="http://schemas.microsoft.com/office/drawing/2014/main" id="{97E7BB90-B8D1-4FAA-A3EB-FA18B28FF291}"/>
                </a:ext>
              </a:extLst>
            </p:cNvPr>
            <p:cNvSpPr>
              <a:spLocks noChangeShapeType="1"/>
            </p:cNvSpPr>
            <p:nvPr/>
          </p:nvSpPr>
          <p:spPr bwMode="auto">
            <a:xfrm>
              <a:off x="3245" y="321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0" name="Line 319">
              <a:extLst>
                <a:ext uri="{FF2B5EF4-FFF2-40B4-BE49-F238E27FC236}">
                  <a16:creationId xmlns:a16="http://schemas.microsoft.com/office/drawing/2014/main" id="{39144B34-D326-4908-B0D6-62CFB793CF3E}"/>
                </a:ext>
              </a:extLst>
            </p:cNvPr>
            <p:cNvSpPr>
              <a:spLocks noChangeShapeType="1"/>
            </p:cNvSpPr>
            <p:nvPr/>
          </p:nvSpPr>
          <p:spPr bwMode="auto">
            <a:xfrm>
              <a:off x="3245" y="3093"/>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1" name="Line 320">
              <a:extLst>
                <a:ext uri="{FF2B5EF4-FFF2-40B4-BE49-F238E27FC236}">
                  <a16:creationId xmlns:a16="http://schemas.microsoft.com/office/drawing/2014/main" id="{6B77566F-8467-4FAA-9291-5C4B7A7DBBC3}"/>
                </a:ext>
              </a:extLst>
            </p:cNvPr>
            <p:cNvSpPr>
              <a:spLocks noChangeShapeType="1"/>
            </p:cNvSpPr>
            <p:nvPr/>
          </p:nvSpPr>
          <p:spPr bwMode="auto">
            <a:xfrm>
              <a:off x="3245" y="296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2" name="Line 321">
              <a:extLst>
                <a:ext uri="{FF2B5EF4-FFF2-40B4-BE49-F238E27FC236}">
                  <a16:creationId xmlns:a16="http://schemas.microsoft.com/office/drawing/2014/main" id="{B1099F33-0D07-4493-95CB-906C7A8D754F}"/>
                </a:ext>
              </a:extLst>
            </p:cNvPr>
            <p:cNvSpPr>
              <a:spLocks noChangeShapeType="1"/>
            </p:cNvSpPr>
            <p:nvPr/>
          </p:nvSpPr>
          <p:spPr bwMode="auto">
            <a:xfrm>
              <a:off x="3245" y="2843"/>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3" name="Line 322">
              <a:extLst>
                <a:ext uri="{FF2B5EF4-FFF2-40B4-BE49-F238E27FC236}">
                  <a16:creationId xmlns:a16="http://schemas.microsoft.com/office/drawing/2014/main" id="{01848D60-63D4-4E96-986B-E749E4CCA960}"/>
                </a:ext>
              </a:extLst>
            </p:cNvPr>
            <p:cNvSpPr>
              <a:spLocks noChangeShapeType="1"/>
            </p:cNvSpPr>
            <p:nvPr/>
          </p:nvSpPr>
          <p:spPr bwMode="auto">
            <a:xfrm>
              <a:off x="3245" y="2713"/>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4" name="Line 323">
              <a:extLst>
                <a:ext uri="{FF2B5EF4-FFF2-40B4-BE49-F238E27FC236}">
                  <a16:creationId xmlns:a16="http://schemas.microsoft.com/office/drawing/2014/main" id="{DC82FFB3-B614-46C0-A1D3-55C45C636BD7}"/>
                </a:ext>
              </a:extLst>
            </p:cNvPr>
            <p:cNvSpPr>
              <a:spLocks noChangeShapeType="1"/>
            </p:cNvSpPr>
            <p:nvPr/>
          </p:nvSpPr>
          <p:spPr bwMode="auto">
            <a:xfrm>
              <a:off x="3245" y="2587"/>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5" name="Line 324">
              <a:extLst>
                <a:ext uri="{FF2B5EF4-FFF2-40B4-BE49-F238E27FC236}">
                  <a16:creationId xmlns:a16="http://schemas.microsoft.com/office/drawing/2014/main" id="{94903F7E-9E16-4180-B30B-76E22F486627}"/>
                </a:ext>
              </a:extLst>
            </p:cNvPr>
            <p:cNvSpPr>
              <a:spLocks noChangeShapeType="1"/>
            </p:cNvSpPr>
            <p:nvPr/>
          </p:nvSpPr>
          <p:spPr bwMode="auto">
            <a:xfrm>
              <a:off x="3245" y="3473"/>
              <a:ext cx="14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6" name="Line 325">
              <a:extLst>
                <a:ext uri="{FF2B5EF4-FFF2-40B4-BE49-F238E27FC236}">
                  <a16:creationId xmlns:a16="http://schemas.microsoft.com/office/drawing/2014/main" id="{FBE609A4-B0DB-4C42-8FF8-8EEC316A2B61}"/>
                </a:ext>
              </a:extLst>
            </p:cNvPr>
            <p:cNvSpPr>
              <a:spLocks noChangeShapeType="1"/>
            </p:cNvSpPr>
            <p:nvPr/>
          </p:nvSpPr>
          <p:spPr bwMode="auto">
            <a:xfrm flipV="1">
              <a:off x="3245" y="3454"/>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7" name="Line 326">
              <a:extLst>
                <a:ext uri="{FF2B5EF4-FFF2-40B4-BE49-F238E27FC236}">
                  <a16:creationId xmlns:a16="http://schemas.microsoft.com/office/drawing/2014/main" id="{6BB79151-ED4F-4324-BD52-6AA21CDE8613}"/>
                </a:ext>
              </a:extLst>
            </p:cNvPr>
            <p:cNvSpPr>
              <a:spLocks noChangeShapeType="1"/>
            </p:cNvSpPr>
            <p:nvPr/>
          </p:nvSpPr>
          <p:spPr bwMode="auto">
            <a:xfrm flipV="1">
              <a:off x="4673" y="3454"/>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8" name="Line 327">
              <a:extLst>
                <a:ext uri="{FF2B5EF4-FFF2-40B4-BE49-F238E27FC236}">
                  <a16:creationId xmlns:a16="http://schemas.microsoft.com/office/drawing/2014/main" id="{632CDEB5-9610-4823-8922-EA29B17A9F68}"/>
                </a:ext>
              </a:extLst>
            </p:cNvPr>
            <p:cNvSpPr>
              <a:spLocks noChangeShapeType="1"/>
            </p:cNvSpPr>
            <p:nvPr/>
          </p:nvSpPr>
          <p:spPr bwMode="auto">
            <a:xfrm flipV="1">
              <a:off x="3245" y="3449"/>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9" name="Line 328">
              <a:extLst>
                <a:ext uri="{FF2B5EF4-FFF2-40B4-BE49-F238E27FC236}">
                  <a16:creationId xmlns:a16="http://schemas.microsoft.com/office/drawing/2014/main" id="{0A5861E9-D943-4609-883C-1B1E5A7F6695}"/>
                </a:ext>
              </a:extLst>
            </p:cNvPr>
            <p:cNvSpPr>
              <a:spLocks noChangeShapeType="1"/>
            </p:cNvSpPr>
            <p:nvPr/>
          </p:nvSpPr>
          <p:spPr bwMode="auto">
            <a:xfrm flipV="1">
              <a:off x="4673" y="3449"/>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20" name="Rectangle 329">
              <a:extLst>
                <a:ext uri="{FF2B5EF4-FFF2-40B4-BE49-F238E27FC236}">
                  <a16:creationId xmlns:a16="http://schemas.microsoft.com/office/drawing/2014/main" id="{D33196B4-FA16-43FE-BCAB-DA736CF82B37}"/>
                </a:ext>
              </a:extLst>
            </p:cNvPr>
            <p:cNvSpPr>
              <a:spLocks noChangeArrowheads="1"/>
            </p:cNvSpPr>
            <p:nvPr/>
          </p:nvSpPr>
          <p:spPr bwMode="auto">
            <a:xfrm>
              <a:off x="3149" y="3430"/>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21" name="Rectangle 330">
              <a:extLst>
                <a:ext uri="{FF2B5EF4-FFF2-40B4-BE49-F238E27FC236}">
                  <a16:creationId xmlns:a16="http://schemas.microsoft.com/office/drawing/2014/main" id="{5A6D40E3-D3AE-40FA-9B97-C59178A430E4}"/>
                </a:ext>
              </a:extLst>
            </p:cNvPr>
            <p:cNvSpPr>
              <a:spLocks noChangeArrowheads="1"/>
            </p:cNvSpPr>
            <p:nvPr/>
          </p:nvSpPr>
          <p:spPr bwMode="auto">
            <a:xfrm>
              <a:off x="3149" y="330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8222" name="Rectangle 331">
              <a:extLst>
                <a:ext uri="{FF2B5EF4-FFF2-40B4-BE49-F238E27FC236}">
                  <a16:creationId xmlns:a16="http://schemas.microsoft.com/office/drawing/2014/main" id="{29FF6750-8E2A-4FD6-8F45-1DD5568CD563}"/>
                </a:ext>
              </a:extLst>
            </p:cNvPr>
            <p:cNvSpPr>
              <a:spLocks noChangeArrowheads="1"/>
            </p:cNvSpPr>
            <p:nvPr/>
          </p:nvSpPr>
          <p:spPr bwMode="auto">
            <a:xfrm>
              <a:off x="3149" y="317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8223" name="Rectangle 332">
              <a:extLst>
                <a:ext uri="{FF2B5EF4-FFF2-40B4-BE49-F238E27FC236}">
                  <a16:creationId xmlns:a16="http://schemas.microsoft.com/office/drawing/2014/main" id="{B58B0710-6491-4667-969E-94F9037FA215}"/>
                </a:ext>
              </a:extLst>
            </p:cNvPr>
            <p:cNvSpPr>
              <a:spLocks noChangeArrowheads="1"/>
            </p:cNvSpPr>
            <p:nvPr/>
          </p:nvSpPr>
          <p:spPr bwMode="auto">
            <a:xfrm>
              <a:off x="3149" y="304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8224" name="Rectangle 333">
              <a:extLst>
                <a:ext uri="{FF2B5EF4-FFF2-40B4-BE49-F238E27FC236}">
                  <a16:creationId xmlns:a16="http://schemas.microsoft.com/office/drawing/2014/main" id="{CDD9148A-37E6-4BD3-8FA2-34AFA104DD7C}"/>
                </a:ext>
              </a:extLst>
            </p:cNvPr>
            <p:cNvSpPr>
              <a:spLocks noChangeArrowheads="1"/>
            </p:cNvSpPr>
            <p:nvPr/>
          </p:nvSpPr>
          <p:spPr bwMode="auto">
            <a:xfrm>
              <a:off x="3149" y="292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8225" name="Rectangle 334">
              <a:extLst>
                <a:ext uri="{FF2B5EF4-FFF2-40B4-BE49-F238E27FC236}">
                  <a16:creationId xmlns:a16="http://schemas.microsoft.com/office/drawing/2014/main" id="{FF36C9D6-BAEC-4689-A6DD-CC23EB7E2ED8}"/>
                </a:ext>
              </a:extLst>
            </p:cNvPr>
            <p:cNvSpPr>
              <a:spLocks noChangeArrowheads="1"/>
            </p:cNvSpPr>
            <p:nvPr/>
          </p:nvSpPr>
          <p:spPr bwMode="auto">
            <a:xfrm>
              <a:off x="3110" y="2799"/>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8226" name="Rectangle 335">
              <a:extLst>
                <a:ext uri="{FF2B5EF4-FFF2-40B4-BE49-F238E27FC236}">
                  <a16:creationId xmlns:a16="http://schemas.microsoft.com/office/drawing/2014/main" id="{C17FE060-6B72-46B6-BE2D-0BB14915FBA3}"/>
                </a:ext>
              </a:extLst>
            </p:cNvPr>
            <p:cNvSpPr>
              <a:spLocks noChangeArrowheads="1"/>
            </p:cNvSpPr>
            <p:nvPr/>
          </p:nvSpPr>
          <p:spPr bwMode="auto">
            <a:xfrm>
              <a:off x="3110" y="2669"/>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8227" name="Rectangle 336">
              <a:extLst>
                <a:ext uri="{FF2B5EF4-FFF2-40B4-BE49-F238E27FC236}">
                  <a16:creationId xmlns:a16="http://schemas.microsoft.com/office/drawing/2014/main" id="{4CF39CC8-C2F0-4010-ABA8-D22F60A5E436}"/>
                </a:ext>
              </a:extLst>
            </p:cNvPr>
            <p:cNvSpPr>
              <a:spLocks noChangeArrowheads="1"/>
            </p:cNvSpPr>
            <p:nvPr/>
          </p:nvSpPr>
          <p:spPr bwMode="auto">
            <a:xfrm>
              <a:off x="3110" y="2544"/>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8228" name="Rectangle 337">
              <a:extLst>
                <a:ext uri="{FF2B5EF4-FFF2-40B4-BE49-F238E27FC236}">
                  <a16:creationId xmlns:a16="http://schemas.microsoft.com/office/drawing/2014/main" id="{8B8F302B-F428-4EE9-A218-B0D30C718D48}"/>
                </a:ext>
              </a:extLst>
            </p:cNvPr>
            <p:cNvSpPr>
              <a:spLocks noChangeArrowheads="1"/>
            </p:cNvSpPr>
            <p:nvPr/>
          </p:nvSpPr>
          <p:spPr bwMode="auto">
            <a:xfrm>
              <a:off x="3226" y="354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29" name="Rectangle 338">
              <a:extLst>
                <a:ext uri="{FF2B5EF4-FFF2-40B4-BE49-F238E27FC236}">
                  <a16:creationId xmlns:a16="http://schemas.microsoft.com/office/drawing/2014/main" id="{B69580D4-B4DD-42B0-8D2F-60034E69295C}"/>
                </a:ext>
              </a:extLst>
            </p:cNvPr>
            <p:cNvSpPr>
              <a:spLocks noChangeArrowheads="1"/>
            </p:cNvSpPr>
            <p:nvPr/>
          </p:nvSpPr>
          <p:spPr bwMode="auto">
            <a:xfrm>
              <a:off x="4654" y="354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8230" name="Rectangle 339">
              <a:extLst>
                <a:ext uri="{FF2B5EF4-FFF2-40B4-BE49-F238E27FC236}">
                  <a16:creationId xmlns:a16="http://schemas.microsoft.com/office/drawing/2014/main" id="{E70921D7-14F7-47CC-9824-904EB9D3B303}"/>
                </a:ext>
              </a:extLst>
            </p:cNvPr>
            <p:cNvSpPr>
              <a:spLocks noChangeArrowheads="1"/>
            </p:cNvSpPr>
            <p:nvPr/>
          </p:nvSpPr>
          <p:spPr bwMode="auto">
            <a:xfrm>
              <a:off x="3408" y="3552"/>
              <a:ext cx="1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Surfactant concentration</a:t>
              </a:r>
            </a:p>
          </p:txBody>
        </p:sp>
        <p:sp>
          <p:nvSpPr>
            <p:cNvPr id="8231" name="Rectangle 340">
              <a:extLst>
                <a:ext uri="{FF2B5EF4-FFF2-40B4-BE49-F238E27FC236}">
                  <a16:creationId xmlns:a16="http://schemas.microsoft.com/office/drawing/2014/main" id="{C24C21BC-0BEF-4656-B1BC-B3710794DC56}"/>
                </a:ext>
              </a:extLst>
            </p:cNvPr>
            <p:cNvSpPr>
              <a:spLocks noChangeArrowheads="1"/>
            </p:cNvSpPr>
            <p:nvPr/>
          </p:nvSpPr>
          <p:spPr bwMode="auto">
            <a:xfrm>
              <a:off x="3744" y="2976"/>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CMC</a:t>
              </a:r>
            </a:p>
          </p:txBody>
        </p:sp>
        <p:sp>
          <p:nvSpPr>
            <p:cNvPr id="8232" name="Line 341">
              <a:extLst>
                <a:ext uri="{FF2B5EF4-FFF2-40B4-BE49-F238E27FC236}">
                  <a16:creationId xmlns:a16="http://schemas.microsoft.com/office/drawing/2014/main" id="{57FD6B7C-69D9-4607-B808-00B8AEA0C65A}"/>
                </a:ext>
              </a:extLst>
            </p:cNvPr>
            <p:cNvSpPr>
              <a:spLocks noChangeShapeType="1"/>
            </p:cNvSpPr>
            <p:nvPr/>
          </p:nvSpPr>
          <p:spPr bwMode="auto">
            <a:xfrm>
              <a:off x="3888" y="3168"/>
              <a:ext cx="0" cy="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233" name="Rectangle 344">
              <a:extLst>
                <a:ext uri="{FF2B5EF4-FFF2-40B4-BE49-F238E27FC236}">
                  <a16:creationId xmlns:a16="http://schemas.microsoft.com/office/drawing/2014/main" id="{8B3C05E7-7347-427D-8904-B5F8BF6BE74A}"/>
                </a:ext>
              </a:extLst>
            </p:cNvPr>
            <p:cNvSpPr>
              <a:spLocks noChangeArrowheads="1"/>
            </p:cNvSpPr>
            <p:nvPr/>
          </p:nvSpPr>
          <p:spPr bwMode="auto">
            <a:xfrm>
              <a:off x="3024" y="2640"/>
              <a:ext cx="164"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I</a:t>
              </a:r>
              <a:r>
                <a:rPr lang="en-US" altLang="hu-HU" sz="1700" baseline="-25000">
                  <a:solidFill>
                    <a:schemeClr val="accent2"/>
                  </a:solidFill>
                  <a:latin typeface="Times New Roman" panose="02020603050405020304" pitchFamily="18" charset="0"/>
                </a:rPr>
                <a:t>sc</a:t>
              </a:r>
              <a:endParaRPr lang="en-US" altLang="hu-HU" sz="2400">
                <a:latin typeface="Times New Roman" panose="02020603050405020304" pitchFamily="18" charset="0"/>
              </a:endParaRPr>
            </a:p>
            <a:p>
              <a:endParaRPr lang="en-US" altLang="hu-HU" sz="2400">
                <a:latin typeface="Times New Roman" panose="02020603050405020304" pitchFamily="18" charset="0"/>
              </a:endParaRPr>
            </a:p>
          </p:txBody>
        </p:sp>
        <p:sp>
          <p:nvSpPr>
            <p:cNvPr id="8234" name="Line 349">
              <a:extLst>
                <a:ext uri="{FF2B5EF4-FFF2-40B4-BE49-F238E27FC236}">
                  <a16:creationId xmlns:a16="http://schemas.microsoft.com/office/drawing/2014/main" id="{710FC663-B58A-4597-947A-03D155FD498E}"/>
                </a:ext>
              </a:extLst>
            </p:cNvPr>
            <p:cNvSpPr>
              <a:spLocks noChangeShapeType="1"/>
            </p:cNvSpPr>
            <p:nvPr/>
          </p:nvSpPr>
          <p:spPr bwMode="auto">
            <a:xfrm>
              <a:off x="3312" y="3456"/>
              <a:ext cx="57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235" name="Line 350">
              <a:extLst>
                <a:ext uri="{FF2B5EF4-FFF2-40B4-BE49-F238E27FC236}">
                  <a16:creationId xmlns:a16="http://schemas.microsoft.com/office/drawing/2014/main" id="{FFD75F34-7DA6-48D4-B995-9B6830C8936A}"/>
                </a:ext>
              </a:extLst>
            </p:cNvPr>
            <p:cNvSpPr>
              <a:spLocks noChangeShapeType="1"/>
            </p:cNvSpPr>
            <p:nvPr/>
          </p:nvSpPr>
          <p:spPr bwMode="auto">
            <a:xfrm flipV="1">
              <a:off x="3888" y="2928"/>
              <a:ext cx="720" cy="52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236" name="Rectangle 391">
              <a:extLst>
                <a:ext uri="{FF2B5EF4-FFF2-40B4-BE49-F238E27FC236}">
                  <a16:creationId xmlns:a16="http://schemas.microsoft.com/office/drawing/2014/main" id="{76561B01-7F12-4297-B817-2FFB59A9E00C}"/>
                </a:ext>
              </a:extLst>
            </p:cNvPr>
            <p:cNvSpPr>
              <a:spLocks noChangeArrowheads="1"/>
            </p:cNvSpPr>
            <p:nvPr/>
          </p:nvSpPr>
          <p:spPr bwMode="auto">
            <a:xfrm>
              <a:off x="4032" y="2736"/>
              <a:ext cx="7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chemeClr val="accent2"/>
                  </a:solidFill>
                  <a:latin typeface="Times New Roman" panose="02020603050405020304" pitchFamily="18" charset="0"/>
                </a:rPr>
                <a:t>Light scattering</a:t>
              </a:r>
            </a:p>
          </p:txBody>
        </p:sp>
      </p:grpSp>
    </p:spTree>
    <p:extLst>
      <p:ext uri="{BB962C8B-B14F-4D97-AF65-F5344CB8AC3E}">
        <p14:creationId xmlns:p14="http://schemas.microsoft.com/office/powerpoint/2010/main" val="2130463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E876A97-23ED-47B8-9907-3EDB34197B52}"/>
              </a:ext>
            </a:extLst>
          </p:cNvPr>
          <p:cNvSpPr>
            <a:spLocks noGrp="1" noChangeArrowheads="1"/>
          </p:cNvSpPr>
          <p:nvPr>
            <p:ph type="title"/>
          </p:nvPr>
        </p:nvSpPr>
        <p:spPr>
          <a:xfrm>
            <a:off x="2667000" y="381000"/>
            <a:ext cx="7772400" cy="990600"/>
          </a:xfrm>
          <a:effectLst>
            <a:outerShdw dist="35921" dir="2700000" algn="ctr" rotWithShape="0">
              <a:srgbClr val="808080"/>
            </a:outerShdw>
          </a:effectLst>
        </p:spPr>
        <p:txBody>
          <a:bodyPr/>
          <a:lstStyle/>
          <a:p>
            <a:pPr eaLnBrk="1" hangingPunct="1">
              <a:defRPr/>
            </a:pPr>
            <a:r>
              <a:rPr lang="en-US">
                <a:solidFill>
                  <a:srgbClr val="000099"/>
                </a:solidFill>
                <a:ea typeface="+mj-ea"/>
              </a:rPr>
              <a:t>Solubilization</a:t>
            </a:r>
          </a:p>
        </p:txBody>
      </p:sp>
      <p:sp>
        <p:nvSpPr>
          <p:cNvPr id="9219" name="Rectangle 4">
            <a:extLst>
              <a:ext uri="{FF2B5EF4-FFF2-40B4-BE49-F238E27FC236}">
                <a16:creationId xmlns:a16="http://schemas.microsoft.com/office/drawing/2014/main" id="{AE89D4C5-5BAA-4FBF-BF1C-0F0AD686B84D}"/>
              </a:ext>
            </a:extLst>
          </p:cNvPr>
          <p:cNvSpPr>
            <a:spLocks noChangeArrowheads="1"/>
          </p:cNvSpPr>
          <p:nvPr/>
        </p:nvSpPr>
        <p:spPr bwMode="auto">
          <a:xfrm>
            <a:off x="2362200" y="1600200"/>
            <a:ext cx="7696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a:spcBef>
                <a:spcPct val="20000"/>
              </a:spcBef>
              <a:buClr>
                <a:srgbClr val="FF0000"/>
              </a:buClr>
              <a:buFontTx/>
              <a:buChar char="•"/>
            </a:pPr>
            <a:r>
              <a:rPr lang="en-US" altLang="hu-HU" sz="2800">
                <a:solidFill>
                  <a:schemeClr val="accent2"/>
                </a:solidFill>
                <a:latin typeface="Times New Roman" panose="02020603050405020304" pitchFamily="18" charset="0"/>
              </a:rPr>
              <a:t>Spontaneous transfer of a compound insoluble in the bulk solvent into solution due to incorporation into the surfactant micelles</a:t>
            </a:r>
          </a:p>
        </p:txBody>
      </p:sp>
      <p:grpSp>
        <p:nvGrpSpPr>
          <p:cNvPr id="9220" name="Group 70">
            <a:extLst>
              <a:ext uri="{FF2B5EF4-FFF2-40B4-BE49-F238E27FC236}">
                <a16:creationId xmlns:a16="http://schemas.microsoft.com/office/drawing/2014/main" id="{C4AD7A8F-8469-4376-8ECC-DC3E6F719072}"/>
              </a:ext>
            </a:extLst>
          </p:cNvPr>
          <p:cNvGrpSpPr>
            <a:grpSpLocks/>
          </p:cNvGrpSpPr>
          <p:nvPr/>
        </p:nvGrpSpPr>
        <p:grpSpPr bwMode="auto">
          <a:xfrm>
            <a:off x="6477000" y="3733800"/>
            <a:ext cx="3352800" cy="2071688"/>
            <a:chOff x="3216" y="2352"/>
            <a:chExt cx="2112" cy="1305"/>
          </a:xfrm>
        </p:grpSpPr>
        <p:sp>
          <p:nvSpPr>
            <p:cNvPr id="9258" name="Rectangle 32">
              <a:extLst>
                <a:ext uri="{FF2B5EF4-FFF2-40B4-BE49-F238E27FC236}">
                  <a16:creationId xmlns:a16="http://schemas.microsoft.com/office/drawing/2014/main" id="{77CFAD2B-8DA8-431C-AD31-85483E362A52}"/>
                </a:ext>
              </a:extLst>
            </p:cNvPr>
            <p:cNvSpPr>
              <a:spLocks noChangeArrowheads="1"/>
            </p:cNvSpPr>
            <p:nvPr/>
          </p:nvSpPr>
          <p:spPr bwMode="auto">
            <a:xfrm>
              <a:off x="4272" y="2640"/>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polar compound</a:t>
              </a:r>
            </a:p>
          </p:txBody>
        </p:sp>
        <p:grpSp>
          <p:nvGrpSpPr>
            <p:cNvPr id="9259" name="Group 33">
              <a:extLst>
                <a:ext uri="{FF2B5EF4-FFF2-40B4-BE49-F238E27FC236}">
                  <a16:creationId xmlns:a16="http://schemas.microsoft.com/office/drawing/2014/main" id="{A5C7C0DB-34B7-4A0E-B66F-8D5EE9FD3E5E}"/>
                </a:ext>
              </a:extLst>
            </p:cNvPr>
            <p:cNvGrpSpPr>
              <a:grpSpLocks/>
            </p:cNvGrpSpPr>
            <p:nvPr/>
          </p:nvGrpSpPr>
          <p:grpSpPr bwMode="auto">
            <a:xfrm>
              <a:off x="3360" y="2736"/>
              <a:ext cx="956" cy="921"/>
              <a:chOff x="2296" y="2916"/>
              <a:chExt cx="736" cy="708"/>
            </a:xfrm>
          </p:grpSpPr>
          <p:sp>
            <p:nvSpPr>
              <p:cNvPr id="9263" name="Oval 34">
                <a:extLst>
                  <a:ext uri="{FF2B5EF4-FFF2-40B4-BE49-F238E27FC236}">
                    <a16:creationId xmlns:a16="http://schemas.microsoft.com/office/drawing/2014/main" id="{C70349DA-2921-43FD-A329-0412DA95FE5A}"/>
                  </a:ext>
                </a:extLst>
              </p:cNvPr>
              <p:cNvSpPr>
                <a:spLocks noChangeArrowheads="1"/>
              </p:cNvSpPr>
              <p:nvPr/>
            </p:nvSpPr>
            <p:spPr bwMode="auto">
              <a:xfrm>
                <a:off x="278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4" name="Oval 35">
                <a:extLst>
                  <a:ext uri="{FF2B5EF4-FFF2-40B4-BE49-F238E27FC236}">
                    <a16:creationId xmlns:a16="http://schemas.microsoft.com/office/drawing/2014/main" id="{D368FA08-3C10-4D26-9096-049A5E59A947}"/>
                  </a:ext>
                </a:extLst>
              </p:cNvPr>
              <p:cNvSpPr>
                <a:spLocks noChangeArrowheads="1"/>
              </p:cNvSpPr>
              <p:nvPr/>
            </p:nvSpPr>
            <p:spPr bwMode="auto">
              <a:xfrm>
                <a:off x="2832"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5" name="Oval 36">
                <a:extLst>
                  <a:ext uri="{FF2B5EF4-FFF2-40B4-BE49-F238E27FC236}">
                    <a16:creationId xmlns:a16="http://schemas.microsoft.com/office/drawing/2014/main" id="{BC6D94ED-434D-405E-9776-DD89791A3E55}"/>
                  </a:ext>
                </a:extLst>
              </p:cNvPr>
              <p:cNvSpPr>
                <a:spLocks noChangeArrowheads="1"/>
              </p:cNvSpPr>
              <p:nvPr/>
            </p:nvSpPr>
            <p:spPr bwMode="auto">
              <a:xfrm>
                <a:off x="2832"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6" name="Oval 37">
                <a:extLst>
                  <a:ext uri="{FF2B5EF4-FFF2-40B4-BE49-F238E27FC236}">
                    <a16:creationId xmlns:a16="http://schemas.microsoft.com/office/drawing/2014/main" id="{75AFE94D-A560-472A-A897-98FCBF9B4A99}"/>
                  </a:ext>
                </a:extLst>
              </p:cNvPr>
              <p:cNvSpPr>
                <a:spLocks noChangeArrowheads="1"/>
              </p:cNvSpPr>
              <p:nvPr/>
            </p:nvSpPr>
            <p:spPr bwMode="auto">
              <a:xfrm>
                <a:off x="2688"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7" name="Oval 38">
                <a:extLst>
                  <a:ext uri="{FF2B5EF4-FFF2-40B4-BE49-F238E27FC236}">
                    <a16:creationId xmlns:a16="http://schemas.microsoft.com/office/drawing/2014/main" id="{713E2AB2-5DC7-4B19-9710-9EF4DE3E719B}"/>
                  </a:ext>
                </a:extLst>
              </p:cNvPr>
              <p:cNvSpPr>
                <a:spLocks noChangeArrowheads="1"/>
              </p:cNvSpPr>
              <p:nvPr/>
            </p:nvSpPr>
            <p:spPr bwMode="auto">
              <a:xfrm>
                <a:off x="2592"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8" name="Oval 39">
                <a:extLst>
                  <a:ext uri="{FF2B5EF4-FFF2-40B4-BE49-F238E27FC236}">
                    <a16:creationId xmlns:a16="http://schemas.microsoft.com/office/drawing/2014/main" id="{84D182E3-C9C0-44CB-9BCF-66D3A8141CE0}"/>
                  </a:ext>
                </a:extLst>
              </p:cNvPr>
              <p:cNvSpPr>
                <a:spLocks noChangeArrowheads="1"/>
              </p:cNvSpPr>
              <p:nvPr/>
            </p:nvSpPr>
            <p:spPr bwMode="auto">
              <a:xfrm>
                <a:off x="2688"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9" name="Oval 40">
                <a:extLst>
                  <a:ext uri="{FF2B5EF4-FFF2-40B4-BE49-F238E27FC236}">
                    <a16:creationId xmlns:a16="http://schemas.microsoft.com/office/drawing/2014/main" id="{2030FCE3-1647-4460-AA02-94D75DF4E7D5}"/>
                  </a:ext>
                </a:extLst>
              </p:cNvPr>
              <p:cNvSpPr>
                <a:spLocks noChangeArrowheads="1"/>
              </p:cNvSpPr>
              <p:nvPr/>
            </p:nvSpPr>
            <p:spPr bwMode="auto">
              <a:xfrm>
                <a:off x="2784"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0" name="Oval 41">
                <a:extLst>
                  <a:ext uri="{FF2B5EF4-FFF2-40B4-BE49-F238E27FC236}">
                    <a16:creationId xmlns:a16="http://schemas.microsoft.com/office/drawing/2014/main" id="{FF36A584-4D38-4AF6-9B71-A2381916EB48}"/>
                  </a:ext>
                </a:extLst>
              </p:cNvPr>
              <p:cNvSpPr>
                <a:spLocks noChangeArrowheads="1"/>
              </p:cNvSpPr>
              <p:nvPr/>
            </p:nvSpPr>
            <p:spPr bwMode="auto">
              <a:xfrm>
                <a:off x="2544"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1" name="Oval 42">
                <a:extLst>
                  <a:ext uri="{FF2B5EF4-FFF2-40B4-BE49-F238E27FC236}">
                    <a16:creationId xmlns:a16="http://schemas.microsoft.com/office/drawing/2014/main" id="{0CEA7185-CAEF-4F52-8E49-DE86AA729085}"/>
                  </a:ext>
                </a:extLst>
              </p:cNvPr>
              <p:cNvSpPr>
                <a:spLocks noChangeArrowheads="1"/>
              </p:cNvSpPr>
              <p:nvPr/>
            </p:nvSpPr>
            <p:spPr bwMode="auto">
              <a:xfrm>
                <a:off x="2496"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2" name="Oval 43">
                <a:extLst>
                  <a:ext uri="{FF2B5EF4-FFF2-40B4-BE49-F238E27FC236}">
                    <a16:creationId xmlns:a16="http://schemas.microsoft.com/office/drawing/2014/main" id="{0E7390D2-35F7-45CF-86EF-9A22D2C5965C}"/>
                  </a:ext>
                </a:extLst>
              </p:cNvPr>
              <p:cNvSpPr>
                <a:spLocks noChangeArrowheads="1"/>
              </p:cNvSpPr>
              <p:nvPr/>
            </p:nvSpPr>
            <p:spPr bwMode="auto">
              <a:xfrm>
                <a:off x="244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3" name="Oval 44">
                <a:extLst>
                  <a:ext uri="{FF2B5EF4-FFF2-40B4-BE49-F238E27FC236}">
                    <a16:creationId xmlns:a16="http://schemas.microsoft.com/office/drawing/2014/main" id="{78A626A6-4222-448B-AE1F-E82B17ECCCCE}"/>
                  </a:ext>
                </a:extLst>
              </p:cNvPr>
              <p:cNvSpPr>
                <a:spLocks noChangeArrowheads="1"/>
              </p:cNvSpPr>
              <p:nvPr/>
            </p:nvSpPr>
            <p:spPr bwMode="auto">
              <a:xfrm>
                <a:off x="2400"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4" name="Oval 45">
                <a:extLst>
                  <a:ext uri="{FF2B5EF4-FFF2-40B4-BE49-F238E27FC236}">
                    <a16:creationId xmlns:a16="http://schemas.microsoft.com/office/drawing/2014/main" id="{AECCEDB5-B109-4A00-B563-0C0710BE9AFC}"/>
                  </a:ext>
                </a:extLst>
              </p:cNvPr>
              <p:cNvSpPr>
                <a:spLocks noChangeArrowheads="1"/>
              </p:cNvSpPr>
              <p:nvPr/>
            </p:nvSpPr>
            <p:spPr bwMode="auto">
              <a:xfrm>
                <a:off x="2448"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5" name="Oval 46">
                <a:extLst>
                  <a:ext uri="{FF2B5EF4-FFF2-40B4-BE49-F238E27FC236}">
                    <a16:creationId xmlns:a16="http://schemas.microsoft.com/office/drawing/2014/main" id="{43C32FB0-0A24-4F77-9562-EC1F49EBB9EA}"/>
                  </a:ext>
                </a:extLst>
              </p:cNvPr>
              <p:cNvSpPr>
                <a:spLocks noChangeArrowheads="1"/>
              </p:cNvSpPr>
              <p:nvPr/>
            </p:nvSpPr>
            <p:spPr bwMode="auto">
              <a:xfrm>
                <a:off x="2400"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6" name="Freeform 47">
                <a:extLst>
                  <a:ext uri="{FF2B5EF4-FFF2-40B4-BE49-F238E27FC236}">
                    <a16:creationId xmlns:a16="http://schemas.microsoft.com/office/drawing/2014/main" id="{2D706592-3254-49C7-97B3-A7E3AD899448}"/>
                  </a:ext>
                </a:extLst>
              </p:cNvPr>
              <p:cNvSpPr>
                <a:spLocks/>
              </p:cNvSpPr>
              <p:nvPr/>
            </p:nvSpPr>
            <p:spPr bwMode="auto">
              <a:xfrm>
                <a:off x="2880" y="3024"/>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77" name="Freeform 48">
                <a:extLst>
                  <a:ext uri="{FF2B5EF4-FFF2-40B4-BE49-F238E27FC236}">
                    <a16:creationId xmlns:a16="http://schemas.microsoft.com/office/drawing/2014/main" id="{3D05DF50-3297-4400-B4A1-24243310B147}"/>
                  </a:ext>
                </a:extLst>
              </p:cNvPr>
              <p:cNvSpPr>
                <a:spLocks/>
              </p:cNvSpPr>
              <p:nvPr/>
            </p:nvSpPr>
            <p:spPr bwMode="auto">
              <a:xfrm>
                <a:off x="2928" y="3168"/>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78" name="Freeform 49">
                <a:extLst>
                  <a:ext uri="{FF2B5EF4-FFF2-40B4-BE49-F238E27FC236}">
                    <a16:creationId xmlns:a16="http://schemas.microsoft.com/office/drawing/2014/main" id="{4E744640-BD8B-48A2-AB79-9FEC49D7A8D8}"/>
                  </a:ext>
                </a:extLst>
              </p:cNvPr>
              <p:cNvSpPr>
                <a:spLocks/>
              </p:cNvSpPr>
              <p:nvPr/>
            </p:nvSpPr>
            <p:spPr bwMode="auto">
              <a:xfrm>
                <a:off x="2928" y="3312"/>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79" name="Freeform 50">
                <a:extLst>
                  <a:ext uri="{FF2B5EF4-FFF2-40B4-BE49-F238E27FC236}">
                    <a16:creationId xmlns:a16="http://schemas.microsoft.com/office/drawing/2014/main" id="{F50AB11C-AFD1-4EBA-B592-DA6276BD9D8E}"/>
                  </a:ext>
                </a:extLst>
              </p:cNvPr>
              <p:cNvSpPr>
                <a:spLocks/>
              </p:cNvSpPr>
              <p:nvPr/>
            </p:nvSpPr>
            <p:spPr bwMode="auto">
              <a:xfrm>
                <a:off x="2880" y="340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0" name="Freeform 51">
                <a:extLst>
                  <a:ext uri="{FF2B5EF4-FFF2-40B4-BE49-F238E27FC236}">
                    <a16:creationId xmlns:a16="http://schemas.microsoft.com/office/drawing/2014/main" id="{5EBD7C9F-26D5-4E8F-8C57-DF835F917663}"/>
                  </a:ext>
                </a:extLst>
              </p:cNvPr>
              <p:cNvSpPr>
                <a:spLocks/>
              </p:cNvSpPr>
              <p:nvPr/>
            </p:nvSpPr>
            <p:spPr bwMode="auto">
              <a:xfrm>
                <a:off x="2736" y="350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1" name="Freeform 52">
                <a:extLst>
                  <a:ext uri="{FF2B5EF4-FFF2-40B4-BE49-F238E27FC236}">
                    <a16:creationId xmlns:a16="http://schemas.microsoft.com/office/drawing/2014/main" id="{834012EA-2BE3-49AE-86CC-A8BAC0B4B02A}"/>
                  </a:ext>
                </a:extLst>
              </p:cNvPr>
              <p:cNvSpPr>
                <a:spLocks/>
              </p:cNvSpPr>
              <p:nvPr/>
            </p:nvSpPr>
            <p:spPr bwMode="auto">
              <a:xfrm>
                <a:off x="2544" y="3504"/>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2" name="Freeform 53">
                <a:extLst>
                  <a:ext uri="{FF2B5EF4-FFF2-40B4-BE49-F238E27FC236}">
                    <a16:creationId xmlns:a16="http://schemas.microsoft.com/office/drawing/2014/main" id="{0D027C76-1FEA-4599-A65A-A576BFC41124}"/>
                  </a:ext>
                </a:extLst>
              </p:cNvPr>
              <p:cNvSpPr>
                <a:spLocks/>
              </p:cNvSpPr>
              <p:nvPr/>
            </p:nvSpPr>
            <p:spPr bwMode="auto">
              <a:xfrm>
                <a:off x="2400" y="3456"/>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3" name="Freeform 54">
                <a:extLst>
                  <a:ext uri="{FF2B5EF4-FFF2-40B4-BE49-F238E27FC236}">
                    <a16:creationId xmlns:a16="http://schemas.microsoft.com/office/drawing/2014/main" id="{2E16AFBC-3281-4F0E-B244-44E9763B0DF9}"/>
                  </a:ext>
                </a:extLst>
              </p:cNvPr>
              <p:cNvSpPr>
                <a:spLocks/>
              </p:cNvSpPr>
              <p:nvPr/>
            </p:nvSpPr>
            <p:spPr bwMode="auto">
              <a:xfrm>
                <a:off x="2448" y="2928"/>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4" name="Freeform 55">
                <a:extLst>
                  <a:ext uri="{FF2B5EF4-FFF2-40B4-BE49-F238E27FC236}">
                    <a16:creationId xmlns:a16="http://schemas.microsoft.com/office/drawing/2014/main" id="{6043D9C0-1989-4FD0-BB96-B9709905BFAF}"/>
                  </a:ext>
                </a:extLst>
              </p:cNvPr>
              <p:cNvSpPr>
                <a:spLocks/>
              </p:cNvSpPr>
              <p:nvPr/>
            </p:nvSpPr>
            <p:spPr bwMode="auto">
              <a:xfrm>
                <a:off x="2304" y="3120"/>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5" name="Freeform 56">
                <a:extLst>
                  <a:ext uri="{FF2B5EF4-FFF2-40B4-BE49-F238E27FC236}">
                    <a16:creationId xmlns:a16="http://schemas.microsoft.com/office/drawing/2014/main" id="{797FC765-2124-4233-BE7D-9CC1C7DD3A0A}"/>
                  </a:ext>
                </a:extLst>
              </p:cNvPr>
              <p:cNvSpPr>
                <a:spLocks/>
              </p:cNvSpPr>
              <p:nvPr/>
            </p:nvSpPr>
            <p:spPr bwMode="auto">
              <a:xfrm>
                <a:off x="2750" y="2924"/>
                <a:ext cx="50" cy="112"/>
              </a:xfrm>
              <a:custGeom>
                <a:avLst/>
                <a:gdLst>
                  <a:gd name="T0" fmla="*/ 6 w 50"/>
                  <a:gd name="T1" fmla="*/ 112 h 112"/>
                  <a:gd name="T2" fmla="*/ 10 w 50"/>
                  <a:gd name="T3" fmla="*/ 64 h 112"/>
                  <a:gd name="T4" fmla="*/ 34 w 50"/>
                  <a:gd name="T5" fmla="*/ 60 h 112"/>
                  <a:gd name="T6" fmla="*/ 22 w 50"/>
                  <a:gd name="T7" fmla="*/ 28 h 112"/>
                  <a:gd name="T8" fmla="*/ 50 w 50"/>
                  <a:gd name="T9" fmla="*/ 0 h 112"/>
                  <a:gd name="T10" fmla="*/ 0 60000 65536"/>
                  <a:gd name="T11" fmla="*/ 0 60000 65536"/>
                  <a:gd name="T12" fmla="*/ 0 60000 65536"/>
                  <a:gd name="T13" fmla="*/ 0 60000 65536"/>
                  <a:gd name="T14" fmla="*/ 0 60000 65536"/>
                  <a:gd name="T15" fmla="*/ 0 w 50"/>
                  <a:gd name="T16" fmla="*/ 0 h 112"/>
                  <a:gd name="T17" fmla="*/ 50 w 50"/>
                  <a:gd name="T18" fmla="*/ 112 h 112"/>
                </a:gdLst>
                <a:ahLst/>
                <a:cxnLst>
                  <a:cxn ang="T10">
                    <a:pos x="T0" y="T1"/>
                  </a:cxn>
                  <a:cxn ang="T11">
                    <a:pos x="T2" y="T3"/>
                  </a:cxn>
                  <a:cxn ang="T12">
                    <a:pos x="T4" y="T5"/>
                  </a:cxn>
                  <a:cxn ang="T13">
                    <a:pos x="T6" y="T7"/>
                  </a:cxn>
                  <a:cxn ang="T14">
                    <a:pos x="T8" y="T9"/>
                  </a:cxn>
                </a:cxnLst>
                <a:rect l="T15" t="T16" r="T17" b="T18"/>
                <a:pathLst>
                  <a:path w="50" h="112">
                    <a:moveTo>
                      <a:pt x="6" y="112"/>
                    </a:moveTo>
                    <a:cubicBezTo>
                      <a:pt x="10" y="99"/>
                      <a:pt x="0" y="74"/>
                      <a:pt x="10" y="64"/>
                    </a:cubicBezTo>
                    <a:cubicBezTo>
                      <a:pt x="16" y="58"/>
                      <a:pt x="26" y="61"/>
                      <a:pt x="34" y="60"/>
                    </a:cubicBezTo>
                    <a:cubicBezTo>
                      <a:pt x="46" y="41"/>
                      <a:pt x="33" y="45"/>
                      <a:pt x="22" y="28"/>
                    </a:cubicBezTo>
                    <a:cubicBezTo>
                      <a:pt x="36" y="19"/>
                      <a:pt x="50" y="19"/>
                      <a:pt x="5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6" name="Freeform 57">
                <a:extLst>
                  <a:ext uri="{FF2B5EF4-FFF2-40B4-BE49-F238E27FC236}">
                    <a16:creationId xmlns:a16="http://schemas.microsoft.com/office/drawing/2014/main" id="{801554EB-3699-4B58-9E89-56257E9B0975}"/>
                  </a:ext>
                </a:extLst>
              </p:cNvPr>
              <p:cNvSpPr>
                <a:spLocks/>
              </p:cNvSpPr>
              <p:nvPr/>
            </p:nvSpPr>
            <p:spPr bwMode="auto">
              <a:xfrm>
                <a:off x="2613" y="2916"/>
                <a:ext cx="73" cy="145"/>
              </a:xfrm>
              <a:custGeom>
                <a:avLst/>
                <a:gdLst>
                  <a:gd name="T0" fmla="*/ 31 w 73"/>
                  <a:gd name="T1" fmla="*/ 112 h 145"/>
                  <a:gd name="T2" fmla="*/ 3 w 73"/>
                  <a:gd name="T3" fmla="*/ 92 h 145"/>
                  <a:gd name="T4" fmla="*/ 11 w 73"/>
                  <a:gd name="T5" fmla="*/ 80 h 145"/>
                  <a:gd name="T6" fmla="*/ 43 w 73"/>
                  <a:gd name="T7" fmla="*/ 72 h 145"/>
                  <a:gd name="T8" fmla="*/ 31 w 73"/>
                  <a:gd name="T9" fmla="*/ 24 h 145"/>
                  <a:gd name="T10" fmla="*/ 19 w 73"/>
                  <a:gd name="T11" fmla="*/ 0 h 145"/>
                  <a:gd name="T12" fmla="*/ 0 60000 65536"/>
                  <a:gd name="T13" fmla="*/ 0 60000 65536"/>
                  <a:gd name="T14" fmla="*/ 0 60000 65536"/>
                  <a:gd name="T15" fmla="*/ 0 60000 65536"/>
                  <a:gd name="T16" fmla="*/ 0 60000 65536"/>
                  <a:gd name="T17" fmla="*/ 0 60000 65536"/>
                  <a:gd name="T18" fmla="*/ 0 w 73"/>
                  <a:gd name="T19" fmla="*/ 0 h 145"/>
                  <a:gd name="T20" fmla="*/ 73 w 73"/>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73" h="145">
                    <a:moveTo>
                      <a:pt x="31" y="112"/>
                    </a:moveTo>
                    <a:cubicBezTo>
                      <a:pt x="17" y="70"/>
                      <a:pt x="46" y="145"/>
                      <a:pt x="3" y="92"/>
                    </a:cubicBezTo>
                    <a:cubicBezTo>
                      <a:pt x="0" y="88"/>
                      <a:pt x="7" y="82"/>
                      <a:pt x="11" y="80"/>
                    </a:cubicBezTo>
                    <a:cubicBezTo>
                      <a:pt x="21" y="75"/>
                      <a:pt x="32" y="75"/>
                      <a:pt x="43" y="72"/>
                    </a:cubicBezTo>
                    <a:cubicBezTo>
                      <a:pt x="73" y="52"/>
                      <a:pt x="63" y="30"/>
                      <a:pt x="31" y="24"/>
                    </a:cubicBezTo>
                    <a:cubicBezTo>
                      <a:pt x="22" y="18"/>
                      <a:pt x="2" y="9"/>
                      <a:pt x="19"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7" name="Freeform 58">
                <a:extLst>
                  <a:ext uri="{FF2B5EF4-FFF2-40B4-BE49-F238E27FC236}">
                    <a16:creationId xmlns:a16="http://schemas.microsoft.com/office/drawing/2014/main" id="{42097061-B878-4B4F-9D3F-E3F09EBDB055}"/>
                  </a:ext>
                </a:extLst>
              </p:cNvPr>
              <p:cNvSpPr>
                <a:spLocks/>
              </p:cNvSpPr>
              <p:nvPr/>
            </p:nvSpPr>
            <p:spPr bwMode="auto">
              <a:xfrm>
                <a:off x="2336" y="3055"/>
                <a:ext cx="117" cy="58"/>
              </a:xfrm>
              <a:custGeom>
                <a:avLst/>
                <a:gdLst>
                  <a:gd name="T0" fmla="*/ 116 w 117"/>
                  <a:gd name="T1" fmla="*/ 53 h 58"/>
                  <a:gd name="T2" fmla="*/ 96 w 117"/>
                  <a:gd name="T3" fmla="*/ 37 h 58"/>
                  <a:gd name="T4" fmla="*/ 32 w 117"/>
                  <a:gd name="T5" fmla="*/ 25 h 58"/>
                  <a:gd name="T6" fmla="*/ 0 w 117"/>
                  <a:gd name="T7" fmla="*/ 9 h 58"/>
                  <a:gd name="T8" fmla="*/ 0 60000 65536"/>
                  <a:gd name="T9" fmla="*/ 0 60000 65536"/>
                  <a:gd name="T10" fmla="*/ 0 60000 65536"/>
                  <a:gd name="T11" fmla="*/ 0 60000 65536"/>
                  <a:gd name="T12" fmla="*/ 0 w 117"/>
                  <a:gd name="T13" fmla="*/ 0 h 58"/>
                  <a:gd name="T14" fmla="*/ 117 w 117"/>
                  <a:gd name="T15" fmla="*/ 58 h 58"/>
                </a:gdLst>
                <a:ahLst/>
                <a:cxnLst>
                  <a:cxn ang="T8">
                    <a:pos x="T0" y="T1"/>
                  </a:cxn>
                  <a:cxn ang="T9">
                    <a:pos x="T2" y="T3"/>
                  </a:cxn>
                  <a:cxn ang="T10">
                    <a:pos x="T4" y="T5"/>
                  </a:cxn>
                  <a:cxn ang="T11">
                    <a:pos x="T6" y="T7"/>
                  </a:cxn>
                </a:cxnLst>
                <a:rect l="T12" t="T13" r="T14" b="T15"/>
                <a:pathLst>
                  <a:path w="117" h="58">
                    <a:moveTo>
                      <a:pt x="116" y="53"/>
                    </a:moveTo>
                    <a:cubicBezTo>
                      <a:pt x="76" y="43"/>
                      <a:pt x="117" y="58"/>
                      <a:pt x="96" y="37"/>
                    </a:cubicBezTo>
                    <a:cubicBezTo>
                      <a:pt x="81" y="22"/>
                      <a:pt x="53" y="28"/>
                      <a:pt x="32" y="25"/>
                    </a:cubicBezTo>
                    <a:cubicBezTo>
                      <a:pt x="26" y="0"/>
                      <a:pt x="33" y="9"/>
                      <a:pt x="0" y="9"/>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8" name="Freeform 59">
                <a:extLst>
                  <a:ext uri="{FF2B5EF4-FFF2-40B4-BE49-F238E27FC236}">
                    <a16:creationId xmlns:a16="http://schemas.microsoft.com/office/drawing/2014/main" id="{BA50852C-11FE-4A7F-9B1C-54EABB4FC918}"/>
                  </a:ext>
                </a:extLst>
              </p:cNvPr>
              <p:cNvSpPr>
                <a:spLocks/>
              </p:cNvSpPr>
              <p:nvPr/>
            </p:nvSpPr>
            <p:spPr bwMode="auto">
              <a:xfrm>
                <a:off x="2296" y="3336"/>
                <a:ext cx="108" cy="68"/>
              </a:xfrm>
              <a:custGeom>
                <a:avLst/>
                <a:gdLst>
                  <a:gd name="T0" fmla="*/ 108 w 108"/>
                  <a:gd name="T1" fmla="*/ 0 h 68"/>
                  <a:gd name="T2" fmla="*/ 48 w 108"/>
                  <a:gd name="T3" fmla="*/ 28 h 68"/>
                  <a:gd name="T4" fmla="*/ 28 w 108"/>
                  <a:gd name="T5" fmla="*/ 68 h 68"/>
                  <a:gd name="T6" fmla="*/ 0 w 108"/>
                  <a:gd name="T7" fmla="*/ 64 h 68"/>
                  <a:gd name="T8" fmla="*/ 0 60000 65536"/>
                  <a:gd name="T9" fmla="*/ 0 60000 65536"/>
                  <a:gd name="T10" fmla="*/ 0 60000 65536"/>
                  <a:gd name="T11" fmla="*/ 0 60000 65536"/>
                  <a:gd name="T12" fmla="*/ 0 w 108"/>
                  <a:gd name="T13" fmla="*/ 0 h 68"/>
                  <a:gd name="T14" fmla="*/ 108 w 108"/>
                  <a:gd name="T15" fmla="*/ 68 h 68"/>
                </a:gdLst>
                <a:ahLst/>
                <a:cxnLst>
                  <a:cxn ang="T8">
                    <a:pos x="T0" y="T1"/>
                  </a:cxn>
                  <a:cxn ang="T9">
                    <a:pos x="T2" y="T3"/>
                  </a:cxn>
                  <a:cxn ang="T10">
                    <a:pos x="T4" y="T5"/>
                  </a:cxn>
                  <a:cxn ang="T11">
                    <a:pos x="T6" y="T7"/>
                  </a:cxn>
                </a:cxnLst>
                <a:rect l="T12" t="T13" r="T14" b="T15"/>
                <a:pathLst>
                  <a:path w="108" h="68">
                    <a:moveTo>
                      <a:pt x="108" y="0"/>
                    </a:moveTo>
                    <a:cubicBezTo>
                      <a:pt x="101" y="35"/>
                      <a:pt x="87" y="24"/>
                      <a:pt x="48" y="28"/>
                    </a:cubicBezTo>
                    <a:cubicBezTo>
                      <a:pt x="42" y="46"/>
                      <a:pt x="44" y="57"/>
                      <a:pt x="28" y="68"/>
                    </a:cubicBezTo>
                    <a:cubicBezTo>
                      <a:pt x="3" y="64"/>
                      <a:pt x="12" y="64"/>
                      <a:pt x="0" y="64"/>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9260" name="Rectangle 60">
              <a:extLst>
                <a:ext uri="{FF2B5EF4-FFF2-40B4-BE49-F238E27FC236}">
                  <a16:creationId xmlns:a16="http://schemas.microsoft.com/office/drawing/2014/main" id="{0B25FD6D-C1D4-4B32-A10F-ED60D598736D}"/>
                </a:ext>
              </a:extLst>
            </p:cNvPr>
            <p:cNvSpPr>
              <a:spLocks noChangeArrowheads="1"/>
            </p:cNvSpPr>
            <p:nvPr/>
          </p:nvSpPr>
          <p:spPr bwMode="auto">
            <a:xfrm>
              <a:off x="3216" y="2352"/>
              <a:ext cx="10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Reverse micelles</a:t>
              </a:r>
            </a:p>
          </p:txBody>
        </p:sp>
        <p:sp>
          <p:nvSpPr>
            <p:cNvPr id="9261" name="Oval 61">
              <a:extLst>
                <a:ext uri="{FF2B5EF4-FFF2-40B4-BE49-F238E27FC236}">
                  <a16:creationId xmlns:a16="http://schemas.microsoft.com/office/drawing/2014/main" id="{7681BDDD-0585-40C8-8ED2-C7C3D674E5E1}"/>
                </a:ext>
              </a:extLst>
            </p:cNvPr>
            <p:cNvSpPr>
              <a:spLocks noChangeArrowheads="1"/>
            </p:cNvSpPr>
            <p:nvPr/>
          </p:nvSpPr>
          <p:spPr bwMode="auto">
            <a:xfrm>
              <a:off x="3744" y="307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2" name="Line 62">
              <a:extLst>
                <a:ext uri="{FF2B5EF4-FFF2-40B4-BE49-F238E27FC236}">
                  <a16:creationId xmlns:a16="http://schemas.microsoft.com/office/drawing/2014/main" id="{FF658907-6956-4A4F-8F2A-C0730C77462B}"/>
                </a:ext>
              </a:extLst>
            </p:cNvPr>
            <p:cNvSpPr>
              <a:spLocks noChangeShapeType="1"/>
            </p:cNvSpPr>
            <p:nvPr/>
          </p:nvSpPr>
          <p:spPr bwMode="auto">
            <a:xfrm flipV="1">
              <a:off x="3840" y="2784"/>
              <a:ext cx="432" cy="336"/>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9221" name="Group 69">
            <a:extLst>
              <a:ext uri="{FF2B5EF4-FFF2-40B4-BE49-F238E27FC236}">
                <a16:creationId xmlns:a16="http://schemas.microsoft.com/office/drawing/2014/main" id="{E189D3E3-AA79-49C6-AE18-DF99566D43BD}"/>
              </a:ext>
            </a:extLst>
          </p:cNvPr>
          <p:cNvGrpSpPr>
            <a:grpSpLocks/>
          </p:cNvGrpSpPr>
          <p:nvPr/>
        </p:nvGrpSpPr>
        <p:grpSpPr bwMode="auto">
          <a:xfrm>
            <a:off x="2819400" y="3810001"/>
            <a:ext cx="3238500" cy="1749425"/>
            <a:chOff x="816" y="2448"/>
            <a:chExt cx="2040" cy="1102"/>
          </a:xfrm>
        </p:grpSpPr>
        <p:grpSp>
          <p:nvGrpSpPr>
            <p:cNvPr id="9227" name="Group 5">
              <a:extLst>
                <a:ext uri="{FF2B5EF4-FFF2-40B4-BE49-F238E27FC236}">
                  <a16:creationId xmlns:a16="http://schemas.microsoft.com/office/drawing/2014/main" id="{01CF2C02-578B-4161-A6C1-F3B136FBC5F9}"/>
                </a:ext>
              </a:extLst>
            </p:cNvPr>
            <p:cNvGrpSpPr>
              <a:grpSpLocks/>
            </p:cNvGrpSpPr>
            <p:nvPr/>
          </p:nvGrpSpPr>
          <p:grpSpPr bwMode="auto">
            <a:xfrm>
              <a:off x="912" y="2928"/>
              <a:ext cx="691" cy="622"/>
              <a:chOff x="480" y="1344"/>
              <a:chExt cx="528" cy="480"/>
            </a:xfrm>
          </p:grpSpPr>
          <p:sp>
            <p:nvSpPr>
              <p:cNvPr id="9232" name="Oval 6">
                <a:extLst>
                  <a:ext uri="{FF2B5EF4-FFF2-40B4-BE49-F238E27FC236}">
                    <a16:creationId xmlns:a16="http://schemas.microsoft.com/office/drawing/2014/main" id="{6A3C7BFC-5959-4E0C-9938-6243D635B279}"/>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3" name="Oval 7">
                <a:extLst>
                  <a:ext uri="{FF2B5EF4-FFF2-40B4-BE49-F238E27FC236}">
                    <a16:creationId xmlns:a16="http://schemas.microsoft.com/office/drawing/2014/main" id="{1D920478-BC90-4AE0-8F8D-ECAD08288ADA}"/>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4" name="Oval 8">
                <a:extLst>
                  <a:ext uri="{FF2B5EF4-FFF2-40B4-BE49-F238E27FC236}">
                    <a16:creationId xmlns:a16="http://schemas.microsoft.com/office/drawing/2014/main" id="{63C70B5A-57CD-452E-9463-561928857AC4}"/>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5" name="Oval 9">
                <a:extLst>
                  <a:ext uri="{FF2B5EF4-FFF2-40B4-BE49-F238E27FC236}">
                    <a16:creationId xmlns:a16="http://schemas.microsoft.com/office/drawing/2014/main" id="{91A9BEED-1A9C-4898-B65C-72179527CEEA}"/>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6" name="Oval 10">
                <a:extLst>
                  <a:ext uri="{FF2B5EF4-FFF2-40B4-BE49-F238E27FC236}">
                    <a16:creationId xmlns:a16="http://schemas.microsoft.com/office/drawing/2014/main" id="{9E90973D-0E4A-4982-9480-572374DBAC08}"/>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7" name="Oval 11">
                <a:extLst>
                  <a:ext uri="{FF2B5EF4-FFF2-40B4-BE49-F238E27FC236}">
                    <a16:creationId xmlns:a16="http://schemas.microsoft.com/office/drawing/2014/main" id="{8439C7CD-E034-4A4A-AA18-98FEBF592294}"/>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8" name="Oval 12">
                <a:extLst>
                  <a:ext uri="{FF2B5EF4-FFF2-40B4-BE49-F238E27FC236}">
                    <a16:creationId xmlns:a16="http://schemas.microsoft.com/office/drawing/2014/main" id="{1DA4194D-D494-4466-A311-AD82476616B9}"/>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9" name="Oval 13">
                <a:extLst>
                  <a:ext uri="{FF2B5EF4-FFF2-40B4-BE49-F238E27FC236}">
                    <a16:creationId xmlns:a16="http://schemas.microsoft.com/office/drawing/2014/main" id="{54BFF516-A67E-4CB3-8CF6-80D63FFDB0A1}"/>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0" name="Oval 14">
                <a:extLst>
                  <a:ext uri="{FF2B5EF4-FFF2-40B4-BE49-F238E27FC236}">
                    <a16:creationId xmlns:a16="http://schemas.microsoft.com/office/drawing/2014/main" id="{C5854826-CF51-4515-9D4B-4A48F9AAA1BB}"/>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1" name="Oval 15">
                <a:extLst>
                  <a:ext uri="{FF2B5EF4-FFF2-40B4-BE49-F238E27FC236}">
                    <a16:creationId xmlns:a16="http://schemas.microsoft.com/office/drawing/2014/main" id="{B6B90D62-FC44-48D6-85BC-91792AF95C3E}"/>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2" name="Oval 16">
                <a:extLst>
                  <a:ext uri="{FF2B5EF4-FFF2-40B4-BE49-F238E27FC236}">
                    <a16:creationId xmlns:a16="http://schemas.microsoft.com/office/drawing/2014/main" id="{92060508-F4D2-40A1-AA8D-CCD3FEDABD5B}"/>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3" name="Oval 17">
                <a:extLst>
                  <a:ext uri="{FF2B5EF4-FFF2-40B4-BE49-F238E27FC236}">
                    <a16:creationId xmlns:a16="http://schemas.microsoft.com/office/drawing/2014/main" id="{887D6D71-67F8-4CD3-B050-9044FCF2087D}"/>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4" name="Oval 18">
                <a:extLst>
                  <a:ext uri="{FF2B5EF4-FFF2-40B4-BE49-F238E27FC236}">
                    <a16:creationId xmlns:a16="http://schemas.microsoft.com/office/drawing/2014/main" id="{D1011A97-2DCC-4378-B3B7-99C006067EC2}"/>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5" name="Freeform 19">
                <a:extLst>
                  <a:ext uri="{FF2B5EF4-FFF2-40B4-BE49-F238E27FC236}">
                    <a16:creationId xmlns:a16="http://schemas.microsoft.com/office/drawing/2014/main" id="{E7318F87-69EB-436C-B1E3-F5F7EFF60D6F}"/>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6" name="Freeform 20">
                <a:extLst>
                  <a:ext uri="{FF2B5EF4-FFF2-40B4-BE49-F238E27FC236}">
                    <a16:creationId xmlns:a16="http://schemas.microsoft.com/office/drawing/2014/main" id="{BA29C407-A0CD-4942-9FD9-3C52F8C1A6C3}"/>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7" name="Freeform 21">
                <a:extLst>
                  <a:ext uri="{FF2B5EF4-FFF2-40B4-BE49-F238E27FC236}">
                    <a16:creationId xmlns:a16="http://schemas.microsoft.com/office/drawing/2014/main" id="{0A49287A-9822-4D52-A1A5-51B97E5073D6}"/>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8" name="Freeform 22">
                <a:extLst>
                  <a:ext uri="{FF2B5EF4-FFF2-40B4-BE49-F238E27FC236}">
                    <a16:creationId xmlns:a16="http://schemas.microsoft.com/office/drawing/2014/main" id="{06E717E7-30AD-4D1C-8DA1-4C8268F091DC}"/>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9" name="Freeform 23">
                <a:extLst>
                  <a:ext uri="{FF2B5EF4-FFF2-40B4-BE49-F238E27FC236}">
                    <a16:creationId xmlns:a16="http://schemas.microsoft.com/office/drawing/2014/main" id="{4A5D888D-6B6C-43FE-87DE-8F5920D775B5}"/>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0" name="Freeform 24">
                <a:extLst>
                  <a:ext uri="{FF2B5EF4-FFF2-40B4-BE49-F238E27FC236}">
                    <a16:creationId xmlns:a16="http://schemas.microsoft.com/office/drawing/2014/main" id="{67D52F80-A054-41B9-B8CE-F9878D3047BB}"/>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1" name="Freeform 25">
                <a:extLst>
                  <a:ext uri="{FF2B5EF4-FFF2-40B4-BE49-F238E27FC236}">
                    <a16:creationId xmlns:a16="http://schemas.microsoft.com/office/drawing/2014/main" id="{2E28B108-B497-4FDC-95F5-763E319B6AE8}"/>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2" name="Freeform 26">
                <a:extLst>
                  <a:ext uri="{FF2B5EF4-FFF2-40B4-BE49-F238E27FC236}">
                    <a16:creationId xmlns:a16="http://schemas.microsoft.com/office/drawing/2014/main" id="{DB0499B0-6527-43B2-B1B8-0E6EE1AE7CD9}"/>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3" name="Freeform 27">
                <a:extLst>
                  <a:ext uri="{FF2B5EF4-FFF2-40B4-BE49-F238E27FC236}">
                    <a16:creationId xmlns:a16="http://schemas.microsoft.com/office/drawing/2014/main" id="{0B844AF2-5309-419D-BC6A-1C5887DCDA80}"/>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4" name="Freeform 28">
                <a:extLst>
                  <a:ext uri="{FF2B5EF4-FFF2-40B4-BE49-F238E27FC236}">
                    <a16:creationId xmlns:a16="http://schemas.microsoft.com/office/drawing/2014/main" id="{0D7FBFC3-9753-41F2-8C18-123FE4B22FCF}"/>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5" name="Freeform 29">
                <a:extLst>
                  <a:ext uri="{FF2B5EF4-FFF2-40B4-BE49-F238E27FC236}">
                    <a16:creationId xmlns:a16="http://schemas.microsoft.com/office/drawing/2014/main" id="{BA886DF5-C034-4016-ACFB-5A901B387719}"/>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6" name="Freeform 30">
                <a:extLst>
                  <a:ext uri="{FF2B5EF4-FFF2-40B4-BE49-F238E27FC236}">
                    <a16:creationId xmlns:a16="http://schemas.microsoft.com/office/drawing/2014/main" id="{96C37F15-BB51-4A87-BB32-DA668E40380D}"/>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7" name="Freeform 31">
                <a:extLst>
                  <a:ext uri="{FF2B5EF4-FFF2-40B4-BE49-F238E27FC236}">
                    <a16:creationId xmlns:a16="http://schemas.microsoft.com/office/drawing/2014/main" id="{BF783579-225A-4DEA-9A0B-5651031E1856}"/>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9228" name="Oval 63">
              <a:extLst>
                <a:ext uri="{FF2B5EF4-FFF2-40B4-BE49-F238E27FC236}">
                  <a16:creationId xmlns:a16="http://schemas.microsoft.com/office/drawing/2014/main" id="{F6F50A22-51D6-45FD-8132-BF1E4FBB61DF}"/>
                </a:ext>
              </a:extLst>
            </p:cNvPr>
            <p:cNvSpPr>
              <a:spLocks noChangeArrowheads="1"/>
            </p:cNvSpPr>
            <p:nvPr/>
          </p:nvSpPr>
          <p:spPr bwMode="auto">
            <a:xfrm>
              <a:off x="1200" y="3168"/>
              <a:ext cx="144" cy="144"/>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29" name="Line 66">
              <a:extLst>
                <a:ext uri="{FF2B5EF4-FFF2-40B4-BE49-F238E27FC236}">
                  <a16:creationId xmlns:a16="http://schemas.microsoft.com/office/drawing/2014/main" id="{42A66EE4-F4E6-4DB2-83D2-FC9FC8EF57BE}"/>
                </a:ext>
              </a:extLst>
            </p:cNvPr>
            <p:cNvSpPr>
              <a:spLocks noChangeShapeType="1"/>
            </p:cNvSpPr>
            <p:nvPr/>
          </p:nvSpPr>
          <p:spPr bwMode="auto">
            <a:xfrm flipH="1">
              <a:off x="1344" y="2928"/>
              <a:ext cx="432"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9230" name="Rectangle 67">
              <a:extLst>
                <a:ext uri="{FF2B5EF4-FFF2-40B4-BE49-F238E27FC236}">
                  <a16:creationId xmlns:a16="http://schemas.microsoft.com/office/drawing/2014/main" id="{496CFCE1-2BB3-43F5-9999-93E498A1B585}"/>
                </a:ext>
              </a:extLst>
            </p:cNvPr>
            <p:cNvSpPr>
              <a:spLocks noChangeArrowheads="1"/>
            </p:cNvSpPr>
            <p:nvPr/>
          </p:nvSpPr>
          <p:spPr bwMode="auto">
            <a:xfrm>
              <a:off x="1536" y="2688"/>
              <a:ext cx="13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non-polar compound</a:t>
              </a:r>
            </a:p>
          </p:txBody>
        </p:sp>
        <p:sp>
          <p:nvSpPr>
            <p:cNvPr id="9231" name="Rectangle 68">
              <a:extLst>
                <a:ext uri="{FF2B5EF4-FFF2-40B4-BE49-F238E27FC236}">
                  <a16:creationId xmlns:a16="http://schemas.microsoft.com/office/drawing/2014/main" id="{7E8DD711-9320-4276-B1A8-0A1D6A7B95F0}"/>
                </a:ext>
              </a:extLst>
            </p:cNvPr>
            <p:cNvSpPr>
              <a:spLocks noChangeArrowheads="1"/>
            </p:cNvSpPr>
            <p:nvPr/>
          </p:nvSpPr>
          <p:spPr bwMode="auto">
            <a:xfrm>
              <a:off x="816" y="2448"/>
              <a:ext cx="10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Normal micelles</a:t>
              </a:r>
            </a:p>
          </p:txBody>
        </p:sp>
      </p:grpSp>
      <p:sp>
        <p:nvSpPr>
          <p:cNvPr id="9222" name="Oval 71">
            <a:extLst>
              <a:ext uri="{FF2B5EF4-FFF2-40B4-BE49-F238E27FC236}">
                <a16:creationId xmlns:a16="http://schemas.microsoft.com/office/drawing/2014/main" id="{9D985662-7087-4E3C-9637-799F3E5C81CA}"/>
              </a:ext>
            </a:extLst>
          </p:cNvPr>
          <p:cNvSpPr>
            <a:spLocks noChangeArrowheads="1"/>
          </p:cNvSpPr>
          <p:nvPr/>
        </p:nvSpPr>
        <p:spPr bwMode="auto">
          <a:xfrm>
            <a:off x="3733800" y="5334000"/>
            <a:ext cx="3048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23" name="Oval 72">
            <a:extLst>
              <a:ext uri="{FF2B5EF4-FFF2-40B4-BE49-F238E27FC236}">
                <a16:creationId xmlns:a16="http://schemas.microsoft.com/office/drawing/2014/main" id="{9D0C4741-D0D7-423C-9214-BCEF1001F94C}"/>
              </a:ext>
            </a:extLst>
          </p:cNvPr>
          <p:cNvSpPr>
            <a:spLocks noChangeArrowheads="1"/>
          </p:cNvSpPr>
          <p:nvPr/>
        </p:nvSpPr>
        <p:spPr bwMode="auto">
          <a:xfrm>
            <a:off x="6781800" y="5181600"/>
            <a:ext cx="3048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24" name="Line 73">
            <a:extLst>
              <a:ext uri="{FF2B5EF4-FFF2-40B4-BE49-F238E27FC236}">
                <a16:creationId xmlns:a16="http://schemas.microsoft.com/office/drawing/2014/main" id="{7C671F86-23B2-48B1-BACD-0B371EB27A6E}"/>
              </a:ext>
            </a:extLst>
          </p:cNvPr>
          <p:cNvSpPr>
            <a:spLocks noChangeShapeType="1"/>
          </p:cNvSpPr>
          <p:nvPr/>
        </p:nvSpPr>
        <p:spPr bwMode="auto">
          <a:xfrm>
            <a:off x="4114800" y="5562600"/>
            <a:ext cx="914400" cy="38100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hu-HU"/>
          </a:p>
        </p:txBody>
      </p:sp>
      <p:sp>
        <p:nvSpPr>
          <p:cNvPr id="9225" name="Line 74">
            <a:extLst>
              <a:ext uri="{FF2B5EF4-FFF2-40B4-BE49-F238E27FC236}">
                <a16:creationId xmlns:a16="http://schemas.microsoft.com/office/drawing/2014/main" id="{4785EE47-4FC9-4473-B76A-DB0D3FCE6F02}"/>
              </a:ext>
            </a:extLst>
          </p:cNvPr>
          <p:cNvSpPr>
            <a:spLocks noChangeShapeType="1"/>
          </p:cNvSpPr>
          <p:nvPr/>
        </p:nvSpPr>
        <p:spPr bwMode="auto">
          <a:xfrm flipV="1">
            <a:off x="5029200" y="5410200"/>
            <a:ext cx="160020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9226" name="Rectangle 75">
            <a:extLst>
              <a:ext uri="{FF2B5EF4-FFF2-40B4-BE49-F238E27FC236}">
                <a16:creationId xmlns:a16="http://schemas.microsoft.com/office/drawing/2014/main" id="{49539427-C8C3-4E53-B370-F72409EC0D8E}"/>
              </a:ext>
            </a:extLst>
          </p:cNvPr>
          <p:cNvSpPr>
            <a:spLocks noChangeArrowheads="1"/>
          </p:cNvSpPr>
          <p:nvPr/>
        </p:nvSpPr>
        <p:spPr bwMode="auto">
          <a:xfrm>
            <a:off x="3962400" y="6019801"/>
            <a:ext cx="2298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amphiphilic compound</a:t>
            </a:r>
          </a:p>
        </p:txBody>
      </p:sp>
    </p:spTree>
    <p:extLst>
      <p:ext uri="{BB962C8B-B14F-4D97-AF65-F5344CB8AC3E}">
        <p14:creationId xmlns:p14="http://schemas.microsoft.com/office/powerpoint/2010/main" val="4277294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7FB9A52-6CFE-4876-AEC3-1C051A4633BF}"/>
              </a:ext>
            </a:extLst>
          </p:cNvPr>
          <p:cNvSpPr>
            <a:spLocks noGrp="1" noChangeArrowheads="1"/>
          </p:cNvSpPr>
          <p:nvPr>
            <p:ph type="title"/>
          </p:nvPr>
        </p:nvSpPr>
        <p:spPr>
          <a:xfrm>
            <a:off x="2667000" y="381000"/>
            <a:ext cx="7772400" cy="990600"/>
          </a:xfrm>
          <a:effectLst>
            <a:outerShdw dist="35921" dir="2700000" algn="ctr" rotWithShape="0">
              <a:srgbClr val="808080"/>
            </a:outerShdw>
          </a:effectLst>
        </p:spPr>
        <p:txBody>
          <a:bodyPr/>
          <a:lstStyle/>
          <a:p>
            <a:pPr eaLnBrk="1" hangingPunct="1">
              <a:defRPr/>
            </a:pPr>
            <a:r>
              <a:rPr lang="en-US">
                <a:solidFill>
                  <a:srgbClr val="000099"/>
                </a:solidFill>
                <a:ea typeface="+mj-ea"/>
              </a:rPr>
              <a:t>Solubility Effects</a:t>
            </a:r>
          </a:p>
        </p:txBody>
      </p:sp>
      <p:sp>
        <p:nvSpPr>
          <p:cNvPr id="10243" name="Rectangle 3">
            <a:extLst>
              <a:ext uri="{FF2B5EF4-FFF2-40B4-BE49-F238E27FC236}">
                <a16:creationId xmlns:a16="http://schemas.microsoft.com/office/drawing/2014/main" id="{78C27D9B-DF06-4E82-B5BE-6B5DA2F8D3C4}"/>
              </a:ext>
            </a:extLst>
          </p:cNvPr>
          <p:cNvSpPr>
            <a:spLocks noChangeArrowheads="1"/>
          </p:cNvSpPr>
          <p:nvPr/>
        </p:nvSpPr>
        <p:spPr bwMode="auto">
          <a:xfrm>
            <a:off x="2362200" y="2209800"/>
            <a:ext cx="7696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a:spcBef>
                <a:spcPct val="20000"/>
              </a:spcBef>
              <a:buClr>
                <a:srgbClr val="FF0000"/>
              </a:buClr>
              <a:buFontTx/>
              <a:buChar char="•"/>
            </a:pPr>
            <a:r>
              <a:rPr lang="en-US" altLang="hu-HU" sz="2800">
                <a:latin typeface="Times New Roman" panose="02020603050405020304" pitchFamily="18" charset="0"/>
              </a:rPr>
              <a:t>Solubility of a poorly soluble compound increases as a result of solubilization in the micelles</a:t>
            </a:r>
          </a:p>
        </p:txBody>
      </p:sp>
      <p:grpSp>
        <p:nvGrpSpPr>
          <p:cNvPr id="10244" name="Group 112">
            <a:extLst>
              <a:ext uri="{FF2B5EF4-FFF2-40B4-BE49-F238E27FC236}">
                <a16:creationId xmlns:a16="http://schemas.microsoft.com/office/drawing/2014/main" id="{54F09FBA-DDE2-4609-B318-043987C343E7}"/>
              </a:ext>
            </a:extLst>
          </p:cNvPr>
          <p:cNvGrpSpPr>
            <a:grpSpLocks/>
          </p:cNvGrpSpPr>
          <p:nvPr/>
        </p:nvGrpSpPr>
        <p:grpSpPr bwMode="auto">
          <a:xfrm>
            <a:off x="4341813" y="3657600"/>
            <a:ext cx="3386138" cy="2255838"/>
            <a:chOff x="1295" y="2256"/>
            <a:chExt cx="2133" cy="1421"/>
          </a:xfrm>
        </p:grpSpPr>
        <p:grpSp>
          <p:nvGrpSpPr>
            <p:cNvPr id="10245" name="Group 109">
              <a:extLst>
                <a:ext uri="{FF2B5EF4-FFF2-40B4-BE49-F238E27FC236}">
                  <a16:creationId xmlns:a16="http://schemas.microsoft.com/office/drawing/2014/main" id="{A63F37A5-1D56-4C03-A784-5EC3815C5586}"/>
                </a:ext>
              </a:extLst>
            </p:cNvPr>
            <p:cNvGrpSpPr>
              <a:grpSpLocks/>
            </p:cNvGrpSpPr>
            <p:nvPr/>
          </p:nvGrpSpPr>
          <p:grpSpPr bwMode="auto">
            <a:xfrm>
              <a:off x="2784" y="2880"/>
              <a:ext cx="484" cy="438"/>
              <a:chOff x="3816" y="2016"/>
              <a:chExt cx="691" cy="622"/>
            </a:xfrm>
          </p:grpSpPr>
          <p:grpSp>
            <p:nvGrpSpPr>
              <p:cNvPr id="10284" name="Group 37">
                <a:extLst>
                  <a:ext uri="{FF2B5EF4-FFF2-40B4-BE49-F238E27FC236}">
                    <a16:creationId xmlns:a16="http://schemas.microsoft.com/office/drawing/2014/main" id="{16432FEE-E275-4712-903F-BBC2A4C0BBF9}"/>
                  </a:ext>
                </a:extLst>
              </p:cNvPr>
              <p:cNvGrpSpPr>
                <a:grpSpLocks/>
              </p:cNvGrpSpPr>
              <p:nvPr/>
            </p:nvGrpSpPr>
            <p:grpSpPr bwMode="auto">
              <a:xfrm>
                <a:off x="3816" y="2016"/>
                <a:ext cx="691" cy="622"/>
                <a:chOff x="480" y="1344"/>
                <a:chExt cx="528" cy="480"/>
              </a:xfrm>
            </p:grpSpPr>
            <p:sp>
              <p:nvSpPr>
                <p:cNvPr id="10286" name="Oval 38">
                  <a:extLst>
                    <a:ext uri="{FF2B5EF4-FFF2-40B4-BE49-F238E27FC236}">
                      <a16:creationId xmlns:a16="http://schemas.microsoft.com/office/drawing/2014/main" id="{52E1C4F1-34E1-4A3C-A62F-70081BCB96BF}"/>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87" name="Oval 39">
                  <a:extLst>
                    <a:ext uri="{FF2B5EF4-FFF2-40B4-BE49-F238E27FC236}">
                      <a16:creationId xmlns:a16="http://schemas.microsoft.com/office/drawing/2014/main" id="{BD0D0423-90EF-4C1D-B063-1A22D774C805}"/>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88" name="Oval 40">
                  <a:extLst>
                    <a:ext uri="{FF2B5EF4-FFF2-40B4-BE49-F238E27FC236}">
                      <a16:creationId xmlns:a16="http://schemas.microsoft.com/office/drawing/2014/main" id="{12894931-0A3A-4959-96E5-2EB6E59E4A7C}"/>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89" name="Oval 41">
                  <a:extLst>
                    <a:ext uri="{FF2B5EF4-FFF2-40B4-BE49-F238E27FC236}">
                      <a16:creationId xmlns:a16="http://schemas.microsoft.com/office/drawing/2014/main" id="{51C501F3-3BCF-4176-B2AF-1923A5CCE00F}"/>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0" name="Oval 42">
                  <a:extLst>
                    <a:ext uri="{FF2B5EF4-FFF2-40B4-BE49-F238E27FC236}">
                      <a16:creationId xmlns:a16="http://schemas.microsoft.com/office/drawing/2014/main" id="{4B977FE0-D477-46C4-84EF-26DF8B461452}"/>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1" name="Oval 43">
                  <a:extLst>
                    <a:ext uri="{FF2B5EF4-FFF2-40B4-BE49-F238E27FC236}">
                      <a16:creationId xmlns:a16="http://schemas.microsoft.com/office/drawing/2014/main" id="{B793057D-3AA0-4ABE-A4CC-E643667BF3C0}"/>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2" name="Oval 44">
                  <a:extLst>
                    <a:ext uri="{FF2B5EF4-FFF2-40B4-BE49-F238E27FC236}">
                      <a16:creationId xmlns:a16="http://schemas.microsoft.com/office/drawing/2014/main" id="{C693BC4B-9DF1-49F7-8C5A-C7C2F55B20B7}"/>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3" name="Oval 45">
                  <a:extLst>
                    <a:ext uri="{FF2B5EF4-FFF2-40B4-BE49-F238E27FC236}">
                      <a16:creationId xmlns:a16="http://schemas.microsoft.com/office/drawing/2014/main" id="{0544290F-C43E-4380-B67F-8E28E8F69022}"/>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4" name="Oval 46">
                  <a:extLst>
                    <a:ext uri="{FF2B5EF4-FFF2-40B4-BE49-F238E27FC236}">
                      <a16:creationId xmlns:a16="http://schemas.microsoft.com/office/drawing/2014/main" id="{FC4F43CF-3FDB-4146-A684-3B9CC52012B4}"/>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5" name="Oval 47">
                  <a:extLst>
                    <a:ext uri="{FF2B5EF4-FFF2-40B4-BE49-F238E27FC236}">
                      <a16:creationId xmlns:a16="http://schemas.microsoft.com/office/drawing/2014/main" id="{879FCA25-638F-4921-8A45-F6D0EC6EE53B}"/>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6" name="Oval 48">
                  <a:extLst>
                    <a:ext uri="{FF2B5EF4-FFF2-40B4-BE49-F238E27FC236}">
                      <a16:creationId xmlns:a16="http://schemas.microsoft.com/office/drawing/2014/main" id="{AABE8EDF-47D7-42A4-A960-052AEE6A0509}"/>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7" name="Oval 49">
                  <a:extLst>
                    <a:ext uri="{FF2B5EF4-FFF2-40B4-BE49-F238E27FC236}">
                      <a16:creationId xmlns:a16="http://schemas.microsoft.com/office/drawing/2014/main" id="{066CB2A7-FFFB-4A8A-BCF9-A4B6B9B5D1C0}"/>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8" name="Oval 50">
                  <a:extLst>
                    <a:ext uri="{FF2B5EF4-FFF2-40B4-BE49-F238E27FC236}">
                      <a16:creationId xmlns:a16="http://schemas.microsoft.com/office/drawing/2014/main" id="{C9C9A078-4AB9-45A2-926A-628A0FC2209D}"/>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9" name="Freeform 51">
                  <a:extLst>
                    <a:ext uri="{FF2B5EF4-FFF2-40B4-BE49-F238E27FC236}">
                      <a16:creationId xmlns:a16="http://schemas.microsoft.com/office/drawing/2014/main" id="{AD6550D0-AF79-407F-BEC8-CD2EC4454DB7}"/>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0" name="Freeform 52">
                  <a:extLst>
                    <a:ext uri="{FF2B5EF4-FFF2-40B4-BE49-F238E27FC236}">
                      <a16:creationId xmlns:a16="http://schemas.microsoft.com/office/drawing/2014/main" id="{60ABA305-097E-4BCD-8B85-44EECC913F29}"/>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1" name="Freeform 53">
                  <a:extLst>
                    <a:ext uri="{FF2B5EF4-FFF2-40B4-BE49-F238E27FC236}">
                      <a16:creationId xmlns:a16="http://schemas.microsoft.com/office/drawing/2014/main" id="{0A0CDA74-E2C3-409A-80F5-6B56488B3ED9}"/>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2" name="Freeform 54">
                  <a:extLst>
                    <a:ext uri="{FF2B5EF4-FFF2-40B4-BE49-F238E27FC236}">
                      <a16:creationId xmlns:a16="http://schemas.microsoft.com/office/drawing/2014/main" id="{C717C6D4-88A6-470D-90C6-3E72583B3D25}"/>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3" name="Freeform 55">
                  <a:extLst>
                    <a:ext uri="{FF2B5EF4-FFF2-40B4-BE49-F238E27FC236}">
                      <a16:creationId xmlns:a16="http://schemas.microsoft.com/office/drawing/2014/main" id="{AD9E8A2E-D4EA-4E6F-A032-D242667D83CA}"/>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4" name="Freeform 56">
                  <a:extLst>
                    <a:ext uri="{FF2B5EF4-FFF2-40B4-BE49-F238E27FC236}">
                      <a16:creationId xmlns:a16="http://schemas.microsoft.com/office/drawing/2014/main" id="{607B516E-07DC-41CB-98A7-FA1BFB0AE394}"/>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5" name="Freeform 57">
                  <a:extLst>
                    <a:ext uri="{FF2B5EF4-FFF2-40B4-BE49-F238E27FC236}">
                      <a16:creationId xmlns:a16="http://schemas.microsoft.com/office/drawing/2014/main" id="{74D9B5B6-5231-4517-B7AF-E670B842E075}"/>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6" name="Freeform 58">
                  <a:extLst>
                    <a:ext uri="{FF2B5EF4-FFF2-40B4-BE49-F238E27FC236}">
                      <a16:creationId xmlns:a16="http://schemas.microsoft.com/office/drawing/2014/main" id="{49419827-1921-45C5-A3B3-BB8F678999D8}"/>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7" name="Freeform 59">
                  <a:extLst>
                    <a:ext uri="{FF2B5EF4-FFF2-40B4-BE49-F238E27FC236}">
                      <a16:creationId xmlns:a16="http://schemas.microsoft.com/office/drawing/2014/main" id="{C1219D27-5BEA-493A-8F1E-820B24CA17BC}"/>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8" name="Freeform 60">
                  <a:extLst>
                    <a:ext uri="{FF2B5EF4-FFF2-40B4-BE49-F238E27FC236}">
                      <a16:creationId xmlns:a16="http://schemas.microsoft.com/office/drawing/2014/main" id="{87A984A3-78DE-483C-A747-816658404F57}"/>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9" name="Freeform 61">
                  <a:extLst>
                    <a:ext uri="{FF2B5EF4-FFF2-40B4-BE49-F238E27FC236}">
                      <a16:creationId xmlns:a16="http://schemas.microsoft.com/office/drawing/2014/main" id="{D431C18A-676D-4408-BA61-1EF9F3BFBC7F}"/>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10" name="Freeform 62">
                  <a:extLst>
                    <a:ext uri="{FF2B5EF4-FFF2-40B4-BE49-F238E27FC236}">
                      <a16:creationId xmlns:a16="http://schemas.microsoft.com/office/drawing/2014/main" id="{F1BDD71A-0C79-4C7D-8E12-810B2B394640}"/>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11" name="Freeform 63">
                  <a:extLst>
                    <a:ext uri="{FF2B5EF4-FFF2-40B4-BE49-F238E27FC236}">
                      <a16:creationId xmlns:a16="http://schemas.microsoft.com/office/drawing/2014/main" id="{DC6CE293-7ED4-45B6-8FF2-24E702CD0DE7}"/>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10285" name="Oval 64">
                <a:extLst>
                  <a:ext uri="{FF2B5EF4-FFF2-40B4-BE49-F238E27FC236}">
                    <a16:creationId xmlns:a16="http://schemas.microsoft.com/office/drawing/2014/main" id="{7C1E3940-A621-4F33-AAE6-EE743CC92315}"/>
                  </a:ext>
                </a:extLst>
              </p:cNvPr>
              <p:cNvSpPr>
                <a:spLocks noChangeArrowheads="1"/>
              </p:cNvSpPr>
              <p:nvPr/>
            </p:nvSpPr>
            <p:spPr bwMode="auto">
              <a:xfrm>
                <a:off x="4104" y="2256"/>
                <a:ext cx="144" cy="144"/>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grpSp>
        <p:sp>
          <p:nvSpPr>
            <p:cNvPr id="10246" name="Line 69">
              <a:extLst>
                <a:ext uri="{FF2B5EF4-FFF2-40B4-BE49-F238E27FC236}">
                  <a16:creationId xmlns:a16="http://schemas.microsoft.com/office/drawing/2014/main" id="{4910336F-3AA2-4BDD-A591-61279BF8A3FE}"/>
                </a:ext>
              </a:extLst>
            </p:cNvPr>
            <p:cNvSpPr>
              <a:spLocks noChangeShapeType="1"/>
            </p:cNvSpPr>
            <p:nvPr/>
          </p:nvSpPr>
          <p:spPr bwMode="auto">
            <a:xfrm>
              <a:off x="1560" y="2310"/>
              <a:ext cx="1" cy="1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47" name="Line 70">
              <a:extLst>
                <a:ext uri="{FF2B5EF4-FFF2-40B4-BE49-F238E27FC236}">
                  <a16:creationId xmlns:a16="http://schemas.microsoft.com/office/drawing/2014/main" id="{BC77386C-4219-4D7C-ACEA-B9F5F8231C6F}"/>
                </a:ext>
              </a:extLst>
            </p:cNvPr>
            <p:cNvSpPr>
              <a:spLocks noChangeShapeType="1"/>
            </p:cNvSpPr>
            <p:nvPr/>
          </p:nvSpPr>
          <p:spPr bwMode="auto">
            <a:xfrm>
              <a:off x="1560" y="3414"/>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48" name="Line 71">
              <a:extLst>
                <a:ext uri="{FF2B5EF4-FFF2-40B4-BE49-F238E27FC236}">
                  <a16:creationId xmlns:a16="http://schemas.microsoft.com/office/drawing/2014/main" id="{51284E68-E6F8-4683-A359-28B21BA0960F}"/>
                </a:ext>
              </a:extLst>
            </p:cNvPr>
            <p:cNvSpPr>
              <a:spLocks noChangeShapeType="1"/>
            </p:cNvSpPr>
            <p:nvPr/>
          </p:nvSpPr>
          <p:spPr bwMode="auto">
            <a:xfrm>
              <a:off x="1560" y="325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49" name="Line 72">
              <a:extLst>
                <a:ext uri="{FF2B5EF4-FFF2-40B4-BE49-F238E27FC236}">
                  <a16:creationId xmlns:a16="http://schemas.microsoft.com/office/drawing/2014/main" id="{64290FDB-F1E6-4F15-93BE-53BD1DF6115F}"/>
                </a:ext>
              </a:extLst>
            </p:cNvPr>
            <p:cNvSpPr>
              <a:spLocks noChangeShapeType="1"/>
            </p:cNvSpPr>
            <p:nvPr/>
          </p:nvSpPr>
          <p:spPr bwMode="auto">
            <a:xfrm>
              <a:off x="1560" y="309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0" name="Line 73">
              <a:extLst>
                <a:ext uri="{FF2B5EF4-FFF2-40B4-BE49-F238E27FC236}">
                  <a16:creationId xmlns:a16="http://schemas.microsoft.com/office/drawing/2014/main" id="{D6991A82-11DB-4B41-ADAB-477056D4686D}"/>
                </a:ext>
              </a:extLst>
            </p:cNvPr>
            <p:cNvSpPr>
              <a:spLocks noChangeShapeType="1"/>
            </p:cNvSpPr>
            <p:nvPr/>
          </p:nvSpPr>
          <p:spPr bwMode="auto">
            <a:xfrm>
              <a:off x="1560" y="294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1" name="Line 74">
              <a:extLst>
                <a:ext uri="{FF2B5EF4-FFF2-40B4-BE49-F238E27FC236}">
                  <a16:creationId xmlns:a16="http://schemas.microsoft.com/office/drawing/2014/main" id="{4AEB51BF-F80A-4AB4-ADA0-8273A548ED5D}"/>
                </a:ext>
              </a:extLst>
            </p:cNvPr>
            <p:cNvSpPr>
              <a:spLocks noChangeShapeType="1"/>
            </p:cNvSpPr>
            <p:nvPr/>
          </p:nvSpPr>
          <p:spPr bwMode="auto">
            <a:xfrm>
              <a:off x="1560" y="2784"/>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2" name="Line 75">
              <a:extLst>
                <a:ext uri="{FF2B5EF4-FFF2-40B4-BE49-F238E27FC236}">
                  <a16:creationId xmlns:a16="http://schemas.microsoft.com/office/drawing/2014/main" id="{D2FB200F-BF60-4DBF-B04B-FB3A455B33DE}"/>
                </a:ext>
              </a:extLst>
            </p:cNvPr>
            <p:cNvSpPr>
              <a:spLocks noChangeShapeType="1"/>
            </p:cNvSpPr>
            <p:nvPr/>
          </p:nvSpPr>
          <p:spPr bwMode="auto">
            <a:xfrm>
              <a:off x="1560" y="262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3" name="Line 76">
              <a:extLst>
                <a:ext uri="{FF2B5EF4-FFF2-40B4-BE49-F238E27FC236}">
                  <a16:creationId xmlns:a16="http://schemas.microsoft.com/office/drawing/2014/main" id="{0A6F9835-D9DF-4313-A813-5262076055E1}"/>
                </a:ext>
              </a:extLst>
            </p:cNvPr>
            <p:cNvSpPr>
              <a:spLocks noChangeShapeType="1"/>
            </p:cNvSpPr>
            <p:nvPr/>
          </p:nvSpPr>
          <p:spPr bwMode="auto">
            <a:xfrm>
              <a:off x="1560" y="246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4" name="Line 77">
              <a:extLst>
                <a:ext uri="{FF2B5EF4-FFF2-40B4-BE49-F238E27FC236}">
                  <a16:creationId xmlns:a16="http://schemas.microsoft.com/office/drawing/2014/main" id="{D87AD5E5-8BC0-42D0-B1FF-D32BFE8F73B0}"/>
                </a:ext>
              </a:extLst>
            </p:cNvPr>
            <p:cNvSpPr>
              <a:spLocks noChangeShapeType="1"/>
            </p:cNvSpPr>
            <p:nvPr/>
          </p:nvSpPr>
          <p:spPr bwMode="auto">
            <a:xfrm>
              <a:off x="1560" y="231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5" name="Line 78">
              <a:extLst>
                <a:ext uri="{FF2B5EF4-FFF2-40B4-BE49-F238E27FC236}">
                  <a16:creationId xmlns:a16="http://schemas.microsoft.com/office/drawing/2014/main" id="{2D668F79-939B-43FB-B1A5-18FA65D2E4E3}"/>
                </a:ext>
              </a:extLst>
            </p:cNvPr>
            <p:cNvSpPr>
              <a:spLocks noChangeShapeType="1"/>
            </p:cNvSpPr>
            <p:nvPr/>
          </p:nvSpPr>
          <p:spPr bwMode="auto">
            <a:xfrm>
              <a:off x="1560" y="3414"/>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6" name="Line 79">
              <a:extLst>
                <a:ext uri="{FF2B5EF4-FFF2-40B4-BE49-F238E27FC236}">
                  <a16:creationId xmlns:a16="http://schemas.microsoft.com/office/drawing/2014/main" id="{9E0928E2-A194-448C-A974-BBFBE46422AF}"/>
                </a:ext>
              </a:extLst>
            </p:cNvPr>
            <p:cNvSpPr>
              <a:spLocks noChangeShapeType="1"/>
            </p:cNvSpPr>
            <p:nvPr/>
          </p:nvSpPr>
          <p:spPr bwMode="auto">
            <a:xfrm>
              <a:off x="1560" y="325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7" name="Line 80">
              <a:extLst>
                <a:ext uri="{FF2B5EF4-FFF2-40B4-BE49-F238E27FC236}">
                  <a16:creationId xmlns:a16="http://schemas.microsoft.com/office/drawing/2014/main" id="{A8C20E4E-21A5-40DA-B63B-49B290DA8B67}"/>
                </a:ext>
              </a:extLst>
            </p:cNvPr>
            <p:cNvSpPr>
              <a:spLocks noChangeShapeType="1"/>
            </p:cNvSpPr>
            <p:nvPr/>
          </p:nvSpPr>
          <p:spPr bwMode="auto">
            <a:xfrm>
              <a:off x="1560" y="309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8" name="Line 81">
              <a:extLst>
                <a:ext uri="{FF2B5EF4-FFF2-40B4-BE49-F238E27FC236}">
                  <a16:creationId xmlns:a16="http://schemas.microsoft.com/office/drawing/2014/main" id="{B8FD82CF-C5BF-46D2-B762-A69C8C6226E4}"/>
                </a:ext>
              </a:extLst>
            </p:cNvPr>
            <p:cNvSpPr>
              <a:spLocks noChangeShapeType="1"/>
            </p:cNvSpPr>
            <p:nvPr/>
          </p:nvSpPr>
          <p:spPr bwMode="auto">
            <a:xfrm>
              <a:off x="1560" y="294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9" name="Line 82">
              <a:extLst>
                <a:ext uri="{FF2B5EF4-FFF2-40B4-BE49-F238E27FC236}">
                  <a16:creationId xmlns:a16="http://schemas.microsoft.com/office/drawing/2014/main" id="{855F2E50-E40D-4AFF-B0D3-D981F3FA4649}"/>
                </a:ext>
              </a:extLst>
            </p:cNvPr>
            <p:cNvSpPr>
              <a:spLocks noChangeShapeType="1"/>
            </p:cNvSpPr>
            <p:nvPr/>
          </p:nvSpPr>
          <p:spPr bwMode="auto">
            <a:xfrm>
              <a:off x="1560" y="2784"/>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0" name="Line 83">
              <a:extLst>
                <a:ext uri="{FF2B5EF4-FFF2-40B4-BE49-F238E27FC236}">
                  <a16:creationId xmlns:a16="http://schemas.microsoft.com/office/drawing/2014/main" id="{BC92C1E2-9A31-4933-82FC-E0C45C884DE3}"/>
                </a:ext>
              </a:extLst>
            </p:cNvPr>
            <p:cNvSpPr>
              <a:spLocks noChangeShapeType="1"/>
            </p:cNvSpPr>
            <p:nvPr/>
          </p:nvSpPr>
          <p:spPr bwMode="auto">
            <a:xfrm>
              <a:off x="1560" y="262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1" name="Line 84">
              <a:extLst>
                <a:ext uri="{FF2B5EF4-FFF2-40B4-BE49-F238E27FC236}">
                  <a16:creationId xmlns:a16="http://schemas.microsoft.com/office/drawing/2014/main" id="{52808B52-80D1-4775-AF8E-84112B4C3E43}"/>
                </a:ext>
              </a:extLst>
            </p:cNvPr>
            <p:cNvSpPr>
              <a:spLocks noChangeShapeType="1"/>
            </p:cNvSpPr>
            <p:nvPr/>
          </p:nvSpPr>
          <p:spPr bwMode="auto">
            <a:xfrm>
              <a:off x="1560" y="246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2" name="Line 85">
              <a:extLst>
                <a:ext uri="{FF2B5EF4-FFF2-40B4-BE49-F238E27FC236}">
                  <a16:creationId xmlns:a16="http://schemas.microsoft.com/office/drawing/2014/main" id="{F2AF3DBA-CCAE-4171-AB34-AA0FDCC48355}"/>
                </a:ext>
              </a:extLst>
            </p:cNvPr>
            <p:cNvSpPr>
              <a:spLocks noChangeShapeType="1"/>
            </p:cNvSpPr>
            <p:nvPr/>
          </p:nvSpPr>
          <p:spPr bwMode="auto">
            <a:xfrm>
              <a:off x="1560" y="231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3" name="Line 86">
              <a:extLst>
                <a:ext uri="{FF2B5EF4-FFF2-40B4-BE49-F238E27FC236}">
                  <a16:creationId xmlns:a16="http://schemas.microsoft.com/office/drawing/2014/main" id="{FB990258-5F4B-40B5-B22C-D10ABDAF8A11}"/>
                </a:ext>
              </a:extLst>
            </p:cNvPr>
            <p:cNvSpPr>
              <a:spLocks noChangeShapeType="1"/>
            </p:cNvSpPr>
            <p:nvPr/>
          </p:nvSpPr>
          <p:spPr bwMode="auto">
            <a:xfrm>
              <a:off x="1560" y="3414"/>
              <a:ext cx="178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4" name="Line 87">
              <a:extLst>
                <a:ext uri="{FF2B5EF4-FFF2-40B4-BE49-F238E27FC236}">
                  <a16:creationId xmlns:a16="http://schemas.microsoft.com/office/drawing/2014/main" id="{4BE1F8DD-35C6-4511-BE2E-9FBA5C5CF6EE}"/>
                </a:ext>
              </a:extLst>
            </p:cNvPr>
            <p:cNvSpPr>
              <a:spLocks noChangeShapeType="1"/>
            </p:cNvSpPr>
            <p:nvPr/>
          </p:nvSpPr>
          <p:spPr bwMode="auto">
            <a:xfrm flipV="1">
              <a:off x="1560" y="3390"/>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5" name="Line 88">
              <a:extLst>
                <a:ext uri="{FF2B5EF4-FFF2-40B4-BE49-F238E27FC236}">
                  <a16:creationId xmlns:a16="http://schemas.microsoft.com/office/drawing/2014/main" id="{EEC7FB03-2431-4C97-BBF3-03FE355C039E}"/>
                </a:ext>
              </a:extLst>
            </p:cNvPr>
            <p:cNvSpPr>
              <a:spLocks noChangeShapeType="1"/>
            </p:cNvSpPr>
            <p:nvPr/>
          </p:nvSpPr>
          <p:spPr bwMode="auto">
            <a:xfrm flipV="1">
              <a:off x="3342" y="3390"/>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6" name="Line 89">
              <a:extLst>
                <a:ext uri="{FF2B5EF4-FFF2-40B4-BE49-F238E27FC236}">
                  <a16:creationId xmlns:a16="http://schemas.microsoft.com/office/drawing/2014/main" id="{61E11586-06E6-4BCA-9375-C68895748532}"/>
                </a:ext>
              </a:extLst>
            </p:cNvPr>
            <p:cNvSpPr>
              <a:spLocks noChangeShapeType="1"/>
            </p:cNvSpPr>
            <p:nvPr/>
          </p:nvSpPr>
          <p:spPr bwMode="auto">
            <a:xfrm flipV="1">
              <a:off x="1560" y="3384"/>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7" name="Line 90">
              <a:extLst>
                <a:ext uri="{FF2B5EF4-FFF2-40B4-BE49-F238E27FC236}">
                  <a16:creationId xmlns:a16="http://schemas.microsoft.com/office/drawing/2014/main" id="{8434ABC2-1524-400E-A787-32B1E6C36750}"/>
                </a:ext>
              </a:extLst>
            </p:cNvPr>
            <p:cNvSpPr>
              <a:spLocks noChangeShapeType="1"/>
            </p:cNvSpPr>
            <p:nvPr/>
          </p:nvSpPr>
          <p:spPr bwMode="auto">
            <a:xfrm flipV="1">
              <a:off x="3342" y="3384"/>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8" name="Rectangle 91">
              <a:extLst>
                <a:ext uri="{FF2B5EF4-FFF2-40B4-BE49-F238E27FC236}">
                  <a16:creationId xmlns:a16="http://schemas.microsoft.com/office/drawing/2014/main" id="{C380D3B4-FED9-4009-A6FA-2BBF7597BDF5}"/>
                </a:ext>
              </a:extLst>
            </p:cNvPr>
            <p:cNvSpPr>
              <a:spLocks noChangeArrowheads="1"/>
            </p:cNvSpPr>
            <p:nvPr/>
          </p:nvSpPr>
          <p:spPr bwMode="auto">
            <a:xfrm>
              <a:off x="1440" y="3360"/>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10269" name="Rectangle 92">
              <a:extLst>
                <a:ext uri="{FF2B5EF4-FFF2-40B4-BE49-F238E27FC236}">
                  <a16:creationId xmlns:a16="http://schemas.microsoft.com/office/drawing/2014/main" id="{904DFEB8-8450-412F-9A8D-07790FF57A7E}"/>
                </a:ext>
              </a:extLst>
            </p:cNvPr>
            <p:cNvSpPr>
              <a:spLocks noChangeArrowheads="1"/>
            </p:cNvSpPr>
            <p:nvPr/>
          </p:nvSpPr>
          <p:spPr bwMode="auto">
            <a:xfrm>
              <a:off x="1440" y="320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10270" name="Rectangle 93">
              <a:extLst>
                <a:ext uri="{FF2B5EF4-FFF2-40B4-BE49-F238E27FC236}">
                  <a16:creationId xmlns:a16="http://schemas.microsoft.com/office/drawing/2014/main" id="{1ADD4D41-D387-484C-8D1C-67F4C53605F3}"/>
                </a:ext>
              </a:extLst>
            </p:cNvPr>
            <p:cNvSpPr>
              <a:spLocks noChangeArrowheads="1"/>
            </p:cNvSpPr>
            <p:nvPr/>
          </p:nvSpPr>
          <p:spPr bwMode="auto">
            <a:xfrm>
              <a:off x="1440" y="304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10271" name="Rectangle 94">
              <a:extLst>
                <a:ext uri="{FF2B5EF4-FFF2-40B4-BE49-F238E27FC236}">
                  <a16:creationId xmlns:a16="http://schemas.microsoft.com/office/drawing/2014/main" id="{38CFFD1D-8C3E-4203-9F7C-6A0308701B1F}"/>
                </a:ext>
              </a:extLst>
            </p:cNvPr>
            <p:cNvSpPr>
              <a:spLocks noChangeArrowheads="1"/>
            </p:cNvSpPr>
            <p:nvPr/>
          </p:nvSpPr>
          <p:spPr bwMode="auto">
            <a:xfrm>
              <a:off x="1440" y="288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10272" name="Rectangle 95">
              <a:extLst>
                <a:ext uri="{FF2B5EF4-FFF2-40B4-BE49-F238E27FC236}">
                  <a16:creationId xmlns:a16="http://schemas.microsoft.com/office/drawing/2014/main" id="{458461F6-429D-42D7-92A6-6D16D818844A}"/>
                </a:ext>
              </a:extLst>
            </p:cNvPr>
            <p:cNvSpPr>
              <a:spLocks noChangeArrowheads="1"/>
            </p:cNvSpPr>
            <p:nvPr/>
          </p:nvSpPr>
          <p:spPr bwMode="auto">
            <a:xfrm>
              <a:off x="1440" y="2730"/>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10273" name="Rectangle 96">
              <a:extLst>
                <a:ext uri="{FF2B5EF4-FFF2-40B4-BE49-F238E27FC236}">
                  <a16:creationId xmlns:a16="http://schemas.microsoft.com/office/drawing/2014/main" id="{6796DF45-967E-4272-8038-63E98E0142E0}"/>
                </a:ext>
              </a:extLst>
            </p:cNvPr>
            <p:cNvSpPr>
              <a:spLocks noChangeArrowheads="1"/>
            </p:cNvSpPr>
            <p:nvPr/>
          </p:nvSpPr>
          <p:spPr bwMode="auto">
            <a:xfrm>
              <a:off x="1392" y="2574"/>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10274" name="Rectangle 97">
              <a:extLst>
                <a:ext uri="{FF2B5EF4-FFF2-40B4-BE49-F238E27FC236}">
                  <a16:creationId xmlns:a16="http://schemas.microsoft.com/office/drawing/2014/main" id="{AF3266D5-E358-46FF-B499-9183356E6D15}"/>
                </a:ext>
              </a:extLst>
            </p:cNvPr>
            <p:cNvSpPr>
              <a:spLocks noChangeArrowheads="1"/>
            </p:cNvSpPr>
            <p:nvPr/>
          </p:nvSpPr>
          <p:spPr bwMode="auto">
            <a:xfrm>
              <a:off x="1392" y="2412"/>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10275" name="Rectangle 98">
              <a:extLst>
                <a:ext uri="{FF2B5EF4-FFF2-40B4-BE49-F238E27FC236}">
                  <a16:creationId xmlns:a16="http://schemas.microsoft.com/office/drawing/2014/main" id="{F8E56B3E-AB43-4D8B-A997-D38CF00CBB6B}"/>
                </a:ext>
              </a:extLst>
            </p:cNvPr>
            <p:cNvSpPr>
              <a:spLocks noChangeArrowheads="1"/>
            </p:cNvSpPr>
            <p:nvPr/>
          </p:nvSpPr>
          <p:spPr bwMode="auto">
            <a:xfrm>
              <a:off x="1392" y="2256"/>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10276" name="Rectangle 99">
              <a:extLst>
                <a:ext uri="{FF2B5EF4-FFF2-40B4-BE49-F238E27FC236}">
                  <a16:creationId xmlns:a16="http://schemas.microsoft.com/office/drawing/2014/main" id="{8D4C62ED-EDD8-4735-A4B5-AFFF445AF250}"/>
                </a:ext>
              </a:extLst>
            </p:cNvPr>
            <p:cNvSpPr>
              <a:spLocks noChangeArrowheads="1"/>
            </p:cNvSpPr>
            <p:nvPr/>
          </p:nvSpPr>
          <p:spPr bwMode="auto">
            <a:xfrm>
              <a:off x="1536" y="350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10277" name="Rectangle 100">
              <a:extLst>
                <a:ext uri="{FF2B5EF4-FFF2-40B4-BE49-F238E27FC236}">
                  <a16:creationId xmlns:a16="http://schemas.microsoft.com/office/drawing/2014/main" id="{851A885E-289E-49F3-9CF7-C62BCA08BE70}"/>
                </a:ext>
              </a:extLst>
            </p:cNvPr>
            <p:cNvSpPr>
              <a:spLocks noChangeArrowheads="1"/>
            </p:cNvSpPr>
            <p:nvPr/>
          </p:nvSpPr>
          <p:spPr bwMode="auto">
            <a:xfrm>
              <a:off x="3318" y="350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10278" name="Rectangle 101">
              <a:extLst>
                <a:ext uri="{FF2B5EF4-FFF2-40B4-BE49-F238E27FC236}">
                  <a16:creationId xmlns:a16="http://schemas.microsoft.com/office/drawing/2014/main" id="{EFDB2A45-4B6B-4603-8DD0-3CCD81AF2C65}"/>
                </a:ext>
              </a:extLst>
            </p:cNvPr>
            <p:cNvSpPr>
              <a:spLocks noChangeArrowheads="1"/>
            </p:cNvSpPr>
            <p:nvPr/>
          </p:nvSpPr>
          <p:spPr bwMode="auto">
            <a:xfrm>
              <a:off x="2016" y="3504"/>
              <a:ext cx="1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latin typeface="Times New Roman" panose="02020603050405020304" pitchFamily="18" charset="0"/>
                </a:rPr>
                <a:t>Surfactant concentration</a:t>
              </a:r>
            </a:p>
          </p:txBody>
        </p:sp>
        <p:sp>
          <p:nvSpPr>
            <p:cNvPr id="10279" name="Rectangle 102">
              <a:extLst>
                <a:ext uri="{FF2B5EF4-FFF2-40B4-BE49-F238E27FC236}">
                  <a16:creationId xmlns:a16="http://schemas.microsoft.com/office/drawing/2014/main" id="{72A5327E-248E-4EC5-AEE5-D5FA4FA74523}"/>
                </a:ext>
              </a:extLst>
            </p:cNvPr>
            <p:cNvSpPr>
              <a:spLocks noChangeArrowheads="1"/>
            </p:cNvSpPr>
            <p:nvPr/>
          </p:nvSpPr>
          <p:spPr bwMode="auto">
            <a:xfrm>
              <a:off x="2208" y="2880"/>
              <a:ext cx="3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2000">
                  <a:latin typeface="Times New Roman" panose="02020603050405020304" pitchFamily="18" charset="0"/>
                </a:rPr>
                <a:t>CMC</a:t>
              </a:r>
            </a:p>
          </p:txBody>
        </p:sp>
        <p:sp>
          <p:nvSpPr>
            <p:cNvPr id="10280" name="Line 106">
              <a:extLst>
                <a:ext uri="{FF2B5EF4-FFF2-40B4-BE49-F238E27FC236}">
                  <a16:creationId xmlns:a16="http://schemas.microsoft.com/office/drawing/2014/main" id="{ABDD1A25-CF10-4CC6-9D10-49D893A042CC}"/>
                </a:ext>
              </a:extLst>
            </p:cNvPr>
            <p:cNvSpPr>
              <a:spLocks noChangeShapeType="1"/>
            </p:cNvSpPr>
            <p:nvPr/>
          </p:nvSpPr>
          <p:spPr bwMode="auto">
            <a:xfrm>
              <a:off x="2352" y="3096"/>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0281" name="Line 107">
              <a:extLst>
                <a:ext uri="{FF2B5EF4-FFF2-40B4-BE49-F238E27FC236}">
                  <a16:creationId xmlns:a16="http://schemas.microsoft.com/office/drawing/2014/main" id="{13A1F9B7-E60F-4843-8D15-D6A4B02F8327}"/>
                </a:ext>
              </a:extLst>
            </p:cNvPr>
            <p:cNvSpPr>
              <a:spLocks noChangeShapeType="1"/>
            </p:cNvSpPr>
            <p:nvPr/>
          </p:nvSpPr>
          <p:spPr bwMode="auto">
            <a:xfrm>
              <a:off x="1584" y="3408"/>
              <a:ext cx="76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0282" name="Line 108">
              <a:extLst>
                <a:ext uri="{FF2B5EF4-FFF2-40B4-BE49-F238E27FC236}">
                  <a16:creationId xmlns:a16="http://schemas.microsoft.com/office/drawing/2014/main" id="{E8EC352D-1D0E-40CE-9257-17A3CC588B91}"/>
                </a:ext>
              </a:extLst>
            </p:cNvPr>
            <p:cNvSpPr>
              <a:spLocks noChangeShapeType="1"/>
            </p:cNvSpPr>
            <p:nvPr/>
          </p:nvSpPr>
          <p:spPr bwMode="auto">
            <a:xfrm flipV="1">
              <a:off x="2352" y="2448"/>
              <a:ext cx="720" cy="96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0283" name="Rectangle 111">
              <a:extLst>
                <a:ext uri="{FF2B5EF4-FFF2-40B4-BE49-F238E27FC236}">
                  <a16:creationId xmlns:a16="http://schemas.microsoft.com/office/drawing/2014/main" id="{43BE2CFC-2CF9-4343-9A6B-5900B0789F71}"/>
                </a:ext>
              </a:extLst>
            </p:cNvPr>
            <p:cNvSpPr>
              <a:spLocks noChangeArrowheads="1"/>
            </p:cNvSpPr>
            <p:nvPr/>
          </p:nvSpPr>
          <p:spPr bwMode="auto">
            <a:xfrm flipH="1" flipV="1">
              <a:off x="1295" y="2304"/>
              <a:ext cx="17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latin typeface="Times New Roman" panose="02020603050405020304" pitchFamily="18" charset="0"/>
                </a:rPr>
                <a:t>Solubility</a:t>
              </a:r>
            </a:p>
          </p:txBody>
        </p:sp>
      </p:grpSp>
    </p:spTree>
    <p:extLst>
      <p:ext uri="{BB962C8B-B14F-4D97-AF65-F5344CB8AC3E}">
        <p14:creationId xmlns:p14="http://schemas.microsoft.com/office/powerpoint/2010/main" val="781541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1">
            <a:extLst>
              <a:ext uri="{FF2B5EF4-FFF2-40B4-BE49-F238E27FC236}">
                <a16:creationId xmlns:a16="http://schemas.microsoft.com/office/drawing/2014/main" id="{3EEB95FC-8CFC-477F-BA44-89A8E2B0BA8F}"/>
              </a:ext>
            </a:extLst>
          </p:cNvPr>
          <p:cNvGrpSpPr>
            <a:grpSpLocks/>
          </p:cNvGrpSpPr>
          <p:nvPr/>
        </p:nvGrpSpPr>
        <p:grpSpPr bwMode="auto">
          <a:xfrm>
            <a:off x="468313" y="908050"/>
            <a:ext cx="8424862" cy="5689600"/>
            <a:chOff x="521" y="1480"/>
            <a:chExt cx="3992" cy="2721"/>
          </a:xfrm>
        </p:grpSpPr>
        <p:pic>
          <p:nvPicPr>
            <p:cNvPr id="3" name="Picture 68" descr="b_sel-drops">
              <a:extLst>
                <a:ext uri="{FF2B5EF4-FFF2-40B4-BE49-F238E27FC236}">
                  <a16:creationId xmlns:a16="http://schemas.microsoft.com/office/drawing/2014/main" id="{7AB480F6-2170-4F5B-ACC4-EF86AFB91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 y="2024"/>
              <a:ext cx="3992"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5">
              <a:extLst>
                <a:ext uri="{FF2B5EF4-FFF2-40B4-BE49-F238E27FC236}">
                  <a16:creationId xmlns:a16="http://schemas.microsoft.com/office/drawing/2014/main" id="{8A68D44B-1D0A-45A0-9E43-04FCF71323FA}"/>
                </a:ext>
              </a:extLst>
            </p:cNvPr>
            <p:cNvSpPr>
              <a:spLocks noChangeArrowheads="1"/>
            </p:cNvSpPr>
            <p:nvPr/>
          </p:nvSpPr>
          <p:spPr bwMode="auto">
            <a:xfrm>
              <a:off x="3696" y="1480"/>
              <a:ext cx="812"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no</a:t>
              </a:r>
              <a:b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br>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wetting</a:t>
              </a:r>
            </a:p>
          </p:txBody>
        </p:sp>
        <p:sp>
          <p:nvSpPr>
            <p:cNvPr id="5" name="Rectangle 74">
              <a:extLst>
                <a:ext uri="{FF2B5EF4-FFF2-40B4-BE49-F238E27FC236}">
                  <a16:creationId xmlns:a16="http://schemas.microsoft.com/office/drawing/2014/main" id="{C59C1929-B2F7-4819-B2B1-9FA2A313527C}"/>
                </a:ext>
              </a:extLst>
            </p:cNvPr>
            <p:cNvSpPr>
              <a:spLocks noChangeArrowheads="1"/>
            </p:cNvSpPr>
            <p:nvPr/>
          </p:nvSpPr>
          <p:spPr bwMode="auto">
            <a:xfrm>
              <a:off x="1519" y="1480"/>
              <a:ext cx="2177"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incomplete wetting</a:t>
              </a:r>
            </a:p>
          </p:txBody>
        </p:sp>
        <p:sp>
          <p:nvSpPr>
            <p:cNvPr id="6" name="Rectangle 73">
              <a:extLst>
                <a:ext uri="{FF2B5EF4-FFF2-40B4-BE49-F238E27FC236}">
                  <a16:creationId xmlns:a16="http://schemas.microsoft.com/office/drawing/2014/main" id="{4EBCA9AB-3CBA-46E0-9849-29DBE037392D}"/>
                </a:ext>
              </a:extLst>
            </p:cNvPr>
            <p:cNvSpPr>
              <a:spLocks noChangeArrowheads="1"/>
            </p:cNvSpPr>
            <p:nvPr/>
          </p:nvSpPr>
          <p:spPr bwMode="auto">
            <a:xfrm>
              <a:off x="521" y="1480"/>
              <a:ext cx="998"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complete</a:t>
              </a:r>
              <a:b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br>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wetting</a:t>
              </a:r>
            </a:p>
          </p:txBody>
        </p:sp>
        <p:sp>
          <p:nvSpPr>
            <p:cNvPr id="7" name="Line 78">
              <a:extLst>
                <a:ext uri="{FF2B5EF4-FFF2-40B4-BE49-F238E27FC236}">
                  <a16:creationId xmlns:a16="http://schemas.microsoft.com/office/drawing/2014/main" id="{9E61060E-D4B2-471D-AADF-3EAB52488030}"/>
                </a:ext>
              </a:extLst>
            </p:cNvPr>
            <p:cNvSpPr>
              <a:spLocks noChangeShapeType="1"/>
            </p:cNvSpPr>
            <p:nvPr/>
          </p:nvSpPr>
          <p:spPr bwMode="auto">
            <a:xfrm>
              <a:off x="521" y="1480"/>
              <a:ext cx="0" cy="479"/>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 name="Line 79">
              <a:extLst>
                <a:ext uri="{FF2B5EF4-FFF2-40B4-BE49-F238E27FC236}">
                  <a16:creationId xmlns:a16="http://schemas.microsoft.com/office/drawing/2014/main" id="{170C7419-7C27-4BAE-A32B-6E3C3D42409D}"/>
                </a:ext>
              </a:extLst>
            </p:cNvPr>
            <p:cNvSpPr>
              <a:spLocks noChangeShapeType="1"/>
            </p:cNvSpPr>
            <p:nvPr/>
          </p:nvSpPr>
          <p:spPr bwMode="auto">
            <a:xfrm>
              <a:off x="4508" y="1480"/>
              <a:ext cx="0" cy="479"/>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9" name="Line 89">
              <a:extLst>
                <a:ext uri="{FF2B5EF4-FFF2-40B4-BE49-F238E27FC236}">
                  <a16:creationId xmlns:a16="http://schemas.microsoft.com/office/drawing/2014/main" id="{48D327B3-6C8A-4246-809F-3A6E9C122EC1}"/>
                </a:ext>
              </a:extLst>
            </p:cNvPr>
            <p:cNvSpPr>
              <a:spLocks noChangeShapeType="1"/>
            </p:cNvSpPr>
            <p:nvPr/>
          </p:nvSpPr>
          <p:spPr bwMode="auto">
            <a:xfrm>
              <a:off x="1519" y="1480"/>
              <a:ext cx="0" cy="479"/>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 name="Line 90">
              <a:extLst>
                <a:ext uri="{FF2B5EF4-FFF2-40B4-BE49-F238E27FC236}">
                  <a16:creationId xmlns:a16="http://schemas.microsoft.com/office/drawing/2014/main" id="{7CCC6756-6FBD-44E1-AF23-B816A0D42C87}"/>
                </a:ext>
              </a:extLst>
            </p:cNvPr>
            <p:cNvSpPr>
              <a:spLocks noChangeShapeType="1"/>
            </p:cNvSpPr>
            <p:nvPr/>
          </p:nvSpPr>
          <p:spPr bwMode="auto">
            <a:xfrm>
              <a:off x="3696" y="1480"/>
              <a:ext cx="0" cy="479"/>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1" name="Line 76">
              <a:extLst>
                <a:ext uri="{FF2B5EF4-FFF2-40B4-BE49-F238E27FC236}">
                  <a16:creationId xmlns:a16="http://schemas.microsoft.com/office/drawing/2014/main" id="{21F9D6FB-994C-451D-842C-C66CD4FAD802}"/>
                </a:ext>
              </a:extLst>
            </p:cNvPr>
            <p:cNvSpPr>
              <a:spLocks noChangeShapeType="1"/>
            </p:cNvSpPr>
            <p:nvPr/>
          </p:nvSpPr>
          <p:spPr bwMode="auto">
            <a:xfrm>
              <a:off x="521" y="1480"/>
              <a:ext cx="3987"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2" name="Line 77">
              <a:extLst>
                <a:ext uri="{FF2B5EF4-FFF2-40B4-BE49-F238E27FC236}">
                  <a16:creationId xmlns:a16="http://schemas.microsoft.com/office/drawing/2014/main" id="{DEB37CEA-3060-4BAE-94A8-83E247E38ECE}"/>
                </a:ext>
              </a:extLst>
            </p:cNvPr>
            <p:cNvSpPr>
              <a:spLocks noChangeShapeType="1"/>
            </p:cNvSpPr>
            <p:nvPr/>
          </p:nvSpPr>
          <p:spPr bwMode="auto">
            <a:xfrm>
              <a:off x="521" y="1959"/>
              <a:ext cx="3987"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3" name="Rectangle 109">
              <a:extLst>
                <a:ext uri="{FF2B5EF4-FFF2-40B4-BE49-F238E27FC236}">
                  <a16:creationId xmlns:a16="http://schemas.microsoft.com/office/drawing/2014/main" id="{0A2E1E17-CB7F-4178-859B-6B9DA45906E1}"/>
                </a:ext>
              </a:extLst>
            </p:cNvPr>
            <p:cNvSpPr>
              <a:spLocks noChangeArrowheads="1"/>
            </p:cNvSpPr>
            <p:nvPr/>
          </p:nvSpPr>
          <p:spPr bwMode="auto">
            <a:xfrm>
              <a:off x="703" y="3509"/>
              <a:ext cx="58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400" b="1">
                  <a:solidFill>
                    <a:srgbClr val="00FF00"/>
                  </a:solidFill>
                  <a:cs typeface="Times New Roman" panose="02020603050405020304" pitchFamily="18" charset="0"/>
                </a:rPr>
                <a:t>= 0°  </a:t>
              </a:r>
              <a:endParaRPr lang="en-US" altLang="hu-HU" sz="2400" b="1">
                <a:solidFill>
                  <a:srgbClr val="00FF00"/>
                </a:solidFill>
              </a:endParaRPr>
            </a:p>
          </p:txBody>
        </p:sp>
        <p:sp>
          <p:nvSpPr>
            <p:cNvPr id="14" name="Rectangle 110">
              <a:extLst>
                <a:ext uri="{FF2B5EF4-FFF2-40B4-BE49-F238E27FC236}">
                  <a16:creationId xmlns:a16="http://schemas.microsoft.com/office/drawing/2014/main" id="{5A7F86B8-E893-4DED-9627-FD51BB47CE99}"/>
                </a:ext>
              </a:extLst>
            </p:cNvPr>
            <p:cNvSpPr>
              <a:spLocks noChangeArrowheads="1"/>
            </p:cNvSpPr>
            <p:nvPr/>
          </p:nvSpPr>
          <p:spPr bwMode="auto">
            <a:xfrm>
              <a:off x="1429" y="3509"/>
              <a:ext cx="80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400" b="1">
                  <a:solidFill>
                    <a:srgbClr val="00FF00"/>
                  </a:solidFill>
                  <a:cs typeface="Times New Roman" panose="02020603050405020304" pitchFamily="18" charset="0"/>
                </a:rPr>
                <a:t>&lt; 90°   </a:t>
              </a:r>
              <a:endParaRPr lang="en-US" altLang="hu-HU" sz="2400" b="1">
                <a:solidFill>
                  <a:srgbClr val="00FF00"/>
                </a:solidFill>
              </a:endParaRPr>
            </a:p>
          </p:txBody>
        </p:sp>
        <p:sp>
          <p:nvSpPr>
            <p:cNvPr id="15" name="Rectangle 111">
              <a:extLst>
                <a:ext uri="{FF2B5EF4-FFF2-40B4-BE49-F238E27FC236}">
                  <a16:creationId xmlns:a16="http://schemas.microsoft.com/office/drawing/2014/main" id="{EF5D8B1F-8A8F-4F5A-9094-B6E83D6BA198}"/>
                </a:ext>
              </a:extLst>
            </p:cNvPr>
            <p:cNvSpPr>
              <a:spLocks noChangeArrowheads="1"/>
            </p:cNvSpPr>
            <p:nvPr/>
          </p:nvSpPr>
          <p:spPr bwMode="auto">
            <a:xfrm>
              <a:off x="2506" y="3509"/>
              <a:ext cx="5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400" b="1">
                  <a:solidFill>
                    <a:srgbClr val="00FF00"/>
                  </a:solidFill>
                  <a:cs typeface="Times New Roman" panose="02020603050405020304" pitchFamily="18" charset="0"/>
                </a:rPr>
                <a:t>= 90°  </a:t>
              </a:r>
              <a:endParaRPr lang="en-US" altLang="hu-HU" sz="2400" b="1">
                <a:solidFill>
                  <a:srgbClr val="00FF00"/>
                </a:solidFill>
              </a:endParaRPr>
            </a:p>
          </p:txBody>
        </p:sp>
        <p:sp>
          <p:nvSpPr>
            <p:cNvPr id="16" name="Rectangle 112">
              <a:extLst>
                <a:ext uri="{FF2B5EF4-FFF2-40B4-BE49-F238E27FC236}">
                  <a16:creationId xmlns:a16="http://schemas.microsoft.com/office/drawing/2014/main" id="{3D2810AA-6A3F-4CC2-A002-B51A7D501B3F}"/>
                </a:ext>
              </a:extLst>
            </p:cNvPr>
            <p:cNvSpPr>
              <a:spLocks noChangeArrowheads="1"/>
            </p:cNvSpPr>
            <p:nvPr/>
          </p:nvSpPr>
          <p:spPr bwMode="auto">
            <a:xfrm>
              <a:off x="3277" y="3509"/>
              <a:ext cx="5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400" b="1">
                  <a:solidFill>
                    <a:srgbClr val="00FF00"/>
                  </a:solidFill>
                  <a:cs typeface="Times New Roman" panose="02020603050405020304" pitchFamily="18" charset="0"/>
                </a:rPr>
                <a:t>&gt; 90°  </a:t>
              </a:r>
              <a:endParaRPr lang="en-US" altLang="hu-HU" sz="2400" b="1">
                <a:solidFill>
                  <a:srgbClr val="00FF00"/>
                </a:solidFill>
              </a:endParaRPr>
            </a:p>
          </p:txBody>
        </p:sp>
        <p:sp>
          <p:nvSpPr>
            <p:cNvPr id="17" name="Rectangle 113">
              <a:extLst>
                <a:ext uri="{FF2B5EF4-FFF2-40B4-BE49-F238E27FC236}">
                  <a16:creationId xmlns:a16="http://schemas.microsoft.com/office/drawing/2014/main" id="{E3B74FA3-DBB2-4577-A066-AAA51DAC251A}"/>
                </a:ext>
              </a:extLst>
            </p:cNvPr>
            <p:cNvSpPr>
              <a:spLocks noChangeArrowheads="1"/>
            </p:cNvSpPr>
            <p:nvPr/>
          </p:nvSpPr>
          <p:spPr bwMode="auto">
            <a:xfrm>
              <a:off x="4038" y="3507"/>
              <a:ext cx="47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200" b="1">
                  <a:solidFill>
                    <a:srgbClr val="00FF00"/>
                  </a:solidFill>
                  <a:cs typeface="Times New Roman" panose="02020603050405020304" pitchFamily="18" charset="0"/>
                </a:rPr>
                <a:t>= 180°</a:t>
              </a:r>
              <a:endParaRPr lang="en-US" altLang="hu-HU" sz="2200" b="1">
                <a:solidFill>
                  <a:srgbClr val="00FF00"/>
                </a:solidFill>
              </a:endParaRPr>
            </a:p>
          </p:txBody>
        </p:sp>
        <p:sp>
          <p:nvSpPr>
            <p:cNvPr id="18" name="Rectangle 119">
              <a:extLst>
                <a:ext uri="{FF2B5EF4-FFF2-40B4-BE49-F238E27FC236}">
                  <a16:creationId xmlns:a16="http://schemas.microsoft.com/office/drawing/2014/main" id="{19C22FFF-EE8A-450F-8A49-411BBC70A9A3}"/>
                </a:ext>
              </a:extLst>
            </p:cNvPr>
            <p:cNvSpPr>
              <a:spLocks noChangeArrowheads="1"/>
            </p:cNvSpPr>
            <p:nvPr/>
          </p:nvSpPr>
          <p:spPr bwMode="auto">
            <a:xfrm>
              <a:off x="3715" y="3467"/>
              <a:ext cx="7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19" name="Rectangle 118">
              <a:extLst>
                <a:ext uri="{FF2B5EF4-FFF2-40B4-BE49-F238E27FC236}">
                  <a16:creationId xmlns:a16="http://schemas.microsoft.com/office/drawing/2014/main" id="{535B8C69-B531-4695-8B23-373D3D2E3374}"/>
                </a:ext>
              </a:extLst>
            </p:cNvPr>
            <p:cNvSpPr>
              <a:spLocks noChangeArrowheads="1"/>
            </p:cNvSpPr>
            <p:nvPr/>
          </p:nvSpPr>
          <p:spPr bwMode="auto">
            <a:xfrm>
              <a:off x="2916" y="3467"/>
              <a:ext cx="79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0" name="Rectangle 117">
              <a:extLst>
                <a:ext uri="{FF2B5EF4-FFF2-40B4-BE49-F238E27FC236}">
                  <a16:creationId xmlns:a16="http://schemas.microsoft.com/office/drawing/2014/main" id="{8691960F-56C0-4B6B-90C8-B7800E73DD68}"/>
                </a:ext>
              </a:extLst>
            </p:cNvPr>
            <p:cNvSpPr>
              <a:spLocks noChangeArrowheads="1"/>
            </p:cNvSpPr>
            <p:nvPr/>
          </p:nvSpPr>
          <p:spPr bwMode="auto">
            <a:xfrm>
              <a:off x="2118" y="3467"/>
              <a:ext cx="7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1" name="Rectangle 116">
              <a:extLst>
                <a:ext uri="{FF2B5EF4-FFF2-40B4-BE49-F238E27FC236}">
                  <a16:creationId xmlns:a16="http://schemas.microsoft.com/office/drawing/2014/main" id="{88DD01B7-1A0C-4AE7-AE66-85D8C2ACB73A}"/>
                </a:ext>
              </a:extLst>
            </p:cNvPr>
            <p:cNvSpPr>
              <a:spLocks noChangeArrowheads="1"/>
            </p:cNvSpPr>
            <p:nvPr/>
          </p:nvSpPr>
          <p:spPr bwMode="auto">
            <a:xfrm>
              <a:off x="1319" y="3467"/>
              <a:ext cx="79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2" name="Rectangle 115">
              <a:extLst>
                <a:ext uri="{FF2B5EF4-FFF2-40B4-BE49-F238E27FC236}">
                  <a16:creationId xmlns:a16="http://schemas.microsoft.com/office/drawing/2014/main" id="{6C21BCEC-A705-45BB-8FD9-4814A37FA870}"/>
                </a:ext>
              </a:extLst>
            </p:cNvPr>
            <p:cNvSpPr>
              <a:spLocks noChangeArrowheads="1"/>
            </p:cNvSpPr>
            <p:nvPr/>
          </p:nvSpPr>
          <p:spPr bwMode="auto">
            <a:xfrm>
              <a:off x="521" y="3467"/>
              <a:ext cx="7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3" name="Line 120">
              <a:extLst>
                <a:ext uri="{FF2B5EF4-FFF2-40B4-BE49-F238E27FC236}">
                  <a16:creationId xmlns:a16="http://schemas.microsoft.com/office/drawing/2014/main" id="{F6C7BF60-877A-4FEB-AA39-A0491A5DC831}"/>
                </a:ext>
              </a:extLst>
            </p:cNvPr>
            <p:cNvSpPr>
              <a:spLocks noChangeShapeType="1"/>
            </p:cNvSpPr>
            <p:nvPr/>
          </p:nvSpPr>
          <p:spPr bwMode="auto">
            <a:xfrm>
              <a:off x="521" y="3467"/>
              <a:ext cx="399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4" name="Line 121">
              <a:extLst>
                <a:ext uri="{FF2B5EF4-FFF2-40B4-BE49-F238E27FC236}">
                  <a16:creationId xmlns:a16="http://schemas.microsoft.com/office/drawing/2014/main" id="{F1ABF9FE-8915-4833-9113-0C47F1129502}"/>
                </a:ext>
              </a:extLst>
            </p:cNvPr>
            <p:cNvSpPr>
              <a:spLocks noChangeShapeType="1"/>
            </p:cNvSpPr>
            <p:nvPr/>
          </p:nvSpPr>
          <p:spPr bwMode="auto">
            <a:xfrm>
              <a:off x="521" y="3793"/>
              <a:ext cx="399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5" name="Line 122">
              <a:extLst>
                <a:ext uri="{FF2B5EF4-FFF2-40B4-BE49-F238E27FC236}">
                  <a16:creationId xmlns:a16="http://schemas.microsoft.com/office/drawing/2014/main" id="{1C13A922-BDB4-4C1D-B903-1ADEBC1590F0}"/>
                </a:ext>
              </a:extLst>
            </p:cNvPr>
            <p:cNvSpPr>
              <a:spLocks noChangeShapeType="1"/>
            </p:cNvSpPr>
            <p:nvPr/>
          </p:nvSpPr>
          <p:spPr bwMode="auto">
            <a:xfrm>
              <a:off x="521" y="3467"/>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6" name="Line 123">
              <a:extLst>
                <a:ext uri="{FF2B5EF4-FFF2-40B4-BE49-F238E27FC236}">
                  <a16:creationId xmlns:a16="http://schemas.microsoft.com/office/drawing/2014/main" id="{56E223B4-605A-4BEC-9D40-D3B766F59138}"/>
                </a:ext>
              </a:extLst>
            </p:cNvPr>
            <p:cNvSpPr>
              <a:spLocks noChangeShapeType="1"/>
            </p:cNvSpPr>
            <p:nvPr/>
          </p:nvSpPr>
          <p:spPr bwMode="auto">
            <a:xfrm>
              <a:off x="1319"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7" name="Line 124">
              <a:extLst>
                <a:ext uri="{FF2B5EF4-FFF2-40B4-BE49-F238E27FC236}">
                  <a16:creationId xmlns:a16="http://schemas.microsoft.com/office/drawing/2014/main" id="{95D41C31-6754-4979-BEA0-3CF57622C7FB}"/>
                </a:ext>
              </a:extLst>
            </p:cNvPr>
            <p:cNvSpPr>
              <a:spLocks noChangeShapeType="1"/>
            </p:cNvSpPr>
            <p:nvPr/>
          </p:nvSpPr>
          <p:spPr bwMode="auto">
            <a:xfrm>
              <a:off x="2118"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8" name="Line 125">
              <a:extLst>
                <a:ext uri="{FF2B5EF4-FFF2-40B4-BE49-F238E27FC236}">
                  <a16:creationId xmlns:a16="http://schemas.microsoft.com/office/drawing/2014/main" id="{CBC83C33-64B2-4EDC-BDCA-47097F1C214F}"/>
                </a:ext>
              </a:extLst>
            </p:cNvPr>
            <p:cNvSpPr>
              <a:spLocks noChangeShapeType="1"/>
            </p:cNvSpPr>
            <p:nvPr/>
          </p:nvSpPr>
          <p:spPr bwMode="auto">
            <a:xfrm>
              <a:off x="2916"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9" name="Line 126">
              <a:extLst>
                <a:ext uri="{FF2B5EF4-FFF2-40B4-BE49-F238E27FC236}">
                  <a16:creationId xmlns:a16="http://schemas.microsoft.com/office/drawing/2014/main" id="{CF42EE2D-B88E-4A53-BD96-172F735C1BE8}"/>
                </a:ext>
              </a:extLst>
            </p:cNvPr>
            <p:cNvSpPr>
              <a:spLocks noChangeShapeType="1"/>
            </p:cNvSpPr>
            <p:nvPr/>
          </p:nvSpPr>
          <p:spPr bwMode="auto">
            <a:xfrm>
              <a:off x="3715"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0" name="Line 127">
              <a:extLst>
                <a:ext uri="{FF2B5EF4-FFF2-40B4-BE49-F238E27FC236}">
                  <a16:creationId xmlns:a16="http://schemas.microsoft.com/office/drawing/2014/main" id="{3DB2D254-1C82-4E6C-8106-05D58681D19D}"/>
                </a:ext>
              </a:extLst>
            </p:cNvPr>
            <p:cNvSpPr>
              <a:spLocks noChangeShapeType="1"/>
            </p:cNvSpPr>
            <p:nvPr/>
          </p:nvSpPr>
          <p:spPr bwMode="auto">
            <a:xfrm>
              <a:off x="4513" y="3467"/>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1" name="Rectangle 163">
              <a:extLst>
                <a:ext uri="{FF2B5EF4-FFF2-40B4-BE49-F238E27FC236}">
                  <a16:creationId xmlns:a16="http://schemas.microsoft.com/office/drawing/2014/main" id="{9D195E14-A949-4412-9CB7-BA262CFBA4E7}"/>
                </a:ext>
              </a:extLst>
            </p:cNvPr>
            <p:cNvSpPr>
              <a:spLocks noChangeArrowheads="1"/>
            </p:cNvSpPr>
            <p:nvPr/>
          </p:nvSpPr>
          <p:spPr bwMode="auto">
            <a:xfrm>
              <a:off x="3569" y="3838"/>
              <a:ext cx="94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u-HU" b="1" i="1"/>
                <a:t>γ </a:t>
              </a:r>
              <a:r>
                <a:rPr lang="en-US" altLang="hu-HU" sz="2400" b="1" i="1" baseline="-25000"/>
                <a:t>s</a:t>
              </a:r>
              <a:r>
                <a:rPr lang="en-US" altLang="hu-HU" b="1" i="1"/>
                <a:t>– γ</a:t>
              </a:r>
              <a:r>
                <a:rPr lang="en-US" altLang="hu-HU" sz="2400" b="1" i="1" baseline="-25000"/>
                <a:t>sL</a:t>
              </a:r>
              <a:r>
                <a:rPr lang="en-US" altLang="hu-HU" sz="2000" b="1" i="1">
                  <a:latin typeface="Tahoma" panose="020B0604030504040204" pitchFamily="34" charset="0"/>
                  <a:cs typeface="Tahoma" panose="020B0604030504040204" pitchFamily="34" charset="0"/>
                </a:rPr>
                <a:t>&lt; 0</a:t>
              </a:r>
            </a:p>
          </p:txBody>
        </p:sp>
        <p:sp>
          <p:nvSpPr>
            <p:cNvPr id="32" name="Rectangle 164">
              <a:extLst>
                <a:ext uri="{FF2B5EF4-FFF2-40B4-BE49-F238E27FC236}">
                  <a16:creationId xmlns:a16="http://schemas.microsoft.com/office/drawing/2014/main" id="{5F49FDD6-0712-4638-9EF9-D2D4C7DFABE1}"/>
                </a:ext>
              </a:extLst>
            </p:cNvPr>
            <p:cNvSpPr>
              <a:spLocks noChangeArrowheads="1"/>
            </p:cNvSpPr>
            <p:nvPr/>
          </p:nvSpPr>
          <p:spPr bwMode="auto">
            <a:xfrm>
              <a:off x="1594" y="3838"/>
              <a:ext cx="197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b="1" i="1"/>
                <a:t> γ </a:t>
              </a:r>
              <a:r>
                <a:rPr lang="en-US" altLang="hu-HU" sz="2400" b="1" i="1" baseline="-25000"/>
                <a:t>s</a:t>
              </a:r>
              <a:r>
                <a:rPr lang="en-US" altLang="hu-HU" b="1" i="1"/>
                <a:t> – γ</a:t>
              </a:r>
              <a:r>
                <a:rPr lang="en-US" altLang="hu-HU" sz="2400" b="1" i="1" baseline="-25000"/>
                <a:t>sL </a:t>
              </a:r>
              <a:r>
                <a:rPr lang="en-US" altLang="hu-HU" sz="2000" b="1" i="1">
                  <a:latin typeface="Tahoma" panose="020B0604030504040204" pitchFamily="34" charset="0"/>
                </a:rPr>
                <a:t>≈</a:t>
              </a:r>
              <a:r>
                <a:rPr lang="en-US" altLang="hu-HU" sz="2000" b="1" i="1">
                  <a:latin typeface="Tahoma" panose="020B0604030504040204" pitchFamily="34" charset="0"/>
                  <a:cs typeface="Tahoma" panose="020B0604030504040204" pitchFamily="34" charset="0"/>
                </a:rPr>
                <a:t> 0</a:t>
              </a:r>
              <a:r>
                <a:rPr lang="en-US" altLang="hu-HU" sz="2800"/>
                <a:t> </a:t>
              </a:r>
            </a:p>
          </p:txBody>
        </p:sp>
        <p:sp>
          <p:nvSpPr>
            <p:cNvPr id="33" name="Rectangle 165">
              <a:extLst>
                <a:ext uri="{FF2B5EF4-FFF2-40B4-BE49-F238E27FC236}">
                  <a16:creationId xmlns:a16="http://schemas.microsoft.com/office/drawing/2014/main" id="{EA4620FA-825E-4227-9A06-0AD4B23987A9}"/>
                </a:ext>
              </a:extLst>
            </p:cNvPr>
            <p:cNvSpPr>
              <a:spLocks noChangeArrowheads="1"/>
            </p:cNvSpPr>
            <p:nvPr/>
          </p:nvSpPr>
          <p:spPr bwMode="auto">
            <a:xfrm>
              <a:off x="521" y="3838"/>
              <a:ext cx="107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u-HU" b="1" i="1"/>
                <a:t>γ </a:t>
              </a:r>
              <a:r>
                <a:rPr lang="en-US" altLang="hu-HU" sz="2400" b="1" i="1" baseline="-25000"/>
                <a:t>s</a:t>
              </a:r>
              <a:r>
                <a:rPr lang="en-US" altLang="hu-HU" b="1" i="1"/>
                <a:t> – γ</a:t>
              </a:r>
              <a:r>
                <a:rPr lang="en-US" altLang="hu-HU" sz="2400" b="1" i="1" baseline="-25000"/>
                <a:t>sL</a:t>
              </a:r>
              <a:r>
                <a:rPr lang="en-US" altLang="hu-HU" sz="2000" b="1" i="1">
                  <a:latin typeface="Tahoma" panose="020B0604030504040204" pitchFamily="34" charset="0"/>
                  <a:ea typeface="Arial Unicode MS" pitchFamily="34" charset="-128"/>
                  <a:cs typeface="Tahoma" panose="020B0604030504040204" pitchFamily="34" charset="0"/>
                </a:rPr>
                <a:t>&gt; 0</a:t>
              </a:r>
            </a:p>
          </p:txBody>
        </p:sp>
        <p:sp>
          <p:nvSpPr>
            <p:cNvPr id="34" name="Line 166">
              <a:extLst>
                <a:ext uri="{FF2B5EF4-FFF2-40B4-BE49-F238E27FC236}">
                  <a16:creationId xmlns:a16="http://schemas.microsoft.com/office/drawing/2014/main" id="{90416389-A839-4765-8EFC-1DA65D865CB7}"/>
                </a:ext>
              </a:extLst>
            </p:cNvPr>
            <p:cNvSpPr>
              <a:spLocks noChangeShapeType="1"/>
            </p:cNvSpPr>
            <p:nvPr/>
          </p:nvSpPr>
          <p:spPr bwMode="auto">
            <a:xfrm>
              <a:off x="521" y="3838"/>
              <a:ext cx="0" cy="363"/>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5" name="Line 167">
              <a:extLst>
                <a:ext uri="{FF2B5EF4-FFF2-40B4-BE49-F238E27FC236}">
                  <a16:creationId xmlns:a16="http://schemas.microsoft.com/office/drawing/2014/main" id="{8BAE0702-313D-4C94-9D3D-E82BE488A677}"/>
                </a:ext>
              </a:extLst>
            </p:cNvPr>
            <p:cNvSpPr>
              <a:spLocks noChangeShapeType="1"/>
            </p:cNvSpPr>
            <p:nvPr/>
          </p:nvSpPr>
          <p:spPr bwMode="auto">
            <a:xfrm>
              <a:off x="4513" y="3838"/>
              <a:ext cx="0" cy="363"/>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6" name="Line 168">
              <a:extLst>
                <a:ext uri="{FF2B5EF4-FFF2-40B4-BE49-F238E27FC236}">
                  <a16:creationId xmlns:a16="http://schemas.microsoft.com/office/drawing/2014/main" id="{9DBAF260-7456-428F-8696-B069130B68DF}"/>
                </a:ext>
              </a:extLst>
            </p:cNvPr>
            <p:cNvSpPr>
              <a:spLocks noChangeShapeType="1"/>
            </p:cNvSpPr>
            <p:nvPr/>
          </p:nvSpPr>
          <p:spPr bwMode="auto">
            <a:xfrm>
              <a:off x="1594" y="3838"/>
              <a:ext cx="0" cy="36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7" name="Line 169">
              <a:extLst>
                <a:ext uri="{FF2B5EF4-FFF2-40B4-BE49-F238E27FC236}">
                  <a16:creationId xmlns:a16="http://schemas.microsoft.com/office/drawing/2014/main" id="{63BB3797-261A-431B-A1A1-8904BC0D95AD}"/>
                </a:ext>
              </a:extLst>
            </p:cNvPr>
            <p:cNvSpPr>
              <a:spLocks noChangeShapeType="1"/>
            </p:cNvSpPr>
            <p:nvPr/>
          </p:nvSpPr>
          <p:spPr bwMode="auto">
            <a:xfrm>
              <a:off x="3569" y="3838"/>
              <a:ext cx="0" cy="36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8" name="Line 170">
              <a:extLst>
                <a:ext uri="{FF2B5EF4-FFF2-40B4-BE49-F238E27FC236}">
                  <a16:creationId xmlns:a16="http://schemas.microsoft.com/office/drawing/2014/main" id="{56B40384-D91B-4BB8-833D-97B9CECD9FAA}"/>
                </a:ext>
              </a:extLst>
            </p:cNvPr>
            <p:cNvSpPr>
              <a:spLocks noChangeShapeType="1"/>
            </p:cNvSpPr>
            <p:nvPr/>
          </p:nvSpPr>
          <p:spPr bwMode="auto">
            <a:xfrm>
              <a:off x="521" y="3838"/>
              <a:ext cx="3992"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9" name="Line 171">
              <a:extLst>
                <a:ext uri="{FF2B5EF4-FFF2-40B4-BE49-F238E27FC236}">
                  <a16:creationId xmlns:a16="http://schemas.microsoft.com/office/drawing/2014/main" id="{DAA1606F-7DE2-4504-A00C-8AAB29F05BE1}"/>
                </a:ext>
              </a:extLst>
            </p:cNvPr>
            <p:cNvSpPr>
              <a:spLocks noChangeShapeType="1"/>
            </p:cNvSpPr>
            <p:nvPr/>
          </p:nvSpPr>
          <p:spPr bwMode="auto">
            <a:xfrm>
              <a:off x="521" y="4201"/>
              <a:ext cx="3992"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grpSp>
    </p:spTree>
    <p:extLst>
      <p:ext uri="{BB962C8B-B14F-4D97-AF65-F5344CB8AC3E}">
        <p14:creationId xmlns:p14="http://schemas.microsoft.com/office/powerpoint/2010/main" val="2699769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08111DE-9144-43DB-B9A3-140C99CA9401}"/>
              </a:ext>
            </a:extLst>
          </p:cNvPr>
          <p:cNvSpPr>
            <a:spLocks noGrp="1"/>
          </p:cNvSpPr>
          <p:nvPr>
            <p:ph type="title"/>
          </p:nvPr>
        </p:nvSpPr>
        <p:spPr/>
        <p:txBody>
          <a:bodyPr/>
          <a:lstStyle/>
          <a:p>
            <a:r>
              <a:rPr lang="hu-HU" dirty="0"/>
              <a:t>Nedvesedés, </a:t>
            </a:r>
            <a:r>
              <a:rPr lang="hu-HU" dirty="0" err="1"/>
              <a:t>kapilaritás</a:t>
            </a:r>
            <a:endParaRPr lang="hu-HU" dirty="0"/>
          </a:p>
        </p:txBody>
      </p:sp>
      <p:pic>
        <p:nvPicPr>
          <p:cNvPr id="4" name="Tartalom helye 3">
            <a:extLst>
              <a:ext uri="{FF2B5EF4-FFF2-40B4-BE49-F238E27FC236}">
                <a16:creationId xmlns:a16="http://schemas.microsoft.com/office/drawing/2014/main" id="{A8F7C5F9-9922-463D-ABF6-E776B8371BDA}"/>
              </a:ext>
            </a:extLst>
          </p:cNvPr>
          <p:cNvPicPr>
            <a:picLocks noGrp="1" noChangeAspect="1"/>
          </p:cNvPicPr>
          <p:nvPr>
            <p:ph idx="1"/>
          </p:nvPr>
        </p:nvPicPr>
        <p:blipFill>
          <a:blip r:embed="rId2"/>
          <a:stretch>
            <a:fillRect/>
          </a:stretch>
        </p:blipFill>
        <p:spPr>
          <a:xfrm>
            <a:off x="2190584" y="1825625"/>
            <a:ext cx="7810831" cy="4351338"/>
          </a:xfrm>
          <a:prstGeom prst="rect">
            <a:avLst/>
          </a:prstGeom>
        </p:spPr>
      </p:pic>
    </p:spTree>
    <p:extLst>
      <p:ext uri="{BB962C8B-B14F-4D97-AF65-F5344CB8AC3E}">
        <p14:creationId xmlns:p14="http://schemas.microsoft.com/office/powerpoint/2010/main" val="2867011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8716178-A8EB-484D-AE94-E318D31FEE49}"/>
              </a:ext>
            </a:extLst>
          </p:cNvPr>
          <p:cNvSpPr>
            <a:spLocks noGrp="1"/>
          </p:cNvSpPr>
          <p:nvPr>
            <p:ph type="title"/>
          </p:nvPr>
        </p:nvSpPr>
        <p:spPr/>
        <p:txBody>
          <a:bodyPr/>
          <a:lstStyle/>
          <a:p>
            <a:r>
              <a:rPr lang="hu-HU" dirty="0"/>
              <a:t>CMC befolyásolása</a:t>
            </a:r>
          </a:p>
        </p:txBody>
      </p:sp>
      <p:pic>
        <p:nvPicPr>
          <p:cNvPr id="5" name="Tartalom helye 4">
            <a:extLst>
              <a:ext uri="{FF2B5EF4-FFF2-40B4-BE49-F238E27FC236}">
                <a16:creationId xmlns:a16="http://schemas.microsoft.com/office/drawing/2014/main" id="{D2F44487-F6E8-4C0C-848D-A5D507C970E5}"/>
              </a:ext>
            </a:extLst>
          </p:cNvPr>
          <p:cNvPicPr>
            <a:picLocks noGrp="1" noChangeAspect="1"/>
          </p:cNvPicPr>
          <p:nvPr>
            <p:ph idx="1"/>
          </p:nvPr>
        </p:nvPicPr>
        <p:blipFill>
          <a:blip r:embed="rId2"/>
          <a:stretch>
            <a:fillRect/>
          </a:stretch>
        </p:blipFill>
        <p:spPr>
          <a:xfrm>
            <a:off x="2968476" y="1825625"/>
            <a:ext cx="6255048" cy="4351338"/>
          </a:xfrm>
          <a:prstGeom prst="rect">
            <a:avLst/>
          </a:prstGeom>
        </p:spPr>
      </p:pic>
    </p:spTree>
    <p:extLst>
      <p:ext uri="{BB962C8B-B14F-4D97-AF65-F5344CB8AC3E}">
        <p14:creationId xmlns:p14="http://schemas.microsoft.com/office/powerpoint/2010/main" val="241009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dirty="0" err="1"/>
              <a:t>formálás</a:t>
            </a:r>
            <a:r>
              <a:rPr lang="en-GB" dirty="0"/>
              <a:t>, </a:t>
            </a:r>
            <a:r>
              <a:rPr lang="en-GB" dirty="0" err="1"/>
              <a:t>formulációk</a:t>
            </a:r>
            <a:endParaRPr lang="hu-HU" dirty="0"/>
          </a:p>
        </p:txBody>
      </p:sp>
    </p:spTree>
    <p:extLst>
      <p:ext uri="{BB962C8B-B14F-4D97-AF65-F5344CB8AC3E}">
        <p14:creationId xmlns:p14="http://schemas.microsoft.com/office/powerpoint/2010/main" val="1211078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A4EF4A5-5E27-4293-B12A-820CFA8F4932}"/>
              </a:ext>
            </a:extLst>
          </p:cNvPr>
          <p:cNvSpPr>
            <a:spLocks noGrp="1"/>
          </p:cNvSpPr>
          <p:nvPr>
            <p:ph type="title"/>
          </p:nvPr>
        </p:nvSpPr>
        <p:spPr/>
        <p:txBody>
          <a:bodyPr/>
          <a:lstStyle/>
          <a:p>
            <a:r>
              <a:rPr lang="hu-HU" dirty="0"/>
              <a:t>A </a:t>
            </a:r>
            <a:r>
              <a:rPr lang="hu-HU" dirty="0" err="1"/>
              <a:t>tenzid</a:t>
            </a:r>
            <a:r>
              <a:rPr lang="hu-HU" dirty="0"/>
              <a:t> szerkezete hogyan befolyásolja a CMC-t</a:t>
            </a:r>
          </a:p>
        </p:txBody>
      </p:sp>
      <p:pic>
        <p:nvPicPr>
          <p:cNvPr id="4" name="Tartalom helye 3">
            <a:extLst>
              <a:ext uri="{FF2B5EF4-FFF2-40B4-BE49-F238E27FC236}">
                <a16:creationId xmlns:a16="http://schemas.microsoft.com/office/drawing/2014/main" id="{FF17252C-B366-41A0-85F7-426B4DA28353}"/>
              </a:ext>
            </a:extLst>
          </p:cNvPr>
          <p:cNvPicPr>
            <a:picLocks noGrp="1" noChangeAspect="1"/>
          </p:cNvPicPr>
          <p:nvPr>
            <p:ph idx="1"/>
          </p:nvPr>
        </p:nvPicPr>
        <p:blipFill>
          <a:blip r:embed="rId2"/>
          <a:stretch>
            <a:fillRect/>
          </a:stretch>
        </p:blipFill>
        <p:spPr>
          <a:xfrm>
            <a:off x="2924809" y="1825625"/>
            <a:ext cx="6342382" cy="4351338"/>
          </a:xfrm>
          <a:prstGeom prst="rect">
            <a:avLst/>
          </a:prstGeom>
        </p:spPr>
      </p:pic>
    </p:spTree>
    <p:extLst>
      <p:ext uri="{BB962C8B-B14F-4D97-AF65-F5344CB8AC3E}">
        <p14:creationId xmlns:p14="http://schemas.microsoft.com/office/powerpoint/2010/main" val="2534590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a:t>összesítés tenzidekről bonyolultabban</a:t>
            </a:r>
            <a:endParaRPr lang="hu-HU" dirty="0"/>
          </a:p>
        </p:txBody>
      </p:sp>
    </p:spTree>
    <p:extLst>
      <p:ext uri="{BB962C8B-B14F-4D97-AF65-F5344CB8AC3E}">
        <p14:creationId xmlns:p14="http://schemas.microsoft.com/office/powerpoint/2010/main" val="2041892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F4D66CC-8B33-46EA-984D-5A85B7F5B4BB}"/>
              </a:ext>
            </a:extLst>
          </p:cNvPr>
          <p:cNvSpPr>
            <a:spLocks noGrp="1"/>
          </p:cNvSpPr>
          <p:nvPr>
            <p:ph type="title"/>
          </p:nvPr>
        </p:nvSpPr>
        <p:spPr/>
        <p:txBody>
          <a:bodyPr/>
          <a:lstStyle/>
          <a:p>
            <a:r>
              <a:rPr lang="hu-HU" dirty="0"/>
              <a:t>osztályozás</a:t>
            </a:r>
          </a:p>
        </p:txBody>
      </p:sp>
      <p:sp>
        <p:nvSpPr>
          <p:cNvPr id="3" name="Tartalom helye 2">
            <a:extLst>
              <a:ext uri="{FF2B5EF4-FFF2-40B4-BE49-F238E27FC236}">
                <a16:creationId xmlns:a16="http://schemas.microsoft.com/office/drawing/2014/main" id="{1B8F1365-DB6A-450E-BA35-FCFA1ADB1DF4}"/>
              </a:ext>
            </a:extLst>
          </p:cNvPr>
          <p:cNvSpPr>
            <a:spLocks noGrp="1"/>
          </p:cNvSpPr>
          <p:nvPr>
            <p:ph idx="1"/>
          </p:nvPr>
        </p:nvSpPr>
        <p:spPr>
          <a:xfrm>
            <a:off x="838200" y="1825625"/>
            <a:ext cx="10515600" cy="4787826"/>
          </a:xfrm>
        </p:spPr>
        <p:txBody>
          <a:bodyPr>
            <a:normAutofit lnSpcReduction="10000"/>
          </a:bodyPr>
          <a:lstStyle/>
          <a:p>
            <a:r>
              <a:rPr lang="hu-HU" dirty="0"/>
              <a:t>Természetben előforduló vagy szintetizált</a:t>
            </a:r>
          </a:p>
          <a:p>
            <a:r>
              <a:rPr lang="hu-HU" dirty="0"/>
              <a:t>Polimer (makromolekula)</a:t>
            </a:r>
            <a:r>
              <a:rPr lang="hu-HU" dirty="0" err="1"/>
              <a:t>felépitésű</a:t>
            </a:r>
            <a:r>
              <a:rPr lang="hu-HU" dirty="0"/>
              <a:t> vagy  nem (adszorpciós viselkedés)</a:t>
            </a:r>
          </a:p>
          <a:p>
            <a:r>
              <a:rPr lang="hu-HU" dirty="0"/>
              <a:t>Funkció szerint: </a:t>
            </a:r>
            <a:r>
              <a:rPr lang="hu-HU" dirty="0" err="1"/>
              <a:t>nedvesitőszer</a:t>
            </a:r>
            <a:r>
              <a:rPr lang="hu-HU" dirty="0"/>
              <a:t>, diszpergálószer, </a:t>
            </a:r>
            <a:r>
              <a:rPr lang="hu-HU" dirty="0" err="1"/>
              <a:t>emulgátor</a:t>
            </a:r>
            <a:r>
              <a:rPr lang="hu-HU" dirty="0"/>
              <a:t>, </a:t>
            </a:r>
            <a:r>
              <a:rPr lang="hu-HU" dirty="0" err="1"/>
              <a:t>szolubilizáló</a:t>
            </a:r>
            <a:endParaRPr lang="hu-HU" dirty="0"/>
          </a:p>
          <a:p>
            <a:r>
              <a:rPr lang="hu-HU" dirty="0"/>
              <a:t>Alkalmazási cél szerint: funkcionális hatás közvetlen </a:t>
            </a:r>
            <a:r>
              <a:rPr lang="hu-HU" dirty="0" err="1"/>
              <a:t>érvényesitése</a:t>
            </a:r>
            <a:r>
              <a:rPr lang="hu-HU" dirty="0"/>
              <a:t>  </a:t>
            </a:r>
            <a:r>
              <a:rPr lang="hu-HU" i="1" dirty="0"/>
              <a:t>és/vagy </a:t>
            </a:r>
            <a:r>
              <a:rPr lang="hu-HU" dirty="0"/>
              <a:t>hatásfokozás (a </a:t>
            </a:r>
            <a:r>
              <a:rPr lang="hu-HU" dirty="0" err="1"/>
              <a:t>biologiai</a:t>
            </a:r>
            <a:r>
              <a:rPr lang="hu-HU" dirty="0"/>
              <a:t> hatás </a:t>
            </a:r>
            <a:r>
              <a:rPr lang="hu-HU" dirty="0" err="1"/>
              <a:t>elősegitése</a:t>
            </a:r>
            <a:r>
              <a:rPr lang="hu-HU" dirty="0"/>
              <a:t>)</a:t>
            </a:r>
          </a:p>
          <a:p>
            <a:r>
              <a:rPr lang="hu-HU" dirty="0"/>
              <a:t>Hidrofób csoport vázában a szénatomon kívül milyen atomok szerepelnek</a:t>
            </a:r>
          </a:p>
          <a:p>
            <a:r>
              <a:rPr lang="hu-HU" dirty="0"/>
              <a:t>Hidrofil  </a:t>
            </a:r>
            <a:r>
              <a:rPr lang="hu-HU" dirty="0" err="1"/>
              <a:t>csoport,szegmens</a:t>
            </a:r>
            <a:r>
              <a:rPr lang="hu-HU" dirty="0"/>
              <a:t> mit csinál </a:t>
            </a:r>
            <a:r>
              <a:rPr lang="hu-HU" dirty="0" err="1"/>
              <a:t>vizben</a:t>
            </a:r>
            <a:r>
              <a:rPr lang="hu-HU" dirty="0"/>
              <a:t>: </a:t>
            </a:r>
            <a:r>
              <a:rPr lang="hu-HU" dirty="0" err="1"/>
              <a:t>disszociál</a:t>
            </a:r>
            <a:r>
              <a:rPr lang="hu-HU" dirty="0"/>
              <a:t>  vagy nem </a:t>
            </a:r>
            <a:r>
              <a:rPr lang="hu-HU" dirty="0" err="1"/>
              <a:t>disszociál</a:t>
            </a:r>
            <a:r>
              <a:rPr lang="hu-HU" dirty="0"/>
              <a:t> ionokra</a:t>
            </a:r>
          </a:p>
        </p:txBody>
      </p:sp>
    </p:spTree>
    <p:extLst>
      <p:ext uri="{BB962C8B-B14F-4D97-AF65-F5344CB8AC3E}">
        <p14:creationId xmlns:p14="http://schemas.microsoft.com/office/powerpoint/2010/main" val="2142103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6773D5E-C6B6-4D14-92C7-103CEA46E8EA}"/>
              </a:ext>
            </a:extLst>
          </p:cNvPr>
          <p:cNvSpPr>
            <a:spLocks noGrp="1"/>
          </p:cNvSpPr>
          <p:nvPr>
            <p:ph type="title"/>
          </p:nvPr>
        </p:nvSpPr>
        <p:spPr/>
        <p:txBody>
          <a:bodyPr/>
          <a:lstStyle/>
          <a:p>
            <a:r>
              <a:rPr lang="hu-HU" dirty="0"/>
              <a:t>Hidrofób csoport váza</a:t>
            </a:r>
          </a:p>
        </p:txBody>
      </p:sp>
      <p:sp>
        <p:nvSpPr>
          <p:cNvPr id="3" name="Tartalom helye 2">
            <a:extLst>
              <a:ext uri="{FF2B5EF4-FFF2-40B4-BE49-F238E27FC236}">
                <a16:creationId xmlns:a16="http://schemas.microsoft.com/office/drawing/2014/main" id="{38959172-226D-49A3-ABF1-DB41E9F906B4}"/>
              </a:ext>
            </a:extLst>
          </p:cNvPr>
          <p:cNvSpPr>
            <a:spLocks noGrp="1"/>
          </p:cNvSpPr>
          <p:nvPr>
            <p:ph idx="1"/>
          </p:nvPr>
        </p:nvSpPr>
        <p:spPr/>
        <p:txBody>
          <a:bodyPr/>
          <a:lstStyle/>
          <a:p>
            <a:r>
              <a:rPr lang="hu-HU" dirty="0"/>
              <a:t>C és H atomok</a:t>
            </a:r>
          </a:p>
          <a:p>
            <a:r>
              <a:rPr lang="hu-HU" dirty="0"/>
              <a:t>C,H és N atomok</a:t>
            </a:r>
          </a:p>
          <a:p>
            <a:r>
              <a:rPr lang="hu-HU" dirty="0"/>
              <a:t>C és F atomok (H atomok helyett)</a:t>
            </a:r>
          </a:p>
          <a:p>
            <a:r>
              <a:rPr lang="hu-HU" dirty="0" err="1"/>
              <a:t>Si</a:t>
            </a:r>
            <a:r>
              <a:rPr lang="hu-HU" dirty="0"/>
              <a:t> atomot tartalmazó </a:t>
            </a:r>
            <a:r>
              <a:rPr lang="hu-HU" dirty="0" err="1"/>
              <a:t>hidrófób</a:t>
            </a:r>
            <a:r>
              <a:rPr lang="hu-HU" dirty="0"/>
              <a:t> váz</a:t>
            </a:r>
          </a:p>
        </p:txBody>
      </p:sp>
    </p:spTree>
    <p:extLst>
      <p:ext uri="{BB962C8B-B14F-4D97-AF65-F5344CB8AC3E}">
        <p14:creationId xmlns:p14="http://schemas.microsoft.com/office/powerpoint/2010/main" val="1688294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5F0D7CD-7D45-482C-873C-85A2859E2212}"/>
              </a:ext>
            </a:extLst>
          </p:cNvPr>
          <p:cNvSpPr>
            <a:spLocks noGrp="1"/>
          </p:cNvSpPr>
          <p:nvPr>
            <p:ph type="title"/>
          </p:nvPr>
        </p:nvSpPr>
        <p:spPr/>
        <p:txBody>
          <a:bodyPr/>
          <a:lstStyle/>
          <a:p>
            <a:r>
              <a:rPr lang="hu-HU" dirty="0"/>
              <a:t>Hidrofil csoport </a:t>
            </a:r>
            <a:r>
              <a:rPr lang="hu-HU" dirty="0" err="1"/>
              <a:t>szolvatálódása</a:t>
            </a:r>
            <a:r>
              <a:rPr lang="hu-HU" dirty="0"/>
              <a:t> </a:t>
            </a:r>
            <a:r>
              <a:rPr lang="hu-HU" dirty="0" err="1"/>
              <a:t>vizben</a:t>
            </a:r>
            <a:endParaRPr lang="hu-HU" dirty="0"/>
          </a:p>
        </p:txBody>
      </p:sp>
      <p:sp>
        <p:nvSpPr>
          <p:cNvPr id="3" name="Tartalom helye 2">
            <a:extLst>
              <a:ext uri="{FF2B5EF4-FFF2-40B4-BE49-F238E27FC236}">
                <a16:creationId xmlns:a16="http://schemas.microsoft.com/office/drawing/2014/main" id="{7DD5BF62-C90B-48C1-8FFA-4E30AEDF0E63}"/>
              </a:ext>
            </a:extLst>
          </p:cNvPr>
          <p:cNvSpPr>
            <a:spLocks noGrp="1"/>
          </p:cNvSpPr>
          <p:nvPr>
            <p:ph idx="1"/>
          </p:nvPr>
        </p:nvSpPr>
        <p:spPr/>
        <p:txBody>
          <a:bodyPr/>
          <a:lstStyle/>
          <a:p>
            <a:pPr lvl="1"/>
            <a:r>
              <a:rPr lang="hu-HU" dirty="0"/>
              <a:t>1) </a:t>
            </a:r>
            <a:r>
              <a:rPr lang="hu-HU" sz="2800" dirty="0"/>
              <a:t>nem </a:t>
            </a:r>
            <a:r>
              <a:rPr lang="hu-HU" sz="2800" dirty="0" err="1"/>
              <a:t>disszociál</a:t>
            </a:r>
            <a:r>
              <a:rPr lang="hu-HU" sz="2800" dirty="0"/>
              <a:t>: </a:t>
            </a:r>
            <a:r>
              <a:rPr lang="hu-HU" sz="2800" b="1" dirty="0"/>
              <a:t>nem-ionos</a:t>
            </a:r>
            <a:r>
              <a:rPr lang="hu-HU" sz="2800" dirty="0"/>
              <a:t> (non-</a:t>
            </a:r>
            <a:r>
              <a:rPr lang="hu-HU" sz="2800" dirty="0" err="1"/>
              <a:t>ionic</a:t>
            </a:r>
            <a:r>
              <a:rPr lang="hu-HU" sz="2800" dirty="0"/>
              <a:t>)</a:t>
            </a:r>
          </a:p>
          <a:p>
            <a:pPr marL="457200" lvl="1" indent="0">
              <a:buNone/>
            </a:pPr>
            <a:endParaRPr lang="hu-HU" sz="2800" dirty="0"/>
          </a:p>
          <a:p>
            <a:pPr lvl="1"/>
            <a:r>
              <a:rPr lang="hu-HU" sz="2800" dirty="0"/>
              <a:t>2)</a:t>
            </a:r>
            <a:r>
              <a:rPr lang="hu-HU" sz="2800" dirty="0" err="1"/>
              <a:t>disszociál</a:t>
            </a:r>
            <a:r>
              <a:rPr lang="hu-HU" sz="2800" dirty="0"/>
              <a:t>: </a:t>
            </a:r>
            <a:r>
              <a:rPr lang="hu-HU" sz="2800" b="1" dirty="0"/>
              <a:t>ionos</a:t>
            </a:r>
            <a:r>
              <a:rPr lang="hu-HU" sz="2800" dirty="0"/>
              <a:t>:  disszociációt követően a hidrofób részhez </a:t>
            </a:r>
            <a:r>
              <a:rPr lang="hu-HU" sz="2800" dirty="0" err="1"/>
              <a:t>kapcsolodó</a:t>
            </a:r>
            <a:r>
              <a:rPr lang="hu-HU" sz="2800" dirty="0"/>
              <a:t>  hidrofil csoport </a:t>
            </a:r>
            <a:r>
              <a:rPr lang="hu-HU" sz="2800" dirty="0" err="1"/>
              <a:t>negativ</a:t>
            </a:r>
            <a:r>
              <a:rPr lang="hu-HU" sz="2800" dirty="0"/>
              <a:t> töltésű vagy </a:t>
            </a:r>
            <a:r>
              <a:rPr lang="hu-HU" sz="2800" dirty="0" err="1"/>
              <a:t>pozitiv</a:t>
            </a:r>
            <a:r>
              <a:rPr lang="hu-HU" sz="2800" dirty="0"/>
              <a:t> töltésű  vagy esetleg </a:t>
            </a:r>
            <a:r>
              <a:rPr lang="hu-HU" sz="2800" dirty="0" err="1"/>
              <a:t>negativ</a:t>
            </a:r>
            <a:r>
              <a:rPr lang="hu-HU" sz="2800" dirty="0"/>
              <a:t> és </a:t>
            </a:r>
            <a:r>
              <a:rPr lang="hu-HU" sz="2800" dirty="0" err="1"/>
              <a:t>pozitiv</a:t>
            </a:r>
            <a:r>
              <a:rPr lang="hu-HU" sz="2800" dirty="0"/>
              <a:t> részre </a:t>
            </a:r>
            <a:r>
              <a:rPr lang="hu-HU" sz="2800" dirty="0" err="1"/>
              <a:t>tagolodik</a:t>
            </a:r>
            <a:endParaRPr lang="hu-HU" sz="2800" dirty="0"/>
          </a:p>
          <a:p>
            <a:pPr lvl="1"/>
            <a:r>
              <a:rPr lang="hu-HU" sz="2800" dirty="0"/>
              <a:t>3) </a:t>
            </a:r>
            <a:r>
              <a:rPr lang="hu-HU" sz="2800" b="1" dirty="0" err="1"/>
              <a:t>extended</a:t>
            </a:r>
            <a:r>
              <a:rPr lang="hu-HU" sz="2800" dirty="0"/>
              <a:t>: tartalmaz nem disszociálódó és disszociálódó hidrofil csoportot(csoportokat ) egyaránt</a:t>
            </a:r>
          </a:p>
          <a:p>
            <a:endParaRPr lang="hu-HU" dirty="0"/>
          </a:p>
        </p:txBody>
      </p:sp>
    </p:spTree>
    <p:extLst>
      <p:ext uri="{BB962C8B-B14F-4D97-AF65-F5344CB8AC3E}">
        <p14:creationId xmlns:p14="http://schemas.microsoft.com/office/powerpoint/2010/main" val="3312081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F8058E8-58AB-4CC7-A886-995C1F8F059D}"/>
              </a:ext>
            </a:extLst>
          </p:cNvPr>
          <p:cNvSpPr>
            <a:spLocks noGrp="1"/>
          </p:cNvSpPr>
          <p:nvPr>
            <p:ph type="title"/>
          </p:nvPr>
        </p:nvSpPr>
        <p:spPr/>
        <p:txBody>
          <a:bodyPr/>
          <a:lstStyle/>
          <a:p>
            <a:r>
              <a:rPr lang="hu-HU" dirty="0"/>
              <a:t>Ionos </a:t>
            </a:r>
            <a:r>
              <a:rPr lang="hu-HU" dirty="0" err="1"/>
              <a:t>surfactant</a:t>
            </a:r>
            <a:endParaRPr lang="hu-HU" dirty="0"/>
          </a:p>
        </p:txBody>
      </p:sp>
      <p:sp>
        <p:nvSpPr>
          <p:cNvPr id="3" name="Tartalom helye 2">
            <a:extLst>
              <a:ext uri="{FF2B5EF4-FFF2-40B4-BE49-F238E27FC236}">
                <a16:creationId xmlns:a16="http://schemas.microsoft.com/office/drawing/2014/main" id="{6B65F1F8-2023-4B50-9D14-6526D627F979}"/>
              </a:ext>
            </a:extLst>
          </p:cNvPr>
          <p:cNvSpPr>
            <a:spLocks noGrp="1"/>
          </p:cNvSpPr>
          <p:nvPr>
            <p:ph idx="1"/>
          </p:nvPr>
        </p:nvSpPr>
        <p:spPr/>
        <p:txBody>
          <a:bodyPr/>
          <a:lstStyle/>
          <a:p>
            <a:r>
              <a:rPr lang="hu-HU" dirty="0" err="1"/>
              <a:t>Anionosak</a:t>
            </a:r>
            <a:r>
              <a:rPr lang="hu-HU" dirty="0"/>
              <a:t> (</a:t>
            </a:r>
            <a:r>
              <a:rPr lang="hu-HU" dirty="0" err="1"/>
              <a:t>anionic</a:t>
            </a:r>
            <a:r>
              <a:rPr lang="hu-HU" dirty="0"/>
              <a:t>)</a:t>
            </a:r>
          </a:p>
          <a:p>
            <a:endParaRPr lang="hu-HU" dirty="0"/>
          </a:p>
          <a:p>
            <a:r>
              <a:rPr lang="hu-HU" dirty="0" err="1"/>
              <a:t>Kationosak</a:t>
            </a:r>
            <a:r>
              <a:rPr lang="hu-HU" dirty="0"/>
              <a:t> (</a:t>
            </a:r>
            <a:r>
              <a:rPr lang="hu-HU" dirty="0" err="1"/>
              <a:t>cationic</a:t>
            </a:r>
            <a:r>
              <a:rPr lang="hu-HU" dirty="0"/>
              <a:t>)</a:t>
            </a:r>
          </a:p>
          <a:p>
            <a:endParaRPr lang="hu-HU" dirty="0"/>
          </a:p>
          <a:p>
            <a:r>
              <a:rPr lang="hu-HU" dirty="0" err="1"/>
              <a:t>Amfoter</a:t>
            </a:r>
            <a:r>
              <a:rPr lang="hu-HU" dirty="0"/>
              <a:t> (</a:t>
            </a:r>
            <a:r>
              <a:rPr lang="hu-HU" dirty="0" err="1"/>
              <a:t>amphoteric</a:t>
            </a:r>
            <a:r>
              <a:rPr lang="hu-HU" dirty="0"/>
              <a:t>, </a:t>
            </a:r>
            <a:r>
              <a:rPr lang="hu-HU" dirty="0" err="1"/>
              <a:t>zwitterionic</a:t>
            </a:r>
            <a:r>
              <a:rPr lang="hu-HU" dirty="0"/>
              <a:t>)</a:t>
            </a:r>
          </a:p>
        </p:txBody>
      </p:sp>
    </p:spTree>
    <p:extLst>
      <p:ext uri="{BB962C8B-B14F-4D97-AF65-F5344CB8AC3E}">
        <p14:creationId xmlns:p14="http://schemas.microsoft.com/office/powerpoint/2010/main" val="298614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08426852-64BF-438F-83E8-C224F667FAA3}"/>
              </a:ext>
            </a:extLst>
          </p:cNvPr>
          <p:cNvPicPr>
            <a:picLocks noChangeAspect="1"/>
          </p:cNvPicPr>
          <p:nvPr/>
        </p:nvPicPr>
        <p:blipFill>
          <a:blip r:embed="rId2"/>
          <a:stretch>
            <a:fillRect/>
          </a:stretch>
        </p:blipFill>
        <p:spPr>
          <a:xfrm>
            <a:off x="2433637" y="352425"/>
            <a:ext cx="7324725" cy="6153150"/>
          </a:xfrm>
          <a:prstGeom prst="rect">
            <a:avLst/>
          </a:prstGeom>
        </p:spPr>
      </p:pic>
    </p:spTree>
    <p:extLst>
      <p:ext uri="{BB962C8B-B14F-4D97-AF65-F5344CB8AC3E}">
        <p14:creationId xmlns:p14="http://schemas.microsoft.com/office/powerpoint/2010/main" val="2026175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CDB59CC7-D9C3-4E5A-98F9-7349B3710ABF}"/>
              </a:ext>
            </a:extLst>
          </p:cNvPr>
          <p:cNvPicPr>
            <a:picLocks noChangeAspect="1"/>
          </p:cNvPicPr>
          <p:nvPr/>
        </p:nvPicPr>
        <p:blipFill>
          <a:blip r:embed="rId2"/>
          <a:stretch>
            <a:fillRect/>
          </a:stretch>
        </p:blipFill>
        <p:spPr>
          <a:xfrm>
            <a:off x="2863167" y="0"/>
            <a:ext cx="6465666" cy="6858000"/>
          </a:xfrm>
          <a:prstGeom prst="rect">
            <a:avLst/>
          </a:prstGeom>
        </p:spPr>
      </p:pic>
    </p:spTree>
    <p:extLst>
      <p:ext uri="{BB962C8B-B14F-4D97-AF65-F5344CB8AC3E}">
        <p14:creationId xmlns:p14="http://schemas.microsoft.com/office/powerpoint/2010/main" val="3879476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46C73F4-23D4-4FF8-B16A-13C1FF9FF656}"/>
              </a:ext>
            </a:extLst>
          </p:cNvPr>
          <p:cNvSpPr>
            <a:spLocks noGrp="1" noChangeArrowheads="1"/>
          </p:cNvSpPr>
          <p:nvPr>
            <p:ph type="title"/>
          </p:nvPr>
        </p:nvSpPr>
        <p:spPr>
          <a:xfrm>
            <a:off x="2667000" y="-152400"/>
            <a:ext cx="7772400" cy="1600200"/>
          </a:xfrm>
          <a:effectLst>
            <a:outerShdw dist="35921" dir="2700000" algn="ctr" rotWithShape="0">
              <a:srgbClr val="808080"/>
            </a:outerShdw>
          </a:effectLst>
        </p:spPr>
        <p:txBody>
          <a:bodyPr/>
          <a:lstStyle/>
          <a:p>
            <a:pPr eaLnBrk="1" hangingPunct="1">
              <a:defRPr/>
            </a:pPr>
            <a:r>
              <a:rPr lang="en-US">
                <a:solidFill>
                  <a:srgbClr val="000099"/>
                </a:solidFill>
                <a:ea typeface="+mj-ea"/>
              </a:rPr>
              <a:t>Classification of Surfactants</a:t>
            </a:r>
          </a:p>
        </p:txBody>
      </p:sp>
      <p:sp>
        <p:nvSpPr>
          <p:cNvPr id="5123" name="Rectangle 3">
            <a:extLst>
              <a:ext uri="{FF2B5EF4-FFF2-40B4-BE49-F238E27FC236}">
                <a16:creationId xmlns:a16="http://schemas.microsoft.com/office/drawing/2014/main" id="{7D9B43A5-ADE1-4878-85DB-A66511050061}"/>
              </a:ext>
            </a:extLst>
          </p:cNvPr>
          <p:cNvSpPr>
            <a:spLocks noGrp="1" noChangeArrowheads="1"/>
          </p:cNvSpPr>
          <p:nvPr>
            <p:ph type="body" idx="1"/>
          </p:nvPr>
        </p:nvSpPr>
        <p:spPr>
          <a:xfrm>
            <a:off x="2514600" y="1752600"/>
            <a:ext cx="7239000" cy="4724400"/>
          </a:xfrm>
          <a:noFill/>
        </p:spPr>
        <p:txBody>
          <a:bodyPr/>
          <a:lstStyle/>
          <a:p>
            <a:pPr eaLnBrk="1" hangingPunct="1">
              <a:buClr>
                <a:srgbClr val="FF0000"/>
              </a:buClr>
            </a:pPr>
            <a:r>
              <a:rPr lang="en-US" altLang="hu-HU" sz="2400">
                <a:solidFill>
                  <a:srgbClr val="000099"/>
                </a:solidFill>
              </a:rPr>
              <a:t>Anionic</a:t>
            </a:r>
            <a:endParaRPr lang="en-US" altLang="hu-HU"/>
          </a:p>
          <a:p>
            <a:pPr eaLnBrk="1" hangingPunct="1">
              <a:buClr>
                <a:srgbClr val="FF0000"/>
              </a:buClr>
            </a:pPr>
            <a:r>
              <a:rPr lang="en-US" altLang="hu-HU" sz="2400">
                <a:solidFill>
                  <a:srgbClr val="000099"/>
                </a:solidFill>
              </a:rPr>
              <a:t>Cationic</a:t>
            </a:r>
            <a:endParaRPr lang="en-US" altLang="hu-HU"/>
          </a:p>
          <a:p>
            <a:pPr eaLnBrk="1" hangingPunct="1">
              <a:buClr>
                <a:srgbClr val="FF0000"/>
              </a:buClr>
            </a:pPr>
            <a:r>
              <a:rPr lang="en-US" altLang="hu-HU" sz="2400">
                <a:solidFill>
                  <a:srgbClr val="000099"/>
                </a:solidFill>
              </a:rPr>
              <a:t>Zwitterionic</a:t>
            </a:r>
            <a:endParaRPr lang="en-US" altLang="hu-HU"/>
          </a:p>
          <a:p>
            <a:pPr eaLnBrk="1" hangingPunct="1">
              <a:buClr>
                <a:srgbClr val="FF0000"/>
              </a:buClr>
            </a:pPr>
            <a:r>
              <a:rPr lang="en-US" altLang="hu-HU" sz="2400">
                <a:solidFill>
                  <a:srgbClr val="000099"/>
                </a:solidFill>
              </a:rPr>
              <a:t>Nonionic</a:t>
            </a:r>
            <a:endParaRPr lang="en-US" altLang="hu-HU"/>
          </a:p>
          <a:p>
            <a:pPr eaLnBrk="1" hangingPunct="1">
              <a:buClr>
                <a:srgbClr val="000099"/>
              </a:buClr>
            </a:pPr>
            <a:endParaRPr lang="en-US" altLang="hu-HU"/>
          </a:p>
        </p:txBody>
      </p:sp>
      <p:pic>
        <p:nvPicPr>
          <p:cNvPr id="5124" name="Picture 99">
            <a:extLst>
              <a:ext uri="{FF2B5EF4-FFF2-40B4-BE49-F238E27FC236}">
                <a16:creationId xmlns:a16="http://schemas.microsoft.com/office/drawing/2014/main" id="{B1352FAC-A2AC-4FE6-8847-B9A4303CD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7526" y="2909888"/>
            <a:ext cx="328136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100">
            <a:extLst>
              <a:ext uri="{FF2B5EF4-FFF2-40B4-BE49-F238E27FC236}">
                <a16:creationId xmlns:a16="http://schemas.microsoft.com/office/drawing/2014/main" id="{A8989E15-7097-4BCA-B49B-96B2766813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1325" y="1538288"/>
            <a:ext cx="345598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 Box 101">
            <a:extLst>
              <a:ext uri="{FF2B5EF4-FFF2-40B4-BE49-F238E27FC236}">
                <a16:creationId xmlns:a16="http://schemas.microsoft.com/office/drawing/2014/main" id="{6F937251-B17A-4242-94AE-EC9A3F409467}"/>
              </a:ext>
            </a:extLst>
          </p:cNvPr>
          <p:cNvSpPr txBox="1">
            <a:spLocks noChangeArrowheads="1"/>
          </p:cNvSpPr>
          <p:nvPr/>
        </p:nvSpPr>
        <p:spPr bwMode="auto">
          <a:xfrm>
            <a:off x="5064126" y="2300289"/>
            <a:ext cx="2671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Sodium dodecylsulfonate </a:t>
            </a:r>
          </a:p>
        </p:txBody>
      </p:sp>
      <p:sp>
        <p:nvSpPr>
          <p:cNvPr id="5127" name="Text Box 102">
            <a:extLst>
              <a:ext uri="{FF2B5EF4-FFF2-40B4-BE49-F238E27FC236}">
                <a16:creationId xmlns:a16="http://schemas.microsoft.com/office/drawing/2014/main" id="{82DCC74B-4017-439A-AFB3-0145262DF3EE}"/>
              </a:ext>
            </a:extLst>
          </p:cNvPr>
          <p:cNvSpPr txBox="1">
            <a:spLocks noChangeArrowheads="1"/>
          </p:cNvSpPr>
          <p:nvPr/>
        </p:nvSpPr>
        <p:spPr bwMode="auto">
          <a:xfrm>
            <a:off x="5216525" y="3519488"/>
            <a:ext cx="2514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Cetylpyridinium bromide</a:t>
            </a:r>
          </a:p>
        </p:txBody>
      </p:sp>
      <p:pic>
        <p:nvPicPr>
          <p:cNvPr id="5128" name="Picture 103">
            <a:extLst>
              <a:ext uri="{FF2B5EF4-FFF2-40B4-BE49-F238E27FC236}">
                <a16:creationId xmlns:a16="http://schemas.microsoft.com/office/drawing/2014/main" id="{12B4EA12-4A41-44E8-9963-6A85011E93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0726" y="3900489"/>
            <a:ext cx="5832475" cy="137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Text Box 104">
            <a:extLst>
              <a:ext uri="{FF2B5EF4-FFF2-40B4-BE49-F238E27FC236}">
                <a16:creationId xmlns:a16="http://schemas.microsoft.com/office/drawing/2014/main" id="{9F138D52-4D82-44AC-A4F2-34ACC7991AB6}"/>
              </a:ext>
            </a:extLst>
          </p:cNvPr>
          <p:cNvSpPr txBox="1">
            <a:spLocks noChangeArrowheads="1"/>
          </p:cNvSpPr>
          <p:nvPr/>
        </p:nvSpPr>
        <p:spPr bwMode="auto">
          <a:xfrm>
            <a:off x="4606925" y="5195888"/>
            <a:ext cx="4038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Dipalmitoylphosphatidylcholine (lecithin)</a:t>
            </a:r>
          </a:p>
        </p:txBody>
      </p:sp>
      <p:pic>
        <p:nvPicPr>
          <p:cNvPr id="5130" name="Picture 105">
            <a:extLst>
              <a:ext uri="{FF2B5EF4-FFF2-40B4-BE49-F238E27FC236}">
                <a16:creationId xmlns:a16="http://schemas.microsoft.com/office/drawing/2014/main" id="{71C3FF78-D099-4002-ACEC-E737BB7D30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4526" y="5805489"/>
            <a:ext cx="56165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1" name="Text Box 106">
            <a:extLst>
              <a:ext uri="{FF2B5EF4-FFF2-40B4-BE49-F238E27FC236}">
                <a16:creationId xmlns:a16="http://schemas.microsoft.com/office/drawing/2014/main" id="{68824D66-120B-4801-9975-F8C43C5DF2D5}"/>
              </a:ext>
            </a:extLst>
          </p:cNvPr>
          <p:cNvSpPr txBox="1">
            <a:spLocks noChangeArrowheads="1"/>
          </p:cNvSpPr>
          <p:nvPr/>
        </p:nvSpPr>
        <p:spPr bwMode="auto">
          <a:xfrm>
            <a:off x="4495800" y="6262688"/>
            <a:ext cx="3943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Polyoxyethylene(4) lauryl ether (Brij 30)</a:t>
            </a:r>
          </a:p>
        </p:txBody>
      </p:sp>
    </p:spTree>
    <p:extLst>
      <p:ext uri="{BB962C8B-B14F-4D97-AF65-F5344CB8AC3E}">
        <p14:creationId xmlns:p14="http://schemas.microsoft.com/office/powerpoint/2010/main" val="1842286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F2493DE-1DB1-443D-A145-F364EEDE2C5F}"/>
              </a:ext>
            </a:extLst>
          </p:cNvPr>
          <p:cNvSpPr>
            <a:spLocks noGrp="1"/>
          </p:cNvSpPr>
          <p:nvPr>
            <p:ph type="title"/>
          </p:nvPr>
        </p:nvSpPr>
        <p:spPr/>
        <p:txBody>
          <a:bodyPr/>
          <a:lstStyle/>
          <a:p>
            <a:r>
              <a:rPr lang="hu-HU" dirty="0"/>
              <a:t>Példa az </a:t>
            </a:r>
            <a:r>
              <a:rPr lang="hu-HU" dirty="0" err="1"/>
              <a:t>amfoter</a:t>
            </a:r>
            <a:r>
              <a:rPr lang="hu-HU" dirty="0"/>
              <a:t> </a:t>
            </a:r>
            <a:r>
              <a:rPr lang="hu-HU" dirty="0" err="1"/>
              <a:t>tenzidre</a:t>
            </a:r>
            <a:r>
              <a:rPr lang="hu-HU" dirty="0"/>
              <a:t>: </a:t>
            </a:r>
            <a:r>
              <a:rPr lang="hu-HU" dirty="0" err="1"/>
              <a:t>adjuváns</a:t>
            </a:r>
            <a:r>
              <a:rPr lang="hu-HU" dirty="0"/>
              <a:t> </a:t>
            </a:r>
            <a:r>
              <a:rPr lang="hu-HU" dirty="0" err="1"/>
              <a:t>glyphosate</a:t>
            </a:r>
            <a:r>
              <a:rPr lang="hu-HU" dirty="0"/>
              <a:t> IPA oldatokhoz </a:t>
            </a:r>
            <a:r>
              <a:rPr lang="hu-HU" dirty="0" err="1"/>
              <a:t>alkyl</a:t>
            </a:r>
            <a:r>
              <a:rPr lang="hu-HU" dirty="0"/>
              <a:t> </a:t>
            </a:r>
            <a:r>
              <a:rPr lang="hu-HU" dirty="0" err="1"/>
              <a:t>betaine</a:t>
            </a:r>
            <a:endParaRPr lang="hu-HU" dirty="0"/>
          </a:p>
        </p:txBody>
      </p:sp>
      <p:pic>
        <p:nvPicPr>
          <p:cNvPr id="5" name="Content Placeholder 4">
            <a:extLst>
              <a:ext uri="{FF2B5EF4-FFF2-40B4-BE49-F238E27FC236}">
                <a16:creationId xmlns:a16="http://schemas.microsoft.com/office/drawing/2014/main" id="{7780FECC-9B3E-4776-A360-B15CF01764B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29450" y="3098800"/>
            <a:ext cx="5842750" cy="14835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231CCE7D-EF72-4468-BDE1-810123862F0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3710781"/>
            <a:ext cx="5349240" cy="1483519"/>
          </a:xfrm>
          <a:prstGeom prst="rect">
            <a:avLst/>
          </a:prstGeom>
          <a:noFill/>
          <a:extLst>
            <a:ext uri="{909E8E84-426E-40DD-AFC4-6F175D3DCCD1}">
              <a14:hiddenFill xmlns:a14="http://schemas.microsoft.com/office/drawing/2010/main">
                <a:solidFill>
                  <a:srgbClr val="FFFFFF"/>
                </a:solidFill>
              </a14:hiddenFill>
            </a:ext>
          </a:extLst>
        </p:spPr>
      </p:pic>
      <p:sp>
        <p:nvSpPr>
          <p:cNvPr id="7" name="Szövegdoboz 6">
            <a:extLst>
              <a:ext uri="{FF2B5EF4-FFF2-40B4-BE49-F238E27FC236}">
                <a16:creationId xmlns:a16="http://schemas.microsoft.com/office/drawing/2014/main" id="{757BED2C-965D-4332-AFF7-A7F1474124CF}"/>
              </a:ext>
            </a:extLst>
          </p:cNvPr>
          <p:cNvSpPr txBox="1"/>
          <p:nvPr/>
        </p:nvSpPr>
        <p:spPr>
          <a:xfrm>
            <a:off x="6380480" y="5537200"/>
            <a:ext cx="5349240" cy="369332"/>
          </a:xfrm>
          <a:prstGeom prst="rect">
            <a:avLst/>
          </a:prstGeom>
          <a:noFill/>
        </p:spPr>
        <p:txBody>
          <a:bodyPr wrap="square" rtlCol="0">
            <a:spAutoFit/>
          </a:bodyPr>
          <a:lstStyle/>
          <a:p>
            <a:r>
              <a:rPr lang="hu-HU" b="1" dirty="0" err="1">
                <a:solidFill>
                  <a:schemeClr val="accent1">
                    <a:lumMod val="50000"/>
                  </a:schemeClr>
                </a:solidFill>
              </a:rPr>
              <a:t>Cocoamidopropyl</a:t>
            </a:r>
            <a:r>
              <a:rPr lang="hu-HU" b="1" dirty="0">
                <a:solidFill>
                  <a:schemeClr val="accent1">
                    <a:lumMod val="50000"/>
                  </a:schemeClr>
                </a:solidFill>
              </a:rPr>
              <a:t> </a:t>
            </a:r>
            <a:r>
              <a:rPr lang="hu-HU" b="1" dirty="0" err="1">
                <a:solidFill>
                  <a:schemeClr val="accent1">
                    <a:lumMod val="50000"/>
                  </a:schemeClr>
                </a:solidFill>
              </a:rPr>
              <a:t>betaine</a:t>
            </a:r>
            <a:endParaRPr lang="hu-HU" b="1" dirty="0">
              <a:solidFill>
                <a:schemeClr val="accent1">
                  <a:lumMod val="50000"/>
                </a:schemeClr>
              </a:solidFill>
            </a:endParaRPr>
          </a:p>
        </p:txBody>
      </p:sp>
    </p:spTree>
    <p:extLst>
      <p:ext uri="{BB962C8B-B14F-4D97-AF65-F5344CB8AC3E}">
        <p14:creationId xmlns:p14="http://schemas.microsoft.com/office/powerpoint/2010/main" val="2781272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C5B017F1-52F3-4D70-95A4-CB859377A686}"/>
              </a:ext>
            </a:extLst>
          </p:cNvPr>
          <p:cNvSpPr>
            <a:spLocks noGrp="1"/>
          </p:cNvSpPr>
          <p:nvPr>
            <p:ph type="title"/>
          </p:nvPr>
        </p:nvSpPr>
        <p:spPr>
          <a:xfrm>
            <a:off x="2054352" y="692697"/>
            <a:ext cx="7772400" cy="1369467"/>
          </a:xfrm>
        </p:spPr>
        <p:txBody>
          <a:bodyPr/>
          <a:lstStyle/>
          <a:p>
            <a:pPr>
              <a:defRPr/>
            </a:pPr>
            <a:r>
              <a:rPr lang="it-IT" dirty="0"/>
              <a:t>Formulation Chemistry:</a:t>
            </a:r>
          </a:p>
        </p:txBody>
      </p:sp>
      <p:sp>
        <p:nvSpPr>
          <p:cNvPr id="9219" name="Segnaposto testo 4">
            <a:extLst>
              <a:ext uri="{FF2B5EF4-FFF2-40B4-BE49-F238E27FC236}">
                <a16:creationId xmlns:a16="http://schemas.microsoft.com/office/drawing/2014/main" id="{6679EB5A-3395-4132-91B9-F413E41C5461}"/>
              </a:ext>
            </a:extLst>
          </p:cNvPr>
          <p:cNvSpPr>
            <a:spLocks noGrp="1"/>
          </p:cNvSpPr>
          <p:nvPr>
            <p:ph type="body" idx="1"/>
          </p:nvPr>
        </p:nvSpPr>
        <p:spPr>
          <a:xfrm>
            <a:off x="2054174" y="2028237"/>
            <a:ext cx="7772400" cy="571500"/>
          </a:xfrm>
        </p:spPr>
        <p:txBody>
          <a:bodyPr>
            <a:normAutofit fontScale="62500" lnSpcReduction="20000"/>
          </a:bodyPr>
          <a:lstStyle/>
          <a:p>
            <a:r>
              <a:rPr lang="hu-HU" altLang="hu-HU" b="1" dirty="0">
                <a:solidFill>
                  <a:srgbClr val="FF0000"/>
                </a:solidFill>
              </a:rPr>
              <a:t> is </a:t>
            </a:r>
            <a:r>
              <a:rPr lang="it-IT" altLang="hu-HU" b="1" dirty="0">
                <a:solidFill>
                  <a:srgbClr val="FF0000"/>
                </a:solidFill>
              </a:rPr>
              <a:t>Mixture  Chemistry</a:t>
            </a:r>
          </a:p>
          <a:p>
            <a:r>
              <a:rPr lang="it-IT" altLang="hu-HU" dirty="0"/>
              <a:t>	</a:t>
            </a:r>
          </a:p>
        </p:txBody>
      </p:sp>
      <p:sp>
        <p:nvSpPr>
          <p:cNvPr id="7" name="Rettangolo 6">
            <a:extLst>
              <a:ext uri="{FF2B5EF4-FFF2-40B4-BE49-F238E27FC236}">
                <a16:creationId xmlns:a16="http://schemas.microsoft.com/office/drawing/2014/main" id="{EE76D6BB-D081-43A5-B1EC-F7A7A784A2BC}"/>
              </a:ext>
            </a:extLst>
          </p:cNvPr>
          <p:cNvSpPr/>
          <p:nvPr/>
        </p:nvSpPr>
        <p:spPr>
          <a:xfrm>
            <a:off x="2095500" y="2708921"/>
            <a:ext cx="7888932" cy="1791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hu-HU" sz="2400" b="1" dirty="0">
                <a:solidFill>
                  <a:srgbClr val="FFFF00"/>
                </a:solidFill>
              </a:rPr>
              <a:t>n</a:t>
            </a:r>
            <a:r>
              <a:rPr lang="it-IT" sz="2400" b="1" dirty="0">
                <a:solidFill>
                  <a:srgbClr val="FFFF00"/>
                </a:solidFill>
              </a:rPr>
              <a:t>  components are in FORMULATION, the</a:t>
            </a:r>
            <a:r>
              <a:rPr lang="hu-HU" sz="2400" b="1" dirty="0">
                <a:solidFill>
                  <a:srgbClr val="FFFF00"/>
                </a:solidFill>
              </a:rPr>
              <a:t> </a:t>
            </a:r>
            <a:r>
              <a:rPr lang="it-IT" sz="2400" b="1" dirty="0">
                <a:solidFill>
                  <a:srgbClr val="FFFF00"/>
                </a:solidFill>
              </a:rPr>
              <a:t>NATURE and CONCENTRATION of these components  determine and influence PROPERTIES of  MIXTURE</a:t>
            </a:r>
          </a:p>
        </p:txBody>
      </p:sp>
      <p:sp>
        <p:nvSpPr>
          <p:cNvPr id="9" name="Rettangolo 8">
            <a:extLst>
              <a:ext uri="{FF2B5EF4-FFF2-40B4-BE49-F238E27FC236}">
                <a16:creationId xmlns:a16="http://schemas.microsoft.com/office/drawing/2014/main" id="{9E53C0C0-0E20-45D8-A386-3CDD8F0D6C89}"/>
              </a:ext>
            </a:extLst>
          </p:cNvPr>
          <p:cNvSpPr/>
          <p:nvPr/>
        </p:nvSpPr>
        <p:spPr>
          <a:xfrm>
            <a:off x="2095500" y="5715000"/>
            <a:ext cx="7960940" cy="5715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b="1" dirty="0"/>
              <a:t>SCIENCE AND ART</a:t>
            </a:r>
          </a:p>
        </p:txBody>
      </p:sp>
      <p:sp>
        <p:nvSpPr>
          <p:cNvPr id="11" name="Rettangolo 10">
            <a:extLst>
              <a:ext uri="{FF2B5EF4-FFF2-40B4-BE49-F238E27FC236}">
                <a16:creationId xmlns:a16="http://schemas.microsoft.com/office/drawing/2014/main" id="{BC230AE0-028C-48C5-B03C-EEA6B78F69E8}"/>
              </a:ext>
            </a:extLst>
          </p:cNvPr>
          <p:cNvSpPr/>
          <p:nvPr/>
        </p:nvSpPr>
        <p:spPr>
          <a:xfrm>
            <a:off x="2095500" y="4857751"/>
            <a:ext cx="7960940" cy="50006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b="1" dirty="0"/>
              <a:t>EXPERIMENTAL DESIGN – MIXTURE DESIGN</a:t>
            </a:r>
          </a:p>
        </p:txBody>
      </p:sp>
    </p:spTree>
    <p:extLst>
      <p:ext uri="{BB962C8B-B14F-4D97-AF65-F5344CB8AC3E}">
        <p14:creationId xmlns:p14="http://schemas.microsoft.com/office/powerpoint/2010/main" val="2744614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a:t>anionos felületaktívak</a:t>
            </a:r>
            <a:endParaRPr lang="hu-HU" dirty="0"/>
          </a:p>
        </p:txBody>
      </p:sp>
    </p:spTree>
    <p:extLst>
      <p:ext uri="{BB962C8B-B14F-4D97-AF65-F5344CB8AC3E}">
        <p14:creationId xmlns:p14="http://schemas.microsoft.com/office/powerpoint/2010/main" val="3708056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64E1695-FA01-42DB-84A1-1094F04534D3}"/>
              </a:ext>
            </a:extLst>
          </p:cNvPr>
          <p:cNvSpPr>
            <a:spLocks noGrp="1"/>
          </p:cNvSpPr>
          <p:nvPr>
            <p:ph type="title"/>
          </p:nvPr>
        </p:nvSpPr>
        <p:spPr/>
        <p:txBody>
          <a:bodyPr/>
          <a:lstStyle/>
          <a:p>
            <a:r>
              <a:rPr lang="hu-HU" dirty="0"/>
              <a:t>Anionos </a:t>
            </a:r>
            <a:r>
              <a:rPr lang="hu-HU" dirty="0" err="1"/>
              <a:t>tenzidek</a:t>
            </a:r>
            <a:endParaRPr lang="hu-HU" dirty="0"/>
          </a:p>
        </p:txBody>
      </p:sp>
      <p:sp>
        <p:nvSpPr>
          <p:cNvPr id="3" name="Tartalom helye 2">
            <a:extLst>
              <a:ext uri="{FF2B5EF4-FFF2-40B4-BE49-F238E27FC236}">
                <a16:creationId xmlns:a16="http://schemas.microsoft.com/office/drawing/2014/main" id="{4FB1CA4E-18A5-4A27-977B-C5D9D54457BC}"/>
              </a:ext>
            </a:extLst>
          </p:cNvPr>
          <p:cNvSpPr>
            <a:spLocks noGrp="1"/>
          </p:cNvSpPr>
          <p:nvPr>
            <p:ph idx="1"/>
          </p:nvPr>
        </p:nvSpPr>
        <p:spPr/>
        <p:txBody>
          <a:bodyPr/>
          <a:lstStyle/>
          <a:p>
            <a:r>
              <a:rPr lang="hu-HU" dirty="0" err="1"/>
              <a:t>Karboxilátok</a:t>
            </a:r>
            <a:r>
              <a:rPr lang="hu-HU" dirty="0"/>
              <a:t>, </a:t>
            </a:r>
            <a:r>
              <a:rPr lang="hu-HU" dirty="0" err="1"/>
              <a:t>sarcosinátok</a:t>
            </a:r>
            <a:r>
              <a:rPr lang="hu-HU" dirty="0"/>
              <a:t>  , </a:t>
            </a:r>
            <a:r>
              <a:rPr lang="hu-HU" dirty="0" err="1"/>
              <a:t>ethoxycarboxylates</a:t>
            </a:r>
            <a:r>
              <a:rPr lang="hu-HU" dirty="0"/>
              <a:t> </a:t>
            </a:r>
          </a:p>
          <a:p>
            <a:r>
              <a:rPr lang="hu-HU" dirty="0"/>
              <a:t>Szulfátok, </a:t>
            </a:r>
            <a:r>
              <a:rPr lang="hu-HU" dirty="0" err="1"/>
              <a:t>ethoxysulfates</a:t>
            </a:r>
            <a:endParaRPr lang="hu-HU" dirty="0"/>
          </a:p>
          <a:p>
            <a:r>
              <a:rPr lang="hu-HU" dirty="0" err="1"/>
              <a:t>Szulfonátok</a:t>
            </a:r>
            <a:endParaRPr lang="hu-HU" dirty="0"/>
          </a:p>
          <a:p>
            <a:r>
              <a:rPr lang="hu-HU" dirty="0"/>
              <a:t>Foszfátok, </a:t>
            </a:r>
            <a:r>
              <a:rPr lang="hu-HU" dirty="0" err="1"/>
              <a:t>ethoxyfosfates</a:t>
            </a:r>
            <a:endParaRPr lang="hu-HU" dirty="0"/>
          </a:p>
          <a:p>
            <a:r>
              <a:rPr lang="hu-HU" dirty="0" err="1"/>
              <a:t>Szulfoszuccinátok</a:t>
            </a:r>
            <a:endParaRPr lang="hu-HU" dirty="0"/>
          </a:p>
          <a:p>
            <a:r>
              <a:rPr lang="hu-HU" dirty="0" err="1"/>
              <a:t>Taurátok</a:t>
            </a:r>
            <a:endParaRPr lang="hu-HU" dirty="0"/>
          </a:p>
          <a:p>
            <a:r>
              <a:rPr lang="hu-HU" dirty="0" err="1"/>
              <a:t>isothionátok</a:t>
            </a:r>
            <a:endParaRPr lang="hu-HU" dirty="0"/>
          </a:p>
        </p:txBody>
      </p:sp>
    </p:spTree>
    <p:extLst>
      <p:ext uri="{BB962C8B-B14F-4D97-AF65-F5344CB8AC3E}">
        <p14:creationId xmlns:p14="http://schemas.microsoft.com/office/powerpoint/2010/main" val="1505106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231606C-CF59-4D3D-810C-BE3D09C44F7D}"/>
              </a:ext>
            </a:extLst>
          </p:cNvPr>
          <p:cNvSpPr>
            <a:spLocks noGrp="1"/>
          </p:cNvSpPr>
          <p:nvPr>
            <p:ph type="title"/>
          </p:nvPr>
        </p:nvSpPr>
        <p:spPr/>
        <p:txBody>
          <a:bodyPr/>
          <a:lstStyle/>
          <a:p>
            <a:r>
              <a:rPr lang="hu-HU" dirty="0" err="1"/>
              <a:t>Karboxilátok</a:t>
            </a:r>
            <a:endParaRPr lang="hu-HU" dirty="0"/>
          </a:p>
        </p:txBody>
      </p:sp>
      <p:sp>
        <p:nvSpPr>
          <p:cNvPr id="3" name="Tartalom helye 2">
            <a:extLst>
              <a:ext uri="{FF2B5EF4-FFF2-40B4-BE49-F238E27FC236}">
                <a16:creationId xmlns:a16="http://schemas.microsoft.com/office/drawing/2014/main" id="{CA29F83C-457A-4B6B-9DB0-07CAB7BDC623}"/>
              </a:ext>
            </a:extLst>
          </p:cNvPr>
          <p:cNvSpPr>
            <a:spLocks noGrp="1"/>
          </p:cNvSpPr>
          <p:nvPr>
            <p:ph idx="1"/>
          </p:nvPr>
        </p:nvSpPr>
        <p:spPr/>
        <p:txBody>
          <a:bodyPr/>
          <a:lstStyle/>
          <a:p>
            <a:r>
              <a:rPr lang="hu-HU" dirty="0" err="1"/>
              <a:t>zsirsavakból</a:t>
            </a:r>
            <a:r>
              <a:rPr lang="hu-HU" dirty="0"/>
              <a:t> </a:t>
            </a:r>
            <a:r>
              <a:rPr lang="hu-HU" dirty="0" err="1"/>
              <a:t>készitett</a:t>
            </a:r>
            <a:r>
              <a:rPr lang="hu-HU" dirty="0"/>
              <a:t> szappanok , az alkáli-sók jól oldódnak </a:t>
            </a:r>
            <a:r>
              <a:rPr lang="hu-HU" dirty="0" err="1"/>
              <a:t>vizben</a:t>
            </a:r>
            <a:endParaRPr lang="hu-HU" dirty="0"/>
          </a:p>
          <a:p>
            <a:r>
              <a:rPr lang="hu-HU" dirty="0"/>
              <a:t>A kalcium és magnézium sók rosszul oldódnak </a:t>
            </a:r>
            <a:r>
              <a:rPr lang="hu-HU" dirty="0" err="1"/>
              <a:t>vizben</a:t>
            </a:r>
            <a:r>
              <a:rPr lang="hu-HU" dirty="0"/>
              <a:t> (magas keménységű vizekben </a:t>
            </a:r>
            <a:r>
              <a:rPr lang="hu-HU" dirty="0" err="1"/>
              <a:t>kicsapodás</a:t>
            </a:r>
            <a:r>
              <a:rPr lang="hu-HU" dirty="0"/>
              <a:t> tapasztalható</a:t>
            </a:r>
          </a:p>
          <a:p>
            <a:r>
              <a:rPr lang="hu-HU" dirty="0"/>
              <a:t>Citromsavas  származékok </a:t>
            </a:r>
            <a:r>
              <a:rPr lang="hu-HU" dirty="0" err="1"/>
              <a:t>extended</a:t>
            </a:r>
            <a:r>
              <a:rPr lang="hu-HU" dirty="0"/>
              <a:t> </a:t>
            </a:r>
            <a:r>
              <a:rPr lang="hu-HU" dirty="0" err="1"/>
              <a:t>tipusként</a:t>
            </a:r>
            <a:r>
              <a:rPr lang="hu-HU" dirty="0"/>
              <a:t> alkalmazást nyernek (</a:t>
            </a:r>
            <a:r>
              <a:rPr lang="hu-HU" dirty="0" err="1"/>
              <a:t>nedvesitőszerek</a:t>
            </a:r>
            <a:r>
              <a:rPr lang="hu-HU" dirty="0"/>
              <a:t>)</a:t>
            </a:r>
          </a:p>
        </p:txBody>
      </p:sp>
    </p:spTree>
    <p:extLst>
      <p:ext uri="{BB962C8B-B14F-4D97-AF65-F5344CB8AC3E}">
        <p14:creationId xmlns:p14="http://schemas.microsoft.com/office/powerpoint/2010/main" val="3210949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BB6A9E9-5DFA-4EAD-AF21-D00992E87AF1}"/>
              </a:ext>
            </a:extLst>
          </p:cNvPr>
          <p:cNvSpPr>
            <a:spLocks noGrp="1"/>
          </p:cNvSpPr>
          <p:nvPr>
            <p:ph type="title"/>
          </p:nvPr>
        </p:nvSpPr>
        <p:spPr/>
        <p:txBody>
          <a:bodyPr/>
          <a:lstStyle/>
          <a:p>
            <a:r>
              <a:rPr lang="hu-HU" dirty="0" err="1"/>
              <a:t>Sulfates</a:t>
            </a:r>
            <a:r>
              <a:rPr lang="hu-HU" dirty="0"/>
              <a:t>, </a:t>
            </a:r>
            <a:r>
              <a:rPr lang="hu-HU" dirty="0" err="1"/>
              <a:t>ethersulfates</a:t>
            </a:r>
            <a:endParaRPr lang="hu-HU" dirty="0"/>
          </a:p>
        </p:txBody>
      </p:sp>
      <p:sp>
        <p:nvSpPr>
          <p:cNvPr id="3" name="Tartalom helye 2">
            <a:extLst>
              <a:ext uri="{FF2B5EF4-FFF2-40B4-BE49-F238E27FC236}">
                <a16:creationId xmlns:a16="http://schemas.microsoft.com/office/drawing/2014/main" id="{0F562348-EB50-416E-8BB2-8B8D366FA5E8}"/>
              </a:ext>
            </a:extLst>
          </p:cNvPr>
          <p:cNvSpPr>
            <a:spLocks noGrp="1"/>
          </p:cNvSpPr>
          <p:nvPr>
            <p:ph idx="1"/>
          </p:nvPr>
        </p:nvSpPr>
        <p:spPr>
          <a:xfrm>
            <a:off x="965791" y="1825625"/>
            <a:ext cx="10515600" cy="4351338"/>
          </a:xfrm>
        </p:spPr>
        <p:txBody>
          <a:bodyPr/>
          <a:lstStyle/>
          <a:p>
            <a:r>
              <a:rPr lang="hu-HU" dirty="0" err="1"/>
              <a:t>Laurylsulfate</a:t>
            </a:r>
            <a:r>
              <a:rPr lang="hu-HU" dirty="0"/>
              <a:t> </a:t>
            </a:r>
            <a:r>
              <a:rPr lang="hu-HU" dirty="0" err="1"/>
              <a:t>sodium</a:t>
            </a:r>
            <a:r>
              <a:rPr lang="hu-HU" dirty="0"/>
              <a:t> </a:t>
            </a:r>
            <a:r>
              <a:rPr lang="hu-HU" dirty="0" err="1"/>
              <a:t>salt</a:t>
            </a:r>
            <a:r>
              <a:rPr lang="hu-HU" dirty="0"/>
              <a:t>: </a:t>
            </a:r>
            <a:r>
              <a:rPr lang="hu-HU" dirty="0" err="1"/>
              <a:t>wetting</a:t>
            </a:r>
            <a:r>
              <a:rPr lang="hu-HU" dirty="0"/>
              <a:t> </a:t>
            </a:r>
            <a:r>
              <a:rPr lang="hu-HU" dirty="0" err="1"/>
              <a:t>agent</a:t>
            </a:r>
            <a:r>
              <a:rPr lang="hu-HU" dirty="0"/>
              <a:t>,  WP,WG, esetleg </a:t>
            </a:r>
            <a:r>
              <a:rPr lang="hu-HU" dirty="0" err="1"/>
              <a:t>SC,hátránya</a:t>
            </a:r>
            <a:r>
              <a:rPr lang="hu-HU" dirty="0"/>
              <a:t>: erősen habzik   </a:t>
            </a:r>
            <a:r>
              <a:rPr lang="hu-HU" dirty="0" err="1"/>
              <a:t>Emulson</a:t>
            </a:r>
            <a:r>
              <a:rPr lang="hu-HU" dirty="0"/>
              <a:t> AG/LS</a:t>
            </a:r>
          </a:p>
          <a:p>
            <a:r>
              <a:rPr lang="hu-HU" dirty="0" err="1"/>
              <a:t>Lauryl</a:t>
            </a:r>
            <a:r>
              <a:rPr lang="hu-HU" dirty="0"/>
              <a:t> </a:t>
            </a:r>
            <a:r>
              <a:rPr lang="hu-HU" dirty="0" err="1"/>
              <a:t>ether</a:t>
            </a:r>
            <a:r>
              <a:rPr lang="hu-HU" dirty="0"/>
              <a:t> </a:t>
            </a:r>
            <a:r>
              <a:rPr lang="hu-HU" dirty="0" err="1"/>
              <a:t>sulfate</a:t>
            </a:r>
            <a:r>
              <a:rPr lang="hu-HU" dirty="0"/>
              <a:t> </a:t>
            </a:r>
            <a:r>
              <a:rPr lang="hu-HU" dirty="0" err="1"/>
              <a:t>sodium</a:t>
            </a:r>
            <a:r>
              <a:rPr lang="hu-HU" dirty="0"/>
              <a:t> (EO 2 vagy 3):  </a:t>
            </a:r>
            <a:r>
              <a:rPr lang="hu-HU" dirty="0" err="1"/>
              <a:t>weetingagent</a:t>
            </a:r>
            <a:r>
              <a:rPr lang="hu-HU" dirty="0"/>
              <a:t>, </a:t>
            </a:r>
            <a:r>
              <a:rPr lang="hu-HU" dirty="0" err="1"/>
              <a:t>built</a:t>
            </a:r>
            <a:r>
              <a:rPr lang="hu-HU" dirty="0"/>
              <a:t>-in </a:t>
            </a:r>
            <a:r>
              <a:rPr lang="hu-HU" dirty="0" err="1"/>
              <a:t>adjuváns</a:t>
            </a:r>
            <a:r>
              <a:rPr lang="hu-HU" dirty="0"/>
              <a:t> </a:t>
            </a:r>
            <a:r>
              <a:rPr lang="hu-HU" dirty="0" err="1"/>
              <a:t>glyfosinate</a:t>
            </a:r>
            <a:r>
              <a:rPr lang="hu-HU" dirty="0"/>
              <a:t> SL-</a:t>
            </a:r>
            <a:r>
              <a:rPr lang="hu-HU" dirty="0" err="1"/>
              <a:t>hez</a:t>
            </a:r>
            <a:endParaRPr lang="hu-HU" dirty="0"/>
          </a:p>
          <a:p>
            <a:r>
              <a:rPr lang="hu-HU" dirty="0" err="1"/>
              <a:t>Tristyrylphenol</a:t>
            </a:r>
            <a:r>
              <a:rPr lang="hu-HU" dirty="0"/>
              <a:t> </a:t>
            </a:r>
            <a:r>
              <a:rPr lang="hu-HU" dirty="0" err="1"/>
              <a:t>ethoxylate</a:t>
            </a:r>
            <a:r>
              <a:rPr lang="hu-HU" dirty="0"/>
              <a:t> </a:t>
            </a:r>
            <a:r>
              <a:rPr lang="hu-HU" dirty="0" err="1"/>
              <a:t>sulfate</a:t>
            </a:r>
            <a:r>
              <a:rPr lang="hu-HU" dirty="0"/>
              <a:t>  (</a:t>
            </a:r>
            <a:r>
              <a:rPr lang="hu-HU" dirty="0" err="1"/>
              <a:t>extended</a:t>
            </a:r>
            <a:r>
              <a:rPr lang="hu-HU" dirty="0"/>
              <a:t>): </a:t>
            </a:r>
            <a:r>
              <a:rPr lang="hu-HU" dirty="0" err="1"/>
              <a:t>Emulson</a:t>
            </a:r>
            <a:r>
              <a:rPr lang="hu-HU" dirty="0"/>
              <a:t> AG/TRSS  (</a:t>
            </a:r>
            <a:r>
              <a:rPr lang="hu-HU" dirty="0" err="1"/>
              <a:t>ammonium</a:t>
            </a:r>
            <a:r>
              <a:rPr lang="hu-HU" dirty="0"/>
              <a:t> só: </a:t>
            </a:r>
            <a:r>
              <a:rPr lang="hu-HU" dirty="0" err="1"/>
              <a:t>sulfamic</a:t>
            </a:r>
            <a:r>
              <a:rPr lang="hu-HU" dirty="0"/>
              <a:t> savval készül), pH erősen savas</a:t>
            </a:r>
          </a:p>
        </p:txBody>
      </p:sp>
    </p:spTree>
    <p:extLst>
      <p:ext uri="{BB962C8B-B14F-4D97-AF65-F5344CB8AC3E}">
        <p14:creationId xmlns:p14="http://schemas.microsoft.com/office/powerpoint/2010/main" val="4243764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BE4379C-B863-4D16-9C18-984CDB895228}"/>
              </a:ext>
            </a:extLst>
          </p:cNvPr>
          <p:cNvSpPr>
            <a:spLocks noGrp="1"/>
          </p:cNvSpPr>
          <p:nvPr>
            <p:ph type="title"/>
          </p:nvPr>
        </p:nvSpPr>
        <p:spPr/>
        <p:txBody>
          <a:bodyPr/>
          <a:lstStyle/>
          <a:p>
            <a:r>
              <a:rPr lang="hu-HU" dirty="0" err="1"/>
              <a:t>Sulfonates</a:t>
            </a:r>
            <a:endParaRPr lang="hu-HU" dirty="0"/>
          </a:p>
        </p:txBody>
      </p:sp>
      <p:sp>
        <p:nvSpPr>
          <p:cNvPr id="3" name="Tartalom helye 2">
            <a:extLst>
              <a:ext uri="{FF2B5EF4-FFF2-40B4-BE49-F238E27FC236}">
                <a16:creationId xmlns:a16="http://schemas.microsoft.com/office/drawing/2014/main" id="{CB61C46E-C1F8-47E8-9142-832A8F12C684}"/>
              </a:ext>
            </a:extLst>
          </p:cNvPr>
          <p:cNvSpPr>
            <a:spLocks noGrp="1"/>
          </p:cNvSpPr>
          <p:nvPr>
            <p:ph idx="1"/>
          </p:nvPr>
        </p:nvSpPr>
        <p:spPr/>
        <p:txBody>
          <a:bodyPr/>
          <a:lstStyle/>
          <a:p>
            <a:r>
              <a:rPr lang="hu-HU" dirty="0"/>
              <a:t>C-S kötés</a:t>
            </a:r>
          </a:p>
          <a:p>
            <a:r>
              <a:rPr lang="hu-HU" dirty="0"/>
              <a:t>Hidrofób váz:  </a:t>
            </a:r>
            <a:r>
              <a:rPr lang="hu-HU" dirty="0" err="1"/>
              <a:t>aromatic</a:t>
            </a:r>
            <a:r>
              <a:rPr lang="hu-HU" dirty="0"/>
              <a:t> ring-t tartalmazó</a:t>
            </a:r>
          </a:p>
          <a:p>
            <a:pPr lvl="1"/>
            <a:r>
              <a:rPr lang="hu-HU" dirty="0" err="1"/>
              <a:t>Lignosulfonates</a:t>
            </a:r>
            <a:r>
              <a:rPr lang="hu-HU" dirty="0"/>
              <a:t>: diszpergálószerek  (WP,WG)</a:t>
            </a:r>
          </a:p>
          <a:p>
            <a:pPr lvl="1"/>
            <a:r>
              <a:rPr lang="hu-HU" dirty="0" err="1"/>
              <a:t>Naftalinsulfonates</a:t>
            </a:r>
            <a:r>
              <a:rPr lang="hu-HU" dirty="0"/>
              <a:t>: </a:t>
            </a:r>
            <a:r>
              <a:rPr lang="hu-HU" dirty="0" err="1"/>
              <a:t>wetting</a:t>
            </a:r>
            <a:r>
              <a:rPr lang="hu-HU" dirty="0"/>
              <a:t> </a:t>
            </a:r>
            <a:r>
              <a:rPr lang="hu-HU" dirty="0" err="1"/>
              <a:t>agent</a:t>
            </a:r>
            <a:r>
              <a:rPr lang="hu-HU" dirty="0"/>
              <a:t>  </a:t>
            </a:r>
            <a:r>
              <a:rPr lang="hu-HU" dirty="0" err="1"/>
              <a:t>Madeol</a:t>
            </a:r>
            <a:r>
              <a:rPr lang="hu-HU" dirty="0"/>
              <a:t> AG/PWA</a:t>
            </a:r>
          </a:p>
          <a:p>
            <a:pPr lvl="1"/>
            <a:r>
              <a:rPr lang="hu-HU" dirty="0"/>
              <a:t>Naftalin illetve </a:t>
            </a:r>
            <a:r>
              <a:rPr lang="hu-HU" dirty="0" err="1"/>
              <a:t>alkylnaphthalene</a:t>
            </a:r>
            <a:r>
              <a:rPr lang="hu-HU" dirty="0"/>
              <a:t> </a:t>
            </a:r>
            <a:r>
              <a:rPr lang="hu-HU" dirty="0" err="1"/>
              <a:t>sulfonates</a:t>
            </a:r>
            <a:r>
              <a:rPr lang="hu-HU" dirty="0"/>
              <a:t> </a:t>
            </a:r>
            <a:r>
              <a:rPr lang="hu-HU" dirty="0" err="1"/>
              <a:t>condensated</a:t>
            </a:r>
            <a:r>
              <a:rPr lang="hu-HU" dirty="0"/>
              <a:t> </a:t>
            </a:r>
            <a:r>
              <a:rPr lang="hu-HU" dirty="0" err="1"/>
              <a:t>with</a:t>
            </a:r>
            <a:r>
              <a:rPr lang="hu-HU" dirty="0"/>
              <a:t> </a:t>
            </a:r>
            <a:r>
              <a:rPr lang="hu-HU" dirty="0" err="1"/>
              <a:t>formaldehyde</a:t>
            </a:r>
            <a:r>
              <a:rPr lang="hu-HU" dirty="0"/>
              <a:t> (</a:t>
            </a:r>
            <a:r>
              <a:rPr lang="hu-HU" dirty="0" err="1"/>
              <a:t>Madeol</a:t>
            </a:r>
            <a:r>
              <a:rPr lang="hu-HU" dirty="0"/>
              <a:t> AG/OR95, </a:t>
            </a:r>
            <a:r>
              <a:rPr lang="hu-HU" dirty="0" err="1"/>
              <a:t>Madeol</a:t>
            </a:r>
            <a:r>
              <a:rPr lang="hu-HU" dirty="0"/>
              <a:t> AG/WA90, </a:t>
            </a:r>
            <a:r>
              <a:rPr lang="hu-HU" dirty="0" err="1"/>
              <a:t>Madeol</a:t>
            </a:r>
            <a:r>
              <a:rPr lang="hu-HU" dirty="0"/>
              <a:t> MW</a:t>
            </a:r>
          </a:p>
          <a:p>
            <a:pPr lvl="1"/>
            <a:r>
              <a:rPr lang="hu-HU" dirty="0" err="1"/>
              <a:t>Alkylbenzene</a:t>
            </a:r>
            <a:r>
              <a:rPr lang="hu-HU" dirty="0"/>
              <a:t> </a:t>
            </a:r>
            <a:r>
              <a:rPr lang="hu-HU" dirty="0" err="1"/>
              <a:t>sulfonic</a:t>
            </a:r>
            <a:r>
              <a:rPr lang="hu-HU" dirty="0"/>
              <a:t> </a:t>
            </a:r>
            <a:r>
              <a:rPr lang="hu-HU" dirty="0" err="1"/>
              <a:t>acid</a:t>
            </a:r>
            <a:r>
              <a:rPr lang="hu-HU" dirty="0"/>
              <a:t>  and </a:t>
            </a:r>
            <a:r>
              <a:rPr lang="hu-HU" dirty="0" err="1"/>
              <a:t>salts</a:t>
            </a:r>
            <a:r>
              <a:rPr lang="hu-HU" dirty="0"/>
              <a:t>: </a:t>
            </a:r>
            <a:r>
              <a:rPr lang="hu-HU" dirty="0" err="1"/>
              <a:t>sodium</a:t>
            </a:r>
            <a:r>
              <a:rPr lang="hu-HU" dirty="0"/>
              <a:t> </a:t>
            </a:r>
            <a:r>
              <a:rPr lang="hu-HU" dirty="0" err="1"/>
              <a:t>salt</a:t>
            </a:r>
            <a:r>
              <a:rPr lang="hu-HU" dirty="0"/>
              <a:t>  </a:t>
            </a:r>
            <a:r>
              <a:rPr lang="hu-HU" dirty="0" err="1"/>
              <a:t>wetting</a:t>
            </a:r>
            <a:r>
              <a:rPr lang="hu-HU" dirty="0"/>
              <a:t> </a:t>
            </a:r>
            <a:r>
              <a:rPr lang="hu-HU" dirty="0" err="1"/>
              <a:t>agent</a:t>
            </a:r>
            <a:r>
              <a:rPr lang="hu-HU" dirty="0"/>
              <a:t>, </a:t>
            </a:r>
            <a:r>
              <a:rPr lang="hu-HU" dirty="0" err="1"/>
              <a:t>calcium</a:t>
            </a:r>
            <a:r>
              <a:rPr lang="hu-HU" dirty="0"/>
              <a:t> </a:t>
            </a:r>
            <a:r>
              <a:rPr lang="hu-HU" dirty="0" err="1"/>
              <a:t>salt</a:t>
            </a:r>
            <a:r>
              <a:rPr lang="hu-HU" dirty="0"/>
              <a:t> </a:t>
            </a:r>
            <a:r>
              <a:rPr lang="hu-HU" dirty="0" err="1"/>
              <a:t>emulsifier</a:t>
            </a:r>
            <a:r>
              <a:rPr lang="hu-HU" dirty="0"/>
              <a:t>, </a:t>
            </a:r>
            <a:r>
              <a:rPr lang="hu-HU" dirty="0" err="1"/>
              <a:t>aminsó</a:t>
            </a:r>
            <a:r>
              <a:rPr lang="hu-HU" dirty="0"/>
              <a:t>: </a:t>
            </a:r>
            <a:r>
              <a:rPr lang="hu-HU" dirty="0" err="1"/>
              <a:t>emulsifier</a:t>
            </a:r>
            <a:endParaRPr lang="hu-HU" dirty="0"/>
          </a:p>
          <a:p>
            <a:pPr lvl="2"/>
            <a:r>
              <a:rPr lang="hu-HU" dirty="0" err="1"/>
              <a:t>Alkyl</a:t>
            </a:r>
            <a:r>
              <a:rPr lang="hu-HU" dirty="0"/>
              <a:t> csoport </a:t>
            </a:r>
            <a:r>
              <a:rPr lang="hu-HU" dirty="0" err="1"/>
              <a:t>lauryl</a:t>
            </a:r>
            <a:r>
              <a:rPr lang="hu-HU" dirty="0"/>
              <a:t>, </a:t>
            </a:r>
            <a:r>
              <a:rPr lang="hu-HU" dirty="0" err="1"/>
              <a:t>dodecyl</a:t>
            </a:r>
            <a:r>
              <a:rPr lang="hu-HU" dirty="0"/>
              <a:t>, </a:t>
            </a:r>
            <a:r>
              <a:rPr lang="hu-HU" dirty="0" err="1"/>
              <a:t>tetrapropylene</a:t>
            </a:r>
            <a:r>
              <a:rPr lang="hu-HU" dirty="0"/>
              <a:t> lánc</a:t>
            </a:r>
          </a:p>
          <a:p>
            <a:pPr lvl="2"/>
            <a:r>
              <a:rPr lang="hu-HU" dirty="0" err="1"/>
              <a:t>Linerási</a:t>
            </a:r>
            <a:r>
              <a:rPr lang="hu-HU" dirty="0"/>
              <a:t>  </a:t>
            </a:r>
            <a:r>
              <a:rPr lang="hu-HU" dirty="0" err="1"/>
              <a:t>biodegrábilisabb</a:t>
            </a:r>
            <a:r>
              <a:rPr lang="hu-HU" dirty="0"/>
              <a:t> mint az elágazó</a:t>
            </a:r>
          </a:p>
          <a:p>
            <a:pPr lvl="2"/>
            <a:r>
              <a:rPr lang="hu-HU" dirty="0" err="1"/>
              <a:t>Különbözó</a:t>
            </a:r>
            <a:r>
              <a:rPr lang="hu-HU" dirty="0"/>
              <a:t> oldószerek: n-</a:t>
            </a:r>
            <a:r>
              <a:rPr lang="hu-HU" dirty="0" err="1"/>
              <a:t>butanol</a:t>
            </a:r>
            <a:r>
              <a:rPr lang="hu-HU" dirty="0"/>
              <a:t>, i-</a:t>
            </a:r>
            <a:r>
              <a:rPr lang="hu-HU" dirty="0" err="1"/>
              <a:t>butanol</a:t>
            </a:r>
            <a:r>
              <a:rPr lang="hu-HU" dirty="0"/>
              <a:t>, n-</a:t>
            </a:r>
            <a:r>
              <a:rPr lang="hu-HU" dirty="0" err="1"/>
              <a:t>octanol</a:t>
            </a:r>
            <a:r>
              <a:rPr lang="hu-HU" dirty="0"/>
              <a:t>, i-</a:t>
            </a:r>
            <a:r>
              <a:rPr lang="hu-HU" dirty="0" err="1"/>
              <a:t>octanol</a:t>
            </a:r>
            <a:endParaRPr lang="hu-HU" dirty="0"/>
          </a:p>
          <a:p>
            <a:pPr lvl="2"/>
            <a:endParaRPr lang="hu-HU" dirty="0"/>
          </a:p>
          <a:p>
            <a:pPr lvl="2"/>
            <a:endParaRPr lang="hu-HU" dirty="0"/>
          </a:p>
        </p:txBody>
      </p:sp>
    </p:spTree>
    <p:extLst>
      <p:ext uri="{BB962C8B-B14F-4D97-AF65-F5344CB8AC3E}">
        <p14:creationId xmlns:p14="http://schemas.microsoft.com/office/powerpoint/2010/main" val="27522251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D639057-1157-4445-BA52-97E70DF7526B}"/>
              </a:ext>
            </a:extLst>
          </p:cNvPr>
          <p:cNvSpPr>
            <a:spLocks noGrp="1"/>
          </p:cNvSpPr>
          <p:nvPr>
            <p:ph type="title"/>
          </p:nvPr>
        </p:nvSpPr>
        <p:spPr/>
        <p:txBody>
          <a:bodyPr/>
          <a:lstStyle/>
          <a:p>
            <a:r>
              <a:rPr lang="hu-HU" dirty="0"/>
              <a:t>Egyéb </a:t>
            </a:r>
            <a:r>
              <a:rPr lang="hu-HU" dirty="0" err="1"/>
              <a:t>szulfonátok</a:t>
            </a:r>
            <a:endParaRPr lang="hu-HU" dirty="0"/>
          </a:p>
        </p:txBody>
      </p:sp>
      <p:sp>
        <p:nvSpPr>
          <p:cNvPr id="3" name="Tartalom helye 2">
            <a:extLst>
              <a:ext uri="{FF2B5EF4-FFF2-40B4-BE49-F238E27FC236}">
                <a16:creationId xmlns:a16="http://schemas.microsoft.com/office/drawing/2014/main" id="{9A970FA5-CA92-4AE2-8AAD-4E6AD985558A}"/>
              </a:ext>
            </a:extLst>
          </p:cNvPr>
          <p:cNvSpPr>
            <a:spLocks noGrp="1"/>
          </p:cNvSpPr>
          <p:nvPr>
            <p:ph idx="1"/>
          </p:nvPr>
        </p:nvSpPr>
        <p:spPr/>
        <p:txBody>
          <a:bodyPr/>
          <a:lstStyle/>
          <a:p>
            <a:r>
              <a:rPr lang="hu-HU" dirty="0"/>
              <a:t>Olefin-</a:t>
            </a:r>
            <a:r>
              <a:rPr lang="hu-HU" dirty="0" err="1"/>
              <a:t>sulfonates</a:t>
            </a:r>
            <a:r>
              <a:rPr lang="hu-HU" dirty="0"/>
              <a:t>:  </a:t>
            </a:r>
            <a:r>
              <a:rPr lang="hu-HU" dirty="0" err="1"/>
              <a:t>nedvesitőszerek</a:t>
            </a:r>
            <a:endParaRPr lang="hu-HU" dirty="0"/>
          </a:p>
        </p:txBody>
      </p:sp>
    </p:spTree>
    <p:extLst>
      <p:ext uri="{BB962C8B-B14F-4D97-AF65-F5344CB8AC3E}">
        <p14:creationId xmlns:p14="http://schemas.microsoft.com/office/powerpoint/2010/main" val="2223645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A330E08-D550-47BA-A749-ECACAE266CE0}"/>
              </a:ext>
            </a:extLst>
          </p:cNvPr>
          <p:cNvSpPr>
            <a:spLocks noGrp="1"/>
          </p:cNvSpPr>
          <p:nvPr>
            <p:ph type="title"/>
          </p:nvPr>
        </p:nvSpPr>
        <p:spPr/>
        <p:txBody>
          <a:bodyPr/>
          <a:lstStyle/>
          <a:p>
            <a:r>
              <a:rPr lang="hu-HU" dirty="0"/>
              <a:t>Foszfátok (foszfátészterek)</a:t>
            </a:r>
          </a:p>
        </p:txBody>
      </p:sp>
      <p:sp>
        <p:nvSpPr>
          <p:cNvPr id="3" name="Tartalom helye 2">
            <a:extLst>
              <a:ext uri="{FF2B5EF4-FFF2-40B4-BE49-F238E27FC236}">
                <a16:creationId xmlns:a16="http://schemas.microsoft.com/office/drawing/2014/main" id="{EDA69D72-4384-44F2-972E-2F76FFAA80D0}"/>
              </a:ext>
            </a:extLst>
          </p:cNvPr>
          <p:cNvSpPr>
            <a:spLocks noGrp="1"/>
          </p:cNvSpPr>
          <p:nvPr>
            <p:ph idx="1"/>
          </p:nvPr>
        </p:nvSpPr>
        <p:spPr/>
        <p:txBody>
          <a:bodyPr/>
          <a:lstStyle/>
          <a:p>
            <a:r>
              <a:rPr lang="hu-HU" dirty="0" err="1"/>
              <a:t>Extended</a:t>
            </a:r>
            <a:r>
              <a:rPr lang="hu-HU" dirty="0"/>
              <a:t> foszfátok</a:t>
            </a:r>
          </a:p>
          <a:p>
            <a:pPr lvl="1"/>
            <a:r>
              <a:rPr lang="hu-HU" dirty="0" err="1"/>
              <a:t>Nonilfenol</a:t>
            </a:r>
            <a:r>
              <a:rPr lang="hu-HU" dirty="0"/>
              <a:t> </a:t>
            </a:r>
            <a:r>
              <a:rPr lang="hu-HU" dirty="0" err="1"/>
              <a:t>etoxilátumból</a:t>
            </a:r>
            <a:r>
              <a:rPr lang="hu-HU" dirty="0"/>
              <a:t> készülő foszfátok</a:t>
            </a:r>
          </a:p>
          <a:p>
            <a:pPr lvl="1"/>
            <a:r>
              <a:rPr lang="hu-HU" dirty="0" err="1"/>
              <a:t>Tistirilfenol</a:t>
            </a:r>
            <a:r>
              <a:rPr lang="hu-HU" dirty="0"/>
              <a:t> </a:t>
            </a:r>
            <a:r>
              <a:rPr lang="hu-HU" dirty="0" err="1"/>
              <a:t>etoxilátumból</a:t>
            </a:r>
            <a:r>
              <a:rPr lang="hu-HU" dirty="0"/>
              <a:t> készülő foszfátok</a:t>
            </a:r>
          </a:p>
          <a:p>
            <a:pPr lvl="2"/>
            <a:r>
              <a:rPr lang="hu-HU" dirty="0" err="1"/>
              <a:t>Emulgátor</a:t>
            </a:r>
            <a:r>
              <a:rPr lang="hu-HU" dirty="0"/>
              <a:t>     </a:t>
            </a:r>
            <a:r>
              <a:rPr lang="hu-HU" dirty="0" err="1"/>
              <a:t>Emulson</a:t>
            </a:r>
            <a:r>
              <a:rPr lang="hu-HU" dirty="0"/>
              <a:t> AG/TRSA  (savforma)</a:t>
            </a:r>
          </a:p>
          <a:p>
            <a:pPr lvl="2"/>
            <a:r>
              <a:rPr lang="hu-HU" dirty="0"/>
              <a:t>Diszpergálószer  </a:t>
            </a:r>
            <a:r>
              <a:rPr lang="hu-HU" dirty="0" err="1"/>
              <a:t>Emulson</a:t>
            </a:r>
            <a:r>
              <a:rPr lang="hu-HU" dirty="0"/>
              <a:t> AG/TRST (TEA só), </a:t>
            </a:r>
            <a:r>
              <a:rPr lang="hu-HU" dirty="0" err="1"/>
              <a:t>Emulson</a:t>
            </a:r>
            <a:r>
              <a:rPr lang="hu-HU" dirty="0"/>
              <a:t> AG/TRSK (K só)</a:t>
            </a:r>
          </a:p>
          <a:p>
            <a:pPr lvl="1"/>
            <a:r>
              <a:rPr lang="hu-HU" dirty="0"/>
              <a:t>Alkohol </a:t>
            </a:r>
            <a:r>
              <a:rPr lang="hu-HU" dirty="0" err="1"/>
              <a:t>etoxilátumból</a:t>
            </a:r>
            <a:r>
              <a:rPr lang="hu-HU" dirty="0"/>
              <a:t> készülő foszfátok:</a:t>
            </a:r>
          </a:p>
          <a:p>
            <a:pPr lvl="2"/>
            <a:r>
              <a:rPr lang="hu-HU" dirty="0" err="1"/>
              <a:t>Emulgátorok</a:t>
            </a:r>
            <a:r>
              <a:rPr lang="hu-HU" dirty="0"/>
              <a:t>   </a:t>
            </a:r>
            <a:r>
              <a:rPr lang="hu-HU" dirty="0" err="1"/>
              <a:t>Rolfen</a:t>
            </a:r>
            <a:r>
              <a:rPr lang="hu-HU" dirty="0"/>
              <a:t> 12/13/300  (</a:t>
            </a:r>
            <a:r>
              <a:rPr lang="hu-HU" dirty="0" err="1"/>
              <a:t>emulgátor</a:t>
            </a:r>
            <a:r>
              <a:rPr lang="hu-HU" dirty="0"/>
              <a:t> ásványi olaj emulgálásához)</a:t>
            </a:r>
          </a:p>
          <a:p>
            <a:pPr lvl="2"/>
            <a:r>
              <a:rPr lang="hu-HU" dirty="0"/>
              <a:t>Kompatibilitás fokozók, diszpergálószerek</a:t>
            </a:r>
          </a:p>
          <a:p>
            <a:pPr marL="914400" lvl="2" indent="0">
              <a:buNone/>
            </a:pPr>
            <a:endParaRPr lang="hu-HU" dirty="0"/>
          </a:p>
        </p:txBody>
      </p:sp>
    </p:spTree>
    <p:extLst>
      <p:ext uri="{BB962C8B-B14F-4D97-AF65-F5344CB8AC3E}">
        <p14:creationId xmlns:p14="http://schemas.microsoft.com/office/powerpoint/2010/main" val="3070336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0D017D0-C939-43BB-9D8F-E914763F9251}"/>
              </a:ext>
            </a:extLst>
          </p:cNvPr>
          <p:cNvSpPr>
            <a:spLocks noGrp="1"/>
          </p:cNvSpPr>
          <p:nvPr>
            <p:ph type="title"/>
          </p:nvPr>
        </p:nvSpPr>
        <p:spPr/>
        <p:txBody>
          <a:bodyPr/>
          <a:lstStyle/>
          <a:p>
            <a:r>
              <a:rPr lang="hu-HU" dirty="0"/>
              <a:t>Foszfátok kémiája</a:t>
            </a:r>
          </a:p>
        </p:txBody>
      </p:sp>
      <p:sp>
        <p:nvSpPr>
          <p:cNvPr id="3" name="Tartalom helye 2">
            <a:extLst>
              <a:ext uri="{FF2B5EF4-FFF2-40B4-BE49-F238E27FC236}">
                <a16:creationId xmlns:a16="http://schemas.microsoft.com/office/drawing/2014/main" id="{E3772472-2367-48BB-B25B-27032582981F}"/>
              </a:ext>
            </a:extLst>
          </p:cNvPr>
          <p:cNvSpPr>
            <a:spLocks noGrp="1"/>
          </p:cNvSpPr>
          <p:nvPr>
            <p:ph idx="1"/>
          </p:nvPr>
        </p:nvSpPr>
        <p:spPr/>
        <p:txBody>
          <a:bodyPr/>
          <a:lstStyle/>
          <a:p>
            <a:r>
              <a:rPr lang="hu-HU" dirty="0"/>
              <a:t>Foszforsavval vagy </a:t>
            </a:r>
            <a:r>
              <a:rPr lang="hu-HU" dirty="0" err="1"/>
              <a:t>fosforpentoxiddal</a:t>
            </a:r>
            <a:r>
              <a:rPr lang="hu-HU" dirty="0"/>
              <a:t>  történő észterezés</a:t>
            </a:r>
          </a:p>
          <a:p>
            <a:r>
              <a:rPr lang="hu-HU" dirty="0"/>
              <a:t>A </a:t>
            </a:r>
            <a:r>
              <a:rPr lang="hu-HU" dirty="0" err="1"/>
              <a:t>foszfatáló</a:t>
            </a:r>
            <a:r>
              <a:rPr lang="hu-HU" dirty="0"/>
              <a:t> komponens mennyisége változtatásával  a </a:t>
            </a:r>
            <a:r>
              <a:rPr lang="hu-HU" dirty="0" err="1"/>
              <a:t>mono</a:t>
            </a:r>
            <a:r>
              <a:rPr lang="hu-HU" dirty="0"/>
              <a:t>-,di- és </a:t>
            </a:r>
            <a:r>
              <a:rPr lang="hu-HU" dirty="0" err="1"/>
              <a:t>trifoszfát</a:t>
            </a:r>
            <a:r>
              <a:rPr lang="hu-HU" dirty="0"/>
              <a:t> aránya változik a végtermékben</a:t>
            </a:r>
          </a:p>
          <a:p>
            <a:r>
              <a:rPr lang="hu-HU" dirty="0"/>
              <a:t>A </a:t>
            </a:r>
            <a:r>
              <a:rPr lang="hu-HU" dirty="0" err="1"/>
              <a:t>trifoszfát</a:t>
            </a:r>
            <a:r>
              <a:rPr lang="hu-HU" dirty="0"/>
              <a:t> nem-ionos </a:t>
            </a:r>
            <a:r>
              <a:rPr lang="hu-HU" dirty="0" err="1"/>
              <a:t>tenzid</a:t>
            </a:r>
            <a:r>
              <a:rPr lang="hu-HU" dirty="0"/>
              <a:t>, a </a:t>
            </a:r>
            <a:r>
              <a:rPr lang="hu-HU" dirty="0" err="1"/>
              <a:t>mono</a:t>
            </a:r>
            <a:r>
              <a:rPr lang="hu-HU" dirty="0"/>
              <a:t>- és di-foszfát anionos </a:t>
            </a:r>
            <a:r>
              <a:rPr lang="hu-HU" dirty="0" err="1"/>
              <a:t>tenzid</a:t>
            </a:r>
            <a:endParaRPr lang="hu-HU" dirty="0"/>
          </a:p>
        </p:txBody>
      </p:sp>
    </p:spTree>
    <p:extLst>
      <p:ext uri="{BB962C8B-B14F-4D97-AF65-F5344CB8AC3E}">
        <p14:creationId xmlns:p14="http://schemas.microsoft.com/office/powerpoint/2010/main" val="4828756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dirty="0" err="1"/>
              <a:t>nem-ionos</a:t>
            </a:r>
            <a:r>
              <a:rPr lang="en-GB" dirty="0"/>
              <a:t> </a:t>
            </a:r>
            <a:r>
              <a:rPr lang="en-GB" dirty="0" err="1"/>
              <a:t>felületaktívak</a:t>
            </a:r>
            <a:r>
              <a:rPr lang="en-GB" dirty="0"/>
              <a:t> </a:t>
            </a:r>
            <a:endParaRPr lang="hu-HU" dirty="0"/>
          </a:p>
        </p:txBody>
      </p:sp>
    </p:spTree>
    <p:extLst>
      <p:ext uri="{BB962C8B-B14F-4D97-AF65-F5344CB8AC3E}">
        <p14:creationId xmlns:p14="http://schemas.microsoft.com/office/powerpoint/2010/main" val="33335838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53521AC-482C-4CAA-8DED-0ADFD59989F9}"/>
              </a:ext>
            </a:extLst>
          </p:cNvPr>
          <p:cNvSpPr>
            <a:spLocks noGrp="1"/>
          </p:cNvSpPr>
          <p:nvPr>
            <p:ph type="title"/>
          </p:nvPr>
        </p:nvSpPr>
        <p:spPr/>
        <p:txBody>
          <a:bodyPr/>
          <a:lstStyle/>
          <a:p>
            <a:r>
              <a:rPr lang="hu-HU" dirty="0"/>
              <a:t>Nem-ionos </a:t>
            </a:r>
            <a:r>
              <a:rPr lang="hu-HU" dirty="0" err="1"/>
              <a:t>felületaktivanyagok</a:t>
            </a:r>
            <a:endParaRPr lang="hu-HU" dirty="0"/>
          </a:p>
        </p:txBody>
      </p:sp>
      <p:sp>
        <p:nvSpPr>
          <p:cNvPr id="3" name="Tartalom helye 2">
            <a:extLst>
              <a:ext uri="{FF2B5EF4-FFF2-40B4-BE49-F238E27FC236}">
                <a16:creationId xmlns:a16="http://schemas.microsoft.com/office/drawing/2014/main" id="{56077084-5F19-4D54-8DFD-B614A7841D7F}"/>
              </a:ext>
            </a:extLst>
          </p:cNvPr>
          <p:cNvSpPr>
            <a:spLocks noGrp="1"/>
          </p:cNvSpPr>
          <p:nvPr>
            <p:ph idx="1"/>
          </p:nvPr>
        </p:nvSpPr>
        <p:spPr/>
        <p:txBody>
          <a:bodyPr/>
          <a:lstStyle/>
          <a:p>
            <a:r>
              <a:rPr lang="hu-HU" dirty="0" err="1"/>
              <a:t>Alkoxy</a:t>
            </a:r>
            <a:r>
              <a:rPr lang="hu-HU" dirty="0"/>
              <a:t> csoportot nem tartalmazó észterek: cukormolekula észterkötésben</a:t>
            </a:r>
          </a:p>
          <a:p>
            <a:r>
              <a:rPr lang="hu-HU" dirty="0" err="1"/>
              <a:t>Alkyl</a:t>
            </a:r>
            <a:r>
              <a:rPr lang="hu-HU" dirty="0"/>
              <a:t> </a:t>
            </a:r>
            <a:r>
              <a:rPr lang="hu-HU" dirty="0" err="1"/>
              <a:t>polyglucosides</a:t>
            </a:r>
            <a:r>
              <a:rPr lang="hu-HU" dirty="0"/>
              <a:t> (APG) :glükóz származékok, éterkötésben a cukormolekula</a:t>
            </a:r>
          </a:p>
          <a:p>
            <a:r>
              <a:rPr lang="hu-HU" dirty="0" err="1"/>
              <a:t>Polyglycerol</a:t>
            </a:r>
            <a:r>
              <a:rPr lang="hu-HU" dirty="0"/>
              <a:t> termékek</a:t>
            </a:r>
          </a:p>
          <a:p>
            <a:r>
              <a:rPr lang="hu-HU" dirty="0" err="1"/>
              <a:t>Alkoxilátumok</a:t>
            </a:r>
            <a:r>
              <a:rPr lang="hu-HU" dirty="0"/>
              <a:t> (</a:t>
            </a:r>
            <a:r>
              <a:rPr lang="hu-HU" dirty="0" err="1"/>
              <a:t>etoxilátumok</a:t>
            </a:r>
            <a:r>
              <a:rPr lang="hu-HU" dirty="0"/>
              <a:t>, </a:t>
            </a:r>
            <a:r>
              <a:rPr lang="hu-HU" dirty="0" err="1"/>
              <a:t>propoxilátumok</a:t>
            </a:r>
            <a:r>
              <a:rPr lang="hu-HU" dirty="0"/>
              <a:t> stb.)</a:t>
            </a:r>
          </a:p>
          <a:p>
            <a:endParaRPr lang="hu-HU" dirty="0"/>
          </a:p>
        </p:txBody>
      </p:sp>
    </p:spTree>
    <p:extLst>
      <p:ext uri="{BB962C8B-B14F-4D97-AF65-F5344CB8AC3E}">
        <p14:creationId xmlns:p14="http://schemas.microsoft.com/office/powerpoint/2010/main" val="1686322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2F37-12E8-480E-92B9-6D9D10CB7CDD}"/>
              </a:ext>
            </a:extLst>
          </p:cNvPr>
          <p:cNvSpPr>
            <a:spLocks noGrp="1"/>
          </p:cNvSpPr>
          <p:nvPr>
            <p:ph type="title"/>
          </p:nvPr>
        </p:nvSpPr>
        <p:spPr/>
        <p:txBody>
          <a:bodyPr/>
          <a:lstStyle/>
          <a:p>
            <a:r>
              <a:rPr lang="en-GB"/>
              <a:t>formulation chemistry</a:t>
            </a:r>
            <a:endParaRPr lang="hu-HU"/>
          </a:p>
        </p:txBody>
      </p:sp>
      <p:sp>
        <p:nvSpPr>
          <p:cNvPr id="3" name="Content Placeholder 2">
            <a:extLst>
              <a:ext uri="{FF2B5EF4-FFF2-40B4-BE49-F238E27FC236}">
                <a16:creationId xmlns:a16="http://schemas.microsoft.com/office/drawing/2014/main" id="{8302F786-F2B7-4D8B-AD1D-D4395EC39C1C}"/>
              </a:ext>
            </a:extLst>
          </p:cNvPr>
          <p:cNvSpPr>
            <a:spLocks noGrp="1"/>
          </p:cNvSpPr>
          <p:nvPr>
            <p:ph idx="1"/>
          </p:nvPr>
        </p:nvSpPr>
        <p:spPr/>
        <p:txBody>
          <a:bodyPr/>
          <a:lstStyle/>
          <a:p>
            <a:r>
              <a:rPr lang="en-GB"/>
              <a:t>n components are in formulation, the nature and concentration of these components determine and influence the properties of the mixture</a:t>
            </a:r>
          </a:p>
          <a:p>
            <a:pPr marL="0" indent="0">
              <a:buNone/>
            </a:pPr>
            <a:endParaRPr lang="hu-HU"/>
          </a:p>
        </p:txBody>
      </p:sp>
    </p:spTree>
    <p:extLst>
      <p:ext uri="{BB962C8B-B14F-4D97-AF65-F5344CB8AC3E}">
        <p14:creationId xmlns:p14="http://schemas.microsoft.com/office/powerpoint/2010/main" val="3458087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3D21ABC-7A40-4FA2-BB74-15516D0A1697}"/>
              </a:ext>
            </a:extLst>
          </p:cNvPr>
          <p:cNvSpPr>
            <a:spLocks noGrp="1"/>
          </p:cNvSpPr>
          <p:nvPr>
            <p:ph type="title"/>
          </p:nvPr>
        </p:nvSpPr>
        <p:spPr/>
        <p:txBody>
          <a:bodyPr/>
          <a:lstStyle/>
          <a:p>
            <a:r>
              <a:rPr lang="hu-HU" dirty="0"/>
              <a:t>Etilénoxid, </a:t>
            </a:r>
            <a:r>
              <a:rPr lang="hu-HU" dirty="0" err="1"/>
              <a:t>oxirán</a:t>
            </a:r>
            <a:endParaRPr lang="hu-HU" dirty="0"/>
          </a:p>
        </p:txBody>
      </p:sp>
      <p:sp>
        <p:nvSpPr>
          <p:cNvPr id="3" name="Tartalom helye 2">
            <a:extLst>
              <a:ext uri="{FF2B5EF4-FFF2-40B4-BE49-F238E27FC236}">
                <a16:creationId xmlns:a16="http://schemas.microsoft.com/office/drawing/2014/main" id="{364D2A12-E902-4BAC-8EBD-1626853E1AAF}"/>
              </a:ext>
            </a:extLst>
          </p:cNvPr>
          <p:cNvSpPr>
            <a:spLocks noGrp="1"/>
          </p:cNvSpPr>
          <p:nvPr>
            <p:ph idx="1"/>
          </p:nvPr>
        </p:nvSpPr>
        <p:spPr/>
        <p:txBody>
          <a:bodyPr/>
          <a:lstStyle/>
          <a:p>
            <a:r>
              <a:rPr lang="hu-HU" dirty="0" err="1"/>
              <a:t>Etoxilálási</a:t>
            </a:r>
            <a:r>
              <a:rPr lang="hu-HU" dirty="0"/>
              <a:t> fok: átlagos </a:t>
            </a:r>
            <a:r>
              <a:rPr lang="hu-HU" dirty="0" err="1"/>
              <a:t>etoxilálás</a:t>
            </a:r>
            <a:r>
              <a:rPr lang="hu-HU" dirty="0"/>
              <a:t> mértéke, különböző nagyságú molekulák &gt;&gt; azonos CAS szám</a:t>
            </a:r>
          </a:p>
          <a:p>
            <a:r>
              <a:rPr lang="hu-HU" dirty="0"/>
              <a:t>Növekvő </a:t>
            </a:r>
            <a:r>
              <a:rPr lang="hu-HU" dirty="0" err="1"/>
              <a:t>etoxilálási</a:t>
            </a:r>
            <a:r>
              <a:rPr lang="hu-HU" dirty="0"/>
              <a:t> fok  &gt;növekszik a </a:t>
            </a:r>
            <a:r>
              <a:rPr lang="hu-HU" dirty="0" err="1"/>
              <a:t>vizoldhatóság</a:t>
            </a:r>
            <a:r>
              <a:rPr lang="hu-HU" dirty="0"/>
              <a:t>, növekszik a CLOUD </a:t>
            </a:r>
            <a:r>
              <a:rPr lang="hu-HU" dirty="0" err="1"/>
              <a:t>point</a:t>
            </a:r>
            <a:endParaRPr lang="hu-HU" dirty="0"/>
          </a:p>
          <a:p>
            <a:r>
              <a:rPr lang="hu-HU" dirty="0"/>
              <a:t>HLB </a:t>
            </a:r>
          </a:p>
          <a:p>
            <a:endParaRPr lang="hu-HU" dirty="0"/>
          </a:p>
        </p:txBody>
      </p:sp>
    </p:spTree>
    <p:extLst>
      <p:ext uri="{BB962C8B-B14F-4D97-AF65-F5344CB8AC3E}">
        <p14:creationId xmlns:p14="http://schemas.microsoft.com/office/powerpoint/2010/main" val="4315582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C159D1A-5D77-4292-9104-C99A2BEFEFD5}"/>
              </a:ext>
            </a:extLst>
          </p:cNvPr>
          <p:cNvSpPr>
            <a:spLocks noGrp="1"/>
          </p:cNvSpPr>
          <p:nvPr>
            <p:ph type="title"/>
          </p:nvPr>
        </p:nvSpPr>
        <p:spPr/>
        <p:txBody>
          <a:bodyPr/>
          <a:lstStyle/>
          <a:p>
            <a:r>
              <a:rPr lang="hu-HU" dirty="0"/>
              <a:t>Propilénoxid, </a:t>
            </a:r>
            <a:r>
              <a:rPr lang="hu-HU" dirty="0" err="1"/>
              <a:t>oxirán</a:t>
            </a:r>
            <a:r>
              <a:rPr lang="hu-HU" dirty="0"/>
              <a:t>-metil</a:t>
            </a:r>
          </a:p>
        </p:txBody>
      </p:sp>
      <p:sp>
        <p:nvSpPr>
          <p:cNvPr id="3" name="Tartalom helye 2">
            <a:extLst>
              <a:ext uri="{FF2B5EF4-FFF2-40B4-BE49-F238E27FC236}">
                <a16:creationId xmlns:a16="http://schemas.microsoft.com/office/drawing/2014/main" id="{4EC55892-0A2D-485F-A2F9-C8C8E2FC4178}"/>
              </a:ext>
            </a:extLst>
          </p:cNvPr>
          <p:cNvSpPr>
            <a:spLocks noGrp="1"/>
          </p:cNvSpPr>
          <p:nvPr>
            <p:ph idx="1"/>
          </p:nvPr>
        </p:nvSpPr>
        <p:spPr/>
        <p:txBody>
          <a:bodyPr/>
          <a:lstStyle/>
          <a:p>
            <a:r>
              <a:rPr lang="hu-HU" dirty="0"/>
              <a:t>Hidrofóbitást növeli</a:t>
            </a:r>
          </a:p>
          <a:p>
            <a:r>
              <a:rPr lang="hu-HU" dirty="0"/>
              <a:t>EO/PO kondenzátumok:</a:t>
            </a:r>
          </a:p>
          <a:p>
            <a:pPr marL="0" indent="0">
              <a:buNone/>
            </a:pPr>
            <a:r>
              <a:rPr lang="hu-HU" dirty="0"/>
              <a:t>	</a:t>
            </a:r>
            <a:r>
              <a:rPr lang="hu-HU" dirty="0" err="1"/>
              <a:t>block</a:t>
            </a:r>
            <a:r>
              <a:rPr lang="hu-HU" dirty="0"/>
              <a:t>-polimerek</a:t>
            </a:r>
          </a:p>
          <a:p>
            <a:pPr marL="0" indent="0">
              <a:buNone/>
            </a:pPr>
            <a:r>
              <a:rPr lang="hu-HU" dirty="0"/>
              <a:t>	</a:t>
            </a:r>
            <a:r>
              <a:rPr lang="hu-HU" dirty="0" err="1"/>
              <a:t>poloxamerek</a:t>
            </a:r>
            <a:endParaRPr lang="hu-HU" dirty="0"/>
          </a:p>
          <a:p>
            <a:pPr marL="0" indent="0">
              <a:buNone/>
            </a:pPr>
            <a:r>
              <a:rPr lang="hu-HU" dirty="0"/>
              <a:t>            random polimerek  (micellaképződés „fékezett”)</a:t>
            </a:r>
          </a:p>
          <a:p>
            <a:pPr marL="0" indent="0">
              <a:buNone/>
            </a:pPr>
            <a:endParaRPr lang="hu-HU" dirty="0"/>
          </a:p>
          <a:p>
            <a:pPr marL="0" indent="0">
              <a:buNone/>
            </a:pPr>
            <a:r>
              <a:rPr lang="hu-HU" dirty="0"/>
              <a:t>EO/PO kondenzátumok:  </a:t>
            </a:r>
            <a:r>
              <a:rPr lang="hu-HU" dirty="0" err="1"/>
              <a:t>Emulson</a:t>
            </a:r>
            <a:r>
              <a:rPr lang="hu-HU" dirty="0"/>
              <a:t> AG/104, </a:t>
            </a:r>
            <a:r>
              <a:rPr lang="hu-HU" dirty="0" err="1"/>
              <a:t>Emulson</a:t>
            </a:r>
            <a:r>
              <a:rPr lang="hu-HU" dirty="0"/>
              <a:t> AG/105, </a:t>
            </a:r>
            <a:r>
              <a:rPr lang="hu-HU" dirty="0" err="1"/>
              <a:t>Chimipal</a:t>
            </a:r>
            <a:r>
              <a:rPr lang="hu-HU" dirty="0"/>
              <a:t> PE 403, </a:t>
            </a:r>
            <a:r>
              <a:rPr lang="hu-HU" dirty="0" err="1"/>
              <a:t>Emulson</a:t>
            </a:r>
            <a:r>
              <a:rPr lang="hu-HU" dirty="0"/>
              <a:t> AG/TRS204, </a:t>
            </a:r>
            <a:r>
              <a:rPr lang="hu-HU" dirty="0" err="1"/>
              <a:t>Emulson</a:t>
            </a:r>
            <a:r>
              <a:rPr lang="hu-HU" dirty="0"/>
              <a:t> AG/TRS204N</a:t>
            </a:r>
          </a:p>
        </p:txBody>
      </p:sp>
    </p:spTree>
    <p:extLst>
      <p:ext uri="{BB962C8B-B14F-4D97-AF65-F5344CB8AC3E}">
        <p14:creationId xmlns:p14="http://schemas.microsoft.com/office/powerpoint/2010/main" val="896731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1BED9EA-C9E7-4C15-AB27-9C1490A2B186}"/>
              </a:ext>
            </a:extLst>
          </p:cNvPr>
          <p:cNvSpPr>
            <a:spLocks noGrp="1"/>
          </p:cNvSpPr>
          <p:nvPr>
            <p:ph type="title"/>
          </p:nvPr>
        </p:nvSpPr>
        <p:spPr/>
        <p:txBody>
          <a:bodyPr/>
          <a:lstStyle/>
          <a:p>
            <a:r>
              <a:rPr lang="hu-HU" dirty="0"/>
              <a:t>D-</a:t>
            </a:r>
            <a:r>
              <a:rPr lang="hu-HU" dirty="0" err="1"/>
              <a:t>sorbitol</a:t>
            </a:r>
            <a:r>
              <a:rPr lang="hu-HU" dirty="0"/>
              <a:t>  (C</a:t>
            </a:r>
            <a:r>
              <a:rPr lang="hu-HU" baseline="-25000" dirty="0"/>
              <a:t>6</a:t>
            </a:r>
            <a:r>
              <a:rPr lang="hu-HU" dirty="0"/>
              <a:t>H</a:t>
            </a:r>
            <a:r>
              <a:rPr lang="hu-HU" baseline="-25000" dirty="0"/>
              <a:t>14</a:t>
            </a:r>
            <a:r>
              <a:rPr lang="hu-HU" dirty="0"/>
              <a:t>O</a:t>
            </a:r>
            <a:r>
              <a:rPr lang="hu-HU" baseline="-25000" dirty="0"/>
              <a:t>6</a:t>
            </a:r>
            <a:r>
              <a:rPr lang="hu-HU" dirty="0"/>
              <a:t>)</a:t>
            </a:r>
          </a:p>
        </p:txBody>
      </p:sp>
      <p:pic>
        <p:nvPicPr>
          <p:cNvPr id="4" name="Tartalom helye 3">
            <a:extLst>
              <a:ext uri="{FF2B5EF4-FFF2-40B4-BE49-F238E27FC236}">
                <a16:creationId xmlns:a16="http://schemas.microsoft.com/office/drawing/2014/main" id="{239E1316-50FB-46F6-AA4B-7DBC94DFFF07}"/>
              </a:ext>
            </a:extLst>
          </p:cNvPr>
          <p:cNvPicPr>
            <a:picLocks noGrp="1" noChangeAspect="1"/>
          </p:cNvPicPr>
          <p:nvPr>
            <p:ph idx="1"/>
          </p:nvPr>
        </p:nvPicPr>
        <p:blipFill>
          <a:blip r:embed="rId2"/>
          <a:stretch>
            <a:fillRect/>
          </a:stretch>
        </p:blipFill>
        <p:spPr>
          <a:xfrm>
            <a:off x="3976687" y="1901031"/>
            <a:ext cx="4238625" cy="4200525"/>
          </a:xfrm>
          <a:prstGeom prst="rect">
            <a:avLst/>
          </a:prstGeom>
        </p:spPr>
      </p:pic>
    </p:spTree>
    <p:extLst>
      <p:ext uri="{BB962C8B-B14F-4D97-AF65-F5344CB8AC3E}">
        <p14:creationId xmlns:p14="http://schemas.microsoft.com/office/powerpoint/2010/main" val="41010741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F015A35D-FAD9-438D-BA65-3045EF3C3A83}"/>
              </a:ext>
            </a:extLst>
          </p:cNvPr>
          <p:cNvPicPr>
            <a:picLocks noChangeAspect="1"/>
          </p:cNvPicPr>
          <p:nvPr/>
        </p:nvPicPr>
        <p:blipFill>
          <a:blip r:embed="rId2"/>
          <a:stretch>
            <a:fillRect/>
          </a:stretch>
        </p:blipFill>
        <p:spPr>
          <a:xfrm>
            <a:off x="0" y="438947"/>
            <a:ext cx="12192000" cy="5980106"/>
          </a:xfrm>
          <a:prstGeom prst="rect">
            <a:avLst/>
          </a:prstGeom>
        </p:spPr>
      </p:pic>
    </p:spTree>
    <p:extLst>
      <p:ext uri="{BB962C8B-B14F-4D97-AF65-F5344CB8AC3E}">
        <p14:creationId xmlns:p14="http://schemas.microsoft.com/office/powerpoint/2010/main" val="22409120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42B61A24-8D7B-46C5-9D60-193D4BA14171}"/>
              </a:ext>
            </a:extLst>
          </p:cNvPr>
          <p:cNvPicPr>
            <a:picLocks noChangeAspect="1"/>
          </p:cNvPicPr>
          <p:nvPr/>
        </p:nvPicPr>
        <p:blipFill>
          <a:blip r:embed="rId2"/>
          <a:stretch>
            <a:fillRect/>
          </a:stretch>
        </p:blipFill>
        <p:spPr>
          <a:xfrm>
            <a:off x="1843087" y="547687"/>
            <a:ext cx="8505825" cy="5762625"/>
          </a:xfrm>
          <a:prstGeom prst="rect">
            <a:avLst/>
          </a:prstGeom>
        </p:spPr>
      </p:pic>
    </p:spTree>
    <p:extLst>
      <p:ext uri="{BB962C8B-B14F-4D97-AF65-F5344CB8AC3E}">
        <p14:creationId xmlns:p14="http://schemas.microsoft.com/office/powerpoint/2010/main" val="47492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hu-HU" dirty="0" err="1"/>
              <a:t>Feületaktív</a:t>
            </a:r>
            <a:r>
              <a:rPr lang="hu-HU" dirty="0"/>
              <a:t> polimerek</a:t>
            </a:r>
          </a:p>
        </p:txBody>
      </p:sp>
    </p:spTree>
    <p:extLst>
      <p:ext uri="{BB962C8B-B14F-4D97-AF65-F5344CB8AC3E}">
        <p14:creationId xmlns:p14="http://schemas.microsoft.com/office/powerpoint/2010/main" val="22609864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a:extLst>
              <a:ext uri="{FF2B5EF4-FFF2-40B4-BE49-F238E27FC236}">
                <a16:creationId xmlns:a16="http://schemas.microsoft.com/office/drawing/2014/main" id="{15230FE6-FAD8-4A7F-B440-F43482CE7858}"/>
              </a:ext>
            </a:extLst>
          </p:cNvPr>
          <p:cNvSpPr>
            <a:spLocks noGrp="1" noChangeArrowheads="1"/>
          </p:cNvSpPr>
          <p:nvPr>
            <p:ph type="title"/>
          </p:nvPr>
        </p:nvSpPr>
        <p:spPr/>
        <p:txBody>
          <a:bodyPr/>
          <a:lstStyle/>
          <a:p>
            <a:pPr eaLnBrk="1" hangingPunct="1">
              <a:defRPr/>
            </a:pPr>
            <a:r>
              <a:rPr lang="en-US" sz="5400">
                <a:solidFill>
                  <a:srgbClr val="FF0000"/>
                </a:solidFill>
                <a:latin typeface="Comic Sans MS" pitchFamily="66" charset="0"/>
              </a:rPr>
              <a:t>Definitions</a:t>
            </a:r>
            <a:endParaRPr lang="hu-HU" sz="5400">
              <a:solidFill>
                <a:srgbClr val="FF0000"/>
              </a:solidFill>
              <a:latin typeface="Comic Sans MS" pitchFamily="66" charset="0"/>
            </a:endParaRPr>
          </a:p>
        </p:txBody>
      </p:sp>
      <p:sp>
        <p:nvSpPr>
          <p:cNvPr id="4102" name="Rectangle 7">
            <a:extLst>
              <a:ext uri="{FF2B5EF4-FFF2-40B4-BE49-F238E27FC236}">
                <a16:creationId xmlns:a16="http://schemas.microsoft.com/office/drawing/2014/main" id="{A632CF95-9637-4C19-A1E7-96847E2B840E}"/>
              </a:ext>
            </a:extLst>
          </p:cNvPr>
          <p:cNvSpPr>
            <a:spLocks noGrp="1" noChangeArrowheads="1"/>
          </p:cNvSpPr>
          <p:nvPr>
            <p:ph type="body" idx="1"/>
          </p:nvPr>
        </p:nvSpPr>
        <p:spPr/>
        <p:txBody>
          <a:bodyPr/>
          <a:lstStyle/>
          <a:p>
            <a:pPr eaLnBrk="1" hangingPunct="1"/>
            <a:r>
              <a:rPr lang="en-US" altLang="hu-HU"/>
              <a:t>Amphiphatic molecule characterised by repetitive, identical monomeric units</a:t>
            </a:r>
            <a:endParaRPr lang="hu-HU" altLang="hu-HU"/>
          </a:p>
          <a:p>
            <a:pPr eaLnBrk="1" hangingPunct="1"/>
            <a:r>
              <a:rPr lang="en-US" altLang="hu-HU"/>
              <a:t>Molecular weight </a:t>
            </a:r>
            <a:r>
              <a:rPr lang="it-IT" altLang="hu-HU"/>
              <a:t> MW &gt;1000 g/mole</a:t>
            </a:r>
          </a:p>
          <a:p>
            <a:pPr eaLnBrk="1" hangingPunct="1"/>
            <a:r>
              <a:rPr lang="it-IT" altLang="hu-HU"/>
              <a:t>Solution shows interfacial surface tension changes, surface potential modifications, interfacial phase rheology</a:t>
            </a:r>
            <a:endParaRPr lang="hu-HU" altLang="hu-HU"/>
          </a:p>
        </p:txBody>
      </p:sp>
    </p:spTree>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a:extLst>
              <a:ext uri="{FF2B5EF4-FFF2-40B4-BE49-F238E27FC236}">
                <a16:creationId xmlns:a16="http://schemas.microsoft.com/office/drawing/2014/main" id="{03C1806D-AC3C-4DA8-8C5B-4B35966BC6E4}"/>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Traditional surfactants and Polymeric surfactants</a:t>
            </a:r>
            <a:endParaRPr lang="hu-HU">
              <a:solidFill>
                <a:srgbClr val="FF0000"/>
              </a:solidFill>
              <a:latin typeface="Comic Sans MS" pitchFamily="66" charset="0"/>
            </a:endParaRPr>
          </a:p>
        </p:txBody>
      </p:sp>
      <p:sp>
        <p:nvSpPr>
          <p:cNvPr id="5126" name="Rectangle 7">
            <a:extLst>
              <a:ext uri="{FF2B5EF4-FFF2-40B4-BE49-F238E27FC236}">
                <a16:creationId xmlns:a16="http://schemas.microsoft.com/office/drawing/2014/main" id="{FD5709A8-5C11-4DF1-8302-9D122C38B6F7}"/>
              </a:ext>
            </a:extLst>
          </p:cNvPr>
          <p:cNvSpPr>
            <a:spLocks noGrp="1" noChangeArrowheads="1"/>
          </p:cNvSpPr>
          <p:nvPr>
            <p:ph type="body" idx="1"/>
          </p:nvPr>
        </p:nvSpPr>
        <p:spPr/>
        <p:txBody>
          <a:bodyPr/>
          <a:lstStyle/>
          <a:p>
            <a:pPr eaLnBrk="1" hangingPunct="1">
              <a:buFont typeface="Wingdings" panose="05000000000000000000" pitchFamily="2" charset="2"/>
              <a:buNone/>
            </a:pPr>
            <a:r>
              <a:rPr lang="it-IT" altLang="hu-HU"/>
              <a:t>	Main difference with monomeric surfactants (traditional):	</a:t>
            </a:r>
          </a:p>
          <a:p>
            <a:pPr eaLnBrk="1" hangingPunct="1">
              <a:buFont typeface="Wingdings" panose="05000000000000000000" pitchFamily="2" charset="2"/>
              <a:buNone/>
            </a:pPr>
            <a:r>
              <a:rPr lang="it-IT" altLang="hu-HU"/>
              <a:t>	slower micellisation	</a:t>
            </a:r>
          </a:p>
          <a:p>
            <a:pPr eaLnBrk="1" hangingPunct="1">
              <a:buFont typeface="Wingdings" panose="05000000000000000000" pitchFamily="2" charset="2"/>
              <a:buNone/>
            </a:pPr>
            <a:r>
              <a:rPr lang="it-IT" altLang="hu-HU"/>
              <a:t>	stronger interfacial adsorption</a:t>
            </a:r>
          </a:p>
          <a:p>
            <a:pPr eaLnBrk="1" hangingPunct="1">
              <a:buFont typeface="Wingdings" panose="05000000000000000000" pitchFamily="2" charset="2"/>
              <a:buNone/>
            </a:pPr>
            <a:endParaRPr lang="it-IT" altLang="hu-HU"/>
          </a:p>
          <a:p>
            <a:pPr eaLnBrk="1" hangingPunct="1">
              <a:buFont typeface="Wingdings" panose="05000000000000000000" pitchFamily="2" charset="2"/>
              <a:buNone/>
            </a:pPr>
            <a:r>
              <a:rPr lang="it-IT" altLang="hu-HU"/>
              <a:t>Hence are excellent stabilisers	</a:t>
            </a:r>
            <a:endParaRPr lang="hu-HU" altLang="hu-HU"/>
          </a:p>
        </p:txBody>
      </p:sp>
    </p:spTree>
  </p:cSld>
  <p:clrMapOvr>
    <a:masterClrMapping/>
  </p:clrMapOvr>
  <p:transition>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id="{829F8C1E-2FD1-417D-ADE1-2C94EFDD5832}"/>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Types of Synthetic Polymeric Substances</a:t>
            </a:r>
            <a:endParaRPr lang="hu-HU">
              <a:solidFill>
                <a:srgbClr val="FF0000"/>
              </a:solidFill>
              <a:latin typeface="Comic Sans MS" pitchFamily="66" charset="0"/>
            </a:endParaRPr>
          </a:p>
        </p:txBody>
      </p:sp>
      <p:sp>
        <p:nvSpPr>
          <p:cNvPr id="6150" name="Rectangle 7">
            <a:extLst>
              <a:ext uri="{FF2B5EF4-FFF2-40B4-BE49-F238E27FC236}">
                <a16:creationId xmlns:a16="http://schemas.microsoft.com/office/drawing/2014/main" id="{4E459E93-0122-47EF-B86C-BDE18EAC3163}"/>
              </a:ext>
            </a:extLst>
          </p:cNvPr>
          <p:cNvSpPr>
            <a:spLocks noGrp="1" noChangeArrowheads="1"/>
          </p:cNvSpPr>
          <p:nvPr>
            <p:ph type="body" idx="1"/>
          </p:nvPr>
        </p:nvSpPr>
        <p:spPr/>
        <p:txBody>
          <a:bodyPr/>
          <a:lstStyle/>
          <a:p>
            <a:pPr eaLnBrk="1" hangingPunct="1"/>
            <a:r>
              <a:rPr lang="it-IT" altLang="hu-HU"/>
              <a:t>Homopolymers</a:t>
            </a:r>
            <a:endParaRPr lang="hu-HU" altLang="hu-HU"/>
          </a:p>
          <a:p>
            <a:pPr eaLnBrk="1" hangingPunct="1"/>
            <a:r>
              <a:rPr lang="it-IT" altLang="hu-HU"/>
              <a:t>Copolymers</a:t>
            </a:r>
            <a:endParaRPr lang="hu-HU" altLang="hu-HU"/>
          </a:p>
          <a:p>
            <a:pPr eaLnBrk="1" hangingPunct="1">
              <a:buFont typeface="Wingdings" panose="05000000000000000000" pitchFamily="2" charset="2"/>
              <a:buNone/>
            </a:pPr>
            <a:r>
              <a:rPr lang="it-IT" altLang="hu-HU"/>
              <a:t>	A-B block copolymers</a:t>
            </a:r>
          </a:p>
          <a:p>
            <a:pPr eaLnBrk="1" hangingPunct="1">
              <a:buFont typeface="Wingdings" panose="05000000000000000000" pitchFamily="2" charset="2"/>
              <a:buNone/>
            </a:pPr>
            <a:r>
              <a:rPr lang="it-IT" altLang="hu-HU"/>
              <a:t>	A-B-A block copolymers</a:t>
            </a:r>
          </a:p>
          <a:p>
            <a:pPr eaLnBrk="1" hangingPunct="1">
              <a:buFont typeface="Wingdings" panose="05000000000000000000" pitchFamily="2" charset="2"/>
              <a:buNone/>
            </a:pPr>
            <a:r>
              <a:rPr lang="it-IT" altLang="hu-HU"/>
              <a:t>	(BA</a:t>
            </a:r>
            <a:r>
              <a:rPr lang="it-IT" altLang="hu-HU" sz="5400" baseline="-25000"/>
              <a:t>n</a:t>
            </a:r>
            <a:r>
              <a:rPr lang="it-IT" altLang="hu-HU"/>
              <a:t>) graft copolymers</a:t>
            </a:r>
          </a:p>
          <a:p>
            <a:pPr eaLnBrk="1" hangingPunct="1">
              <a:buFont typeface="Wingdings" panose="05000000000000000000" pitchFamily="2" charset="2"/>
              <a:buNone/>
            </a:pPr>
            <a:r>
              <a:rPr lang="it-IT" altLang="hu-HU"/>
              <a:t>	Random copolymers</a:t>
            </a:r>
            <a:endParaRPr lang="hu-HU" altLang="hu-HU"/>
          </a:p>
        </p:txBody>
      </p:sp>
    </p:spTree>
  </p:cSld>
  <p:clrMapOvr>
    <a:masterClrMapping/>
  </p:clrMapOvr>
  <p:transition>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a:extLst>
              <a:ext uri="{FF2B5EF4-FFF2-40B4-BE49-F238E27FC236}">
                <a16:creationId xmlns:a16="http://schemas.microsoft.com/office/drawing/2014/main" id="{21CF830E-C6BC-42B1-9886-A73A14EE587A}"/>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Structural Units In Surfactant Molecules</a:t>
            </a:r>
            <a:endParaRPr lang="hu-HU">
              <a:solidFill>
                <a:srgbClr val="FF0000"/>
              </a:solidFill>
              <a:latin typeface="Comic Sans MS" pitchFamily="66" charset="0"/>
            </a:endParaRPr>
          </a:p>
        </p:txBody>
      </p:sp>
      <p:sp>
        <p:nvSpPr>
          <p:cNvPr id="7174" name="Rectangle 7">
            <a:extLst>
              <a:ext uri="{FF2B5EF4-FFF2-40B4-BE49-F238E27FC236}">
                <a16:creationId xmlns:a16="http://schemas.microsoft.com/office/drawing/2014/main" id="{20EBEB3A-735F-4AC2-887D-1845A44588D0}"/>
              </a:ext>
            </a:extLst>
          </p:cNvPr>
          <p:cNvSpPr>
            <a:spLocks noGrp="1" noChangeArrowheads="1"/>
          </p:cNvSpPr>
          <p:nvPr>
            <p:ph type="body" idx="1"/>
          </p:nvPr>
        </p:nvSpPr>
        <p:spPr/>
        <p:txBody>
          <a:bodyPr/>
          <a:lstStyle/>
          <a:p>
            <a:pPr eaLnBrk="1" hangingPunct="1"/>
            <a:r>
              <a:rPr lang="it-IT" altLang="hu-HU"/>
              <a:t>Hydrophil/Hydrophobe or Lipophobe/Lipophil parts</a:t>
            </a:r>
            <a:endParaRPr lang="hu-HU" altLang="hu-HU"/>
          </a:p>
          <a:p>
            <a:pPr eaLnBrk="1" hangingPunct="1"/>
            <a:r>
              <a:rPr lang="it-IT" altLang="hu-HU"/>
              <a:t>An</a:t>
            </a:r>
            <a:r>
              <a:rPr lang="hu-HU" altLang="hu-HU"/>
              <a:t>c</a:t>
            </a:r>
            <a:r>
              <a:rPr lang="it-IT" altLang="hu-HU"/>
              <a:t>horing chain and Solubilising Chain built from monomeric units</a:t>
            </a:r>
            <a:endParaRPr lang="hu-HU" altLang="hu-HU"/>
          </a:p>
          <a:p>
            <a:pPr eaLnBrk="1" hangingPunct="1"/>
            <a:r>
              <a:rPr lang="it-IT" altLang="hu-HU"/>
              <a:t>Charged and Uncharged Molecules (ionic and non-ionic molecules)</a:t>
            </a:r>
            <a:endParaRPr lang="hu-HU" altLang="hu-HU"/>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EBA9C42-8A77-4CAF-89F5-C86D881B9D78}"/>
              </a:ext>
            </a:extLst>
          </p:cNvPr>
          <p:cNvSpPr>
            <a:spLocks noGrp="1"/>
          </p:cNvSpPr>
          <p:nvPr>
            <p:ph type="title"/>
          </p:nvPr>
        </p:nvSpPr>
        <p:spPr/>
        <p:txBody>
          <a:bodyPr>
            <a:normAutofit/>
          </a:bodyPr>
          <a:lstStyle/>
          <a:p>
            <a:r>
              <a:rPr lang="hu-HU" sz="4000"/>
              <a:t>trendek </a:t>
            </a:r>
            <a:r>
              <a:rPr lang="en-GB" sz="4000"/>
              <a:t>a</a:t>
            </a:r>
            <a:r>
              <a:rPr lang="hu-HU" sz="4000"/>
              <a:t> növényvédőszerek formálási kémiájában</a:t>
            </a:r>
            <a:endParaRPr lang="hu-HU" sz="4000" dirty="0"/>
          </a:p>
        </p:txBody>
      </p:sp>
      <p:sp>
        <p:nvSpPr>
          <p:cNvPr id="3" name="Tartalom helye 2">
            <a:extLst>
              <a:ext uri="{FF2B5EF4-FFF2-40B4-BE49-F238E27FC236}">
                <a16:creationId xmlns:a16="http://schemas.microsoft.com/office/drawing/2014/main" id="{E4331480-126B-481A-B98E-60ABCF33345A}"/>
              </a:ext>
            </a:extLst>
          </p:cNvPr>
          <p:cNvSpPr>
            <a:spLocks noGrp="1"/>
          </p:cNvSpPr>
          <p:nvPr>
            <p:ph idx="1"/>
          </p:nvPr>
        </p:nvSpPr>
        <p:spPr/>
        <p:txBody>
          <a:bodyPr>
            <a:normAutofit fontScale="92500"/>
          </a:bodyPr>
          <a:lstStyle/>
          <a:p>
            <a:r>
              <a:rPr lang="hu-HU"/>
              <a:t>nagy hatékonyságú felületaktív</a:t>
            </a:r>
            <a:r>
              <a:rPr lang="en-GB"/>
              <a:t> </a:t>
            </a:r>
            <a:r>
              <a:rPr lang="hu-HU"/>
              <a:t>anyagok és/vagy polimerek alkalmazása</a:t>
            </a:r>
          </a:p>
          <a:p>
            <a:r>
              <a:rPr lang="hu-HU"/>
              <a:t>minőség javítása és a teljesitők</a:t>
            </a:r>
            <a:r>
              <a:rPr lang="en-GB"/>
              <a:t>é</a:t>
            </a:r>
            <a:r>
              <a:rPr lang="hu-HU"/>
              <a:t>pesség fokozása</a:t>
            </a:r>
            <a:endParaRPr lang="en-GB"/>
          </a:p>
          <a:p>
            <a:pPr lvl="1"/>
            <a:r>
              <a:rPr lang="hu-HU"/>
              <a:t>kristálynövekedés gátlás</a:t>
            </a:r>
            <a:endParaRPr lang="en-GB"/>
          </a:p>
          <a:p>
            <a:pPr lvl="1"/>
            <a:r>
              <a:rPr lang="hu-HU"/>
              <a:t>könnyű diszpergálhatóság</a:t>
            </a:r>
            <a:endParaRPr lang="en-GB"/>
          </a:p>
          <a:p>
            <a:pPr lvl="1"/>
            <a:r>
              <a:rPr lang="hu-HU"/>
              <a:t>jobb kompatibilitás</a:t>
            </a:r>
          </a:p>
          <a:p>
            <a:r>
              <a:rPr lang="hu-HU"/>
              <a:t>jó ökotoxikol</a:t>
            </a:r>
            <a:r>
              <a:rPr lang="en-GB"/>
              <a:t>ó</a:t>
            </a:r>
            <a:r>
              <a:rPr lang="hu-HU"/>
              <a:t>giai tulajdonságok, kisebb környezeti terhelés</a:t>
            </a:r>
          </a:p>
          <a:p>
            <a:pPr lvl="1"/>
            <a:r>
              <a:rPr lang="hu-HU"/>
              <a:t>veszélyes komponensek mellőzése, használatuk csökkentése</a:t>
            </a:r>
          </a:p>
          <a:p>
            <a:pPr lvl="1"/>
            <a:r>
              <a:rPr lang="hu-HU"/>
              <a:t>vizes rendszerek alkalmazása </a:t>
            </a:r>
          </a:p>
          <a:p>
            <a:pPr lvl="1"/>
            <a:r>
              <a:rPr lang="hu-HU"/>
              <a:t>pormentes granulátum előáll</a:t>
            </a:r>
            <a:r>
              <a:rPr lang="en-GB"/>
              <a:t>í</a:t>
            </a:r>
            <a:r>
              <a:rPr lang="hu-HU"/>
              <a:t>tása</a:t>
            </a:r>
          </a:p>
          <a:p>
            <a:pPr lvl="1"/>
            <a:r>
              <a:rPr lang="hu-HU"/>
              <a:t>porok vízoldható fóliába történő csomagolása</a:t>
            </a:r>
          </a:p>
          <a:p>
            <a:pPr lvl="1"/>
            <a:r>
              <a:rPr lang="hu-HU"/>
              <a:t>mikrokapszulázás</a:t>
            </a:r>
            <a:endParaRPr lang="hu-HU" dirty="0"/>
          </a:p>
        </p:txBody>
      </p:sp>
    </p:spTree>
    <p:extLst>
      <p:ext uri="{BB962C8B-B14F-4D97-AF65-F5344CB8AC3E}">
        <p14:creationId xmlns:p14="http://schemas.microsoft.com/office/powerpoint/2010/main" val="3445178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C6B0660-2F1C-43FF-82F5-910BA83A21C3}"/>
              </a:ext>
            </a:extLst>
          </p:cNvPr>
          <p:cNvSpPr>
            <a:spLocks noGrp="1" noChangeArrowheads="1"/>
          </p:cNvSpPr>
          <p:nvPr>
            <p:ph type="title"/>
          </p:nvPr>
        </p:nvSpPr>
        <p:spPr/>
        <p:txBody>
          <a:bodyPr/>
          <a:lstStyle/>
          <a:p>
            <a:pPr eaLnBrk="1" hangingPunct="1">
              <a:defRPr/>
            </a:pPr>
            <a:r>
              <a:rPr lang="en-US">
                <a:solidFill>
                  <a:srgbClr val="FF0000"/>
                </a:solidFill>
                <a:latin typeface="Comic Sans MS" pitchFamily="66" charset="0"/>
              </a:rPr>
              <a:t>Polymeric Structure </a:t>
            </a:r>
            <a:r>
              <a:rPr lang="it-IT">
                <a:solidFill>
                  <a:srgbClr val="FF0000"/>
                </a:solidFill>
                <a:latin typeface="Comic Sans MS" pitchFamily="66" charset="0"/>
              </a:rPr>
              <a:t>&gt;&gt; Repetitive Units in anchoring chain</a:t>
            </a:r>
            <a:endParaRPr lang="en-GB">
              <a:solidFill>
                <a:srgbClr val="FF0000"/>
              </a:solidFill>
              <a:latin typeface="Comic Sans MS" pitchFamily="66" charset="0"/>
            </a:endParaRPr>
          </a:p>
        </p:txBody>
      </p:sp>
      <p:sp>
        <p:nvSpPr>
          <p:cNvPr id="8198" name="Rectangle 3">
            <a:extLst>
              <a:ext uri="{FF2B5EF4-FFF2-40B4-BE49-F238E27FC236}">
                <a16:creationId xmlns:a16="http://schemas.microsoft.com/office/drawing/2014/main" id="{31A704BA-8125-4747-8EFC-73BC04236A36}"/>
              </a:ext>
            </a:extLst>
          </p:cNvPr>
          <p:cNvSpPr>
            <a:spLocks noGrp="1" noChangeArrowheads="1"/>
          </p:cNvSpPr>
          <p:nvPr>
            <p:ph type="body" idx="1"/>
          </p:nvPr>
        </p:nvSpPr>
        <p:spPr/>
        <p:txBody>
          <a:bodyPr/>
          <a:lstStyle/>
          <a:p>
            <a:pPr eaLnBrk="1" hangingPunct="1"/>
            <a:r>
              <a:rPr lang="it-IT" altLang="hu-HU"/>
              <a:t>Multiple anchoring points at interface</a:t>
            </a:r>
          </a:p>
          <a:p>
            <a:pPr eaLnBrk="1" hangingPunct="1"/>
            <a:r>
              <a:rPr lang="it-IT" altLang="hu-HU"/>
              <a:t>Strong steric and/or electrostatic barrier against coalescence (in emulsion) or coagulation (in suspension)</a:t>
            </a:r>
          </a:p>
          <a:p>
            <a:pPr eaLnBrk="1" hangingPunct="1"/>
            <a:r>
              <a:rPr lang="it-IT" altLang="hu-HU"/>
              <a:t>Better  or fully coverage on surface represents more irreversible adsorption layers</a:t>
            </a:r>
            <a:endParaRPr lang="en-GB" altLang="hu-HU"/>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B2307BA-468B-48C4-A616-72956844BF3F}"/>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Properties of Adsorption Layers of Polymers</a:t>
            </a:r>
            <a:endParaRPr lang="en-GB">
              <a:solidFill>
                <a:srgbClr val="FF0000"/>
              </a:solidFill>
              <a:latin typeface="Comic Sans MS" pitchFamily="66" charset="0"/>
            </a:endParaRPr>
          </a:p>
        </p:txBody>
      </p:sp>
      <p:sp>
        <p:nvSpPr>
          <p:cNvPr id="9222" name="Rectangle 3">
            <a:extLst>
              <a:ext uri="{FF2B5EF4-FFF2-40B4-BE49-F238E27FC236}">
                <a16:creationId xmlns:a16="http://schemas.microsoft.com/office/drawing/2014/main" id="{EB246671-374A-4F7D-80CA-7264DFA56CC4}"/>
              </a:ext>
            </a:extLst>
          </p:cNvPr>
          <p:cNvSpPr>
            <a:spLocks noGrp="1" noChangeArrowheads="1"/>
          </p:cNvSpPr>
          <p:nvPr>
            <p:ph type="body" idx="1"/>
          </p:nvPr>
        </p:nvSpPr>
        <p:spPr/>
        <p:txBody>
          <a:bodyPr/>
          <a:lstStyle/>
          <a:p>
            <a:pPr eaLnBrk="1" hangingPunct="1"/>
            <a:r>
              <a:rPr lang="it-IT" altLang="hu-HU"/>
              <a:t>At lower concentration : flat-on adsorption ; adsorption layers have high concentration and low thickness</a:t>
            </a:r>
          </a:p>
          <a:p>
            <a:pPr eaLnBrk="1" hangingPunct="1"/>
            <a:r>
              <a:rPr lang="it-IT" altLang="hu-HU"/>
              <a:t>At higher concentration: tails-trains-loops adsorption; adsorption layer becomes thicker and less concentrated</a:t>
            </a:r>
          </a:p>
          <a:p>
            <a:pPr eaLnBrk="1" hangingPunct="1"/>
            <a:r>
              <a:rPr lang="it-IT" altLang="hu-HU"/>
              <a:t>Increase in interfacial viscosity</a:t>
            </a:r>
          </a:p>
          <a:p>
            <a:pPr eaLnBrk="1" hangingPunct="1"/>
            <a:endParaRPr lang="en-GB" altLang="hu-HU"/>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a:extLst>
              <a:ext uri="{FF2B5EF4-FFF2-40B4-BE49-F238E27FC236}">
                <a16:creationId xmlns:a16="http://schemas.microsoft.com/office/drawing/2014/main" id="{D882BFB7-BFC6-4D45-AC04-F4A05AF74CC0}"/>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Some Functions of Polymeric Substance in Formulations (1)</a:t>
            </a:r>
            <a:endParaRPr lang="hu-HU">
              <a:solidFill>
                <a:srgbClr val="FF0000"/>
              </a:solidFill>
              <a:latin typeface="Comic Sans MS" pitchFamily="66" charset="0"/>
            </a:endParaRPr>
          </a:p>
        </p:txBody>
      </p:sp>
      <p:sp>
        <p:nvSpPr>
          <p:cNvPr id="10246" name="Rectangle 7">
            <a:extLst>
              <a:ext uri="{FF2B5EF4-FFF2-40B4-BE49-F238E27FC236}">
                <a16:creationId xmlns:a16="http://schemas.microsoft.com/office/drawing/2014/main" id="{406B4832-17C5-4502-B782-5A654EAB49DB}"/>
              </a:ext>
            </a:extLst>
          </p:cNvPr>
          <p:cNvSpPr>
            <a:spLocks noGrp="1" noChangeArrowheads="1"/>
          </p:cNvSpPr>
          <p:nvPr>
            <p:ph type="body" idx="1"/>
          </p:nvPr>
        </p:nvSpPr>
        <p:spPr/>
        <p:txBody>
          <a:bodyPr/>
          <a:lstStyle/>
          <a:p>
            <a:pPr eaLnBrk="1" hangingPunct="1">
              <a:lnSpc>
                <a:spcPct val="90000"/>
              </a:lnSpc>
            </a:pPr>
            <a:r>
              <a:rPr lang="it-IT" altLang="hu-HU"/>
              <a:t>In Liquid Fomulations (SC, SE, EW)</a:t>
            </a:r>
          </a:p>
          <a:p>
            <a:pPr lvl="1" eaLnBrk="1" hangingPunct="1">
              <a:lnSpc>
                <a:spcPct val="90000"/>
              </a:lnSpc>
            </a:pPr>
            <a:r>
              <a:rPr lang="it-IT" altLang="hu-HU"/>
              <a:t> Dispersing agent/emulsifier</a:t>
            </a:r>
          </a:p>
          <a:p>
            <a:pPr lvl="1" eaLnBrk="1" hangingPunct="1">
              <a:lnSpc>
                <a:spcPct val="90000"/>
              </a:lnSpc>
            </a:pPr>
            <a:r>
              <a:rPr lang="it-IT" altLang="hu-HU"/>
              <a:t> Crystal growth inhibitor</a:t>
            </a:r>
          </a:p>
          <a:p>
            <a:pPr lvl="1" eaLnBrk="1" hangingPunct="1">
              <a:lnSpc>
                <a:spcPct val="90000"/>
              </a:lnSpc>
            </a:pPr>
            <a:r>
              <a:rPr lang="it-IT" altLang="hu-HU"/>
              <a:t> Thickening agent</a:t>
            </a:r>
          </a:p>
          <a:p>
            <a:pPr lvl="1" eaLnBrk="1" hangingPunct="1">
              <a:lnSpc>
                <a:spcPct val="90000"/>
              </a:lnSpc>
              <a:buFont typeface="Wingdings" panose="05000000000000000000" pitchFamily="2" charset="2"/>
              <a:buNone/>
            </a:pPr>
            <a:r>
              <a:rPr lang="it-IT" altLang="hu-HU"/>
              <a:t>In order to improve suspensibility or emulsion stability, to improve storage stability, to prevent sedimentation/ separation, to avoid the formation of dilatant sediment</a:t>
            </a:r>
            <a:endParaRPr lang="hu-HU" altLang="hu-HU"/>
          </a:p>
        </p:txBody>
      </p:sp>
    </p:spTree>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a:extLst>
              <a:ext uri="{FF2B5EF4-FFF2-40B4-BE49-F238E27FC236}">
                <a16:creationId xmlns:a16="http://schemas.microsoft.com/office/drawing/2014/main" id="{5B50AA43-7F5A-4945-A648-38C09A421588}"/>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Some Functions of Polymeric Substance in Formulations (2)</a:t>
            </a:r>
            <a:endParaRPr lang="hu-HU">
              <a:solidFill>
                <a:srgbClr val="FF0000"/>
              </a:solidFill>
              <a:latin typeface="Comic Sans MS" pitchFamily="66" charset="0"/>
            </a:endParaRPr>
          </a:p>
        </p:txBody>
      </p:sp>
      <p:sp>
        <p:nvSpPr>
          <p:cNvPr id="11270" name="Rectangle 7">
            <a:extLst>
              <a:ext uri="{FF2B5EF4-FFF2-40B4-BE49-F238E27FC236}">
                <a16:creationId xmlns:a16="http://schemas.microsoft.com/office/drawing/2014/main" id="{BDC60DAC-FA74-46BB-90A4-108DB803917B}"/>
              </a:ext>
            </a:extLst>
          </p:cNvPr>
          <p:cNvSpPr>
            <a:spLocks noGrp="1" noChangeArrowheads="1"/>
          </p:cNvSpPr>
          <p:nvPr>
            <p:ph type="body" idx="1"/>
          </p:nvPr>
        </p:nvSpPr>
        <p:spPr/>
        <p:txBody>
          <a:bodyPr>
            <a:normAutofit lnSpcReduction="10000"/>
          </a:bodyPr>
          <a:lstStyle/>
          <a:p>
            <a:pPr eaLnBrk="1" hangingPunct="1">
              <a:lnSpc>
                <a:spcPct val="90000"/>
              </a:lnSpc>
            </a:pPr>
            <a:r>
              <a:rPr lang="it-IT" altLang="hu-HU"/>
              <a:t>In Solid Formulations (WG,WP)</a:t>
            </a:r>
          </a:p>
          <a:p>
            <a:pPr lvl="1" eaLnBrk="1" hangingPunct="1">
              <a:lnSpc>
                <a:spcPct val="90000"/>
              </a:lnSpc>
            </a:pPr>
            <a:r>
              <a:rPr lang="it-IT" altLang="hu-HU" sz="2800"/>
              <a:t> Dispersing agent</a:t>
            </a:r>
          </a:p>
          <a:p>
            <a:pPr lvl="1" eaLnBrk="1" hangingPunct="1">
              <a:lnSpc>
                <a:spcPct val="90000"/>
              </a:lnSpc>
            </a:pPr>
            <a:r>
              <a:rPr lang="it-IT" altLang="hu-HU" sz="2800"/>
              <a:t> Binder, agglomeration agent</a:t>
            </a:r>
          </a:p>
          <a:p>
            <a:pPr eaLnBrk="1" hangingPunct="1">
              <a:lnSpc>
                <a:spcPct val="90000"/>
              </a:lnSpc>
            </a:pPr>
            <a:r>
              <a:rPr lang="it-IT" altLang="hu-HU"/>
              <a:t>For Solid Formulations (WG,WP)</a:t>
            </a:r>
          </a:p>
          <a:p>
            <a:pPr lvl="1" eaLnBrk="1" hangingPunct="1">
              <a:lnSpc>
                <a:spcPct val="90000"/>
              </a:lnSpc>
            </a:pPr>
            <a:r>
              <a:rPr lang="it-IT" altLang="hu-HU" sz="2800"/>
              <a:t>Dispersing agent</a:t>
            </a:r>
          </a:p>
          <a:p>
            <a:pPr lvl="1" eaLnBrk="1" hangingPunct="1">
              <a:lnSpc>
                <a:spcPct val="90000"/>
              </a:lnSpc>
            </a:pPr>
            <a:r>
              <a:rPr lang="it-IT" altLang="hu-HU" sz="2800"/>
              <a:t> Binder, agglomeration agent</a:t>
            </a:r>
          </a:p>
          <a:p>
            <a:pPr lvl="1" eaLnBrk="1" hangingPunct="1">
              <a:lnSpc>
                <a:spcPct val="90000"/>
              </a:lnSpc>
            </a:pPr>
            <a:r>
              <a:rPr lang="it-IT" altLang="hu-HU" sz="2800"/>
              <a:t> Water Soluble Bags</a:t>
            </a:r>
          </a:p>
          <a:p>
            <a:pPr lvl="1" eaLnBrk="1" hangingPunct="1">
              <a:lnSpc>
                <a:spcPct val="90000"/>
              </a:lnSpc>
              <a:buFont typeface="Wingdings" panose="05000000000000000000" pitchFamily="2" charset="2"/>
              <a:buNone/>
            </a:pPr>
            <a:endParaRPr lang="it-IT" altLang="hu-HU" sz="2800"/>
          </a:p>
          <a:p>
            <a:pPr lvl="1" eaLnBrk="1" hangingPunct="1">
              <a:lnSpc>
                <a:spcPct val="90000"/>
              </a:lnSpc>
            </a:pPr>
            <a:endParaRPr lang="it-IT" altLang="hu-HU" sz="2800"/>
          </a:p>
          <a:p>
            <a:pPr lvl="1" eaLnBrk="1" hangingPunct="1">
              <a:lnSpc>
                <a:spcPct val="90000"/>
              </a:lnSpc>
              <a:buFont typeface="Wingdings" panose="05000000000000000000" pitchFamily="2" charset="2"/>
              <a:buNone/>
            </a:pPr>
            <a:r>
              <a:rPr lang="it-IT" altLang="hu-HU" sz="2200"/>
              <a:t>							</a:t>
            </a:r>
            <a:endParaRPr lang="hu-HU" altLang="hu-HU" sz="2200"/>
          </a:p>
        </p:txBody>
      </p:sp>
    </p:spTree>
  </p:cSld>
  <p:clrMapOvr>
    <a:masterClrMapping/>
  </p:clrMapOvr>
  <p:transition>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a:extLst>
              <a:ext uri="{FF2B5EF4-FFF2-40B4-BE49-F238E27FC236}">
                <a16:creationId xmlns:a16="http://schemas.microsoft.com/office/drawing/2014/main" id="{44B07586-10BC-463A-86BB-19AC6D5E1A7D}"/>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Other Applications</a:t>
            </a:r>
            <a:endParaRPr lang="hu-HU">
              <a:solidFill>
                <a:srgbClr val="FF0000"/>
              </a:solidFill>
              <a:latin typeface="Comic Sans MS" pitchFamily="66" charset="0"/>
            </a:endParaRPr>
          </a:p>
        </p:txBody>
      </p:sp>
      <p:sp>
        <p:nvSpPr>
          <p:cNvPr id="12294" name="Rectangle 7">
            <a:extLst>
              <a:ext uri="{FF2B5EF4-FFF2-40B4-BE49-F238E27FC236}">
                <a16:creationId xmlns:a16="http://schemas.microsoft.com/office/drawing/2014/main" id="{8B7867AA-614E-4ED8-9BF9-A5D277C635FB}"/>
              </a:ext>
            </a:extLst>
          </p:cNvPr>
          <p:cNvSpPr>
            <a:spLocks noGrp="1" noChangeArrowheads="1"/>
          </p:cNvSpPr>
          <p:nvPr>
            <p:ph type="body" idx="1"/>
          </p:nvPr>
        </p:nvSpPr>
        <p:spPr/>
        <p:txBody>
          <a:bodyPr/>
          <a:lstStyle/>
          <a:p>
            <a:pPr eaLnBrk="1" hangingPunct="1"/>
            <a:r>
              <a:rPr lang="it-IT" altLang="hu-HU"/>
              <a:t>Seed Treatment Formulations</a:t>
            </a:r>
          </a:p>
          <a:p>
            <a:pPr lvl="1" eaLnBrk="1" hangingPunct="1"/>
            <a:r>
              <a:rPr lang="it-IT" altLang="hu-HU"/>
              <a:t> filming, coating agent</a:t>
            </a:r>
            <a:endParaRPr lang="hu-HU" altLang="hu-HU"/>
          </a:p>
          <a:p>
            <a:pPr eaLnBrk="1" hangingPunct="1"/>
            <a:r>
              <a:rPr lang="it-IT" altLang="hu-HU"/>
              <a:t>Anti-Drift Properties for Sprayable Formulations</a:t>
            </a:r>
          </a:p>
          <a:p>
            <a:pPr eaLnBrk="1" hangingPunct="1"/>
            <a:r>
              <a:rPr lang="it-IT" altLang="hu-HU"/>
              <a:t>Rainfastness</a:t>
            </a:r>
          </a:p>
          <a:p>
            <a:pPr eaLnBrk="1" hangingPunct="1"/>
            <a:r>
              <a:rPr lang="it-IT" altLang="hu-HU"/>
              <a:t>Compatibility agent</a:t>
            </a:r>
            <a:endParaRPr lang="hu-HU" altLang="hu-HU"/>
          </a:p>
        </p:txBody>
      </p:sp>
    </p:spTree>
  </p:cSld>
  <p:clrMapOvr>
    <a:masterClrMapping/>
  </p:clrMapOvr>
  <p:transition>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a:extLst>
              <a:ext uri="{FF2B5EF4-FFF2-40B4-BE49-F238E27FC236}">
                <a16:creationId xmlns:a16="http://schemas.microsoft.com/office/drawing/2014/main" id="{3A58747B-F106-4A2A-A027-EFBC180F0E4F}"/>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Natural and Synthetic  Products</a:t>
            </a:r>
            <a:endParaRPr lang="hu-HU">
              <a:solidFill>
                <a:srgbClr val="FF0000"/>
              </a:solidFill>
              <a:latin typeface="Comic Sans MS" pitchFamily="66" charset="0"/>
            </a:endParaRPr>
          </a:p>
        </p:txBody>
      </p:sp>
      <p:sp>
        <p:nvSpPr>
          <p:cNvPr id="13318" name="Rectangle 7">
            <a:extLst>
              <a:ext uri="{FF2B5EF4-FFF2-40B4-BE49-F238E27FC236}">
                <a16:creationId xmlns:a16="http://schemas.microsoft.com/office/drawing/2014/main" id="{768C0967-041C-4764-BAA7-608935E53A61}"/>
              </a:ext>
            </a:extLst>
          </p:cNvPr>
          <p:cNvSpPr>
            <a:spLocks noGrp="1" noChangeArrowheads="1"/>
          </p:cNvSpPr>
          <p:nvPr>
            <p:ph type="body" idx="1"/>
          </p:nvPr>
        </p:nvSpPr>
        <p:spPr/>
        <p:txBody>
          <a:bodyPr/>
          <a:lstStyle/>
          <a:p>
            <a:pPr eaLnBrk="1" hangingPunct="1"/>
            <a:r>
              <a:rPr lang="it-IT" altLang="hu-HU"/>
              <a:t>Natural polymers based on polysaccharides</a:t>
            </a:r>
          </a:p>
          <a:p>
            <a:pPr eaLnBrk="1" hangingPunct="1"/>
            <a:r>
              <a:rPr lang="it-IT" altLang="hu-HU"/>
              <a:t>Polyelectrolytes based on lignins</a:t>
            </a:r>
          </a:p>
          <a:p>
            <a:pPr eaLnBrk="1" hangingPunct="1"/>
            <a:r>
              <a:rPr lang="it-IT" altLang="hu-HU"/>
              <a:t>Polyelectrolytes based on naphthalene sulfonates (or alkylnaphthalene sulfonates)</a:t>
            </a:r>
            <a:endParaRPr lang="hu-HU" altLang="hu-HU"/>
          </a:p>
          <a:p>
            <a:pPr eaLnBrk="1" hangingPunct="1"/>
            <a:r>
              <a:rPr lang="it-IT" altLang="hu-HU"/>
              <a:t>Fully Synthetic Polymers</a:t>
            </a:r>
            <a:endParaRPr lang="hu-HU" altLang="hu-HU"/>
          </a:p>
        </p:txBody>
      </p:sp>
    </p:spTree>
  </p:cSld>
  <p:clrMapOvr>
    <a:masterClrMapping/>
  </p:clrMapOvr>
  <p:transition>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132B5B6-726E-40B8-8701-62C006DE8D39}"/>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Typically low condensation degree products</a:t>
            </a:r>
            <a:endParaRPr lang="en-GB">
              <a:solidFill>
                <a:srgbClr val="FF0000"/>
              </a:solidFill>
              <a:latin typeface="Comic Sans MS" pitchFamily="66" charset="0"/>
            </a:endParaRPr>
          </a:p>
        </p:txBody>
      </p:sp>
      <p:sp>
        <p:nvSpPr>
          <p:cNvPr id="14342" name="Rectangle 3">
            <a:extLst>
              <a:ext uri="{FF2B5EF4-FFF2-40B4-BE49-F238E27FC236}">
                <a16:creationId xmlns:a16="http://schemas.microsoft.com/office/drawing/2014/main" id="{135F3C80-5D66-4F92-A6B3-B4A95383F930}"/>
              </a:ext>
            </a:extLst>
          </p:cNvPr>
          <p:cNvSpPr>
            <a:spLocks noGrp="1" noChangeArrowheads="1"/>
          </p:cNvSpPr>
          <p:nvPr>
            <p:ph type="body" idx="1"/>
          </p:nvPr>
        </p:nvSpPr>
        <p:spPr/>
        <p:txBody>
          <a:bodyPr/>
          <a:lstStyle/>
          <a:p>
            <a:pPr eaLnBrk="1" hangingPunct="1">
              <a:lnSpc>
                <a:spcPct val="90000"/>
              </a:lnSpc>
            </a:pPr>
            <a:r>
              <a:rPr lang="it-IT" altLang="hu-HU"/>
              <a:t>Naphthalene derivates</a:t>
            </a:r>
          </a:p>
          <a:p>
            <a:pPr eaLnBrk="1" hangingPunct="1">
              <a:lnSpc>
                <a:spcPct val="90000"/>
              </a:lnSpc>
            </a:pPr>
            <a:r>
              <a:rPr lang="it-IT" altLang="hu-HU"/>
              <a:t>Methylnaphthalene derivates</a:t>
            </a:r>
          </a:p>
          <a:p>
            <a:pPr eaLnBrk="1" hangingPunct="1">
              <a:lnSpc>
                <a:spcPct val="90000"/>
              </a:lnSpc>
            </a:pPr>
            <a:r>
              <a:rPr lang="it-IT" altLang="hu-HU"/>
              <a:t>Cresol derivates</a:t>
            </a:r>
          </a:p>
          <a:p>
            <a:pPr eaLnBrk="1" hangingPunct="1">
              <a:lnSpc>
                <a:spcPct val="90000"/>
              </a:lnSpc>
              <a:buFont typeface="Wingdings" panose="05000000000000000000" pitchFamily="2" charset="2"/>
              <a:buNone/>
            </a:pPr>
            <a:r>
              <a:rPr lang="it-IT" altLang="hu-HU"/>
              <a:t>	Condensation degree: 2-10</a:t>
            </a:r>
          </a:p>
          <a:p>
            <a:pPr eaLnBrk="1" hangingPunct="1">
              <a:lnSpc>
                <a:spcPct val="90000"/>
              </a:lnSpc>
              <a:buFont typeface="Wingdings" panose="05000000000000000000" pitchFamily="2" charset="2"/>
              <a:buNone/>
            </a:pPr>
            <a:r>
              <a:rPr lang="it-IT" altLang="hu-HU"/>
              <a:t>	Sulfonation degree is similar to condensation degree, condensation with formaldehyde, products always contain sodium sulfate</a:t>
            </a:r>
            <a:endParaRPr lang="en-GB" altLang="hu-HU"/>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31DC321-9325-42C0-8A6B-793382D64CC9}"/>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Other polyelectrolytes</a:t>
            </a:r>
            <a:br>
              <a:rPr lang="it-IT">
                <a:solidFill>
                  <a:srgbClr val="FF0000"/>
                </a:solidFill>
                <a:latin typeface="Comic Sans MS" pitchFamily="66" charset="0"/>
              </a:rPr>
            </a:br>
            <a:endParaRPr lang="en-GB">
              <a:solidFill>
                <a:srgbClr val="FF0000"/>
              </a:solidFill>
              <a:latin typeface="Comic Sans MS" pitchFamily="66" charset="0"/>
            </a:endParaRPr>
          </a:p>
        </p:txBody>
      </p:sp>
      <p:sp>
        <p:nvSpPr>
          <p:cNvPr id="15366" name="Rectangle 3">
            <a:extLst>
              <a:ext uri="{FF2B5EF4-FFF2-40B4-BE49-F238E27FC236}">
                <a16:creationId xmlns:a16="http://schemas.microsoft.com/office/drawing/2014/main" id="{F1A80303-0427-4F9C-BA5F-FDBBE5C7BCF8}"/>
              </a:ext>
            </a:extLst>
          </p:cNvPr>
          <p:cNvSpPr>
            <a:spLocks noGrp="1" noChangeArrowheads="1"/>
          </p:cNvSpPr>
          <p:nvPr>
            <p:ph type="body" idx="1"/>
          </p:nvPr>
        </p:nvSpPr>
        <p:spPr/>
        <p:txBody>
          <a:bodyPr/>
          <a:lstStyle/>
          <a:p>
            <a:pPr eaLnBrk="1" hangingPunct="1"/>
            <a:r>
              <a:rPr lang="it-IT" altLang="hu-HU">
                <a:solidFill>
                  <a:srgbClr val="FF0000"/>
                </a:solidFill>
                <a:latin typeface="Comic Sans MS" panose="030F0702030302020204" pitchFamily="66" charset="0"/>
              </a:rPr>
              <a:t>having aromatic rings</a:t>
            </a:r>
            <a:endParaRPr lang="it-IT" altLang="hu-HU"/>
          </a:p>
          <a:p>
            <a:pPr lvl="1" eaLnBrk="1" hangingPunct="1"/>
            <a:r>
              <a:rPr lang="it-IT" altLang="hu-HU"/>
              <a:t>Lignin sulfonates (sodium, calcium or ammonium salts)</a:t>
            </a:r>
          </a:p>
          <a:p>
            <a:pPr lvl="1" eaLnBrk="1" hangingPunct="1"/>
            <a:r>
              <a:rPr lang="it-IT" altLang="hu-HU"/>
              <a:t>Modified lignin sulfonates</a:t>
            </a:r>
          </a:p>
          <a:p>
            <a:pPr eaLnBrk="1" hangingPunct="1"/>
            <a:r>
              <a:rPr lang="it-IT" altLang="hu-HU">
                <a:solidFill>
                  <a:srgbClr val="FF0000"/>
                </a:solidFill>
                <a:latin typeface="Comic Sans MS" panose="030F0702030302020204" pitchFamily="66" charset="0"/>
              </a:rPr>
              <a:t>without aromatic rings</a:t>
            </a:r>
          </a:p>
          <a:p>
            <a:pPr lvl="1" eaLnBrk="1" hangingPunct="1"/>
            <a:r>
              <a:rPr lang="it-IT" altLang="hu-HU"/>
              <a:t> acrylates</a:t>
            </a:r>
          </a:p>
          <a:p>
            <a:pPr lvl="1" eaLnBrk="1" hangingPunct="1"/>
            <a:r>
              <a:rPr lang="it-IT" altLang="hu-HU"/>
              <a:t> modified acrylates</a:t>
            </a:r>
            <a:endParaRPr lang="en-GB" altLang="hu-HU"/>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A4DD6EC-96C9-4096-A12F-5B757C65AF48}"/>
              </a:ext>
            </a:extLst>
          </p:cNvPr>
          <p:cNvSpPr>
            <a:spLocks noGrp="1" noChangeArrowheads="1"/>
          </p:cNvSpPr>
          <p:nvPr>
            <p:ph type="title"/>
          </p:nvPr>
        </p:nvSpPr>
        <p:spPr/>
        <p:txBody>
          <a:bodyPr>
            <a:normAutofit fontScale="90000"/>
          </a:bodyPr>
          <a:lstStyle/>
          <a:p>
            <a:pPr eaLnBrk="1" hangingPunct="1">
              <a:defRPr/>
            </a:pPr>
            <a:r>
              <a:rPr lang="it-IT">
                <a:solidFill>
                  <a:srgbClr val="FF0000"/>
                </a:solidFill>
                <a:latin typeface="Comic Sans MS" pitchFamily="66" charset="0"/>
              </a:rPr>
              <a:t>Anchoring groups, points for hydrophobe</a:t>
            </a:r>
            <a:br>
              <a:rPr lang="it-IT">
                <a:solidFill>
                  <a:srgbClr val="FF0000"/>
                </a:solidFill>
                <a:latin typeface="Comic Sans MS" pitchFamily="66" charset="0"/>
              </a:rPr>
            </a:br>
            <a:r>
              <a:rPr lang="it-IT">
                <a:solidFill>
                  <a:srgbClr val="FF0000"/>
                </a:solidFill>
                <a:latin typeface="Comic Sans MS" pitchFamily="66" charset="0"/>
              </a:rPr>
              <a:t>interactions</a:t>
            </a:r>
            <a:endParaRPr lang="en-GB">
              <a:solidFill>
                <a:srgbClr val="FF0000"/>
              </a:solidFill>
              <a:latin typeface="Comic Sans MS" pitchFamily="66" charset="0"/>
            </a:endParaRPr>
          </a:p>
        </p:txBody>
      </p:sp>
      <p:sp>
        <p:nvSpPr>
          <p:cNvPr id="16390" name="Rectangle 3">
            <a:extLst>
              <a:ext uri="{FF2B5EF4-FFF2-40B4-BE49-F238E27FC236}">
                <a16:creationId xmlns:a16="http://schemas.microsoft.com/office/drawing/2014/main" id="{0FBBD403-1C83-4DD9-9F87-DEDE11905D6E}"/>
              </a:ext>
            </a:extLst>
          </p:cNvPr>
          <p:cNvSpPr>
            <a:spLocks noGrp="1" noChangeArrowheads="1"/>
          </p:cNvSpPr>
          <p:nvPr>
            <p:ph type="body" idx="1"/>
          </p:nvPr>
        </p:nvSpPr>
        <p:spPr/>
        <p:txBody>
          <a:bodyPr/>
          <a:lstStyle/>
          <a:p>
            <a:pPr eaLnBrk="1" hangingPunct="1"/>
            <a:r>
              <a:rPr lang="it-IT" altLang="hu-HU"/>
              <a:t>Groups containing delocalised electrons (conjugated double bounds..)</a:t>
            </a:r>
          </a:p>
          <a:p>
            <a:pPr lvl="1" eaLnBrk="1" hangingPunct="1"/>
            <a:r>
              <a:rPr lang="it-IT" altLang="hu-HU"/>
              <a:t> aromatic rings</a:t>
            </a:r>
          </a:p>
          <a:p>
            <a:pPr eaLnBrk="1" hangingPunct="1"/>
            <a:r>
              <a:rPr lang="it-IT" altLang="hu-HU"/>
              <a:t>Groups no containing delocalised electrons </a:t>
            </a:r>
          </a:p>
          <a:p>
            <a:pPr lvl="1" eaLnBrk="1" hangingPunct="1">
              <a:buFont typeface="Wingdings" panose="05000000000000000000" pitchFamily="2" charset="2"/>
              <a:buNone/>
            </a:pPr>
            <a:endParaRPr lang="it-IT" altLang="hu-HU"/>
          </a:p>
          <a:p>
            <a:pPr eaLnBrk="1" hangingPunct="1">
              <a:buFont typeface="Wingdings" panose="05000000000000000000" pitchFamily="2" charset="2"/>
              <a:buNone/>
            </a:pPr>
            <a:endParaRPr lang="en-GB" altLang="hu-HU"/>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A4DAEDE-C58B-4574-9BB2-0E3EDB343B78}"/>
              </a:ext>
            </a:extLst>
          </p:cNvPr>
          <p:cNvSpPr>
            <a:spLocks noGrp="1" noChangeArrowheads="1"/>
          </p:cNvSpPr>
          <p:nvPr>
            <p:ph type="title"/>
          </p:nvPr>
        </p:nvSpPr>
        <p:spPr/>
        <p:txBody>
          <a:bodyPr/>
          <a:lstStyle/>
          <a:p>
            <a:pPr eaLnBrk="1" hangingPunct="1">
              <a:defRPr/>
            </a:pPr>
            <a:r>
              <a:rPr lang="en-US">
                <a:solidFill>
                  <a:srgbClr val="FF0000"/>
                </a:solidFill>
                <a:latin typeface="Comic Sans MS" pitchFamily="66" charset="0"/>
              </a:rPr>
              <a:t>A</a:t>
            </a:r>
            <a:r>
              <a:rPr lang="it-IT">
                <a:solidFill>
                  <a:srgbClr val="FF0000"/>
                </a:solidFill>
                <a:latin typeface="Comic Sans MS" pitchFamily="66" charset="0"/>
              </a:rPr>
              <a:t>-B-A block polymeric compounds</a:t>
            </a:r>
            <a:endParaRPr lang="en-GB">
              <a:solidFill>
                <a:srgbClr val="FF0000"/>
              </a:solidFill>
              <a:latin typeface="Comic Sans MS" pitchFamily="66" charset="0"/>
            </a:endParaRPr>
          </a:p>
        </p:txBody>
      </p:sp>
      <p:sp>
        <p:nvSpPr>
          <p:cNvPr id="17414" name="Rectangle 3">
            <a:extLst>
              <a:ext uri="{FF2B5EF4-FFF2-40B4-BE49-F238E27FC236}">
                <a16:creationId xmlns:a16="http://schemas.microsoft.com/office/drawing/2014/main" id="{293D8B27-77CC-4590-B809-337F75A610B0}"/>
              </a:ext>
            </a:extLst>
          </p:cNvPr>
          <p:cNvSpPr>
            <a:spLocks noGrp="1" noChangeArrowheads="1"/>
          </p:cNvSpPr>
          <p:nvPr>
            <p:ph type="body" idx="1"/>
          </p:nvPr>
        </p:nvSpPr>
        <p:spPr/>
        <p:txBody>
          <a:bodyPr/>
          <a:lstStyle/>
          <a:p>
            <a:pPr eaLnBrk="1" hangingPunct="1">
              <a:buFont typeface="Wingdings" panose="05000000000000000000" pitchFamily="2" charset="2"/>
              <a:buNone/>
            </a:pPr>
            <a:r>
              <a:rPr lang="it-IT" altLang="hu-HU">
                <a:solidFill>
                  <a:srgbClr val="FF0000"/>
                </a:solidFill>
                <a:cs typeface="Times New Roman" panose="02020603050405020304" pitchFamily="18" charset="0"/>
              </a:rPr>
              <a:t>	</a:t>
            </a:r>
            <a:r>
              <a:rPr lang="en-GB" altLang="hu-HU">
                <a:solidFill>
                  <a:srgbClr val="FF0000"/>
                </a:solidFill>
                <a:cs typeface="Times New Roman" panose="02020603050405020304" pitchFamily="18" charset="0"/>
              </a:rPr>
              <a:t>Atlox 4912 is 12-Hydroxystearic acid, polyethylene glycol copolymer (CAS Reg. No. 70142-34-6)</a:t>
            </a:r>
            <a:r>
              <a:rPr lang="it-IT" altLang="hu-HU">
                <a:solidFill>
                  <a:srgbClr val="FF0000"/>
                </a:solidFill>
                <a:cs typeface="Times New Roman" panose="02020603050405020304" pitchFamily="18" charset="0"/>
              </a:rPr>
              <a:t>, </a:t>
            </a:r>
            <a:r>
              <a:rPr lang="en-GB" altLang="hu-HU">
                <a:solidFill>
                  <a:srgbClr val="FF0000"/>
                </a:solidFill>
                <a:cs typeface="Times New Roman" panose="02020603050405020304" pitchFamily="18" charset="0"/>
              </a:rPr>
              <a:t>with a minimum number average molecular weight (in amu) 5,000. </a:t>
            </a:r>
            <a:r>
              <a:rPr lang="it-IT" altLang="hu-HU">
                <a:solidFill>
                  <a:srgbClr val="FF0000"/>
                </a:solidFill>
              </a:rPr>
              <a:t>This product is EPA</a:t>
            </a:r>
          </a:p>
          <a:p>
            <a:pPr eaLnBrk="1" hangingPunct="1">
              <a:buFont typeface="Wingdings" panose="05000000000000000000" pitchFamily="2" charset="2"/>
              <a:buNone/>
            </a:pPr>
            <a:r>
              <a:rPr lang="it-IT" altLang="hu-HU">
                <a:solidFill>
                  <a:srgbClr val="FF0000"/>
                </a:solidFill>
              </a:rPr>
              <a:t>	approved (</a:t>
            </a:r>
            <a:r>
              <a:rPr lang="en-GB" altLang="hu-HU">
                <a:solidFill>
                  <a:srgbClr val="FF0000"/>
                </a:solidFill>
                <a:cs typeface="Times New Roman" panose="02020603050405020304" pitchFamily="18" charset="0"/>
              </a:rPr>
              <a:t> 40 CFR 180.1001 (c) and (e) </a:t>
            </a:r>
            <a:r>
              <a:rPr lang="it-IT" altLang="hu-HU">
                <a:solidFill>
                  <a:srgbClr val="FF0000"/>
                </a:solidFill>
                <a:cs typeface="Times New Roman" panose="02020603050405020304" pitchFamily="18" charset="0"/>
              </a:rPr>
              <a:t>)</a:t>
            </a:r>
            <a:endParaRPr lang="en-GB" altLang="hu-HU">
              <a:solidFill>
                <a:srgbClr val="FF0000"/>
              </a:solidFill>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75ECC40D-7EBA-48A7-987B-9DEC9EB32333}"/>
              </a:ext>
            </a:extLst>
          </p:cNvPr>
          <p:cNvPicPr>
            <a:picLocks noChangeAspect="1"/>
          </p:cNvPicPr>
          <p:nvPr/>
        </p:nvPicPr>
        <p:blipFill>
          <a:blip r:embed="rId2"/>
          <a:stretch>
            <a:fillRect/>
          </a:stretch>
        </p:blipFill>
        <p:spPr>
          <a:xfrm>
            <a:off x="2257425" y="566737"/>
            <a:ext cx="7677150" cy="5724525"/>
          </a:xfrm>
          <a:prstGeom prst="rect">
            <a:avLst/>
          </a:prstGeom>
        </p:spPr>
      </p:pic>
    </p:spTree>
    <p:extLst>
      <p:ext uri="{BB962C8B-B14F-4D97-AF65-F5344CB8AC3E}">
        <p14:creationId xmlns:p14="http://schemas.microsoft.com/office/powerpoint/2010/main" val="27456410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2196AFB-C170-4A3E-8A28-0674647F013A}"/>
              </a:ext>
            </a:extLst>
          </p:cNvPr>
          <p:cNvSpPr>
            <a:spLocks noGrp="1"/>
          </p:cNvSpPr>
          <p:nvPr>
            <p:ph type="title"/>
          </p:nvPr>
        </p:nvSpPr>
        <p:spPr/>
        <p:txBody>
          <a:bodyPr/>
          <a:lstStyle/>
          <a:p>
            <a:r>
              <a:rPr lang="hu-HU" dirty="0"/>
              <a:t>SORBITAN:   </a:t>
            </a:r>
            <a:r>
              <a:rPr lang="hu-HU" sz="2800" dirty="0"/>
              <a:t>(3</a:t>
            </a:r>
            <a:r>
              <a:rPr lang="hu-HU" sz="2800" i="1" dirty="0"/>
              <a:t>S</a:t>
            </a:r>
            <a:r>
              <a:rPr lang="hu-HU" sz="2800" dirty="0"/>
              <a:t>)-2-(1,2-Dihydroxyethyl)tetrahydrofuran-3,4-diol</a:t>
            </a:r>
          </a:p>
        </p:txBody>
      </p:sp>
      <p:pic>
        <p:nvPicPr>
          <p:cNvPr id="4" name="Tartalom helye 3">
            <a:extLst>
              <a:ext uri="{FF2B5EF4-FFF2-40B4-BE49-F238E27FC236}">
                <a16:creationId xmlns:a16="http://schemas.microsoft.com/office/drawing/2014/main" id="{09C3B1A0-1E50-41A8-A42C-7113C219F60C}"/>
              </a:ext>
            </a:extLst>
          </p:cNvPr>
          <p:cNvPicPr>
            <a:picLocks noGrp="1" noChangeAspect="1"/>
          </p:cNvPicPr>
          <p:nvPr>
            <p:ph idx="1"/>
          </p:nvPr>
        </p:nvPicPr>
        <p:blipFill>
          <a:blip r:embed="rId2"/>
          <a:stretch>
            <a:fillRect/>
          </a:stretch>
        </p:blipFill>
        <p:spPr>
          <a:xfrm>
            <a:off x="3405187" y="3029744"/>
            <a:ext cx="5381625" cy="1943100"/>
          </a:xfrm>
          <a:prstGeom prst="rect">
            <a:avLst/>
          </a:prstGeom>
        </p:spPr>
      </p:pic>
    </p:spTree>
    <p:extLst>
      <p:ext uri="{BB962C8B-B14F-4D97-AF65-F5344CB8AC3E}">
        <p14:creationId xmlns:p14="http://schemas.microsoft.com/office/powerpoint/2010/main" val="226257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59500-0F5C-4564-988B-CECA3C334D95}"/>
              </a:ext>
            </a:extLst>
          </p:cNvPr>
          <p:cNvSpPr>
            <a:spLocks noGrp="1"/>
          </p:cNvSpPr>
          <p:nvPr>
            <p:ph type="title"/>
          </p:nvPr>
        </p:nvSpPr>
        <p:spPr/>
        <p:txBody>
          <a:bodyPr/>
          <a:lstStyle/>
          <a:p>
            <a:r>
              <a:rPr lang="en-GB"/>
              <a:t>hazard components to be replaced or limitation of their application</a:t>
            </a:r>
            <a:endParaRPr lang="hu-HU"/>
          </a:p>
        </p:txBody>
      </p:sp>
      <p:sp>
        <p:nvSpPr>
          <p:cNvPr id="3" name="Content Placeholder 2">
            <a:extLst>
              <a:ext uri="{FF2B5EF4-FFF2-40B4-BE49-F238E27FC236}">
                <a16:creationId xmlns:a16="http://schemas.microsoft.com/office/drawing/2014/main" id="{BF0792E9-C92D-4636-A1DD-812B332F2857}"/>
              </a:ext>
            </a:extLst>
          </p:cNvPr>
          <p:cNvSpPr>
            <a:spLocks noGrp="1"/>
          </p:cNvSpPr>
          <p:nvPr>
            <p:ph idx="1"/>
          </p:nvPr>
        </p:nvSpPr>
        <p:spPr/>
        <p:txBody>
          <a:bodyPr/>
          <a:lstStyle/>
          <a:p>
            <a:r>
              <a:rPr lang="en-GB"/>
              <a:t>n</a:t>
            </a:r>
            <a:r>
              <a:rPr lang="hu-HU"/>
              <a:t>onylphenol derivatives</a:t>
            </a:r>
          </a:p>
          <a:p>
            <a:r>
              <a:rPr lang="hu-HU"/>
              <a:t>N-methyl pyrrolidone</a:t>
            </a:r>
          </a:p>
          <a:p>
            <a:r>
              <a:rPr lang="en-GB"/>
              <a:t>k</a:t>
            </a:r>
            <a:r>
              <a:rPr lang="hu-HU"/>
              <a:t>eton solvents (cyclohexanon, isoforone)</a:t>
            </a:r>
          </a:p>
          <a:p>
            <a:r>
              <a:rPr lang="en-GB"/>
              <a:t>a</a:t>
            </a:r>
            <a:r>
              <a:rPr lang="hu-HU"/>
              <a:t>romatic C9 solvents: use naphthalene depleted versions</a:t>
            </a:r>
          </a:p>
          <a:p>
            <a:r>
              <a:rPr lang="en-GB"/>
              <a:t>h</a:t>
            </a:r>
            <a:r>
              <a:rPr lang="hu-HU"/>
              <a:t>igh volatile and/or low flash point solvents</a:t>
            </a:r>
          </a:p>
          <a:p>
            <a:r>
              <a:rPr lang="en-GB"/>
              <a:t>r</a:t>
            </a:r>
            <a:r>
              <a:rPr lang="hu-HU"/>
              <a:t>hodamin B colorant</a:t>
            </a:r>
          </a:p>
          <a:p>
            <a:r>
              <a:rPr lang="hu-HU"/>
              <a:t>Tallow amine ethoxylates (request of substitution due to fish toxicity)</a:t>
            </a:r>
          </a:p>
        </p:txBody>
      </p:sp>
    </p:spTree>
    <p:extLst>
      <p:ext uri="{BB962C8B-B14F-4D97-AF65-F5344CB8AC3E}">
        <p14:creationId xmlns:p14="http://schemas.microsoft.com/office/powerpoint/2010/main" val="367690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8CE7-713C-480D-BB39-75FD75686A5B}"/>
              </a:ext>
            </a:extLst>
          </p:cNvPr>
          <p:cNvSpPr>
            <a:spLocks noGrp="1"/>
          </p:cNvSpPr>
          <p:nvPr>
            <p:ph type="title"/>
          </p:nvPr>
        </p:nvSpPr>
        <p:spPr/>
        <p:txBody>
          <a:bodyPr/>
          <a:lstStyle/>
          <a:p>
            <a:r>
              <a:rPr lang="hu-HU"/>
              <a:t>Systems containing “nanoparticles” NANOTECHNOLOGY</a:t>
            </a:r>
          </a:p>
        </p:txBody>
      </p:sp>
      <p:sp>
        <p:nvSpPr>
          <p:cNvPr id="3" name="Content Placeholder 2">
            <a:extLst>
              <a:ext uri="{FF2B5EF4-FFF2-40B4-BE49-F238E27FC236}">
                <a16:creationId xmlns:a16="http://schemas.microsoft.com/office/drawing/2014/main" id="{F3813BAD-9C04-4F35-99E8-B4E651C0BB20}"/>
              </a:ext>
            </a:extLst>
          </p:cNvPr>
          <p:cNvSpPr>
            <a:spLocks noGrp="1"/>
          </p:cNvSpPr>
          <p:nvPr>
            <p:ph idx="1"/>
          </p:nvPr>
        </p:nvSpPr>
        <p:spPr/>
        <p:txBody>
          <a:bodyPr>
            <a:normAutofit/>
          </a:bodyPr>
          <a:lstStyle/>
          <a:p>
            <a:r>
              <a:rPr lang="hu-HU"/>
              <a:t>solubilised lipophilic active ingredient in aqueous phase</a:t>
            </a:r>
          </a:p>
          <a:p>
            <a:r>
              <a:rPr lang="hu-HU"/>
              <a:t>microemulsions</a:t>
            </a:r>
          </a:p>
          <a:p>
            <a:r>
              <a:rPr lang="hu-HU"/>
              <a:t>nanosuspensions (nucleation technology route)</a:t>
            </a:r>
          </a:p>
          <a:p>
            <a:r>
              <a:rPr lang="hu-HU"/>
              <a:t>molecular capsulation (cyclodextrin as carrier)</a:t>
            </a:r>
          </a:p>
          <a:p>
            <a:r>
              <a:rPr lang="hu-HU"/>
              <a:t>nanocapsulations (liposomes)</a:t>
            </a:r>
            <a:br>
              <a:rPr lang="en-GB"/>
            </a:br>
            <a:endParaRPr lang="hu-HU"/>
          </a:p>
          <a:p>
            <a:r>
              <a:rPr lang="en-GB"/>
              <a:t>c</a:t>
            </a:r>
            <a:r>
              <a:rPr lang="hu-HU"/>
              <a:t>hallenges</a:t>
            </a:r>
            <a:r>
              <a:rPr lang="en-GB"/>
              <a:t>:</a:t>
            </a:r>
          </a:p>
          <a:p>
            <a:pPr lvl="1"/>
            <a:r>
              <a:rPr lang="hu-HU"/>
              <a:t>Preparation and Stabilisation</a:t>
            </a:r>
            <a:endParaRPr lang="en-GB"/>
          </a:p>
          <a:p>
            <a:pPr lvl="1"/>
            <a:r>
              <a:rPr lang="hu-HU"/>
              <a:t>Efficacy  and Phytotoxicity </a:t>
            </a:r>
            <a:r>
              <a:rPr lang="en-GB"/>
              <a:t>(</a:t>
            </a:r>
            <a:r>
              <a:rPr lang="hu-HU"/>
              <a:t>adjuvancy: effect of nano-size)</a:t>
            </a:r>
          </a:p>
          <a:p>
            <a:endParaRPr lang="hu-HU"/>
          </a:p>
        </p:txBody>
      </p:sp>
    </p:spTree>
    <p:extLst>
      <p:ext uri="{BB962C8B-B14F-4D97-AF65-F5344CB8AC3E}">
        <p14:creationId xmlns:p14="http://schemas.microsoft.com/office/powerpoint/2010/main" val="3899200616"/>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2055</Words>
  <Application>Microsoft Office PowerPoint</Application>
  <PresentationFormat>Widescreen</PresentationFormat>
  <Paragraphs>391</Paragraphs>
  <Slides>70</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70</vt:i4>
      </vt:variant>
    </vt:vector>
  </HeadingPairs>
  <TitlesOfParts>
    <vt:vector size="79" baseType="lpstr">
      <vt:lpstr>Arial</vt:lpstr>
      <vt:lpstr>Calibri</vt:lpstr>
      <vt:lpstr>Calibri Light</vt:lpstr>
      <vt:lpstr>Comic Sans MS</vt:lpstr>
      <vt:lpstr>Tahoma</vt:lpstr>
      <vt:lpstr>Times New Roman</vt:lpstr>
      <vt:lpstr>Verdana</vt:lpstr>
      <vt:lpstr>Wingdings</vt:lpstr>
      <vt:lpstr>Office-téma</vt:lpstr>
      <vt:lpstr>formulációk és szurfaktánsok</vt:lpstr>
      <vt:lpstr>formulációk és szurfaktánsok</vt:lpstr>
      <vt:lpstr>formálás, formulációk</vt:lpstr>
      <vt:lpstr>Formulation Chemistry:</vt:lpstr>
      <vt:lpstr>formulation chemistry</vt:lpstr>
      <vt:lpstr>trendek a növényvédőszerek formálási kémiájában</vt:lpstr>
      <vt:lpstr>PowerPoint Presentation</vt:lpstr>
      <vt:lpstr>hazard components to be replaced or limitation of their application</vt:lpstr>
      <vt:lpstr>Systems containing “nanoparticles” NANOTECHNOLOGY</vt:lpstr>
      <vt:lpstr>PowerPoint Presentation</vt:lpstr>
      <vt:lpstr>PowerPoint Presentation</vt:lpstr>
      <vt:lpstr>osztályozás</vt:lpstr>
      <vt:lpstr>PowerPoint Presentation</vt:lpstr>
      <vt:lpstr>PowerPoint Presentation</vt:lpstr>
      <vt:lpstr>Mixture chemistry</vt:lpstr>
      <vt:lpstr>kiemelt “inert”: surfactant</vt:lpstr>
      <vt:lpstr>surfactant</vt:lpstr>
      <vt:lpstr>sematikus ábrázolás</vt:lpstr>
      <vt:lpstr>orientáció határfelületen</vt:lpstr>
      <vt:lpstr>egy lehetséges micella: gömb alak</vt:lpstr>
      <vt:lpstr>tenzid vizes oldata</vt:lpstr>
      <vt:lpstr>Surfactant Aggregates</vt:lpstr>
      <vt:lpstr>PowerPoint Presentation</vt:lpstr>
      <vt:lpstr>PowerPoint Presentation</vt:lpstr>
      <vt:lpstr>Solubilization</vt:lpstr>
      <vt:lpstr>Solubility Effects</vt:lpstr>
      <vt:lpstr>PowerPoint Presentation</vt:lpstr>
      <vt:lpstr>Nedvesedés, kapilaritás</vt:lpstr>
      <vt:lpstr>CMC befolyásolása</vt:lpstr>
      <vt:lpstr>A tenzid szerkezete hogyan befolyásolja a CMC-t</vt:lpstr>
      <vt:lpstr>összesítés tenzidekről bonyolultabban</vt:lpstr>
      <vt:lpstr>osztályozás</vt:lpstr>
      <vt:lpstr>Hidrofób csoport váza</vt:lpstr>
      <vt:lpstr>Hidrofil csoport szolvatálódása vizben</vt:lpstr>
      <vt:lpstr>Ionos surfactant</vt:lpstr>
      <vt:lpstr>PowerPoint Presentation</vt:lpstr>
      <vt:lpstr>PowerPoint Presentation</vt:lpstr>
      <vt:lpstr>Classification of Surfactants</vt:lpstr>
      <vt:lpstr>Példa az amfoter tenzidre: adjuváns glyphosate IPA oldatokhoz alkyl betaine</vt:lpstr>
      <vt:lpstr>anionos felületaktívak</vt:lpstr>
      <vt:lpstr>Anionos tenzidek</vt:lpstr>
      <vt:lpstr>Karboxilátok</vt:lpstr>
      <vt:lpstr>Sulfates, ethersulfates</vt:lpstr>
      <vt:lpstr>Sulfonates</vt:lpstr>
      <vt:lpstr>Egyéb szulfonátok</vt:lpstr>
      <vt:lpstr>Foszfátok (foszfátészterek)</vt:lpstr>
      <vt:lpstr>Foszfátok kémiája</vt:lpstr>
      <vt:lpstr>nem-ionos felületaktívak </vt:lpstr>
      <vt:lpstr>Nem-ionos felületaktivanyagok</vt:lpstr>
      <vt:lpstr>Etilénoxid, oxirán</vt:lpstr>
      <vt:lpstr>Propilénoxid, oxirán-metil</vt:lpstr>
      <vt:lpstr>D-sorbitol  (C6H14O6)</vt:lpstr>
      <vt:lpstr>PowerPoint Presentation</vt:lpstr>
      <vt:lpstr>PowerPoint Presentation</vt:lpstr>
      <vt:lpstr>Feületaktív polimerek</vt:lpstr>
      <vt:lpstr>Definitions</vt:lpstr>
      <vt:lpstr>Traditional surfactants and Polymeric surfactants</vt:lpstr>
      <vt:lpstr>Types of Synthetic Polymeric Substances</vt:lpstr>
      <vt:lpstr>Structural Units In Surfactant Molecules</vt:lpstr>
      <vt:lpstr>Polymeric Structure &gt;&gt; Repetitive Units in anchoring chain</vt:lpstr>
      <vt:lpstr>Properties of Adsorption Layers of Polymers</vt:lpstr>
      <vt:lpstr>Some Functions of Polymeric Substance in Formulations (1)</vt:lpstr>
      <vt:lpstr>Some Functions of Polymeric Substance in Formulations (2)</vt:lpstr>
      <vt:lpstr>Other Applications</vt:lpstr>
      <vt:lpstr>Natural and Synthetic  Products</vt:lpstr>
      <vt:lpstr>Typically low condensation degree products</vt:lpstr>
      <vt:lpstr>Other polyelectrolytes </vt:lpstr>
      <vt:lpstr>Anchoring groups, points for hydrophobe interactions</vt:lpstr>
      <vt:lpstr>A-B-A block polymeric compounds</vt:lpstr>
      <vt:lpstr>SORBITAN:   (3S)-2-(1,2-Dihydroxyethyl)tetrahydrofuran-3,4-diol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Formulációk és szurfaktánsok</dc:title>
  <dc:creator>Peter Bohus</dc:creator>
  <cp:lastModifiedBy>Liliána Bohus</cp:lastModifiedBy>
  <cp:revision>29</cp:revision>
  <dcterms:created xsi:type="dcterms:W3CDTF">2020-05-11T05:44:45Z</dcterms:created>
  <dcterms:modified xsi:type="dcterms:W3CDTF">2020-05-12T06:37:45Z</dcterms:modified>
</cp:coreProperties>
</file>