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32"/>
  </p:notesMasterIdLst>
  <p:sldIdLst>
    <p:sldId id="319" r:id="rId2"/>
    <p:sldId id="350" r:id="rId3"/>
    <p:sldId id="351" r:id="rId4"/>
    <p:sldId id="391" r:id="rId5"/>
    <p:sldId id="393" r:id="rId6"/>
    <p:sldId id="394" r:id="rId7"/>
    <p:sldId id="392" r:id="rId8"/>
    <p:sldId id="395" r:id="rId9"/>
    <p:sldId id="396" r:id="rId10"/>
    <p:sldId id="397" r:id="rId11"/>
    <p:sldId id="398" r:id="rId12"/>
    <p:sldId id="382" r:id="rId13"/>
    <p:sldId id="389" r:id="rId14"/>
    <p:sldId id="390" r:id="rId15"/>
    <p:sldId id="378" r:id="rId16"/>
    <p:sldId id="379" r:id="rId17"/>
    <p:sldId id="380" r:id="rId18"/>
    <p:sldId id="381" r:id="rId19"/>
    <p:sldId id="349" r:id="rId20"/>
    <p:sldId id="385" r:id="rId21"/>
    <p:sldId id="386" r:id="rId22"/>
    <p:sldId id="387" r:id="rId23"/>
    <p:sldId id="388" r:id="rId24"/>
    <p:sldId id="360" r:id="rId25"/>
    <p:sldId id="383" r:id="rId26"/>
    <p:sldId id="384" r:id="rId27"/>
    <p:sldId id="399" r:id="rId28"/>
    <p:sldId id="400" r:id="rId29"/>
    <p:sldId id="401" r:id="rId30"/>
    <p:sldId id="402" r:id="rId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CF2CF25-E0C7-4ED9-9161-04648084ED97}">
          <p14:sldIdLst>
            <p14:sldId id="319"/>
          </p14:sldIdLst>
        </p14:section>
        <p14:section name="Összefoglaló szakasz" id="{5E55970F-AF90-4EAC-9A50-0DE11015C07A}">
          <p14:sldIdLst>
            <p14:sldId id="350"/>
          </p14:sldIdLst>
        </p14:section>
        <p14:section name="Szakasz 1" id="{53FAEEAB-A847-4661-AD71-5F5316138251}">
          <p14:sldIdLst>
            <p14:sldId id="351"/>
            <p14:sldId id="391"/>
            <p14:sldId id="393"/>
            <p14:sldId id="394"/>
            <p14:sldId id="392"/>
            <p14:sldId id="395"/>
            <p14:sldId id="396"/>
            <p14:sldId id="397"/>
            <p14:sldId id="398"/>
            <p14:sldId id="382"/>
            <p14:sldId id="389"/>
            <p14:sldId id="390"/>
            <p14:sldId id="378"/>
            <p14:sldId id="379"/>
            <p14:sldId id="380"/>
            <p14:sldId id="381"/>
          </p14:sldIdLst>
        </p14:section>
        <p14:section name="Szakasz 2" id="{014D4549-38A3-4575-AD6A-0D6AAB4C6064}">
          <p14:sldIdLst>
            <p14:sldId id="349"/>
            <p14:sldId id="385"/>
            <p14:sldId id="386"/>
            <p14:sldId id="387"/>
            <p14:sldId id="388"/>
          </p14:sldIdLst>
        </p14:section>
        <p14:section name="Szakasz 3" id="{9E00FAC5-95D0-44E7-94CE-F3CEFB9BB287}">
          <p14:sldIdLst>
            <p14:sldId id="360"/>
            <p14:sldId id="383"/>
            <p14:sldId id="384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8" autoAdjust="0"/>
    <p:restoredTop sz="94660"/>
  </p:normalViewPr>
  <p:slideViewPr>
    <p:cSldViewPr showGuides="1">
      <p:cViewPr varScale="1">
        <p:scale>
          <a:sx n="79" d="100"/>
          <a:sy n="79" d="100"/>
        </p:scale>
        <p:origin x="106" y="115"/>
      </p:cViewPr>
      <p:guideLst>
        <p:guide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-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9D10D-1EB9-47F1-BB7B-5856F8D7AEB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8DB18B5-697A-49A6-BCEE-705EC86A1C33}">
      <dgm:prSet phldrT="[Szöveg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GB" sz="4400"/>
            <a:t>formálás</a:t>
          </a:r>
          <a:endParaRPr lang="hu-HU" sz="6500" dirty="0"/>
        </a:p>
      </dgm:t>
    </dgm:pt>
    <dgm:pt modelId="{5127DD19-2A37-4017-9358-566C1BFA4650}" type="parTrans" cxnId="{5FB02417-D274-479A-9711-5109CEFA9ED3}">
      <dgm:prSet/>
      <dgm:spPr/>
      <dgm:t>
        <a:bodyPr/>
        <a:lstStyle/>
        <a:p>
          <a:endParaRPr lang="hu-HU"/>
        </a:p>
      </dgm:t>
    </dgm:pt>
    <dgm:pt modelId="{ACC021D6-D538-4E45-9F8D-64613B4518D7}" type="sibTrans" cxnId="{5FB02417-D274-479A-9711-5109CEFA9ED3}">
      <dgm:prSet/>
      <dgm:spPr/>
      <dgm:t>
        <a:bodyPr/>
        <a:lstStyle/>
        <a:p>
          <a:endParaRPr lang="hu-HU"/>
        </a:p>
      </dgm:t>
    </dgm:pt>
    <dgm:pt modelId="{6A305DF2-B2FE-41FE-ADDA-0FE4B3B26FEB}">
      <dgm:prSet phldrT="[Szöveg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hu-HU" sz="3200" dirty="0"/>
            <a:t>összetétel</a:t>
          </a:r>
        </a:p>
      </dgm:t>
    </dgm:pt>
    <dgm:pt modelId="{8AE08F22-EB2B-4FF7-AFB0-6701FAF66F50}" type="parTrans" cxnId="{4AB43F18-C81B-4EBC-A3EC-2B9014D1B5B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740F3BC8-2979-45A3-B5BA-96B98BDF7994}" type="sibTrans" cxnId="{4AB43F18-C81B-4EBC-A3EC-2B9014D1B5BF}">
      <dgm:prSet/>
      <dgm:spPr/>
      <dgm:t>
        <a:bodyPr/>
        <a:lstStyle/>
        <a:p>
          <a:endParaRPr lang="hu-HU"/>
        </a:p>
      </dgm:t>
    </dgm:pt>
    <dgm:pt modelId="{FFBDF863-68B1-4E71-B9B8-33D0CC514EB6}">
      <dgm:prSet phldrT="[Szöveg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hu-HU" sz="3200" dirty="0"/>
            <a:t>előállítás</a:t>
          </a:r>
        </a:p>
      </dgm:t>
    </dgm:pt>
    <dgm:pt modelId="{9618B265-CE30-459B-9D17-D1CB6497B8BA}" type="parTrans" cxnId="{799DA9CA-BF32-4F4F-8EC3-B46B15BDE81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F0EB0295-268A-4C5A-90F6-9E99E3260074}" type="sibTrans" cxnId="{799DA9CA-BF32-4F4F-8EC3-B46B15BDE818}">
      <dgm:prSet/>
      <dgm:spPr/>
      <dgm:t>
        <a:bodyPr/>
        <a:lstStyle/>
        <a:p>
          <a:endParaRPr lang="hu-HU"/>
        </a:p>
      </dgm:t>
    </dgm:pt>
    <dgm:pt modelId="{5689AC51-7F5B-490D-84A0-37988C47C828}">
      <dgm:prSet phldrT="[Szöveg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hu-HU" sz="3200" dirty="0"/>
            <a:t>tervezés</a:t>
          </a:r>
        </a:p>
      </dgm:t>
    </dgm:pt>
    <dgm:pt modelId="{A197EFBC-467C-41E9-A5E2-F0BB4BBAB861}" type="parTrans" cxnId="{D671F915-1A58-4400-9BDC-E72AB6FFDFF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5D5B735E-2A7B-40BD-B2F2-52F8C8528877}" type="sibTrans" cxnId="{D671F915-1A58-4400-9BDC-E72AB6FFDFF0}">
      <dgm:prSet/>
      <dgm:spPr/>
      <dgm:t>
        <a:bodyPr/>
        <a:lstStyle/>
        <a:p>
          <a:endParaRPr lang="hu-HU"/>
        </a:p>
      </dgm:t>
    </dgm:pt>
    <dgm:pt modelId="{7EC6FF18-2BFC-4D9B-B8F1-563656BE61E9}">
      <dgm:prSet phldrT="[Szöveg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GB" sz="3200"/>
            <a:t>k</a:t>
          </a:r>
          <a:r>
            <a:rPr lang="hu-HU" sz="3200"/>
            <a:t>émia</a:t>
          </a:r>
          <a:endParaRPr lang="hu-HU" sz="3200" dirty="0"/>
        </a:p>
      </dgm:t>
    </dgm:pt>
    <dgm:pt modelId="{F0365FB4-FD9E-4E17-ADF2-CA801913BBB8}" type="parTrans" cxnId="{71231439-2169-4FB7-8DB1-B697479239F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4E5EA773-2C91-4618-A53E-727AE28A3C3A}" type="sibTrans" cxnId="{71231439-2169-4FB7-8DB1-B697479239F9}">
      <dgm:prSet/>
      <dgm:spPr/>
      <dgm:t>
        <a:bodyPr/>
        <a:lstStyle/>
        <a:p>
          <a:endParaRPr lang="hu-HU"/>
        </a:p>
      </dgm:t>
    </dgm:pt>
    <dgm:pt modelId="{B6222F40-870F-439B-9511-2902B989BAE7}" type="pres">
      <dgm:prSet presAssocID="{54F9D10D-1EB9-47F1-BB7B-5856F8D7AE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40A971-704D-4A22-B8FC-BD55F227279F}" type="pres">
      <dgm:prSet presAssocID="{D8DB18B5-697A-49A6-BCEE-705EC86A1C33}" presName="hierRoot1" presStyleCnt="0">
        <dgm:presLayoutVars>
          <dgm:hierBranch val="init"/>
        </dgm:presLayoutVars>
      </dgm:prSet>
      <dgm:spPr/>
    </dgm:pt>
    <dgm:pt modelId="{974080EA-2FC6-4694-BE8F-5A4212C26143}" type="pres">
      <dgm:prSet presAssocID="{D8DB18B5-697A-49A6-BCEE-705EC86A1C33}" presName="rootComposite1" presStyleCnt="0"/>
      <dgm:spPr/>
    </dgm:pt>
    <dgm:pt modelId="{81C92CC1-8C77-41B9-A874-BFD3493F7DC1}" type="pres">
      <dgm:prSet presAssocID="{D8DB18B5-697A-49A6-BCEE-705EC86A1C33}" presName="rootText1" presStyleLbl="node0" presStyleIdx="0" presStyleCnt="1" custScaleX="461821" custScaleY="127714">
        <dgm:presLayoutVars>
          <dgm:chPref val="3"/>
        </dgm:presLayoutVars>
      </dgm:prSet>
      <dgm:spPr/>
    </dgm:pt>
    <dgm:pt modelId="{9BCAD802-0FA8-443A-A1F0-8CA926CF5E8F}" type="pres">
      <dgm:prSet presAssocID="{D8DB18B5-697A-49A6-BCEE-705EC86A1C33}" presName="rootConnector1" presStyleLbl="node1" presStyleIdx="0" presStyleCnt="0"/>
      <dgm:spPr/>
    </dgm:pt>
    <dgm:pt modelId="{BCF99C73-2EAD-4288-9349-9C12652F7A4D}" type="pres">
      <dgm:prSet presAssocID="{D8DB18B5-697A-49A6-BCEE-705EC86A1C33}" presName="hierChild2" presStyleCnt="0"/>
      <dgm:spPr/>
    </dgm:pt>
    <dgm:pt modelId="{34128BEF-603D-4E02-9901-0A2101AA7FFD}" type="pres">
      <dgm:prSet presAssocID="{F0365FB4-FD9E-4E17-ADF2-CA801913BBB8}" presName="Name37" presStyleLbl="parChTrans1D2" presStyleIdx="0" presStyleCnt="4"/>
      <dgm:spPr/>
    </dgm:pt>
    <dgm:pt modelId="{72874410-CA4A-4347-8758-749C808655F0}" type="pres">
      <dgm:prSet presAssocID="{7EC6FF18-2BFC-4D9B-B8F1-563656BE61E9}" presName="hierRoot2" presStyleCnt="0">
        <dgm:presLayoutVars>
          <dgm:hierBranch val="init"/>
        </dgm:presLayoutVars>
      </dgm:prSet>
      <dgm:spPr/>
    </dgm:pt>
    <dgm:pt modelId="{0DCA5EC9-70F4-4411-B441-9AAD5AEEFF55}" type="pres">
      <dgm:prSet presAssocID="{7EC6FF18-2BFC-4D9B-B8F1-563656BE61E9}" presName="rootComposite" presStyleCnt="0"/>
      <dgm:spPr/>
    </dgm:pt>
    <dgm:pt modelId="{88423CAA-60FC-42E1-BAD8-AF155E073BF4}" type="pres">
      <dgm:prSet presAssocID="{7EC6FF18-2BFC-4D9B-B8F1-563656BE61E9}" presName="rootText" presStyleLbl="node2" presStyleIdx="0" presStyleCnt="4">
        <dgm:presLayoutVars>
          <dgm:chPref val="3"/>
        </dgm:presLayoutVars>
      </dgm:prSet>
      <dgm:spPr/>
    </dgm:pt>
    <dgm:pt modelId="{F09C70FC-79D2-4F6A-BA17-5C64F6076C88}" type="pres">
      <dgm:prSet presAssocID="{7EC6FF18-2BFC-4D9B-B8F1-563656BE61E9}" presName="rootConnector" presStyleLbl="node2" presStyleIdx="0" presStyleCnt="4"/>
      <dgm:spPr/>
    </dgm:pt>
    <dgm:pt modelId="{DA51668B-A445-4863-BD25-69AB0DF7AA20}" type="pres">
      <dgm:prSet presAssocID="{7EC6FF18-2BFC-4D9B-B8F1-563656BE61E9}" presName="hierChild4" presStyleCnt="0"/>
      <dgm:spPr/>
    </dgm:pt>
    <dgm:pt modelId="{0E4AC35A-E305-4B89-B627-482FF06FDD10}" type="pres">
      <dgm:prSet presAssocID="{7EC6FF18-2BFC-4D9B-B8F1-563656BE61E9}" presName="hierChild5" presStyleCnt="0"/>
      <dgm:spPr/>
    </dgm:pt>
    <dgm:pt modelId="{B75FAD55-0958-43CB-AECC-4A81E7AD3863}" type="pres">
      <dgm:prSet presAssocID="{8AE08F22-EB2B-4FF7-AFB0-6701FAF66F50}" presName="Name37" presStyleLbl="parChTrans1D2" presStyleIdx="1" presStyleCnt="4"/>
      <dgm:spPr/>
    </dgm:pt>
    <dgm:pt modelId="{809DAA0B-A9FE-46FB-83EA-02ECF15F3578}" type="pres">
      <dgm:prSet presAssocID="{6A305DF2-B2FE-41FE-ADDA-0FE4B3B26FEB}" presName="hierRoot2" presStyleCnt="0">
        <dgm:presLayoutVars>
          <dgm:hierBranch val="init"/>
        </dgm:presLayoutVars>
      </dgm:prSet>
      <dgm:spPr/>
    </dgm:pt>
    <dgm:pt modelId="{9EF224FF-990B-46BB-9673-00DEE88094E8}" type="pres">
      <dgm:prSet presAssocID="{6A305DF2-B2FE-41FE-ADDA-0FE4B3B26FEB}" presName="rootComposite" presStyleCnt="0"/>
      <dgm:spPr/>
    </dgm:pt>
    <dgm:pt modelId="{57F52D93-E332-489E-B282-C87ED1440D7E}" type="pres">
      <dgm:prSet presAssocID="{6A305DF2-B2FE-41FE-ADDA-0FE4B3B26FEB}" presName="rootText" presStyleLbl="node2" presStyleIdx="1" presStyleCnt="4">
        <dgm:presLayoutVars>
          <dgm:chPref val="3"/>
        </dgm:presLayoutVars>
      </dgm:prSet>
      <dgm:spPr/>
    </dgm:pt>
    <dgm:pt modelId="{6FD30015-3466-474B-B6D2-EB0BCD6D1749}" type="pres">
      <dgm:prSet presAssocID="{6A305DF2-B2FE-41FE-ADDA-0FE4B3B26FEB}" presName="rootConnector" presStyleLbl="node2" presStyleIdx="1" presStyleCnt="4"/>
      <dgm:spPr/>
    </dgm:pt>
    <dgm:pt modelId="{F55DD2A1-0CF8-467A-A640-C92A2707628A}" type="pres">
      <dgm:prSet presAssocID="{6A305DF2-B2FE-41FE-ADDA-0FE4B3B26FEB}" presName="hierChild4" presStyleCnt="0"/>
      <dgm:spPr/>
    </dgm:pt>
    <dgm:pt modelId="{3BCE7FE8-528B-49D5-8861-11CAB85A84FA}" type="pres">
      <dgm:prSet presAssocID="{6A305DF2-B2FE-41FE-ADDA-0FE4B3B26FEB}" presName="hierChild5" presStyleCnt="0"/>
      <dgm:spPr/>
    </dgm:pt>
    <dgm:pt modelId="{67DC58B7-2D85-494D-8CC3-4AB6A38BE591}" type="pres">
      <dgm:prSet presAssocID="{9618B265-CE30-459B-9D17-D1CB6497B8BA}" presName="Name37" presStyleLbl="parChTrans1D2" presStyleIdx="2" presStyleCnt="4"/>
      <dgm:spPr/>
    </dgm:pt>
    <dgm:pt modelId="{000BFA2A-64AF-412E-BED4-7FF21B80D312}" type="pres">
      <dgm:prSet presAssocID="{FFBDF863-68B1-4E71-B9B8-33D0CC514EB6}" presName="hierRoot2" presStyleCnt="0">
        <dgm:presLayoutVars>
          <dgm:hierBranch val="init"/>
        </dgm:presLayoutVars>
      </dgm:prSet>
      <dgm:spPr/>
    </dgm:pt>
    <dgm:pt modelId="{6558B670-AE39-465D-824C-81843FC44289}" type="pres">
      <dgm:prSet presAssocID="{FFBDF863-68B1-4E71-B9B8-33D0CC514EB6}" presName="rootComposite" presStyleCnt="0"/>
      <dgm:spPr/>
    </dgm:pt>
    <dgm:pt modelId="{6FE548B5-90B3-46D7-8A4A-263C6C742C1A}" type="pres">
      <dgm:prSet presAssocID="{FFBDF863-68B1-4E71-B9B8-33D0CC514EB6}" presName="rootText" presStyleLbl="node2" presStyleIdx="2" presStyleCnt="4">
        <dgm:presLayoutVars>
          <dgm:chPref val="3"/>
        </dgm:presLayoutVars>
      </dgm:prSet>
      <dgm:spPr/>
    </dgm:pt>
    <dgm:pt modelId="{C37C77E5-A6D4-4543-922A-47E7F685FE6B}" type="pres">
      <dgm:prSet presAssocID="{FFBDF863-68B1-4E71-B9B8-33D0CC514EB6}" presName="rootConnector" presStyleLbl="node2" presStyleIdx="2" presStyleCnt="4"/>
      <dgm:spPr/>
    </dgm:pt>
    <dgm:pt modelId="{896D1E60-A2E9-4B7C-91FB-96489C7250A4}" type="pres">
      <dgm:prSet presAssocID="{FFBDF863-68B1-4E71-B9B8-33D0CC514EB6}" presName="hierChild4" presStyleCnt="0"/>
      <dgm:spPr/>
    </dgm:pt>
    <dgm:pt modelId="{28FBF64D-E6D2-4AF0-BE75-2673429103E2}" type="pres">
      <dgm:prSet presAssocID="{FFBDF863-68B1-4E71-B9B8-33D0CC514EB6}" presName="hierChild5" presStyleCnt="0"/>
      <dgm:spPr/>
    </dgm:pt>
    <dgm:pt modelId="{C0E2D198-619C-43E7-A747-61C50073E867}" type="pres">
      <dgm:prSet presAssocID="{A197EFBC-467C-41E9-A5E2-F0BB4BBAB861}" presName="Name37" presStyleLbl="parChTrans1D2" presStyleIdx="3" presStyleCnt="4"/>
      <dgm:spPr/>
    </dgm:pt>
    <dgm:pt modelId="{B907AB7A-DE90-420C-8D91-ED0A7CC4C920}" type="pres">
      <dgm:prSet presAssocID="{5689AC51-7F5B-490D-84A0-37988C47C828}" presName="hierRoot2" presStyleCnt="0">
        <dgm:presLayoutVars>
          <dgm:hierBranch val="init"/>
        </dgm:presLayoutVars>
      </dgm:prSet>
      <dgm:spPr/>
    </dgm:pt>
    <dgm:pt modelId="{C4EAC380-6CAF-4ABC-B2BF-7E9C5C06E1D4}" type="pres">
      <dgm:prSet presAssocID="{5689AC51-7F5B-490D-84A0-37988C47C828}" presName="rootComposite" presStyleCnt="0"/>
      <dgm:spPr/>
    </dgm:pt>
    <dgm:pt modelId="{1AF49D6B-D57B-4516-AAAF-28C33FCE8ABD}" type="pres">
      <dgm:prSet presAssocID="{5689AC51-7F5B-490D-84A0-37988C47C828}" presName="rootText" presStyleLbl="node2" presStyleIdx="3" presStyleCnt="4">
        <dgm:presLayoutVars>
          <dgm:chPref val="3"/>
        </dgm:presLayoutVars>
      </dgm:prSet>
      <dgm:spPr/>
    </dgm:pt>
    <dgm:pt modelId="{9AC1D257-9CA8-47BF-9CD1-3A6124C68307}" type="pres">
      <dgm:prSet presAssocID="{5689AC51-7F5B-490D-84A0-37988C47C828}" presName="rootConnector" presStyleLbl="node2" presStyleIdx="3" presStyleCnt="4"/>
      <dgm:spPr/>
    </dgm:pt>
    <dgm:pt modelId="{026B65C8-9D4F-45C5-8A27-7E755196161A}" type="pres">
      <dgm:prSet presAssocID="{5689AC51-7F5B-490D-84A0-37988C47C828}" presName="hierChild4" presStyleCnt="0"/>
      <dgm:spPr/>
    </dgm:pt>
    <dgm:pt modelId="{379D1885-C7E3-4358-9535-06C28DA6B8D1}" type="pres">
      <dgm:prSet presAssocID="{5689AC51-7F5B-490D-84A0-37988C47C828}" presName="hierChild5" presStyleCnt="0"/>
      <dgm:spPr/>
    </dgm:pt>
    <dgm:pt modelId="{3995239A-4E00-4DB5-82CB-DC6F159A24A5}" type="pres">
      <dgm:prSet presAssocID="{D8DB18B5-697A-49A6-BCEE-705EC86A1C33}" presName="hierChild3" presStyleCnt="0"/>
      <dgm:spPr/>
    </dgm:pt>
  </dgm:ptLst>
  <dgm:cxnLst>
    <dgm:cxn modelId="{6D5BDA0C-C1FB-4DC2-8A31-66C9054C3259}" type="presOf" srcId="{A197EFBC-467C-41E9-A5E2-F0BB4BBAB861}" destId="{C0E2D198-619C-43E7-A747-61C50073E867}" srcOrd="0" destOrd="0" presId="urn:microsoft.com/office/officeart/2005/8/layout/orgChart1"/>
    <dgm:cxn modelId="{D671F915-1A58-4400-9BDC-E72AB6FFDFF0}" srcId="{D8DB18B5-697A-49A6-BCEE-705EC86A1C33}" destId="{5689AC51-7F5B-490D-84A0-37988C47C828}" srcOrd="3" destOrd="0" parTransId="{A197EFBC-467C-41E9-A5E2-F0BB4BBAB861}" sibTransId="{5D5B735E-2A7B-40BD-B2F2-52F8C8528877}"/>
    <dgm:cxn modelId="{5FB02417-D274-479A-9711-5109CEFA9ED3}" srcId="{54F9D10D-1EB9-47F1-BB7B-5856F8D7AEBB}" destId="{D8DB18B5-697A-49A6-BCEE-705EC86A1C33}" srcOrd="0" destOrd="0" parTransId="{5127DD19-2A37-4017-9358-566C1BFA4650}" sibTransId="{ACC021D6-D538-4E45-9F8D-64613B4518D7}"/>
    <dgm:cxn modelId="{4AB43F18-C81B-4EBC-A3EC-2B9014D1B5BF}" srcId="{D8DB18B5-697A-49A6-BCEE-705EC86A1C33}" destId="{6A305DF2-B2FE-41FE-ADDA-0FE4B3B26FEB}" srcOrd="1" destOrd="0" parTransId="{8AE08F22-EB2B-4FF7-AFB0-6701FAF66F50}" sibTransId="{740F3BC8-2979-45A3-B5BA-96B98BDF7994}"/>
    <dgm:cxn modelId="{1102D228-B9A8-4785-AF4E-C36E1961C71E}" type="presOf" srcId="{F0365FB4-FD9E-4E17-ADF2-CA801913BBB8}" destId="{34128BEF-603D-4E02-9901-0A2101AA7FFD}" srcOrd="0" destOrd="0" presId="urn:microsoft.com/office/officeart/2005/8/layout/orgChart1"/>
    <dgm:cxn modelId="{BB7D0B2A-274C-4812-8213-FF213EA55B9C}" type="presOf" srcId="{FFBDF863-68B1-4E71-B9B8-33D0CC514EB6}" destId="{C37C77E5-A6D4-4543-922A-47E7F685FE6B}" srcOrd="1" destOrd="0" presId="urn:microsoft.com/office/officeart/2005/8/layout/orgChart1"/>
    <dgm:cxn modelId="{7E1E1F2D-A397-4D6C-9A09-3CE1557394D3}" type="presOf" srcId="{D8DB18B5-697A-49A6-BCEE-705EC86A1C33}" destId="{81C92CC1-8C77-41B9-A874-BFD3493F7DC1}" srcOrd="0" destOrd="0" presId="urn:microsoft.com/office/officeart/2005/8/layout/orgChart1"/>
    <dgm:cxn modelId="{418DF331-DACC-4310-A560-4F265321D832}" type="presOf" srcId="{5689AC51-7F5B-490D-84A0-37988C47C828}" destId="{9AC1D257-9CA8-47BF-9CD1-3A6124C68307}" srcOrd="1" destOrd="0" presId="urn:microsoft.com/office/officeart/2005/8/layout/orgChart1"/>
    <dgm:cxn modelId="{71231439-2169-4FB7-8DB1-B697479239F9}" srcId="{D8DB18B5-697A-49A6-BCEE-705EC86A1C33}" destId="{7EC6FF18-2BFC-4D9B-B8F1-563656BE61E9}" srcOrd="0" destOrd="0" parTransId="{F0365FB4-FD9E-4E17-ADF2-CA801913BBB8}" sibTransId="{4E5EA773-2C91-4618-A53E-727AE28A3C3A}"/>
    <dgm:cxn modelId="{CCE3CF40-C604-4463-B742-E75205E73EA9}" type="presOf" srcId="{54F9D10D-1EB9-47F1-BB7B-5856F8D7AEBB}" destId="{B6222F40-870F-439B-9511-2902B989BAE7}" srcOrd="0" destOrd="0" presId="urn:microsoft.com/office/officeart/2005/8/layout/orgChart1"/>
    <dgm:cxn modelId="{B73C6565-BD99-43A0-9A8A-0CD48BE91485}" type="presOf" srcId="{8AE08F22-EB2B-4FF7-AFB0-6701FAF66F50}" destId="{B75FAD55-0958-43CB-AECC-4A81E7AD3863}" srcOrd="0" destOrd="0" presId="urn:microsoft.com/office/officeart/2005/8/layout/orgChart1"/>
    <dgm:cxn modelId="{EA59BC6B-1571-4237-82CE-E4CC0D5B5BA8}" type="presOf" srcId="{5689AC51-7F5B-490D-84A0-37988C47C828}" destId="{1AF49D6B-D57B-4516-AAAF-28C33FCE8ABD}" srcOrd="0" destOrd="0" presId="urn:microsoft.com/office/officeart/2005/8/layout/orgChart1"/>
    <dgm:cxn modelId="{7DB76991-8822-4132-A190-F0863EB4322E}" type="presOf" srcId="{7EC6FF18-2BFC-4D9B-B8F1-563656BE61E9}" destId="{88423CAA-60FC-42E1-BAD8-AF155E073BF4}" srcOrd="0" destOrd="0" presId="urn:microsoft.com/office/officeart/2005/8/layout/orgChart1"/>
    <dgm:cxn modelId="{9F161696-EB62-4FBB-9E72-909FB4B3A8B8}" type="presOf" srcId="{D8DB18B5-697A-49A6-BCEE-705EC86A1C33}" destId="{9BCAD802-0FA8-443A-A1F0-8CA926CF5E8F}" srcOrd="1" destOrd="0" presId="urn:microsoft.com/office/officeart/2005/8/layout/orgChart1"/>
    <dgm:cxn modelId="{2471B5B7-7C33-4656-93B9-6E61BEC7BBF2}" type="presOf" srcId="{7EC6FF18-2BFC-4D9B-B8F1-563656BE61E9}" destId="{F09C70FC-79D2-4F6A-BA17-5C64F6076C88}" srcOrd="1" destOrd="0" presId="urn:microsoft.com/office/officeart/2005/8/layout/orgChart1"/>
    <dgm:cxn modelId="{5CDB30C5-C590-437C-989E-A337358DCD20}" type="presOf" srcId="{9618B265-CE30-459B-9D17-D1CB6497B8BA}" destId="{67DC58B7-2D85-494D-8CC3-4AB6A38BE591}" srcOrd="0" destOrd="0" presId="urn:microsoft.com/office/officeart/2005/8/layout/orgChart1"/>
    <dgm:cxn modelId="{799DA9CA-BF32-4F4F-8EC3-B46B15BDE818}" srcId="{D8DB18B5-697A-49A6-BCEE-705EC86A1C33}" destId="{FFBDF863-68B1-4E71-B9B8-33D0CC514EB6}" srcOrd="2" destOrd="0" parTransId="{9618B265-CE30-459B-9D17-D1CB6497B8BA}" sibTransId="{F0EB0295-268A-4C5A-90F6-9E99E3260074}"/>
    <dgm:cxn modelId="{7AA258F6-3609-4F7D-BB02-93B2C5536B46}" type="presOf" srcId="{6A305DF2-B2FE-41FE-ADDA-0FE4B3B26FEB}" destId="{6FD30015-3466-474B-B6D2-EB0BCD6D1749}" srcOrd="1" destOrd="0" presId="urn:microsoft.com/office/officeart/2005/8/layout/orgChart1"/>
    <dgm:cxn modelId="{307AB0F6-2EB4-43ED-ACF7-B0FC176932FE}" type="presOf" srcId="{6A305DF2-B2FE-41FE-ADDA-0FE4B3B26FEB}" destId="{57F52D93-E332-489E-B282-C87ED1440D7E}" srcOrd="0" destOrd="0" presId="urn:microsoft.com/office/officeart/2005/8/layout/orgChart1"/>
    <dgm:cxn modelId="{F2D35AFA-0174-45D1-890F-92EE3444B60B}" type="presOf" srcId="{FFBDF863-68B1-4E71-B9B8-33D0CC514EB6}" destId="{6FE548B5-90B3-46D7-8A4A-263C6C742C1A}" srcOrd="0" destOrd="0" presId="urn:microsoft.com/office/officeart/2005/8/layout/orgChart1"/>
    <dgm:cxn modelId="{F203A9C3-799B-4265-A0E7-3FE1960A3C16}" type="presParOf" srcId="{B6222F40-870F-439B-9511-2902B989BAE7}" destId="{1540A971-704D-4A22-B8FC-BD55F227279F}" srcOrd="0" destOrd="0" presId="urn:microsoft.com/office/officeart/2005/8/layout/orgChart1"/>
    <dgm:cxn modelId="{4279A9FE-B2B1-47E6-BCBD-9902062EAB00}" type="presParOf" srcId="{1540A971-704D-4A22-B8FC-BD55F227279F}" destId="{974080EA-2FC6-4694-BE8F-5A4212C26143}" srcOrd="0" destOrd="0" presId="urn:microsoft.com/office/officeart/2005/8/layout/orgChart1"/>
    <dgm:cxn modelId="{B8E4B1D1-A8E8-4271-BD56-B1D1D26247F6}" type="presParOf" srcId="{974080EA-2FC6-4694-BE8F-5A4212C26143}" destId="{81C92CC1-8C77-41B9-A874-BFD3493F7DC1}" srcOrd="0" destOrd="0" presId="urn:microsoft.com/office/officeart/2005/8/layout/orgChart1"/>
    <dgm:cxn modelId="{CEB7927A-CEA2-4092-90EC-FDAEC512FDEA}" type="presParOf" srcId="{974080EA-2FC6-4694-BE8F-5A4212C26143}" destId="{9BCAD802-0FA8-443A-A1F0-8CA926CF5E8F}" srcOrd="1" destOrd="0" presId="urn:microsoft.com/office/officeart/2005/8/layout/orgChart1"/>
    <dgm:cxn modelId="{4061626B-12D9-4889-9D92-7333E1048E52}" type="presParOf" srcId="{1540A971-704D-4A22-B8FC-BD55F227279F}" destId="{BCF99C73-2EAD-4288-9349-9C12652F7A4D}" srcOrd="1" destOrd="0" presId="urn:microsoft.com/office/officeart/2005/8/layout/orgChart1"/>
    <dgm:cxn modelId="{7D8D7B08-1670-48F4-A4FB-F5158D110EBE}" type="presParOf" srcId="{BCF99C73-2EAD-4288-9349-9C12652F7A4D}" destId="{34128BEF-603D-4E02-9901-0A2101AA7FFD}" srcOrd="0" destOrd="0" presId="urn:microsoft.com/office/officeart/2005/8/layout/orgChart1"/>
    <dgm:cxn modelId="{E0F3A33A-81E2-4049-92F6-DD6CB58D6B6F}" type="presParOf" srcId="{BCF99C73-2EAD-4288-9349-9C12652F7A4D}" destId="{72874410-CA4A-4347-8758-749C808655F0}" srcOrd="1" destOrd="0" presId="urn:microsoft.com/office/officeart/2005/8/layout/orgChart1"/>
    <dgm:cxn modelId="{08EA533F-EA52-48A3-9116-AC697C5D6256}" type="presParOf" srcId="{72874410-CA4A-4347-8758-749C808655F0}" destId="{0DCA5EC9-70F4-4411-B441-9AAD5AEEFF55}" srcOrd="0" destOrd="0" presId="urn:microsoft.com/office/officeart/2005/8/layout/orgChart1"/>
    <dgm:cxn modelId="{4FA459A6-2FA3-4DD1-80B3-69CB63DB9869}" type="presParOf" srcId="{0DCA5EC9-70F4-4411-B441-9AAD5AEEFF55}" destId="{88423CAA-60FC-42E1-BAD8-AF155E073BF4}" srcOrd="0" destOrd="0" presId="urn:microsoft.com/office/officeart/2005/8/layout/orgChart1"/>
    <dgm:cxn modelId="{E6EE5952-587B-4CA2-A217-93B658FEF13E}" type="presParOf" srcId="{0DCA5EC9-70F4-4411-B441-9AAD5AEEFF55}" destId="{F09C70FC-79D2-4F6A-BA17-5C64F6076C88}" srcOrd="1" destOrd="0" presId="urn:microsoft.com/office/officeart/2005/8/layout/orgChart1"/>
    <dgm:cxn modelId="{80D7DF41-BE2D-4249-87D4-28C42A3E97A5}" type="presParOf" srcId="{72874410-CA4A-4347-8758-749C808655F0}" destId="{DA51668B-A445-4863-BD25-69AB0DF7AA20}" srcOrd="1" destOrd="0" presId="urn:microsoft.com/office/officeart/2005/8/layout/orgChart1"/>
    <dgm:cxn modelId="{2BF0524B-9510-4902-9BAC-AC8BDDC12D5E}" type="presParOf" srcId="{72874410-CA4A-4347-8758-749C808655F0}" destId="{0E4AC35A-E305-4B89-B627-482FF06FDD10}" srcOrd="2" destOrd="0" presId="urn:microsoft.com/office/officeart/2005/8/layout/orgChart1"/>
    <dgm:cxn modelId="{DCF233F2-BC23-4933-9959-B0D7277735DB}" type="presParOf" srcId="{BCF99C73-2EAD-4288-9349-9C12652F7A4D}" destId="{B75FAD55-0958-43CB-AECC-4A81E7AD3863}" srcOrd="2" destOrd="0" presId="urn:microsoft.com/office/officeart/2005/8/layout/orgChart1"/>
    <dgm:cxn modelId="{930BF7BB-94B5-40E4-8A36-F978B646EFDF}" type="presParOf" srcId="{BCF99C73-2EAD-4288-9349-9C12652F7A4D}" destId="{809DAA0B-A9FE-46FB-83EA-02ECF15F3578}" srcOrd="3" destOrd="0" presId="urn:microsoft.com/office/officeart/2005/8/layout/orgChart1"/>
    <dgm:cxn modelId="{525DC390-7A57-45A1-94D5-79E44DCC1740}" type="presParOf" srcId="{809DAA0B-A9FE-46FB-83EA-02ECF15F3578}" destId="{9EF224FF-990B-46BB-9673-00DEE88094E8}" srcOrd="0" destOrd="0" presId="urn:microsoft.com/office/officeart/2005/8/layout/orgChart1"/>
    <dgm:cxn modelId="{96A8DF27-BEE4-46FC-959D-FE164E539465}" type="presParOf" srcId="{9EF224FF-990B-46BB-9673-00DEE88094E8}" destId="{57F52D93-E332-489E-B282-C87ED1440D7E}" srcOrd="0" destOrd="0" presId="urn:microsoft.com/office/officeart/2005/8/layout/orgChart1"/>
    <dgm:cxn modelId="{BCEA9FFE-F3D4-4821-B194-D80D59E918C3}" type="presParOf" srcId="{9EF224FF-990B-46BB-9673-00DEE88094E8}" destId="{6FD30015-3466-474B-B6D2-EB0BCD6D1749}" srcOrd="1" destOrd="0" presId="urn:microsoft.com/office/officeart/2005/8/layout/orgChart1"/>
    <dgm:cxn modelId="{49BD2274-1423-413E-ADFA-F3C829CE5856}" type="presParOf" srcId="{809DAA0B-A9FE-46FB-83EA-02ECF15F3578}" destId="{F55DD2A1-0CF8-467A-A640-C92A2707628A}" srcOrd="1" destOrd="0" presId="urn:microsoft.com/office/officeart/2005/8/layout/orgChart1"/>
    <dgm:cxn modelId="{292BD2CE-72E2-4F66-817B-CFC3624C21C0}" type="presParOf" srcId="{809DAA0B-A9FE-46FB-83EA-02ECF15F3578}" destId="{3BCE7FE8-528B-49D5-8861-11CAB85A84FA}" srcOrd="2" destOrd="0" presId="urn:microsoft.com/office/officeart/2005/8/layout/orgChart1"/>
    <dgm:cxn modelId="{C1013114-62FB-4DB2-A830-D16B834AD73C}" type="presParOf" srcId="{BCF99C73-2EAD-4288-9349-9C12652F7A4D}" destId="{67DC58B7-2D85-494D-8CC3-4AB6A38BE591}" srcOrd="4" destOrd="0" presId="urn:microsoft.com/office/officeart/2005/8/layout/orgChart1"/>
    <dgm:cxn modelId="{04B82E1E-9A75-4428-ADB5-EA1DB69DD46C}" type="presParOf" srcId="{BCF99C73-2EAD-4288-9349-9C12652F7A4D}" destId="{000BFA2A-64AF-412E-BED4-7FF21B80D312}" srcOrd="5" destOrd="0" presId="urn:microsoft.com/office/officeart/2005/8/layout/orgChart1"/>
    <dgm:cxn modelId="{BE80A34C-C69C-4C99-A909-076918F44769}" type="presParOf" srcId="{000BFA2A-64AF-412E-BED4-7FF21B80D312}" destId="{6558B670-AE39-465D-824C-81843FC44289}" srcOrd="0" destOrd="0" presId="urn:microsoft.com/office/officeart/2005/8/layout/orgChart1"/>
    <dgm:cxn modelId="{60956892-5986-40A6-8833-78324965A053}" type="presParOf" srcId="{6558B670-AE39-465D-824C-81843FC44289}" destId="{6FE548B5-90B3-46D7-8A4A-263C6C742C1A}" srcOrd="0" destOrd="0" presId="urn:microsoft.com/office/officeart/2005/8/layout/orgChart1"/>
    <dgm:cxn modelId="{5EAA0494-007D-42AE-9F87-20B94A7279AE}" type="presParOf" srcId="{6558B670-AE39-465D-824C-81843FC44289}" destId="{C37C77E5-A6D4-4543-922A-47E7F685FE6B}" srcOrd="1" destOrd="0" presId="urn:microsoft.com/office/officeart/2005/8/layout/orgChart1"/>
    <dgm:cxn modelId="{BCB451FA-B837-4D51-8E64-70082600CBDE}" type="presParOf" srcId="{000BFA2A-64AF-412E-BED4-7FF21B80D312}" destId="{896D1E60-A2E9-4B7C-91FB-96489C7250A4}" srcOrd="1" destOrd="0" presId="urn:microsoft.com/office/officeart/2005/8/layout/orgChart1"/>
    <dgm:cxn modelId="{56881BBF-21D9-4FA8-9523-94A34AC9A8D8}" type="presParOf" srcId="{000BFA2A-64AF-412E-BED4-7FF21B80D312}" destId="{28FBF64D-E6D2-4AF0-BE75-2673429103E2}" srcOrd="2" destOrd="0" presId="urn:microsoft.com/office/officeart/2005/8/layout/orgChart1"/>
    <dgm:cxn modelId="{0E6A7218-5020-438A-BEEC-7CD2A444692F}" type="presParOf" srcId="{BCF99C73-2EAD-4288-9349-9C12652F7A4D}" destId="{C0E2D198-619C-43E7-A747-61C50073E867}" srcOrd="6" destOrd="0" presId="urn:microsoft.com/office/officeart/2005/8/layout/orgChart1"/>
    <dgm:cxn modelId="{BCFCF8D9-96AF-42D7-A428-258F5869DED3}" type="presParOf" srcId="{BCF99C73-2EAD-4288-9349-9C12652F7A4D}" destId="{B907AB7A-DE90-420C-8D91-ED0A7CC4C920}" srcOrd="7" destOrd="0" presId="urn:microsoft.com/office/officeart/2005/8/layout/orgChart1"/>
    <dgm:cxn modelId="{BA684077-9FB6-4F9A-BB3C-836BBD7ED530}" type="presParOf" srcId="{B907AB7A-DE90-420C-8D91-ED0A7CC4C920}" destId="{C4EAC380-6CAF-4ABC-B2BF-7E9C5C06E1D4}" srcOrd="0" destOrd="0" presId="urn:microsoft.com/office/officeart/2005/8/layout/orgChart1"/>
    <dgm:cxn modelId="{17312A9D-6FA4-4F22-BE50-1DF1C2FA03CE}" type="presParOf" srcId="{C4EAC380-6CAF-4ABC-B2BF-7E9C5C06E1D4}" destId="{1AF49D6B-D57B-4516-AAAF-28C33FCE8ABD}" srcOrd="0" destOrd="0" presId="urn:microsoft.com/office/officeart/2005/8/layout/orgChart1"/>
    <dgm:cxn modelId="{039B5827-3D1E-450A-85E0-429E74D9D857}" type="presParOf" srcId="{C4EAC380-6CAF-4ABC-B2BF-7E9C5C06E1D4}" destId="{9AC1D257-9CA8-47BF-9CD1-3A6124C68307}" srcOrd="1" destOrd="0" presId="urn:microsoft.com/office/officeart/2005/8/layout/orgChart1"/>
    <dgm:cxn modelId="{8DECC09D-CE53-4B0E-A27B-D344472523A0}" type="presParOf" srcId="{B907AB7A-DE90-420C-8D91-ED0A7CC4C920}" destId="{026B65C8-9D4F-45C5-8A27-7E755196161A}" srcOrd="1" destOrd="0" presId="urn:microsoft.com/office/officeart/2005/8/layout/orgChart1"/>
    <dgm:cxn modelId="{7B182B30-1B39-4992-BCE9-81E80344FD15}" type="presParOf" srcId="{B907AB7A-DE90-420C-8D91-ED0A7CC4C920}" destId="{379D1885-C7E3-4358-9535-06C28DA6B8D1}" srcOrd="2" destOrd="0" presId="urn:microsoft.com/office/officeart/2005/8/layout/orgChart1"/>
    <dgm:cxn modelId="{09C96C0A-177C-422F-9A78-381AC20CD78A}" type="presParOf" srcId="{1540A971-704D-4A22-B8FC-BD55F227279F}" destId="{3995239A-4E00-4DB5-82CB-DC6F159A24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1F5F2-E133-492E-B29E-4247A2C904F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5390A0E-75BC-4018-A07B-673AAD3971D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GB"/>
            <a:t>kémiai</a:t>
          </a:r>
          <a:endParaRPr lang="hu-HU"/>
        </a:p>
      </dgm:t>
    </dgm:pt>
    <dgm:pt modelId="{EBFDE7FF-78DD-4063-85B6-CB77D56994D0}" type="parTrans" cxnId="{28CE52BC-61B7-4574-871B-59AB8B6CB4C0}">
      <dgm:prSet/>
      <dgm:spPr/>
      <dgm:t>
        <a:bodyPr/>
        <a:lstStyle/>
        <a:p>
          <a:endParaRPr lang="hu-HU"/>
        </a:p>
      </dgm:t>
    </dgm:pt>
    <dgm:pt modelId="{43CA25BA-149B-439E-9616-E3B37AA4088A}" type="sibTrans" cxnId="{28CE52BC-61B7-4574-871B-59AB8B6CB4C0}">
      <dgm:prSet/>
      <dgm:spPr/>
      <dgm:t>
        <a:bodyPr/>
        <a:lstStyle/>
        <a:p>
          <a:endParaRPr lang="hu-HU"/>
        </a:p>
      </dgm:t>
    </dgm:pt>
    <dgm:pt modelId="{D765ACB7-38F0-45D2-908B-31058126EFF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GB"/>
            <a:t>fizikai</a:t>
          </a:r>
          <a:endParaRPr lang="hu-HU"/>
        </a:p>
      </dgm:t>
    </dgm:pt>
    <dgm:pt modelId="{9A27478D-8163-42A7-8FB2-937D7F929324}" type="parTrans" cxnId="{1C0438F4-59C2-4EBF-A7DF-60002C837E4C}">
      <dgm:prSet/>
      <dgm:spPr/>
      <dgm:t>
        <a:bodyPr/>
        <a:lstStyle/>
        <a:p>
          <a:endParaRPr lang="hu-HU"/>
        </a:p>
      </dgm:t>
    </dgm:pt>
    <dgm:pt modelId="{9E8C52D5-E6DE-477D-9BE2-034B208A03E9}" type="sibTrans" cxnId="{1C0438F4-59C2-4EBF-A7DF-60002C837E4C}">
      <dgm:prSet/>
      <dgm:spPr/>
      <dgm:t>
        <a:bodyPr/>
        <a:lstStyle/>
        <a:p>
          <a:endParaRPr lang="hu-HU"/>
        </a:p>
      </dgm:t>
    </dgm:pt>
    <dgm:pt modelId="{A32CF10F-4DA2-4F42-B555-7375091C4EE5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/>
            <a:t>ipari</a:t>
          </a:r>
          <a:endParaRPr lang="hu-HU"/>
        </a:p>
      </dgm:t>
    </dgm:pt>
    <dgm:pt modelId="{458AA162-FB6E-4907-8924-6B7180B3BB7D}" type="parTrans" cxnId="{A4EB62FF-5320-4E4D-8B17-E48FCE38EDE2}">
      <dgm:prSet/>
      <dgm:spPr/>
      <dgm:t>
        <a:bodyPr/>
        <a:lstStyle/>
        <a:p>
          <a:endParaRPr lang="hu-HU"/>
        </a:p>
      </dgm:t>
    </dgm:pt>
    <dgm:pt modelId="{2321F037-B29F-4F96-A93E-59533B4E3F17}" type="sibTrans" cxnId="{A4EB62FF-5320-4E4D-8B17-E48FCE38EDE2}">
      <dgm:prSet/>
      <dgm:spPr/>
      <dgm:t>
        <a:bodyPr/>
        <a:lstStyle/>
        <a:p>
          <a:endParaRPr lang="hu-HU"/>
        </a:p>
      </dgm:t>
    </dgm:pt>
    <dgm:pt modelId="{4244CDED-FFB5-4270-AA77-9529537C444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en-GB"/>
            <a:t>biológiai</a:t>
          </a:r>
          <a:endParaRPr lang="hu-HU"/>
        </a:p>
      </dgm:t>
    </dgm:pt>
    <dgm:pt modelId="{E8A49DBC-DBF7-4E45-B38C-6EF9A1B61C29}" type="parTrans" cxnId="{969FC473-B79E-4509-9B63-9A2F7D40E1C5}">
      <dgm:prSet/>
      <dgm:spPr/>
      <dgm:t>
        <a:bodyPr/>
        <a:lstStyle/>
        <a:p>
          <a:endParaRPr lang="hu-HU"/>
        </a:p>
      </dgm:t>
    </dgm:pt>
    <dgm:pt modelId="{95CA2E5F-4350-4295-941E-DC7561F9C56D}" type="sibTrans" cxnId="{969FC473-B79E-4509-9B63-9A2F7D40E1C5}">
      <dgm:prSet/>
      <dgm:spPr/>
      <dgm:t>
        <a:bodyPr/>
        <a:lstStyle/>
        <a:p>
          <a:endParaRPr lang="hu-HU"/>
        </a:p>
      </dgm:t>
    </dgm:pt>
    <dgm:pt modelId="{A48B202E-E25A-44BD-AC7C-82528FBE897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GB"/>
            <a:t>gazdasági</a:t>
          </a:r>
          <a:endParaRPr lang="hu-HU"/>
        </a:p>
      </dgm:t>
    </dgm:pt>
    <dgm:pt modelId="{5DEBD318-51B6-4AA5-A7DB-B4AA402CAE1E}" type="parTrans" cxnId="{17A5B004-A623-47A2-90E2-A441D1F2FFB8}">
      <dgm:prSet/>
      <dgm:spPr/>
      <dgm:t>
        <a:bodyPr/>
        <a:lstStyle/>
        <a:p>
          <a:endParaRPr lang="hu-HU"/>
        </a:p>
      </dgm:t>
    </dgm:pt>
    <dgm:pt modelId="{36E3AF75-1874-4DC8-8FE6-DD6C7E40534F}" type="sibTrans" cxnId="{17A5B004-A623-47A2-90E2-A441D1F2FFB8}">
      <dgm:prSet/>
      <dgm:spPr/>
      <dgm:t>
        <a:bodyPr/>
        <a:lstStyle/>
        <a:p>
          <a:endParaRPr lang="hu-HU"/>
        </a:p>
      </dgm:t>
    </dgm:pt>
    <dgm:pt modelId="{FB9563A3-2741-44ED-8EE4-2B3D4A815AA2}" type="pres">
      <dgm:prSet presAssocID="{34F1F5F2-E133-492E-B29E-4247A2C904F2}" presName="diagram" presStyleCnt="0">
        <dgm:presLayoutVars>
          <dgm:dir/>
          <dgm:resizeHandles val="exact"/>
        </dgm:presLayoutVars>
      </dgm:prSet>
      <dgm:spPr/>
    </dgm:pt>
    <dgm:pt modelId="{DAC4EF7F-C1DF-480B-A7E7-E408319EBD9C}" type="pres">
      <dgm:prSet presAssocID="{25390A0E-75BC-4018-A07B-673AAD3971DF}" presName="node" presStyleLbl="node1" presStyleIdx="0" presStyleCnt="5">
        <dgm:presLayoutVars>
          <dgm:bulletEnabled val="1"/>
        </dgm:presLayoutVars>
      </dgm:prSet>
      <dgm:spPr/>
    </dgm:pt>
    <dgm:pt modelId="{C635D7D6-396A-4B12-A35E-C8614979DF8C}" type="pres">
      <dgm:prSet presAssocID="{43CA25BA-149B-439E-9616-E3B37AA4088A}" presName="sibTrans" presStyleCnt="0"/>
      <dgm:spPr/>
    </dgm:pt>
    <dgm:pt modelId="{3BF58225-4BDF-48DC-B522-C3D9F0F2DC04}" type="pres">
      <dgm:prSet presAssocID="{D765ACB7-38F0-45D2-908B-31058126EFF6}" presName="node" presStyleLbl="node1" presStyleIdx="1" presStyleCnt="5">
        <dgm:presLayoutVars>
          <dgm:bulletEnabled val="1"/>
        </dgm:presLayoutVars>
      </dgm:prSet>
      <dgm:spPr/>
    </dgm:pt>
    <dgm:pt modelId="{33189B10-5DD9-49CB-9761-F5CB984867B1}" type="pres">
      <dgm:prSet presAssocID="{9E8C52D5-E6DE-477D-9BE2-034B208A03E9}" presName="sibTrans" presStyleCnt="0"/>
      <dgm:spPr/>
    </dgm:pt>
    <dgm:pt modelId="{063936FE-1D7B-4FB7-A22E-40EC24BD14BB}" type="pres">
      <dgm:prSet presAssocID="{4244CDED-FFB5-4270-AA77-9529537C444E}" presName="node" presStyleLbl="node1" presStyleIdx="2" presStyleCnt="5">
        <dgm:presLayoutVars>
          <dgm:bulletEnabled val="1"/>
        </dgm:presLayoutVars>
      </dgm:prSet>
      <dgm:spPr/>
    </dgm:pt>
    <dgm:pt modelId="{262441A6-9673-4C0E-8F42-9F64C0CEBCE0}" type="pres">
      <dgm:prSet presAssocID="{95CA2E5F-4350-4295-941E-DC7561F9C56D}" presName="sibTrans" presStyleCnt="0"/>
      <dgm:spPr/>
    </dgm:pt>
    <dgm:pt modelId="{3B052FAA-C10F-4357-AEBE-2F00AD411588}" type="pres">
      <dgm:prSet presAssocID="{A32CF10F-4DA2-4F42-B555-7375091C4EE5}" presName="node" presStyleLbl="node1" presStyleIdx="3" presStyleCnt="5">
        <dgm:presLayoutVars>
          <dgm:bulletEnabled val="1"/>
        </dgm:presLayoutVars>
      </dgm:prSet>
      <dgm:spPr/>
    </dgm:pt>
    <dgm:pt modelId="{1F55CEA6-245B-4FAB-9708-25BC6D43EF00}" type="pres">
      <dgm:prSet presAssocID="{2321F037-B29F-4F96-A93E-59533B4E3F17}" presName="sibTrans" presStyleCnt="0"/>
      <dgm:spPr/>
    </dgm:pt>
    <dgm:pt modelId="{0F0FE932-786B-4F14-B24A-9E4CD2D85631}" type="pres">
      <dgm:prSet presAssocID="{A48B202E-E25A-44BD-AC7C-82528FBE8972}" presName="node" presStyleLbl="node1" presStyleIdx="4" presStyleCnt="5">
        <dgm:presLayoutVars>
          <dgm:bulletEnabled val="1"/>
        </dgm:presLayoutVars>
      </dgm:prSet>
      <dgm:spPr/>
    </dgm:pt>
  </dgm:ptLst>
  <dgm:cxnLst>
    <dgm:cxn modelId="{17A5B004-A623-47A2-90E2-A441D1F2FFB8}" srcId="{34F1F5F2-E133-492E-B29E-4247A2C904F2}" destId="{A48B202E-E25A-44BD-AC7C-82528FBE8972}" srcOrd="4" destOrd="0" parTransId="{5DEBD318-51B6-4AA5-A7DB-B4AA402CAE1E}" sibTransId="{36E3AF75-1874-4DC8-8FE6-DD6C7E40534F}"/>
    <dgm:cxn modelId="{3597B807-CB8C-4A54-B717-A27D2C8FAF26}" type="presOf" srcId="{34F1F5F2-E133-492E-B29E-4247A2C904F2}" destId="{FB9563A3-2741-44ED-8EE4-2B3D4A815AA2}" srcOrd="0" destOrd="0" presId="urn:microsoft.com/office/officeart/2005/8/layout/default"/>
    <dgm:cxn modelId="{F3DA0D15-EFBC-468D-ADD5-B9E14F5A6C90}" type="presOf" srcId="{A32CF10F-4DA2-4F42-B555-7375091C4EE5}" destId="{3B052FAA-C10F-4357-AEBE-2F00AD411588}" srcOrd="0" destOrd="0" presId="urn:microsoft.com/office/officeart/2005/8/layout/default"/>
    <dgm:cxn modelId="{2185B03D-A43A-4CAD-BA0A-FF849B7949DE}" type="presOf" srcId="{4244CDED-FFB5-4270-AA77-9529537C444E}" destId="{063936FE-1D7B-4FB7-A22E-40EC24BD14BB}" srcOrd="0" destOrd="0" presId="urn:microsoft.com/office/officeart/2005/8/layout/default"/>
    <dgm:cxn modelId="{969FC473-B79E-4509-9B63-9A2F7D40E1C5}" srcId="{34F1F5F2-E133-492E-B29E-4247A2C904F2}" destId="{4244CDED-FFB5-4270-AA77-9529537C444E}" srcOrd="2" destOrd="0" parTransId="{E8A49DBC-DBF7-4E45-B38C-6EF9A1B61C29}" sibTransId="{95CA2E5F-4350-4295-941E-DC7561F9C56D}"/>
    <dgm:cxn modelId="{D6C0B79D-591A-4D1C-966F-34A018152E14}" type="presOf" srcId="{A48B202E-E25A-44BD-AC7C-82528FBE8972}" destId="{0F0FE932-786B-4F14-B24A-9E4CD2D85631}" srcOrd="0" destOrd="0" presId="urn:microsoft.com/office/officeart/2005/8/layout/default"/>
    <dgm:cxn modelId="{28CE52BC-61B7-4574-871B-59AB8B6CB4C0}" srcId="{34F1F5F2-E133-492E-B29E-4247A2C904F2}" destId="{25390A0E-75BC-4018-A07B-673AAD3971DF}" srcOrd="0" destOrd="0" parTransId="{EBFDE7FF-78DD-4063-85B6-CB77D56994D0}" sibTransId="{43CA25BA-149B-439E-9616-E3B37AA4088A}"/>
    <dgm:cxn modelId="{64F318CD-BD4A-4CEB-8200-2A7C350B8E22}" type="presOf" srcId="{25390A0E-75BC-4018-A07B-673AAD3971DF}" destId="{DAC4EF7F-C1DF-480B-A7E7-E408319EBD9C}" srcOrd="0" destOrd="0" presId="urn:microsoft.com/office/officeart/2005/8/layout/default"/>
    <dgm:cxn modelId="{1C866CE0-4CE4-4E66-B095-6BEC6FDD90B9}" type="presOf" srcId="{D765ACB7-38F0-45D2-908B-31058126EFF6}" destId="{3BF58225-4BDF-48DC-B522-C3D9F0F2DC04}" srcOrd="0" destOrd="0" presId="urn:microsoft.com/office/officeart/2005/8/layout/default"/>
    <dgm:cxn modelId="{1C0438F4-59C2-4EBF-A7DF-60002C837E4C}" srcId="{34F1F5F2-E133-492E-B29E-4247A2C904F2}" destId="{D765ACB7-38F0-45D2-908B-31058126EFF6}" srcOrd="1" destOrd="0" parTransId="{9A27478D-8163-42A7-8FB2-937D7F929324}" sibTransId="{9E8C52D5-E6DE-477D-9BE2-034B208A03E9}"/>
    <dgm:cxn modelId="{A4EB62FF-5320-4E4D-8B17-E48FCE38EDE2}" srcId="{34F1F5F2-E133-492E-B29E-4247A2C904F2}" destId="{A32CF10F-4DA2-4F42-B555-7375091C4EE5}" srcOrd="3" destOrd="0" parTransId="{458AA162-FB6E-4907-8924-6B7180B3BB7D}" sibTransId="{2321F037-B29F-4F96-A93E-59533B4E3F17}"/>
    <dgm:cxn modelId="{6B6CC16C-E520-4B05-AE9C-A990BC3A4FEF}" type="presParOf" srcId="{FB9563A3-2741-44ED-8EE4-2B3D4A815AA2}" destId="{DAC4EF7F-C1DF-480B-A7E7-E408319EBD9C}" srcOrd="0" destOrd="0" presId="urn:microsoft.com/office/officeart/2005/8/layout/default"/>
    <dgm:cxn modelId="{2949AB7C-9C00-4249-BEFB-05072BA05F93}" type="presParOf" srcId="{FB9563A3-2741-44ED-8EE4-2B3D4A815AA2}" destId="{C635D7D6-396A-4B12-A35E-C8614979DF8C}" srcOrd="1" destOrd="0" presId="urn:microsoft.com/office/officeart/2005/8/layout/default"/>
    <dgm:cxn modelId="{CA229363-773A-4FAF-B49F-3D2DE12610CA}" type="presParOf" srcId="{FB9563A3-2741-44ED-8EE4-2B3D4A815AA2}" destId="{3BF58225-4BDF-48DC-B522-C3D9F0F2DC04}" srcOrd="2" destOrd="0" presId="urn:microsoft.com/office/officeart/2005/8/layout/default"/>
    <dgm:cxn modelId="{A1964D9D-8F10-4E1B-86B9-8C38DC513634}" type="presParOf" srcId="{FB9563A3-2741-44ED-8EE4-2B3D4A815AA2}" destId="{33189B10-5DD9-49CB-9761-F5CB984867B1}" srcOrd="3" destOrd="0" presId="urn:microsoft.com/office/officeart/2005/8/layout/default"/>
    <dgm:cxn modelId="{C79EC9AD-5D45-4062-AAEC-7451EBEBDCC3}" type="presParOf" srcId="{FB9563A3-2741-44ED-8EE4-2B3D4A815AA2}" destId="{063936FE-1D7B-4FB7-A22E-40EC24BD14BB}" srcOrd="4" destOrd="0" presId="urn:microsoft.com/office/officeart/2005/8/layout/default"/>
    <dgm:cxn modelId="{677F93FF-B568-4260-938C-A8F527E50A8C}" type="presParOf" srcId="{FB9563A3-2741-44ED-8EE4-2B3D4A815AA2}" destId="{262441A6-9673-4C0E-8F42-9F64C0CEBCE0}" srcOrd="5" destOrd="0" presId="urn:microsoft.com/office/officeart/2005/8/layout/default"/>
    <dgm:cxn modelId="{B7D016D9-511C-4B99-9582-9C4A753E08BC}" type="presParOf" srcId="{FB9563A3-2741-44ED-8EE4-2B3D4A815AA2}" destId="{3B052FAA-C10F-4357-AEBE-2F00AD411588}" srcOrd="6" destOrd="0" presId="urn:microsoft.com/office/officeart/2005/8/layout/default"/>
    <dgm:cxn modelId="{4B3AA925-5FD2-447C-B208-FB81E75DE559}" type="presParOf" srcId="{FB9563A3-2741-44ED-8EE4-2B3D4A815AA2}" destId="{1F55CEA6-245B-4FAB-9708-25BC6D43EF00}" srcOrd="7" destOrd="0" presId="urn:microsoft.com/office/officeart/2005/8/layout/default"/>
    <dgm:cxn modelId="{F11090DC-F02B-476B-B78A-F451CB224CED}" type="presParOf" srcId="{FB9563A3-2741-44ED-8EE4-2B3D4A815AA2}" destId="{0F0FE932-786B-4F14-B24A-9E4CD2D8563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1F304-EF3E-4FD1-8BE1-CB16657624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12E422-DA88-45B6-9888-54F75D038F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/>
            <a:t>kompatibilitások,</a:t>
          </a:r>
          <a:r>
            <a:rPr lang="en-GB" sz="2400"/>
            <a:t> </a:t>
          </a:r>
          <a:r>
            <a:rPr lang="hu-HU" sz="2400"/>
            <a:t>megvalósithatóságok,</a:t>
          </a:r>
          <a:r>
            <a:rPr lang="en-GB" sz="2400"/>
            <a:t> </a:t>
          </a:r>
          <a:r>
            <a:rPr lang="hu-HU" sz="2400"/>
            <a:t>stabilitások</a:t>
          </a:r>
        </a:p>
      </dgm:t>
    </dgm:pt>
    <dgm:pt modelId="{12ED5C48-8C52-4102-A1FE-E97A215B3257}" type="parTrans" cxnId="{ED6E3F85-A6AC-4CD7-9111-C6D529710491}">
      <dgm:prSet/>
      <dgm:spPr/>
      <dgm:t>
        <a:bodyPr/>
        <a:lstStyle/>
        <a:p>
          <a:endParaRPr lang="hu-HU"/>
        </a:p>
      </dgm:t>
    </dgm:pt>
    <dgm:pt modelId="{4565A114-9D2E-4BDD-96AE-6328B02F41D7}" type="sibTrans" cxnId="{ED6E3F85-A6AC-4CD7-9111-C6D52971049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BFB26243-DAAE-403B-9F52-5681F906DEF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/>
            <a:t>egyenletes hatóanyageloszlás a kezelt felületen vagy térben</a:t>
          </a:r>
        </a:p>
      </dgm:t>
    </dgm:pt>
    <dgm:pt modelId="{CCBAF9DA-48DE-4496-A2A6-1C4FC2F2CD6B}" type="parTrans" cxnId="{23E463AF-9E32-42B8-8C04-75DFFD9812C8}">
      <dgm:prSet/>
      <dgm:spPr/>
      <dgm:t>
        <a:bodyPr/>
        <a:lstStyle/>
        <a:p>
          <a:endParaRPr lang="hu-HU"/>
        </a:p>
      </dgm:t>
    </dgm:pt>
    <dgm:pt modelId="{004BC6AA-5A2A-432F-82AF-B360D1DA4438}" type="sibTrans" cxnId="{23E463AF-9E32-42B8-8C04-75DFFD9812C8}">
      <dgm:prSet/>
      <dgm:spPr/>
      <dgm:t>
        <a:bodyPr/>
        <a:lstStyle/>
        <a:p>
          <a:endParaRPr lang="hu-HU"/>
        </a:p>
      </dgm:t>
    </dgm:pt>
    <dgm:pt modelId="{29958579-CF6E-410C-AC77-CFE4F879B90A}" type="pres">
      <dgm:prSet presAssocID="{A731F304-EF3E-4FD1-8BE1-CB16657624BA}" presName="Name0" presStyleCnt="0">
        <dgm:presLayoutVars>
          <dgm:dir/>
          <dgm:resizeHandles val="exact"/>
        </dgm:presLayoutVars>
      </dgm:prSet>
      <dgm:spPr/>
    </dgm:pt>
    <dgm:pt modelId="{EC5112DB-54C7-4DCC-8DFF-368374E82F4D}" type="pres">
      <dgm:prSet presAssocID="{1612E422-DA88-45B6-9888-54F75D038F76}" presName="node" presStyleLbl="node1" presStyleIdx="0" presStyleCnt="2">
        <dgm:presLayoutVars>
          <dgm:bulletEnabled val="1"/>
        </dgm:presLayoutVars>
      </dgm:prSet>
      <dgm:spPr/>
    </dgm:pt>
    <dgm:pt modelId="{7E005705-539E-411E-B1C7-34B490D0B58A}" type="pres">
      <dgm:prSet presAssocID="{4565A114-9D2E-4BDD-96AE-6328B02F41D7}" presName="sibTrans" presStyleLbl="sibTrans2D1" presStyleIdx="0" presStyleCnt="1"/>
      <dgm:spPr/>
    </dgm:pt>
    <dgm:pt modelId="{3856795F-9E3A-46A5-B7E5-23FCB29CA56E}" type="pres">
      <dgm:prSet presAssocID="{4565A114-9D2E-4BDD-96AE-6328B02F41D7}" presName="connectorText" presStyleLbl="sibTrans2D1" presStyleIdx="0" presStyleCnt="1"/>
      <dgm:spPr/>
    </dgm:pt>
    <dgm:pt modelId="{7FEDA655-FD87-4EFC-87E0-D791542CF900}" type="pres">
      <dgm:prSet presAssocID="{BFB26243-DAAE-403B-9F52-5681F906DEF8}" presName="node" presStyleLbl="node1" presStyleIdx="1" presStyleCnt="2">
        <dgm:presLayoutVars>
          <dgm:bulletEnabled val="1"/>
        </dgm:presLayoutVars>
      </dgm:prSet>
      <dgm:spPr/>
    </dgm:pt>
  </dgm:ptLst>
  <dgm:cxnLst>
    <dgm:cxn modelId="{B0CBF411-33D3-4056-BA86-D089F5E72D8F}" type="presOf" srcId="{4565A114-9D2E-4BDD-96AE-6328B02F41D7}" destId="{3856795F-9E3A-46A5-B7E5-23FCB29CA56E}" srcOrd="1" destOrd="0" presId="urn:microsoft.com/office/officeart/2005/8/layout/process1"/>
    <dgm:cxn modelId="{CDEF692E-F48F-430A-88FA-9788A0FB0D6A}" type="presOf" srcId="{4565A114-9D2E-4BDD-96AE-6328B02F41D7}" destId="{7E005705-539E-411E-B1C7-34B490D0B58A}" srcOrd="0" destOrd="0" presId="urn:microsoft.com/office/officeart/2005/8/layout/process1"/>
    <dgm:cxn modelId="{5AA77E3C-E6A2-4F73-BC01-F62BC667CE73}" type="presOf" srcId="{1612E422-DA88-45B6-9888-54F75D038F76}" destId="{EC5112DB-54C7-4DCC-8DFF-368374E82F4D}" srcOrd="0" destOrd="0" presId="urn:microsoft.com/office/officeart/2005/8/layout/process1"/>
    <dgm:cxn modelId="{FF110C83-A61D-4C3F-AAAA-553CA5E88A72}" type="presOf" srcId="{A731F304-EF3E-4FD1-8BE1-CB16657624BA}" destId="{29958579-CF6E-410C-AC77-CFE4F879B90A}" srcOrd="0" destOrd="0" presId="urn:microsoft.com/office/officeart/2005/8/layout/process1"/>
    <dgm:cxn modelId="{ED6E3F85-A6AC-4CD7-9111-C6D529710491}" srcId="{A731F304-EF3E-4FD1-8BE1-CB16657624BA}" destId="{1612E422-DA88-45B6-9888-54F75D038F76}" srcOrd="0" destOrd="0" parTransId="{12ED5C48-8C52-4102-A1FE-E97A215B3257}" sibTransId="{4565A114-9D2E-4BDD-96AE-6328B02F41D7}"/>
    <dgm:cxn modelId="{23E463AF-9E32-42B8-8C04-75DFFD9812C8}" srcId="{A731F304-EF3E-4FD1-8BE1-CB16657624BA}" destId="{BFB26243-DAAE-403B-9F52-5681F906DEF8}" srcOrd="1" destOrd="0" parTransId="{CCBAF9DA-48DE-4496-A2A6-1C4FC2F2CD6B}" sibTransId="{004BC6AA-5A2A-432F-82AF-B360D1DA4438}"/>
    <dgm:cxn modelId="{C118FEB2-0C9C-4662-99F8-88D7FDCD8A47}" type="presOf" srcId="{BFB26243-DAAE-403B-9F52-5681F906DEF8}" destId="{7FEDA655-FD87-4EFC-87E0-D791542CF900}" srcOrd="0" destOrd="0" presId="urn:microsoft.com/office/officeart/2005/8/layout/process1"/>
    <dgm:cxn modelId="{5E08DE4F-69A7-49B0-A8A7-C80521B0B4DF}" type="presParOf" srcId="{29958579-CF6E-410C-AC77-CFE4F879B90A}" destId="{EC5112DB-54C7-4DCC-8DFF-368374E82F4D}" srcOrd="0" destOrd="0" presId="urn:microsoft.com/office/officeart/2005/8/layout/process1"/>
    <dgm:cxn modelId="{DC66AA08-6C5C-476B-AE37-918E6D4DCE8A}" type="presParOf" srcId="{29958579-CF6E-410C-AC77-CFE4F879B90A}" destId="{7E005705-539E-411E-B1C7-34B490D0B58A}" srcOrd="1" destOrd="0" presId="urn:microsoft.com/office/officeart/2005/8/layout/process1"/>
    <dgm:cxn modelId="{9167E2F6-8E9D-4772-A2DC-EB49B51E74F0}" type="presParOf" srcId="{7E005705-539E-411E-B1C7-34B490D0B58A}" destId="{3856795F-9E3A-46A5-B7E5-23FCB29CA56E}" srcOrd="0" destOrd="0" presId="urn:microsoft.com/office/officeart/2005/8/layout/process1"/>
    <dgm:cxn modelId="{BE68A1CE-74C8-40DD-AD5E-C31156B22749}" type="presParOf" srcId="{29958579-CF6E-410C-AC77-CFE4F879B90A}" destId="{7FEDA655-FD87-4EFC-87E0-D791542CF90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CA590C-7806-4F30-B29B-B0C3345CC0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D6A28E5-F250-449C-90AD-B5DE3D6B31D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hu-HU" sz="1800"/>
            <a:t>release </a:t>
          </a:r>
          <a:br>
            <a:rPr lang="en-GB" sz="1800"/>
          </a:br>
          <a:r>
            <a:rPr lang="hu-HU" sz="1800"/>
            <a:t>(hatóanyag felszabadulás)</a:t>
          </a:r>
        </a:p>
      </dgm:t>
    </dgm:pt>
    <dgm:pt modelId="{6A61ECF5-DAB4-4B6A-B2EC-0D58E9BBD982}" type="parTrans" cxnId="{15285C13-B401-4C37-AC55-22D16FBAD550}">
      <dgm:prSet/>
      <dgm:spPr/>
      <dgm:t>
        <a:bodyPr/>
        <a:lstStyle/>
        <a:p>
          <a:endParaRPr lang="hu-HU"/>
        </a:p>
      </dgm:t>
    </dgm:pt>
    <dgm:pt modelId="{E79FF250-8AFA-4177-8DA5-E12E4CE104C4}" type="sibTrans" cxnId="{15285C13-B401-4C37-AC55-22D16FBAD550}">
      <dgm:prSet/>
      <dgm:spPr/>
      <dgm:t>
        <a:bodyPr/>
        <a:lstStyle/>
        <a:p>
          <a:endParaRPr lang="hu-HU"/>
        </a:p>
      </dgm:t>
    </dgm:pt>
    <dgm:pt modelId="{B4706E9A-28AB-4D51-A47A-FC6A0E49D8A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azonnali,</a:t>
          </a:r>
          <a:r>
            <a:rPr lang="en-GB" sz="1600">
              <a:solidFill>
                <a:schemeClr val="tx1"/>
              </a:solidFill>
            </a:rPr>
            <a:t> </a:t>
          </a:r>
          <a:r>
            <a:rPr lang="hu-HU" sz="1600">
              <a:solidFill>
                <a:schemeClr val="tx1"/>
              </a:solidFill>
            </a:rPr>
            <a:t>konvencionális</a:t>
          </a:r>
        </a:p>
      </dgm:t>
    </dgm:pt>
    <dgm:pt modelId="{CA623E25-E671-4115-A97D-5742BB2F9CC7}" type="parTrans" cxnId="{44303F45-BDAF-4223-9309-0424D74C7A3B}">
      <dgm:prSet/>
      <dgm:spPr/>
      <dgm:t>
        <a:bodyPr/>
        <a:lstStyle/>
        <a:p>
          <a:endParaRPr lang="hu-HU"/>
        </a:p>
      </dgm:t>
    </dgm:pt>
    <dgm:pt modelId="{4F34DCC2-2A87-4052-BA54-DA9429DABED3}" type="sibTrans" cxnId="{44303F45-BDAF-4223-9309-0424D74C7A3B}">
      <dgm:prSet/>
      <dgm:spPr/>
      <dgm:t>
        <a:bodyPr/>
        <a:lstStyle/>
        <a:p>
          <a:endParaRPr lang="hu-HU"/>
        </a:p>
      </dgm:t>
    </dgm:pt>
    <dgm:pt modelId="{45B080A3-CFFA-4E8B-A6CE-9BF04EB3E62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hu-HU" sz="1800"/>
            <a:t>alkalmazási,</a:t>
          </a:r>
          <a:r>
            <a:rPr lang="en-GB" sz="1800"/>
            <a:t> </a:t>
          </a:r>
          <a:r>
            <a:rPr lang="hu-HU" sz="1800"/>
            <a:t>kijuttatási módszer</a:t>
          </a:r>
        </a:p>
      </dgm:t>
    </dgm:pt>
    <dgm:pt modelId="{84B8B3CC-962C-420B-81D7-9C75BE03B7D2}" type="parTrans" cxnId="{CC4B46E1-605A-48AC-8668-865B99619FD4}">
      <dgm:prSet/>
      <dgm:spPr/>
      <dgm:t>
        <a:bodyPr/>
        <a:lstStyle/>
        <a:p>
          <a:endParaRPr lang="hu-HU"/>
        </a:p>
      </dgm:t>
    </dgm:pt>
    <dgm:pt modelId="{BA45F212-028C-483F-B9CC-0656CD2B3652}" type="sibTrans" cxnId="{CC4B46E1-605A-48AC-8668-865B99619FD4}">
      <dgm:prSet/>
      <dgm:spPr/>
      <dgm:t>
        <a:bodyPr/>
        <a:lstStyle/>
        <a:p>
          <a:endParaRPr lang="hu-HU"/>
        </a:p>
      </dgm:t>
    </dgm:pt>
    <dgm:pt modelId="{AB267602-F6F9-4B41-9C88-2C41A8C1710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permetezés, porlasztás, csávázás</a:t>
          </a:r>
        </a:p>
      </dgm:t>
    </dgm:pt>
    <dgm:pt modelId="{A1336D07-4628-4453-9578-3A1133AAF7BB}" type="parTrans" cxnId="{42D547B1-1652-49E0-8A2C-E580C7B55C9F}">
      <dgm:prSet/>
      <dgm:spPr/>
      <dgm:t>
        <a:bodyPr/>
        <a:lstStyle/>
        <a:p>
          <a:endParaRPr lang="hu-HU"/>
        </a:p>
      </dgm:t>
    </dgm:pt>
    <dgm:pt modelId="{E0DCD33D-C805-43F7-984C-7B49CB9D8B5F}" type="sibTrans" cxnId="{42D547B1-1652-49E0-8A2C-E580C7B55C9F}">
      <dgm:prSet/>
      <dgm:spPr/>
      <dgm:t>
        <a:bodyPr/>
        <a:lstStyle/>
        <a:p>
          <a:endParaRPr lang="hu-HU"/>
        </a:p>
      </dgm:t>
    </dgm:pt>
    <dgm:pt modelId="{018337D3-37B9-4D6C-99B9-1E315B2CB1D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hu-HU" sz="1800"/>
            <a:t>kezelésre kerülő célfelület</a:t>
          </a:r>
        </a:p>
      </dgm:t>
    </dgm:pt>
    <dgm:pt modelId="{18CF5395-C6D3-4381-A29A-C8B85ADE0EB3}" type="parTrans" cxnId="{A3CF8F0A-23C0-4AEC-B1AA-DBF4A8F4BB6F}">
      <dgm:prSet/>
      <dgm:spPr/>
      <dgm:t>
        <a:bodyPr/>
        <a:lstStyle/>
        <a:p>
          <a:endParaRPr lang="hu-HU"/>
        </a:p>
      </dgm:t>
    </dgm:pt>
    <dgm:pt modelId="{E85A4DAA-316E-4BE5-9054-8AAAFB35BE35}" type="sibTrans" cxnId="{A3CF8F0A-23C0-4AEC-B1AA-DBF4A8F4BB6F}">
      <dgm:prSet/>
      <dgm:spPr/>
      <dgm:t>
        <a:bodyPr/>
        <a:lstStyle/>
        <a:p>
          <a:endParaRPr lang="hu-HU"/>
        </a:p>
      </dgm:t>
    </dgm:pt>
    <dgm:pt modelId="{90A00F85-7AF5-4CA5-87D8-FE1FE956EED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talaj</a:t>
          </a:r>
        </a:p>
      </dgm:t>
    </dgm:pt>
    <dgm:pt modelId="{420AC227-7DA7-4397-9E1F-312DE53C0549}" type="parTrans" cxnId="{DA14F105-2EDB-4190-995A-FB4702FE4338}">
      <dgm:prSet/>
      <dgm:spPr/>
      <dgm:t>
        <a:bodyPr/>
        <a:lstStyle/>
        <a:p>
          <a:endParaRPr lang="hu-HU"/>
        </a:p>
      </dgm:t>
    </dgm:pt>
    <dgm:pt modelId="{5C91071C-AF07-4CA9-B6A1-E47E7FC7C505}" type="sibTrans" cxnId="{DA14F105-2EDB-4190-995A-FB4702FE4338}">
      <dgm:prSet/>
      <dgm:spPr/>
      <dgm:t>
        <a:bodyPr/>
        <a:lstStyle/>
        <a:p>
          <a:endParaRPr lang="hu-HU"/>
        </a:p>
      </dgm:t>
    </dgm:pt>
    <dgm:pt modelId="{7D54AF10-8DA5-4E62-B5C1-927E3790B77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lassú vagy szabályozott</a:t>
          </a:r>
          <a:endParaRPr lang="hu-HU" sz="1600" dirty="0">
            <a:solidFill>
              <a:schemeClr val="tx1"/>
            </a:solidFill>
          </a:endParaRPr>
        </a:p>
      </dgm:t>
    </dgm:pt>
    <dgm:pt modelId="{0C6696A4-85FA-48B2-88EA-AFF6BD6931BA}" type="parTrans" cxnId="{C101AFD7-6D8B-4A1B-BA9E-42388EBE42DE}">
      <dgm:prSet/>
      <dgm:spPr/>
      <dgm:t>
        <a:bodyPr/>
        <a:lstStyle/>
        <a:p>
          <a:endParaRPr lang="hu-HU"/>
        </a:p>
      </dgm:t>
    </dgm:pt>
    <dgm:pt modelId="{889896CC-5944-4A72-B266-C43C6B4A397C}" type="sibTrans" cxnId="{C101AFD7-6D8B-4A1B-BA9E-42388EBE42DE}">
      <dgm:prSet/>
      <dgm:spPr/>
      <dgm:t>
        <a:bodyPr/>
        <a:lstStyle/>
        <a:p>
          <a:endParaRPr lang="hu-HU"/>
        </a:p>
      </dgm:t>
    </dgm:pt>
    <dgm:pt modelId="{41FF72AC-AEC4-4593-AA43-7122D04EFEE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hu-HU" sz="1800"/>
            <a:t>megjelenés,</a:t>
          </a:r>
          <a:r>
            <a:rPr lang="en-GB" sz="1800"/>
            <a:t> </a:t>
          </a:r>
          <a:r>
            <a:rPr lang="hu-HU" sz="1800"/>
            <a:t>halmazállapot</a:t>
          </a:r>
        </a:p>
      </dgm:t>
    </dgm:pt>
    <dgm:pt modelId="{99148C8D-F094-4A82-B6D2-66F0321E7ADC}" type="parTrans" cxnId="{374F7A0C-700D-44C8-B612-65AD7C1F72F2}">
      <dgm:prSet/>
      <dgm:spPr/>
      <dgm:t>
        <a:bodyPr/>
        <a:lstStyle/>
        <a:p>
          <a:endParaRPr lang="hu-HU"/>
        </a:p>
      </dgm:t>
    </dgm:pt>
    <dgm:pt modelId="{2AF1242C-48CC-4801-940A-16581ABB6528}" type="sibTrans" cxnId="{374F7A0C-700D-44C8-B612-65AD7C1F72F2}">
      <dgm:prSet/>
      <dgm:spPr/>
      <dgm:t>
        <a:bodyPr/>
        <a:lstStyle/>
        <a:p>
          <a:endParaRPr lang="hu-HU"/>
        </a:p>
      </dgm:t>
    </dgm:pt>
    <dgm:pt modelId="{13742B12-9C3E-4810-9DD9-84899891AB8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folyadék</a:t>
          </a:r>
        </a:p>
      </dgm:t>
    </dgm:pt>
    <dgm:pt modelId="{20703E51-3ED6-4D40-9837-28046EC6E030}" type="parTrans" cxnId="{D133DE48-718F-4B39-8C73-CF1F2BF561B5}">
      <dgm:prSet/>
      <dgm:spPr/>
      <dgm:t>
        <a:bodyPr/>
        <a:lstStyle/>
        <a:p>
          <a:endParaRPr lang="hu-HU"/>
        </a:p>
      </dgm:t>
    </dgm:pt>
    <dgm:pt modelId="{42DAE610-FE34-40B6-870E-3674D7E699EF}" type="sibTrans" cxnId="{D133DE48-718F-4B39-8C73-CF1F2BF561B5}">
      <dgm:prSet/>
      <dgm:spPr/>
      <dgm:t>
        <a:bodyPr/>
        <a:lstStyle/>
        <a:p>
          <a:endParaRPr lang="hu-HU"/>
        </a:p>
      </dgm:t>
    </dgm:pt>
    <dgm:pt modelId="{76A200A6-F373-4062-B59D-A03EB7AE869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hu-HU" sz="1800"/>
            <a:t>szerkezet</a:t>
          </a:r>
          <a:br>
            <a:rPr lang="en-GB" sz="1800"/>
          </a:br>
          <a:r>
            <a:rPr lang="hu-HU" sz="1800"/>
            <a:t>(fázisok száma)</a:t>
          </a:r>
          <a:endParaRPr lang="hu-HU" sz="1800" dirty="0"/>
        </a:p>
      </dgm:t>
    </dgm:pt>
    <dgm:pt modelId="{536A27F9-99E5-4F6E-A886-86BBBEDBBF7B}" type="parTrans" cxnId="{10941D08-2134-4CFA-9A59-2C6F8A4FCF03}">
      <dgm:prSet/>
      <dgm:spPr/>
      <dgm:t>
        <a:bodyPr/>
        <a:lstStyle/>
        <a:p>
          <a:endParaRPr lang="hu-HU"/>
        </a:p>
      </dgm:t>
    </dgm:pt>
    <dgm:pt modelId="{041D865E-4313-4760-AA59-A4EE04C008F0}" type="sibTrans" cxnId="{10941D08-2134-4CFA-9A59-2C6F8A4FCF03}">
      <dgm:prSet/>
      <dgm:spPr/>
      <dgm:t>
        <a:bodyPr/>
        <a:lstStyle/>
        <a:p>
          <a:endParaRPr lang="hu-HU"/>
        </a:p>
      </dgm:t>
    </dgm:pt>
    <dgm:pt modelId="{1E1F065A-9C18-49FC-A7C8-717A296C80C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porozás</a:t>
          </a:r>
          <a:endParaRPr lang="hu-HU" sz="1600" dirty="0">
            <a:solidFill>
              <a:schemeClr val="tx1"/>
            </a:solidFill>
          </a:endParaRPr>
        </a:p>
      </dgm:t>
    </dgm:pt>
    <dgm:pt modelId="{E3AEA9AD-BC74-4F76-82AD-046DC5EA0B82}" type="parTrans" cxnId="{093F5F61-B6F0-43CD-8AAE-25E33401317D}">
      <dgm:prSet/>
      <dgm:spPr/>
      <dgm:t>
        <a:bodyPr/>
        <a:lstStyle/>
        <a:p>
          <a:endParaRPr lang="hu-HU"/>
        </a:p>
      </dgm:t>
    </dgm:pt>
    <dgm:pt modelId="{A543F889-8EBB-4C37-A453-DBAC3AF82F0D}" type="sibTrans" cxnId="{093F5F61-B6F0-43CD-8AAE-25E33401317D}">
      <dgm:prSet/>
      <dgm:spPr/>
      <dgm:t>
        <a:bodyPr/>
        <a:lstStyle/>
        <a:p>
          <a:endParaRPr lang="hu-HU"/>
        </a:p>
      </dgm:t>
    </dgm:pt>
    <dgm:pt modelId="{71D7BC53-9BA2-424E-AE0A-9CF17D87633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granulátumszórás</a:t>
          </a:r>
          <a:endParaRPr lang="hu-HU" sz="1600" dirty="0">
            <a:solidFill>
              <a:schemeClr val="tx1"/>
            </a:solidFill>
          </a:endParaRPr>
        </a:p>
      </dgm:t>
    </dgm:pt>
    <dgm:pt modelId="{915ADE02-DFF1-4F0D-AE47-155228AEAF57}" type="parTrans" cxnId="{F170D2B3-7977-45B8-8A07-40D17E24A56A}">
      <dgm:prSet/>
      <dgm:spPr/>
      <dgm:t>
        <a:bodyPr/>
        <a:lstStyle/>
        <a:p>
          <a:endParaRPr lang="hu-HU"/>
        </a:p>
      </dgm:t>
    </dgm:pt>
    <dgm:pt modelId="{3ABA74BD-E1F9-49D3-B02E-080FDA85D962}" type="sibTrans" cxnId="{F170D2B3-7977-45B8-8A07-40D17E24A56A}">
      <dgm:prSet/>
      <dgm:spPr/>
      <dgm:t>
        <a:bodyPr/>
        <a:lstStyle/>
        <a:p>
          <a:endParaRPr lang="hu-HU"/>
        </a:p>
      </dgm:t>
    </dgm:pt>
    <dgm:pt modelId="{08F67DF1-F810-4626-9BB5-44678007071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levél</a:t>
          </a:r>
          <a:endParaRPr lang="hu-HU" sz="1600" dirty="0">
            <a:solidFill>
              <a:schemeClr val="tx1"/>
            </a:solidFill>
          </a:endParaRPr>
        </a:p>
      </dgm:t>
    </dgm:pt>
    <dgm:pt modelId="{E4AE6E0F-27C7-4DB3-AB31-C2DB92C35A85}" type="parTrans" cxnId="{B90CB537-94D3-4048-8E01-6965CCB8F258}">
      <dgm:prSet/>
      <dgm:spPr/>
      <dgm:t>
        <a:bodyPr/>
        <a:lstStyle/>
        <a:p>
          <a:endParaRPr lang="hu-HU"/>
        </a:p>
      </dgm:t>
    </dgm:pt>
    <dgm:pt modelId="{52BF4761-D982-4EE3-BFD1-40921D9F544B}" type="sibTrans" cxnId="{B90CB537-94D3-4048-8E01-6965CCB8F258}">
      <dgm:prSet/>
      <dgm:spPr/>
      <dgm:t>
        <a:bodyPr/>
        <a:lstStyle/>
        <a:p>
          <a:endParaRPr lang="hu-HU"/>
        </a:p>
      </dgm:t>
    </dgm:pt>
    <dgm:pt modelId="{FDB4425F-BE59-4676-9B04-A04F920187E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mag</a:t>
          </a:r>
          <a:endParaRPr lang="hu-HU" sz="1600" dirty="0">
            <a:solidFill>
              <a:schemeClr val="tx1"/>
            </a:solidFill>
          </a:endParaRPr>
        </a:p>
      </dgm:t>
    </dgm:pt>
    <dgm:pt modelId="{3172B68F-2AD2-41CF-800F-D252B4F7C201}" type="parTrans" cxnId="{F945FEF5-F2A8-42EB-972E-98D4ABE80578}">
      <dgm:prSet/>
      <dgm:spPr/>
      <dgm:t>
        <a:bodyPr/>
        <a:lstStyle/>
        <a:p>
          <a:endParaRPr lang="hu-HU"/>
        </a:p>
      </dgm:t>
    </dgm:pt>
    <dgm:pt modelId="{51D72C48-C6E3-4BD5-8273-489398B027D8}" type="sibTrans" cxnId="{F945FEF5-F2A8-42EB-972E-98D4ABE80578}">
      <dgm:prSet/>
      <dgm:spPr/>
      <dgm:t>
        <a:bodyPr/>
        <a:lstStyle/>
        <a:p>
          <a:endParaRPr lang="hu-HU"/>
        </a:p>
      </dgm:t>
    </dgm:pt>
    <dgm:pt modelId="{40023C5E-C023-4F6E-B296-9A64118AE15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szilárd</a:t>
          </a:r>
          <a:endParaRPr lang="hu-HU" sz="1600" dirty="0">
            <a:solidFill>
              <a:schemeClr val="tx1"/>
            </a:solidFill>
          </a:endParaRPr>
        </a:p>
      </dgm:t>
    </dgm:pt>
    <dgm:pt modelId="{BE8B4CD3-E451-4DCF-A218-51D4C4B35BF3}" type="parTrans" cxnId="{B6970C88-BBC5-45B3-B839-6F887CAD8029}">
      <dgm:prSet/>
      <dgm:spPr/>
      <dgm:t>
        <a:bodyPr/>
        <a:lstStyle/>
        <a:p>
          <a:endParaRPr lang="hu-HU"/>
        </a:p>
      </dgm:t>
    </dgm:pt>
    <dgm:pt modelId="{4EB18BA4-0FD3-4BC7-8737-5B9904E6D150}" type="sibTrans" cxnId="{B6970C88-BBC5-45B3-B839-6F887CAD8029}">
      <dgm:prSet/>
      <dgm:spPr/>
      <dgm:t>
        <a:bodyPr/>
        <a:lstStyle/>
        <a:p>
          <a:endParaRPr lang="hu-HU"/>
        </a:p>
      </dgm:t>
    </dgm:pt>
    <dgm:pt modelId="{FA1A9BF5-EA5E-482A-A9A8-0744BCFC6A0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homogén</a:t>
          </a:r>
          <a:endParaRPr lang="hu-HU" sz="1600" dirty="0">
            <a:solidFill>
              <a:schemeClr val="tx1"/>
            </a:solidFill>
          </a:endParaRPr>
        </a:p>
      </dgm:t>
    </dgm:pt>
    <dgm:pt modelId="{BF3FA86A-77C8-4D8C-B5A9-09E66C73B2B8}" type="parTrans" cxnId="{E52EB02A-ED95-4DF0-AFC6-3870D7046873}">
      <dgm:prSet/>
      <dgm:spPr/>
      <dgm:t>
        <a:bodyPr/>
        <a:lstStyle/>
        <a:p>
          <a:endParaRPr lang="hu-HU"/>
        </a:p>
      </dgm:t>
    </dgm:pt>
    <dgm:pt modelId="{2CA89FF0-D40C-444C-A058-409917DD978A}" type="sibTrans" cxnId="{E52EB02A-ED95-4DF0-AFC6-3870D7046873}">
      <dgm:prSet/>
      <dgm:spPr/>
      <dgm:t>
        <a:bodyPr/>
        <a:lstStyle/>
        <a:p>
          <a:endParaRPr lang="hu-HU"/>
        </a:p>
      </dgm:t>
    </dgm:pt>
    <dgm:pt modelId="{82D64FB4-C0E0-49AC-B968-EABAC94D71C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gm:spPr>
      <dgm:t>
        <a:bodyPr/>
        <a:lstStyle/>
        <a:p>
          <a:r>
            <a:rPr lang="hu-HU" sz="1600">
              <a:solidFill>
                <a:schemeClr val="tx1"/>
              </a:solidFill>
            </a:rPr>
            <a:t>heterogén</a:t>
          </a:r>
          <a:endParaRPr lang="hu-HU" sz="1600" dirty="0">
            <a:solidFill>
              <a:schemeClr val="tx1"/>
            </a:solidFill>
          </a:endParaRPr>
        </a:p>
      </dgm:t>
    </dgm:pt>
    <dgm:pt modelId="{E4306462-0A5E-45F7-AED0-E48333C5E9E8}" type="parTrans" cxnId="{AE762F7D-4DEC-4712-A523-A148A9BFC921}">
      <dgm:prSet/>
      <dgm:spPr/>
      <dgm:t>
        <a:bodyPr/>
        <a:lstStyle/>
        <a:p>
          <a:endParaRPr lang="hu-HU"/>
        </a:p>
      </dgm:t>
    </dgm:pt>
    <dgm:pt modelId="{FB369BC2-4602-4A8B-8424-2168B4658AD9}" type="sibTrans" cxnId="{AE762F7D-4DEC-4712-A523-A148A9BFC921}">
      <dgm:prSet/>
      <dgm:spPr/>
      <dgm:t>
        <a:bodyPr/>
        <a:lstStyle/>
        <a:p>
          <a:endParaRPr lang="hu-HU"/>
        </a:p>
      </dgm:t>
    </dgm:pt>
    <dgm:pt modelId="{BF53E7DA-914B-433C-9719-40C814BEC7F0}" type="pres">
      <dgm:prSet presAssocID="{FECA590C-7806-4F30-B29B-B0C3345CC0B9}" presName="Name0" presStyleCnt="0">
        <dgm:presLayoutVars>
          <dgm:dir/>
          <dgm:animLvl val="lvl"/>
          <dgm:resizeHandles val="exact"/>
        </dgm:presLayoutVars>
      </dgm:prSet>
      <dgm:spPr/>
    </dgm:pt>
    <dgm:pt modelId="{E15B7EC0-B507-4489-B330-4216E7146427}" type="pres">
      <dgm:prSet presAssocID="{6D6A28E5-F250-449C-90AD-B5DE3D6B31D5}" presName="linNode" presStyleCnt="0"/>
      <dgm:spPr/>
    </dgm:pt>
    <dgm:pt modelId="{00599170-BB70-4956-89F8-4FD6F6480A59}" type="pres">
      <dgm:prSet presAssocID="{6D6A28E5-F250-449C-90AD-B5DE3D6B31D5}" presName="parentText" presStyleLbl="node1" presStyleIdx="0" presStyleCnt="5" custScaleX="189619">
        <dgm:presLayoutVars>
          <dgm:chMax val="1"/>
          <dgm:bulletEnabled val="1"/>
        </dgm:presLayoutVars>
      </dgm:prSet>
      <dgm:spPr/>
    </dgm:pt>
    <dgm:pt modelId="{78144912-E44C-4F5C-978F-80E421DA693B}" type="pres">
      <dgm:prSet presAssocID="{6D6A28E5-F250-449C-90AD-B5DE3D6B31D5}" presName="descendantText" presStyleLbl="alignAccFollowNode1" presStyleIdx="0" presStyleCnt="5" custScaleY="106053">
        <dgm:presLayoutVars>
          <dgm:bulletEnabled val="1"/>
        </dgm:presLayoutVars>
      </dgm:prSet>
      <dgm:spPr/>
    </dgm:pt>
    <dgm:pt modelId="{5C8B6F60-3B36-4B6B-A623-202AC279B730}" type="pres">
      <dgm:prSet presAssocID="{E79FF250-8AFA-4177-8DA5-E12E4CE104C4}" presName="sp" presStyleCnt="0"/>
      <dgm:spPr/>
    </dgm:pt>
    <dgm:pt modelId="{14307A3B-65C2-45D0-A677-FAC8E8BBBE5E}" type="pres">
      <dgm:prSet presAssocID="{45B080A3-CFFA-4E8B-A6CE-9BF04EB3E621}" presName="linNode" presStyleCnt="0"/>
      <dgm:spPr/>
    </dgm:pt>
    <dgm:pt modelId="{BC86BC7C-2D90-4B5D-96E7-0EBB26E1DB21}" type="pres">
      <dgm:prSet presAssocID="{45B080A3-CFFA-4E8B-A6CE-9BF04EB3E621}" presName="parentText" presStyleLbl="node1" presStyleIdx="1" presStyleCnt="5" custScaleX="189619">
        <dgm:presLayoutVars>
          <dgm:chMax val="1"/>
          <dgm:bulletEnabled val="1"/>
        </dgm:presLayoutVars>
      </dgm:prSet>
      <dgm:spPr/>
    </dgm:pt>
    <dgm:pt modelId="{5D922C48-F042-4385-9FB5-A341746D0A54}" type="pres">
      <dgm:prSet presAssocID="{45B080A3-CFFA-4E8B-A6CE-9BF04EB3E621}" presName="descendantText" presStyleLbl="alignAccFollowNode1" presStyleIdx="1" presStyleCnt="5" custScaleY="106053">
        <dgm:presLayoutVars>
          <dgm:bulletEnabled val="1"/>
        </dgm:presLayoutVars>
      </dgm:prSet>
      <dgm:spPr/>
    </dgm:pt>
    <dgm:pt modelId="{17968C0B-F673-4927-ADC7-6BBF88230586}" type="pres">
      <dgm:prSet presAssocID="{BA45F212-028C-483F-B9CC-0656CD2B3652}" presName="sp" presStyleCnt="0"/>
      <dgm:spPr/>
    </dgm:pt>
    <dgm:pt modelId="{8C9E5EFF-3607-49C8-A1DA-F690982EC949}" type="pres">
      <dgm:prSet presAssocID="{018337D3-37B9-4D6C-99B9-1E315B2CB1DA}" presName="linNode" presStyleCnt="0"/>
      <dgm:spPr/>
    </dgm:pt>
    <dgm:pt modelId="{65231DE0-2874-454E-AA67-7A335941092F}" type="pres">
      <dgm:prSet presAssocID="{018337D3-37B9-4D6C-99B9-1E315B2CB1DA}" presName="parentText" presStyleLbl="node1" presStyleIdx="2" presStyleCnt="5" custScaleX="189619">
        <dgm:presLayoutVars>
          <dgm:chMax val="1"/>
          <dgm:bulletEnabled val="1"/>
        </dgm:presLayoutVars>
      </dgm:prSet>
      <dgm:spPr/>
    </dgm:pt>
    <dgm:pt modelId="{7F8585D5-C0D8-4D1F-B212-6424054AB392}" type="pres">
      <dgm:prSet presAssocID="{018337D3-37B9-4D6C-99B9-1E315B2CB1DA}" presName="descendantText" presStyleLbl="alignAccFollowNode1" presStyleIdx="2" presStyleCnt="5" custScaleY="106053">
        <dgm:presLayoutVars>
          <dgm:bulletEnabled val="1"/>
        </dgm:presLayoutVars>
      </dgm:prSet>
      <dgm:spPr/>
    </dgm:pt>
    <dgm:pt modelId="{F3C31707-6865-4E28-91D0-1FD033F44C5E}" type="pres">
      <dgm:prSet presAssocID="{E85A4DAA-316E-4BE5-9054-8AAAFB35BE35}" presName="sp" presStyleCnt="0"/>
      <dgm:spPr/>
    </dgm:pt>
    <dgm:pt modelId="{AFF21EC3-8279-4519-BD4A-679B99DDB8EF}" type="pres">
      <dgm:prSet presAssocID="{41FF72AC-AEC4-4593-AA43-7122D04EFEE6}" presName="linNode" presStyleCnt="0"/>
      <dgm:spPr/>
    </dgm:pt>
    <dgm:pt modelId="{FCFE3EAB-4072-4748-8DA1-5C6E18331C6C}" type="pres">
      <dgm:prSet presAssocID="{41FF72AC-AEC4-4593-AA43-7122D04EFEE6}" presName="parentText" presStyleLbl="node1" presStyleIdx="3" presStyleCnt="5" custScaleX="189619">
        <dgm:presLayoutVars>
          <dgm:chMax val="1"/>
          <dgm:bulletEnabled val="1"/>
        </dgm:presLayoutVars>
      </dgm:prSet>
      <dgm:spPr/>
    </dgm:pt>
    <dgm:pt modelId="{75936279-32C4-4CEA-AFC9-4EACF288D80B}" type="pres">
      <dgm:prSet presAssocID="{41FF72AC-AEC4-4593-AA43-7122D04EFEE6}" presName="descendantText" presStyleLbl="alignAccFollowNode1" presStyleIdx="3" presStyleCnt="5" custScaleY="106053">
        <dgm:presLayoutVars>
          <dgm:bulletEnabled val="1"/>
        </dgm:presLayoutVars>
      </dgm:prSet>
      <dgm:spPr/>
    </dgm:pt>
    <dgm:pt modelId="{11178FE0-74FA-4360-AA68-A9BB3BE67E17}" type="pres">
      <dgm:prSet presAssocID="{2AF1242C-48CC-4801-940A-16581ABB6528}" presName="sp" presStyleCnt="0"/>
      <dgm:spPr/>
    </dgm:pt>
    <dgm:pt modelId="{703710AF-A3C4-48E8-8ADC-1E1930A2180D}" type="pres">
      <dgm:prSet presAssocID="{76A200A6-F373-4062-B59D-A03EB7AE8699}" presName="linNode" presStyleCnt="0"/>
      <dgm:spPr/>
    </dgm:pt>
    <dgm:pt modelId="{B362A07B-BE93-4B5F-8861-02B9F19245C4}" type="pres">
      <dgm:prSet presAssocID="{76A200A6-F373-4062-B59D-A03EB7AE8699}" presName="parentText" presStyleLbl="node1" presStyleIdx="4" presStyleCnt="5" custScaleX="189619">
        <dgm:presLayoutVars>
          <dgm:chMax val="1"/>
          <dgm:bulletEnabled val="1"/>
        </dgm:presLayoutVars>
      </dgm:prSet>
      <dgm:spPr/>
    </dgm:pt>
    <dgm:pt modelId="{D77BAECC-963D-469B-9861-341DFC548BC0}" type="pres">
      <dgm:prSet presAssocID="{76A200A6-F373-4062-B59D-A03EB7AE8699}" presName="descendantText" presStyleLbl="alignAccFollowNode1" presStyleIdx="4" presStyleCnt="5" custScaleY="106053">
        <dgm:presLayoutVars>
          <dgm:bulletEnabled val="1"/>
        </dgm:presLayoutVars>
      </dgm:prSet>
      <dgm:spPr/>
    </dgm:pt>
  </dgm:ptLst>
  <dgm:cxnLst>
    <dgm:cxn modelId="{D4536202-854A-40F7-99BF-14CCC442737B}" type="presOf" srcId="{41FF72AC-AEC4-4593-AA43-7122D04EFEE6}" destId="{FCFE3EAB-4072-4748-8DA1-5C6E18331C6C}" srcOrd="0" destOrd="0" presId="urn:microsoft.com/office/officeart/2005/8/layout/vList5"/>
    <dgm:cxn modelId="{DA14F105-2EDB-4190-995A-FB4702FE4338}" srcId="{018337D3-37B9-4D6C-99B9-1E315B2CB1DA}" destId="{90A00F85-7AF5-4CA5-87D8-FE1FE956EED7}" srcOrd="0" destOrd="0" parTransId="{420AC227-7DA7-4397-9E1F-312DE53C0549}" sibTransId="{5C91071C-AF07-4CA9-B6A1-E47E7FC7C505}"/>
    <dgm:cxn modelId="{10941D08-2134-4CFA-9A59-2C6F8A4FCF03}" srcId="{FECA590C-7806-4F30-B29B-B0C3345CC0B9}" destId="{76A200A6-F373-4062-B59D-A03EB7AE8699}" srcOrd="4" destOrd="0" parTransId="{536A27F9-99E5-4F6E-A886-86BBBEDBBF7B}" sibTransId="{041D865E-4313-4760-AA59-A4EE04C008F0}"/>
    <dgm:cxn modelId="{A3CF8F0A-23C0-4AEC-B1AA-DBF4A8F4BB6F}" srcId="{FECA590C-7806-4F30-B29B-B0C3345CC0B9}" destId="{018337D3-37B9-4D6C-99B9-1E315B2CB1DA}" srcOrd="2" destOrd="0" parTransId="{18CF5395-C6D3-4381-A29A-C8B85ADE0EB3}" sibTransId="{E85A4DAA-316E-4BE5-9054-8AAAFB35BE35}"/>
    <dgm:cxn modelId="{374F7A0C-700D-44C8-B612-65AD7C1F72F2}" srcId="{FECA590C-7806-4F30-B29B-B0C3345CC0B9}" destId="{41FF72AC-AEC4-4593-AA43-7122D04EFEE6}" srcOrd="3" destOrd="0" parTransId="{99148C8D-F094-4A82-B6D2-66F0321E7ADC}" sibTransId="{2AF1242C-48CC-4801-940A-16581ABB6528}"/>
    <dgm:cxn modelId="{15285C13-B401-4C37-AC55-22D16FBAD550}" srcId="{FECA590C-7806-4F30-B29B-B0C3345CC0B9}" destId="{6D6A28E5-F250-449C-90AD-B5DE3D6B31D5}" srcOrd="0" destOrd="0" parTransId="{6A61ECF5-DAB4-4B6A-B2EC-0D58E9BBD982}" sibTransId="{E79FF250-8AFA-4177-8DA5-E12E4CE104C4}"/>
    <dgm:cxn modelId="{E52EB02A-ED95-4DF0-AFC6-3870D7046873}" srcId="{76A200A6-F373-4062-B59D-A03EB7AE8699}" destId="{FA1A9BF5-EA5E-482A-A9A8-0744BCFC6A0F}" srcOrd="0" destOrd="0" parTransId="{BF3FA86A-77C8-4D8C-B5A9-09E66C73B2B8}" sibTransId="{2CA89FF0-D40C-444C-A058-409917DD978A}"/>
    <dgm:cxn modelId="{5155FE2C-D1F5-41ED-8E0F-36C586E691C3}" type="presOf" srcId="{13742B12-9C3E-4810-9DD9-84899891AB80}" destId="{75936279-32C4-4CEA-AFC9-4EACF288D80B}" srcOrd="0" destOrd="0" presId="urn:microsoft.com/office/officeart/2005/8/layout/vList5"/>
    <dgm:cxn modelId="{1D2DFA2D-B3CA-443C-AF65-FC90043B99EE}" type="presOf" srcId="{40023C5E-C023-4F6E-B296-9A64118AE159}" destId="{75936279-32C4-4CEA-AFC9-4EACF288D80B}" srcOrd="0" destOrd="1" presId="urn:microsoft.com/office/officeart/2005/8/layout/vList5"/>
    <dgm:cxn modelId="{B90CB537-94D3-4048-8E01-6965CCB8F258}" srcId="{018337D3-37B9-4D6C-99B9-1E315B2CB1DA}" destId="{08F67DF1-F810-4626-9BB5-44678007071E}" srcOrd="1" destOrd="0" parTransId="{E4AE6E0F-27C7-4DB3-AB31-C2DB92C35A85}" sibTransId="{52BF4761-D982-4EE3-BFD1-40921D9F544B}"/>
    <dgm:cxn modelId="{E7673561-E450-45C3-AF1A-BA566D8D5376}" type="presOf" srcId="{45B080A3-CFFA-4E8B-A6CE-9BF04EB3E621}" destId="{BC86BC7C-2D90-4B5D-96E7-0EBB26E1DB21}" srcOrd="0" destOrd="0" presId="urn:microsoft.com/office/officeart/2005/8/layout/vList5"/>
    <dgm:cxn modelId="{093F5F61-B6F0-43CD-8AAE-25E33401317D}" srcId="{45B080A3-CFFA-4E8B-A6CE-9BF04EB3E621}" destId="{1E1F065A-9C18-49FC-A7C8-717A296C80C3}" srcOrd="1" destOrd="0" parTransId="{E3AEA9AD-BC74-4F76-82AD-046DC5EA0B82}" sibTransId="{A543F889-8EBB-4C37-A453-DBAC3AF82F0D}"/>
    <dgm:cxn modelId="{24499561-4CD3-412B-9106-38312BDF320A}" type="presOf" srcId="{08F67DF1-F810-4626-9BB5-44678007071E}" destId="{7F8585D5-C0D8-4D1F-B212-6424054AB392}" srcOrd="0" destOrd="1" presId="urn:microsoft.com/office/officeart/2005/8/layout/vList5"/>
    <dgm:cxn modelId="{44303F45-BDAF-4223-9309-0424D74C7A3B}" srcId="{6D6A28E5-F250-449C-90AD-B5DE3D6B31D5}" destId="{B4706E9A-28AB-4D51-A47A-FC6A0E49D8AE}" srcOrd="0" destOrd="0" parTransId="{CA623E25-E671-4115-A97D-5742BB2F9CC7}" sibTransId="{4F34DCC2-2A87-4052-BA54-DA9429DABED3}"/>
    <dgm:cxn modelId="{D133DE48-718F-4B39-8C73-CF1F2BF561B5}" srcId="{41FF72AC-AEC4-4593-AA43-7122D04EFEE6}" destId="{13742B12-9C3E-4810-9DD9-84899891AB80}" srcOrd="0" destOrd="0" parTransId="{20703E51-3ED6-4D40-9837-28046EC6E030}" sibTransId="{42DAE610-FE34-40B6-870E-3674D7E699EF}"/>
    <dgm:cxn modelId="{0F6E0649-2C05-4DC6-B2EB-5923804B14E4}" type="presOf" srcId="{FECA590C-7806-4F30-B29B-B0C3345CC0B9}" destId="{BF53E7DA-914B-433C-9719-40C814BEC7F0}" srcOrd="0" destOrd="0" presId="urn:microsoft.com/office/officeart/2005/8/layout/vList5"/>
    <dgm:cxn modelId="{803A6F6A-2270-49D5-B445-D259E73A7F3B}" type="presOf" srcId="{AB267602-F6F9-4B41-9C88-2C41A8C17102}" destId="{5D922C48-F042-4385-9FB5-A341746D0A54}" srcOrd="0" destOrd="0" presId="urn:microsoft.com/office/officeart/2005/8/layout/vList5"/>
    <dgm:cxn modelId="{75C5E978-B5B5-40DF-AD84-A604A97DB77A}" type="presOf" srcId="{FA1A9BF5-EA5E-482A-A9A8-0744BCFC6A0F}" destId="{D77BAECC-963D-469B-9861-341DFC548BC0}" srcOrd="0" destOrd="0" presId="urn:microsoft.com/office/officeart/2005/8/layout/vList5"/>
    <dgm:cxn modelId="{AE762F7D-4DEC-4712-A523-A148A9BFC921}" srcId="{76A200A6-F373-4062-B59D-A03EB7AE8699}" destId="{82D64FB4-C0E0-49AC-B968-EABAC94D71C9}" srcOrd="1" destOrd="0" parTransId="{E4306462-0A5E-45F7-AED0-E48333C5E9E8}" sibTransId="{FB369BC2-4602-4A8B-8424-2168B4658AD9}"/>
    <dgm:cxn modelId="{3EBAD484-55C7-4C27-89D8-9EE60B02A27D}" type="presOf" srcId="{6D6A28E5-F250-449C-90AD-B5DE3D6B31D5}" destId="{00599170-BB70-4956-89F8-4FD6F6480A59}" srcOrd="0" destOrd="0" presId="urn:microsoft.com/office/officeart/2005/8/layout/vList5"/>
    <dgm:cxn modelId="{B6970C88-BBC5-45B3-B839-6F887CAD8029}" srcId="{41FF72AC-AEC4-4593-AA43-7122D04EFEE6}" destId="{40023C5E-C023-4F6E-B296-9A64118AE159}" srcOrd="1" destOrd="0" parTransId="{BE8B4CD3-E451-4DCF-A218-51D4C4B35BF3}" sibTransId="{4EB18BA4-0FD3-4BC7-8737-5B9904E6D150}"/>
    <dgm:cxn modelId="{DCEFCE94-F2AF-4C45-9A75-AF835532E3B4}" type="presOf" srcId="{B4706E9A-28AB-4D51-A47A-FC6A0E49D8AE}" destId="{78144912-E44C-4F5C-978F-80E421DA693B}" srcOrd="0" destOrd="0" presId="urn:microsoft.com/office/officeart/2005/8/layout/vList5"/>
    <dgm:cxn modelId="{D65BB69B-8B49-499A-B133-45C9E5904060}" type="presOf" srcId="{018337D3-37B9-4D6C-99B9-1E315B2CB1DA}" destId="{65231DE0-2874-454E-AA67-7A335941092F}" srcOrd="0" destOrd="0" presId="urn:microsoft.com/office/officeart/2005/8/layout/vList5"/>
    <dgm:cxn modelId="{42D547B1-1652-49E0-8A2C-E580C7B55C9F}" srcId="{45B080A3-CFFA-4E8B-A6CE-9BF04EB3E621}" destId="{AB267602-F6F9-4B41-9C88-2C41A8C17102}" srcOrd="0" destOrd="0" parTransId="{A1336D07-4628-4453-9578-3A1133AAF7BB}" sibTransId="{E0DCD33D-C805-43F7-984C-7B49CB9D8B5F}"/>
    <dgm:cxn modelId="{F170D2B3-7977-45B8-8A07-40D17E24A56A}" srcId="{45B080A3-CFFA-4E8B-A6CE-9BF04EB3E621}" destId="{71D7BC53-9BA2-424E-AE0A-9CF17D87633B}" srcOrd="2" destOrd="0" parTransId="{915ADE02-DFF1-4F0D-AE47-155228AEAF57}" sibTransId="{3ABA74BD-E1F9-49D3-B02E-080FDA85D962}"/>
    <dgm:cxn modelId="{65FC94BE-4899-4303-8483-3CF8CDF2CB36}" type="presOf" srcId="{90A00F85-7AF5-4CA5-87D8-FE1FE956EED7}" destId="{7F8585D5-C0D8-4D1F-B212-6424054AB392}" srcOrd="0" destOrd="0" presId="urn:microsoft.com/office/officeart/2005/8/layout/vList5"/>
    <dgm:cxn modelId="{953D25C9-A22B-4317-AD87-EAF96B00F8FE}" type="presOf" srcId="{71D7BC53-9BA2-424E-AE0A-9CF17D87633B}" destId="{5D922C48-F042-4385-9FB5-A341746D0A54}" srcOrd="0" destOrd="2" presId="urn:microsoft.com/office/officeart/2005/8/layout/vList5"/>
    <dgm:cxn modelId="{A8956ECB-72EE-4BDC-A98B-FE36EACC967C}" type="presOf" srcId="{82D64FB4-C0E0-49AC-B968-EABAC94D71C9}" destId="{D77BAECC-963D-469B-9861-341DFC548BC0}" srcOrd="0" destOrd="1" presId="urn:microsoft.com/office/officeart/2005/8/layout/vList5"/>
    <dgm:cxn modelId="{C101AFD7-6D8B-4A1B-BA9E-42388EBE42DE}" srcId="{6D6A28E5-F250-449C-90AD-B5DE3D6B31D5}" destId="{7D54AF10-8DA5-4E62-B5C1-927E3790B77E}" srcOrd="1" destOrd="0" parTransId="{0C6696A4-85FA-48B2-88EA-AFF6BD6931BA}" sibTransId="{889896CC-5944-4A72-B266-C43C6B4A397C}"/>
    <dgm:cxn modelId="{7EB1E2DE-A91F-4CD8-909D-FC44317C259E}" type="presOf" srcId="{1E1F065A-9C18-49FC-A7C8-717A296C80C3}" destId="{5D922C48-F042-4385-9FB5-A341746D0A54}" srcOrd="0" destOrd="1" presId="urn:microsoft.com/office/officeart/2005/8/layout/vList5"/>
    <dgm:cxn modelId="{CC4B46E1-605A-48AC-8668-865B99619FD4}" srcId="{FECA590C-7806-4F30-B29B-B0C3345CC0B9}" destId="{45B080A3-CFFA-4E8B-A6CE-9BF04EB3E621}" srcOrd="1" destOrd="0" parTransId="{84B8B3CC-962C-420B-81D7-9C75BE03B7D2}" sibTransId="{BA45F212-028C-483F-B9CC-0656CD2B3652}"/>
    <dgm:cxn modelId="{D352E4F1-6901-4946-B2F6-462C12127172}" type="presOf" srcId="{7D54AF10-8DA5-4E62-B5C1-927E3790B77E}" destId="{78144912-E44C-4F5C-978F-80E421DA693B}" srcOrd="0" destOrd="1" presId="urn:microsoft.com/office/officeart/2005/8/layout/vList5"/>
    <dgm:cxn modelId="{F945FEF5-F2A8-42EB-972E-98D4ABE80578}" srcId="{018337D3-37B9-4D6C-99B9-1E315B2CB1DA}" destId="{FDB4425F-BE59-4676-9B04-A04F920187E2}" srcOrd="2" destOrd="0" parTransId="{3172B68F-2AD2-41CF-800F-D252B4F7C201}" sibTransId="{51D72C48-C6E3-4BD5-8273-489398B027D8}"/>
    <dgm:cxn modelId="{34016CF7-3124-4833-8B3D-DCE9F483DDF4}" type="presOf" srcId="{76A200A6-F373-4062-B59D-A03EB7AE8699}" destId="{B362A07B-BE93-4B5F-8861-02B9F19245C4}" srcOrd="0" destOrd="0" presId="urn:microsoft.com/office/officeart/2005/8/layout/vList5"/>
    <dgm:cxn modelId="{E42358FB-B0AE-469B-AA49-65A994D246C6}" type="presOf" srcId="{FDB4425F-BE59-4676-9B04-A04F920187E2}" destId="{7F8585D5-C0D8-4D1F-B212-6424054AB392}" srcOrd="0" destOrd="2" presId="urn:microsoft.com/office/officeart/2005/8/layout/vList5"/>
    <dgm:cxn modelId="{D8ACC137-ED6D-4A18-908A-50AE8D3A4F43}" type="presParOf" srcId="{BF53E7DA-914B-433C-9719-40C814BEC7F0}" destId="{E15B7EC0-B507-4489-B330-4216E7146427}" srcOrd="0" destOrd="0" presId="urn:microsoft.com/office/officeart/2005/8/layout/vList5"/>
    <dgm:cxn modelId="{8352794C-5E97-4C89-96CC-D56E34207D8E}" type="presParOf" srcId="{E15B7EC0-B507-4489-B330-4216E7146427}" destId="{00599170-BB70-4956-89F8-4FD6F6480A59}" srcOrd="0" destOrd="0" presId="urn:microsoft.com/office/officeart/2005/8/layout/vList5"/>
    <dgm:cxn modelId="{75D89145-DB70-4BB4-8866-A4B1314ED290}" type="presParOf" srcId="{E15B7EC0-B507-4489-B330-4216E7146427}" destId="{78144912-E44C-4F5C-978F-80E421DA693B}" srcOrd="1" destOrd="0" presId="urn:microsoft.com/office/officeart/2005/8/layout/vList5"/>
    <dgm:cxn modelId="{7F6D8446-36C9-4683-AEF5-18DF6B36FBD8}" type="presParOf" srcId="{BF53E7DA-914B-433C-9719-40C814BEC7F0}" destId="{5C8B6F60-3B36-4B6B-A623-202AC279B730}" srcOrd="1" destOrd="0" presId="urn:microsoft.com/office/officeart/2005/8/layout/vList5"/>
    <dgm:cxn modelId="{7FF9F9AA-DF3E-4940-839D-D19B15C2E9D2}" type="presParOf" srcId="{BF53E7DA-914B-433C-9719-40C814BEC7F0}" destId="{14307A3B-65C2-45D0-A677-FAC8E8BBBE5E}" srcOrd="2" destOrd="0" presId="urn:microsoft.com/office/officeart/2005/8/layout/vList5"/>
    <dgm:cxn modelId="{134B1983-B286-4F62-95B5-07D1B9FCD0CA}" type="presParOf" srcId="{14307A3B-65C2-45D0-A677-FAC8E8BBBE5E}" destId="{BC86BC7C-2D90-4B5D-96E7-0EBB26E1DB21}" srcOrd="0" destOrd="0" presId="urn:microsoft.com/office/officeart/2005/8/layout/vList5"/>
    <dgm:cxn modelId="{6EBB361A-6A72-49E8-95CC-D5AA88DC7699}" type="presParOf" srcId="{14307A3B-65C2-45D0-A677-FAC8E8BBBE5E}" destId="{5D922C48-F042-4385-9FB5-A341746D0A54}" srcOrd="1" destOrd="0" presId="urn:microsoft.com/office/officeart/2005/8/layout/vList5"/>
    <dgm:cxn modelId="{5C263976-2333-41D8-9EFF-29D5EDA9E20B}" type="presParOf" srcId="{BF53E7DA-914B-433C-9719-40C814BEC7F0}" destId="{17968C0B-F673-4927-ADC7-6BBF88230586}" srcOrd="3" destOrd="0" presId="urn:microsoft.com/office/officeart/2005/8/layout/vList5"/>
    <dgm:cxn modelId="{A7C6FFAC-73BC-4C0F-B384-6537A3286DA0}" type="presParOf" srcId="{BF53E7DA-914B-433C-9719-40C814BEC7F0}" destId="{8C9E5EFF-3607-49C8-A1DA-F690982EC949}" srcOrd="4" destOrd="0" presId="urn:microsoft.com/office/officeart/2005/8/layout/vList5"/>
    <dgm:cxn modelId="{F168D6BC-1899-4A29-8178-5C5CD1880F4C}" type="presParOf" srcId="{8C9E5EFF-3607-49C8-A1DA-F690982EC949}" destId="{65231DE0-2874-454E-AA67-7A335941092F}" srcOrd="0" destOrd="0" presId="urn:microsoft.com/office/officeart/2005/8/layout/vList5"/>
    <dgm:cxn modelId="{4D2C7F8F-505E-4B94-849E-97FE661C8993}" type="presParOf" srcId="{8C9E5EFF-3607-49C8-A1DA-F690982EC949}" destId="{7F8585D5-C0D8-4D1F-B212-6424054AB392}" srcOrd="1" destOrd="0" presId="urn:microsoft.com/office/officeart/2005/8/layout/vList5"/>
    <dgm:cxn modelId="{91CF5EB6-4EAB-4755-B33A-89C984ADDD1E}" type="presParOf" srcId="{BF53E7DA-914B-433C-9719-40C814BEC7F0}" destId="{F3C31707-6865-4E28-91D0-1FD033F44C5E}" srcOrd="5" destOrd="0" presId="urn:microsoft.com/office/officeart/2005/8/layout/vList5"/>
    <dgm:cxn modelId="{0E654A90-866F-4259-B378-4501E68CE67D}" type="presParOf" srcId="{BF53E7DA-914B-433C-9719-40C814BEC7F0}" destId="{AFF21EC3-8279-4519-BD4A-679B99DDB8EF}" srcOrd="6" destOrd="0" presId="urn:microsoft.com/office/officeart/2005/8/layout/vList5"/>
    <dgm:cxn modelId="{C959AF9D-F937-4509-90F7-D2A04A62328C}" type="presParOf" srcId="{AFF21EC3-8279-4519-BD4A-679B99DDB8EF}" destId="{FCFE3EAB-4072-4748-8DA1-5C6E18331C6C}" srcOrd="0" destOrd="0" presId="urn:microsoft.com/office/officeart/2005/8/layout/vList5"/>
    <dgm:cxn modelId="{E2BCDF98-998C-457D-B49E-724484B0B117}" type="presParOf" srcId="{AFF21EC3-8279-4519-BD4A-679B99DDB8EF}" destId="{75936279-32C4-4CEA-AFC9-4EACF288D80B}" srcOrd="1" destOrd="0" presId="urn:microsoft.com/office/officeart/2005/8/layout/vList5"/>
    <dgm:cxn modelId="{4A5B04F3-5558-41BB-93E8-0B29BC29BCC4}" type="presParOf" srcId="{BF53E7DA-914B-433C-9719-40C814BEC7F0}" destId="{11178FE0-74FA-4360-AA68-A9BB3BE67E17}" srcOrd="7" destOrd="0" presId="urn:microsoft.com/office/officeart/2005/8/layout/vList5"/>
    <dgm:cxn modelId="{FF5B5B90-0890-45D1-A2B8-ED194C141612}" type="presParOf" srcId="{BF53E7DA-914B-433C-9719-40C814BEC7F0}" destId="{703710AF-A3C4-48E8-8ADC-1E1930A2180D}" srcOrd="8" destOrd="0" presId="urn:microsoft.com/office/officeart/2005/8/layout/vList5"/>
    <dgm:cxn modelId="{CA41596A-9AE9-4D51-9C52-EEAF35C66C35}" type="presParOf" srcId="{703710AF-A3C4-48E8-8ADC-1E1930A2180D}" destId="{B362A07B-BE93-4B5F-8861-02B9F19245C4}" srcOrd="0" destOrd="0" presId="urn:microsoft.com/office/officeart/2005/8/layout/vList5"/>
    <dgm:cxn modelId="{8FE65E7A-049C-4213-A99E-FE2C1CFC4511}" type="presParOf" srcId="{703710AF-A3C4-48E8-8ADC-1E1930A2180D}" destId="{D77BAECC-963D-469B-9861-341DFC548B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ABD6BE-82E0-43C8-9B48-27E559F9FF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6047E8-31D3-497A-9282-B17C982FF9D3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hu-HU"/>
            <a:t>Kémiai reakciók</a:t>
          </a:r>
        </a:p>
      </dgm:t>
    </dgm:pt>
    <dgm:pt modelId="{00A7A8BB-8471-4DF7-AAC0-6BDD13608BD0}" type="parTrans" cxnId="{F2034997-3CAB-4C2C-8521-BA6508A6DC9D}">
      <dgm:prSet/>
      <dgm:spPr/>
      <dgm:t>
        <a:bodyPr/>
        <a:lstStyle/>
        <a:p>
          <a:endParaRPr lang="hu-HU"/>
        </a:p>
      </dgm:t>
    </dgm:pt>
    <dgm:pt modelId="{71191FCF-9E55-44F5-9392-2A73F29F683E}" type="sibTrans" cxnId="{F2034997-3CAB-4C2C-8521-BA6508A6DC9D}">
      <dgm:prSet/>
      <dgm:spPr/>
      <dgm:t>
        <a:bodyPr/>
        <a:lstStyle/>
        <a:p>
          <a:endParaRPr lang="hu-HU"/>
        </a:p>
      </dgm:t>
    </dgm:pt>
    <dgm:pt modelId="{9C170BD9-AFB8-4AE1-AB6E-56DFD9B912B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A hatóanyag kémiai stabilitásának biztosítása</a:t>
          </a:r>
        </a:p>
      </dgm:t>
    </dgm:pt>
    <dgm:pt modelId="{0983A5B3-5D7F-491E-BF3E-E9A7377A8044}" type="parTrans" cxnId="{717DD852-9587-44AE-BF20-62AB5F2E0C54}">
      <dgm:prSet/>
      <dgm:spPr/>
      <dgm:t>
        <a:bodyPr/>
        <a:lstStyle/>
        <a:p>
          <a:endParaRPr lang="hu-HU"/>
        </a:p>
      </dgm:t>
    </dgm:pt>
    <dgm:pt modelId="{A9E0CEE6-CD2E-40FC-B77A-D77C927F4CE0}" type="sibTrans" cxnId="{717DD852-9587-44AE-BF20-62AB5F2E0C54}">
      <dgm:prSet/>
      <dgm:spPr/>
      <dgm:t>
        <a:bodyPr/>
        <a:lstStyle/>
        <a:p>
          <a:endParaRPr lang="hu-HU"/>
        </a:p>
      </dgm:t>
    </dgm:pt>
    <dgm:pt modelId="{3D6A60D1-FA78-495D-A933-6F0DA80155E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hu-HU"/>
            <a:t>Nem-kémiai változások</a:t>
          </a:r>
        </a:p>
      </dgm:t>
    </dgm:pt>
    <dgm:pt modelId="{1A32998D-6188-40EB-9896-A0446FAE6B2D}" type="parTrans" cxnId="{53C58038-DCD7-43ED-94FD-3494400ABED5}">
      <dgm:prSet/>
      <dgm:spPr/>
      <dgm:t>
        <a:bodyPr/>
        <a:lstStyle/>
        <a:p>
          <a:endParaRPr lang="hu-HU"/>
        </a:p>
      </dgm:t>
    </dgm:pt>
    <dgm:pt modelId="{DFEDF452-6AD2-4504-95A0-3637E8999891}" type="sibTrans" cxnId="{53C58038-DCD7-43ED-94FD-3494400ABED5}">
      <dgm:prSet/>
      <dgm:spPr/>
      <dgm:t>
        <a:bodyPr/>
        <a:lstStyle/>
        <a:p>
          <a:endParaRPr lang="hu-HU"/>
        </a:p>
      </dgm:t>
    </dgm:pt>
    <dgm:pt modelId="{47A9D52D-3DB7-446E-A653-DF927A9F3D8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it-IT" sz="2400">
              <a:solidFill>
                <a:schemeClr val="tx1"/>
              </a:solidFill>
            </a:rPr>
            <a:t>S</a:t>
          </a:r>
          <a:r>
            <a:rPr lang="hu-HU" sz="2400">
              <a:solidFill>
                <a:schemeClr val="tx1"/>
              </a:solidFill>
            </a:rPr>
            <a:t>zolvatálás</a:t>
          </a:r>
          <a:r>
            <a:rPr lang="it-IT" sz="2400">
              <a:solidFill>
                <a:schemeClr val="tx1"/>
              </a:solidFill>
            </a:rPr>
            <a:t>, </a:t>
          </a:r>
          <a:r>
            <a:rPr lang="hu-HU" sz="2400">
              <a:solidFill>
                <a:schemeClr val="tx1"/>
              </a:solidFill>
            </a:rPr>
            <a:t>szolubilizáció</a:t>
          </a:r>
        </a:p>
      </dgm:t>
    </dgm:pt>
    <dgm:pt modelId="{FC18BB30-E5F2-4755-8744-E14B3641B6E8}" type="parTrans" cxnId="{659BA38B-15C6-4765-BC6F-CD61E7872C42}">
      <dgm:prSet/>
      <dgm:spPr/>
      <dgm:t>
        <a:bodyPr/>
        <a:lstStyle/>
        <a:p>
          <a:endParaRPr lang="hu-HU"/>
        </a:p>
      </dgm:t>
    </dgm:pt>
    <dgm:pt modelId="{6A153D0E-B734-45FA-BF3E-1AF9672A256F}" type="sibTrans" cxnId="{659BA38B-15C6-4765-BC6F-CD61E7872C42}">
      <dgm:prSet/>
      <dgm:spPr/>
      <dgm:t>
        <a:bodyPr/>
        <a:lstStyle/>
        <a:p>
          <a:endParaRPr lang="hu-HU"/>
        </a:p>
      </dgm:t>
    </dgm:pt>
    <dgm:pt modelId="{D9A720F8-6D4D-47EE-83C4-A965D059770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Kémiai és fizikai stb összeférhetőség fenntartása</a:t>
          </a:r>
          <a:endParaRPr lang="it-IT" sz="2400" dirty="0">
            <a:solidFill>
              <a:schemeClr val="tx1"/>
            </a:solidFill>
          </a:endParaRPr>
        </a:p>
      </dgm:t>
    </dgm:pt>
    <dgm:pt modelId="{47A05914-8759-43CD-912C-80644CBE8DCD}" type="parTrans" cxnId="{D826DB22-A0B4-4F28-9B77-67FF93D10C24}">
      <dgm:prSet/>
      <dgm:spPr/>
      <dgm:t>
        <a:bodyPr/>
        <a:lstStyle/>
        <a:p>
          <a:endParaRPr lang="hu-HU"/>
        </a:p>
      </dgm:t>
    </dgm:pt>
    <dgm:pt modelId="{38EDB5C3-3BF9-4079-8A20-1975EF81BE9D}" type="sibTrans" cxnId="{D826DB22-A0B4-4F28-9B77-67FF93D10C24}">
      <dgm:prSet/>
      <dgm:spPr/>
      <dgm:t>
        <a:bodyPr/>
        <a:lstStyle/>
        <a:p>
          <a:endParaRPr lang="hu-HU"/>
        </a:p>
      </dgm:t>
    </dgm:pt>
    <dgm:pt modelId="{BD75C3DC-1BE4-4D7A-8979-A8DAF6FC23E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Hatóanyag savformáinak átalakítása sóvá vagy észterré</a:t>
          </a:r>
          <a:endParaRPr lang="it-IT" sz="2400" dirty="0">
            <a:solidFill>
              <a:schemeClr val="tx1"/>
            </a:solidFill>
          </a:endParaRPr>
        </a:p>
      </dgm:t>
    </dgm:pt>
    <dgm:pt modelId="{875FDA9A-02F6-4549-BB2E-21FDC436E445}" type="parTrans" cxnId="{CE643037-CE36-4850-9634-00BC7A2A0E11}">
      <dgm:prSet/>
      <dgm:spPr/>
      <dgm:t>
        <a:bodyPr/>
        <a:lstStyle/>
        <a:p>
          <a:endParaRPr lang="hu-HU"/>
        </a:p>
      </dgm:t>
    </dgm:pt>
    <dgm:pt modelId="{A630BF9B-72F1-430F-9661-38E66EB2B5C3}" type="sibTrans" cxnId="{CE643037-CE36-4850-9634-00BC7A2A0E11}">
      <dgm:prSet/>
      <dgm:spPr/>
      <dgm:t>
        <a:bodyPr/>
        <a:lstStyle/>
        <a:p>
          <a:endParaRPr lang="hu-HU"/>
        </a:p>
      </dgm:t>
    </dgm:pt>
    <dgm:pt modelId="{83654E2F-8F4D-4F83-864F-582ADDB1D10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Határfelületi polimerizáció </a:t>
          </a:r>
          <a:r>
            <a:rPr lang="it-IT" sz="2400">
              <a:solidFill>
                <a:schemeClr val="tx1"/>
              </a:solidFill>
            </a:rPr>
            <a:t>(microencapsulation)</a:t>
          </a:r>
          <a:endParaRPr lang="it-IT" sz="2400" dirty="0">
            <a:solidFill>
              <a:schemeClr val="tx1"/>
            </a:solidFill>
          </a:endParaRPr>
        </a:p>
      </dgm:t>
    </dgm:pt>
    <dgm:pt modelId="{16E0F2B6-64CF-4709-89D9-2145AADEFFC8}" type="parTrans" cxnId="{3D90CEED-96C1-496F-A517-EDCC6A9E2642}">
      <dgm:prSet/>
      <dgm:spPr/>
      <dgm:t>
        <a:bodyPr/>
        <a:lstStyle/>
        <a:p>
          <a:endParaRPr lang="hu-HU"/>
        </a:p>
      </dgm:t>
    </dgm:pt>
    <dgm:pt modelId="{FF82CC40-CE11-483F-AF15-BA1E8881FBB0}" type="sibTrans" cxnId="{3D90CEED-96C1-496F-A517-EDCC6A9E2642}">
      <dgm:prSet/>
      <dgm:spPr/>
      <dgm:t>
        <a:bodyPr/>
        <a:lstStyle/>
        <a:p>
          <a:endParaRPr lang="hu-HU"/>
        </a:p>
      </dgm:t>
    </dgm:pt>
    <dgm:pt modelId="{065FAB25-1FB1-414B-A989-5B20E16DEB9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Keverés</a:t>
          </a:r>
          <a:endParaRPr lang="it-IT" sz="2400" dirty="0">
            <a:solidFill>
              <a:schemeClr val="tx1"/>
            </a:solidFill>
          </a:endParaRPr>
        </a:p>
      </dgm:t>
    </dgm:pt>
    <dgm:pt modelId="{F01E386E-4398-497F-92F8-3A377E19B4D2}" type="parTrans" cxnId="{D4BE7F9F-856D-4C02-B03E-7D13EA70D7B9}">
      <dgm:prSet/>
      <dgm:spPr/>
      <dgm:t>
        <a:bodyPr/>
        <a:lstStyle/>
        <a:p>
          <a:endParaRPr lang="hu-HU"/>
        </a:p>
      </dgm:t>
    </dgm:pt>
    <dgm:pt modelId="{0F575648-6120-4922-8A5E-90E3B8ACE015}" type="sibTrans" cxnId="{D4BE7F9F-856D-4C02-B03E-7D13EA70D7B9}">
      <dgm:prSet/>
      <dgm:spPr/>
      <dgm:t>
        <a:bodyPr/>
        <a:lstStyle/>
        <a:p>
          <a:endParaRPr lang="hu-HU"/>
        </a:p>
      </dgm:t>
    </dgm:pt>
    <dgm:pt modelId="{E170BD4D-003F-4A78-BD50-23BF33A387C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Részecskeméret csökkentés</a:t>
          </a:r>
          <a:endParaRPr lang="it-IT" sz="2400" dirty="0">
            <a:solidFill>
              <a:schemeClr val="tx1"/>
            </a:solidFill>
          </a:endParaRPr>
        </a:p>
      </dgm:t>
    </dgm:pt>
    <dgm:pt modelId="{D55904DA-98C5-4309-93A7-BD654FFBD7E3}" type="parTrans" cxnId="{81136BA6-2BED-4680-964E-72A40B8DE58E}">
      <dgm:prSet/>
      <dgm:spPr/>
      <dgm:t>
        <a:bodyPr/>
        <a:lstStyle/>
        <a:p>
          <a:endParaRPr lang="hu-HU"/>
        </a:p>
      </dgm:t>
    </dgm:pt>
    <dgm:pt modelId="{C54FD4B9-A21E-4DDD-B9DF-87FA30F04B57}" type="sibTrans" cxnId="{81136BA6-2BED-4680-964E-72A40B8DE58E}">
      <dgm:prSet/>
      <dgm:spPr/>
      <dgm:t>
        <a:bodyPr/>
        <a:lstStyle/>
        <a:p>
          <a:endParaRPr lang="hu-HU"/>
        </a:p>
      </dgm:t>
    </dgm:pt>
    <dgm:pt modelId="{8B648207-20D6-4DB8-A80A-955F4264FDE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Részecskeméret növelés</a:t>
          </a:r>
          <a:r>
            <a:rPr lang="en-GB" sz="2400">
              <a:solidFill>
                <a:schemeClr val="tx1"/>
              </a:solidFill>
            </a:rPr>
            <a:t> </a:t>
          </a:r>
          <a:r>
            <a:rPr lang="it-IT" sz="2400">
              <a:solidFill>
                <a:schemeClr val="tx1"/>
              </a:solidFill>
            </a:rPr>
            <a:t>(agglomeration, granulation)</a:t>
          </a:r>
          <a:endParaRPr lang="it-IT" sz="2400" dirty="0">
            <a:solidFill>
              <a:schemeClr val="tx1"/>
            </a:solidFill>
          </a:endParaRPr>
        </a:p>
      </dgm:t>
    </dgm:pt>
    <dgm:pt modelId="{A50C6D7D-6B19-4867-9EA0-1F1C23CAB2E1}" type="parTrans" cxnId="{C881EF1E-33ED-4F47-8270-6B0444D88959}">
      <dgm:prSet/>
      <dgm:spPr/>
      <dgm:t>
        <a:bodyPr/>
        <a:lstStyle/>
        <a:p>
          <a:endParaRPr lang="hu-HU"/>
        </a:p>
      </dgm:t>
    </dgm:pt>
    <dgm:pt modelId="{A658282C-E201-471F-B52A-609188248737}" type="sibTrans" cxnId="{C881EF1E-33ED-4F47-8270-6B0444D88959}">
      <dgm:prSet/>
      <dgm:spPr/>
      <dgm:t>
        <a:bodyPr/>
        <a:lstStyle/>
        <a:p>
          <a:endParaRPr lang="hu-HU"/>
        </a:p>
      </dgm:t>
    </dgm:pt>
    <dgm:pt modelId="{35328045-64A9-45C0-882E-87FE5810E8C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it-IT" sz="2400">
              <a:solidFill>
                <a:schemeClr val="tx1"/>
              </a:solidFill>
            </a:rPr>
            <a:t>S</a:t>
          </a:r>
          <a:r>
            <a:rPr lang="hu-HU" sz="2400">
              <a:solidFill>
                <a:schemeClr val="tx1"/>
              </a:solidFill>
            </a:rPr>
            <a:t>zeparációs</a:t>
          </a:r>
          <a:r>
            <a:rPr lang="it-IT" sz="2400">
              <a:solidFill>
                <a:schemeClr val="tx1"/>
              </a:solidFill>
            </a:rPr>
            <a:t> techni</a:t>
          </a:r>
          <a:r>
            <a:rPr lang="hu-HU" sz="2400">
              <a:solidFill>
                <a:schemeClr val="tx1"/>
              </a:solidFill>
            </a:rPr>
            <a:t>kák</a:t>
          </a:r>
          <a:r>
            <a:rPr lang="it-IT" sz="2400">
              <a:solidFill>
                <a:schemeClr val="tx1"/>
              </a:solidFill>
            </a:rPr>
            <a:t> (</a:t>
          </a:r>
          <a:r>
            <a:rPr lang="hu-HU" sz="2400">
              <a:solidFill>
                <a:schemeClr val="tx1"/>
              </a:solidFill>
            </a:rPr>
            <a:t>sz</a:t>
          </a:r>
          <a:r>
            <a:rPr lang="en-GB" sz="2400">
              <a:solidFill>
                <a:schemeClr val="tx1"/>
              </a:solidFill>
            </a:rPr>
            <a:t>ű</a:t>
          </a:r>
          <a:r>
            <a:rPr lang="hu-HU" sz="2400">
              <a:solidFill>
                <a:schemeClr val="tx1"/>
              </a:solidFill>
            </a:rPr>
            <a:t>rés</a:t>
          </a:r>
          <a:r>
            <a:rPr lang="it-IT" sz="2400">
              <a:solidFill>
                <a:schemeClr val="tx1"/>
              </a:solidFill>
            </a:rPr>
            <a:t>, de-areation, </a:t>
          </a:r>
          <a:r>
            <a:rPr lang="hu-HU" sz="2400">
              <a:solidFill>
                <a:schemeClr val="tx1"/>
              </a:solidFill>
            </a:rPr>
            <a:t>frakcionálás-sizing)</a:t>
          </a:r>
          <a:endParaRPr lang="it-IT" sz="2400" dirty="0">
            <a:solidFill>
              <a:schemeClr val="tx1"/>
            </a:solidFill>
          </a:endParaRPr>
        </a:p>
      </dgm:t>
    </dgm:pt>
    <dgm:pt modelId="{47FA2EE9-11C2-4A9A-A12E-7C2B2D4BF5E2}" type="parTrans" cxnId="{D55455BE-8B4B-4EEF-A216-B83B8E858B12}">
      <dgm:prSet/>
      <dgm:spPr/>
      <dgm:t>
        <a:bodyPr/>
        <a:lstStyle/>
        <a:p>
          <a:endParaRPr lang="hu-HU"/>
        </a:p>
      </dgm:t>
    </dgm:pt>
    <dgm:pt modelId="{F93BF081-5BB6-4498-AC27-96ADF7FD689C}" type="sibTrans" cxnId="{D55455BE-8B4B-4EEF-A216-B83B8E858B12}">
      <dgm:prSet/>
      <dgm:spPr/>
      <dgm:t>
        <a:bodyPr/>
        <a:lstStyle/>
        <a:p>
          <a:endParaRPr lang="hu-HU"/>
        </a:p>
      </dgm:t>
    </dgm:pt>
    <dgm:pt modelId="{72F4569A-A46F-4C88-A65E-EF752F2FD00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Csomagolás</a:t>
          </a:r>
          <a:endParaRPr lang="it-IT" sz="2400" dirty="0">
            <a:solidFill>
              <a:schemeClr val="tx1"/>
            </a:solidFill>
          </a:endParaRPr>
        </a:p>
      </dgm:t>
    </dgm:pt>
    <dgm:pt modelId="{F670BBB7-FE6A-4D1D-96D2-137CBCA8FFCB}" type="parTrans" cxnId="{211B4FFA-FF96-46BB-A39F-211D4A15FA8B}">
      <dgm:prSet/>
      <dgm:spPr/>
      <dgm:t>
        <a:bodyPr/>
        <a:lstStyle/>
        <a:p>
          <a:endParaRPr lang="hu-HU"/>
        </a:p>
      </dgm:t>
    </dgm:pt>
    <dgm:pt modelId="{3B53D3A6-C233-4D3A-B19F-D05171AFBB0F}" type="sibTrans" cxnId="{211B4FFA-FF96-46BB-A39F-211D4A15FA8B}">
      <dgm:prSet/>
      <dgm:spPr/>
      <dgm:t>
        <a:bodyPr/>
        <a:lstStyle/>
        <a:p>
          <a:endParaRPr lang="hu-HU"/>
        </a:p>
      </dgm:t>
    </dgm:pt>
    <dgm:pt modelId="{C4544B9A-6B43-4784-A489-DB50DB2A5519}" type="pres">
      <dgm:prSet presAssocID="{4BABD6BE-82E0-43C8-9B48-27E559F9FFAE}" presName="Name0" presStyleCnt="0">
        <dgm:presLayoutVars>
          <dgm:dir/>
          <dgm:animLvl val="lvl"/>
          <dgm:resizeHandles val="exact"/>
        </dgm:presLayoutVars>
      </dgm:prSet>
      <dgm:spPr/>
    </dgm:pt>
    <dgm:pt modelId="{F69F272D-8446-4014-8078-AD96577ED834}" type="pres">
      <dgm:prSet presAssocID="{B56047E8-31D3-497A-9282-B17C982FF9D3}" presName="composite" presStyleCnt="0"/>
      <dgm:spPr/>
    </dgm:pt>
    <dgm:pt modelId="{040B459E-CE76-4A45-A6E0-B88AD22A9DF5}" type="pres">
      <dgm:prSet presAssocID="{B56047E8-31D3-497A-9282-B17C982FF9D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3CD396-AA38-4A16-86F4-FC11E777258D}" type="pres">
      <dgm:prSet presAssocID="{B56047E8-31D3-497A-9282-B17C982FF9D3}" presName="desTx" presStyleLbl="alignAccFollowNode1" presStyleIdx="0" presStyleCnt="2">
        <dgm:presLayoutVars>
          <dgm:bulletEnabled val="1"/>
        </dgm:presLayoutVars>
      </dgm:prSet>
      <dgm:spPr/>
    </dgm:pt>
    <dgm:pt modelId="{383652E0-ED12-42E4-93FD-502C138A82D4}" type="pres">
      <dgm:prSet presAssocID="{71191FCF-9E55-44F5-9392-2A73F29F683E}" presName="space" presStyleCnt="0"/>
      <dgm:spPr/>
    </dgm:pt>
    <dgm:pt modelId="{D2D0CE49-D3D3-4BC8-80EC-94AD047FBB91}" type="pres">
      <dgm:prSet presAssocID="{3D6A60D1-FA78-495D-A933-6F0DA80155E6}" presName="composite" presStyleCnt="0"/>
      <dgm:spPr/>
    </dgm:pt>
    <dgm:pt modelId="{BA7E98CE-3BB3-4475-A71F-B1D7C2DD2A81}" type="pres">
      <dgm:prSet presAssocID="{3D6A60D1-FA78-495D-A933-6F0DA80155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4E46399-992F-4311-9A79-E2468EA103BA}" type="pres">
      <dgm:prSet presAssocID="{3D6A60D1-FA78-495D-A933-6F0DA80155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D87002-F80F-410F-A069-0920C8855A2A}" type="presOf" srcId="{E170BD4D-003F-4A78-BD50-23BF33A387C4}" destId="{B4E46399-992F-4311-9A79-E2468EA103BA}" srcOrd="0" destOrd="2" presId="urn:microsoft.com/office/officeart/2005/8/layout/hList1"/>
    <dgm:cxn modelId="{80A4FD0C-51E7-4372-B2AD-52B211765A8B}" type="presOf" srcId="{065FAB25-1FB1-414B-A989-5B20E16DEB9D}" destId="{B4E46399-992F-4311-9A79-E2468EA103BA}" srcOrd="0" destOrd="1" presId="urn:microsoft.com/office/officeart/2005/8/layout/hList1"/>
    <dgm:cxn modelId="{40F2DC15-45C3-40F9-9BB7-21380F1AF353}" type="presOf" srcId="{B56047E8-31D3-497A-9282-B17C982FF9D3}" destId="{040B459E-CE76-4A45-A6E0-B88AD22A9DF5}" srcOrd="0" destOrd="0" presId="urn:microsoft.com/office/officeart/2005/8/layout/hList1"/>
    <dgm:cxn modelId="{C881EF1E-33ED-4F47-8270-6B0444D88959}" srcId="{3D6A60D1-FA78-495D-A933-6F0DA80155E6}" destId="{8B648207-20D6-4DB8-A80A-955F4264FDE5}" srcOrd="3" destOrd="0" parTransId="{A50C6D7D-6B19-4867-9EA0-1F1C23CAB2E1}" sibTransId="{A658282C-E201-471F-B52A-609188248737}"/>
    <dgm:cxn modelId="{D826DB22-A0B4-4F28-9B77-67FF93D10C24}" srcId="{B56047E8-31D3-497A-9282-B17C982FF9D3}" destId="{D9A720F8-6D4D-47EE-83C4-A965D059770A}" srcOrd="1" destOrd="0" parTransId="{47A05914-8759-43CD-912C-80644CBE8DCD}" sibTransId="{38EDB5C3-3BF9-4079-8A20-1975EF81BE9D}"/>
    <dgm:cxn modelId="{CE643037-CE36-4850-9634-00BC7A2A0E11}" srcId="{B56047E8-31D3-497A-9282-B17C982FF9D3}" destId="{BD75C3DC-1BE4-4D7A-8979-A8DAF6FC23EF}" srcOrd="2" destOrd="0" parTransId="{875FDA9A-02F6-4549-BB2E-21FDC436E445}" sibTransId="{A630BF9B-72F1-430F-9661-38E66EB2B5C3}"/>
    <dgm:cxn modelId="{37063A37-300F-442D-9160-721B8E7C9BF1}" type="presOf" srcId="{9C170BD9-AFB8-4AE1-AB6E-56DFD9B912B0}" destId="{0F3CD396-AA38-4A16-86F4-FC11E777258D}" srcOrd="0" destOrd="0" presId="urn:microsoft.com/office/officeart/2005/8/layout/hList1"/>
    <dgm:cxn modelId="{53C58038-DCD7-43ED-94FD-3494400ABED5}" srcId="{4BABD6BE-82E0-43C8-9B48-27E559F9FFAE}" destId="{3D6A60D1-FA78-495D-A933-6F0DA80155E6}" srcOrd="1" destOrd="0" parTransId="{1A32998D-6188-40EB-9896-A0446FAE6B2D}" sibTransId="{DFEDF452-6AD2-4504-95A0-3637E8999891}"/>
    <dgm:cxn modelId="{717DD852-9587-44AE-BF20-62AB5F2E0C54}" srcId="{B56047E8-31D3-497A-9282-B17C982FF9D3}" destId="{9C170BD9-AFB8-4AE1-AB6E-56DFD9B912B0}" srcOrd="0" destOrd="0" parTransId="{0983A5B3-5D7F-491E-BF3E-E9A7377A8044}" sibTransId="{A9E0CEE6-CD2E-40FC-B77A-D77C927F4CE0}"/>
    <dgm:cxn modelId="{68E26259-AA1A-4A5E-B008-1717D2218EAA}" type="presOf" srcId="{3D6A60D1-FA78-495D-A933-6F0DA80155E6}" destId="{BA7E98CE-3BB3-4475-A71F-B1D7C2DD2A81}" srcOrd="0" destOrd="0" presId="urn:microsoft.com/office/officeart/2005/8/layout/hList1"/>
    <dgm:cxn modelId="{6733C579-515A-4BCC-9EE3-6CB6335D56E6}" type="presOf" srcId="{8B648207-20D6-4DB8-A80A-955F4264FDE5}" destId="{B4E46399-992F-4311-9A79-E2468EA103BA}" srcOrd="0" destOrd="3" presId="urn:microsoft.com/office/officeart/2005/8/layout/hList1"/>
    <dgm:cxn modelId="{836B5C84-544D-4546-9649-B0578FC0D7CD}" type="presOf" srcId="{D9A720F8-6D4D-47EE-83C4-A965D059770A}" destId="{0F3CD396-AA38-4A16-86F4-FC11E777258D}" srcOrd="0" destOrd="1" presId="urn:microsoft.com/office/officeart/2005/8/layout/hList1"/>
    <dgm:cxn modelId="{659BA38B-15C6-4765-BC6F-CD61E7872C42}" srcId="{3D6A60D1-FA78-495D-A933-6F0DA80155E6}" destId="{47A9D52D-3DB7-446E-A653-DF927A9F3D88}" srcOrd="0" destOrd="0" parTransId="{FC18BB30-E5F2-4755-8744-E14B3641B6E8}" sibTransId="{6A153D0E-B734-45FA-BF3E-1AF9672A256F}"/>
    <dgm:cxn modelId="{017FA190-135F-4A2B-AA1C-03B443914ECC}" type="presOf" srcId="{35328045-64A9-45C0-882E-87FE5810E8C9}" destId="{B4E46399-992F-4311-9A79-E2468EA103BA}" srcOrd="0" destOrd="4" presId="urn:microsoft.com/office/officeart/2005/8/layout/hList1"/>
    <dgm:cxn modelId="{B143F691-ADDC-48A6-A279-FA92B1AF7F65}" type="presOf" srcId="{BD75C3DC-1BE4-4D7A-8979-A8DAF6FC23EF}" destId="{0F3CD396-AA38-4A16-86F4-FC11E777258D}" srcOrd="0" destOrd="2" presId="urn:microsoft.com/office/officeart/2005/8/layout/hList1"/>
    <dgm:cxn modelId="{F2034997-3CAB-4C2C-8521-BA6508A6DC9D}" srcId="{4BABD6BE-82E0-43C8-9B48-27E559F9FFAE}" destId="{B56047E8-31D3-497A-9282-B17C982FF9D3}" srcOrd="0" destOrd="0" parTransId="{00A7A8BB-8471-4DF7-AAC0-6BDD13608BD0}" sibTransId="{71191FCF-9E55-44F5-9392-2A73F29F683E}"/>
    <dgm:cxn modelId="{1D2AF49A-63AF-43BA-B288-AB602200144E}" type="presOf" srcId="{72F4569A-A46F-4C88-A65E-EF752F2FD00A}" destId="{B4E46399-992F-4311-9A79-E2468EA103BA}" srcOrd="0" destOrd="5" presId="urn:microsoft.com/office/officeart/2005/8/layout/hList1"/>
    <dgm:cxn modelId="{D4BE7F9F-856D-4C02-B03E-7D13EA70D7B9}" srcId="{3D6A60D1-FA78-495D-A933-6F0DA80155E6}" destId="{065FAB25-1FB1-414B-A989-5B20E16DEB9D}" srcOrd="1" destOrd="0" parTransId="{F01E386E-4398-497F-92F8-3A377E19B4D2}" sibTransId="{0F575648-6120-4922-8A5E-90E3B8ACE015}"/>
    <dgm:cxn modelId="{18098DA2-393A-4F40-9C19-083403BEF7C7}" type="presOf" srcId="{4BABD6BE-82E0-43C8-9B48-27E559F9FFAE}" destId="{C4544B9A-6B43-4784-A489-DB50DB2A5519}" srcOrd="0" destOrd="0" presId="urn:microsoft.com/office/officeart/2005/8/layout/hList1"/>
    <dgm:cxn modelId="{81136BA6-2BED-4680-964E-72A40B8DE58E}" srcId="{3D6A60D1-FA78-495D-A933-6F0DA80155E6}" destId="{E170BD4D-003F-4A78-BD50-23BF33A387C4}" srcOrd="2" destOrd="0" parTransId="{D55904DA-98C5-4309-93A7-BD654FFBD7E3}" sibTransId="{C54FD4B9-A21E-4DDD-B9DF-87FA30F04B57}"/>
    <dgm:cxn modelId="{D55455BE-8B4B-4EEF-A216-B83B8E858B12}" srcId="{3D6A60D1-FA78-495D-A933-6F0DA80155E6}" destId="{35328045-64A9-45C0-882E-87FE5810E8C9}" srcOrd="4" destOrd="0" parTransId="{47FA2EE9-11C2-4A9A-A12E-7C2B2D4BF5E2}" sibTransId="{F93BF081-5BB6-4498-AC27-96ADF7FD689C}"/>
    <dgm:cxn modelId="{2F8271D2-95BE-4C32-8300-F2262A869F0D}" type="presOf" srcId="{47A9D52D-3DB7-446E-A653-DF927A9F3D88}" destId="{B4E46399-992F-4311-9A79-E2468EA103BA}" srcOrd="0" destOrd="0" presId="urn:microsoft.com/office/officeart/2005/8/layout/hList1"/>
    <dgm:cxn modelId="{497067DC-DA75-4E43-B482-EBB0BBC0C81F}" type="presOf" srcId="{83654E2F-8F4D-4F83-864F-582ADDB1D105}" destId="{0F3CD396-AA38-4A16-86F4-FC11E777258D}" srcOrd="0" destOrd="3" presId="urn:microsoft.com/office/officeart/2005/8/layout/hList1"/>
    <dgm:cxn modelId="{3D90CEED-96C1-496F-A517-EDCC6A9E2642}" srcId="{B56047E8-31D3-497A-9282-B17C982FF9D3}" destId="{83654E2F-8F4D-4F83-864F-582ADDB1D105}" srcOrd="3" destOrd="0" parTransId="{16E0F2B6-64CF-4709-89D9-2145AADEFFC8}" sibTransId="{FF82CC40-CE11-483F-AF15-BA1E8881FBB0}"/>
    <dgm:cxn modelId="{211B4FFA-FF96-46BB-A39F-211D4A15FA8B}" srcId="{3D6A60D1-FA78-495D-A933-6F0DA80155E6}" destId="{72F4569A-A46F-4C88-A65E-EF752F2FD00A}" srcOrd="5" destOrd="0" parTransId="{F670BBB7-FE6A-4D1D-96D2-137CBCA8FFCB}" sibTransId="{3B53D3A6-C233-4D3A-B19F-D05171AFBB0F}"/>
    <dgm:cxn modelId="{1DEA05CA-0681-45D6-9CA5-D7FFCC9A8524}" type="presParOf" srcId="{C4544B9A-6B43-4784-A489-DB50DB2A5519}" destId="{F69F272D-8446-4014-8078-AD96577ED834}" srcOrd="0" destOrd="0" presId="urn:microsoft.com/office/officeart/2005/8/layout/hList1"/>
    <dgm:cxn modelId="{5DF30F96-7822-4C13-9552-9FDFA081DCE9}" type="presParOf" srcId="{F69F272D-8446-4014-8078-AD96577ED834}" destId="{040B459E-CE76-4A45-A6E0-B88AD22A9DF5}" srcOrd="0" destOrd="0" presId="urn:microsoft.com/office/officeart/2005/8/layout/hList1"/>
    <dgm:cxn modelId="{75A5BA5F-4B74-4BD4-96DB-B57CE4313935}" type="presParOf" srcId="{F69F272D-8446-4014-8078-AD96577ED834}" destId="{0F3CD396-AA38-4A16-86F4-FC11E777258D}" srcOrd="1" destOrd="0" presId="urn:microsoft.com/office/officeart/2005/8/layout/hList1"/>
    <dgm:cxn modelId="{5BE1EF7F-8117-417C-BB92-42A973E85ED7}" type="presParOf" srcId="{C4544B9A-6B43-4784-A489-DB50DB2A5519}" destId="{383652E0-ED12-42E4-93FD-502C138A82D4}" srcOrd="1" destOrd="0" presId="urn:microsoft.com/office/officeart/2005/8/layout/hList1"/>
    <dgm:cxn modelId="{3F34917C-3E53-47A4-8CB0-94C65E19F238}" type="presParOf" srcId="{C4544B9A-6B43-4784-A489-DB50DB2A5519}" destId="{D2D0CE49-D3D3-4BC8-80EC-94AD047FBB91}" srcOrd="2" destOrd="0" presId="urn:microsoft.com/office/officeart/2005/8/layout/hList1"/>
    <dgm:cxn modelId="{C438D401-436C-4CB0-8D77-B559DD66BCBD}" type="presParOf" srcId="{D2D0CE49-D3D3-4BC8-80EC-94AD047FBB91}" destId="{BA7E98CE-3BB3-4475-A71F-B1D7C2DD2A81}" srcOrd="0" destOrd="0" presId="urn:microsoft.com/office/officeart/2005/8/layout/hList1"/>
    <dgm:cxn modelId="{C3C154D6-135A-4C40-8FDA-AE0FE63B30FB}" type="presParOf" srcId="{D2D0CE49-D3D3-4BC8-80EC-94AD047FBB91}" destId="{B4E46399-992F-4311-9A79-E2468EA103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ABD6BE-82E0-43C8-9B48-27E559F9FF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6047E8-31D3-497A-9282-B17C982FF9D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hu-HU" sz="3200"/>
            <a:t>Folyékony készítmények</a:t>
          </a:r>
        </a:p>
      </dgm:t>
    </dgm:pt>
    <dgm:pt modelId="{00A7A8BB-8471-4DF7-AAC0-6BDD13608BD0}" type="parTrans" cxnId="{F2034997-3CAB-4C2C-8521-BA6508A6DC9D}">
      <dgm:prSet/>
      <dgm:spPr/>
      <dgm:t>
        <a:bodyPr/>
        <a:lstStyle/>
        <a:p>
          <a:endParaRPr lang="hu-HU"/>
        </a:p>
      </dgm:t>
    </dgm:pt>
    <dgm:pt modelId="{71191FCF-9E55-44F5-9392-2A73F29F683E}" type="sibTrans" cxnId="{F2034997-3CAB-4C2C-8521-BA6508A6DC9D}">
      <dgm:prSet/>
      <dgm:spPr/>
      <dgm:t>
        <a:bodyPr/>
        <a:lstStyle/>
        <a:p>
          <a:endParaRPr lang="hu-HU"/>
        </a:p>
      </dgm:t>
    </dgm:pt>
    <dgm:pt modelId="{9C170BD9-AFB8-4AE1-AB6E-56DFD9B912B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Solutions (SL)</a:t>
          </a:r>
        </a:p>
      </dgm:t>
    </dgm:pt>
    <dgm:pt modelId="{0983A5B3-5D7F-491E-BF3E-E9A7377A8044}" type="parTrans" cxnId="{717DD852-9587-44AE-BF20-62AB5F2E0C54}">
      <dgm:prSet/>
      <dgm:spPr/>
      <dgm:t>
        <a:bodyPr/>
        <a:lstStyle/>
        <a:p>
          <a:endParaRPr lang="hu-HU"/>
        </a:p>
      </dgm:t>
    </dgm:pt>
    <dgm:pt modelId="{A9E0CEE6-CD2E-40FC-B77A-D77C927F4CE0}" type="sibTrans" cxnId="{717DD852-9587-44AE-BF20-62AB5F2E0C54}">
      <dgm:prSet/>
      <dgm:spPr/>
      <dgm:t>
        <a:bodyPr/>
        <a:lstStyle/>
        <a:p>
          <a:endParaRPr lang="hu-HU"/>
        </a:p>
      </dgm:t>
    </dgm:pt>
    <dgm:pt modelId="{3D6A60D1-FA78-495D-A933-6F0DA80155E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hu-HU" sz="3200"/>
            <a:t>Szilárd készítmények</a:t>
          </a:r>
        </a:p>
      </dgm:t>
    </dgm:pt>
    <dgm:pt modelId="{1A32998D-6188-40EB-9896-A0446FAE6B2D}" type="parTrans" cxnId="{53C58038-DCD7-43ED-94FD-3494400ABED5}">
      <dgm:prSet/>
      <dgm:spPr/>
      <dgm:t>
        <a:bodyPr/>
        <a:lstStyle/>
        <a:p>
          <a:endParaRPr lang="hu-HU"/>
        </a:p>
      </dgm:t>
    </dgm:pt>
    <dgm:pt modelId="{DFEDF452-6AD2-4504-95A0-3637E8999891}" type="sibTrans" cxnId="{53C58038-DCD7-43ED-94FD-3494400ABED5}">
      <dgm:prSet/>
      <dgm:spPr/>
      <dgm:t>
        <a:bodyPr/>
        <a:lstStyle/>
        <a:p>
          <a:endParaRPr lang="hu-HU"/>
        </a:p>
      </dgm:t>
    </dgm:pt>
    <dgm:pt modelId="{47A9D52D-3DB7-446E-A653-DF927A9F3D8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Dusts (DP)</a:t>
          </a:r>
        </a:p>
      </dgm:t>
    </dgm:pt>
    <dgm:pt modelId="{FC18BB30-E5F2-4755-8744-E14B3641B6E8}" type="parTrans" cxnId="{659BA38B-15C6-4765-BC6F-CD61E7872C42}">
      <dgm:prSet/>
      <dgm:spPr/>
      <dgm:t>
        <a:bodyPr/>
        <a:lstStyle/>
        <a:p>
          <a:endParaRPr lang="hu-HU"/>
        </a:p>
      </dgm:t>
    </dgm:pt>
    <dgm:pt modelId="{6A153D0E-B734-45FA-BF3E-1AF9672A256F}" type="sibTrans" cxnId="{659BA38B-15C6-4765-BC6F-CD61E7872C42}">
      <dgm:prSet/>
      <dgm:spPr/>
      <dgm:t>
        <a:bodyPr/>
        <a:lstStyle/>
        <a:p>
          <a:endParaRPr lang="hu-HU"/>
        </a:p>
      </dgm:t>
    </dgm:pt>
    <dgm:pt modelId="{68395125-2124-463A-99E4-3DFFA551076B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Emulsifiable concentrates (EC)</a:t>
          </a:r>
        </a:p>
      </dgm:t>
    </dgm:pt>
    <dgm:pt modelId="{912DE185-B4E3-4463-A1B0-DC8425DEA73F}" type="parTrans" cxnId="{A77F06B7-6B59-4A50-BBB3-B9444408F410}">
      <dgm:prSet/>
      <dgm:spPr/>
      <dgm:t>
        <a:bodyPr/>
        <a:lstStyle/>
        <a:p>
          <a:endParaRPr lang="hu-HU"/>
        </a:p>
      </dgm:t>
    </dgm:pt>
    <dgm:pt modelId="{73168929-39FC-48CA-9174-BF12DD742EF2}" type="sibTrans" cxnId="{A77F06B7-6B59-4A50-BBB3-B9444408F410}">
      <dgm:prSet/>
      <dgm:spPr/>
      <dgm:t>
        <a:bodyPr/>
        <a:lstStyle/>
        <a:p>
          <a:endParaRPr lang="hu-HU"/>
        </a:p>
      </dgm:t>
    </dgm:pt>
    <dgm:pt modelId="{E2628CFB-8CCD-4B8E-A6E6-CA175EBF22EF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Ultra Low Volume</a:t>
          </a:r>
          <a:br>
            <a:rPr lang="en-GB" sz="2400">
              <a:solidFill>
                <a:schemeClr val="tx1"/>
              </a:solidFill>
            </a:rPr>
          </a:br>
          <a:r>
            <a:rPr lang="hu-HU" sz="2400">
              <a:solidFill>
                <a:schemeClr val="tx1"/>
              </a:solidFill>
            </a:rPr>
            <a:t>Concentrates (UL)</a:t>
          </a:r>
        </a:p>
      </dgm:t>
    </dgm:pt>
    <dgm:pt modelId="{9F75FAEC-3929-40A9-90B9-48C90A17C063}" type="parTrans" cxnId="{7C2C97D6-8146-4280-9F2C-FD4B93CCC422}">
      <dgm:prSet/>
      <dgm:spPr/>
      <dgm:t>
        <a:bodyPr/>
        <a:lstStyle/>
        <a:p>
          <a:endParaRPr lang="hu-HU"/>
        </a:p>
      </dgm:t>
    </dgm:pt>
    <dgm:pt modelId="{BDD0957A-788E-46FC-ADF1-D954BC73F7A0}" type="sibTrans" cxnId="{7C2C97D6-8146-4280-9F2C-FD4B93CCC422}">
      <dgm:prSet/>
      <dgm:spPr/>
      <dgm:t>
        <a:bodyPr/>
        <a:lstStyle/>
        <a:p>
          <a:endParaRPr lang="hu-HU"/>
        </a:p>
      </dgm:t>
    </dgm:pt>
    <dgm:pt modelId="{CFE17941-85C3-4619-B9E2-A7C94278D41D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Concentrated Emulsions (EW,</a:t>
          </a:r>
          <a:r>
            <a:rPr lang="en-GB" sz="2400">
              <a:solidFill>
                <a:schemeClr val="tx1"/>
              </a:solidFill>
            </a:rPr>
            <a:t> </a:t>
          </a:r>
          <a:r>
            <a:rPr lang="hu-HU" sz="2400">
              <a:solidFill>
                <a:schemeClr val="tx1"/>
              </a:solidFill>
            </a:rPr>
            <a:t>EO)</a:t>
          </a:r>
        </a:p>
      </dgm:t>
    </dgm:pt>
    <dgm:pt modelId="{48AFC16E-2AF3-4305-A84A-D2213482A584}" type="parTrans" cxnId="{7A71BF23-3FFD-4EA8-AD54-68502D04A163}">
      <dgm:prSet/>
      <dgm:spPr/>
      <dgm:t>
        <a:bodyPr/>
        <a:lstStyle/>
        <a:p>
          <a:endParaRPr lang="hu-HU"/>
        </a:p>
      </dgm:t>
    </dgm:pt>
    <dgm:pt modelId="{A74077D7-3B39-4609-A839-E7D159CA2648}" type="sibTrans" cxnId="{7A71BF23-3FFD-4EA8-AD54-68502D04A163}">
      <dgm:prSet/>
      <dgm:spPr/>
      <dgm:t>
        <a:bodyPr/>
        <a:lstStyle/>
        <a:p>
          <a:endParaRPr lang="hu-HU"/>
        </a:p>
      </dgm:t>
    </dgm:pt>
    <dgm:pt modelId="{7FCC0D2C-DEA1-4DB4-914C-1965CE7D35F4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Microemulsions (ME)</a:t>
          </a:r>
        </a:p>
      </dgm:t>
    </dgm:pt>
    <dgm:pt modelId="{A83072AD-72E4-44E0-B12F-19E868D3B061}" type="parTrans" cxnId="{771CA8F7-3185-4FD5-94AD-3AF1F6E6A9EB}">
      <dgm:prSet/>
      <dgm:spPr/>
      <dgm:t>
        <a:bodyPr/>
        <a:lstStyle/>
        <a:p>
          <a:endParaRPr lang="hu-HU"/>
        </a:p>
      </dgm:t>
    </dgm:pt>
    <dgm:pt modelId="{B2CBFFD7-88CB-4AB9-91BF-2254EDDB719D}" type="sibTrans" cxnId="{771CA8F7-3185-4FD5-94AD-3AF1F6E6A9EB}">
      <dgm:prSet/>
      <dgm:spPr/>
      <dgm:t>
        <a:bodyPr/>
        <a:lstStyle/>
        <a:p>
          <a:endParaRPr lang="hu-HU"/>
        </a:p>
      </dgm:t>
    </dgm:pt>
    <dgm:pt modelId="{B83FF0A6-794E-41F3-897C-2F3669C0F497}">
      <dgm:prSet custT="1"/>
      <dgm:spPr/>
      <dgm:t>
        <a:bodyPr/>
        <a:lstStyle/>
        <a:p>
          <a:r>
            <a:rPr lang="hu-HU" sz="2400" b="1">
              <a:solidFill>
                <a:schemeClr val="accent4">
                  <a:lumMod val="60000"/>
                  <a:lumOff val="40000"/>
                </a:schemeClr>
              </a:solidFill>
            </a:rPr>
            <a:t>Suspensions (SC,</a:t>
          </a:r>
          <a:r>
            <a:rPr lang="en-GB" sz="2400" b="1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hu-HU" sz="2400" b="1">
              <a:solidFill>
                <a:schemeClr val="accent4">
                  <a:lumMod val="60000"/>
                  <a:lumOff val="40000"/>
                </a:schemeClr>
              </a:solidFill>
            </a:rPr>
            <a:t>FS,</a:t>
          </a:r>
          <a:r>
            <a:rPr lang="en-GB" sz="2400" b="1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hu-HU" sz="2400" b="1">
              <a:solidFill>
                <a:schemeClr val="accent4">
                  <a:lumMod val="60000"/>
                  <a:lumOff val="40000"/>
                </a:schemeClr>
              </a:solidFill>
            </a:rPr>
            <a:t>OD, CS)</a:t>
          </a:r>
        </a:p>
      </dgm:t>
    </dgm:pt>
    <dgm:pt modelId="{3112C68F-DDC6-4CE4-BC74-155E44943259}" type="parTrans" cxnId="{9200F75C-C3C6-4EE5-B173-A2CB722F5D87}">
      <dgm:prSet/>
      <dgm:spPr/>
      <dgm:t>
        <a:bodyPr/>
        <a:lstStyle/>
        <a:p>
          <a:endParaRPr lang="hu-HU"/>
        </a:p>
      </dgm:t>
    </dgm:pt>
    <dgm:pt modelId="{7740C3FE-DD8E-4B25-925F-D7083C6895D6}" type="sibTrans" cxnId="{9200F75C-C3C6-4EE5-B173-A2CB722F5D87}">
      <dgm:prSet/>
      <dgm:spPr/>
      <dgm:t>
        <a:bodyPr/>
        <a:lstStyle/>
        <a:p>
          <a:endParaRPr lang="hu-HU"/>
        </a:p>
      </dgm:t>
    </dgm:pt>
    <dgm:pt modelId="{EF4EC89D-5AA0-482A-A1C1-D75FE516EE55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Suspoemulsions (SE)</a:t>
          </a:r>
        </a:p>
      </dgm:t>
    </dgm:pt>
    <dgm:pt modelId="{039E1C85-858C-4C9C-A620-7CEEAA28156B}" type="parTrans" cxnId="{D4FF368B-E3C9-4830-BCBD-E750B0AF86CE}">
      <dgm:prSet/>
      <dgm:spPr/>
      <dgm:t>
        <a:bodyPr/>
        <a:lstStyle/>
        <a:p>
          <a:endParaRPr lang="hu-HU"/>
        </a:p>
      </dgm:t>
    </dgm:pt>
    <dgm:pt modelId="{7C25A178-4CC2-446D-8040-27CFA4308907}" type="sibTrans" cxnId="{D4FF368B-E3C9-4830-BCBD-E750B0AF86CE}">
      <dgm:prSet/>
      <dgm:spPr/>
      <dgm:t>
        <a:bodyPr/>
        <a:lstStyle/>
        <a:p>
          <a:endParaRPr lang="hu-HU"/>
        </a:p>
      </dgm:t>
    </dgm:pt>
    <dgm:pt modelId="{94705B79-31C1-4480-B05B-F5119BA56614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Granules (GR)</a:t>
          </a:r>
        </a:p>
      </dgm:t>
    </dgm:pt>
    <dgm:pt modelId="{21B5DCA5-F9F4-4754-81ED-4FF1766023E5}" type="parTrans" cxnId="{43CE42C2-D5CE-41BF-904B-1EFC9FAAD355}">
      <dgm:prSet/>
      <dgm:spPr/>
      <dgm:t>
        <a:bodyPr/>
        <a:lstStyle/>
        <a:p>
          <a:endParaRPr lang="hu-HU"/>
        </a:p>
      </dgm:t>
    </dgm:pt>
    <dgm:pt modelId="{85174C94-916F-41C9-ADBE-48E885F3BE4C}" type="sibTrans" cxnId="{43CE42C2-D5CE-41BF-904B-1EFC9FAAD355}">
      <dgm:prSet/>
      <dgm:spPr/>
      <dgm:t>
        <a:bodyPr/>
        <a:lstStyle/>
        <a:p>
          <a:endParaRPr lang="hu-HU"/>
        </a:p>
      </dgm:t>
    </dgm:pt>
    <dgm:pt modelId="{403ED450-E3A4-407F-98E7-1A4B8C8A9010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Pellets</a:t>
          </a:r>
        </a:p>
      </dgm:t>
    </dgm:pt>
    <dgm:pt modelId="{CE96F83E-F11E-45CB-A370-D90EF171BBCA}" type="parTrans" cxnId="{43C8066D-154C-41DA-A6A2-CB8F431DDA77}">
      <dgm:prSet/>
      <dgm:spPr/>
      <dgm:t>
        <a:bodyPr/>
        <a:lstStyle/>
        <a:p>
          <a:endParaRPr lang="hu-HU"/>
        </a:p>
      </dgm:t>
    </dgm:pt>
    <dgm:pt modelId="{40D62B03-8623-407F-B688-09A067A2DBA1}" type="sibTrans" cxnId="{43C8066D-154C-41DA-A6A2-CB8F431DDA77}">
      <dgm:prSet/>
      <dgm:spPr/>
      <dgm:t>
        <a:bodyPr/>
        <a:lstStyle/>
        <a:p>
          <a:endParaRPr lang="hu-HU"/>
        </a:p>
      </dgm:t>
    </dgm:pt>
    <dgm:pt modelId="{2FAF8537-D21A-499B-9331-879A18FAAB7C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Soluble Powders (SP)</a:t>
          </a:r>
        </a:p>
      </dgm:t>
    </dgm:pt>
    <dgm:pt modelId="{D58910CD-D498-4F8F-B7DD-054467390BB4}" type="parTrans" cxnId="{C7F85447-4D86-45C6-B068-DD6443C5CE5E}">
      <dgm:prSet/>
      <dgm:spPr/>
      <dgm:t>
        <a:bodyPr/>
        <a:lstStyle/>
        <a:p>
          <a:endParaRPr lang="hu-HU"/>
        </a:p>
      </dgm:t>
    </dgm:pt>
    <dgm:pt modelId="{4D1543A4-F877-42A8-BFEB-90649EDAB02D}" type="sibTrans" cxnId="{C7F85447-4D86-45C6-B068-DD6443C5CE5E}">
      <dgm:prSet/>
      <dgm:spPr/>
      <dgm:t>
        <a:bodyPr/>
        <a:lstStyle/>
        <a:p>
          <a:endParaRPr lang="hu-HU"/>
        </a:p>
      </dgm:t>
    </dgm:pt>
    <dgm:pt modelId="{ABCB474E-785A-4132-87FF-0252A3B9EAB8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 Wettable Powders (WP)</a:t>
          </a:r>
        </a:p>
      </dgm:t>
    </dgm:pt>
    <dgm:pt modelId="{D60B51F0-3AF2-4464-86BE-FE8FC2FECC6B}" type="parTrans" cxnId="{521D66E2-EF99-4DBF-AD61-9AA4B03A7E30}">
      <dgm:prSet/>
      <dgm:spPr/>
      <dgm:t>
        <a:bodyPr/>
        <a:lstStyle/>
        <a:p>
          <a:endParaRPr lang="hu-HU"/>
        </a:p>
      </dgm:t>
    </dgm:pt>
    <dgm:pt modelId="{CC125B3C-2758-4F75-83DF-E02A18CA8179}" type="sibTrans" cxnId="{521D66E2-EF99-4DBF-AD61-9AA4B03A7E30}">
      <dgm:prSet/>
      <dgm:spPr/>
      <dgm:t>
        <a:bodyPr/>
        <a:lstStyle/>
        <a:p>
          <a:endParaRPr lang="hu-HU"/>
        </a:p>
      </dgm:t>
    </dgm:pt>
    <dgm:pt modelId="{1730DF9F-4FEA-43BB-A844-E823370FC763}">
      <dgm:prSet custT="1"/>
      <dgm:spPr/>
      <dgm:t>
        <a:bodyPr/>
        <a:lstStyle/>
        <a:p>
          <a:r>
            <a:rPr lang="hu-HU" sz="2400" b="1">
              <a:solidFill>
                <a:schemeClr val="accent4">
                  <a:lumMod val="60000"/>
                  <a:lumOff val="40000"/>
                </a:schemeClr>
              </a:solidFill>
            </a:rPr>
            <a:t>Dispersible Granules (WG,</a:t>
          </a:r>
          <a:r>
            <a:rPr lang="en-GB" sz="2400" b="1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hu-HU" sz="2400" b="1">
              <a:solidFill>
                <a:schemeClr val="accent4">
                  <a:lumMod val="60000"/>
                  <a:lumOff val="40000"/>
                </a:schemeClr>
              </a:solidFill>
            </a:rPr>
            <a:t>DF)</a:t>
          </a:r>
        </a:p>
      </dgm:t>
    </dgm:pt>
    <dgm:pt modelId="{FE7160B8-3865-43FF-8C02-309FA0884ACE}" type="parTrans" cxnId="{CDCD0479-3B11-41A8-9967-DD6E6B69E014}">
      <dgm:prSet/>
      <dgm:spPr/>
      <dgm:t>
        <a:bodyPr/>
        <a:lstStyle/>
        <a:p>
          <a:endParaRPr lang="hu-HU"/>
        </a:p>
      </dgm:t>
    </dgm:pt>
    <dgm:pt modelId="{29C48349-FF7C-400D-956E-5379D75AFA5C}" type="sibTrans" cxnId="{CDCD0479-3B11-41A8-9967-DD6E6B69E014}">
      <dgm:prSet/>
      <dgm:spPr/>
      <dgm:t>
        <a:bodyPr/>
        <a:lstStyle/>
        <a:p>
          <a:endParaRPr lang="hu-HU"/>
        </a:p>
      </dgm:t>
    </dgm:pt>
    <dgm:pt modelId="{3997A738-057B-4DEE-8422-E8CA0AD4F8FA}">
      <dgm:prSet custT="1"/>
      <dgm:spPr/>
      <dgm:t>
        <a:bodyPr/>
        <a:lstStyle/>
        <a:p>
          <a:r>
            <a:rPr lang="hu-HU" sz="2400">
              <a:solidFill>
                <a:schemeClr val="tx1"/>
              </a:solidFill>
            </a:rPr>
            <a:t>Baits</a:t>
          </a:r>
        </a:p>
      </dgm:t>
    </dgm:pt>
    <dgm:pt modelId="{856F91B8-A096-469E-AD8C-5DE75D329ADA}" type="parTrans" cxnId="{BBB9F4EF-6A1B-4428-A348-AF6A493E1D0B}">
      <dgm:prSet/>
      <dgm:spPr/>
      <dgm:t>
        <a:bodyPr/>
        <a:lstStyle/>
        <a:p>
          <a:endParaRPr lang="hu-HU"/>
        </a:p>
      </dgm:t>
    </dgm:pt>
    <dgm:pt modelId="{C86F9A71-5DCC-466C-9382-EA133E0364C9}" type="sibTrans" cxnId="{BBB9F4EF-6A1B-4428-A348-AF6A493E1D0B}">
      <dgm:prSet/>
      <dgm:spPr/>
      <dgm:t>
        <a:bodyPr/>
        <a:lstStyle/>
        <a:p>
          <a:endParaRPr lang="hu-HU"/>
        </a:p>
      </dgm:t>
    </dgm:pt>
    <dgm:pt modelId="{C4544B9A-6B43-4784-A489-DB50DB2A5519}" type="pres">
      <dgm:prSet presAssocID="{4BABD6BE-82E0-43C8-9B48-27E559F9FFAE}" presName="Name0" presStyleCnt="0">
        <dgm:presLayoutVars>
          <dgm:dir/>
          <dgm:animLvl val="lvl"/>
          <dgm:resizeHandles val="exact"/>
        </dgm:presLayoutVars>
      </dgm:prSet>
      <dgm:spPr/>
    </dgm:pt>
    <dgm:pt modelId="{F69F272D-8446-4014-8078-AD96577ED834}" type="pres">
      <dgm:prSet presAssocID="{B56047E8-31D3-497A-9282-B17C982FF9D3}" presName="composite" presStyleCnt="0"/>
      <dgm:spPr/>
    </dgm:pt>
    <dgm:pt modelId="{040B459E-CE76-4A45-A6E0-B88AD22A9DF5}" type="pres">
      <dgm:prSet presAssocID="{B56047E8-31D3-497A-9282-B17C982FF9D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3CD396-AA38-4A16-86F4-FC11E777258D}" type="pres">
      <dgm:prSet presAssocID="{B56047E8-31D3-497A-9282-B17C982FF9D3}" presName="desTx" presStyleLbl="alignAccFollowNode1" presStyleIdx="0" presStyleCnt="2">
        <dgm:presLayoutVars>
          <dgm:bulletEnabled val="1"/>
        </dgm:presLayoutVars>
      </dgm:prSet>
      <dgm:spPr/>
    </dgm:pt>
    <dgm:pt modelId="{383652E0-ED12-42E4-93FD-502C138A82D4}" type="pres">
      <dgm:prSet presAssocID="{71191FCF-9E55-44F5-9392-2A73F29F683E}" presName="space" presStyleCnt="0"/>
      <dgm:spPr/>
    </dgm:pt>
    <dgm:pt modelId="{D2D0CE49-D3D3-4BC8-80EC-94AD047FBB91}" type="pres">
      <dgm:prSet presAssocID="{3D6A60D1-FA78-495D-A933-6F0DA80155E6}" presName="composite" presStyleCnt="0"/>
      <dgm:spPr/>
    </dgm:pt>
    <dgm:pt modelId="{BA7E98CE-3BB3-4475-A71F-B1D7C2DD2A81}" type="pres">
      <dgm:prSet presAssocID="{3D6A60D1-FA78-495D-A933-6F0DA80155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4E46399-992F-4311-9A79-E2468EA103BA}" type="pres">
      <dgm:prSet presAssocID="{3D6A60D1-FA78-495D-A933-6F0DA80155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A4F508-C431-4AFA-B0BE-E11695D8C17E}" type="presOf" srcId="{3997A738-057B-4DEE-8422-E8CA0AD4F8FA}" destId="{B4E46399-992F-4311-9A79-E2468EA103BA}" srcOrd="0" destOrd="6" presId="urn:microsoft.com/office/officeart/2005/8/layout/hList1"/>
    <dgm:cxn modelId="{40F2DC15-45C3-40F9-9BB7-21380F1AF353}" type="presOf" srcId="{B56047E8-31D3-497A-9282-B17C982FF9D3}" destId="{040B459E-CE76-4A45-A6E0-B88AD22A9DF5}" srcOrd="0" destOrd="0" presId="urn:microsoft.com/office/officeart/2005/8/layout/hList1"/>
    <dgm:cxn modelId="{A06AEB15-EBBF-4F4E-B3A5-2D8AD2ECCAC1}" type="presOf" srcId="{EF4EC89D-5AA0-482A-A1C1-D75FE516EE55}" destId="{0F3CD396-AA38-4A16-86F4-FC11E777258D}" srcOrd="0" destOrd="6" presId="urn:microsoft.com/office/officeart/2005/8/layout/hList1"/>
    <dgm:cxn modelId="{7A71BF23-3FFD-4EA8-AD54-68502D04A163}" srcId="{B56047E8-31D3-497A-9282-B17C982FF9D3}" destId="{CFE17941-85C3-4619-B9E2-A7C94278D41D}" srcOrd="3" destOrd="0" parTransId="{48AFC16E-2AF3-4305-A84A-D2213482A584}" sibTransId="{A74077D7-3B39-4609-A839-E7D159CA2648}"/>
    <dgm:cxn modelId="{425DBC28-A8F3-431F-B9C8-6A1FBBD695E6}" type="presOf" srcId="{68395125-2124-463A-99E4-3DFFA551076B}" destId="{0F3CD396-AA38-4A16-86F4-FC11E777258D}" srcOrd="0" destOrd="1" presId="urn:microsoft.com/office/officeart/2005/8/layout/hList1"/>
    <dgm:cxn modelId="{37063A37-300F-442D-9160-721B8E7C9BF1}" type="presOf" srcId="{9C170BD9-AFB8-4AE1-AB6E-56DFD9B912B0}" destId="{0F3CD396-AA38-4A16-86F4-FC11E777258D}" srcOrd="0" destOrd="0" presId="urn:microsoft.com/office/officeart/2005/8/layout/hList1"/>
    <dgm:cxn modelId="{53C58038-DCD7-43ED-94FD-3494400ABED5}" srcId="{4BABD6BE-82E0-43C8-9B48-27E559F9FFAE}" destId="{3D6A60D1-FA78-495D-A933-6F0DA80155E6}" srcOrd="1" destOrd="0" parTransId="{1A32998D-6188-40EB-9896-A0446FAE6B2D}" sibTransId="{DFEDF452-6AD2-4504-95A0-3637E8999891}"/>
    <dgm:cxn modelId="{9200F75C-C3C6-4EE5-B173-A2CB722F5D87}" srcId="{B56047E8-31D3-497A-9282-B17C982FF9D3}" destId="{B83FF0A6-794E-41F3-897C-2F3669C0F497}" srcOrd="5" destOrd="0" parTransId="{3112C68F-DDC6-4CE4-BC74-155E44943259}" sibTransId="{7740C3FE-DD8E-4B25-925F-D7083C6895D6}"/>
    <dgm:cxn modelId="{C7F85447-4D86-45C6-B068-DD6443C5CE5E}" srcId="{3D6A60D1-FA78-495D-A933-6F0DA80155E6}" destId="{2FAF8537-D21A-499B-9331-879A18FAAB7C}" srcOrd="3" destOrd="0" parTransId="{D58910CD-D498-4F8F-B7DD-054467390BB4}" sibTransId="{4D1543A4-F877-42A8-BFEB-90649EDAB02D}"/>
    <dgm:cxn modelId="{43C8066D-154C-41DA-A6A2-CB8F431DDA77}" srcId="{3D6A60D1-FA78-495D-A933-6F0DA80155E6}" destId="{403ED450-E3A4-407F-98E7-1A4B8C8A9010}" srcOrd="2" destOrd="0" parTransId="{CE96F83E-F11E-45CB-A370-D90EF171BBCA}" sibTransId="{40D62B03-8623-407F-B688-09A067A2DBA1}"/>
    <dgm:cxn modelId="{717DD852-9587-44AE-BF20-62AB5F2E0C54}" srcId="{B56047E8-31D3-497A-9282-B17C982FF9D3}" destId="{9C170BD9-AFB8-4AE1-AB6E-56DFD9B912B0}" srcOrd="0" destOrd="0" parTransId="{0983A5B3-5D7F-491E-BF3E-E9A7377A8044}" sibTransId="{A9E0CEE6-CD2E-40FC-B77A-D77C927F4CE0}"/>
    <dgm:cxn modelId="{C3412557-2806-4C1D-87FA-DFFF7DAD6AC0}" type="presOf" srcId="{1730DF9F-4FEA-43BB-A844-E823370FC763}" destId="{B4E46399-992F-4311-9A79-E2468EA103BA}" srcOrd="0" destOrd="5" presId="urn:microsoft.com/office/officeart/2005/8/layout/hList1"/>
    <dgm:cxn modelId="{CDCD0479-3B11-41A8-9967-DD6E6B69E014}" srcId="{3D6A60D1-FA78-495D-A933-6F0DA80155E6}" destId="{1730DF9F-4FEA-43BB-A844-E823370FC763}" srcOrd="5" destOrd="0" parTransId="{FE7160B8-3865-43FF-8C02-309FA0884ACE}" sibTransId="{29C48349-FF7C-400D-956E-5379D75AFA5C}"/>
    <dgm:cxn modelId="{68E26259-AA1A-4A5E-B008-1717D2218EAA}" type="presOf" srcId="{3D6A60D1-FA78-495D-A933-6F0DA80155E6}" destId="{BA7E98CE-3BB3-4475-A71F-B1D7C2DD2A81}" srcOrd="0" destOrd="0" presId="urn:microsoft.com/office/officeart/2005/8/layout/hList1"/>
    <dgm:cxn modelId="{13AFD859-ABC9-4DFB-94FA-8D09F7A0987C}" type="presOf" srcId="{7FCC0D2C-DEA1-4DB4-914C-1965CE7D35F4}" destId="{0F3CD396-AA38-4A16-86F4-FC11E777258D}" srcOrd="0" destOrd="4" presId="urn:microsoft.com/office/officeart/2005/8/layout/hList1"/>
    <dgm:cxn modelId="{F652137C-9B5C-4E1A-987F-71C2AC2D0BCA}" type="presOf" srcId="{CFE17941-85C3-4619-B9E2-A7C94278D41D}" destId="{0F3CD396-AA38-4A16-86F4-FC11E777258D}" srcOrd="0" destOrd="3" presId="urn:microsoft.com/office/officeart/2005/8/layout/hList1"/>
    <dgm:cxn modelId="{D4FF368B-E3C9-4830-BCBD-E750B0AF86CE}" srcId="{B56047E8-31D3-497A-9282-B17C982FF9D3}" destId="{EF4EC89D-5AA0-482A-A1C1-D75FE516EE55}" srcOrd="6" destOrd="0" parTransId="{039E1C85-858C-4C9C-A620-7CEEAA28156B}" sibTransId="{7C25A178-4CC2-446D-8040-27CFA4308907}"/>
    <dgm:cxn modelId="{659BA38B-15C6-4765-BC6F-CD61E7872C42}" srcId="{3D6A60D1-FA78-495D-A933-6F0DA80155E6}" destId="{47A9D52D-3DB7-446E-A653-DF927A9F3D88}" srcOrd="0" destOrd="0" parTransId="{FC18BB30-E5F2-4755-8744-E14B3641B6E8}" sibTransId="{6A153D0E-B734-45FA-BF3E-1AF9672A256F}"/>
    <dgm:cxn modelId="{8E694D8D-81F2-44A6-A68C-60C1A7E024D0}" type="presOf" srcId="{94705B79-31C1-4480-B05B-F5119BA56614}" destId="{B4E46399-992F-4311-9A79-E2468EA103BA}" srcOrd="0" destOrd="1" presId="urn:microsoft.com/office/officeart/2005/8/layout/hList1"/>
    <dgm:cxn modelId="{F2034997-3CAB-4C2C-8521-BA6508A6DC9D}" srcId="{4BABD6BE-82E0-43C8-9B48-27E559F9FFAE}" destId="{B56047E8-31D3-497A-9282-B17C982FF9D3}" srcOrd="0" destOrd="0" parTransId="{00A7A8BB-8471-4DF7-AAC0-6BDD13608BD0}" sibTransId="{71191FCF-9E55-44F5-9392-2A73F29F683E}"/>
    <dgm:cxn modelId="{DD628A9E-EEDD-4094-9BC3-54597C1E254E}" type="presOf" srcId="{B83FF0A6-794E-41F3-897C-2F3669C0F497}" destId="{0F3CD396-AA38-4A16-86F4-FC11E777258D}" srcOrd="0" destOrd="5" presId="urn:microsoft.com/office/officeart/2005/8/layout/hList1"/>
    <dgm:cxn modelId="{18098DA2-393A-4F40-9C19-083403BEF7C7}" type="presOf" srcId="{4BABD6BE-82E0-43C8-9B48-27E559F9FFAE}" destId="{C4544B9A-6B43-4784-A489-DB50DB2A5519}" srcOrd="0" destOrd="0" presId="urn:microsoft.com/office/officeart/2005/8/layout/hList1"/>
    <dgm:cxn modelId="{DC7803AF-DD4E-4CD7-AE02-4F1EB5A4A3FA}" type="presOf" srcId="{E2628CFB-8CCD-4B8E-A6E6-CA175EBF22EF}" destId="{0F3CD396-AA38-4A16-86F4-FC11E777258D}" srcOrd="0" destOrd="2" presId="urn:microsoft.com/office/officeart/2005/8/layout/hList1"/>
    <dgm:cxn modelId="{FCB43EB5-2B6E-406B-914D-50D8742EF4EE}" type="presOf" srcId="{403ED450-E3A4-407F-98E7-1A4B8C8A9010}" destId="{B4E46399-992F-4311-9A79-E2468EA103BA}" srcOrd="0" destOrd="2" presId="urn:microsoft.com/office/officeart/2005/8/layout/hList1"/>
    <dgm:cxn modelId="{A77F06B7-6B59-4A50-BBB3-B9444408F410}" srcId="{B56047E8-31D3-497A-9282-B17C982FF9D3}" destId="{68395125-2124-463A-99E4-3DFFA551076B}" srcOrd="1" destOrd="0" parTransId="{912DE185-B4E3-4463-A1B0-DC8425DEA73F}" sibTransId="{73168929-39FC-48CA-9174-BF12DD742EF2}"/>
    <dgm:cxn modelId="{43CE42C2-D5CE-41BF-904B-1EFC9FAAD355}" srcId="{3D6A60D1-FA78-495D-A933-6F0DA80155E6}" destId="{94705B79-31C1-4480-B05B-F5119BA56614}" srcOrd="1" destOrd="0" parTransId="{21B5DCA5-F9F4-4754-81ED-4FF1766023E5}" sibTransId="{85174C94-916F-41C9-ADBE-48E885F3BE4C}"/>
    <dgm:cxn modelId="{68AEA0C4-63A6-4A69-8A5D-D2091353BC1F}" type="presOf" srcId="{ABCB474E-785A-4132-87FF-0252A3B9EAB8}" destId="{B4E46399-992F-4311-9A79-E2468EA103BA}" srcOrd="0" destOrd="4" presId="urn:microsoft.com/office/officeart/2005/8/layout/hList1"/>
    <dgm:cxn modelId="{E1EA7CC5-7526-4B73-BDD3-810583062868}" type="presOf" srcId="{2FAF8537-D21A-499B-9331-879A18FAAB7C}" destId="{B4E46399-992F-4311-9A79-E2468EA103BA}" srcOrd="0" destOrd="3" presId="urn:microsoft.com/office/officeart/2005/8/layout/hList1"/>
    <dgm:cxn modelId="{2F8271D2-95BE-4C32-8300-F2262A869F0D}" type="presOf" srcId="{47A9D52D-3DB7-446E-A653-DF927A9F3D88}" destId="{B4E46399-992F-4311-9A79-E2468EA103BA}" srcOrd="0" destOrd="0" presId="urn:microsoft.com/office/officeart/2005/8/layout/hList1"/>
    <dgm:cxn modelId="{7C2C97D6-8146-4280-9F2C-FD4B93CCC422}" srcId="{B56047E8-31D3-497A-9282-B17C982FF9D3}" destId="{E2628CFB-8CCD-4B8E-A6E6-CA175EBF22EF}" srcOrd="2" destOrd="0" parTransId="{9F75FAEC-3929-40A9-90B9-48C90A17C063}" sibTransId="{BDD0957A-788E-46FC-ADF1-D954BC73F7A0}"/>
    <dgm:cxn modelId="{521D66E2-EF99-4DBF-AD61-9AA4B03A7E30}" srcId="{3D6A60D1-FA78-495D-A933-6F0DA80155E6}" destId="{ABCB474E-785A-4132-87FF-0252A3B9EAB8}" srcOrd="4" destOrd="0" parTransId="{D60B51F0-3AF2-4464-86BE-FE8FC2FECC6B}" sibTransId="{CC125B3C-2758-4F75-83DF-E02A18CA8179}"/>
    <dgm:cxn modelId="{BBB9F4EF-6A1B-4428-A348-AF6A493E1D0B}" srcId="{3D6A60D1-FA78-495D-A933-6F0DA80155E6}" destId="{3997A738-057B-4DEE-8422-E8CA0AD4F8FA}" srcOrd="6" destOrd="0" parTransId="{856F91B8-A096-469E-AD8C-5DE75D329ADA}" sibTransId="{C86F9A71-5DCC-466C-9382-EA133E0364C9}"/>
    <dgm:cxn modelId="{771CA8F7-3185-4FD5-94AD-3AF1F6E6A9EB}" srcId="{B56047E8-31D3-497A-9282-B17C982FF9D3}" destId="{7FCC0D2C-DEA1-4DB4-914C-1965CE7D35F4}" srcOrd="4" destOrd="0" parTransId="{A83072AD-72E4-44E0-B12F-19E868D3B061}" sibTransId="{B2CBFFD7-88CB-4AB9-91BF-2254EDDB719D}"/>
    <dgm:cxn modelId="{1DEA05CA-0681-45D6-9CA5-D7FFCC9A8524}" type="presParOf" srcId="{C4544B9A-6B43-4784-A489-DB50DB2A5519}" destId="{F69F272D-8446-4014-8078-AD96577ED834}" srcOrd="0" destOrd="0" presId="urn:microsoft.com/office/officeart/2005/8/layout/hList1"/>
    <dgm:cxn modelId="{5DF30F96-7822-4C13-9552-9FDFA081DCE9}" type="presParOf" srcId="{F69F272D-8446-4014-8078-AD96577ED834}" destId="{040B459E-CE76-4A45-A6E0-B88AD22A9DF5}" srcOrd="0" destOrd="0" presId="urn:microsoft.com/office/officeart/2005/8/layout/hList1"/>
    <dgm:cxn modelId="{75A5BA5F-4B74-4BD4-96DB-B57CE4313935}" type="presParOf" srcId="{F69F272D-8446-4014-8078-AD96577ED834}" destId="{0F3CD396-AA38-4A16-86F4-FC11E777258D}" srcOrd="1" destOrd="0" presId="urn:microsoft.com/office/officeart/2005/8/layout/hList1"/>
    <dgm:cxn modelId="{5BE1EF7F-8117-417C-BB92-42A973E85ED7}" type="presParOf" srcId="{C4544B9A-6B43-4784-A489-DB50DB2A5519}" destId="{383652E0-ED12-42E4-93FD-502C138A82D4}" srcOrd="1" destOrd="0" presId="urn:microsoft.com/office/officeart/2005/8/layout/hList1"/>
    <dgm:cxn modelId="{3F34917C-3E53-47A4-8CB0-94C65E19F238}" type="presParOf" srcId="{C4544B9A-6B43-4784-A489-DB50DB2A5519}" destId="{D2D0CE49-D3D3-4BC8-80EC-94AD047FBB91}" srcOrd="2" destOrd="0" presId="urn:microsoft.com/office/officeart/2005/8/layout/hList1"/>
    <dgm:cxn modelId="{C438D401-436C-4CB0-8D77-B559DD66BCBD}" type="presParOf" srcId="{D2D0CE49-D3D3-4BC8-80EC-94AD047FBB91}" destId="{BA7E98CE-3BB3-4475-A71F-B1D7C2DD2A81}" srcOrd="0" destOrd="0" presId="urn:microsoft.com/office/officeart/2005/8/layout/hList1"/>
    <dgm:cxn modelId="{C3C154D6-135A-4C40-8FDA-AE0FE63B30FB}" type="presParOf" srcId="{D2D0CE49-D3D3-4BC8-80EC-94AD047FBB91}" destId="{B4E46399-992F-4311-9A79-E2468EA103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67CEA5-D9A9-4A75-958C-28889CBAC2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32577D45-CC90-4FC8-A587-990CF68950D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GB"/>
            <a:t>f</a:t>
          </a:r>
          <a:r>
            <a:rPr lang="hu-HU"/>
            <a:t>unkciók</a:t>
          </a:r>
        </a:p>
      </dgm:t>
    </dgm:pt>
    <dgm:pt modelId="{DECD3A9C-F673-4963-BA7B-9082D3B33843}" type="parTrans" cxnId="{E8BF2F49-3C27-41A6-936E-FA702CDE373F}">
      <dgm:prSet/>
      <dgm:spPr/>
      <dgm:t>
        <a:bodyPr/>
        <a:lstStyle/>
        <a:p>
          <a:endParaRPr lang="hu-HU"/>
        </a:p>
      </dgm:t>
    </dgm:pt>
    <dgm:pt modelId="{F17E6F6A-AB8C-4C82-A257-B715D82BCEB0}" type="sibTrans" cxnId="{E8BF2F49-3C27-41A6-936E-FA702CDE373F}">
      <dgm:prSet/>
      <dgm:spPr/>
      <dgm:t>
        <a:bodyPr/>
        <a:lstStyle/>
        <a:p>
          <a:endParaRPr lang="hu-HU"/>
        </a:p>
      </dgm:t>
    </dgm:pt>
    <dgm:pt modelId="{E2CCC71E-B465-42C8-A077-F0F35E1EE14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wetting</a:t>
          </a:r>
        </a:p>
      </dgm:t>
    </dgm:pt>
    <dgm:pt modelId="{287EF595-47B9-4775-A690-AB7BF24064F1}" type="parTrans" cxnId="{17AF3184-7723-42F5-8B71-F98750B8D1FB}">
      <dgm:prSet/>
      <dgm:spPr/>
      <dgm:t>
        <a:bodyPr/>
        <a:lstStyle/>
        <a:p>
          <a:endParaRPr lang="hu-HU"/>
        </a:p>
      </dgm:t>
    </dgm:pt>
    <dgm:pt modelId="{3D25A9E9-251C-4D07-ACDC-A614DD1D79EF}" type="sibTrans" cxnId="{17AF3184-7723-42F5-8B71-F98750B8D1FB}">
      <dgm:prSet/>
      <dgm:spPr/>
      <dgm:t>
        <a:bodyPr/>
        <a:lstStyle/>
        <a:p>
          <a:endParaRPr lang="hu-HU"/>
        </a:p>
      </dgm:t>
    </dgm:pt>
    <dgm:pt modelId="{A9753E9C-1B53-4004-B020-A8AE1A7554F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dispersing</a:t>
          </a:r>
        </a:p>
      </dgm:t>
    </dgm:pt>
    <dgm:pt modelId="{84EACBDC-A4D1-4E16-8B19-966C7F5D5A65}" type="parTrans" cxnId="{1E048395-0767-4B54-8495-D6DEE89E96B9}">
      <dgm:prSet/>
      <dgm:spPr/>
      <dgm:t>
        <a:bodyPr/>
        <a:lstStyle/>
        <a:p>
          <a:endParaRPr lang="hu-HU"/>
        </a:p>
      </dgm:t>
    </dgm:pt>
    <dgm:pt modelId="{0F991310-FE72-4B9E-AA11-2EA43E2B1EA7}" type="sibTrans" cxnId="{1E048395-0767-4B54-8495-D6DEE89E96B9}">
      <dgm:prSet/>
      <dgm:spPr/>
      <dgm:t>
        <a:bodyPr/>
        <a:lstStyle/>
        <a:p>
          <a:endParaRPr lang="hu-HU"/>
        </a:p>
      </dgm:t>
    </dgm:pt>
    <dgm:pt modelId="{A7031670-ED6A-44D4-B197-06EC4A785D6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emulsifying</a:t>
          </a:r>
        </a:p>
      </dgm:t>
    </dgm:pt>
    <dgm:pt modelId="{24D7C72F-0C8A-4756-BC35-EEB42C0B3068}" type="parTrans" cxnId="{7E388B19-5B60-4EE2-997C-2BF60A074D40}">
      <dgm:prSet/>
      <dgm:spPr/>
      <dgm:t>
        <a:bodyPr/>
        <a:lstStyle/>
        <a:p>
          <a:endParaRPr lang="hu-HU"/>
        </a:p>
      </dgm:t>
    </dgm:pt>
    <dgm:pt modelId="{B7262628-6F34-4925-9410-83E29ED15603}" type="sibTrans" cxnId="{7E388B19-5B60-4EE2-997C-2BF60A074D40}">
      <dgm:prSet/>
      <dgm:spPr/>
      <dgm:t>
        <a:bodyPr/>
        <a:lstStyle/>
        <a:p>
          <a:endParaRPr lang="hu-HU"/>
        </a:p>
      </dgm:t>
    </dgm:pt>
    <dgm:pt modelId="{8DE65D87-3E6A-443C-843F-A5975E08454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solubilising</a:t>
          </a:r>
        </a:p>
      </dgm:t>
    </dgm:pt>
    <dgm:pt modelId="{A9F9E68F-570F-4B11-9D3B-E9B0FDC8A363}" type="parTrans" cxnId="{720C2E31-0674-4270-8CF0-A2D529F0CA79}">
      <dgm:prSet/>
      <dgm:spPr/>
      <dgm:t>
        <a:bodyPr/>
        <a:lstStyle/>
        <a:p>
          <a:endParaRPr lang="hu-HU"/>
        </a:p>
      </dgm:t>
    </dgm:pt>
    <dgm:pt modelId="{CCF3BCBA-4736-476B-8478-25169030D01A}" type="sibTrans" cxnId="{720C2E31-0674-4270-8CF0-A2D529F0CA79}">
      <dgm:prSet/>
      <dgm:spPr/>
      <dgm:t>
        <a:bodyPr/>
        <a:lstStyle/>
        <a:p>
          <a:endParaRPr lang="hu-HU"/>
        </a:p>
      </dgm:t>
    </dgm:pt>
    <dgm:pt modelId="{F55A927A-F486-449B-9E89-975997F0828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bioenhancement</a:t>
          </a:r>
        </a:p>
      </dgm:t>
    </dgm:pt>
    <dgm:pt modelId="{0EB6AE0D-3B35-4AE5-A429-D26C3E64385C}" type="parTrans" cxnId="{C03AF336-E72C-4D62-B446-B87BE411CB5B}">
      <dgm:prSet/>
      <dgm:spPr/>
      <dgm:t>
        <a:bodyPr/>
        <a:lstStyle/>
        <a:p>
          <a:endParaRPr lang="hu-HU"/>
        </a:p>
      </dgm:t>
    </dgm:pt>
    <dgm:pt modelId="{71314613-40B6-4ABD-B48F-93DBD6ACF166}" type="sibTrans" cxnId="{C03AF336-E72C-4D62-B446-B87BE411CB5B}">
      <dgm:prSet/>
      <dgm:spPr/>
      <dgm:t>
        <a:bodyPr/>
        <a:lstStyle/>
        <a:p>
          <a:endParaRPr lang="hu-HU"/>
        </a:p>
      </dgm:t>
    </dgm:pt>
    <dgm:pt modelId="{CABDF81C-3440-4CAB-9353-D406DB664A1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GB"/>
            <a:t>a</a:t>
          </a:r>
          <a:r>
            <a:rPr lang="hu-HU"/>
            <a:t>laptulajdonságok</a:t>
          </a:r>
        </a:p>
      </dgm:t>
    </dgm:pt>
    <dgm:pt modelId="{DA47A4EA-93F7-45E3-9EAC-76A474E5CB27}" type="parTrans" cxnId="{7A8F566F-C31D-48EA-9DAE-20A51F60FE4D}">
      <dgm:prSet/>
      <dgm:spPr/>
      <dgm:t>
        <a:bodyPr/>
        <a:lstStyle/>
        <a:p>
          <a:endParaRPr lang="hu-HU"/>
        </a:p>
      </dgm:t>
    </dgm:pt>
    <dgm:pt modelId="{764EE9A8-9A93-4788-BE8A-94E1FC571D2E}" type="sibTrans" cxnId="{7A8F566F-C31D-48EA-9DAE-20A51F60FE4D}">
      <dgm:prSet/>
      <dgm:spPr/>
      <dgm:t>
        <a:bodyPr/>
        <a:lstStyle/>
        <a:p>
          <a:endParaRPr lang="hu-HU"/>
        </a:p>
      </dgm:t>
    </dgm:pt>
    <dgm:pt modelId="{8D0A0233-430C-4C78-A4EA-5E21C460279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felhalmozodás (adszorpció) határfelületen</a:t>
          </a:r>
        </a:p>
      </dgm:t>
    </dgm:pt>
    <dgm:pt modelId="{6DF1FDF1-3C2E-41F2-B4FB-2C72A624D742}" type="parTrans" cxnId="{DA6E19FF-8452-4D42-91EE-4B4910A6147E}">
      <dgm:prSet/>
      <dgm:spPr/>
      <dgm:t>
        <a:bodyPr/>
        <a:lstStyle/>
        <a:p>
          <a:endParaRPr lang="hu-HU"/>
        </a:p>
      </dgm:t>
    </dgm:pt>
    <dgm:pt modelId="{B9FEF653-DF70-4935-895C-1613B4E86F2C}" type="sibTrans" cxnId="{DA6E19FF-8452-4D42-91EE-4B4910A6147E}">
      <dgm:prSet/>
      <dgm:spPr/>
      <dgm:t>
        <a:bodyPr/>
        <a:lstStyle/>
        <a:p>
          <a:endParaRPr lang="hu-HU"/>
        </a:p>
      </dgm:t>
    </dgm:pt>
    <dgm:pt modelId="{831B3918-0F6C-4396-BF79-0440D24D56A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micella-képzés</a:t>
          </a:r>
        </a:p>
      </dgm:t>
    </dgm:pt>
    <dgm:pt modelId="{BA374340-AFFC-43EA-B6D7-C6B94D202AC3}" type="parTrans" cxnId="{F5BFE536-9251-43BA-A17D-5A265C1B84C3}">
      <dgm:prSet/>
      <dgm:spPr/>
      <dgm:t>
        <a:bodyPr/>
        <a:lstStyle/>
        <a:p>
          <a:endParaRPr lang="hu-HU"/>
        </a:p>
      </dgm:t>
    </dgm:pt>
    <dgm:pt modelId="{3629EAB9-08FB-45A1-BE88-54963C115E39}" type="sibTrans" cxnId="{F5BFE536-9251-43BA-A17D-5A265C1B84C3}">
      <dgm:prSet/>
      <dgm:spPr/>
      <dgm:t>
        <a:bodyPr/>
        <a:lstStyle/>
        <a:p>
          <a:endParaRPr lang="hu-HU"/>
        </a:p>
      </dgm:t>
    </dgm:pt>
    <dgm:pt modelId="{22BCCCD2-DA1C-4E0F-BE70-1A743F6CBCFB}" type="pres">
      <dgm:prSet presAssocID="{2467CEA5-D9A9-4A75-958C-28889CBAC2FD}" presName="linear" presStyleCnt="0">
        <dgm:presLayoutVars>
          <dgm:dir/>
          <dgm:animLvl val="lvl"/>
          <dgm:resizeHandles val="exact"/>
        </dgm:presLayoutVars>
      </dgm:prSet>
      <dgm:spPr/>
    </dgm:pt>
    <dgm:pt modelId="{B92C2751-085A-46C6-A979-C24D905441C0}" type="pres">
      <dgm:prSet presAssocID="{32577D45-CC90-4FC8-A587-990CF68950DD}" presName="parentLin" presStyleCnt="0"/>
      <dgm:spPr/>
    </dgm:pt>
    <dgm:pt modelId="{83045226-906A-436A-B64B-58C8F070551F}" type="pres">
      <dgm:prSet presAssocID="{32577D45-CC90-4FC8-A587-990CF68950DD}" presName="parentLeftMargin" presStyleLbl="node1" presStyleIdx="0" presStyleCnt="2"/>
      <dgm:spPr/>
    </dgm:pt>
    <dgm:pt modelId="{43D6EF7E-11EE-4FBC-BCFA-D518997778B7}" type="pres">
      <dgm:prSet presAssocID="{32577D45-CC90-4FC8-A587-990CF68950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B58BC5-5C0C-4A02-A345-B66D436AF6D7}" type="pres">
      <dgm:prSet presAssocID="{32577D45-CC90-4FC8-A587-990CF68950DD}" presName="negativeSpace" presStyleCnt="0"/>
      <dgm:spPr/>
    </dgm:pt>
    <dgm:pt modelId="{0A127091-32CC-4525-AF12-3C5F7ED4A39B}" type="pres">
      <dgm:prSet presAssocID="{32577D45-CC90-4FC8-A587-990CF68950DD}" presName="childText" presStyleLbl="conFgAcc1" presStyleIdx="0" presStyleCnt="2">
        <dgm:presLayoutVars>
          <dgm:bulletEnabled val="1"/>
        </dgm:presLayoutVars>
      </dgm:prSet>
      <dgm:spPr/>
    </dgm:pt>
    <dgm:pt modelId="{06972619-95DD-477C-B8F8-84B207DC7C62}" type="pres">
      <dgm:prSet presAssocID="{F17E6F6A-AB8C-4C82-A257-B715D82BCEB0}" presName="spaceBetweenRectangles" presStyleCnt="0"/>
      <dgm:spPr/>
    </dgm:pt>
    <dgm:pt modelId="{7CC3B76E-9B06-4124-817D-4A9AEF49D6FD}" type="pres">
      <dgm:prSet presAssocID="{CABDF81C-3440-4CAB-9353-D406DB664A17}" presName="parentLin" presStyleCnt="0"/>
      <dgm:spPr/>
    </dgm:pt>
    <dgm:pt modelId="{519F8F04-E29B-4F23-BC5B-C33A91FB31CA}" type="pres">
      <dgm:prSet presAssocID="{CABDF81C-3440-4CAB-9353-D406DB664A17}" presName="parentLeftMargin" presStyleLbl="node1" presStyleIdx="0" presStyleCnt="2"/>
      <dgm:spPr/>
    </dgm:pt>
    <dgm:pt modelId="{E4946668-A2E4-4358-9A09-F0788CC22AE8}" type="pres">
      <dgm:prSet presAssocID="{CABDF81C-3440-4CAB-9353-D406DB664A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4762B3-2072-4E2A-AED5-B8F5E1D53089}" type="pres">
      <dgm:prSet presAssocID="{CABDF81C-3440-4CAB-9353-D406DB664A17}" presName="negativeSpace" presStyleCnt="0"/>
      <dgm:spPr/>
    </dgm:pt>
    <dgm:pt modelId="{E34E2570-B42B-4ADA-B030-7B3C27940301}" type="pres">
      <dgm:prSet presAssocID="{CABDF81C-3440-4CAB-9353-D406DB664A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B6B518-ABEE-49B6-9C59-7B6BE68D37E3}" type="presOf" srcId="{8D0A0233-430C-4C78-A4EA-5E21C460279B}" destId="{E34E2570-B42B-4ADA-B030-7B3C27940301}" srcOrd="0" destOrd="0" presId="urn:microsoft.com/office/officeart/2005/8/layout/list1"/>
    <dgm:cxn modelId="{7E388B19-5B60-4EE2-997C-2BF60A074D40}" srcId="{32577D45-CC90-4FC8-A587-990CF68950DD}" destId="{A7031670-ED6A-44D4-B197-06EC4A785D6F}" srcOrd="2" destOrd="0" parTransId="{24D7C72F-0C8A-4756-BC35-EEB42C0B3068}" sibTransId="{B7262628-6F34-4925-9410-83E29ED15603}"/>
    <dgm:cxn modelId="{50329328-3893-44C5-811D-931393302315}" type="presOf" srcId="{831B3918-0F6C-4396-BF79-0440D24D56A4}" destId="{E34E2570-B42B-4ADA-B030-7B3C27940301}" srcOrd="0" destOrd="1" presId="urn:microsoft.com/office/officeart/2005/8/layout/list1"/>
    <dgm:cxn modelId="{720C2E31-0674-4270-8CF0-A2D529F0CA79}" srcId="{32577D45-CC90-4FC8-A587-990CF68950DD}" destId="{8DE65D87-3E6A-443C-843F-A5975E084542}" srcOrd="3" destOrd="0" parTransId="{A9F9E68F-570F-4B11-9D3B-E9B0FDC8A363}" sibTransId="{CCF3BCBA-4736-476B-8478-25169030D01A}"/>
    <dgm:cxn modelId="{F5BFE536-9251-43BA-A17D-5A265C1B84C3}" srcId="{CABDF81C-3440-4CAB-9353-D406DB664A17}" destId="{831B3918-0F6C-4396-BF79-0440D24D56A4}" srcOrd="1" destOrd="0" parTransId="{BA374340-AFFC-43EA-B6D7-C6B94D202AC3}" sibTransId="{3629EAB9-08FB-45A1-BE88-54963C115E39}"/>
    <dgm:cxn modelId="{C03AF336-E72C-4D62-B446-B87BE411CB5B}" srcId="{32577D45-CC90-4FC8-A587-990CF68950DD}" destId="{F55A927A-F486-449B-9E89-975997F08288}" srcOrd="4" destOrd="0" parTransId="{0EB6AE0D-3B35-4AE5-A429-D26C3E64385C}" sibTransId="{71314613-40B6-4ABD-B48F-93DBD6ACF166}"/>
    <dgm:cxn modelId="{1EF14F3B-8013-4E75-9B5E-AEB2CAAFCFBC}" type="presOf" srcId="{A7031670-ED6A-44D4-B197-06EC4A785D6F}" destId="{0A127091-32CC-4525-AF12-3C5F7ED4A39B}" srcOrd="0" destOrd="2" presId="urn:microsoft.com/office/officeart/2005/8/layout/list1"/>
    <dgm:cxn modelId="{DE9F3D5F-2651-4C4E-BBB0-80E179CB39CA}" type="presOf" srcId="{2467CEA5-D9A9-4A75-958C-28889CBAC2FD}" destId="{22BCCCD2-DA1C-4E0F-BE70-1A743F6CBCFB}" srcOrd="0" destOrd="0" presId="urn:microsoft.com/office/officeart/2005/8/layout/list1"/>
    <dgm:cxn modelId="{E8BF2F49-3C27-41A6-936E-FA702CDE373F}" srcId="{2467CEA5-D9A9-4A75-958C-28889CBAC2FD}" destId="{32577D45-CC90-4FC8-A587-990CF68950DD}" srcOrd="0" destOrd="0" parTransId="{DECD3A9C-F673-4963-BA7B-9082D3B33843}" sibTransId="{F17E6F6A-AB8C-4C82-A257-B715D82BCEB0}"/>
    <dgm:cxn modelId="{C228CC6C-AB8D-4B2D-B354-B6B23A72B51D}" type="presOf" srcId="{8DE65D87-3E6A-443C-843F-A5975E084542}" destId="{0A127091-32CC-4525-AF12-3C5F7ED4A39B}" srcOrd="0" destOrd="3" presId="urn:microsoft.com/office/officeart/2005/8/layout/list1"/>
    <dgm:cxn modelId="{7A8F566F-C31D-48EA-9DAE-20A51F60FE4D}" srcId="{2467CEA5-D9A9-4A75-958C-28889CBAC2FD}" destId="{CABDF81C-3440-4CAB-9353-D406DB664A17}" srcOrd="1" destOrd="0" parTransId="{DA47A4EA-93F7-45E3-9EAC-76A474E5CB27}" sibTransId="{764EE9A8-9A93-4788-BE8A-94E1FC571D2E}"/>
    <dgm:cxn modelId="{2505457F-DDF9-465F-9F0C-6F2DD130AE7F}" type="presOf" srcId="{32577D45-CC90-4FC8-A587-990CF68950DD}" destId="{83045226-906A-436A-B64B-58C8F070551F}" srcOrd="0" destOrd="0" presId="urn:microsoft.com/office/officeart/2005/8/layout/list1"/>
    <dgm:cxn modelId="{17AF3184-7723-42F5-8B71-F98750B8D1FB}" srcId="{32577D45-CC90-4FC8-A587-990CF68950DD}" destId="{E2CCC71E-B465-42C8-A077-F0F35E1EE14E}" srcOrd="0" destOrd="0" parTransId="{287EF595-47B9-4775-A690-AB7BF24064F1}" sibTransId="{3D25A9E9-251C-4D07-ACDC-A614DD1D79EF}"/>
    <dgm:cxn modelId="{A9BA9989-A975-4C49-85C8-CE66175B66F8}" type="presOf" srcId="{CABDF81C-3440-4CAB-9353-D406DB664A17}" destId="{519F8F04-E29B-4F23-BC5B-C33A91FB31CA}" srcOrd="0" destOrd="0" presId="urn:microsoft.com/office/officeart/2005/8/layout/list1"/>
    <dgm:cxn modelId="{1E048395-0767-4B54-8495-D6DEE89E96B9}" srcId="{32577D45-CC90-4FC8-A587-990CF68950DD}" destId="{A9753E9C-1B53-4004-B020-A8AE1A7554F4}" srcOrd="1" destOrd="0" parTransId="{84EACBDC-A4D1-4E16-8B19-966C7F5D5A65}" sibTransId="{0F991310-FE72-4B9E-AA11-2EA43E2B1EA7}"/>
    <dgm:cxn modelId="{B9B4329B-81A1-44EC-8981-1EB86D8DF88E}" type="presOf" srcId="{E2CCC71E-B465-42C8-A077-F0F35E1EE14E}" destId="{0A127091-32CC-4525-AF12-3C5F7ED4A39B}" srcOrd="0" destOrd="0" presId="urn:microsoft.com/office/officeart/2005/8/layout/list1"/>
    <dgm:cxn modelId="{BF59D29C-CF65-4509-9CF7-70B24DE4F3C4}" type="presOf" srcId="{CABDF81C-3440-4CAB-9353-D406DB664A17}" destId="{E4946668-A2E4-4358-9A09-F0788CC22AE8}" srcOrd="1" destOrd="0" presId="urn:microsoft.com/office/officeart/2005/8/layout/list1"/>
    <dgm:cxn modelId="{73C6BAA7-7EF5-4FDD-9071-CEDB906C0F32}" type="presOf" srcId="{32577D45-CC90-4FC8-A587-990CF68950DD}" destId="{43D6EF7E-11EE-4FBC-BCFA-D518997778B7}" srcOrd="1" destOrd="0" presId="urn:microsoft.com/office/officeart/2005/8/layout/list1"/>
    <dgm:cxn modelId="{5BB4CCD2-E4FD-44A4-B2AC-35A88E81D8FB}" type="presOf" srcId="{A9753E9C-1B53-4004-B020-A8AE1A7554F4}" destId="{0A127091-32CC-4525-AF12-3C5F7ED4A39B}" srcOrd="0" destOrd="1" presId="urn:microsoft.com/office/officeart/2005/8/layout/list1"/>
    <dgm:cxn modelId="{178B98F9-F4BE-4E56-A513-694176CB7872}" type="presOf" srcId="{F55A927A-F486-449B-9E89-975997F08288}" destId="{0A127091-32CC-4525-AF12-3C5F7ED4A39B}" srcOrd="0" destOrd="4" presId="urn:microsoft.com/office/officeart/2005/8/layout/list1"/>
    <dgm:cxn modelId="{DA6E19FF-8452-4D42-91EE-4B4910A6147E}" srcId="{CABDF81C-3440-4CAB-9353-D406DB664A17}" destId="{8D0A0233-430C-4C78-A4EA-5E21C460279B}" srcOrd="0" destOrd="0" parTransId="{6DF1FDF1-3C2E-41F2-B4FB-2C72A624D742}" sibTransId="{B9FEF653-DF70-4935-895C-1613B4E86F2C}"/>
    <dgm:cxn modelId="{80E96EB4-9852-4B4C-A86F-3975421348FD}" type="presParOf" srcId="{22BCCCD2-DA1C-4E0F-BE70-1A743F6CBCFB}" destId="{B92C2751-085A-46C6-A979-C24D905441C0}" srcOrd="0" destOrd="0" presId="urn:microsoft.com/office/officeart/2005/8/layout/list1"/>
    <dgm:cxn modelId="{6B2F7B9C-2F7E-46F4-A8C3-62312F8B2934}" type="presParOf" srcId="{B92C2751-085A-46C6-A979-C24D905441C0}" destId="{83045226-906A-436A-B64B-58C8F070551F}" srcOrd="0" destOrd="0" presId="urn:microsoft.com/office/officeart/2005/8/layout/list1"/>
    <dgm:cxn modelId="{D254EE92-BC7E-4967-9C1F-78F306F364DC}" type="presParOf" srcId="{B92C2751-085A-46C6-A979-C24D905441C0}" destId="{43D6EF7E-11EE-4FBC-BCFA-D518997778B7}" srcOrd="1" destOrd="0" presId="urn:microsoft.com/office/officeart/2005/8/layout/list1"/>
    <dgm:cxn modelId="{5BCE5DD1-FB39-449B-BDCB-E70BC2C241B6}" type="presParOf" srcId="{22BCCCD2-DA1C-4E0F-BE70-1A743F6CBCFB}" destId="{7EB58BC5-5C0C-4A02-A345-B66D436AF6D7}" srcOrd="1" destOrd="0" presId="urn:microsoft.com/office/officeart/2005/8/layout/list1"/>
    <dgm:cxn modelId="{7DA83A6B-96AE-4269-AD31-194955B68B9E}" type="presParOf" srcId="{22BCCCD2-DA1C-4E0F-BE70-1A743F6CBCFB}" destId="{0A127091-32CC-4525-AF12-3C5F7ED4A39B}" srcOrd="2" destOrd="0" presId="urn:microsoft.com/office/officeart/2005/8/layout/list1"/>
    <dgm:cxn modelId="{626F890F-84E6-49B1-98F5-BD2E88B1FCBF}" type="presParOf" srcId="{22BCCCD2-DA1C-4E0F-BE70-1A743F6CBCFB}" destId="{06972619-95DD-477C-B8F8-84B207DC7C62}" srcOrd="3" destOrd="0" presId="urn:microsoft.com/office/officeart/2005/8/layout/list1"/>
    <dgm:cxn modelId="{E20CF40F-584C-4814-A483-145E6D35B9C2}" type="presParOf" srcId="{22BCCCD2-DA1C-4E0F-BE70-1A743F6CBCFB}" destId="{7CC3B76E-9B06-4124-817D-4A9AEF49D6FD}" srcOrd="4" destOrd="0" presId="urn:microsoft.com/office/officeart/2005/8/layout/list1"/>
    <dgm:cxn modelId="{3F9EE945-BE2E-4CE5-9791-31AA84D3DE27}" type="presParOf" srcId="{7CC3B76E-9B06-4124-817D-4A9AEF49D6FD}" destId="{519F8F04-E29B-4F23-BC5B-C33A91FB31CA}" srcOrd="0" destOrd="0" presId="urn:microsoft.com/office/officeart/2005/8/layout/list1"/>
    <dgm:cxn modelId="{AF5BF8FD-7ECF-44C8-8865-BC6A98503E24}" type="presParOf" srcId="{7CC3B76E-9B06-4124-817D-4A9AEF49D6FD}" destId="{E4946668-A2E4-4358-9A09-F0788CC22AE8}" srcOrd="1" destOrd="0" presId="urn:microsoft.com/office/officeart/2005/8/layout/list1"/>
    <dgm:cxn modelId="{00BEC2A1-9FAA-4D5A-B9EB-00186AD863B3}" type="presParOf" srcId="{22BCCCD2-DA1C-4E0F-BE70-1A743F6CBCFB}" destId="{D54762B3-2072-4E2A-AED5-B8F5E1D53089}" srcOrd="5" destOrd="0" presId="urn:microsoft.com/office/officeart/2005/8/layout/list1"/>
    <dgm:cxn modelId="{24D90BE6-F9DF-4AAE-85CC-52CF5BD430D9}" type="presParOf" srcId="{22BCCCD2-DA1C-4E0F-BE70-1A743F6CBCFB}" destId="{E34E2570-B42B-4ADA-B030-7B3C2794030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2D198-619C-43E7-A747-61C50073E867}">
      <dsp:nvSpPr>
        <dsp:cNvPr id="0" name=""/>
        <dsp:cNvSpPr/>
      </dsp:nvSpPr>
      <dsp:spPr>
        <a:xfrm>
          <a:off x="4408264" y="2726887"/>
          <a:ext cx="3452579" cy="39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36"/>
              </a:lnTo>
              <a:lnTo>
                <a:pt x="3452579" y="199736"/>
              </a:lnTo>
              <a:lnTo>
                <a:pt x="3452579" y="399472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7DC58B7-2D85-494D-8CC3-4AB6A38BE591}">
      <dsp:nvSpPr>
        <dsp:cNvPr id="0" name=""/>
        <dsp:cNvSpPr/>
      </dsp:nvSpPr>
      <dsp:spPr>
        <a:xfrm>
          <a:off x="4408264" y="2726887"/>
          <a:ext cx="1150859" cy="39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36"/>
              </a:lnTo>
              <a:lnTo>
                <a:pt x="1150859" y="199736"/>
              </a:lnTo>
              <a:lnTo>
                <a:pt x="1150859" y="399472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75FAD55-0958-43CB-AECC-4A81E7AD3863}">
      <dsp:nvSpPr>
        <dsp:cNvPr id="0" name=""/>
        <dsp:cNvSpPr/>
      </dsp:nvSpPr>
      <dsp:spPr>
        <a:xfrm>
          <a:off x="3257404" y="2726887"/>
          <a:ext cx="1150859" cy="399472"/>
        </a:xfrm>
        <a:custGeom>
          <a:avLst/>
          <a:gdLst/>
          <a:ahLst/>
          <a:cxnLst/>
          <a:rect l="0" t="0" r="0" b="0"/>
          <a:pathLst>
            <a:path>
              <a:moveTo>
                <a:pt x="1150859" y="0"/>
              </a:moveTo>
              <a:lnTo>
                <a:pt x="1150859" y="199736"/>
              </a:lnTo>
              <a:lnTo>
                <a:pt x="0" y="199736"/>
              </a:lnTo>
              <a:lnTo>
                <a:pt x="0" y="399472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34128BEF-603D-4E02-9901-0A2101AA7FFD}">
      <dsp:nvSpPr>
        <dsp:cNvPr id="0" name=""/>
        <dsp:cNvSpPr/>
      </dsp:nvSpPr>
      <dsp:spPr>
        <a:xfrm>
          <a:off x="955684" y="2726887"/>
          <a:ext cx="3452579" cy="399472"/>
        </a:xfrm>
        <a:custGeom>
          <a:avLst/>
          <a:gdLst/>
          <a:ahLst/>
          <a:cxnLst/>
          <a:rect l="0" t="0" r="0" b="0"/>
          <a:pathLst>
            <a:path>
              <a:moveTo>
                <a:pt x="3452579" y="0"/>
              </a:moveTo>
              <a:lnTo>
                <a:pt x="3452579" y="199736"/>
              </a:lnTo>
              <a:lnTo>
                <a:pt x="0" y="199736"/>
              </a:lnTo>
              <a:lnTo>
                <a:pt x="0" y="399472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1C92CC1-8C77-41B9-A874-BFD3493F7DC1}">
      <dsp:nvSpPr>
        <dsp:cNvPr id="0" name=""/>
        <dsp:cNvSpPr/>
      </dsp:nvSpPr>
      <dsp:spPr>
        <a:xfrm>
          <a:off x="15774" y="1512169"/>
          <a:ext cx="8784979" cy="1214718"/>
        </a:xfrm>
        <a:prstGeom prst="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formálás</a:t>
          </a:r>
          <a:endParaRPr lang="hu-HU" sz="6500" kern="1200" dirty="0"/>
        </a:p>
      </dsp:txBody>
      <dsp:txXfrm>
        <a:off x="15774" y="1512169"/>
        <a:ext cx="8784979" cy="1214718"/>
      </dsp:txXfrm>
    </dsp:sp>
    <dsp:sp modelId="{88423CAA-60FC-42E1-BAD8-AF155E073BF4}">
      <dsp:nvSpPr>
        <dsp:cNvPr id="0" name=""/>
        <dsp:cNvSpPr/>
      </dsp:nvSpPr>
      <dsp:spPr>
        <a:xfrm>
          <a:off x="4560" y="3126359"/>
          <a:ext cx="1902247" cy="951123"/>
        </a:xfrm>
        <a:prstGeom prst="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k</a:t>
          </a:r>
          <a:r>
            <a:rPr lang="hu-HU" sz="3200" kern="1200"/>
            <a:t>émia</a:t>
          </a:r>
          <a:endParaRPr lang="hu-HU" sz="3200" kern="1200" dirty="0"/>
        </a:p>
      </dsp:txBody>
      <dsp:txXfrm>
        <a:off x="4560" y="3126359"/>
        <a:ext cx="1902247" cy="951123"/>
      </dsp:txXfrm>
    </dsp:sp>
    <dsp:sp modelId="{57F52D93-E332-489E-B282-C87ED1440D7E}">
      <dsp:nvSpPr>
        <dsp:cNvPr id="0" name=""/>
        <dsp:cNvSpPr/>
      </dsp:nvSpPr>
      <dsp:spPr>
        <a:xfrm>
          <a:off x="2306280" y="3126359"/>
          <a:ext cx="1902247" cy="951123"/>
        </a:xfrm>
        <a:prstGeom prst="rect">
          <a:avLst/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összetétel</a:t>
          </a:r>
        </a:p>
      </dsp:txBody>
      <dsp:txXfrm>
        <a:off x="2306280" y="3126359"/>
        <a:ext cx="1902247" cy="951123"/>
      </dsp:txXfrm>
    </dsp:sp>
    <dsp:sp modelId="{6FE548B5-90B3-46D7-8A4A-263C6C742C1A}">
      <dsp:nvSpPr>
        <dsp:cNvPr id="0" name=""/>
        <dsp:cNvSpPr/>
      </dsp:nvSpPr>
      <dsp:spPr>
        <a:xfrm>
          <a:off x="4608000" y="3126359"/>
          <a:ext cx="1902247" cy="951123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előállítás</a:t>
          </a:r>
        </a:p>
      </dsp:txBody>
      <dsp:txXfrm>
        <a:off x="4608000" y="3126359"/>
        <a:ext cx="1902247" cy="951123"/>
      </dsp:txXfrm>
    </dsp:sp>
    <dsp:sp modelId="{1AF49D6B-D57B-4516-AAAF-28C33FCE8ABD}">
      <dsp:nvSpPr>
        <dsp:cNvPr id="0" name=""/>
        <dsp:cNvSpPr/>
      </dsp:nvSpPr>
      <dsp:spPr>
        <a:xfrm>
          <a:off x="6909719" y="3126359"/>
          <a:ext cx="1902247" cy="951123"/>
        </a:xfrm>
        <a:prstGeom prst="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tervezés</a:t>
          </a:r>
        </a:p>
      </dsp:txBody>
      <dsp:txXfrm>
        <a:off x="6909719" y="3126359"/>
        <a:ext cx="1902247" cy="95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4EF7F-C1DF-480B-A7E7-E408319EBD9C}">
      <dsp:nvSpPr>
        <dsp:cNvPr id="0" name=""/>
        <dsp:cNvSpPr/>
      </dsp:nvSpPr>
      <dsp:spPr>
        <a:xfrm>
          <a:off x="0" y="112699"/>
          <a:ext cx="2187672" cy="1312603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kémiai</a:t>
          </a:r>
          <a:endParaRPr lang="hu-HU" sz="3800" kern="1200"/>
        </a:p>
      </dsp:txBody>
      <dsp:txXfrm>
        <a:off x="0" y="112699"/>
        <a:ext cx="2187672" cy="1312603"/>
      </dsp:txXfrm>
    </dsp:sp>
    <dsp:sp modelId="{3BF58225-4BDF-48DC-B522-C3D9F0F2DC04}">
      <dsp:nvSpPr>
        <dsp:cNvPr id="0" name=""/>
        <dsp:cNvSpPr/>
      </dsp:nvSpPr>
      <dsp:spPr>
        <a:xfrm>
          <a:off x="2406439" y="112699"/>
          <a:ext cx="2187672" cy="1312603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fizikai</a:t>
          </a:r>
          <a:endParaRPr lang="hu-HU" sz="3800" kern="1200"/>
        </a:p>
      </dsp:txBody>
      <dsp:txXfrm>
        <a:off x="2406439" y="112699"/>
        <a:ext cx="2187672" cy="1312603"/>
      </dsp:txXfrm>
    </dsp:sp>
    <dsp:sp modelId="{063936FE-1D7B-4FB7-A22E-40EC24BD14BB}">
      <dsp:nvSpPr>
        <dsp:cNvPr id="0" name=""/>
        <dsp:cNvSpPr/>
      </dsp:nvSpPr>
      <dsp:spPr>
        <a:xfrm>
          <a:off x="4812879" y="112699"/>
          <a:ext cx="2187672" cy="1312603"/>
        </a:xfrm>
        <a:prstGeom prst="rect">
          <a:avLst/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biológiai</a:t>
          </a:r>
          <a:endParaRPr lang="hu-HU" sz="3800" kern="1200"/>
        </a:p>
      </dsp:txBody>
      <dsp:txXfrm>
        <a:off x="4812879" y="112699"/>
        <a:ext cx="2187672" cy="1312603"/>
      </dsp:txXfrm>
    </dsp:sp>
    <dsp:sp modelId="{3B052FAA-C10F-4357-AEBE-2F00AD411588}">
      <dsp:nvSpPr>
        <dsp:cNvPr id="0" name=""/>
        <dsp:cNvSpPr/>
      </dsp:nvSpPr>
      <dsp:spPr>
        <a:xfrm>
          <a:off x="1203219" y="1644070"/>
          <a:ext cx="2187672" cy="1312603"/>
        </a:xfrm>
        <a:prstGeom prst="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ipari</a:t>
          </a:r>
          <a:endParaRPr lang="hu-HU" sz="3800" kern="1200"/>
        </a:p>
      </dsp:txBody>
      <dsp:txXfrm>
        <a:off x="1203219" y="1644070"/>
        <a:ext cx="2187672" cy="1312603"/>
      </dsp:txXfrm>
    </dsp:sp>
    <dsp:sp modelId="{0F0FE932-786B-4F14-B24A-9E4CD2D85631}">
      <dsp:nvSpPr>
        <dsp:cNvPr id="0" name=""/>
        <dsp:cNvSpPr/>
      </dsp:nvSpPr>
      <dsp:spPr>
        <a:xfrm>
          <a:off x="3609659" y="1644070"/>
          <a:ext cx="2187672" cy="1312603"/>
        </a:xfrm>
        <a:prstGeom prst="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gazdasági</a:t>
          </a:r>
          <a:endParaRPr lang="hu-HU" sz="3800" kern="1200"/>
        </a:p>
      </dsp:txBody>
      <dsp:txXfrm>
        <a:off x="3609659" y="1644070"/>
        <a:ext cx="2187672" cy="1312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112DB-54C7-4DCC-8DFF-368374E82F4D}">
      <dsp:nvSpPr>
        <dsp:cNvPr id="0" name=""/>
        <dsp:cNvSpPr/>
      </dsp:nvSpPr>
      <dsp:spPr>
        <a:xfrm>
          <a:off x="1997" y="0"/>
          <a:ext cx="4258809" cy="1728193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kompatibilitások,</a:t>
          </a:r>
          <a:r>
            <a:rPr lang="en-GB" sz="2400" kern="1200"/>
            <a:t> </a:t>
          </a:r>
          <a:r>
            <a:rPr lang="hu-HU" sz="2400" kern="1200"/>
            <a:t>megvalósithatóságok,</a:t>
          </a:r>
          <a:r>
            <a:rPr lang="en-GB" sz="2400" kern="1200"/>
            <a:t> </a:t>
          </a:r>
          <a:r>
            <a:rPr lang="hu-HU" sz="2400" kern="1200"/>
            <a:t>stabilitások</a:t>
          </a:r>
        </a:p>
      </dsp:txBody>
      <dsp:txXfrm>
        <a:off x="52614" y="50617"/>
        <a:ext cx="4157575" cy="1626959"/>
      </dsp:txXfrm>
    </dsp:sp>
    <dsp:sp modelId="{7E005705-539E-411E-B1C7-34B490D0B58A}">
      <dsp:nvSpPr>
        <dsp:cNvPr id="0" name=""/>
        <dsp:cNvSpPr/>
      </dsp:nvSpPr>
      <dsp:spPr>
        <a:xfrm>
          <a:off x="4686687" y="336004"/>
          <a:ext cx="902867" cy="1056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4500" kern="1200"/>
        </a:p>
      </dsp:txBody>
      <dsp:txXfrm>
        <a:off x="4686687" y="547241"/>
        <a:ext cx="632007" cy="633710"/>
      </dsp:txXfrm>
    </dsp:sp>
    <dsp:sp modelId="{7FEDA655-FD87-4EFC-87E0-D791542CF900}">
      <dsp:nvSpPr>
        <dsp:cNvPr id="0" name=""/>
        <dsp:cNvSpPr/>
      </dsp:nvSpPr>
      <dsp:spPr>
        <a:xfrm>
          <a:off x="5964329" y="0"/>
          <a:ext cx="4258809" cy="1728193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egyenletes hatóanyageloszlás a kezelt felületen vagy térben</a:t>
          </a:r>
        </a:p>
      </dsp:txBody>
      <dsp:txXfrm>
        <a:off x="6014946" y="50617"/>
        <a:ext cx="4157575" cy="1626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44912-E44C-4F5C-978F-80E421DA693B}">
      <dsp:nvSpPr>
        <dsp:cNvPr id="0" name=""/>
        <dsp:cNvSpPr/>
      </dsp:nvSpPr>
      <dsp:spPr>
        <a:xfrm rot="5400000">
          <a:off x="5702230" y="-1464238"/>
          <a:ext cx="821687" cy="3901393"/>
        </a:xfrm>
        <a:prstGeom prst="round2SameRect">
          <a:avLst/>
        </a:prstGeom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azonnali,</a:t>
          </a:r>
          <a:r>
            <a:rPr lang="en-GB" sz="1600" kern="1200">
              <a:solidFill>
                <a:schemeClr val="tx1"/>
              </a:solidFill>
            </a:rPr>
            <a:t> </a:t>
          </a:r>
          <a:r>
            <a:rPr lang="hu-HU" sz="1600" kern="1200">
              <a:solidFill>
                <a:schemeClr val="tx1"/>
              </a:solidFill>
            </a:rPr>
            <a:t>konvencionális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lassú vagy szabályozott</a:t>
          </a:r>
          <a:endParaRPr lang="hu-HU" sz="1600" kern="1200" dirty="0">
            <a:solidFill>
              <a:schemeClr val="tx1"/>
            </a:solidFill>
          </a:endParaRPr>
        </a:p>
      </dsp:txBody>
      <dsp:txXfrm rot="-5400000">
        <a:off x="4162378" y="115725"/>
        <a:ext cx="3861282" cy="741465"/>
      </dsp:txXfrm>
    </dsp:sp>
    <dsp:sp modelId="{00599170-BB70-4956-89F8-4FD6F6480A59}">
      <dsp:nvSpPr>
        <dsp:cNvPr id="0" name=""/>
        <dsp:cNvSpPr/>
      </dsp:nvSpPr>
      <dsp:spPr>
        <a:xfrm>
          <a:off x="1124" y="2215"/>
          <a:ext cx="4161253" cy="968486"/>
        </a:xfrm>
        <a:prstGeom prst="round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release </a:t>
          </a:r>
          <a:br>
            <a:rPr lang="en-GB" sz="1800" kern="1200"/>
          </a:br>
          <a:r>
            <a:rPr lang="hu-HU" sz="1800" kern="1200"/>
            <a:t>(hatóanyag felszabadulás)</a:t>
          </a:r>
        </a:p>
      </dsp:txBody>
      <dsp:txXfrm>
        <a:off x="48402" y="49493"/>
        <a:ext cx="4066697" cy="873930"/>
      </dsp:txXfrm>
    </dsp:sp>
    <dsp:sp modelId="{5D922C48-F042-4385-9FB5-A341746D0A54}">
      <dsp:nvSpPr>
        <dsp:cNvPr id="0" name=""/>
        <dsp:cNvSpPr/>
      </dsp:nvSpPr>
      <dsp:spPr>
        <a:xfrm rot="5400000">
          <a:off x="5702230" y="-447327"/>
          <a:ext cx="821687" cy="3901393"/>
        </a:xfrm>
        <a:prstGeom prst="round2SameRect">
          <a:avLst/>
        </a:prstGeom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permetezés, porlasztás, csávázás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porozás</a:t>
          </a:r>
          <a:endParaRPr lang="hu-HU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granulátumszórás</a:t>
          </a:r>
          <a:endParaRPr lang="hu-HU" sz="1600" kern="1200" dirty="0">
            <a:solidFill>
              <a:schemeClr val="tx1"/>
            </a:solidFill>
          </a:endParaRPr>
        </a:p>
      </dsp:txBody>
      <dsp:txXfrm rot="-5400000">
        <a:off x="4162378" y="1132636"/>
        <a:ext cx="3861282" cy="741465"/>
      </dsp:txXfrm>
    </dsp:sp>
    <dsp:sp modelId="{BC86BC7C-2D90-4B5D-96E7-0EBB26E1DB21}">
      <dsp:nvSpPr>
        <dsp:cNvPr id="0" name=""/>
        <dsp:cNvSpPr/>
      </dsp:nvSpPr>
      <dsp:spPr>
        <a:xfrm>
          <a:off x="1124" y="1019125"/>
          <a:ext cx="4161253" cy="968486"/>
        </a:xfrm>
        <a:prstGeom prst="round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alkalmazási,</a:t>
          </a:r>
          <a:r>
            <a:rPr lang="en-GB" sz="1800" kern="1200"/>
            <a:t> </a:t>
          </a:r>
          <a:r>
            <a:rPr lang="hu-HU" sz="1800" kern="1200"/>
            <a:t>kijuttatási módszer</a:t>
          </a:r>
        </a:p>
      </dsp:txBody>
      <dsp:txXfrm>
        <a:off x="48402" y="1066403"/>
        <a:ext cx="4066697" cy="873930"/>
      </dsp:txXfrm>
    </dsp:sp>
    <dsp:sp modelId="{7F8585D5-C0D8-4D1F-B212-6424054AB392}">
      <dsp:nvSpPr>
        <dsp:cNvPr id="0" name=""/>
        <dsp:cNvSpPr/>
      </dsp:nvSpPr>
      <dsp:spPr>
        <a:xfrm rot="5400000">
          <a:off x="5702230" y="569583"/>
          <a:ext cx="821687" cy="3901393"/>
        </a:xfrm>
        <a:prstGeom prst="round2SameRect">
          <a:avLst/>
        </a:prstGeom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talaj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levél</a:t>
          </a:r>
          <a:endParaRPr lang="hu-HU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mag</a:t>
          </a:r>
          <a:endParaRPr lang="hu-HU" sz="1600" kern="1200" dirty="0">
            <a:solidFill>
              <a:schemeClr val="tx1"/>
            </a:solidFill>
          </a:endParaRPr>
        </a:p>
      </dsp:txBody>
      <dsp:txXfrm rot="-5400000">
        <a:off x="4162378" y="2149547"/>
        <a:ext cx="3861282" cy="741465"/>
      </dsp:txXfrm>
    </dsp:sp>
    <dsp:sp modelId="{65231DE0-2874-454E-AA67-7A335941092F}">
      <dsp:nvSpPr>
        <dsp:cNvPr id="0" name=""/>
        <dsp:cNvSpPr/>
      </dsp:nvSpPr>
      <dsp:spPr>
        <a:xfrm>
          <a:off x="1124" y="2036036"/>
          <a:ext cx="4161253" cy="968486"/>
        </a:xfrm>
        <a:prstGeom prst="roundRect">
          <a:avLst/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kezelésre kerülő célfelület</a:t>
          </a:r>
        </a:p>
      </dsp:txBody>
      <dsp:txXfrm>
        <a:off x="48402" y="2083314"/>
        <a:ext cx="4066697" cy="873930"/>
      </dsp:txXfrm>
    </dsp:sp>
    <dsp:sp modelId="{75936279-32C4-4CEA-AFC9-4EACF288D80B}">
      <dsp:nvSpPr>
        <dsp:cNvPr id="0" name=""/>
        <dsp:cNvSpPr/>
      </dsp:nvSpPr>
      <dsp:spPr>
        <a:xfrm rot="5400000">
          <a:off x="5702230" y="1586494"/>
          <a:ext cx="821687" cy="3901393"/>
        </a:xfrm>
        <a:prstGeom prst="round2SameRect">
          <a:avLst/>
        </a:prstGeom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folyadék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szilárd</a:t>
          </a:r>
          <a:endParaRPr lang="hu-HU" sz="1600" kern="1200" dirty="0">
            <a:solidFill>
              <a:schemeClr val="tx1"/>
            </a:solidFill>
          </a:endParaRPr>
        </a:p>
      </dsp:txBody>
      <dsp:txXfrm rot="-5400000">
        <a:off x="4162378" y="3166458"/>
        <a:ext cx="3861282" cy="741465"/>
      </dsp:txXfrm>
    </dsp:sp>
    <dsp:sp modelId="{FCFE3EAB-4072-4748-8DA1-5C6E18331C6C}">
      <dsp:nvSpPr>
        <dsp:cNvPr id="0" name=""/>
        <dsp:cNvSpPr/>
      </dsp:nvSpPr>
      <dsp:spPr>
        <a:xfrm>
          <a:off x="1124" y="3052947"/>
          <a:ext cx="4161253" cy="968486"/>
        </a:xfrm>
        <a:prstGeom prst="round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megjelenés,</a:t>
          </a:r>
          <a:r>
            <a:rPr lang="en-GB" sz="1800" kern="1200"/>
            <a:t> </a:t>
          </a:r>
          <a:r>
            <a:rPr lang="hu-HU" sz="1800" kern="1200"/>
            <a:t>halmazállapot</a:t>
          </a:r>
        </a:p>
      </dsp:txBody>
      <dsp:txXfrm>
        <a:off x="48402" y="3100225"/>
        <a:ext cx="4066697" cy="873930"/>
      </dsp:txXfrm>
    </dsp:sp>
    <dsp:sp modelId="{D77BAECC-963D-469B-9861-341DFC548BC0}">
      <dsp:nvSpPr>
        <dsp:cNvPr id="0" name=""/>
        <dsp:cNvSpPr/>
      </dsp:nvSpPr>
      <dsp:spPr>
        <a:xfrm rot="5400000">
          <a:off x="5702230" y="2603404"/>
          <a:ext cx="821687" cy="3901393"/>
        </a:xfrm>
        <a:prstGeom prst="round2SameRect">
          <a:avLst/>
        </a:prstGeom>
        <a:solidFill>
          <a:schemeClr val="accent3">
            <a:alpha val="50000"/>
          </a:schemeClr>
        </a:solidFill>
        <a:ln>
          <a:noFill/>
        </a:ln>
        <a:effectLst>
          <a:softEdge rad="3175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homogén</a:t>
          </a:r>
          <a:endParaRPr lang="hu-HU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>
              <a:solidFill>
                <a:schemeClr val="tx1"/>
              </a:solidFill>
            </a:rPr>
            <a:t>heterogén</a:t>
          </a:r>
          <a:endParaRPr lang="hu-HU" sz="1600" kern="1200" dirty="0">
            <a:solidFill>
              <a:schemeClr val="tx1"/>
            </a:solidFill>
          </a:endParaRPr>
        </a:p>
      </dsp:txBody>
      <dsp:txXfrm rot="-5400000">
        <a:off x="4162378" y="4183368"/>
        <a:ext cx="3861282" cy="741465"/>
      </dsp:txXfrm>
    </dsp:sp>
    <dsp:sp modelId="{B362A07B-BE93-4B5F-8861-02B9F19245C4}">
      <dsp:nvSpPr>
        <dsp:cNvPr id="0" name=""/>
        <dsp:cNvSpPr/>
      </dsp:nvSpPr>
      <dsp:spPr>
        <a:xfrm>
          <a:off x="1124" y="4069858"/>
          <a:ext cx="4161253" cy="968486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szerkezet</a:t>
          </a:r>
          <a:br>
            <a:rPr lang="en-GB" sz="1800" kern="1200"/>
          </a:br>
          <a:r>
            <a:rPr lang="hu-HU" sz="1800" kern="1200"/>
            <a:t>(fázisok száma)</a:t>
          </a:r>
          <a:endParaRPr lang="hu-HU" sz="1800" kern="1200" dirty="0"/>
        </a:p>
      </dsp:txBody>
      <dsp:txXfrm>
        <a:off x="48402" y="4117136"/>
        <a:ext cx="4066697" cy="873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B459E-CE76-4A45-A6E0-B88AD22A9DF5}">
      <dsp:nvSpPr>
        <dsp:cNvPr id="0" name=""/>
        <dsp:cNvSpPr/>
      </dsp:nvSpPr>
      <dsp:spPr>
        <a:xfrm>
          <a:off x="44" y="4805"/>
          <a:ext cx="4220777" cy="806400"/>
        </a:xfrm>
        <a:prstGeom prst="rect">
          <a:avLst/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Kémiai reakciók</a:t>
          </a:r>
        </a:p>
      </dsp:txBody>
      <dsp:txXfrm>
        <a:off x="44" y="4805"/>
        <a:ext cx="4220777" cy="806400"/>
      </dsp:txXfrm>
    </dsp:sp>
    <dsp:sp modelId="{0F3CD396-AA38-4A16-86F4-FC11E777258D}">
      <dsp:nvSpPr>
        <dsp:cNvPr id="0" name=""/>
        <dsp:cNvSpPr/>
      </dsp:nvSpPr>
      <dsp:spPr>
        <a:xfrm>
          <a:off x="44" y="811205"/>
          <a:ext cx="4220777" cy="3631635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A hatóanyag kémiai stabilitásának biztosítása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Kémiai és fizikai stb összeférhetőség fenntartása</a:t>
          </a:r>
          <a:endParaRPr lang="it-IT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Hatóanyag savformáinak átalakítása sóvá vagy észterré</a:t>
          </a:r>
          <a:endParaRPr lang="it-IT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Határfelületi polimerizáció </a:t>
          </a:r>
          <a:r>
            <a:rPr lang="it-IT" sz="2400" kern="1200">
              <a:solidFill>
                <a:schemeClr val="tx1"/>
              </a:solidFill>
            </a:rPr>
            <a:t>(microencapsulation)</a:t>
          </a:r>
          <a:endParaRPr lang="it-IT" sz="2400" kern="1200" dirty="0">
            <a:solidFill>
              <a:schemeClr val="tx1"/>
            </a:solidFill>
          </a:endParaRPr>
        </a:p>
      </dsp:txBody>
      <dsp:txXfrm>
        <a:off x="44" y="811205"/>
        <a:ext cx="4220777" cy="3631635"/>
      </dsp:txXfrm>
    </dsp:sp>
    <dsp:sp modelId="{BA7E98CE-3BB3-4475-A71F-B1D7C2DD2A81}">
      <dsp:nvSpPr>
        <dsp:cNvPr id="0" name=""/>
        <dsp:cNvSpPr/>
      </dsp:nvSpPr>
      <dsp:spPr>
        <a:xfrm>
          <a:off x="4811730" y="4805"/>
          <a:ext cx="4220777" cy="806400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Nem-kémiai változások</a:t>
          </a:r>
        </a:p>
      </dsp:txBody>
      <dsp:txXfrm>
        <a:off x="4811730" y="4805"/>
        <a:ext cx="4220777" cy="806400"/>
      </dsp:txXfrm>
    </dsp:sp>
    <dsp:sp modelId="{B4E46399-992F-4311-9A79-E2468EA103BA}">
      <dsp:nvSpPr>
        <dsp:cNvPr id="0" name=""/>
        <dsp:cNvSpPr/>
      </dsp:nvSpPr>
      <dsp:spPr>
        <a:xfrm>
          <a:off x="4811730" y="811205"/>
          <a:ext cx="4220777" cy="3631635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>
              <a:solidFill>
                <a:schemeClr val="tx1"/>
              </a:solidFill>
            </a:rPr>
            <a:t>S</a:t>
          </a:r>
          <a:r>
            <a:rPr lang="hu-HU" sz="2400" kern="1200">
              <a:solidFill>
                <a:schemeClr val="tx1"/>
              </a:solidFill>
            </a:rPr>
            <a:t>zolvatálás</a:t>
          </a:r>
          <a:r>
            <a:rPr lang="it-IT" sz="2400" kern="1200">
              <a:solidFill>
                <a:schemeClr val="tx1"/>
              </a:solidFill>
            </a:rPr>
            <a:t>, </a:t>
          </a:r>
          <a:r>
            <a:rPr lang="hu-HU" sz="2400" kern="1200">
              <a:solidFill>
                <a:schemeClr val="tx1"/>
              </a:solidFill>
            </a:rPr>
            <a:t>szolubilizáció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Keverés</a:t>
          </a:r>
          <a:endParaRPr lang="it-IT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Részecskeméret csökkentés</a:t>
          </a:r>
          <a:endParaRPr lang="it-IT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Részecskeméret növelés</a:t>
          </a:r>
          <a:r>
            <a:rPr lang="en-GB" sz="2400" kern="1200">
              <a:solidFill>
                <a:schemeClr val="tx1"/>
              </a:solidFill>
            </a:rPr>
            <a:t> </a:t>
          </a:r>
          <a:r>
            <a:rPr lang="it-IT" sz="2400" kern="1200">
              <a:solidFill>
                <a:schemeClr val="tx1"/>
              </a:solidFill>
            </a:rPr>
            <a:t>(agglomeration, granulation)</a:t>
          </a:r>
          <a:endParaRPr lang="it-IT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>
              <a:solidFill>
                <a:schemeClr val="tx1"/>
              </a:solidFill>
            </a:rPr>
            <a:t>S</a:t>
          </a:r>
          <a:r>
            <a:rPr lang="hu-HU" sz="2400" kern="1200">
              <a:solidFill>
                <a:schemeClr val="tx1"/>
              </a:solidFill>
            </a:rPr>
            <a:t>zeparációs</a:t>
          </a:r>
          <a:r>
            <a:rPr lang="it-IT" sz="2400" kern="1200">
              <a:solidFill>
                <a:schemeClr val="tx1"/>
              </a:solidFill>
            </a:rPr>
            <a:t> techni</a:t>
          </a:r>
          <a:r>
            <a:rPr lang="hu-HU" sz="2400" kern="1200">
              <a:solidFill>
                <a:schemeClr val="tx1"/>
              </a:solidFill>
            </a:rPr>
            <a:t>kák</a:t>
          </a:r>
          <a:r>
            <a:rPr lang="it-IT" sz="2400" kern="1200">
              <a:solidFill>
                <a:schemeClr val="tx1"/>
              </a:solidFill>
            </a:rPr>
            <a:t> (</a:t>
          </a:r>
          <a:r>
            <a:rPr lang="hu-HU" sz="2400" kern="1200">
              <a:solidFill>
                <a:schemeClr val="tx1"/>
              </a:solidFill>
            </a:rPr>
            <a:t>sz</a:t>
          </a:r>
          <a:r>
            <a:rPr lang="en-GB" sz="2400" kern="1200">
              <a:solidFill>
                <a:schemeClr val="tx1"/>
              </a:solidFill>
            </a:rPr>
            <a:t>ű</a:t>
          </a:r>
          <a:r>
            <a:rPr lang="hu-HU" sz="2400" kern="1200">
              <a:solidFill>
                <a:schemeClr val="tx1"/>
              </a:solidFill>
            </a:rPr>
            <a:t>rés</a:t>
          </a:r>
          <a:r>
            <a:rPr lang="it-IT" sz="2400" kern="1200">
              <a:solidFill>
                <a:schemeClr val="tx1"/>
              </a:solidFill>
            </a:rPr>
            <a:t>, de-areation, </a:t>
          </a:r>
          <a:r>
            <a:rPr lang="hu-HU" sz="2400" kern="1200">
              <a:solidFill>
                <a:schemeClr val="tx1"/>
              </a:solidFill>
            </a:rPr>
            <a:t>frakcionálás-sizing)</a:t>
          </a:r>
          <a:endParaRPr lang="it-IT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Csomagolás</a:t>
          </a:r>
          <a:endParaRPr lang="it-IT" sz="2400" kern="1200" dirty="0">
            <a:solidFill>
              <a:schemeClr val="tx1"/>
            </a:solidFill>
          </a:endParaRPr>
        </a:p>
      </dsp:txBody>
      <dsp:txXfrm>
        <a:off x="4811730" y="811205"/>
        <a:ext cx="4220777" cy="3631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B459E-CE76-4A45-A6E0-B88AD22A9DF5}">
      <dsp:nvSpPr>
        <dsp:cNvPr id="0" name=""/>
        <dsp:cNvSpPr/>
      </dsp:nvSpPr>
      <dsp:spPr>
        <a:xfrm>
          <a:off x="50" y="16087"/>
          <a:ext cx="4845350" cy="1094400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Folyékony készítmények</a:t>
          </a:r>
        </a:p>
      </dsp:txBody>
      <dsp:txXfrm>
        <a:off x="50" y="16087"/>
        <a:ext cx="4845350" cy="1094400"/>
      </dsp:txXfrm>
    </dsp:sp>
    <dsp:sp modelId="{0F3CD396-AA38-4A16-86F4-FC11E777258D}">
      <dsp:nvSpPr>
        <dsp:cNvPr id="0" name=""/>
        <dsp:cNvSpPr/>
      </dsp:nvSpPr>
      <dsp:spPr>
        <a:xfrm>
          <a:off x="50" y="1110488"/>
          <a:ext cx="4845350" cy="3337920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Solutions (SL)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Emulsifiable concentrates (EC)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Ultra Low Volume</a:t>
          </a:r>
          <a:br>
            <a:rPr lang="en-GB" sz="2400" kern="1200">
              <a:solidFill>
                <a:schemeClr val="tx1"/>
              </a:solidFill>
            </a:rPr>
          </a:br>
          <a:r>
            <a:rPr lang="hu-HU" sz="2400" kern="1200">
              <a:solidFill>
                <a:schemeClr val="tx1"/>
              </a:solidFill>
            </a:rPr>
            <a:t>Concentrates (UL)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Concentrated Emulsions (EW,</a:t>
          </a:r>
          <a:r>
            <a:rPr lang="en-GB" sz="2400" kern="1200">
              <a:solidFill>
                <a:schemeClr val="tx1"/>
              </a:solidFill>
            </a:rPr>
            <a:t> </a:t>
          </a:r>
          <a:r>
            <a:rPr lang="hu-HU" sz="2400" kern="1200">
              <a:solidFill>
                <a:schemeClr val="tx1"/>
              </a:solidFill>
            </a:rPr>
            <a:t>EO)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Microemulsions (ME)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Suspensions (SC,</a:t>
          </a:r>
          <a:r>
            <a:rPr lang="en-GB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hu-HU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FS,</a:t>
          </a:r>
          <a:r>
            <a:rPr lang="en-GB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hu-HU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OD, CS)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Suspoemulsions (SE)</a:t>
          </a:r>
        </a:p>
      </dsp:txBody>
      <dsp:txXfrm>
        <a:off x="50" y="1110488"/>
        <a:ext cx="4845350" cy="3337920"/>
      </dsp:txXfrm>
    </dsp:sp>
    <dsp:sp modelId="{BA7E98CE-3BB3-4475-A71F-B1D7C2DD2A81}">
      <dsp:nvSpPr>
        <dsp:cNvPr id="0" name=""/>
        <dsp:cNvSpPr/>
      </dsp:nvSpPr>
      <dsp:spPr>
        <a:xfrm>
          <a:off x="5523750" y="16087"/>
          <a:ext cx="4845350" cy="1094400"/>
        </a:xfrm>
        <a:prstGeom prst="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Szilárd készítmények</a:t>
          </a:r>
        </a:p>
      </dsp:txBody>
      <dsp:txXfrm>
        <a:off x="5523750" y="16087"/>
        <a:ext cx="4845350" cy="1094400"/>
      </dsp:txXfrm>
    </dsp:sp>
    <dsp:sp modelId="{B4E46399-992F-4311-9A79-E2468EA103BA}">
      <dsp:nvSpPr>
        <dsp:cNvPr id="0" name=""/>
        <dsp:cNvSpPr/>
      </dsp:nvSpPr>
      <dsp:spPr>
        <a:xfrm>
          <a:off x="5523750" y="1110488"/>
          <a:ext cx="4845350" cy="3337920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Dusts (DP)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Granules (GR)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Pellets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Soluble Powders (SP)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 Wettable Powders (WP)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Dispersible Granules (WG,</a:t>
          </a:r>
          <a:r>
            <a:rPr lang="en-GB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 </a:t>
          </a:r>
          <a:r>
            <a:rPr lang="hu-HU" sz="2400" b="1" kern="1200">
              <a:solidFill>
                <a:schemeClr val="accent4">
                  <a:lumMod val="60000"/>
                  <a:lumOff val="40000"/>
                </a:schemeClr>
              </a:solidFill>
            </a:rPr>
            <a:t>DF)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>
              <a:solidFill>
                <a:schemeClr val="tx1"/>
              </a:solidFill>
            </a:rPr>
            <a:t>Baits</a:t>
          </a:r>
        </a:p>
      </dsp:txBody>
      <dsp:txXfrm>
        <a:off x="5523750" y="1110488"/>
        <a:ext cx="4845350" cy="3337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27091-32CC-4525-AF12-3C5F7ED4A39B}">
      <dsp:nvSpPr>
        <dsp:cNvPr id="0" name=""/>
        <dsp:cNvSpPr/>
      </dsp:nvSpPr>
      <dsp:spPr>
        <a:xfrm>
          <a:off x="0" y="408935"/>
          <a:ext cx="6517332" cy="2249100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817" tIns="437388" rIns="5058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>
              <a:solidFill>
                <a:schemeClr val="tx1"/>
              </a:solidFill>
            </a:rPr>
            <a:t>wetting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>
              <a:solidFill>
                <a:schemeClr val="tx1"/>
              </a:solidFill>
            </a:rPr>
            <a:t>dispersing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>
              <a:solidFill>
                <a:schemeClr val="tx1"/>
              </a:solidFill>
            </a:rPr>
            <a:t>emulsifying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>
              <a:solidFill>
                <a:schemeClr val="tx1"/>
              </a:solidFill>
            </a:rPr>
            <a:t>solubilising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>
              <a:solidFill>
                <a:schemeClr val="tx1"/>
              </a:solidFill>
            </a:rPr>
            <a:t>bioenhancement</a:t>
          </a:r>
        </a:p>
      </dsp:txBody>
      <dsp:txXfrm>
        <a:off x="0" y="408935"/>
        <a:ext cx="6517332" cy="2249100"/>
      </dsp:txXfrm>
    </dsp:sp>
    <dsp:sp modelId="{43D6EF7E-11EE-4FBC-BCFA-D518997778B7}">
      <dsp:nvSpPr>
        <dsp:cNvPr id="0" name=""/>
        <dsp:cNvSpPr/>
      </dsp:nvSpPr>
      <dsp:spPr>
        <a:xfrm>
          <a:off x="325866" y="98975"/>
          <a:ext cx="4562132" cy="619920"/>
        </a:xfrm>
        <a:prstGeom prst="round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438" tIns="0" rIns="172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</a:t>
          </a:r>
          <a:r>
            <a:rPr lang="hu-HU" sz="2100" kern="1200"/>
            <a:t>unkciók</a:t>
          </a:r>
        </a:p>
      </dsp:txBody>
      <dsp:txXfrm>
        <a:off x="356128" y="129237"/>
        <a:ext cx="4501608" cy="559396"/>
      </dsp:txXfrm>
    </dsp:sp>
    <dsp:sp modelId="{E34E2570-B42B-4ADA-B030-7B3C27940301}">
      <dsp:nvSpPr>
        <dsp:cNvPr id="0" name=""/>
        <dsp:cNvSpPr/>
      </dsp:nvSpPr>
      <dsp:spPr>
        <a:xfrm>
          <a:off x="0" y="3081395"/>
          <a:ext cx="6517332" cy="1223775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817" tIns="437388" rIns="5058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>
              <a:solidFill>
                <a:schemeClr val="tx1"/>
              </a:solidFill>
            </a:rPr>
            <a:t>felhalmozodás (adszorpció) határfelületen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>
              <a:solidFill>
                <a:schemeClr val="tx1"/>
              </a:solidFill>
            </a:rPr>
            <a:t>micella-képzés</a:t>
          </a:r>
        </a:p>
      </dsp:txBody>
      <dsp:txXfrm>
        <a:off x="0" y="3081395"/>
        <a:ext cx="6517332" cy="1223775"/>
      </dsp:txXfrm>
    </dsp:sp>
    <dsp:sp modelId="{E4946668-A2E4-4358-9A09-F0788CC22AE8}">
      <dsp:nvSpPr>
        <dsp:cNvPr id="0" name=""/>
        <dsp:cNvSpPr/>
      </dsp:nvSpPr>
      <dsp:spPr>
        <a:xfrm>
          <a:off x="325866" y="2771435"/>
          <a:ext cx="4562132" cy="619920"/>
        </a:xfrm>
        <a:prstGeom prst="round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438" tIns="0" rIns="172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</a:t>
          </a:r>
          <a:r>
            <a:rPr lang="hu-HU" sz="2100" kern="1200"/>
            <a:t>laptulajdonságok</a:t>
          </a:r>
        </a:p>
      </dsp:txBody>
      <dsp:txXfrm>
        <a:off x="356128" y="2801697"/>
        <a:ext cx="450160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FDB2A08-0DD9-4545-BA44-988FD4542E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0155B1-A05E-4AB4-A04E-C1F7FC664E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DC2F9B8-DEEB-470B-8AD1-23238C185A6D}" type="datetimeFigureOut">
              <a:rPr lang="it-IT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EF2A5BCD-5447-4459-9B90-C88DAC2A16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470D036A-36F7-482C-A218-24D205A2D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712C0E-E326-4984-B0B0-FF0C0FB843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CA6049-4600-43C6-8FD5-27E755CE3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3DFBC27-1AD3-46AB-9889-C7143FE886F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6557-6313-4FA5-95A4-7A5BDA729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C7265-FC99-4F6E-892E-88E880E11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C759-1627-474D-80E4-F853BFD9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0497-5690-4B08-AAA1-1291AFCB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C8AB-F8B8-41F0-98B9-CA16611E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4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458D-5E97-4B77-B9F5-63D009D0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C5503-12AA-459D-8089-EC76AD66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26A3-C77C-45BE-94FE-62937364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DD72-879C-42F2-9B40-F8BED6B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AC92-22EF-4874-9E29-4CB7D9CA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0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3BC4A-4592-490D-8C07-E2FCF481D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FB303-CB5A-442E-B2B6-AFBF8460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B06A-5227-4BFA-B7F2-E30905BF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77A1-CFA7-46C0-9E9D-52AEBEB1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8FC8-8902-46AA-8A27-8ADE3ACD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83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726E-B467-4653-B209-6CC0696B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6850-F8CD-4B6B-916C-9A28B7BB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BC35-6A6F-480C-B24D-77035235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24CB-5774-4859-BB1C-B54745B9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3D0A-019A-49BC-8FA9-8662FDEB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143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444-BCB2-4D41-93E6-9CAF5B75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C0E42-C834-4945-934A-A6720DE5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B35C-4B48-4351-B993-E2926866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8737-3D7A-4977-9028-792E6E1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FF62-474A-4727-918A-7F1E993A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403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F052-9368-45F7-A0CC-B7750F06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6221-BCE0-4619-925C-B43F1BBE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509B3-F1DB-488D-AAD8-ADA38CAE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932F-B16A-459B-A315-1BAE5F6B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396F5-7081-4003-AD10-76E5104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C7DF9-5CDE-4126-881C-D71BDACF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7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990C-F97E-45C0-B493-A96B15A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DCA4-0538-49F3-BED0-5450619F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4B1B-8FC6-4305-8E3B-9D993ED6B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263B1-521A-45B3-A1D7-A0A308B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6B005-B89B-4F82-8548-4E848DC5A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42BE-BDCD-44C9-B479-CAB3E83F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579DC-C1BC-4848-AF95-2EB81BA1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10748-05C1-451F-9D2A-55ECE85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946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97F7-4311-4C9D-A27B-6EE24C67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E10A-EFC3-47A8-98EC-E3351719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557C2-2B06-42A1-A266-732EC98E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C241A-F5A5-4EBF-8416-D5BE8365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5184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B2919-E580-4B88-ABB4-530CD948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B1E5D-705A-4BFB-AA4D-19B481EF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6860-4911-45D4-96C4-6E74DE91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95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6C99-49B4-4FF3-8E0B-D441D7D8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C316-63A0-4857-B86D-54AB56C9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107EF-CA2E-4B50-96A6-35996120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5EBA3-5FB7-46D0-81D4-59C6DE02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3DCF-5F6D-42B1-997E-F4897B4D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E306-3D18-42B8-BA77-DE0CABD7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333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4F2-2A5B-4501-897D-318C4ABC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16804-8CC3-4B9B-BC52-0E9E4F107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97641-EC16-4DB1-B810-A7321B0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FE29-D7E0-40DA-974F-E0AC3C4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6F4-426B-4715-867D-3C908B2D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BF2B8-60FF-4ADE-B6AC-D0E65F42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109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DD517-F839-4C03-9351-CEAB6C1F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FB76B-D5D7-4F85-AD2A-50B82E8A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F9CE-A346-42F2-9D45-71DB918A5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B1B7B5-B75F-4DCA-B2A6-A8742561DC2F}" type="datetimeFigureOut">
              <a:rPr lang="it-IT" smtClean="0"/>
              <a:pPr>
                <a:defRPr/>
              </a:pPr>
              <a:t>12/07/2020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8E71-4BB0-4FE4-B69F-DACF71FED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566C-43AD-4D50-BCA3-69C33DE00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EC99-1C80-46C4-889C-399663255395}" type="slidenum">
              <a:rPr lang="it-IT" altLang="it-IT" smtClean="0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177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.png"/><Relationship Id="rId7" Type="http://schemas.openxmlformats.org/officeDocument/2006/relationships/slide" Target="slid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9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Kép 4" descr="Fields of wheat">
            <a:extLst>
              <a:ext uri="{FF2B5EF4-FFF2-40B4-BE49-F238E27FC236}">
                <a16:creationId xmlns:a16="http://schemas.microsoft.com/office/drawing/2014/main" id="{9F84DE37-5345-4CA9-90C3-B236D31F5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6"/>
            <a:ext cx="12191980" cy="6857988"/>
          </a:xfrm>
          <a:prstGeom prst="rect">
            <a:avLst/>
          </a:prstGeom>
          <a:noFill/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4E635178-3D13-497B-9A9A-66CDDF52B3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07120"/>
            <a:ext cx="10515600" cy="290051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400">
                <a:solidFill>
                  <a:srgbClr val="FFFFFF"/>
                </a:solidFill>
              </a:rPr>
              <a:t>Agrárkemikáliák formálása </a:t>
            </a:r>
            <a:br>
              <a:rPr lang="en-GB" sz="4400">
                <a:solidFill>
                  <a:srgbClr val="FFFFFF"/>
                </a:solidFill>
              </a:rPr>
            </a:br>
            <a:r>
              <a:rPr lang="hu-HU" sz="4400">
                <a:solidFill>
                  <a:srgbClr val="FFFFFF"/>
                </a:solidFill>
              </a:rPr>
              <a:t>és inert komponensei</a:t>
            </a:r>
            <a:br>
              <a:rPr lang="en-GB" sz="4400">
                <a:solidFill>
                  <a:srgbClr val="FFFFFF"/>
                </a:solidFill>
              </a:rPr>
            </a:b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6B0DBF-4095-4733-A9EC-2EDAC77E0A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4159404"/>
            <a:ext cx="10515600" cy="1098395"/>
          </a:xfrm>
        </p:spPr>
        <p:txBody>
          <a:bodyPr>
            <a:normAutofit/>
          </a:bodyPr>
          <a:lstStyle/>
          <a:p>
            <a:pPr marL="342900" marR="0" indent="-342900" eaLnBrk="1" hangingPunct="1"/>
            <a:r>
              <a:rPr lang="en-GB" altLang="it-IT" sz="2000">
                <a:solidFill>
                  <a:srgbClr val="FFFFFF"/>
                </a:solidFill>
              </a:rPr>
              <a:t>dr. Bohus Péter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B3ED1-A5C5-468B-935F-41ADF21E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Célok és kihivások a formálási kémiában, illetve a peszticid alkalmazásban (delivery)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5DF3-70C6-4BEF-AC79-F53BCF00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Környezeti terhelés (méhek, élő vízvilág…) csökkentése</a:t>
            </a:r>
          </a:p>
          <a:p>
            <a:r>
              <a:rPr lang="en-GB">
                <a:solidFill>
                  <a:srgbClr val="FFFFFF"/>
                </a:solidFill>
              </a:rPr>
              <a:t>Biztonság fokozása (humántoxikológia)</a:t>
            </a:r>
          </a:p>
          <a:p>
            <a:r>
              <a:rPr lang="en-GB">
                <a:solidFill>
                  <a:srgbClr val="FFFFFF"/>
                </a:solidFill>
              </a:rPr>
              <a:t>Magasabb hatékonyság, kisebb káros mellékhatások </a:t>
            </a:r>
          </a:p>
          <a:p>
            <a:r>
              <a:rPr lang="en-GB">
                <a:solidFill>
                  <a:srgbClr val="FFFFFF"/>
                </a:solidFill>
              </a:rPr>
              <a:t>MRL (Max Residue Level)</a:t>
            </a:r>
          </a:p>
          <a:p>
            <a:r>
              <a:rPr lang="en-GB">
                <a:solidFill>
                  <a:srgbClr val="FFFFFF"/>
                </a:solidFill>
              </a:rPr>
              <a:t>Controlled release, capsulation</a:t>
            </a:r>
          </a:p>
          <a:p>
            <a:r>
              <a:rPr lang="en-GB">
                <a:solidFill>
                  <a:srgbClr val="FFFFFF"/>
                </a:solidFill>
              </a:rPr>
              <a:t>Fokozott minőség, eltarthatóság</a:t>
            </a:r>
          </a:p>
          <a:p>
            <a:r>
              <a:rPr lang="en-GB">
                <a:solidFill>
                  <a:srgbClr val="FFFFFF"/>
                </a:solidFill>
              </a:rPr>
              <a:t>Koncentráltabb készítmény</a:t>
            </a:r>
          </a:p>
        </p:txBody>
      </p:sp>
    </p:spTree>
    <p:extLst>
      <p:ext uri="{BB962C8B-B14F-4D97-AF65-F5344CB8AC3E}">
        <p14:creationId xmlns:p14="http://schemas.microsoft.com/office/powerpoint/2010/main" val="302215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B3ED1-A5C5-468B-935F-41ADF21E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Formatípust (és hatóanyagkoncentrációt) befolyásoló tényezők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5DF3-70C6-4BEF-AC79-F53BCF00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hatóanyag biológiai aktivitása és hatásmódja</a:t>
            </a:r>
          </a:p>
          <a:p>
            <a:r>
              <a:rPr lang="en-GB">
                <a:solidFill>
                  <a:srgbClr val="FFFFFF"/>
                </a:solidFill>
              </a:rPr>
              <a:t>hatóanyag kémiai és fizikai tualjdonságai</a:t>
            </a:r>
          </a:p>
          <a:p>
            <a:r>
              <a:rPr lang="en-GB">
                <a:solidFill>
                  <a:srgbClr val="FFFFFF"/>
                </a:solidFill>
              </a:rPr>
              <a:t>alkalmazási módszer</a:t>
            </a:r>
          </a:p>
          <a:p>
            <a:r>
              <a:rPr lang="en-GB">
                <a:solidFill>
                  <a:srgbClr val="FFFFFF"/>
                </a:solidFill>
              </a:rPr>
              <a:t>használat biztonsági szintje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(home/hobby ready to use, professzionális)</a:t>
            </a:r>
          </a:p>
          <a:p>
            <a:r>
              <a:rPr lang="en-GB">
                <a:solidFill>
                  <a:srgbClr val="FFFFFF"/>
                </a:solidFill>
              </a:rPr>
              <a:t>költség</a:t>
            </a:r>
          </a:p>
          <a:p>
            <a:r>
              <a:rPr lang="en-GB">
                <a:solidFill>
                  <a:srgbClr val="FFFFFF"/>
                </a:solidFill>
              </a:rPr>
              <a:t>piaci preferencia, marketing</a:t>
            </a:r>
          </a:p>
        </p:txBody>
      </p:sp>
    </p:spTree>
    <p:extLst>
      <p:ext uri="{BB962C8B-B14F-4D97-AF65-F5344CB8AC3E}">
        <p14:creationId xmlns:p14="http://schemas.microsoft.com/office/powerpoint/2010/main" val="162415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B3ED1-A5C5-468B-935F-41ADF21E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Mixture design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DA74C-81DA-4E60-A338-DC60178E844D}"/>
              </a:ext>
            </a:extLst>
          </p:cNvPr>
          <p:cNvSpPr/>
          <p:nvPr/>
        </p:nvSpPr>
        <p:spPr>
          <a:xfrm>
            <a:off x="1602557" y="4077071"/>
            <a:ext cx="8237859" cy="5797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78FEB-9198-493B-A958-FFB73995F5CE}"/>
              </a:ext>
            </a:extLst>
          </p:cNvPr>
          <p:cNvSpPr/>
          <p:nvPr/>
        </p:nvSpPr>
        <p:spPr>
          <a:xfrm>
            <a:off x="1602557" y="5105296"/>
            <a:ext cx="3341315" cy="5797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5DF3-70C6-4BEF-AC79-F53BCF00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keverék összetételének függvényében a keverék tulajdonságainak vizsgálata</a:t>
            </a:r>
            <a:endParaRPr lang="en-GB">
              <a:solidFill>
                <a:srgbClr val="FFFFFF"/>
              </a:solidFill>
            </a:endParaRPr>
          </a:p>
          <a:p>
            <a:r>
              <a:rPr lang="hu-HU">
                <a:solidFill>
                  <a:srgbClr val="FFFFFF"/>
                </a:solidFill>
              </a:rPr>
              <a:t>alaptézis: a kísérleti hiba elkerülhetetlen</a:t>
            </a:r>
          </a:p>
          <a:p>
            <a:r>
              <a:rPr lang="hu-HU">
                <a:solidFill>
                  <a:srgbClr val="FFFFFF"/>
                </a:solidFill>
              </a:rPr>
              <a:t>a keverékben szerepeljen q számú különböző komponens és vizsgáljunk n különböző tulajdonságot</a:t>
            </a:r>
            <a:endParaRPr lang="en-GB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nn-NO">
                <a:solidFill>
                  <a:srgbClr val="FFFFFF"/>
                </a:solidFill>
              </a:rPr>
              <a:t>	0 ≤ x</a:t>
            </a:r>
            <a:r>
              <a:rPr lang="nn-NO" baseline="-25000">
                <a:solidFill>
                  <a:srgbClr val="FFFFFF"/>
                </a:solidFill>
              </a:rPr>
              <a:t>i</a:t>
            </a:r>
            <a:r>
              <a:rPr lang="nn-NO">
                <a:solidFill>
                  <a:srgbClr val="FFFFFF"/>
                </a:solidFill>
              </a:rPr>
              <a:t> ≤ 1	i = 1, 2, 3, ..., q	x</a:t>
            </a:r>
            <a:r>
              <a:rPr lang="nn-NO" baseline="-25000">
                <a:solidFill>
                  <a:srgbClr val="FFFFFF"/>
                </a:solidFill>
              </a:rPr>
              <a:t>1 </a:t>
            </a:r>
            <a:r>
              <a:rPr lang="nn-NO">
                <a:solidFill>
                  <a:srgbClr val="FFFFFF"/>
                </a:solidFill>
              </a:rPr>
              <a:t>+ x</a:t>
            </a:r>
            <a:r>
              <a:rPr lang="nn-NO" baseline="-25000">
                <a:solidFill>
                  <a:srgbClr val="FFFFFF"/>
                </a:solidFill>
              </a:rPr>
              <a:t>2 </a:t>
            </a:r>
            <a:r>
              <a:rPr lang="nn-NO">
                <a:solidFill>
                  <a:srgbClr val="FFFFFF"/>
                </a:solidFill>
              </a:rPr>
              <a:t>+ x</a:t>
            </a:r>
            <a:r>
              <a:rPr lang="nn-NO" baseline="-25000">
                <a:solidFill>
                  <a:srgbClr val="FFFFFF"/>
                </a:solidFill>
              </a:rPr>
              <a:t>3 </a:t>
            </a:r>
            <a:r>
              <a:rPr lang="nn-NO">
                <a:solidFill>
                  <a:srgbClr val="FFFFFF"/>
                </a:solidFill>
              </a:rPr>
              <a:t>+ … + x</a:t>
            </a:r>
            <a:r>
              <a:rPr lang="nn-NO" baseline="-25000">
                <a:solidFill>
                  <a:srgbClr val="FFFFFF"/>
                </a:solidFill>
              </a:rPr>
              <a:t>q </a:t>
            </a:r>
            <a:r>
              <a:rPr lang="nn-NO">
                <a:solidFill>
                  <a:srgbClr val="FFFFFF"/>
                </a:solidFill>
              </a:rPr>
              <a:t>= 1</a:t>
            </a:r>
          </a:p>
          <a:p>
            <a:r>
              <a:rPr lang="nn-NO">
                <a:solidFill>
                  <a:srgbClr val="FFFFFF"/>
                </a:solidFill>
              </a:rPr>
              <a:t>a komponensek koncentrációja a kísérleti változó</a:t>
            </a:r>
          </a:p>
          <a:p>
            <a:pPr marL="0" indent="0">
              <a:buNone/>
            </a:pPr>
            <a:r>
              <a:rPr lang="nn-NO">
                <a:solidFill>
                  <a:srgbClr val="FFFFFF"/>
                </a:solidFill>
              </a:rPr>
              <a:t>	Y</a:t>
            </a:r>
            <a:r>
              <a:rPr lang="nn-NO" baseline="-25000">
                <a:solidFill>
                  <a:srgbClr val="FFFFFF"/>
                </a:solidFill>
              </a:rPr>
              <a:t>n </a:t>
            </a:r>
            <a:r>
              <a:rPr lang="nn-NO">
                <a:solidFill>
                  <a:srgbClr val="FFFFFF"/>
                </a:solidFill>
              </a:rPr>
              <a:t>= f(x</a:t>
            </a:r>
            <a:r>
              <a:rPr lang="nn-NO" baseline="-25000">
                <a:solidFill>
                  <a:srgbClr val="FFFFFF"/>
                </a:solidFill>
              </a:rPr>
              <a:t>1</a:t>
            </a:r>
            <a:r>
              <a:rPr lang="nn-NO">
                <a:solidFill>
                  <a:srgbClr val="FFFFFF"/>
                </a:solidFill>
              </a:rPr>
              <a:t>, x</a:t>
            </a:r>
            <a:r>
              <a:rPr lang="nn-NO" baseline="-25000">
                <a:solidFill>
                  <a:srgbClr val="FFFFFF"/>
                </a:solidFill>
              </a:rPr>
              <a:t>2</a:t>
            </a:r>
            <a:r>
              <a:rPr lang="nn-NO">
                <a:solidFill>
                  <a:srgbClr val="FFFFFF"/>
                </a:solidFill>
              </a:rPr>
              <a:t>, x</a:t>
            </a:r>
            <a:r>
              <a:rPr lang="nn-NO" baseline="-25000">
                <a:solidFill>
                  <a:srgbClr val="FFFFFF"/>
                </a:solidFill>
              </a:rPr>
              <a:t>3, </a:t>
            </a:r>
            <a:r>
              <a:rPr lang="nn-NO">
                <a:solidFill>
                  <a:srgbClr val="FFFFFF"/>
                </a:solidFill>
              </a:rPr>
              <a:t>…, x</a:t>
            </a:r>
            <a:r>
              <a:rPr lang="nn-NO" baseline="-25000">
                <a:solidFill>
                  <a:srgbClr val="FFFFFF"/>
                </a:solidFill>
              </a:rPr>
              <a:t>q</a:t>
            </a:r>
            <a:r>
              <a:rPr lang="nn-NO">
                <a:solidFill>
                  <a:srgbClr val="FFFFFF"/>
                </a:solidFill>
              </a:rPr>
              <a:t>) </a:t>
            </a:r>
          </a:p>
          <a:p>
            <a:r>
              <a:rPr lang="nn-NO">
                <a:solidFill>
                  <a:srgbClr val="FFFFFF"/>
                </a:solidFill>
              </a:rPr>
              <a:t>Y</a:t>
            </a:r>
            <a:r>
              <a:rPr lang="nn-NO" baseline="-25000">
                <a:solidFill>
                  <a:srgbClr val="FFFFFF"/>
                </a:solidFill>
              </a:rPr>
              <a:t>n</a:t>
            </a:r>
            <a:r>
              <a:rPr lang="nn-NO">
                <a:solidFill>
                  <a:srgbClr val="FFFFFF"/>
                </a:solidFill>
              </a:rPr>
              <a:t> az n-ik tulajdonság hogyan függ az összetételtől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8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B3ED1-A5C5-468B-935F-41ADF21E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X és Y kapcsolata: matematikai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5DF3-70C6-4BEF-AC79-F53BCF00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>
                <a:solidFill>
                  <a:srgbClr val="FFFFFF"/>
                </a:solidFill>
              </a:rPr>
              <a:t>X a kísérleti változó, pszeudo rendszerek összehasonlítása (ugyanazon komponensek koncentrációja rögzítve van (minden mintában azonos)</a:t>
            </a:r>
            <a:endParaRPr lang="en-GB">
              <a:solidFill>
                <a:srgbClr val="FFFFFF"/>
              </a:solidFill>
            </a:endParaRPr>
          </a:p>
          <a:p>
            <a:r>
              <a:rPr lang="hu-HU">
                <a:solidFill>
                  <a:srgbClr val="FFFFFF"/>
                </a:solidFill>
              </a:rPr>
              <a:t>Y vizsgált tulajdonság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= mért változó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= kísérlet válasza (response)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=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függő változó</a:t>
            </a:r>
          </a:p>
          <a:p>
            <a:r>
              <a:rPr lang="hu-HU">
                <a:solidFill>
                  <a:srgbClr val="FFFFFF"/>
                </a:solidFill>
              </a:rPr>
              <a:t>Simplex rendszer: keverék jellemzője</a:t>
            </a:r>
          </a:p>
          <a:p>
            <a:r>
              <a:rPr lang="hu-HU">
                <a:solidFill>
                  <a:srgbClr val="FFFFFF"/>
                </a:solidFill>
              </a:rPr>
              <a:t>Összetétel-ábrázolás 2 azonos komponens mennyiségének változtatása </a:t>
            </a:r>
            <a:r>
              <a:rPr lang="hu-HU" b="1">
                <a:solidFill>
                  <a:schemeClr val="accent4">
                    <a:lumMod val="60000"/>
                    <a:lumOff val="40000"/>
                  </a:schemeClr>
                </a:solidFill>
              </a:rPr>
              <a:t>egyenes</a:t>
            </a:r>
            <a:r>
              <a:rPr lang="hu-HU">
                <a:solidFill>
                  <a:srgbClr val="FFFFFF"/>
                </a:solidFill>
              </a:rPr>
              <a:t> mentén</a:t>
            </a:r>
          </a:p>
          <a:p>
            <a:r>
              <a:rPr lang="hu-HU">
                <a:solidFill>
                  <a:srgbClr val="FFFFFF"/>
                </a:solidFill>
              </a:rPr>
              <a:t>Összetétel-ábrázolás 3 azonos komponens mennyiségének változtatása </a:t>
            </a:r>
            <a:r>
              <a:rPr lang="en-GB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síkban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(egyenlő oldalú háromszög) </a:t>
            </a:r>
          </a:p>
          <a:p>
            <a:r>
              <a:rPr lang="hu-HU">
                <a:solidFill>
                  <a:srgbClr val="FFFFFF"/>
                </a:solidFill>
              </a:rPr>
              <a:t>Konturvonalak,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izoline-k</a:t>
            </a:r>
          </a:p>
          <a:p>
            <a:endParaRPr lang="hu-HU">
              <a:solidFill>
                <a:srgbClr val="FFFFFF"/>
              </a:solidFill>
            </a:endParaRPr>
          </a:p>
          <a:p>
            <a:endParaRPr lang="hu-HU">
              <a:solidFill>
                <a:srgbClr val="FFFFFF"/>
              </a:solidFill>
            </a:endParaRPr>
          </a:p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8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B3ED1-A5C5-468B-935F-41ADF21E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Háromkomponensű rendszer kísérleti pontjai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5DF3-70C6-4BEF-AC79-F53BCF00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1971"/>
            <a:ext cx="10515600" cy="10273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>
                <a:solidFill>
                  <a:srgbClr val="FFFFFF"/>
                </a:solidFill>
              </a:rPr>
              <a:t>Egyenlő</a:t>
            </a:r>
            <a:r>
              <a:rPr lang="en-GB" sz="2400">
                <a:solidFill>
                  <a:srgbClr val="FFFFFF"/>
                </a:solidFill>
              </a:rPr>
              <a:t> </a:t>
            </a:r>
            <a:r>
              <a:rPr lang="hu-HU" sz="2400">
                <a:solidFill>
                  <a:srgbClr val="FFFFFF"/>
                </a:solidFill>
              </a:rPr>
              <a:t>oldalú háromszög csúcsain, </a:t>
            </a:r>
            <a:r>
              <a:rPr lang="en-GB" sz="2400">
                <a:solidFill>
                  <a:srgbClr val="FFFFFF"/>
                </a:solidFill>
              </a:rPr>
              <a:t>élein, </a:t>
            </a:r>
            <a:r>
              <a:rPr lang="hu-HU" sz="2400">
                <a:solidFill>
                  <a:srgbClr val="FFFFFF"/>
                </a:solidFill>
              </a:rPr>
              <a:t>illetve a háromszög belsejében </a:t>
            </a:r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3F52A356-312C-4576-883D-D7EB331E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14" y="1824060"/>
            <a:ext cx="6251971" cy="3456384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239704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2" descr="Models if molecules in science classroom">
            <a:extLst>
              <a:ext uri="{FF2B5EF4-FFF2-40B4-BE49-F238E27FC236}">
                <a16:creationId xmlns:a16="http://schemas.microsoft.com/office/drawing/2014/main" id="{E3365E80-BA3A-4BF2-AFBF-7D0B0336F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Háromszög 1">
            <a:extLst>
              <a:ext uri="{FF2B5EF4-FFF2-40B4-BE49-F238E27FC236}">
                <a16:creationId xmlns:a16="http://schemas.microsoft.com/office/drawing/2014/main" id="{4089A41A-82CE-4E29-A661-485C81B16C78}"/>
              </a:ext>
            </a:extLst>
          </p:cNvPr>
          <p:cNvSpPr/>
          <p:nvPr/>
        </p:nvSpPr>
        <p:spPr>
          <a:xfrm>
            <a:off x="767408" y="1628800"/>
            <a:ext cx="2592288" cy="223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/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sz="20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>
            <a:extLst>
              <a:ext uri="{FF2B5EF4-FFF2-40B4-BE49-F238E27FC236}">
                <a16:creationId xmlns:a16="http://schemas.microsoft.com/office/drawing/2014/main" id="{8E60A470-DB73-49D1-B91A-1ED054C78E7E}"/>
              </a:ext>
            </a:extLst>
          </p:cNvPr>
          <p:cNvSpPr txBox="1"/>
          <p:nvPr/>
        </p:nvSpPr>
        <p:spPr>
          <a:xfrm>
            <a:off x="407368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/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/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áromszög 13">
            <a:extLst>
              <a:ext uri="{FF2B5EF4-FFF2-40B4-BE49-F238E27FC236}">
                <a16:creationId xmlns:a16="http://schemas.microsoft.com/office/drawing/2014/main" id="{8128BBF2-3566-4992-894E-2CD5250AD1B8}"/>
              </a:ext>
            </a:extLst>
          </p:cNvPr>
          <p:cNvSpPr/>
          <p:nvPr/>
        </p:nvSpPr>
        <p:spPr>
          <a:xfrm>
            <a:off x="3786637" y="945101"/>
            <a:ext cx="6048672" cy="51269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567C8479-207E-4229-8142-BDBF20311D11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5298805" y="3508588"/>
            <a:ext cx="309568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34039402-CB61-4F0C-BBA4-525DE649601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298805" y="3508588"/>
            <a:ext cx="1512168" cy="25634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1A7D34E3-F155-484B-B0D9-0258B5EC8B65}"/>
              </a:ext>
            </a:extLst>
          </p:cNvPr>
          <p:cNvCxnSpPr>
            <a:stCxn id="14" idx="5"/>
            <a:endCxn id="14" idx="3"/>
          </p:cNvCxnSpPr>
          <p:nvPr/>
        </p:nvCxnSpPr>
        <p:spPr>
          <a:xfrm flipH="1">
            <a:off x="6810973" y="3508588"/>
            <a:ext cx="1512168" cy="25634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BE53291A-8EE4-4613-A4C2-26415805ECBE}"/>
              </a:ext>
            </a:extLst>
          </p:cNvPr>
          <p:cNvCxnSpPr>
            <a:cxnSpLocks/>
          </p:cNvCxnSpPr>
          <p:nvPr/>
        </p:nvCxnSpPr>
        <p:spPr>
          <a:xfrm flipH="1" flipV="1">
            <a:off x="6039432" y="2365401"/>
            <a:ext cx="830645" cy="1143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B16FC1F1-591A-4954-8FF2-44DC416293B4}"/>
              </a:ext>
            </a:extLst>
          </p:cNvPr>
          <p:cNvCxnSpPr/>
          <p:nvPr/>
        </p:nvCxnSpPr>
        <p:spPr>
          <a:xfrm flipH="1">
            <a:off x="5987079" y="2348880"/>
            <a:ext cx="1694644" cy="0"/>
          </a:xfrm>
          <a:prstGeom prst="line">
            <a:avLst/>
          </a:prstGeom>
          <a:ln w="19050">
            <a:solidFill>
              <a:srgbClr val="FFFF00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CDBF30E-F01C-4AC4-9440-80FFFAEA058F}"/>
              </a:ext>
            </a:extLst>
          </p:cNvPr>
          <p:cNvCxnSpPr/>
          <p:nvPr/>
        </p:nvCxnSpPr>
        <p:spPr>
          <a:xfrm>
            <a:off x="6852412" y="3508587"/>
            <a:ext cx="1565509" cy="25634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146A85-03DC-45B4-B87A-BC8E3F4ABA0E}"/>
              </a:ext>
            </a:extLst>
          </p:cNvPr>
          <p:cNvCxnSpPr/>
          <p:nvPr/>
        </p:nvCxnSpPr>
        <p:spPr>
          <a:xfrm>
            <a:off x="6096000" y="4790331"/>
            <a:ext cx="3134901" cy="180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A5A14276-71DF-4795-AA24-DF9B7EF57812}"/>
              </a:ext>
            </a:extLst>
          </p:cNvPr>
          <p:cNvCxnSpPr/>
          <p:nvPr/>
        </p:nvCxnSpPr>
        <p:spPr>
          <a:xfrm>
            <a:off x="4519872" y="4781329"/>
            <a:ext cx="704291" cy="12817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77AD853C-8F98-45F8-847F-1560C6293E6A}"/>
              </a:ext>
            </a:extLst>
          </p:cNvPr>
          <p:cNvCxnSpPr/>
          <p:nvPr/>
        </p:nvCxnSpPr>
        <p:spPr>
          <a:xfrm flipH="1">
            <a:off x="8382245" y="4808333"/>
            <a:ext cx="806562" cy="12637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B855587-5015-4DDE-9DE4-F7D823E5E593}"/>
              </a:ext>
            </a:extLst>
          </p:cNvPr>
          <p:cNvSpPr txBox="1"/>
          <p:nvPr/>
        </p:nvSpPr>
        <p:spPr>
          <a:xfrm>
            <a:off x="6419078" y="548680"/>
            <a:ext cx="7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1111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854F3B6-82BA-4577-A204-B01DD23BCA7B}"/>
              </a:ext>
            </a:extLst>
          </p:cNvPr>
          <p:cNvSpPr txBox="1"/>
          <p:nvPr/>
        </p:nvSpPr>
        <p:spPr>
          <a:xfrm>
            <a:off x="3003193" y="6063075"/>
            <a:ext cx="7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2222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D14BC65D-960A-4F0C-BCC9-12C2AC663885}"/>
              </a:ext>
            </a:extLst>
          </p:cNvPr>
          <p:cNvSpPr txBox="1"/>
          <p:nvPr/>
        </p:nvSpPr>
        <p:spPr>
          <a:xfrm>
            <a:off x="9842407" y="6072075"/>
            <a:ext cx="9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3333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D435F178-2ADD-48A0-8A06-92EB6D3A4584}"/>
              </a:ext>
            </a:extLst>
          </p:cNvPr>
          <p:cNvSpPr txBox="1"/>
          <p:nvPr/>
        </p:nvSpPr>
        <p:spPr>
          <a:xfrm>
            <a:off x="6525476" y="6088595"/>
            <a:ext cx="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2233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4C813737-7E9C-468D-B361-FDA321F3FA9A}"/>
              </a:ext>
            </a:extLst>
          </p:cNvPr>
          <p:cNvSpPr txBox="1"/>
          <p:nvPr/>
        </p:nvSpPr>
        <p:spPr>
          <a:xfrm>
            <a:off x="8027059" y="6063075"/>
            <a:ext cx="73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2333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AE81F507-8B98-451B-8B9A-2B439932EBD1}"/>
              </a:ext>
            </a:extLst>
          </p:cNvPr>
          <p:cNvSpPr txBox="1"/>
          <p:nvPr/>
        </p:nvSpPr>
        <p:spPr>
          <a:xfrm>
            <a:off x="4886366" y="6063075"/>
            <a:ext cx="7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2223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9124BF4-AFA4-43E2-B0C9-70FE4C43EC23}"/>
              </a:ext>
            </a:extLst>
          </p:cNvPr>
          <p:cNvCxnSpPr/>
          <p:nvPr/>
        </p:nvCxnSpPr>
        <p:spPr>
          <a:xfrm>
            <a:off x="4519872" y="4781329"/>
            <a:ext cx="1576128" cy="270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498AB625-75F0-4C81-8EEE-6D06C1E49D76}"/>
              </a:ext>
            </a:extLst>
          </p:cNvPr>
          <p:cNvCxnSpPr>
            <a:cxnSpLocks/>
          </p:cNvCxnSpPr>
          <p:nvPr/>
        </p:nvCxnSpPr>
        <p:spPr>
          <a:xfrm flipV="1">
            <a:off x="6870077" y="2365402"/>
            <a:ext cx="765089" cy="11431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42D5C688-1258-4CFE-AA09-BF59FE1455D4}"/>
              </a:ext>
            </a:extLst>
          </p:cNvPr>
          <p:cNvCxnSpPr/>
          <p:nvPr/>
        </p:nvCxnSpPr>
        <p:spPr>
          <a:xfrm flipH="1">
            <a:off x="5231261" y="3508586"/>
            <a:ext cx="1638816" cy="25634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62F5E464-F460-45BD-BE9E-053308587702}"/>
              </a:ext>
            </a:extLst>
          </p:cNvPr>
          <p:cNvSpPr txBox="1"/>
          <p:nvPr/>
        </p:nvSpPr>
        <p:spPr>
          <a:xfrm>
            <a:off x="4132911" y="3289363"/>
            <a:ext cx="108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1122=12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46F784E4-F71B-4B4A-BE2D-BDD02EC2CD69}"/>
              </a:ext>
            </a:extLst>
          </p:cNvPr>
          <p:cNvSpPr txBox="1"/>
          <p:nvPr/>
        </p:nvSpPr>
        <p:spPr>
          <a:xfrm>
            <a:off x="8378800" y="3352800"/>
            <a:ext cx="130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13=1133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0A7D735A-E0A7-4132-87F1-6BC60C19E97A}"/>
              </a:ext>
            </a:extLst>
          </p:cNvPr>
          <p:cNvSpPr txBox="1"/>
          <p:nvPr/>
        </p:nvSpPr>
        <p:spPr>
          <a:xfrm>
            <a:off x="5175687" y="2172754"/>
            <a:ext cx="7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1112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1F90A972-E10B-4777-A707-D24DC067040D}"/>
              </a:ext>
            </a:extLst>
          </p:cNvPr>
          <p:cNvSpPr txBox="1"/>
          <p:nvPr/>
        </p:nvSpPr>
        <p:spPr>
          <a:xfrm>
            <a:off x="7824192" y="2172754"/>
            <a:ext cx="73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1113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07C58885-BDC7-4932-8A3B-952458BF941F}"/>
              </a:ext>
            </a:extLst>
          </p:cNvPr>
          <p:cNvSpPr txBox="1"/>
          <p:nvPr/>
        </p:nvSpPr>
        <p:spPr>
          <a:xfrm>
            <a:off x="3813873" y="4629475"/>
            <a:ext cx="7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1222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4683034F-F002-42E6-B895-411F170297CD}"/>
              </a:ext>
            </a:extLst>
          </p:cNvPr>
          <p:cNvSpPr txBox="1"/>
          <p:nvPr/>
        </p:nvSpPr>
        <p:spPr>
          <a:xfrm>
            <a:off x="6525476" y="3352800"/>
            <a:ext cx="71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1123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BDB68F9-2F30-46B1-83E6-B6DBF021512F}"/>
              </a:ext>
            </a:extLst>
          </p:cNvPr>
          <p:cNvSpPr txBox="1"/>
          <p:nvPr/>
        </p:nvSpPr>
        <p:spPr>
          <a:xfrm>
            <a:off x="5735960" y="4653136"/>
            <a:ext cx="70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1223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63B76D2E-95E2-44E8-945F-E7A665BF79C1}"/>
              </a:ext>
            </a:extLst>
          </p:cNvPr>
          <p:cNvSpPr txBox="1"/>
          <p:nvPr/>
        </p:nvSpPr>
        <p:spPr>
          <a:xfrm>
            <a:off x="7297018" y="4668292"/>
            <a:ext cx="7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1233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2D4988E2-B3C2-448C-A223-453E52EF604A}"/>
              </a:ext>
            </a:extLst>
          </p:cNvPr>
          <p:cNvSpPr txBox="1"/>
          <p:nvPr/>
        </p:nvSpPr>
        <p:spPr>
          <a:xfrm>
            <a:off x="9336360" y="4668292"/>
            <a:ext cx="7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1333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2F00461-8040-4F17-A5E3-3DF277C1F910}"/>
              </a:ext>
            </a:extLst>
          </p:cNvPr>
          <p:cNvSpPr txBox="1"/>
          <p:nvPr/>
        </p:nvSpPr>
        <p:spPr>
          <a:xfrm>
            <a:off x="1517899" y="147145"/>
            <a:ext cx="893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FF0000"/>
                </a:solidFill>
              </a:rPr>
              <a:t>3 </a:t>
            </a:r>
            <a:r>
              <a:rPr lang="hu-HU" sz="2800" b="1">
                <a:solidFill>
                  <a:srgbClr val="FF0000"/>
                </a:solidFill>
              </a:rPr>
              <a:t>KOMPONENS,</a:t>
            </a:r>
            <a:r>
              <a:rPr lang="en-GB" sz="2800" b="1">
                <a:solidFill>
                  <a:srgbClr val="FF0000"/>
                </a:solidFill>
              </a:rPr>
              <a:t> </a:t>
            </a:r>
            <a:r>
              <a:rPr lang="hu-HU" sz="2800" b="1">
                <a:solidFill>
                  <a:srgbClr val="FF0000"/>
                </a:solidFill>
              </a:rPr>
              <a:t>15 </a:t>
            </a:r>
            <a:r>
              <a:rPr lang="hu-HU" sz="2800" b="1" dirty="0">
                <a:solidFill>
                  <a:srgbClr val="FF0000"/>
                </a:solidFill>
              </a:rPr>
              <a:t>KÍSÉRLETI PONT (15 MINTA)</a:t>
            </a:r>
          </a:p>
        </p:txBody>
      </p:sp>
      <p:cxnSp>
        <p:nvCxnSpPr>
          <p:cNvPr id="74" name="Egyenes összekötő 73">
            <a:extLst>
              <a:ext uri="{FF2B5EF4-FFF2-40B4-BE49-F238E27FC236}">
                <a16:creationId xmlns:a16="http://schemas.microsoft.com/office/drawing/2014/main" id="{DC6A1E8C-725B-461A-BD09-1162555817E7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 flipH="1">
            <a:off x="3786637" y="945101"/>
            <a:ext cx="3024336" cy="51269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A6F12C5C-C247-4443-ACD4-830BA66CF55D}"/>
              </a:ext>
            </a:extLst>
          </p:cNvPr>
          <p:cNvCxnSpPr/>
          <p:nvPr/>
        </p:nvCxnSpPr>
        <p:spPr>
          <a:xfrm flipV="1">
            <a:off x="3804574" y="6074196"/>
            <a:ext cx="6057593" cy="499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160B71E7-466A-452B-9343-CF836C249E47}"/>
              </a:ext>
            </a:extLst>
          </p:cNvPr>
          <p:cNvCxnSpPr/>
          <p:nvPr/>
        </p:nvCxnSpPr>
        <p:spPr>
          <a:xfrm>
            <a:off x="6846649" y="945101"/>
            <a:ext cx="3015518" cy="51179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5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2" descr="Models if molecules in science classroom">
            <a:extLst>
              <a:ext uri="{FF2B5EF4-FFF2-40B4-BE49-F238E27FC236}">
                <a16:creationId xmlns:a16="http://schemas.microsoft.com/office/drawing/2014/main" id="{F17178D9-1D45-467B-8B96-DE73AC1B5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/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sz="20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>
            <a:extLst>
              <a:ext uri="{FF2B5EF4-FFF2-40B4-BE49-F238E27FC236}">
                <a16:creationId xmlns:a16="http://schemas.microsoft.com/office/drawing/2014/main" id="{8E60A470-DB73-49D1-B91A-1ED054C78E7E}"/>
              </a:ext>
            </a:extLst>
          </p:cNvPr>
          <p:cNvSpPr txBox="1"/>
          <p:nvPr/>
        </p:nvSpPr>
        <p:spPr>
          <a:xfrm>
            <a:off x="407368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/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/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áromszög 13">
            <a:extLst>
              <a:ext uri="{FF2B5EF4-FFF2-40B4-BE49-F238E27FC236}">
                <a16:creationId xmlns:a16="http://schemas.microsoft.com/office/drawing/2014/main" id="{8128BBF2-3566-4992-894E-2CD5250AD1B8}"/>
              </a:ext>
            </a:extLst>
          </p:cNvPr>
          <p:cNvSpPr/>
          <p:nvPr/>
        </p:nvSpPr>
        <p:spPr>
          <a:xfrm>
            <a:off x="3766877" y="945101"/>
            <a:ext cx="6075530" cy="5179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567C8479-207E-4229-8142-BDBF20311D11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5285760" y="3508589"/>
            <a:ext cx="3088973" cy="260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34039402-CB61-4F0C-BBA4-525DE6496018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5285760" y="3534617"/>
            <a:ext cx="1518882" cy="25895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1A7D34E3-F155-484B-B0D9-0258B5EC8B65}"/>
              </a:ext>
            </a:extLst>
          </p:cNvPr>
          <p:cNvCxnSpPr>
            <a:cxnSpLocks/>
            <a:stCxn id="14" idx="5"/>
            <a:endCxn id="14" idx="3"/>
          </p:cNvCxnSpPr>
          <p:nvPr/>
        </p:nvCxnSpPr>
        <p:spPr>
          <a:xfrm flipH="1">
            <a:off x="6804642" y="3534617"/>
            <a:ext cx="1518883" cy="25895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BE53291A-8EE4-4613-A4C2-26415805ECBE}"/>
              </a:ext>
            </a:extLst>
          </p:cNvPr>
          <p:cNvCxnSpPr>
            <a:cxnSpLocks/>
          </p:cNvCxnSpPr>
          <p:nvPr/>
        </p:nvCxnSpPr>
        <p:spPr>
          <a:xfrm flipH="1" flipV="1">
            <a:off x="6039432" y="2365401"/>
            <a:ext cx="830645" cy="1143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B16FC1F1-591A-4954-8FF2-44DC416293B4}"/>
              </a:ext>
            </a:extLst>
          </p:cNvPr>
          <p:cNvCxnSpPr/>
          <p:nvPr/>
        </p:nvCxnSpPr>
        <p:spPr>
          <a:xfrm flipH="1">
            <a:off x="5987079" y="2348880"/>
            <a:ext cx="1694644" cy="0"/>
          </a:xfrm>
          <a:prstGeom prst="line">
            <a:avLst/>
          </a:prstGeom>
          <a:ln w="19050">
            <a:solidFill>
              <a:srgbClr val="FFFF00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CDBF30E-F01C-4AC4-9440-80FFFAEA058F}"/>
              </a:ext>
            </a:extLst>
          </p:cNvPr>
          <p:cNvCxnSpPr/>
          <p:nvPr/>
        </p:nvCxnSpPr>
        <p:spPr>
          <a:xfrm>
            <a:off x="6852412" y="3508587"/>
            <a:ext cx="1565509" cy="25634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146A85-03DC-45B4-B87A-BC8E3F4ABA0E}"/>
              </a:ext>
            </a:extLst>
          </p:cNvPr>
          <p:cNvCxnSpPr/>
          <p:nvPr/>
        </p:nvCxnSpPr>
        <p:spPr>
          <a:xfrm>
            <a:off x="6096000" y="4790331"/>
            <a:ext cx="3134901" cy="180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A5A14276-71DF-4795-AA24-DF9B7EF57812}"/>
              </a:ext>
            </a:extLst>
          </p:cNvPr>
          <p:cNvCxnSpPr/>
          <p:nvPr/>
        </p:nvCxnSpPr>
        <p:spPr>
          <a:xfrm>
            <a:off x="4519872" y="4781329"/>
            <a:ext cx="704291" cy="12817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77AD853C-8F98-45F8-847F-1560C6293E6A}"/>
              </a:ext>
            </a:extLst>
          </p:cNvPr>
          <p:cNvCxnSpPr/>
          <p:nvPr/>
        </p:nvCxnSpPr>
        <p:spPr>
          <a:xfrm flipH="1">
            <a:off x="8382245" y="4808333"/>
            <a:ext cx="806562" cy="12637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B855587-5015-4DDE-9DE4-F7D823E5E593}"/>
              </a:ext>
            </a:extLst>
          </p:cNvPr>
          <p:cNvSpPr txBox="1"/>
          <p:nvPr/>
        </p:nvSpPr>
        <p:spPr>
          <a:xfrm>
            <a:off x="6419078" y="548680"/>
            <a:ext cx="7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1111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854F3B6-82BA-4577-A204-B01DD23BCA7B}"/>
              </a:ext>
            </a:extLst>
          </p:cNvPr>
          <p:cNvSpPr txBox="1"/>
          <p:nvPr/>
        </p:nvSpPr>
        <p:spPr>
          <a:xfrm>
            <a:off x="3003193" y="6063075"/>
            <a:ext cx="7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2222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D14BC65D-960A-4F0C-BCC9-12C2AC663885}"/>
              </a:ext>
            </a:extLst>
          </p:cNvPr>
          <p:cNvSpPr txBox="1"/>
          <p:nvPr/>
        </p:nvSpPr>
        <p:spPr>
          <a:xfrm>
            <a:off x="9842407" y="6072075"/>
            <a:ext cx="9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3333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D435F178-2ADD-48A0-8A06-92EB6D3A4584}"/>
              </a:ext>
            </a:extLst>
          </p:cNvPr>
          <p:cNvSpPr txBox="1"/>
          <p:nvPr/>
        </p:nvSpPr>
        <p:spPr>
          <a:xfrm>
            <a:off x="6525476" y="6088595"/>
            <a:ext cx="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2233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4C813737-7E9C-468D-B361-FDA321F3FA9A}"/>
              </a:ext>
            </a:extLst>
          </p:cNvPr>
          <p:cNvSpPr txBox="1"/>
          <p:nvPr/>
        </p:nvSpPr>
        <p:spPr>
          <a:xfrm>
            <a:off x="8027059" y="6063075"/>
            <a:ext cx="73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2333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AE81F507-8B98-451B-8B9A-2B439932EBD1}"/>
              </a:ext>
            </a:extLst>
          </p:cNvPr>
          <p:cNvSpPr txBox="1"/>
          <p:nvPr/>
        </p:nvSpPr>
        <p:spPr>
          <a:xfrm>
            <a:off x="4886366" y="6063075"/>
            <a:ext cx="7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2223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9124BF4-AFA4-43E2-B0C9-70FE4C43EC23}"/>
              </a:ext>
            </a:extLst>
          </p:cNvPr>
          <p:cNvCxnSpPr/>
          <p:nvPr/>
        </p:nvCxnSpPr>
        <p:spPr>
          <a:xfrm>
            <a:off x="4519872" y="4781329"/>
            <a:ext cx="1576128" cy="270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498AB625-75F0-4C81-8EEE-6D06C1E49D76}"/>
              </a:ext>
            </a:extLst>
          </p:cNvPr>
          <p:cNvCxnSpPr>
            <a:cxnSpLocks/>
          </p:cNvCxnSpPr>
          <p:nvPr/>
        </p:nvCxnSpPr>
        <p:spPr>
          <a:xfrm flipV="1">
            <a:off x="6870077" y="2365402"/>
            <a:ext cx="765089" cy="11431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42D5C688-1258-4CFE-AA09-BF59FE1455D4}"/>
              </a:ext>
            </a:extLst>
          </p:cNvPr>
          <p:cNvCxnSpPr/>
          <p:nvPr/>
        </p:nvCxnSpPr>
        <p:spPr>
          <a:xfrm flipH="1">
            <a:off x="5231261" y="3508586"/>
            <a:ext cx="1638816" cy="25634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62F5E464-F460-45BD-BE9E-053308587702}"/>
              </a:ext>
            </a:extLst>
          </p:cNvPr>
          <p:cNvSpPr txBox="1"/>
          <p:nvPr/>
        </p:nvSpPr>
        <p:spPr>
          <a:xfrm>
            <a:off x="4132911" y="3289363"/>
            <a:ext cx="108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1122=12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46F784E4-F71B-4B4A-BE2D-BDD02EC2CD69}"/>
              </a:ext>
            </a:extLst>
          </p:cNvPr>
          <p:cNvSpPr txBox="1"/>
          <p:nvPr/>
        </p:nvSpPr>
        <p:spPr>
          <a:xfrm>
            <a:off x="8378800" y="3352800"/>
            <a:ext cx="130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13=1133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0A7D735A-E0A7-4132-87F1-6BC60C19E97A}"/>
              </a:ext>
            </a:extLst>
          </p:cNvPr>
          <p:cNvSpPr txBox="1"/>
          <p:nvPr/>
        </p:nvSpPr>
        <p:spPr>
          <a:xfrm>
            <a:off x="5175687" y="2172754"/>
            <a:ext cx="7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1112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1F90A972-E10B-4777-A707-D24DC067040D}"/>
              </a:ext>
            </a:extLst>
          </p:cNvPr>
          <p:cNvSpPr txBox="1"/>
          <p:nvPr/>
        </p:nvSpPr>
        <p:spPr>
          <a:xfrm>
            <a:off x="7824192" y="2172754"/>
            <a:ext cx="73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1113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07C58885-BDC7-4932-8A3B-952458BF941F}"/>
              </a:ext>
            </a:extLst>
          </p:cNvPr>
          <p:cNvSpPr txBox="1"/>
          <p:nvPr/>
        </p:nvSpPr>
        <p:spPr>
          <a:xfrm>
            <a:off x="3813873" y="4629475"/>
            <a:ext cx="7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1222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4683034F-F002-42E6-B895-411F170297CD}"/>
              </a:ext>
            </a:extLst>
          </p:cNvPr>
          <p:cNvSpPr txBox="1"/>
          <p:nvPr/>
        </p:nvSpPr>
        <p:spPr>
          <a:xfrm>
            <a:off x="6525476" y="3352800"/>
            <a:ext cx="71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1123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BDB68F9-2F30-46B1-83E6-B6DBF021512F}"/>
              </a:ext>
            </a:extLst>
          </p:cNvPr>
          <p:cNvSpPr txBox="1"/>
          <p:nvPr/>
        </p:nvSpPr>
        <p:spPr>
          <a:xfrm>
            <a:off x="5735960" y="4653136"/>
            <a:ext cx="70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1223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63B76D2E-95E2-44E8-945F-E7A665BF79C1}"/>
              </a:ext>
            </a:extLst>
          </p:cNvPr>
          <p:cNvSpPr txBox="1"/>
          <p:nvPr/>
        </p:nvSpPr>
        <p:spPr>
          <a:xfrm>
            <a:off x="7297018" y="4668292"/>
            <a:ext cx="7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1233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2D4988E2-B3C2-448C-A223-453E52EF604A}"/>
              </a:ext>
            </a:extLst>
          </p:cNvPr>
          <p:cNvSpPr txBox="1"/>
          <p:nvPr/>
        </p:nvSpPr>
        <p:spPr>
          <a:xfrm>
            <a:off x="9336360" y="4668292"/>
            <a:ext cx="7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1333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2F00461-8040-4F17-A5E3-3DF277C1F910}"/>
              </a:ext>
            </a:extLst>
          </p:cNvPr>
          <p:cNvSpPr txBox="1"/>
          <p:nvPr/>
        </p:nvSpPr>
        <p:spPr>
          <a:xfrm>
            <a:off x="1570252" y="111987"/>
            <a:ext cx="8938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FF0000"/>
                </a:solidFill>
              </a:rPr>
              <a:t>OPTIMÁLIS ÖSSZETÉTELEK EGY TULAJDONSÁGRA</a:t>
            </a:r>
          </a:p>
        </p:txBody>
      </p:sp>
      <p:cxnSp>
        <p:nvCxnSpPr>
          <p:cNvPr id="74" name="Egyenes összekötő 73">
            <a:extLst>
              <a:ext uri="{FF2B5EF4-FFF2-40B4-BE49-F238E27FC236}">
                <a16:creationId xmlns:a16="http://schemas.microsoft.com/office/drawing/2014/main" id="{DC6A1E8C-725B-461A-BD09-1162555817E7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 flipH="1">
            <a:off x="3766877" y="945101"/>
            <a:ext cx="3037765" cy="517903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A6F12C5C-C247-4443-ACD4-830BA66CF55D}"/>
              </a:ext>
            </a:extLst>
          </p:cNvPr>
          <p:cNvCxnSpPr/>
          <p:nvPr/>
        </p:nvCxnSpPr>
        <p:spPr>
          <a:xfrm flipV="1">
            <a:off x="3804574" y="6074196"/>
            <a:ext cx="6057593" cy="499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160B71E7-466A-452B-9343-CF836C249E47}"/>
              </a:ext>
            </a:extLst>
          </p:cNvPr>
          <p:cNvCxnSpPr/>
          <p:nvPr/>
        </p:nvCxnSpPr>
        <p:spPr>
          <a:xfrm>
            <a:off x="6846649" y="945101"/>
            <a:ext cx="3015518" cy="51179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zis 27">
            <a:extLst>
              <a:ext uri="{FF2B5EF4-FFF2-40B4-BE49-F238E27FC236}">
                <a16:creationId xmlns:a16="http://schemas.microsoft.com/office/drawing/2014/main" id="{7BB3FDEE-1DF0-4CC1-9CEF-6AD304AD0409}"/>
              </a:ext>
            </a:extLst>
          </p:cNvPr>
          <p:cNvSpPr/>
          <p:nvPr/>
        </p:nvSpPr>
        <p:spPr>
          <a:xfrm rot="2263327">
            <a:off x="5588407" y="2996952"/>
            <a:ext cx="1390422" cy="23526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75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2" descr="Models if molecules in science classroom">
            <a:extLst>
              <a:ext uri="{FF2B5EF4-FFF2-40B4-BE49-F238E27FC236}">
                <a16:creationId xmlns:a16="http://schemas.microsoft.com/office/drawing/2014/main" id="{BF7186A2-3DA1-4612-9C92-50DC434C4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/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sz="20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>
            <a:extLst>
              <a:ext uri="{FF2B5EF4-FFF2-40B4-BE49-F238E27FC236}">
                <a16:creationId xmlns:a16="http://schemas.microsoft.com/office/drawing/2014/main" id="{8E60A470-DB73-49D1-B91A-1ED054C78E7E}"/>
              </a:ext>
            </a:extLst>
          </p:cNvPr>
          <p:cNvSpPr txBox="1"/>
          <p:nvPr/>
        </p:nvSpPr>
        <p:spPr>
          <a:xfrm>
            <a:off x="407368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/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/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áromszög 13">
            <a:extLst>
              <a:ext uri="{FF2B5EF4-FFF2-40B4-BE49-F238E27FC236}">
                <a16:creationId xmlns:a16="http://schemas.microsoft.com/office/drawing/2014/main" id="{8128BBF2-3566-4992-894E-2CD5250AD1B8}"/>
              </a:ext>
            </a:extLst>
          </p:cNvPr>
          <p:cNvSpPr/>
          <p:nvPr/>
        </p:nvSpPr>
        <p:spPr>
          <a:xfrm>
            <a:off x="3766877" y="945101"/>
            <a:ext cx="6075530" cy="5179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567C8479-207E-4229-8142-BDBF20311D11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5285760" y="3508589"/>
            <a:ext cx="3088973" cy="260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34039402-CB61-4F0C-BBA4-525DE6496018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5285760" y="3534617"/>
            <a:ext cx="1518882" cy="25895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1A7D34E3-F155-484B-B0D9-0258B5EC8B65}"/>
              </a:ext>
            </a:extLst>
          </p:cNvPr>
          <p:cNvCxnSpPr>
            <a:cxnSpLocks/>
            <a:stCxn id="14" idx="5"/>
            <a:endCxn id="14" idx="3"/>
          </p:cNvCxnSpPr>
          <p:nvPr/>
        </p:nvCxnSpPr>
        <p:spPr>
          <a:xfrm flipH="1">
            <a:off x="6804642" y="3534617"/>
            <a:ext cx="1518883" cy="25895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BE53291A-8EE4-4613-A4C2-26415805ECBE}"/>
              </a:ext>
            </a:extLst>
          </p:cNvPr>
          <p:cNvCxnSpPr>
            <a:cxnSpLocks/>
          </p:cNvCxnSpPr>
          <p:nvPr/>
        </p:nvCxnSpPr>
        <p:spPr>
          <a:xfrm flipH="1" flipV="1">
            <a:off x="6039432" y="2365401"/>
            <a:ext cx="830645" cy="1143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B16FC1F1-591A-4954-8FF2-44DC416293B4}"/>
              </a:ext>
            </a:extLst>
          </p:cNvPr>
          <p:cNvCxnSpPr/>
          <p:nvPr/>
        </p:nvCxnSpPr>
        <p:spPr>
          <a:xfrm flipH="1">
            <a:off x="5987079" y="2348880"/>
            <a:ext cx="1694644" cy="0"/>
          </a:xfrm>
          <a:prstGeom prst="line">
            <a:avLst/>
          </a:prstGeom>
          <a:ln w="19050">
            <a:solidFill>
              <a:srgbClr val="FFFF00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CDBF30E-F01C-4AC4-9440-80FFFAEA058F}"/>
              </a:ext>
            </a:extLst>
          </p:cNvPr>
          <p:cNvCxnSpPr/>
          <p:nvPr/>
        </p:nvCxnSpPr>
        <p:spPr>
          <a:xfrm>
            <a:off x="6852412" y="3508587"/>
            <a:ext cx="1565509" cy="25634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146A85-03DC-45B4-B87A-BC8E3F4ABA0E}"/>
              </a:ext>
            </a:extLst>
          </p:cNvPr>
          <p:cNvCxnSpPr/>
          <p:nvPr/>
        </p:nvCxnSpPr>
        <p:spPr>
          <a:xfrm>
            <a:off x="6096000" y="4790331"/>
            <a:ext cx="3134901" cy="180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A5A14276-71DF-4795-AA24-DF9B7EF57812}"/>
              </a:ext>
            </a:extLst>
          </p:cNvPr>
          <p:cNvCxnSpPr/>
          <p:nvPr/>
        </p:nvCxnSpPr>
        <p:spPr>
          <a:xfrm>
            <a:off x="4519872" y="4781329"/>
            <a:ext cx="704291" cy="12817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77AD853C-8F98-45F8-847F-1560C6293E6A}"/>
              </a:ext>
            </a:extLst>
          </p:cNvPr>
          <p:cNvCxnSpPr/>
          <p:nvPr/>
        </p:nvCxnSpPr>
        <p:spPr>
          <a:xfrm flipH="1">
            <a:off x="8382245" y="4808333"/>
            <a:ext cx="806562" cy="12637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B855587-5015-4DDE-9DE4-F7D823E5E593}"/>
              </a:ext>
            </a:extLst>
          </p:cNvPr>
          <p:cNvSpPr txBox="1"/>
          <p:nvPr/>
        </p:nvSpPr>
        <p:spPr>
          <a:xfrm>
            <a:off x="6419078" y="548680"/>
            <a:ext cx="7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1111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854F3B6-82BA-4577-A204-B01DD23BCA7B}"/>
              </a:ext>
            </a:extLst>
          </p:cNvPr>
          <p:cNvSpPr txBox="1"/>
          <p:nvPr/>
        </p:nvSpPr>
        <p:spPr>
          <a:xfrm>
            <a:off x="3003193" y="6063075"/>
            <a:ext cx="7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2222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D14BC65D-960A-4F0C-BCC9-12C2AC663885}"/>
              </a:ext>
            </a:extLst>
          </p:cNvPr>
          <p:cNvSpPr txBox="1"/>
          <p:nvPr/>
        </p:nvSpPr>
        <p:spPr>
          <a:xfrm>
            <a:off x="9842407" y="6072075"/>
            <a:ext cx="9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3333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D435F178-2ADD-48A0-8A06-92EB6D3A4584}"/>
              </a:ext>
            </a:extLst>
          </p:cNvPr>
          <p:cNvSpPr txBox="1"/>
          <p:nvPr/>
        </p:nvSpPr>
        <p:spPr>
          <a:xfrm>
            <a:off x="6525476" y="6088595"/>
            <a:ext cx="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2233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4C813737-7E9C-468D-B361-FDA321F3FA9A}"/>
              </a:ext>
            </a:extLst>
          </p:cNvPr>
          <p:cNvSpPr txBox="1"/>
          <p:nvPr/>
        </p:nvSpPr>
        <p:spPr>
          <a:xfrm>
            <a:off x="8027059" y="6063075"/>
            <a:ext cx="73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2333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AE81F507-8B98-451B-8B9A-2B439932EBD1}"/>
              </a:ext>
            </a:extLst>
          </p:cNvPr>
          <p:cNvSpPr txBox="1"/>
          <p:nvPr/>
        </p:nvSpPr>
        <p:spPr>
          <a:xfrm>
            <a:off x="4886366" y="6063075"/>
            <a:ext cx="7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2223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9124BF4-AFA4-43E2-B0C9-70FE4C43EC23}"/>
              </a:ext>
            </a:extLst>
          </p:cNvPr>
          <p:cNvCxnSpPr/>
          <p:nvPr/>
        </p:nvCxnSpPr>
        <p:spPr>
          <a:xfrm>
            <a:off x="4519872" y="4781329"/>
            <a:ext cx="1576128" cy="270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498AB625-75F0-4C81-8EEE-6D06C1E49D76}"/>
              </a:ext>
            </a:extLst>
          </p:cNvPr>
          <p:cNvCxnSpPr>
            <a:cxnSpLocks/>
          </p:cNvCxnSpPr>
          <p:nvPr/>
        </p:nvCxnSpPr>
        <p:spPr>
          <a:xfrm flipV="1">
            <a:off x="6870077" y="2365402"/>
            <a:ext cx="765089" cy="11431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42D5C688-1258-4CFE-AA09-BF59FE1455D4}"/>
              </a:ext>
            </a:extLst>
          </p:cNvPr>
          <p:cNvCxnSpPr/>
          <p:nvPr/>
        </p:nvCxnSpPr>
        <p:spPr>
          <a:xfrm flipH="1">
            <a:off x="5231261" y="3508586"/>
            <a:ext cx="1638816" cy="25634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62F5E464-F460-45BD-BE9E-053308587702}"/>
              </a:ext>
            </a:extLst>
          </p:cNvPr>
          <p:cNvSpPr txBox="1"/>
          <p:nvPr/>
        </p:nvSpPr>
        <p:spPr>
          <a:xfrm>
            <a:off x="4132911" y="3289363"/>
            <a:ext cx="108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1122=12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46F784E4-F71B-4B4A-BE2D-BDD02EC2CD69}"/>
              </a:ext>
            </a:extLst>
          </p:cNvPr>
          <p:cNvSpPr txBox="1"/>
          <p:nvPr/>
        </p:nvSpPr>
        <p:spPr>
          <a:xfrm>
            <a:off x="8378800" y="3352800"/>
            <a:ext cx="130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13=1133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0A7D735A-E0A7-4132-87F1-6BC60C19E97A}"/>
              </a:ext>
            </a:extLst>
          </p:cNvPr>
          <p:cNvSpPr txBox="1"/>
          <p:nvPr/>
        </p:nvSpPr>
        <p:spPr>
          <a:xfrm>
            <a:off x="5175687" y="2172754"/>
            <a:ext cx="7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1112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1F90A972-E10B-4777-A707-D24DC067040D}"/>
              </a:ext>
            </a:extLst>
          </p:cNvPr>
          <p:cNvSpPr txBox="1"/>
          <p:nvPr/>
        </p:nvSpPr>
        <p:spPr>
          <a:xfrm>
            <a:off x="7824192" y="2172754"/>
            <a:ext cx="73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1113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07C58885-BDC7-4932-8A3B-952458BF941F}"/>
              </a:ext>
            </a:extLst>
          </p:cNvPr>
          <p:cNvSpPr txBox="1"/>
          <p:nvPr/>
        </p:nvSpPr>
        <p:spPr>
          <a:xfrm>
            <a:off x="3813873" y="4629475"/>
            <a:ext cx="7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1222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4683034F-F002-42E6-B895-411F170297CD}"/>
              </a:ext>
            </a:extLst>
          </p:cNvPr>
          <p:cNvSpPr txBox="1"/>
          <p:nvPr/>
        </p:nvSpPr>
        <p:spPr>
          <a:xfrm>
            <a:off x="6525476" y="3352800"/>
            <a:ext cx="71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1123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BDB68F9-2F30-46B1-83E6-B6DBF021512F}"/>
              </a:ext>
            </a:extLst>
          </p:cNvPr>
          <p:cNvSpPr txBox="1"/>
          <p:nvPr/>
        </p:nvSpPr>
        <p:spPr>
          <a:xfrm>
            <a:off x="5735960" y="4653136"/>
            <a:ext cx="70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1223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63B76D2E-95E2-44E8-945F-E7A665BF79C1}"/>
              </a:ext>
            </a:extLst>
          </p:cNvPr>
          <p:cNvSpPr txBox="1"/>
          <p:nvPr/>
        </p:nvSpPr>
        <p:spPr>
          <a:xfrm>
            <a:off x="7297018" y="4668292"/>
            <a:ext cx="7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1233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2D4988E2-B3C2-448C-A223-453E52EF604A}"/>
              </a:ext>
            </a:extLst>
          </p:cNvPr>
          <p:cNvSpPr txBox="1"/>
          <p:nvPr/>
        </p:nvSpPr>
        <p:spPr>
          <a:xfrm>
            <a:off x="9336360" y="4668292"/>
            <a:ext cx="7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1333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2F00461-8040-4F17-A5E3-3DF277C1F910}"/>
              </a:ext>
            </a:extLst>
          </p:cNvPr>
          <p:cNvSpPr txBox="1"/>
          <p:nvPr/>
        </p:nvSpPr>
        <p:spPr>
          <a:xfrm>
            <a:off x="1536585" y="128553"/>
            <a:ext cx="8938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FF0000"/>
                </a:solidFill>
              </a:rPr>
              <a:t>OPTIMÁLIS ÖSSZETÉTELEK EGY MÁSIK TULAJDONSÁGRA</a:t>
            </a:r>
          </a:p>
        </p:txBody>
      </p:sp>
      <p:cxnSp>
        <p:nvCxnSpPr>
          <p:cNvPr id="74" name="Egyenes összekötő 73">
            <a:extLst>
              <a:ext uri="{FF2B5EF4-FFF2-40B4-BE49-F238E27FC236}">
                <a16:creationId xmlns:a16="http://schemas.microsoft.com/office/drawing/2014/main" id="{DC6A1E8C-725B-461A-BD09-1162555817E7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 flipH="1">
            <a:off x="3766877" y="945101"/>
            <a:ext cx="3037765" cy="517903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A6F12C5C-C247-4443-ACD4-830BA66CF55D}"/>
              </a:ext>
            </a:extLst>
          </p:cNvPr>
          <p:cNvCxnSpPr/>
          <p:nvPr/>
        </p:nvCxnSpPr>
        <p:spPr>
          <a:xfrm flipV="1">
            <a:off x="3804574" y="6074196"/>
            <a:ext cx="6057593" cy="499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160B71E7-466A-452B-9343-CF836C249E47}"/>
              </a:ext>
            </a:extLst>
          </p:cNvPr>
          <p:cNvCxnSpPr/>
          <p:nvPr/>
        </p:nvCxnSpPr>
        <p:spPr>
          <a:xfrm>
            <a:off x="6846649" y="945101"/>
            <a:ext cx="3015518" cy="51179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zis 1">
            <a:extLst>
              <a:ext uri="{FF2B5EF4-FFF2-40B4-BE49-F238E27FC236}">
                <a16:creationId xmlns:a16="http://schemas.microsoft.com/office/drawing/2014/main" id="{EB21F7B0-E590-4FD5-AFBB-3419B03D461B}"/>
              </a:ext>
            </a:extLst>
          </p:cNvPr>
          <p:cNvSpPr/>
          <p:nvPr/>
        </p:nvSpPr>
        <p:spPr>
          <a:xfrm rot="1153514">
            <a:off x="6318549" y="3219330"/>
            <a:ext cx="1358168" cy="21298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82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2" descr="Models if molecules in science classroom">
            <a:extLst>
              <a:ext uri="{FF2B5EF4-FFF2-40B4-BE49-F238E27FC236}">
                <a16:creationId xmlns:a16="http://schemas.microsoft.com/office/drawing/2014/main" id="{1C46066B-032B-45E3-974C-E30989E50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/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sz="20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E8B71CE-FC54-4B05-8DF3-2FD919A5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96752"/>
                <a:ext cx="720080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>
            <a:extLst>
              <a:ext uri="{FF2B5EF4-FFF2-40B4-BE49-F238E27FC236}">
                <a16:creationId xmlns:a16="http://schemas.microsoft.com/office/drawing/2014/main" id="{8E60A470-DB73-49D1-B91A-1ED054C78E7E}"/>
              </a:ext>
            </a:extLst>
          </p:cNvPr>
          <p:cNvSpPr txBox="1"/>
          <p:nvPr/>
        </p:nvSpPr>
        <p:spPr>
          <a:xfrm>
            <a:off x="407368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/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801C840-443D-4AA7-9919-53CE8AA5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6" y="3861048"/>
                <a:ext cx="496552" cy="392993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/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000" b="1" i="1" baseline="-2500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hu-HU" sz="2000" b="1" baseline="-25000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25A615C-29BB-464B-98CE-2024B959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44" y="3840212"/>
                <a:ext cx="424544" cy="392993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áromszög 13">
            <a:extLst>
              <a:ext uri="{FF2B5EF4-FFF2-40B4-BE49-F238E27FC236}">
                <a16:creationId xmlns:a16="http://schemas.microsoft.com/office/drawing/2014/main" id="{8128BBF2-3566-4992-894E-2CD5250AD1B8}"/>
              </a:ext>
            </a:extLst>
          </p:cNvPr>
          <p:cNvSpPr/>
          <p:nvPr/>
        </p:nvSpPr>
        <p:spPr>
          <a:xfrm>
            <a:off x="3766877" y="945101"/>
            <a:ext cx="6075530" cy="5179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567C8479-207E-4229-8142-BDBF20311D11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5285760" y="3508589"/>
            <a:ext cx="3088973" cy="260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34039402-CB61-4F0C-BBA4-525DE6496018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5285760" y="3534617"/>
            <a:ext cx="1518882" cy="25895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1A7D34E3-F155-484B-B0D9-0258B5EC8B65}"/>
              </a:ext>
            </a:extLst>
          </p:cNvPr>
          <p:cNvCxnSpPr>
            <a:cxnSpLocks/>
            <a:stCxn id="14" idx="5"/>
            <a:endCxn id="14" idx="3"/>
          </p:cNvCxnSpPr>
          <p:nvPr/>
        </p:nvCxnSpPr>
        <p:spPr>
          <a:xfrm flipH="1">
            <a:off x="6804642" y="3534617"/>
            <a:ext cx="1518883" cy="25895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BE53291A-8EE4-4613-A4C2-26415805ECBE}"/>
              </a:ext>
            </a:extLst>
          </p:cNvPr>
          <p:cNvCxnSpPr>
            <a:cxnSpLocks/>
          </p:cNvCxnSpPr>
          <p:nvPr/>
        </p:nvCxnSpPr>
        <p:spPr>
          <a:xfrm flipH="1" flipV="1">
            <a:off x="6039432" y="2365401"/>
            <a:ext cx="830645" cy="1143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B16FC1F1-591A-4954-8FF2-44DC416293B4}"/>
              </a:ext>
            </a:extLst>
          </p:cNvPr>
          <p:cNvCxnSpPr/>
          <p:nvPr/>
        </p:nvCxnSpPr>
        <p:spPr>
          <a:xfrm flipH="1">
            <a:off x="5987079" y="2348880"/>
            <a:ext cx="1694644" cy="0"/>
          </a:xfrm>
          <a:prstGeom prst="line">
            <a:avLst/>
          </a:prstGeom>
          <a:ln w="19050">
            <a:solidFill>
              <a:srgbClr val="FFFF00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CDBF30E-F01C-4AC4-9440-80FFFAEA058F}"/>
              </a:ext>
            </a:extLst>
          </p:cNvPr>
          <p:cNvCxnSpPr/>
          <p:nvPr/>
        </p:nvCxnSpPr>
        <p:spPr>
          <a:xfrm>
            <a:off x="6852412" y="3508587"/>
            <a:ext cx="1565509" cy="25634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146A85-03DC-45B4-B87A-BC8E3F4ABA0E}"/>
              </a:ext>
            </a:extLst>
          </p:cNvPr>
          <p:cNvCxnSpPr/>
          <p:nvPr/>
        </p:nvCxnSpPr>
        <p:spPr>
          <a:xfrm>
            <a:off x="6096000" y="4790331"/>
            <a:ext cx="3134901" cy="180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A5A14276-71DF-4795-AA24-DF9B7EF57812}"/>
              </a:ext>
            </a:extLst>
          </p:cNvPr>
          <p:cNvCxnSpPr/>
          <p:nvPr/>
        </p:nvCxnSpPr>
        <p:spPr>
          <a:xfrm>
            <a:off x="4519872" y="4781329"/>
            <a:ext cx="704291" cy="12817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77AD853C-8F98-45F8-847F-1560C6293E6A}"/>
              </a:ext>
            </a:extLst>
          </p:cNvPr>
          <p:cNvCxnSpPr/>
          <p:nvPr/>
        </p:nvCxnSpPr>
        <p:spPr>
          <a:xfrm flipH="1">
            <a:off x="8382245" y="4808333"/>
            <a:ext cx="806562" cy="12637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B855587-5015-4DDE-9DE4-F7D823E5E593}"/>
              </a:ext>
            </a:extLst>
          </p:cNvPr>
          <p:cNvSpPr txBox="1"/>
          <p:nvPr/>
        </p:nvSpPr>
        <p:spPr>
          <a:xfrm>
            <a:off x="6419078" y="548680"/>
            <a:ext cx="7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1111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854F3B6-82BA-4577-A204-B01DD23BCA7B}"/>
              </a:ext>
            </a:extLst>
          </p:cNvPr>
          <p:cNvSpPr txBox="1"/>
          <p:nvPr/>
        </p:nvSpPr>
        <p:spPr>
          <a:xfrm>
            <a:off x="3003193" y="6063075"/>
            <a:ext cx="7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2222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D14BC65D-960A-4F0C-BCC9-12C2AC663885}"/>
              </a:ext>
            </a:extLst>
          </p:cNvPr>
          <p:cNvSpPr txBox="1"/>
          <p:nvPr/>
        </p:nvSpPr>
        <p:spPr>
          <a:xfrm>
            <a:off x="9842407" y="6072075"/>
            <a:ext cx="9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3333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D435F178-2ADD-48A0-8A06-92EB6D3A4584}"/>
              </a:ext>
            </a:extLst>
          </p:cNvPr>
          <p:cNvSpPr txBox="1"/>
          <p:nvPr/>
        </p:nvSpPr>
        <p:spPr>
          <a:xfrm>
            <a:off x="6294496" y="6066662"/>
            <a:ext cx="12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23=2233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4C813737-7E9C-468D-B361-FDA321F3FA9A}"/>
              </a:ext>
            </a:extLst>
          </p:cNvPr>
          <p:cNvSpPr txBox="1"/>
          <p:nvPr/>
        </p:nvSpPr>
        <p:spPr>
          <a:xfrm>
            <a:off x="8027059" y="6063075"/>
            <a:ext cx="73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2333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AE81F507-8B98-451B-8B9A-2B439932EBD1}"/>
              </a:ext>
            </a:extLst>
          </p:cNvPr>
          <p:cNvSpPr txBox="1"/>
          <p:nvPr/>
        </p:nvSpPr>
        <p:spPr>
          <a:xfrm>
            <a:off x="4886366" y="6063075"/>
            <a:ext cx="7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2223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9124BF4-AFA4-43E2-B0C9-70FE4C43EC23}"/>
              </a:ext>
            </a:extLst>
          </p:cNvPr>
          <p:cNvCxnSpPr/>
          <p:nvPr/>
        </p:nvCxnSpPr>
        <p:spPr>
          <a:xfrm>
            <a:off x="4519872" y="4781329"/>
            <a:ext cx="1576128" cy="270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498AB625-75F0-4C81-8EEE-6D06C1E49D76}"/>
              </a:ext>
            </a:extLst>
          </p:cNvPr>
          <p:cNvCxnSpPr>
            <a:cxnSpLocks/>
          </p:cNvCxnSpPr>
          <p:nvPr/>
        </p:nvCxnSpPr>
        <p:spPr>
          <a:xfrm flipV="1">
            <a:off x="6870077" y="2365402"/>
            <a:ext cx="765089" cy="11431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42D5C688-1258-4CFE-AA09-BF59FE1455D4}"/>
              </a:ext>
            </a:extLst>
          </p:cNvPr>
          <p:cNvCxnSpPr/>
          <p:nvPr/>
        </p:nvCxnSpPr>
        <p:spPr>
          <a:xfrm flipH="1">
            <a:off x="5231261" y="3508586"/>
            <a:ext cx="1638816" cy="25634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62F5E464-F460-45BD-BE9E-053308587702}"/>
              </a:ext>
            </a:extLst>
          </p:cNvPr>
          <p:cNvSpPr txBox="1"/>
          <p:nvPr/>
        </p:nvSpPr>
        <p:spPr>
          <a:xfrm>
            <a:off x="4132911" y="3289363"/>
            <a:ext cx="108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1122=12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46F784E4-F71B-4B4A-BE2D-BDD02EC2CD69}"/>
              </a:ext>
            </a:extLst>
          </p:cNvPr>
          <p:cNvSpPr txBox="1"/>
          <p:nvPr/>
        </p:nvSpPr>
        <p:spPr>
          <a:xfrm>
            <a:off x="8378800" y="3352800"/>
            <a:ext cx="130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13=1133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0A7D735A-E0A7-4132-87F1-6BC60C19E97A}"/>
              </a:ext>
            </a:extLst>
          </p:cNvPr>
          <p:cNvSpPr txBox="1"/>
          <p:nvPr/>
        </p:nvSpPr>
        <p:spPr>
          <a:xfrm>
            <a:off x="5175687" y="2172754"/>
            <a:ext cx="7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1112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1F90A972-E10B-4777-A707-D24DC067040D}"/>
              </a:ext>
            </a:extLst>
          </p:cNvPr>
          <p:cNvSpPr txBox="1"/>
          <p:nvPr/>
        </p:nvSpPr>
        <p:spPr>
          <a:xfrm>
            <a:off x="7824192" y="2172754"/>
            <a:ext cx="73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1113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07C58885-BDC7-4932-8A3B-952458BF941F}"/>
              </a:ext>
            </a:extLst>
          </p:cNvPr>
          <p:cNvSpPr txBox="1"/>
          <p:nvPr/>
        </p:nvSpPr>
        <p:spPr>
          <a:xfrm>
            <a:off x="3813873" y="4629475"/>
            <a:ext cx="7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1222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4683034F-F002-42E6-B895-411F170297CD}"/>
              </a:ext>
            </a:extLst>
          </p:cNvPr>
          <p:cNvSpPr txBox="1"/>
          <p:nvPr/>
        </p:nvSpPr>
        <p:spPr>
          <a:xfrm>
            <a:off x="6525476" y="3352800"/>
            <a:ext cx="71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1123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BDB68F9-2F30-46B1-83E6-B6DBF021512F}"/>
              </a:ext>
            </a:extLst>
          </p:cNvPr>
          <p:cNvSpPr txBox="1"/>
          <p:nvPr/>
        </p:nvSpPr>
        <p:spPr>
          <a:xfrm>
            <a:off x="5735960" y="4653136"/>
            <a:ext cx="70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1223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63B76D2E-95E2-44E8-945F-E7A665BF79C1}"/>
              </a:ext>
            </a:extLst>
          </p:cNvPr>
          <p:cNvSpPr txBox="1"/>
          <p:nvPr/>
        </p:nvSpPr>
        <p:spPr>
          <a:xfrm>
            <a:off x="7297018" y="4668292"/>
            <a:ext cx="7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1233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2D4988E2-B3C2-448C-A223-453E52EF604A}"/>
              </a:ext>
            </a:extLst>
          </p:cNvPr>
          <p:cNvSpPr txBox="1"/>
          <p:nvPr/>
        </p:nvSpPr>
        <p:spPr>
          <a:xfrm>
            <a:off x="9336360" y="4668292"/>
            <a:ext cx="7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1333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2F00461-8040-4F17-A5E3-3DF277C1F910}"/>
              </a:ext>
            </a:extLst>
          </p:cNvPr>
          <p:cNvSpPr txBox="1"/>
          <p:nvPr/>
        </p:nvSpPr>
        <p:spPr>
          <a:xfrm>
            <a:off x="1570252" y="139059"/>
            <a:ext cx="8938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FF0000"/>
                </a:solidFill>
              </a:rPr>
              <a:t>OPTIMÁLIS ÖSSZETÉTELEK MINDKÉT TULAJDONSÁGRA</a:t>
            </a:r>
          </a:p>
        </p:txBody>
      </p:sp>
      <p:cxnSp>
        <p:nvCxnSpPr>
          <p:cNvPr id="74" name="Egyenes összekötő 73">
            <a:extLst>
              <a:ext uri="{FF2B5EF4-FFF2-40B4-BE49-F238E27FC236}">
                <a16:creationId xmlns:a16="http://schemas.microsoft.com/office/drawing/2014/main" id="{DC6A1E8C-725B-461A-BD09-1162555817E7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 flipH="1">
            <a:off x="3766877" y="945101"/>
            <a:ext cx="3037765" cy="517903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A6F12C5C-C247-4443-ACD4-830BA66CF55D}"/>
              </a:ext>
            </a:extLst>
          </p:cNvPr>
          <p:cNvCxnSpPr/>
          <p:nvPr/>
        </p:nvCxnSpPr>
        <p:spPr>
          <a:xfrm flipV="1">
            <a:off x="3804574" y="6074196"/>
            <a:ext cx="6057593" cy="499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160B71E7-466A-452B-9343-CF836C249E47}"/>
              </a:ext>
            </a:extLst>
          </p:cNvPr>
          <p:cNvCxnSpPr/>
          <p:nvPr/>
        </p:nvCxnSpPr>
        <p:spPr>
          <a:xfrm>
            <a:off x="6846649" y="945101"/>
            <a:ext cx="3015518" cy="51179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zis 1">
            <a:extLst>
              <a:ext uri="{FF2B5EF4-FFF2-40B4-BE49-F238E27FC236}">
                <a16:creationId xmlns:a16="http://schemas.microsoft.com/office/drawing/2014/main" id="{EB21F7B0-E590-4FD5-AFBB-3419B03D461B}"/>
              </a:ext>
            </a:extLst>
          </p:cNvPr>
          <p:cNvSpPr/>
          <p:nvPr/>
        </p:nvSpPr>
        <p:spPr>
          <a:xfrm rot="1153514">
            <a:off x="6318549" y="3219330"/>
            <a:ext cx="1358168" cy="21298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414C4D1F-B500-41B6-9BAD-692DF6A51139}"/>
              </a:ext>
            </a:extLst>
          </p:cNvPr>
          <p:cNvSpPr/>
          <p:nvPr/>
        </p:nvSpPr>
        <p:spPr>
          <a:xfrm rot="1976205">
            <a:off x="5551343" y="3017556"/>
            <a:ext cx="1287420" cy="22824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C8CB38D0-6120-4827-9EE4-463271505E42}"/>
              </a:ext>
            </a:extLst>
          </p:cNvPr>
          <p:cNvCxnSpPr/>
          <p:nvPr/>
        </p:nvCxnSpPr>
        <p:spPr>
          <a:xfrm rot="5400000">
            <a:off x="7198465" y="3733765"/>
            <a:ext cx="51082" cy="2781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Összekötő: görbe 41">
            <a:extLst>
              <a:ext uri="{FF2B5EF4-FFF2-40B4-BE49-F238E27FC236}">
                <a16:creationId xmlns:a16="http://schemas.microsoft.com/office/drawing/2014/main" id="{5894BD29-D42F-4B67-B92D-EBB44064937B}"/>
              </a:ext>
            </a:extLst>
          </p:cNvPr>
          <p:cNvCxnSpPr/>
          <p:nvPr/>
        </p:nvCxnSpPr>
        <p:spPr>
          <a:xfrm flipV="1">
            <a:off x="6312024" y="4992414"/>
            <a:ext cx="25714" cy="63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zis 56">
            <a:extLst>
              <a:ext uri="{FF2B5EF4-FFF2-40B4-BE49-F238E27FC236}">
                <a16:creationId xmlns:a16="http://schemas.microsoft.com/office/drawing/2014/main" id="{F07962B9-3BF7-4859-989F-31CB69E045F8}"/>
              </a:ext>
            </a:extLst>
          </p:cNvPr>
          <p:cNvSpPr/>
          <p:nvPr/>
        </p:nvSpPr>
        <p:spPr>
          <a:xfrm rot="1388488">
            <a:off x="6427686" y="3241694"/>
            <a:ext cx="500853" cy="17737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Nyíl: balra mutató 67">
            <a:extLst>
              <a:ext uri="{FF2B5EF4-FFF2-40B4-BE49-F238E27FC236}">
                <a16:creationId xmlns:a16="http://schemas.microsoft.com/office/drawing/2014/main" id="{3DF368CD-0A20-4946-9179-0DD6B36CB233}"/>
              </a:ext>
            </a:extLst>
          </p:cNvPr>
          <p:cNvSpPr/>
          <p:nvPr/>
        </p:nvSpPr>
        <p:spPr>
          <a:xfrm rot="19463907" flipV="1">
            <a:off x="6440683" y="2597280"/>
            <a:ext cx="3694118" cy="20573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FDA50A75-7AFA-4B62-B16E-CBC34C0F2447}"/>
              </a:ext>
            </a:extLst>
          </p:cNvPr>
          <p:cNvSpPr txBox="1"/>
          <p:nvPr/>
        </p:nvSpPr>
        <p:spPr>
          <a:xfrm>
            <a:off x="9804111" y="1376836"/>
            <a:ext cx="17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OPTIMÁLIS</a:t>
            </a:r>
          </a:p>
        </p:txBody>
      </p:sp>
    </p:spTree>
    <p:extLst>
      <p:ext uri="{BB962C8B-B14F-4D97-AF65-F5344CB8AC3E}">
        <p14:creationId xmlns:p14="http://schemas.microsoft.com/office/powerpoint/2010/main" val="425697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Office building overlayed with stock market graphs">
            <a:extLst>
              <a:ext uri="{FF2B5EF4-FFF2-40B4-BE49-F238E27FC236}">
                <a16:creationId xmlns:a16="http://schemas.microsoft.com/office/drawing/2014/main" id="{0FB7E020-A5CC-47AA-88AE-C2A3E294B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0" b="8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A8A2F42D-E3A0-4D06-AC34-C6A5E7EAF54A}"/>
              </a:ext>
            </a:extLst>
          </p:cNvPr>
          <p:cNvSpPr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trendek</a:t>
            </a:r>
            <a:endParaRPr lang="en-US" sz="6000" b="1" cap="none" spc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387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4" descr="Fields of wheat">
            <a:extLst>
              <a:ext uri="{FF2B5EF4-FFF2-40B4-BE49-F238E27FC236}">
                <a16:creationId xmlns:a16="http://schemas.microsoft.com/office/drawing/2014/main" id="{16758814-A9BF-4945-836F-958DE3246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6"/>
            <a:ext cx="12191980" cy="685798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4" name="Tartalombetekintő 3">
                <a:extLst>
                  <a:ext uri="{FF2B5EF4-FFF2-40B4-BE49-F238E27FC236}">
                    <a16:creationId xmlns:a16="http://schemas.microsoft.com/office/drawing/2014/main" id="{DB3453D5-7E68-4E97-80DB-520A8FB181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7240031"/>
                  </p:ext>
                </p:extLst>
              </p:nvPr>
            </p:nvGraphicFramePr>
            <p:xfrm>
              <a:off x="609600" y="620688"/>
              <a:ext cx="11391056" cy="5976663"/>
            </p:xfrm>
            <a:graphic>
              <a:graphicData uri="http://schemas.microsoft.com/office/powerpoint/2016/summaryzoom">
                <psuz:summaryZm>
                  <psuz:summaryZmObj sectionId="{53FAEEAB-A847-4661-AD71-5F5316138251}">
                    <psuz:zmPr id="{4866138A-9ECA-4733-9DDD-92A88250F86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4549" y="209184"/>
                          <a:ext cx="4781329" cy="26894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4D4549-38A3-4575-AD6A-0D6AAB4C6064}">
                    <psuz:zmPr id="{1734F63C-1C74-485E-B98E-B8DC4F61515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85178" y="209184"/>
                          <a:ext cx="4781329" cy="26894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E00FAC5-95D0-44E7-94CE-F3CEFB9BB287}" offsetFactorX="53252" offsetFactorY="-1540" scaleFactorX="103750">
                    <psuz:zmPr id="{BC9A697C-67BE-4A6C-93F4-491DE065531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281052" y="3036564"/>
                          <a:ext cx="4960628" cy="26894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4" name="Tartalombetekintő 3">
                <a:extLst>
                  <a:ext uri="{FF2B5EF4-FFF2-40B4-BE49-F238E27FC236}">
                    <a16:creationId xmlns:a16="http://schemas.microsoft.com/office/drawing/2014/main" id="{DB3453D5-7E68-4E97-80DB-520A8FB181C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609600" y="620688"/>
                <a:ext cx="11391056" cy="5976663"/>
                <a:chOff x="609600" y="620688"/>
                <a:chExt cx="11391056" cy="5976663"/>
              </a:xfrm>
            </p:grpSpPr>
            <p:pic>
              <p:nvPicPr>
                <p:cNvPr id="2" name="Picture 2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4149" y="829872"/>
                  <a:ext cx="4781329" cy="268949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94778" y="829872"/>
                  <a:ext cx="4781329" cy="268949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0652" y="3657252"/>
                  <a:ext cx="4960628" cy="268949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82028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Office building overlayed with stock market graphs">
            <a:extLst>
              <a:ext uri="{FF2B5EF4-FFF2-40B4-BE49-F238E27FC236}">
                <a16:creationId xmlns:a16="http://schemas.microsoft.com/office/drawing/2014/main" id="{FDF7A3FD-C5FD-44AB-8203-CD9F2E7A8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0" b="8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5690F-8BA4-43B1-BE4E-EA2D165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Trendek, hajtóerők, szabályozások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5CCE-3853-4080-AE38-1BAB41A4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Toxikol</a:t>
            </a:r>
            <a:r>
              <a:rPr lang="en-GB">
                <a:solidFill>
                  <a:srgbClr val="FFFFFF"/>
                </a:solidFill>
              </a:rPr>
              <a:t>ó</a:t>
            </a:r>
            <a:r>
              <a:rPr lang="hu-HU">
                <a:solidFill>
                  <a:srgbClr val="FFFFFF"/>
                </a:solidFill>
              </a:rPr>
              <a:t>giai tu</a:t>
            </a:r>
            <a:r>
              <a:rPr lang="en-GB">
                <a:solidFill>
                  <a:srgbClr val="FFFFFF"/>
                </a:solidFill>
              </a:rPr>
              <a:t>l</a:t>
            </a:r>
            <a:r>
              <a:rPr lang="hu-HU">
                <a:solidFill>
                  <a:srgbClr val="FFFFFF"/>
                </a:solidFill>
              </a:rPr>
              <a:t>ajdonságok és környezeti terhelések, viselkedés a környezetben</a:t>
            </a:r>
          </a:p>
          <a:p>
            <a:r>
              <a:rPr lang="hu-HU">
                <a:solidFill>
                  <a:srgbClr val="FFFFFF"/>
                </a:solidFill>
              </a:rPr>
              <a:t>Eur</a:t>
            </a:r>
            <a:r>
              <a:rPr lang="en-GB">
                <a:solidFill>
                  <a:srgbClr val="FFFFFF"/>
                </a:solidFill>
              </a:rPr>
              <a:t>ó</a:t>
            </a:r>
            <a:r>
              <a:rPr lang="hu-HU">
                <a:solidFill>
                  <a:srgbClr val="FFFFFF"/>
                </a:solidFill>
              </a:rPr>
              <a:t>pai szabályozás 1107/2009  </a:t>
            </a:r>
          </a:p>
          <a:p>
            <a:r>
              <a:rPr lang="hu-HU">
                <a:solidFill>
                  <a:srgbClr val="FFFFFF"/>
                </a:solidFill>
              </a:rPr>
              <a:t>R</a:t>
            </a:r>
            <a:r>
              <a:rPr lang="en-GB">
                <a:solidFill>
                  <a:srgbClr val="FFFFFF"/>
                </a:solidFill>
              </a:rPr>
              <a:t>EACH</a:t>
            </a:r>
            <a:endParaRPr lang="hu-HU">
              <a:solidFill>
                <a:srgbClr val="FFFFFF"/>
              </a:solidFill>
            </a:endParaRPr>
          </a:p>
          <a:p>
            <a:r>
              <a:rPr lang="hu-HU">
                <a:solidFill>
                  <a:srgbClr val="FFFFFF"/>
                </a:solidFill>
              </a:rPr>
              <a:t>Helyi szabályozások, </a:t>
            </a:r>
            <a:r>
              <a:rPr lang="en-GB">
                <a:solidFill>
                  <a:srgbClr val="FFFFFF"/>
                </a:solidFill>
              </a:rPr>
              <a:t>EPA</a:t>
            </a:r>
            <a:r>
              <a:rPr lang="hu-HU">
                <a:solidFill>
                  <a:srgbClr val="FFFFFF"/>
                </a:solidFill>
              </a:rPr>
              <a:t> (inert list)</a:t>
            </a:r>
            <a:r>
              <a:rPr lang="en-GB">
                <a:solidFill>
                  <a:srgbClr val="FFFFFF"/>
                </a:solidFill>
              </a:rPr>
              <a:t>, v</a:t>
            </a:r>
            <a:r>
              <a:rPr lang="hu-HU">
                <a:solidFill>
                  <a:srgbClr val="FFFFFF"/>
                </a:solidFill>
              </a:rPr>
              <a:t>eszélyes komponesek lecserélése</a:t>
            </a:r>
          </a:p>
        </p:txBody>
      </p:sp>
    </p:spTree>
    <p:extLst>
      <p:ext uri="{BB962C8B-B14F-4D97-AF65-F5344CB8AC3E}">
        <p14:creationId xmlns:p14="http://schemas.microsoft.com/office/powerpoint/2010/main" val="362596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Office building overlayed with stock market graphs">
            <a:extLst>
              <a:ext uri="{FF2B5EF4-FFF2-40B4-BE49-F238E27FC236}">
                <a16:creationId xmlns:a16="http://schemas.microsoft.com/office/drawing/2014/main" id="{FDF7A3FD-C5FD-44AB-8203-CD9F2E7A8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0" b="8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5690F-8BA4-43B1-BE4E-EA2D165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 Növényvédő szerek formálásának irányai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5CCE-3853-4080-AE38-1BAB41A4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Magas hatékonyságó tenzidek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és polimerek használata</a:t>
            </a:r>
          </a:p>
          <a:p>
            <a:r>
              <a:rPr lang="hu-HU">
                <a:solidFill>
                  <a:srgbClr val="FFFFFF"/>
                </a:solidFill>
              </a:rPr>
              <a:t>Minőség és teljesitőképesség fokozása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(kristálynövekedés elkerülése, könnyű diszpergálhatóság, jobb/szélesebb kompatibilitás)</a:t>
            </a:r>
          </a:p>
          <a:p>
            <a:r>
              <a:rPr lang="hu-HU">
                <a:solidFill>
                  <a:srgbClr val="FFFFFF"/>
                </a:solidFill>
              </a:rPr>
              <a:t>Jó ökotoxikológiai tulajdonságok: kisebb környezeti terhelés	</a:t>
            </a:r>
          </a:p>
          <a:p>
            <a:r>
              <a:rPr lang="hu-HU">
                <a:solidFill>
                  <a:srgbClr val="FFFFFF"/>
                </a:solidFill>
              </a:rPr>
              <a:t>Veszélyes komponensek cseréje, mérséklése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Vizes készítmények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Pormentes granulátumok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Vízoldható fóliába csomagolás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Mikrokapszulázás</a:t>
            </a:r>
          </a:p>
        </p:txBody>
      </p:sp>
    </p:spTree>
    <p:extLst>
      <p:ext uri="{BB962C8B-B14F-4D97-AF65-F5344CB8AC3E}">
        <p14:creationId xmlns:p14="http://schemas.microsoft.com/office/powerpoint/2010/main" val="841242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Office building overlayed with stock market graphs">
            <a:extLst>
              <a:ext uri="{FF2B5EF4-FFF2-40B4-BE49-F238E27FC236}">
                <a16:creationId xmlns:a16="http://schemas.microsoft.com/office/drawing/2014/main" id="{FDF7A3FD-C5FD-44AB-8203-CD9F2E7A8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0" b="8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5690F-8BA4-43B1-BE4E-EA2D165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Ártalmas komponesek betiltása,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cseréje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5CCE-3853-4080-AE38-1BAB41A4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Nonylphenol származékok</a:t>
            </a:r>
          </a:p>
          <a:p>
            <a:r>
              <a:rPr lang="hu-HU">
                <a:solidFill>
                  <a:srgbClr val="FFFFFF"/>
                </a:solidFill>
              </a:rPr>
              <a:t>N-methyl pyrrolidone</a:t>
            </a:r>
          </a:p>
          <a:p>
            <a:r>
              <a:rPr lang="hu-HU">
                <a:solidFill>
                  <a:srgbClr val="FFFFFF"/>
                </a:solidFill>
              </a:rPr>
              <a:t>Keton oldószerek (cyclohexanon, isoforone)</a:t>
            </a:r>
          </a:p>
          <a:p>
            <a:r>
              <a:rPr lang="hu-HU">
                <a:solidFill>
                  <a:srgbClr val="FFFFFF"/>
                </a:solidFill>
              </a:rPr>
              <a:t>Aromatic C9 solvents:  naftalin-mentes termékek</a:t>
            </a:r>
          </a:p>
          <a:p>
            <a:r>
              <a:rPr lang="hu-HU">
                <a:solidFill>
                  <a:srgbClr val="FFFFFF"/>
                </a:solidFill>
              </a:rPr>
              <a:t>Nagy gőznyomású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(illékony)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hu-HU">
                <a:solidFill>
                  <a:srgbClr val="FFFFFF"/>
                </a:solidFill>
              </a:rPr>
              <a:t>illetve </a:t>
            </a:r>
            <a:br>
              <a:rPr lang="en-GB">
                <a:solidFill>
                  <a:srgbClr val="FFFFFF"/>
                </a:solidFill>
              </a:rPr>
            </a:br>
            <a:r>
              <a:rPr lang="hu-HU">
                <a:solidFill>
                  <a:srgbClr val="FFFFFF"/>
                </a:solidFill>
              </a:rPr>
              <a:t>alacsony lobbanáspontú oldószerek</a:t>
            </a:r>
          </a:p>
          <a:p>
            <a:r>
              <a:rPr lang="hu-HU">
                <a:solidFill>
                  <a:srgbClr val="FFFFFF"/>
                </a:solidFill>
              </a:rPr>
              <a:t>Rhodamin B szinezék</a:t>
            </a:r>
          </a:p>
          <a:p>
            <a:r>
              <a:rPr lang="hu-HU">
                <a:solidFill>
                  <a:srgbClr val="FFFFFF"/>
                </a:solidFill>
              </a:rPr>
              <a:t>Tallow amine etoxilátumok</a:t>
            </a:r>
          </a:p>
        </p:txBody>
      </p:sp>
    </p:spTree>
    <p:extLst>
      <p:ext uri="{BB962C8B-B14F-4D97-AF65-F5344CB8AC3E}">
        <p14:creationId xmlns:p14="http://schemas.microsoft.com/office/powerpoint/2010/main" val="215022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Office building overlayed with stock market graphs">
            <a:extLst>
              <a:ext uri="{FF2B5EF4-FFF2-40B4-BE49-F238E27FC236}">
                <a16:creationId xmlns:a16="http://schemas.microsoft.com/office/drawing/2014/main" id="{FDF7A3FD-C5FD-44AB-8203-CD9F2E7A8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0" b="8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5690F-8BA4-43B1-BE4E-EA2D165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Rendszerek nano-részecskékke</a:t>
            </a:r>
            <a:r>
              <a:rPr lang="en-GB">
                <a:solidFill>
                  <a:srgbClr val="FFFFFF"/>
                </a:solidFill>
              </a:rPr>
              <a:t>l </a:t>
            </a:r>
            <a:r>
              <a:rPr lang="en-GB" sz="3600">
                <a:solidFill>
                  <a:srgbClr val="FFFFFF"/>
                </a:solidFill>
              </a:rPr>
              <a:t>(</a:t>
            </a:r>
            <a:r>
              <a:rPr lang="hu-HU" sz="3600">
                <a:solidFill>
                  <a:srgbClr val="FFFFFF"/>
                </a:solidFill>
              </a:rPr>
              <a:t>nanotechnology</a:t>
            </a:r>
            <a:r>
              <a:rPr lang="en-GB" sz="3600">
                <a:solidFill>
                  <a:srgbClr val="FFFFFF"/>
                </a:solidFill>
              </a:rPr>
              <a:t>)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5CCE-3853-4080-AE38-1BAB41A4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Szolubilizált lipofil hatóanyag vízben</a:t>
            </a:r>
          </a:p>
          <a:p>
            <a:r>
              <a:rPr lang="hu-HU">
                <a:solidFill>
                  <a:srgbClr val="FFFFFF"/>
                </a:solidFill>
              </a:rPr>
              <a:t>Mikroemulziók</a:t>
            </a:r>
          </a:p>
          <a:p>
            <a:r>
              <a:rPr lang="hu-HU">
                <a:solidFill>
                  <a:srgbClr val="FFFFFF"/>
                </a:solidFill>
              </a:rPr>
              <a:t>Nanoszuszpenziók (nucleation technology route</a:t>
            </a:r>
            <a:r>
              <a:rPr lang="en-GB">
                <a:solidFill>
                  <a:srgbClr val="FFFFFF"/>
                </a:solidFill>
              </a:rPr>
              <a:t>,</a:t>
            </a:r>
            <a:br>
              <a:rPr lang="en-GB">
                <a:solidFill>
                  <a:srgbClr val="FFFFFF"/>
                </a:solidFill>
              </a:rPr>
            </a:br>
            <a:r>
              <a:rPr lang="hu-HU">
                <a:solidFill>
                  <a:srgbClr val="FFFFFF"/>
                </a:solidFill>
              </a:rPr>
              <a:t>illetve extra-finomőrlés)</a:t>
            </a:r>
          </a:p>
          <a:p>
            <a:r>
              <a:rPr lang="hu-HU">
                <a:solidFill>
                  <a:srgbClr val="FFFFFF"/>
                </a:solidFill>
              </a:rPr>
              <a:t>Molekuláris kapszulázás (cyclodextrin mint hordozóanyag)</a:t>
            </a:r>
          </a:p>
          <a:p>
            <a:r>
              <a:rPr lang="hu-HU">
                <a:solidFill>
                  <a:srgbClr val="FFFFFF"/>
                </a:solidFill>
              </a:rPr>
              <a:t>Nanokapszulázás (Liposomes)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Preparation and Stabilisation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Efficacy and Phytotoxicity (adjuvancy nano-méret hatása)</a:t>
            </a:r>
          </a:p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7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Cardboard boxes">
            <a:extLst>
              <a:ext uri="{FF2B5EF4-FFF2-40B4-BE49-F238E27FC236}">
                <a16:creationId xmlns:a16="http://schemas.microsoft.com/office/drawing/2014/main" id="{F570FE0F-95E3-4854-9118-0BCE5AF09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CEAD1B2-41F1-449D-B43E-1E5EF1E18412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komponensek</a:t>
            </a:r>
          </a:p>
        </p:txBody>
      </p:sp>
    </p:spTree>
    <p:extLst>
      <p:ext uri="{BB962C8B-B14F-4D97-AF65-F5344CB8AC3E}">
        <p14:creationId xmlns:p14="http://schemas.microsoft.com/office/powerpoint/2010/main" val="311794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6" descr="Cardboard boxes">
            <a:extLst>
              <a:ext uri="{FF2B5EF4-FFF2-40B4-BE49-F238E27FC236}">
                <a16:creationId xmlns:a16="http://schemas.microsoft.com/office/drawing/2014/main" id="{7AB1758B-64F3-4B3A-8F1A-ED0C0C963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DB5C2-F182-4E6E-86D0-4F4ABAAB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Növényvédőszer ipar és felhasználás anyagjai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C837-A691-4678-81C3-B52E646E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Készítményekben alkalmazott komponensek (ko-formulánsok)</a:t>
            </a:r>
          </a:p>
          <a:p>
            <a:r>
              <a:rPr lang="hu-HU">
                <a:solidFill>
                  <a:srgbClr val="FFFFFF"/>
                </a:solidFill>
              </a:rPr>
              <a:t>vagy a növényvédelmi felhasználáskor alkalmazásra kerülő termékek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(tank-mix adjuvánsok) </a:t>
            </a:r>
          </a:p>
          <a:p>
            <a:r>
              <a:rPr lang="hu-HU">
                <a:solidFill>
                  <a:srgbClr val="FFFFFF"/>
                </a:solidFill>
              </a:rPr>
              <a:t> Felhasználók: formulázók és a kijuttatást végzők(farmerek stb.), adjuvant chemistry</a:t>
            </a:r>
          </a:p>
        </p:txBody>
      </p:sp>
    </p:spTree>
    <p:extLst>
      <p:ext uri="{BB962C8B-B14F-4D97-AF65-F5344CB8AC3E}">
        <p14:creationId xmlns:p14="http://schemas.microsoft.com/office/powerpoint/2010/main" val="83284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6" descr="Cardboard boxes">
            <a:extLst>
              <a:ext uri="{FF2B5EF4-FFF2-40B4-BE49-F238E27FC236}">
                <a16:creationId xmlns:a16="http://schemas.microsoft.com/office/drawing/2014/main" id="{25DA0C1F-8607-47CA-8455-0F1EAE7B6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DB5C2-F182-4E6E-86D0-4F4ABAAB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Formulációk komponensei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C837-A691-4678-81C3-B52E646E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Növényvédelmi hatást kifejtő hatóanyagok (kémiailag jól definiálható vegyületek azaz szintézisből származóak, vagy biologiai  eredetűek/microbial organisms)</a:t>
            </a:r>
          </a:p>
          <a:p>
            <a:r>
              <a:rPr lang="en-GB">
                <a:solidFill>
                  <a:srgbClr val="FFFFFF"/>
                </a:solidFill>
              </a:rPr>
              <a:t>S</a:t>
            </a:r>
            <a:r>
              <a:rPr lang="hu-HU">
                <a:solidFill>
                  <a:srgbClr val="FFFFFF"/>
                </a:solidFill>
              </a:rPr>
              <a:t>urfactants, adszorbeálódó (surface active) polimerek</a:t>
            </a:r>
          </a:p>
          <a:p>
            <a:r>
              <a:rPr lang="en-GB">
                <a:solidFill>
                  <a:srgbClr val="FFFFFF"/>
                </a:solidFill>
              </a:rPr>
              <a:t>P</a:t>
            </a:r>
            <a:r>
              <a:rPr lang="hu-HU">
                <a:solidFill>
                  <a:srgbClr val="FFFFFF"/>
                </a:solidFill>
              </a:rPr>
              <a:t>olimerek (nem adszorbelási funkcióval)</a:t>
            </a:r>
          </a:p>
          <a:p>
            <a:r>
              <a:rPr lang="hu-HU">
                <a:solidFill>
                  <a:srgbClr val="FFFFFF"/>
                </a:solidFill>
              </a:rPr>
              <a:t>Hordozóanyagok, higitószerek</a:t>
            </a:r>
          </a:p>
          <a:p>
            <a:r>
              <a:rPr lang="hu-HU">
                <a:solidFill>
                  <a:srgbClr val="FFFFFF"/>
                </a:solidFill>
              </a:rPr>
              <a:t>Egyebek: habzásgátlók, sz</a:t>
            </a:r>
            <a:r>
              <a:rPr lang="en-GB">
                <a:solidFill>
                  <a:srgbClr val="FFFFFF"/>
                </a:solidFill>
              </a:rPr>
              <a:t>í</a:t>
            </a:r>
            <a:r>
              <a:rPr lang="hu-HU">
                <a:solidFill>
                  <a:srgbClr val="FFFFFF"/>
                </a:solidFill>
              </a:rPr>
              <a:t>nezőanyagok, viszkozitást szabályzók, konzerválószerek, kristálynövedést gátlók, kémiai stabilitást fokozók</a:t>
            </a:r>
            <a:r>
              <a:rPr lang="en-GB">
                <a:solidFill>
                  <a:srgbClr val="FFFFFF"/>
                </a:solidFill>
              </a:rPr>
              <a:t>,</a:t>
            </a:r>
            <a:r>
              <a:rPr lang="hu-HU">
                <a:solidFill>
                  <a:srgbClr val="FFFFFF"/>
                </a:solidFill>
              </a:rPr>
              <a:t> stb.</a:t>
            </a:r>
          </a:p>
        </p:txBody>
      </p:sp>
    </p:spTree>
    <p:extLst>
      <p:ext uri="{BB962C8B-B14F-4D97-AF65-F5344CB8AC3E}">
        <p14:creationId xmlns:p14="http://schemas.microsoft.com/office/powerpoint/2010/main" val="1023210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6" descr="Cardboard boxes">
            <a:extLst>
              <a:ext uri="{FF2B5EF4-FFF2-40B4-BE49-F238E27FC236}">
                <a16:creationId xmlns:a16="http://schemas.microsoft.com/office/drawing/2014/main" id="{25DA0C1F-8607-47CA-8455-0F1EAE7B6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DB5C2-F182-4E6E-86D0-4F4ABAAB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Határfelületi szerkezetet adszorpcióval módosítóak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C837-A691-4678-81C3-B52E646E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Surfactants</a:t>
            </a:r>
            <a:r>
              <a:rPr lang="hu-HU">
                <a:solidFill>
                  <a:srgbClr val="FFFFFF"/>
                </a:solidFill>
              </a:rPr>
              <a:t> és </a:t>
            </a:r>
            <a:r>
              <a:rPr lang="hu-HU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surface active polymers </a:t>
            </a:r>
            <a:r>
              <a:rPr lang="hu-HU">
                <a:solidFill>
                  <a:srgbClr val="FFFFFF"/>
                </a:solidFill>
              </a:rPr>
              <a:t>(polymeric surfactants) adszorpcióval képesek a határfelületek szerkezetét és tulajdonságait módositani (határfelületek: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Liquid/Gas, Liquid/Liquid és Liquid/Solid interface)</a:t>
            </a:r>
          </a:p>
          <a:p>
            <a:r>
              <a:rPr lang="hu-HU">
                <a:solidFill>
                  <a:srgbClr val="FFFFFF"/>
                </a:solidFill>
              </a:rPr>
              <a:t>Emulgeátorok</a:t>
            </a:r>
          </a:p>
          <a:p>
            <a:r>
              <a:rPr lang="hu-HU">
                <a:solidFill>
                  <a:srgbClr val="FFFFFF"/>
                </a:solidFill>
              </a:rPr>
              <a:t>Nedves</a:t>
            </a:r>
            <a:r>
              <a:rPr lang="en-GB">
                <a:solidFill>
                  <a:srgbClr val="FFFFFF"/>
                </a:solidFill>
              </a:rPr>
              <a:t>í</a:t>
            </a:r>
            <a:r>
              <a:rPr lang="hu-HU">
                <a:solidFill>
                  <a:srgbClr val="FFFFFF"/>
                </a:solidFill>
              </a:rPr>
              <a:t>tőszerek</a:t>
            </a:r>
          </a:p>
          <a:p>
            <a:r>
              <a:rPr lang="hu-HU">
                <a:solidFill>
                  <a:srgbClr val="FFFFFF"/>
                </a:solidFill>
              </a:rPr>
              <a:t>Diszpergálószerek</a:t>
            </a:r>
          </a:p>
          <a:p>
            <a:r>
              <a:rPr lang="hu-HU">
                <a:solidFill>
                  <a:srgbClr val="FFFFFF"/>
                </a:solidFill>
              </a:rPr>
              <a:t>Adszorbeálódó polimerek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(dispersing, emulsifying performance, crystal growth inhibition)</a:t>
            </a:r>
          </a:p>
        </p:txBody>
      </p:sp>
    </p:spTree>
    <p:extLst>
      <p:ext uri="{BB962C8B-B14F-4D97-AF65-F5344CB8AC3E}">
        <p14:creationId xmlns:p14="http://schemas.microsoft.com/office/powerpoint/2010/main" val="213915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6" descr="Cardboard boxes">
            <a:extLst>
              <a:ext uri="{FF2B5EF4-FFF2-40B4-BE49-F238E27FC236}">
                <a16:creationId xmlns:a16="http://schemas.microsoft.com/office/drawing/2014/main" id="{25DA0C1F-8607-47CA-8455-0F1EAE7B6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DB5C2-F182-4E6E-86D0-4F4ABAAB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Felületakt</a:t>
            </a:r>
            <a:r>
              <a:rPr lang="en-GB">
                <a:solidFill>
                  <a:srgbClr val="FFFFFF"/>
                </a:solidFill>
              </a:rPr>
              <a:t>í</a:t>
            </a:r>
            <a:r>
              <a:rPr lang="hu-HU">
                <a:solidFill>
                  <a:srgbClr val="FFFFFF"/>
                </a:solidFill>
              </a:rPr>
              <a:t>v-anyagok funkciói és tulajdonságai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2DC3B-D804-40C6-8C28-FA5F9964E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126992"/>
              </p:ext>
            </p:extLst>
          </p:nvPr>
        </p:nvGraphicFramePr>
        <p:xfrm>
          <a:off x="2837334" y="1690688"/>
          <a:ext cx="6517332" cy="4404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7880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6" descr="Cardboard boxes">
            <a:extLst>
              <a:ext uri="{FF2B5EF4-FFF2-40B4-BE49-F238E27FC236}">
                <a16:creationId xmlns:a16="http://schemas.microsoft.com/office/drawing/2014/main" id="{25DA0C1F-8607-47CA-8455-0F1EAE7B6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DB5C2-F182-4E6E-86D0-4F4ABAAB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REACH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C837-A691-4678-81C3-B52E646E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/>
              <a:t>Lamberti supplies chemical products which are pre-registrated</a:t>
            </a:r>
          </a:p>
          <a:p>
            <a:r>
              <a:rPr lang="en-GB"/>
              <a:t>Appropriate integration to REACH Registration, Evaluation, Authorisation and Restriction of Chemicals (REACH) is a European Union regulation</a:t>
            </a:r>
          </a:p>
        </p:txBody>
      </p:sp>
    </p:spTree>
    <p:extLst>
      <p:ext uri="{BB962C8B-B14F-4D97-AF65-F5344CB8AC3E}">
        <p14:creationId xmlns:p14="http://schemas.microsoft.com/office/powerpoint/2010/main" val="1424645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Models if molecules in science classroom">
            <a:extLst>
              <a:ext uri="{FF2B5EF4-FFF2-40B4-BE49-F238E27FC236}">
                <a16:creationId xmlns:a16="http://schemas.microsoft.com/office/drawing/2014/main" id="{D1554CB3-A155-400C-B504-79D999476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97392CDF-F718-4BA6-9E0E-C9D58B770BB3}"/>
              </a:ext>
            </a:extLst>
          </p:cNvPr>
          <p:cNvSpPr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formálás</a:t>
            </a:r>
            <a:endParaRPr lang="en-US" sz="6000" b="1" cap="none" spc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002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6" descr="Cardboard boxes">
            <a:extLst>
              <a:ext uri="{FF2B5EF4-FFF2-40B4-BE49-F238E27FC236}">
                <a16:creationId xmlns:a16="http://schemas.microsoft.com/office/drawing/2014/main" id="{25DA0C1F-8607-47CA-8455-0F1EAE7B6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DB5C2-F182-4E6E-86D0-4F4ABAAB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Lamberti products for agrochemical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C837-A691-4678-81C3-B52E646E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Surfactants to be used as coformulants (emulsifiers, dispersants, wetting agents)</a:t>
            </a:r>
          </a:p>
          <a:p>
            <a:pPr lvl="1"/>
            <a:r>
              <a:rPr lang="en-GB"/>
              <a:t>Classic surfactants</a:t>
            </a:r>
          </a:p>
          <a:p>
            <a:pPr lvl="1"/>
            <a:r>
              <a:rPr lang="en-GB"/>
              <a:t>Polymeric surfactants</a:t>
            </a:r>
          </a:p>
          <a:p>
            <a:r>
              <a:rPr lang="en-GB"/>
              <a:t>Biological efficacy enhancers and utility adjuvants</a:t>
            </a:r>
          </a:p>
          <a:p>
            <a:pPr lvl="1"/>
            <a:r>
              <a:rPr lang="en-GB"/>
              <a:t>built-in adjuvants</a:t>
            </a:r>
          </a:p>
          <a:p>
            <a:pPr lvl="1"/>
            <a:r>
              <a:rPr lang="en-GB"/>
              <a:t>tank-mix adjuvants</a:t>
            </a:r>
          </a:p>
          <a:p>
            <a:r>
              <a:rPr lang="en-GB"/>
              <a:t>Antifoams, defoamers (silicon compounds, alkoxylates)</a:t>
            </a:r>
          </a:p>
          <a:p>
            <a:r>
              <a:rPr lang="en-GB"/>
              <a:t>Green solvents (trans-esterified vegetable oils, fatty acid amides)</a:t>
            </a:r>
          </a:p>
          <a:p>
            <a:r>
              <a:rPr lang="en-GB"/>
              <a:t>Stabilisers, scavengers, preservative agents</a:t>
            </a:r>
          </a:p>
          <a:p>
            <a:r>
              <a:rPr lang="en-GB"/>
              <a:t>Colorants, pigments</a:t>
            </a:r>
          </a:p>
          <a:p>
            <a:r>
              <a:rPr lang="en-GB"/>
              <a:t>Binders, stickers, lubricants</a:t>
            </a:r>
          </a:p>
          <a:p>
            <a:r>
              <a:rPr lang="en-GB"/>
              <a:t>Thickening agents (antisettling and anticaking agents)</a:t>
            </a:r>
          </a:p>
        </p:txBody>
      </p:sp>
    </p:spTree>
    <p:extLst>
      <p:ext uri="{BB962C8B-B14F-4D97-AF65-F5344CB8AC3E}">
        <p14:creationId xmlns:p14="http://schemas.microsoft.com/office/powerpoint/2010/main" val="3019826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5213849-60A9-4BD6-B2FA-0374C5F0A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857512"/>
              </p:ext>
            </p:extLst>
          </p:nvPr>
        </p:nvGraphicFramePr>
        <p:xfrm>
          <a:off x="1687736" y="548680"/>
          <a:ext cx="8816528" cy="558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18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B3ED1-A5C5-468B-935F-41ADF21E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formálási kémia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5DF3-70C6-4BEF-AC79-F53BCF00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keverékek kémiája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q különböző komponens van a formulátumban, azok </a:t>
            </a:r>
            <a:r>
              <a:rPr lang="hu-HU">
                <a:solidFill>
                  <a:schemeClr val="accent4">
                    <a:lumMod val="60000"/>
                    <a:lumOff val="40000"/>
                  </a:schemeClr>
                </a:solidFill>
              </a:rPr>
              <a:t>természete</a:t>
            </a:r>
            <a:r>
              <a:rPr lang="hu-HU">
                <a:solidFill>
                  <a:srgbClr val="FFFFFF"/>
                </a:solidFill>
              </a:rPr>
              <a:t> (minősége) és </a:t>
            </a:r>
            <a:r>
              <a:rPr lang="hu-HU">
                <a:solidFill>
                  <a:schemeClr val="accent4">
                    <a:lumMod val="60000"/>
                    <a:lumOff val="40000"/>
                  </a:schemeClr>
                </a:solidFill>
              </a:rPr>
              <a:t>koncentrációja</a:t>
            </a:r>
            <a:r>
              <a:rPr lang="hu-HU">
                <a:solidFill>
                  <a:srgbClr val="FFFFFF"/>
                </a:solidFill>
              </a:rPr>
              <a:t> meghat</a:t>
            </a:r>
            <a:r>
              <a:rPr lang="en-GB">
                <a:solidFill>
                  <a:srgbClr val="FFFFFF"/>
                </a:solidFill>
              </a:rPr>
              <a:t>á</a:t>
            </a:r>
            <a:r>
              <a:rPr lang="hu-HU">
                <a:solidFill>
                  <a:srgbClr val="FFFFFF"/>
                </a:solidFill>
              </a:rPr>
              <a:t>rozza és befolyásolja a </a:t>
            </a:r>
            <a:r>
              <a:rPr lang="hu-HU">
                <a:solidFill>
                  <a:schemeClr val="accent2">
                    <a:lumMod val="75000"/>
                  </a:schemeClr>
                </a:solidFill>
              </a:rPr>
              <a:t>keverék tulajdonságait</a:t>
            </a:r>
            <a:endParaRPr lang="en-GB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u-HU"/>
              <a:t>k</a:t>
            </a:r>
            <a:r>
              <a:rPr lang="en-GB"/>
              <a:t>í</a:t>
            </a:r>
            <a:r>
              <a:rPr lang="hu-HU"/>
              <a:t>sérlet tervezés– keverék tervezés</a:t>
            </a:r>
            <a:endParaRPr lang="en-GB"/>
          </a:p>
          <a:p>
            <a:r>
              <a:rPr lang="hu-HU"/>
              <a:t>tudomány és m</a:t>
            </a:r>
            <a:r>
              <a:rPr lang="en-GB"/>
              <a:t>ű</a:t>
            </a:r>
            <a:r>
              <a:rPr lang="hu-HU"/>
              <a:t>vészet</a:t>
            </a:r>
            <a:r>
              <a:rPr lang="en-GB"/>
              <a:t> </a:t>
            </a:r>
            <a:r>
              <a:rPr lang="hu-HU"/>
              <a:t>(mesterség)</a:t>
            </a:r>
          </a:p>
          <a:p>
            <a:endParaRPr lang="hu-HU"/>
          </a:p>
          <a:p>
            <a:endParaRPr lang="hu-HU"/>
          </a:p>
          <a:p>
            <a:pPr lvl="1"/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0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832F7D0-9D95-4E20-9E95-068B01D1F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593824"/>
              </p:ext>
            </p:extLst>
          </p:nvPr>
        </p:nvGraphicFramePr>
        <p:xfrm>
          <a:off x="2595724" y="3068960"/>
          <a:ext cx="7000552" cy="306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1A7EB41-E6B8-4C5E-91D4-8DF5C2A84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548460"/>
              </p:ext>
            </p:extLst>
          </p:nvPr>
        </p:nvGraphicFramePr>
        <p:xfrm>
          <a:off x="983432" y="980728"/>
          <a:ext cx="10225136" cy="172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262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2E0EF1-8FED-4068-A7D0-4220D8399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60053"/>
              </p:ext>
            </p:extLst>
          </p:nvPr>
        </p:nvGraphicFramePr>
        <p:xfrm>
          <a:off x="2063552" y="1412776"/>
          <a:ext cx="806489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54162B5-C832-4D9C-B971-D6A5DD33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Formatípusok osztályozása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1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2CC12D-55C5-4E09-8B27-7D23A2A0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 formálási kémiában előforduló célfeladatok, hatások és megoldások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E95884-F788-4279-A5B3-3208DC7AC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550752"/>
              </p:ext>
            </p:extLst>
          </p:nvPr>
        </p:nvGraphicFramePr>
        <p:xfrm>
          <a:off x="1579724" y="1916832"/>
          <a:ext cx="903255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92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2" descr="Models if molecules in science classroom">
            <a:extLst>
              <a:ext uri="{FF2B5EF4-FFF2-40B4-BE49-F238E27FC236}">
                <a16:creationId xmlns:a16="http://schemas.microsoft.com/office/drawing/2014/main" id="{26F1906B-F35A-425C-B53F-26191948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2CC12D-55C5-4E09-8B27-7D23A2A0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Fontos formatípusok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E95884-F788-4279-A5B3-3208DC7AC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609564"/>
              </p:ext>
            </p:extLst>
          </p:nvPr>
        </p:nvGraphicFramePr>
        <p:xfrm>
          <a:off x="911424" y="1844824"/>
          <a:ext cx="1036915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698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1059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Agrárkemikáliák formálása  és inert komponensei </vt:lpstr>
      <vt:lpstr>PowerPoint Presentation</vt:lpstr>
      <vt:lpstr>PowerPoint Presentation</vt:lpstr>
      <vt:lpstr>PowerPoint Presentation</vt:lpstr>
      <vt:lpstr>formálási kémia</vt:lpstr>
      <vt:lpstr>PowerPoint Presentation</vt:lpstr>
      <vt:lpstr>Formatípusok osztályozása</vt:lpstr>
      <vt:lpstr>A formálási kémiában előforduló célfeladatok, hatások és megoldások</vt:lpstr>
      <vt:lpstr>Fontos formatípusok</vt:lpstr>
      <vt:lpstr>Célok és kihivások a formálási kémiában, illetve a peszticid alkalmazásban (delivery)</vt:lpstr>
      <vt:lpstr>Formatípust (és hatóanyagkoncentrációt) befolyásoló tényezők</vt:lpstr>
      <vt:lpstr>Mixture design</vt:lpstr>
      <vt:lpstr>X és Y kapcsolata: matematikai modell</vt:lpstr>
      <vt:lpstr>Háromkomponensű rendszer kísérleti pontjai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Trendek, hajtóerők, szabályozások</vt:lpstr>
      <vt:lpstr> Növényvédő szerek formálásának irányai</vt:lpstr>
      <vt:lpstr>Ártalmas komponesek betiltása, cseréje</vt:lpstr>
      <vt:lpstr>Rendszerek nano-részecskékkel (nanotechnology)</vt:lpstr>
      <vt:lpstr>PowerPoint Presentation</vt:lpstr>
      <vt:lpstr>Növényvédőszer ipar és felhasználás anyagjai</vt:lpstr>
      <vt:lpstr>Formulációk komponensei</vt:lpstr>
      <vt:lpstr>Határfelületi szerkezetet adszorpcióval módosítóak</vt:lpstr>
      <vt:lpstr>Felületaktív-anyagok funkciói és tulajdonságai</vt:lpstr>
      <vt:lpstr>REACH</vt:lpstr>
      <vt:lpstr>Lamberti products for agrochemical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Agrárkemikáliák formálása  és inert komponensei</dc:title>
  <dc:creator>Liliána Bohus</dc:creator>
  <cp:lastModifiedBy>Liliána Bohus</cp:lastModifiedBy>
  <cp:revision>3</cp:revision>
  <dcterms:created xsi:type="dcterms:W3CDTF">2020-07-12T22:20:20Z</dcterms:created>
  <dcterms:modified xsi:type="dcterms:W3CDTF">2020-07-12T22:23:32Z</dcterms:modified>
</cp:coreProperties>
</file>