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6" autoAdjust="0"/>
    <p:restoredTop sz="94698" autoAdjust="0"/>
  </p:normalViewPr>
  <p:slideViewPr>
    <p:cSldViewPr>
      <p:cViewPr>
        <p:scale>
          <a:sx n="70" d="100"/>
          <a:sy n="70" d="100"/>
        </p:scale>
        <p:origin x="-586" y="-2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7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CAD9-36D8-4253-8736-ABF6DBFEB1EE}" type="datetimeFigureOut">
              <a:rPr lang="en-US" smtClean="0"/>
              <a:t>6/3/2018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F099-92DD-4720-B4B1-E8760869D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evelopment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60" y="3886200"/>
            <a:ext cx="6400800" cy="1752600"/>
          </a:xfrm>
        </p:spPr>
        <p:txBody>
          <a:bodyPr/>
          <a:lstStyle/>
          <a:p>
            <a:r>
              <a:rPr lang="en-US" sz="4400" dirty="0" smtClean="0"/>
              <a:t>- Comparison -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30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23177" y="1453515"/>
            <a:ext cx="2563495" cy="38455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013" y="1702435"/>
            <a:ext cx="2258695" cy="3621405"/>
          </a:xfrm>
          <a:prstGeom prst="rect">
            <a:avLst/>
          </a:prstGeom>
        </p:spPr>
      </p:pic>
      <p:pic>
        <p:nvPicPr>
          <p:cNvPr id="9" name="Picture 8" descr="C:\Users\Liliana Gutierrez\AppData\Local\Microsoft\Windows\INetCache\Content.Word\ios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18" y="2447925"/>
            <a:ext cx="1828800" cy="171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Liliana Gutierrez\AppData\Local\Microsoft\Windows\INetCache\Content.Word\xamios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028" y="2540"/>
            <a:ext cx="2016125" cy="366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998018" y="2207260"/>
            <a:ext cx="2169160" cy="4648200"/>
          </a:xfrm>
          <a:prstGeom prst="rect">
            <a:avLst/>
          </a:prstGeom>
        </p:spPr>
      </p:pic>
      <p:sp>
        <p:nvSpPr>
          <p:cNvPr id="2" name="Text Box 25"/>
          <p:cNvSpPr txBox="1"/>
          <p:nvPr/>
        </p:nvSpPr>
        <p:spPr>
          <a:xfrm>
            <a:off x="276225" y="987668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3" name="Text Box 26"/>
          <p:cNvSpPr txBox="1"/>
          <p:nvPr/>
        </p:nvSpPr>
        <p:spPr>
          <a:xfrm>
            <a:off x="1780540" y="1148323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Xamarin.Android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4" name="Text Box 27"/>
          <p:cNvSpPr txBox="1"/>
          <p:nvPr/>
        </p:nvSpPr>
        <p:spPr>
          <a:xfrm>
            <a:off x="3851910" y="1726173"/>
            <a:ext cx="64516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iOS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5" name="Text Box 29"/>
          <p:cNvSpPr txBox="1"/>
          <p:nvPr/>
        </p:nvSpPr>
        <p:spPr>
          <a:xfrm>
            <a:off x="5224145" y="3862948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Xamarin.iOS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Text Box 30"/>
          <p:cNvSpPr txBox="1"/>
          <p:nvPr/>
        </p:nvSpPr>
        <p:spPr>
          <a:xfrm>
            <a:off x="7343775" y="1758558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Xamarin.Forms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6814" y="2214379"/>
            <a:ext cx="73469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42249" y="5048384"/>
            <a:ext cx="73469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913239" y="2935739"/>
            <a:ext cx="112014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7419" y="3284989"/>
            <a:ext cx="1021715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580749" y="2935739"/>
            <a:ext cx="64516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515594" y="6498089"/>
            <a:ext cx="64516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51484" y="4477519"/>
            <a:ext cx="806450" cy="12509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18039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7582"/>
            <a:ext cx="430495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4" y="625246"/>
            <a:ext cx="4711749" cy="38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15393"/>
            <a:ext cx="3917692" cy="19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62186"/>
            <a:ext cx="3466662" cy="179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7" y="407009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1" y="45021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06422" y="2040772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29303" y="1669766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05130" y="4872464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43604" y="4759498"/>
            <a:ext cx="792087" cy="14409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3" name="Text Box 25"/>
          <p:cNvSpPr txBox="1"/>
          <p:nvPr/>
        </p:nvSpPr>
        <p:spPr>
          <a:xfrm>
            <a:off x="1259638" y="152404"/>
            <a:ext cx="86868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Android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14" name="Text Box 26"/>
          <p:cNvSpPr txBox="1"/>
          <p:nvPr/>
        </p:nvSpPr>
        <p:spPr>
          <a:xfrm>
            <a:off x="5364087" y="152404"/>
            <a:ext cx="1524000" cy="35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MX" sz="1200" b="1" dirty="0">
                <a:solidFill>
                  <a:srgbClr val="365F91"/>
                </a:solidFill>
                <a:effectLst>
                  <a:outerShdw blurRad="50800" dist="38100" dir="18900000" algn="bl">
                    <a:srgbClr val="000000">
                      <a:alpha val="40000"/>
                    </a:srgbClr>
                  </a:outerShdw>
                </a:effectLst>
                <a:ea typeface="Calibri"/>
                <a:cs typeface="Times New Roman"/>
              </a:rPr>
              <a:t>Xamarin.Android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5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96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altexsoft.com/media/2018/02/Xamarin-vs-Ionic-vs-React_mai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0" y="-99392"/>
            <a:ext cx="8928992" cy="780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56858" y="4005064"/>
            <a:ext cx="2520280" cy="4320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Mobile Development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Liliana Gutierrez</dc:creator>
  <cp:lastModifiedBy>Liliana Gutierrez</cp:lastModifiedBy>
  <cp:revision>7</cp:revision>
  <dcterms:created xsi:type="dcterms:W3CDTF">2018-06-03T04:12:43Z</dcterms:created>
  <dcterms:modified xsi:type="dcterms:W3CDTF">2018-06-03T14:30:43Z</dcterms:modified>
</cp:coreProperties>
</file>