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6" autoAdjust="0"/>
    <p:restoredTop sz="94698" autoAdjust="0"/>
  </p:normalViewPr>
  <p:slideViewPr>
    <p:cSldViewPr>
      <p:cViewPr>
        <p:scale>
          <a:sx n="70" d="100"/>
          <a:sy n="70" d="100"/>
        </p:scale>
        <p:origin x="-44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ECAD9-36D8-4253-8736-ABF6DBFEB1E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/>
          <a:lstStyle/>
          <a:p>
            <a:r>
              <a:rPr lang="en-US" sz="4400" dirty="0" smtClean="0"/>
              <a:t>- Comparison -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23177" y="1453515"/>
            <a:ext cx="2563495" cy="38455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013" y="1702435"/>
            <a:ext cx="2258695" cy="3621405"/>
          </a:xfrm>
          <a:prstGeom prst="rect">
            <a:avLst/>
          </a:prstGeom>
        </p:spPr>
      </p:pic>
      <p:pic>
        <p:nvPicPr>
          <p:cNvPr id="9" name="Picture 8" descr="C:\Users\Liliana Gutierrez\AppData\Local\Microsoft\Windows\INetCache\Content.Word\ios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18" y="2447925"/>
            <a:ext cx="1828800" cy="171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Liliana Gutierrez\AppData\Local\Microsoft\Windows\INetCache\Content.Word\xamios.jpe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28" y="2540"/>
            <a:ext cx="2016125" cy="366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998018" y="2207260"/>
            <a:ext cx="2169160" cy="4648200"/>
          </a:xfrm>
          <a:prstGeom prst="rect">
            <a:avLst/>
          </a:prstGeom>
        </p:spPr>
      </p:pic>
      <p:sp>
        <p:nvSpPr>
          <p:cNvPr id="2" name="Text Box 25"/>
          <p:cNvSpPr txBox="1"/>
          <p:nvPr/>
        </p:nvSpPr>
        <p:spPr>
          <a:xfrm>
            <a:off x="276225" y="987668"/>
            <a:ext cx="868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Android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3" name="Text Box 26"/>
          <p:cNvSpPr txBox="1"/>
          <p:nvPr/>
        </p:nvSpPr>
        <p:spPr>
          <a:xfrm>
            <a:off x="1780540" y="1148323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Xamarin.Android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Text Box 27"/>
          <p:cNvSpPr txBox="1"/>
          <p:nvPr/>
        </p:nvSpPr>
        <p:spPr>
          <a:xfrm>
            <a:off x="3851910" y="1726173"/>
            <a:ext cx="64516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iOS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Text Box 29"/>
          <p:cNvSpPr txBox="1"/>
          <p:nvPr/>
        </p:nvSpPr>
        <p:spPr>
          <a:xfrm>
            <a:off x="5224145" y="3862948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Xamarin.iOS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Text Box 30"/>
          <p:cNvSpPr txBox="1"/>
          <p:nvPr/>
        </p:nvSpPr>
        <p:spPr>
          <a:xfrm>
            <a:off x="7343775" y="1758558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Xamarin.Forms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6814" y="2214379"/>
            <a:ext cx="734695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42249" y="5048384"/>
            <a:ext cx="734695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3239" y="2935739"/>
            <a:ext cx="112014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7419" y="3284989"/>
            <a:ext cx="1021715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580749" y="2935739"/>
            <a:ext cx="64516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515594" y="6498089"/>
            <a:ext cx="64516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51484" y="4477519"/>
            <a:ext cx="80645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7582"/>
            <a:ext cx="430495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4" y="625246"/>
            <a:ext cx="4711749" cy="38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15393"/>
            <a:ext cx="3917692" cy="19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62186"/>
            <a:ext cx="3466662" cy="179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7" y="40700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1" y="45021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…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6422" y="2040772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29303" y="1669766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05130" y="4872464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3604" y="4759498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1259638" y="152404"/>
            <a:ext cx="868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Android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4" name="Text Box 26"/>
          <p:cNvSpPr txBox="1"/>
          <p:nvPr/>
        </p:nvSpPr>
        <p:spPr>
          <a:xfrm>
            <a:off x="5364087" y="152404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Xamarin.Android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5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droid Activity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47815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5"/>
          <p:cNvSpPr txBox="1"/>
          <p:nvPr/>
        </p:nvSpPr>
        <p:spPr>
          <a:xfrm>
            <a:off x="179512" y="323292"/>
            <a:ext cx="868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Android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404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1" y="834170"/>
            <a:ext cx="4195983" cy="475252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 Box 25"/>
          <p:cNvSpPr txBox="1"/>
          <p:nvPr/>
        </p:nvSpPr>
        <p:spPr>
          <a:xfrm>
            <a:off x="1823352" y="375056"/>
            <a:ext cx="868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Android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34" y="1988840"/>
            <a:ext cx="5697130" cy="4710744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 Box 26"/>
          <p:cNvSpPr txBox="1"/>
          <p:nvPr/>
        </p:nvSpPr>
        <p:spPr>
          <a:xfrm>
            <a:off x="5361899" y="1268760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Xamarin.Android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96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ltexsoft.com/media/2018/02/Xamarin-vs-Ionic-vs-React_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0" y="-99392"/>
            <a:ext cx="8928992" cy="78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6858" y="4005064"/>
            <a:ext cx="2520280" cy="4320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17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Mobile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Liliana Gutierrez</dc:creator>
  <cp:lastModifiedBy>Liliana Gutierrez</cp:lastModifiedBy>
  <cp:revision>15</cp:revision>
  <dcterms:created xsi:type="dcterms:W3CDTF">2018-06-03T04:12:43Z</dcterms:created>
  <dcterms:modified xsi:type="dcterms:W3CDTF">2018-06-05T04:32:56Z</dcterms:modified>
</cp:coreProperties>
</file>