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C34E-1261-47B4-ADA7-32EE6FE8E792}" type="datetimeFigureOut">
              <a:rPr lang="es-PE" smtClean="0"/>
              <a:t>5/01/2021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4C75C-FA2F-4C97-B5A1-52873CEBAD9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5579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C34E-1261-47B4-ADA7-32EE6FE8E792}" type="datetimeFigureOut">
              <a:rPr lang="es-PE" smtClean="0"/>
              <a:t>5/01/2021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4C75C-FA2F-4C97-B5A1-52873CEBAD9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45197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C34E-1261-47B4-ADA7-32EE6FE8E792}" type="datetimeFigureOut">
              <a:rPr lang="es-PE" smtClean="0"/>
              <a:t>5/01/2021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4C75C-FA2F-4C97-B5A1-52873CEBAD9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3963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C34E-1261-47B4-ADA7-32EE6FE8E792}" type="datetimeFigureOut">
              <a:rPr lang="es-PE" smtClean="0"/>
              <a:t>5/01/2021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4C75C-FA2F-4C97-B5A1-52873CEBAD9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65536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C34E-1261-47B4-ADA7-32EE6FE8E792}" type="datetimeFigureOut">
              <a:rPr lang="es-PE" smtClean="0"/>
              <a:t>5/01/2021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4C75C-FA2F-4C97-B5A1-52873CEBAD9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5717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C34E-1261-47B4-ADA7-32EE6FE8E792}" type="datetimeFigureOut">
              <a:rPr lang="es-PE" smtClean="0"/>
              <a:t>5/01/2021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4C75C-FA2F-4C97-B5A1-52873CEBAD9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61944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C34E-1261-47B4-ADA7-32EE6FE8E792}" type="datetimeFigureOut">
              <a:rPr lang="es-PE" smtClean="0"/>
              <a:t>5/01/2021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4C75C-FA2F-4C97-B5A1-52873CEBAD9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6614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C34E-1261-47B4-ADA7-32EE6FE8E792}" type="datetimeFigureOut">
              <a:rPr lang="es-PE" smtClean="0"/>
              <a:t>5/01/2021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4C75C-FA2F-4C97-B5A1-52873CEBAD9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0787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C34E-1261-47B4-ADA7-32EE6FE8E792}" type="datetimeFigureOut">
              <a:rPr lang="es-PE" smtClean="0"/>
              <a:t>5/01/2021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4C75C-FA2F-4C97-B5A1-52873CEBAD9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87905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C34E-1261-47B4-ADA7-32EE6FE8E792}" type="datetimeFigureOut">
              <a:rPr lang="es-PE" smtClean="0"/>
              <a:t>5/01/2021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4C75C-FA2F-4C97-B5A1-52873CEBAD9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71144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C34E-1261-47B4-ADA7-32EE6FE8E792}" type="datetimeFigureOut">
              <a:rPr lang="es-PE" smtClean="0"/>
              <a:t>5/01/2021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4C75C-FA2F-4C97-B5A1-52873CEBAD9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6241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BC34E-1261-47B4-ADA7-32EE6FE8E792}" type="datetimeFigureOut">
              <a:rPr lang="es-PE" smtClean="0"/>
              <a:t>5/01/2021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4C75C-FA2F-4C97-B5A1-52873CEBAD9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2693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2863" y="-25400"/>
            <a:ext cx="12264863" cy="671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00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7306"/>
            <a:ext cx="12192000" cy="668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6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86303" cy="662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88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619125"/>
            <a:ext cx="1084897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36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0</Words>
  <Application>Microsoft Office PowerPoint</Application>
  <PresentationFormat>Panorámica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Cuenta Microsoft</dc:creator>
  <cp:lastModifiedBy>Cuenta Microsoft</cp:lastModifiedBy>
  <cp:revision>2</cp:revision>
  <dcterms:created xsi:type="dcterms:W3CDTF">2021-01-06T00:26:12Z</dcterms:created>
  <dcterms:modified xsi:type="dcterms:W3CDTF">2021-01-06T03:45:02Z</dcterms:modified>
</cp:coreProperties>
</file>