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 Cizeron" initials="LC" lastIdx="4" clrIdx="0">
    <p:extLst>
      <p:ext uri="{19B8F6BF-5375-455C-9EA6-DF929625EA0E}">
        <p15:presenceInfo xmlns:p15="http://schemas.microsoft.com/office/powerpoint/2012/main" userId="Lilian Cizer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10:23:42.119" idx="1">
    <p:pos x="10" y="10"/>
    <p:text>Antoine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10:24:23.337" idx="2">
    <p:pos x="10" y="10"/>
    <p:text>Camille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10:24:31.384" idx="3">
    <p:pos x="10" y="10"/>
    <p:text>Lilian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10:24:35.853" idx="4">
    <p:pos x="10" y="10"/>
    <p:text>Lilian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1AB0-E512-45BA-B4EB-7738079FAC6B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4C2AD-799D-454B-9EA8-8A25DBBE7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5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811A4-6519-42C7-9403-C67A7E3D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A2EDC2-E770-44FE-B7B8-01AFE49C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D847C-B0E6-4D28-8A4A-BF28230E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9333-01B6-4166-AD09-B033C4680719}" type="datetime1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065014-51EE-4F67-B9E3-A93B8CFB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58E98C-B454-4620-B324-90FE37DE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7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1D01E-2866-463B-BAAB-B11CD39F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CA51E5-2A0C-48C6-848A-6B5F93A4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EE7FA2-D9B3-4518-A7AA-F5E23BFD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59B7-3E3B-4B54-90C2-7747534DE445}" type="datetime1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556633-9EFC-45A9-A8DE-AF2EE89A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EB2F46-8FF5-4D6F-AE8A-D15C588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10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4B5A4D-0916-46AC-8D5C-82A27F4D0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8BE53F-2C2D-43A7-A190-8FC15B364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F65536-2BD7-4086-8248-A05DB5BE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2B-2EE7-40F4-898E-F54A4A827809}" type="datetime1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2DD78-AF46-4E40-8FFF-9C2EAE01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BE656-137D-45DC-ACD9-0BE1663E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48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0D494-D1C7-4226-8155-7DD2EB5A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DE51E-F631-404B-8537-B101CCCB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95F99C-9D6E-4D35-ADC1-1D11736C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AAA-46DD-43F6-B0BD-5E63B76A7347}" type="datetime1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C1620-BDE8-4F65-93EB-C25B084A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9B3B2-3827-4BE3-8B01-0FF1AB39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16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0BF98-F4F6-42CD-8C2B-975313F3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64CAA1-50A3-42F7-B7D4-2B318834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E0E46-5626-44DB-8AB2-BE930B3D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AAAB-D2D5-45F1-918C-1B5FBE4272F8}" type="datetime1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07EF4-7620-4630-BD0F-A56049FE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FAAFCB-1769-4EBF-9C8F-C4284389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38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E3511-9B7F-4301-853E-2969CF45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F8657-1387-461A-8DE7-E091EDE14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C64F0C-C449-410E-B2A2-991BF453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1167D2-3E54-48FE-B607-61B88285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8D53-D71C-4AC0-A537-119016AE21CB}" type="datetime1">
              <a:rPr lang="fr-FR" smtClean="0"/>
              <a:t>05/04/2021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DC5239-A022-48EB-B377-3930C49D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C23010-5C7D-4FF7-A42A-9D089095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3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43F83-CC7E-4857-BF8D-25AAA5D8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1AACD9-946E-4164-9932-1E1AD854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5A226E-206E-497D-BABC-0624FEB4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249F44-987F-4888-B0BA-58FD54C5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BEDD68-7412-47E5-BC98-7715EAC69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0B322F-DBEE-4C3A-B6E1-0D40BC85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2A32-A4FD-4406-BD15-6EF8633CD907}" type="datetime1">
              <a:rPr lang="fr-FR" smtClean="0"/>
              <a:t>05/04/2021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D4A285-CC79-425E-9F51-36AC28D6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8F2FFF-829D-484D-93BA-2F316DBC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41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78963-5D8B-41E5-BF99-D3E04CFC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862BA0-84C6-4F1C-8FB0-57BA67CF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951-3C2C-4EC9-AEEA-99DC9493B51C}" type="datetime1">
              <a:rPr lang="fr-FR" smtClean="0"/>
              <a:t>05/04/2021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5ACCA8-499E-41D9-8A16-F3A970E6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946AFB-29E6-417C-951F-44EB540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8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456877-9864-4877-8C49-6D367D22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7DE-7FF1-42C2-9B47-C5B4E884E842}" type="datetime1">
              <a:rPr lang="fr-FR" smtClean="0"/>
              <a:t>05/04/2021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118372-690F-4F3F-B8EC-8829F16F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87EE03-6C6A-43C6-B60E-470B1027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3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B9C1F-5350-4D24-A5DD-85519D86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2CA6E9-3F1B-4486-BA1C-5A530C457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084322-B8AB-4221-B9F4-C8004674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4C523B-5080-47A1-9E1C-C34CC387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952-D7A1-4FDC-ABAF-0529CE979B62}" type="datetime1">
              <a:rPr lang="fr-FR" smtClean="0"/>
              <a:t>05/04/2021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848B65-DBC4-42AE-9494-A20E16FD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F14A9E-AC79-4F14-93A3-30855085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5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D5915-503A-4C5E-865B-544578BF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E03C78-9AB9-44F5-9AD7-1869F41F5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D00775-92A1-4689-A6DC-AD229B63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11386F-4FF9-49A8-BA1E-D9DF6ED6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5383-340F-4288-B7C8-4B0EBF7CD93F}" type="datetime1">
              <a:rPr lang="fr-FR" smtClean="0"/>
              <a:t>05/04/2021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C9A02-6BFF-4BC7-AAEF-EE412A7F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34CFB-F6C3-4DB4-BDA8-B527E6B3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1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3F3EDD-356C-4C0B-8340-A2C85F09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4FB5CD-01E5-40FA-A8BB-14EAB71C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A8745-C9FF-4A54-8B81-2C4B5E51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B8CC-789C-47D2-8478-21B07FB9174D}" type="datetime1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140AF-001A-4E4A-9EAF-96E809D6E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762DF-E070-4033-AF1B-7AA33FC58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7344-4041-4C8B-9B5D-6B21C2B20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2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424F6-5757-4FA0-BC58-542B4AEAA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Pacman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08F345-BAD5-4C52-989E-800A4F3B0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Modélisation Objet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222BE8-3BDC-45FF-905F-B9F7CD74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2BC110-F56F-4275-A61E-E2928B63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309640-69A6-434D-852D-B6DD9D060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9" y="231988"/>
            <a:ext cx="28384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1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F6EAA-0755-4469-96E2-553152DE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9" y="148309"/>
            <a:ext cx="10515600" cy="1325563"/>
          </a:xfrm>
        </p:spPr>
        <p:txBody>
          <a:bodyPr/>
          <a:lstStyle/>
          <a:p>
            <a:r>
              <a:rPr lang="fr-FR" dirty="0"/>
              <a:t>1) Design sur Papyrus</a:t>
            </a:r>
          </a:p>
        </p:txBody>
      </p:sp>
      <p:pic>
        <p:nvPicPr>
          <p:cNvPr id="5" name="Espace réservé du contenu 4" descr="Une image contenant texte, capture d’écran, intérieur, portable&#10;&#10;Description générée automatiquement">
            <a:extLst>
              <a:ext uri="{FF2B5EF4-FFF2-40B4-BE49-F238E27FC236}">
                <a16:creationId xmlns:a16="http://schemas.microsoft.com/office/drawing/2014/main" id="{8F6EBF9C-7FFA-4A6B-8D10-CABD6A0AD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0" t="17752" r="30218" b="9155"/>
          <a:stretch/>
        </p:blipFill>
        <p:spPr>
          <a:xfrm>
            <a:off x="2933307" y="1054166"/>
            <a:ext cx="7492738" cy="565552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3C928B-A678-4EAE-BA4E-52A1CEDA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E4E71E-7B7D-4ED8-BE0D-BF88D418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06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043B6-4BBB-44A6-AC8D-8E42AFE1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09"/>
            <a:ext cx="10515600" cy="1325563"/>
          </a:xfrm>
        </p:spPr>
        <p:txBody>
          <a:bodyPr/>
          <a:lstStyle/>
          <a:p>
            <a:r>
              <a:rPr lang="fr-FR" dirty="0"/>
              <a:t>2) Diagramme de classes</a:t>
            </a:r>
          </a:p>
        </p:txBody>
      </p:sp>
      <p:pic>
        <p:nvPicPr>
          <p:cNvPr id="5" name="Espace réservé du contenu 4" descr="Une image contenant texte, capture d’écran, équipement électronique, afficher&#10;&#10;Description générée automatiquement">
            <a:extLst>
              <a:ext uri="{FF2B5EF4-FFF2-40B4-BE49-F238E27FC236}">
                <a16:creationId xmlns:a16="http://schemas.microsoft.com/office/drawing/2014/main" id="{699E507B-767A-4082-AEB8-BB5EAA54E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2" r="74088" b="2222"/>
          <a:stretch/>
        </p:blipFill>
        <p:spPr>
          <a:xfrm>
            <a:off x="8408756" y="570322"/>
            <a:ext cx="3271055" cy="592255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8DD229-13FF-48FA-B86F-AE0B8A6CE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3" t="7501" r="25309" b="12715"/>
          <a:stretch/>
        </p:blipFill>
        <p:spPr>
          <a:xfrm>
            <a:off x="838200" y="1159333"/>
            <a:ext cx="4766821" cy="5612181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2D7668-C0FD-4AEA-B6FE-8D8492F6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D374D6-06C6-4FB2-9052-1551B07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7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B2A42-990C-4B96-9CAD-0B6FAF77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56" y="182156"/>
            <a:ext cx="6051151" cy="1124695"/>
          </a:xfrm>
        </p:spPr>
        <p:txBody>
          <a:bodyPr/>
          <a:lstStyle/>
          <a:p>
            <a:r>
              <a:rPr lang="fr-FR" dirty="0"/>
              <a:t>3) Diagramme d’instances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614EEC-9DA5-46EF-A073-FCDC5B43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 r="72138" b="2005"/>
          <a:stretch/>
        </p:blipFill>
        <p:spPr>
          <a:xfrm>
            <a:off x="8299006" y="437917"/>
            <a:ext cx="3427938" cy="598216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5E786D-203B-4335-B987-ED40D43D45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t="7834" r="18660" b="1444"/>
          <a:stretch/>
        </p:blipFill>
        <p:spPr>
          <a:xfrm>
            <a:off x="1264937" y="1338606"/>
            <a:ext cx="5579839" cy="5337238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3BA2D7-7673-4E90-89CD-94764CC4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DE999B-5761-47E8-BC57-CE2645EB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88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CCEA5-4447-4FBE-974F-BC7A2012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00" y="167162"/>
            <a:ext cx="10515600" cy="1325563"/>
          </a:xfrm>
        </p:spPr>
        <p:txBody>
          <a:bodyPr/>
          <a:lstStyle/>
          <a:p>
            <a:r>
              <a:rPr lang="fr-FR" dirty="0"/>
              <a:t>4) Diagramme de séquence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D3066A1-3931-4660-9201-DDB71F6E4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8" r="69092" b="5688"/>
          <a:stretch/>
        </p:blipFill>
        <p:spPr>
          <a:xfrm>
            <a:off x="7620275" y="356873"/>
            <a:ext cx="4068961" cy="6144254"/>
          </a:xfr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3963C430-F438-40EE-9032-8306E55A4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3" t="9210" r="31340" b="3230"/>
          <a:stretch/>
        </p:blipFill>
        <p:spPr>
          <a:xfrm>
            <a:off x="2628685" y="1126424"/>
            <a:ext cx="3132505" cy="5437073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FA7B89-EFDE-45AC-892A-BD044154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57FA7D-5938-4284-A114-FD59C559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19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963C430-F438-40EE-9032-8306E55A4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0241" y="981002"/>
            <a:ext cx="3854869" cy="5520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EACCEA5-4447-4FBE-974F-BC7A2012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00" y="167162"/>
            <a:ext cx="10515600" cy="1325563"/>
          </a:xfrm>
        </p:spPr>
        <p:txBody>
          <a:bodyPr/>
          <a:lstStyle/>
          <a:p>
            <a:r>
              <a:rPr lang="fr-FR" dirty="0"/>
              <a:t>4) 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3066A1-3931-4660-9201-DDB71F6E4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4704" y="356873"/>
            <a:ext cx="3680615" cy="6144254"/>
          </a:xfr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FA7B89-EFDE-45AC-892A-BD044154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Camille Barbarin -- Renvoisé - Antoine Chrétien - Lilian Cizeron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57FA7D-5938-4284-A114-FD59C559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7344-4041-4C8B-9B5D-6B21C2B20B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7790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94</Words>
  <Application>Microsoft Office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Pacman</vt:lpstr>
      <vt:lpstr>1) Design sur Papyrus</vt:lpstr>
      <vt:lpstr>2) Diagramme de classes</vt:lpstr>
      <vt:lpstr>3) Diagramme d’instances</vt:lpstr>
      <vt:lpstr>4) Diagramme de séquence</vt:lpstr>
      <vt:lpstr>4) Diagramme de séquence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Pacman</dc:title>
  <dc:creator>Lilian Cizeron</dc:creator>
  <cp:lastModifiedBy>Lilian Cizeron</cp:lastModifiedBy>
  <cp:revision>6</cp:revision>
  <dcterms:created xsi:type="dcterms:W3CDTF">2021-03-24T09:13:04Z</dcterms:created>
  <dcterms:modified xsi:type="dcterms:W3CDTF">2021-04-05T13:15:24Z</dcterms:modified>
</cp:coreProperties>
</file>