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4" roundtripDataSignature="AMtx7miPomUIMSGWeAuOcy3Uxt7Klzlb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9ce7af43e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f9ce7af43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f9ce7af43e_0_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9ce7af43e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f9ce7af43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f9ce7af43e_0_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7ba97db0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e7ba97db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1e7ba97db04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7ba97db04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e7ba97db0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1e7ba97db04_0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7ba97db04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e7ba97db0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1e7ba97db04_0_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7ba97db04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e7ba97db0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1e7ba97db04_0_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7ba97db04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e7ba97db0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1e7ba97db04_0_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7ba97db04_0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e7ba97db0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1e7ba97db04_0_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9ce7af43e_0_46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f9ce7af43e_0_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91" name="Google Shape;91;gf9ce7af43e_0_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f9ce7af43e_0_46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f9ce7af43e_0_46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CSS 08 - Media Query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f9ce7af43e_0_46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9ce7af43e_0_56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01" name="Google Shape;101;gf9ce7af43e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f9ce7af43e_0_56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03" name="Google Shape;103;gf9ce7af43e_0_56"/>
          <p:cNvSpPr txBox="1"/>
          <p:nvPr/>
        </p:nvSpPr>
        <p:spPr>
          <a:xfrm>
            <a:off x="323528" y="116632"/>
            <a:ext cx="5112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f9ce7af43e_0_56"/>
          <p:cNvSpPr/>
          <p:nvPr/>
        </p:nvSpPr>
        <p:spPr>
          <a:xfrm>
            <a:off x="2424300" y="2571425"/>
            <a:ext cx="42954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2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Media query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42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@media</a:t>
            </a:r>
            <a:endParaRPr sz="4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7ba97db04_0_0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e7ba97db04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112" name="Google Shape;112;g1e7ba97db04_0_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1e7ba97db04_0_0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e7ba97db04_0_0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 Query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e7ba97db04_0_0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7ba97db04_0_19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e7ba97db04_0_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123" name="Google Shape;123;g1e7ba97db04_0_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e7ba97db04_0_19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e7ba97db04_0_19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 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e7ba97db04_0_19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7ba97db04_0_29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33" name="Google Shape;133;g1e7ba97db04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1e7ba97db04_0_29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5" name="Google Shape;135;g1e7ba97db04_0_29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 query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e7ba97db04_0_29"/>
          <p:cNvSpPr txBox="1"/>
          <p:nvPr/>
        </p:nvSpPr>
        <p:spPr>
          <a:xfrm>
            <a:off x="224950" y="1181500"/>
            <a:ext cx="4200900" cy="52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Atualmente, os sites devem se adaptar a diferentes mídias (computador, tablet, celulares, etc.) e é importante que a informação exibida no site seja enquadrada corretamente nas diferentes telas de exibição. Isso é o que chamamos de web design responsivo. Por exemplo, algumas larguras de tela comuns são: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1e7ba97db04_0_29"/>
          <p:cNvSpPr txBox="1"/>
          <p:nvPr/>
        </p:nvSpPr>
        <p:spPr>
          <a:xfrm>
            <a:off x="4572000" y="1937838"/>
            <a:ext cx="4476300" cy="3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accent6"/>
                </a:solidFill>
              </a:rPr>
              <a:t>Smartphones</a:t>
            </a:r>
            <a:r>
              <a:rPr lang="pt-BR" sz="2400">
                <a:solidFill>
                  <a:schemeClr val="dk1"/>
                </a:solidFill>
              </a:rPr>
              <a:t>: 320px 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accent6"/>
                </a:solidFill>
              </a:rPr>
              <a:t>Tablets</a:t>
            </a:r>
            <a:r>
              <a:rPr lang="pt-BR" sz="2400">
                <a:solidFill>
                  <a:schemeClr val="dk1"/>
                </a:solidFill>
              </a:rPr>
              <a:t>: 768px 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accent6"/>
                </a:solidFill>
              </a:rPr>
              <a:t>Netbook e modo de visualização landscape(paisagem) do tablet</a:t>
            </a:r>
            <a:r>
              <a:rPr lang="pt-BR" sz="2400">
                <a:solidFill>
                  <a:schemeClr val="dk1"/>
                </a:solidFill>
              </a:rPr>
              <a:t>: 1024px 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accent6"/>
                </a:solidFill>
              </a:rPr>
              <a:t>Desktop com tela mais larga</a:t>
            </a:r>
            <a:r>
              <a:rPr lang="pt-BR" sz="2400">
                <a:solidFill>
                  <a:schemeClr val="dk1"/>
                </a:solidFill>
              </a:rPr>
              <a:t>: 1600px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7ba97db04_0_39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e7ba97db04_0_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145" name="Google Shape;145;g1e7ba97db04_0_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1e7ba97db04_0_39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e7ba97db04_0_39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@media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1e7ba97db04_0_39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7ba97db04_0_49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55" name="Google Shape;155;g1e7ba97db04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e7ba97db04_0_49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7" name="Google Shape;157;g1e7ba97db04_0_49"/>
          <p:cNvSpPr txBox="1"/>
          <p:nvPr/>
        </p:nvSpPr>
        <p:spPr>
          <a:xfrm>
            <a:off x="395525" y="260650"/>
            <a:ext cx="56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@media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e7ba97db04_0_49"/>
          <p:cNvSpPr txBox="1"/>
          <p:nvPr/>
        </p:nvSpPr>
        <p:spPr>
          <a:xfrm>
            <a:off x="340500" y="1181500"/>
            <a:ext cx="4503900" cy="52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A regra </a:t>
            </a:r>
            <a:r>
              <a:rPr lang="pt-BR" sz="2400">
                <a:solidFill>
                  <a:schemeClr val="accent6"/>
                </a:solidFill>
              </a:rPr>
              <a:t>@media</a:t>
            </a:r>
            <a:r>
              <a:rPr lang="pt-BR" sz="2400">
                <a:solidFill>
                  <a:schemeClr val="dk1"/>
                </a:solidFill>
              </a:rPr>
              <a:t> é usada para aplicar estilos com base no resultado de uma ou mais consultas de mídia e é capaz de testar características específicas de um dispositivo, ou seja, é usada em media query para aplicar diferentes estilos para diferentes tipos de mídias e dispositivos. Ela pode ser usada para testar muitas coisas, tais como: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1e7ba97db04_0_49"/>
          <p:cNvSpPr txBox="1"/>
          <p:nvPr/>
        </p:nvSpPr>
        <p:spPr>
          <a:xfrm>
            <a:off x="5476900" y="1606300"/>
            <a:ext cx="3294900" cy="4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400">
                <a:solidFill>
                  <a:schemeClr val="accent6"/>
                </a:solidFill>
              </a:rPr>
              <a:t>Largura e altura da área de visualização. Largura e altura de um dispositivo. Orientação, por exemplo, em tablets e celulares, temos retrato (portrait) ou paisagem (landscape). Resolução.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7ba97db04_0_59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66" name="Google Shape;166;g1e7ba97db04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1e7ba97db04_0_59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8" name="Google Shape;168;g1e7ba97db04_0_59"/>
          <p:cNvSpPr txBox="1"/>
          <p:nvPr/>
        </p:nvSpPr>
        <p:spPr>
          <a:xfrm>
            <a:off x="395525" y="260650"/>
            <a:ext cx="56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@media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e7ba97db04_0_59"/>
          <p:cNvSpPr txBox="1"/>
          <p:nvPr/>
        </p:nvSpPr>
        <p:spPr>
          <a:xfrm>
            <a:off x="434775" y="1531563"/>
            <a:ext cx="84627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Você pode fazer regras de acordo com o tipo de mídia e/ou tipo de características. Os tipos de mídia aceitos são: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g1e7ba97db04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525" y="2585378"/>
            <a:ext cx="8650950" cy="18193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e7ba97db04_0_59"/>
          <p:cNvSpPr txBox="1"/>
          <p:nvPr/>
        </p:nvSpPr>
        <p:spPr>
          <a:xfrm>
            <a:off x="340650" y="4862963"/>
            <a:ext cx="84627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O restante da tabela se encontra na apostila página 111 até a página 113.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presentacao_IOS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2012-08-15T00:46:09Z</dcterms:created>
  <dc:creator>rafael.duram</dc:creator>
</cp:coreProperties>
</file>