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pBEAzjAcpk8XapN0YQ5GOIwUd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47c5ad3c_0_8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f347c5ad3c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f347c5ad3c_0_8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47c5ad3c_0_8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f347c5ad3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f347c5ad3c_0_8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47c5ad3c_0_9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347c5ad3c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f347c5ad3c_0_9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47c5ad3c_0_8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f347c5ad3c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f347c5ad3c_0_8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47c5ad3c_0_8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347c5ad3c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f347c5ad3c_0_8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347c5ad3c_0_9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f347c5ad3c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f347c5ad3c_0_9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347c5ad3c_0_8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f347c5ad3c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f347c5ad3c_0_8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47c5ad3c_0_8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f347c5ad3c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f347c5ad3c_0_8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4f6ce5a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14f6ce5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14f6ce5a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347c5ad3c_0_7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347c5ad3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f347c5ad3c_0_7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47c5ad3c_0_7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347c5ad3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347c5ad3c_0_7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47c5ad3c_0_7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f347c5ad3c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f347c5ad3c_0_7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47c5ad3c_0_7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347c5ad3c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347c5ad3c_0_7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47c5ad3c_0_6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347c5ad3c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f347c5ad3c_0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47c5ad3c_0_5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347c5ad3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f347c5ad3c_0_5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47c5ad3c_0_8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f347c5ad3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f347c5ad3c_0_8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6408712"/>
            <a:ext cx="9144000" cy="47667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2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/>
          <p:nvPr/>
        </p:nvSpPr>
        <p:spPr>
          <a:xfrm>
            <a:off x="0" y="3284984"/>
            <a:ext cx="3059832" cy="11304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3059832" y="3284984"/>
            <a:ext cx="6084168" cy="11304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CSS 11 - Grid CSS Layout - Parte 2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7046912" y="652534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347c5ad3c_0_81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9" name="Google Shape;189;gf347c5ad3c_0_8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f347c5ad3c_0_81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1" name="Google Shape;191;gf347c5ad3c_0_818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f347c5ad3c_0_818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f347c5ad3c_0_818"/>
          <p:cNvPicPr preferRelativeResize="0"/>
          <p:nvPr/>
        </p:nvPicPr>
        <p:blipFill rotWithShape="1">
          <a:blip r:embed="rId4">
            <a:alphaModFix/>
          </a:blip>
          <a:srcRect b="17539" l="22542" r="41822" t="51660"/>
          <a:stretch/>
        </p:blipFill>
        <p:spPr>
          <a:xfrm>
            <a:off x="323525" y="2122450"/>
            <a:ext cx="5021986" cy="23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f347c5ad3c_0_818"/>
          <p:cNvPicPr preferRelativeResize="0"/>
          <p:nvPr/>
        </p:nvPicPr>
        <p:blipFill rotWithShape="1">
          <a:blip r:embed="rId5">
            <a:alphaModFix/>
          </a:blip>
          <a:srcRect b="28754" l="22625" r="39455" t="35283"/>
          <a:stretch/>
        </p:blipFill>
        <p:spPr>
          <a:xfrm>
            <a:off x="3611550" y="3550900"/>
            <a:ext cx="5336827" cy="27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347c5ad3c_0_8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01" name="Google Shape;201;gf347c5ad3c_0_8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f347c5ad3c_0_8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gf347c5ad3c_0_827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f347c5ad3c_0_827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f347c5ad3c_0_827"/>
          <p:cNvPicPr preferRelativeResize="0"/>
          <p:nvPr/>
        </p:nvPicPr>
        <p:blipFill rotWithShape="1">
          <a:blip r:embed="rId4">
            <a:alphaModFix/>
          </a:blip>
          <a:srcRect b="43871" l="15762" r="36372" t="15233"/>
          <a:stretch/>
        </p:blipFill>
        <p:spPr>
          <a:xfrm>
            <a:off x="327900" y="2187925"/>
            <a:ext cx="5415562" cy="24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f347c5ad3c_0_827"/>
          <p:cNvPicPr preferRelativeResize="0"/>
          <p:nvPr/>
        </p:nvPicPr>
        <p:blipFill rotWithShape="1">
          <a:blip r:embed="rId4">
            <a:alphaModFix/>
          </a:blip>
          <a:srcRect b="2607" l="15489" r="39510" t="59373"/>
          <a:stretch/>
        </p:blipFill>
        <p:spPr>
          <a:xfrm>
            <a:off x="3568800" y="3813400"/>
            <a:ext cx="5476526" cy="248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347c5ad3c_0_9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347c5ad3c_0_9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14" name="Google Shape;214;gf347c5ad3c_0_9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f347c5ad3c_0_922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347c5ad3c_0_922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align-self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347c5ad3c_0_922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47c5ad3c_0_84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24" name="Google Shape;224;gf347c5ad3c_0_8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347c5ad3c_0_84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gf347c5ad3c_0_847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f347c5ad3c_0_847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f347c5ad3c_0_847"/>
          <p:cNvPicPr preferRelativeResize="0"/>
          <p:nvPr/>
        </p:nvPicPr>
        <p:blipFill rotWithShape="1">
          <a:blip r:embed="rId4">
            <a:alphaModFix/>
          </a:blip>
          <a:srcRect b="57720" l="17757" r="41691" t="25672"/>
          <a:stretch/>
        </p:blipFill>
        <p:spPr>
          <a:xfrm>
            <a:off x="327900" y="2258849"/>
            <a:ext cx="4585949" cy="10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f347c5ad3c_0_847"/>
          <p:cNvPicPr preferRelativeResize="0"/>
          <p:nvPr/>
        </p:nvPicPr>
        <p:blipFill rotWithShape="1">
          <a:blip r:embed="rId4">
            <a:alphaModFix/>
          </a:blip>
          <a:srcRect b="6510" l="17864" r="63140" t="78201"/>
          <a:stretch/>
        </p:blipFill>
        <p:spPr>
          <a:xfrm>
            <a:off x="327900" y="3305625"/>
            <a:ext cx="3436810" cy="148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f347c5ad3c_0_847"/>
          <p:cNvPicPr preferRelativeResize="0"/>
          <p:nvPr/>
        </p:nvPicPr>
        <p:blipFill rotWithShape="1">
          <a:blip r:embed="rId5">
            <a:alphaModFix/>
          </a:blip>
          <a:srcRect b="29763" l="17605" r="39982" t="35204"/>
          <a:stretch/>
        </p:blipFill>
        <p:spPr>
          <a:xfrm>
            <a:off x="4174950" y="3993600"/>
            <a:ext cx="4794725" cy="21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347c5ad3c_0_85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7" name="Google Shape;237;gf347c5ad3c_0_8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f347c5ad3c_0_85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gf347c5ad3c_0_856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f347c5ad3c_0_856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f347c5ad3c_0_856"/>
          <p:cNvPicPr preferRelativeResize="0"/>
          <p:nvPr/>
        </p:nvPicPr>
        <p:blipFill rotWithShape="1">
          <a:blip r:embed="rId4">
            <a:alphaModFix/>
          </a:blip>
          <a:srcRect b="44617" l="12442" r="38096" t="15481"/>
          <a:stretch/>
        </p:blipFill>
        <p:spPr>
          <a:xfrm>
            <a:off x="327900" y="2237587"/>
            <a:ext cx="5112600" cy="221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f347c5ad3c_0_856"/>
          <p:cNvPicPr preferRelativeResize="0"/>
          <p:nvPr/>
        </p:nvPicPr>
        <p:blipFill rotWithShape="1">
          <a:blip r:embed="rId4">
            <a:alphaModFix/>
          </a:blip>
          <a:srcRect b="3492" l="12470" r="42421" t="56073"/>
          <a:stretch/>
        </p:blipFill>
        <p:spPr>
          <a:xfrm>
            <a:off x="3690500" y="3748316"/>
            <a:ext cx="5112600" cy="245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347c5ad3c_0_93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f347c5ad3c_0_9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50" name="Google Shape;250;gf347c5ad3c_0_9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f347c5ad3c_0_939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f347c5ad3c_0_939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place-self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f347c5ad3c_0_939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347c5ad3c_0_865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60" name="Google Shape;260;gf347c5ad3c_0_8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f347c5ad3c_0_865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62" name="Google Shape;262;gf347c5ad3c_0_865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f347c5ad3c_0_865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Propriedade place-self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f347c5ad3c_0_865"/>
          <p:cNvSpPr txBox="1"/>
          <p:nvPr/>
        </p:nvSpPr>
        <p:spPr>
          <a:xfrm>
            <a:off x="650700" y="2644038"/>
            <a:ext cx="784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usa o alinhamento padrão para o modelo de layout.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&lt;align-self&gt;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&lt;justify-self&gt;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o primeiro valor é para o alinhamento vertical e segundo valor é para o alinhamento horizontal dos itens. Se o segundo valor for omitido, o primeiro valor será atribuído para ambos os alinhamentos.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347c5ad3c_0_87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71" name="Google Shape;271;gf347c5ad3c_0_8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f347c5ad3c_0_87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73" name="Google Shape;273;gf347c5ad3c_0_874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f347c5ad3c_0_874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f347c5ad3c_0_874"/>
          <p:cNvPicPr preferRelativeResize="0"/>
          <p:nvPr/>
        </p:nvPicPr>
        <p:blipFill rotWithShape="1">
          <a:blip r:embed="rId4">
            <a:alphaModFix/>
          </a:blip>
          <a:srcRect b="44867" l="12572" r="51927" t="20683"/>
          <a:stretch/>
        </p:blipFill>
        <p:spPr>
          <a:xfrm>
            <a:off x="323525" y="2275175"/>
            <a:ext cx="4432675" cy="23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f347c5ad3c_0_874"/>
          <p:cNvPicPr preferRelativeResize="0"/>
          <p:nvPr/>
        </p:nvPicPr>
        <p:blipFill rotWithShape="1">
          <a:blip r:embed="rId4">
            <a:alphaModFix/>
          </a:blip>
          <a:srcRect b="0" l="12580" r="56772" t="68919"/>
          <a:stretch/>
        </p:blipFill>
        <p:spPr>
          <a:xfrm>
            <a:off x="4509500" y="3785650"/>
            <a:ext cx="4241741" cy="23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4f6ce5a5_0_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14f6ce5a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14f6ce5a5_0_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14f6ce5a5_0_1"/>
          <p:cNvSpPr txBox="1"/>
          <p:nvPr/>
        </p:nvSpPr>
        <p:spPr>
          <a:xfrm>
            <a:off x="1251600" y="1856225"/>
            <a:ext cx="6640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Propriedades dos elementos filhos (Grid Items)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grid-column-start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grid-column-end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grid-row-start</a:t>
            </a:r>
            <a:endParaRPr b="0" i="0" sz="2400" u="none" cap="none" strike="noStrik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grid-row-end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grid-column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grid-row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align-self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place-self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14f6ce5a5_0_1"/>
          <p:cNvSpPr txBox="1"/>
          <p:nvPr/>
        </p:nvSpPr>
        <p:spPr>
          <a:xfrm>
            <a:off x="323528" y="116632"/>
            <a:ext cx="511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47c5ad3c_0_76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347c5ad3c_0_7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f347c5ad3c_0_7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347c5ad3c_0_760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347c5ad3c_0_760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dos elementos filhos (Grid Items)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f347c5ad3c_0_760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47c5ad3c_0_71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f347c5ad3c_0_7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347c5ad3c_0_71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f347c5ad3c_0_713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347c5ad3c_0_713"/>
          <p:cNvSpPr txBox="1"/>
          <p:nvPr/>
        </p:nvSpPr>
        <p:spPr>
          <a:xfrm>
            <a:off x="323525" y="1525750"/>
            <a:ext cx="82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Propriedades grid-column-start, grid-column-end, grid-row-start e grid-row-end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f347c5ad3c_0_713"/>
          <p:cNvSpPr txBox="1"/>
          <p:nvPr/>
        </p:nvSpPr>
        <p:spPr>
          <a:xfrm>
            <a:off x="298200" y="2481250"/>
            <a:ext cx="8547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&lt;reta&gt; 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pode ser o número da reta no grid ou o nome dela.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span &lt;number&gt;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item irá ocupar a quantidade de trilhas que for especificado no parâmetro </a:t>
            </a: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&lt;number&gt;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span &lt;name&gt;</a:t>
            </a:r>
            <a:r>
              <a:rPr b="0" i="0" lang="pt-BR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item irá ocupar a quantidade de trilhas até a reta com o nome especificada no parâmetro </a:t>
            </a: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&lt;name&gt;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i="0" lang="pt-BR" sz="23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auto</a:t>
            </a:r>
            <a:r>
              <a:rPr b="0" i="0" lang="pt-BR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indica auto posicionamento.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47c5ad3c_0_722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f347c5ad3c_0_7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f347c5ad3c_0_722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f347c5ad3c_0_722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347c5ad3c_0_722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f347c5ad3c_0_722"/>
          <p:cNvPicPr preferRelativeResize="0"/>
          <p:nvPr/>
        </p:nvPicPr>
        <p:blipFill rotWithShape="1">
          <a:blip r:embed="rId4">
            <a:alphaModFix/>
          </a:blip>
          <a:srcRect b="20328" l="22542" r="32915" t="30846"/>
          <a:stretch/>
        </p:blipFill>
        <p:spPr>
          <a:xfrm>
            <a:off x="1386039" y="2280323"/>
            <a:ext cx="6371923" cy="37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47c5ad3c_0_73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4" name="Google Shape;144;gf347c5ad3c_0_7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f347c5ad3c_0_73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gf347c5ad3c_0_731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347c5ad3c_0_731"/>
          <p:cNvSpPr txBox="1"/>
          <p:nvPr/>
        </p:nvSpPr>
        <p:spPr>
          <a:xfrm>
            <a:off x="323525" y="1456675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f347c5ad3c_0_731"/>
          <p:cNvPicPr preferRelativeResize="0"/>
          <p:nvPr/>
        </p:nvPicPr>
        <p:blipFill rotWithShape="1">
          <a:blip r:embed="rId4">
            <a:alphaModFix/>
          </a:blip>
          <a:srcRect b="67665" l="22408" r="45789" t="14985"/>
          <a:stretch/>
        </p:blipFill>
        <p:spPr>
          <a:xfrm>
            <a:off x="1673625" y="1905375"/>
            <a:ext cx="5796749" cy="16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f347c5ad3c_0_731"/>
          <p:cNvPicPr preferRelativeResize="0"/>
          <p:nvPr/>
        </p:nvPicPr>
        <p:blipFill rotWithShape="1">
          <a:blip r:embed="rId4">
            <a:alphaModFix/>
          </a:blip>
          <a:srcRect b="0" l="22780" r="51405" t="68667"/>
          <a:stretch/>
        </p:blipFill>
        <p:spPr>
          <a:xfrm>
            <a:off x="2406663" y="3429000"/>
            <a:ext cx="4330670" cy="28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47c5ad3c_0_60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f347c5ad3c_0_6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57" name="Google Shape;157;gf347c5ad3c_0_6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f347c5ad3c_0_603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f347c5ad3c_0_603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grid-column e grid-row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f347c5ad3c_0_603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47c5ad3c_0_59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7" name="Google Shape;167;gf347c5ad3c_0_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f347c5ad3c_0_59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9" name="Google Shape;169;gf347c5ad3c_0_593"/>
          <p:cNvSpPr txBox="1"/>
          <p:nvPr/>
        </p:nvSpPr>
        <p:spPr>
          <a:xfrm>
            <a:off x="323528" y="116632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CSS Layout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f347c5ad3c_0_593"/>
          <p:cNvSpPr txBox="1"/>
          <p:nvPr/>
        </p:nvSpPr>
        <p:spPr>
          <a:xfrm>
            <a:off x="327900" y="1614550"/>
            <a:ext cx="402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f347c5ad3c_0_593"/>
          <p:cNvPicPr preferRelativeResize="0"/>
          <p:nvPr/>
        </p:nvPicPr>
        <p:blipFill rotWithShape="1">
          <a:blip r:embed="rId4">
            <a:alphaModFix/>
          </a:blip>
          <a:srcRect b="25281" l="22409" r="40451" t="30352"/>
          <a:stretch/>
        </p:blipFill>
        <p:spPr>
          <a:xfrm>
            <a:off x="1661050" y="2347725"/>
            <a:ext cx="5821901" cy="37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47c5ad3c_0_83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f347c5ad3c_0_8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79" name="Google Shape;179;gf347c5ad3c_0_8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f347c5ad3c_0_837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f347c5ad3c_0_837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justify-self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f347c5ad3c_0_837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