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owDhzhu9LCkFpmbfJFi5zEh8Q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7f27c160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f7f27c1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f7f27c160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7f27c1603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f7f27c16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f7f27c1603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9b85928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19b8592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19b85928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8445cee3d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8445cee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e8445cee3d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8445cee3d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8445cee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e8445cee3d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8445cee3d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e8445cee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e8445cee3d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8445cee3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8445cee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e8445cee3d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8445cee3d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8445cee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e8445cee3d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etbootstrap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getbootstrap.com.b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CSS 12 - Bootstrap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7f27c1603_0_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f7f27c1603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86" name="Google Shape;186;g1f7f27c1603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f7f27c1603_0_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f7f27c1603_0_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f7f27c1603_0_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7f27c1603_0_1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96" name="Google Shape;196;g1f7f27c160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f7f27c1603_0_1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8" name="Google Shape;198;g1f7f27c1603_0_10"/>
          <p:cNvSpPr txBox="1"/>
          <p:nvPr/>
        </p:nvSpPr>
        <p:spPr>
          <a:xfrm>
            <a:off x="395536" y="260648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f7f27c1603_0_10"/>
          <p:cNvSpPr/>
          <p:nvPr/>
        </p:nvSpPr>
        <p:spPr>
          <a:xfrm>
            <a:off x="215550" y="1967099"/>
            <a:ext cx="87129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uma tabela de produto de um supermercado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cabeçalho deve conter as seguintes informações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da linha/ Número do Lote/ Nome produto/ Quantidade/ Valor Unitário/ Valor do lote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sua tabela deverá conter 12 produtos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2595900" y="2820000"/>
            <a:ext cx="39522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Praticar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b859280_0_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019b85928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19b859280_0_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019b859280_0_52"/>
          <p:cNvSpPr txBox="1"/>
          <p:nvPr/>
        </p:nvSpPr>
        <p:spPr>
          <a:xfrm>
            <a:off x="2744650" y="1569138"/>
            <a:ext cx="60300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rgbClr val="9900FF"/>
                </a:solidFill>
              </a:rPr>
              <a:t>Bootstrap</a:t>
            </a:r>
            <a:r>
              <a:rPr lang="pt-BR" sz="2600">
                <a:solidFill>
                  <a:schemeClr val="dk1"/>
                </a:solidFill>
              </a:rPr>
              <a:t> é </a:t>
            </a:r>
            <a:r>
              <a:rPr lang="pt-BR" sz="2600">
                <a:solidFill>
                  <a:srgbClr val="9900FF"/>
                </a:solidFill>
              </a:rPr>
              <a:t>um framework web livre</a:t>
            </a:r>
            <a:r>
              <a:rPr lang="pt-BR" sz="2600">
                <a:solidFill>
                  <a:schemeClr val="dk1"/>
                </a:solidFill>
              </a:rPr>
              <a:t> e de </a:t>
            </a:r>
            <a:r>
              <a:rPr lang="pt-BR" sz="2600">
                <a:solidFill>
                  <a:srgbClr val="9900FF"/>
                </a:solidFill>
              </a:rPr>
              <a:t>código aberto</a:t>
            </a:r>
            <a:r>
              <a:rPr lang="pt-BR" sz="2600">
                <a:solidFill>
                  <a:schemeClr val="dk1"/>
                </a:solidFill>
              </a:rPr>
              <a:t> </a:t>
            </a:r>
            <a:r>
              <a:rPr lang="pt-BR" sz="2600">
                <a:solidFill>
                  <a:srgbClr val="9900FF"/>
                </a:solidFill>
              </a:rPr>
              <a:t>(open-source)</a:t>
            </a:r>
            <a:r>
              <a:rPr lang="pt-BR" sz="2600">
                <a:solidFill>
                  <a:schemeClr val="dk1"/>
                </a:solidFill>
              </a:rPr>
              <a:t> para o desenvolvimento em </a:t>
            </a:r>
            <a:r>
              <a:rPr lang="pt-BR" sz="2600">
                <a:solidFill>
                  <a:srgbClr val="9900FF"/>
                </a:solidFill>
              </a:rPr>
              <a:t>HTML</a:t>
            </a:r>
            <a:r>
              <a:rPr lang="pt-BR" sz="2600">
                <a:solidFill>
                  <a:schemeClr val="dk1"/>
                </a:solidFill>
              </a:rPr>
              <a:t>, </a:t>
            </a:r>
            <a:r>
              <a:rPr lang="pt-BR" sz="2600">
                <a:solidFill>
                  <a:srgbClr val="9900FF"/>
                </a:solidFill>
              </a:rPr>
              <a:t>CSS</a:t>
            </a:r>
            <a:r>
              <a:rPr lang="pt-BR" sz="2600">
                <a:solidFill>
                  <a:schemeClr val="dk1"/>
                </a:solidFill>
              </a:rPr>
              <a:t> e </a:t>
            </a:r>
            <a:r>
              <a:rPr lang="pt-BR" sz="2600">
                <a:solidFill>
                  <a:srgbClr val="9900FF"/>
                </a:solidFill>
              </a:rPr>
              <a:t>JavaScript</a:t>
            </a:r>
            <a:r>
              <a:rPr lang="pt-BR" sz="2600">
                <a:solidFill>
                  <a:schemeClr val="dk1"/>
                </a:solidFill>
              </a:rPr>
              <a:t>, que você pode usar para o projetar os componentes da interface e do </a:t>
            </a:r>
            <a:r>
              <a:rPr lang="pt-BR" sz="2600">
                <a:solidFill>
                  <a:srgbClr val="9900FF"/>
                </a:solidFill>
              </a:rPr>
              <a:t>front-end</a:t>
            </a:r>
            <a:r>
              <a:rPr lang="pt-BR" sz="2600">
                <a:solidFill>
                  <a:schemeClr val="dk1"/>
                </a:solidFill>
              </a:rPr>
              <a:t> de sites e </a:t>
            </a:r>
            <a:r>
              <a:rPr lang="pt-BR" sz="2600">
                <a:solidFill>
                  <a:srgbClr val="9900FF"/>
                </a:solidFill>
              </a:rPr>
              <a:t>aplicações</a:t>
            </a:r>
            <a:r>
              <a:rPr lang="pt-BR" sz="2600">
                <a:solidFill>
                  <a:schemeClr val="dk1"/>
                </a:solidFill>
              </a:rPr>
              <a:t> </a:t>
            </a:r>
            <a:r>
              <a:rPr lang="pt-BR" sz="2600">
                <a:solidFill>
                  <a:srgbClr val="9900FF"/>
                </a:solidFill>
              </a:rPr>
              <a:t>web</a:t>
            </a:r>
            <a:r>
              <a:rPr lang="pt-BR" sz="2600">
                <a:solidFill>
                  <a:schemeClr val="dk1"/>
                </a:solidFill>
              </a:rPr>
              <a:t>. Com o </a:t>
            </a:r>
            <a:r>
              <a:rPr lang="pt-BR" sz="2600">
                <a:solidFill>
                  <a:srgbClr val="9900FF"/>
                </a:solidFill>
              </a:rPr>
              <a:t>Bootstrap</a:t>
            </a:r>
            <a:r>
              <a:rPr lang="pt-BR" sz="2600">
                <a:solidFill>
                  <a:schemeClr val="dk1"/>
                </a:solidFill>
              </a:rPr>
              <a:t> é possível criar protótipos rapidamente ou aplicações completas de sites amigáveis e responsivos.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019b859280_0_5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019b859280_0_52"/>
          <p:cNvPicPr preferRelativeResize="0"/>
          <p:nvPr/>
        </p:nvPicPr>
        <p:blipFill rotWithShape="1">
          <a:blip r:embed="rId4">
            <a:alphaModFix/>
          </a:blip>
          <a:srcRect b="16804" l="27113" r="48873" t="44934"/>
          <a:stretch/>
        </p:blipFill>
        <p:spPr>
          <a:xfrm>
            <a:off x="253888" y="2374188"/>
            <a:ext cx="2444102" cy="21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8445cee3d_0_3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3" name="Google Shape;133;g1e8445cee3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e8445cee3d_0_3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g1e8445cee3d_0_35"/>
          <p:cNvSpPr txBox="1"/>
          <p:nvPr/>
        </p:nvSpPr>
        <p:spPr>
          <a:xfrm>
            <a:off x="517350" y="1986001"/>
            <a:ext cx="81093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O site do Bootstrap é </a:t>
            </a:r>
            <a:r>
              <a:rPr lang="pt-BR" sz="2600" u="sng">
                <a:solidFill>
                  <a:schemeClr val="hlink"/>
                </a:solidFill>
                <a:hlinkClick r:id="rId4"/>
              </a:rPr>
              <a:t>https://getbootstrap.com/</a:t>
            </a:r>
            <a:r>
              <a:rPr lang="pt-BR" sz="2600">
                <a:solidFill>
                  <a:schemeClr val="dk1"/>
                </a:solidFill>
              </a:rPr>
              <a:t> e nele você encontra toda a documentação e exemplos dos estilos que podem ser usados no desenvolvimento da sua página web. No momento da produção desse material a </a:t>
            </a:r>
            <a:r>
              <a:rPr lang="pt-BR" sz="2600">
                <a:solidFill>
                  <a:srgbClr val="9900FF"/>
                </a:solidFill>
              </a:rPr>
              <a:t>versão atual</a:t>
            </a:r>
            <a:r>
              <a:rPr lang="pt-BR" sz="2600">
                <a:solidFill>
                  <a:schemeClr val="dk1"/>
                </a:solidFill>
              </a:rPr>
              <a:t> é a </a:t>
            </a:r>
            <a:r>
              <a:rPr lang="pt-BR" sz="2600">
                <a:solidFill>
                  <a:srgbClr val="9900FF"/>
                </a:solidFill>
              </a:rPr>
              <a:t>5.3</a:t>
            </a:r>
            <a:r>
              <a:rPr lang="pt-BR" sz="2600">
                <a:solidFill>
                  <a:schemeClr val="dk1"/>
                </a:solidFill>
              </a:rPr>
              <a:t>, e é nela que iremos basear os nossos exemplos.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e8445cee3d_0_35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8445cee3d_0_4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3" name="Google Shape;143;g1e8445cee3d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e8445cee3d_0_4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5" name="Google Shape;145;g1e8445cee3d_0_45"/>
          <p:cNvSpPr txBox="1"/>
          <p:nvPr/>
        </p:nvSpPr>
        <p:spPr>
          <a:xfrm>
            <a:off x="517350" y="2216101"/>
            <a:ext cx="81093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Existe um site traduzido com a versão 4.1 (disponível em </a:t>
            </a:r>
            <a:r>
              <a:rPr lang="pt-BR" sz="2600" u="sng">
                <a:solidFill>
                  <a:schemeClr val="hlink"/>
                </a:solidFill>
                <a:hlinkClick r:id="rId4"/>
              </a:rPr>
              <a:t>https://getbootstrap.com.br/</a:t>
            </a:r>
            <a:r>
              <a:rPr lang="pt-BR" sz="2600">
                <a:solidFill>
                  <a:schemeClr val="dk1"/>
                </a:solidFill>
              </a:rPr>
              <a:t>), que é uma versão bem mais antiga e é possível que alguns exemplos que vamos mostrar aqui estejam bem diferentes nessa versão traduzida.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e8445cee3d_0_45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8445cee3d_0_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e8445cee3d_0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54" name="Google Shape;154;g1e8445cee3d_0_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e8445cee3d_0_3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e8445cee3d_0_3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e8445cee3d_0_3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8445cee3d_0_1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4" name="Google Shape;164;g1e8445cee3d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e8445cee3d_0_13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6" name="Google Shape;166;g1e8445cee3d_0_13"/>
          <p:cNvSpPr txBox="1"/>
          <p:nvPr/>
        </p:nvSpPr>
        <p:spPr>
          <a:xfrm>
            <a:off x="517350" y="1755901"/>
            <a:ext cx="81093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Usar o bootstrap é muito simples, você precisa </a:t>
            </a:r>
            <a:r>
              <a:rPr lang="pt-BR" sz="2600">
                <a:solidFill>
                  <a:srgbClr val="9900FF"/>
                </a:solidFill>
              </a:rPr>
              <a:t>vinculá-lo ao seu projeto e saber o nome das classes para associá-las aos elementos HTML criados na sua página</a:t>
            </a:r>
            <a:r>
              <a:rPr lang="pt-BR" sz="2600">
                <a:solidFill>
                  <a:schemeClr val="dk1"/>
                </a:solidFill>
              </a:rPr>
              <a:t>. Por isso, vamos sempre que possível colocar o link da documentação do bootstrap e, então, </a:t>
            </a:r>
            <a:r>
              <a:rPr lang="pt-BR" sz="2600">
                <a:solidFill>
                  <a:srgbClr val="9900FF"/>
                </a:solidFill>
              </a:rPr>
              <a:t>você poderá consultar e verificar outras variações possíveis para o estilo aplicado</a:t>
            </a:r>
            <a:r>
              <a:rPr lang="pt-BR" sz="2600">
                <a:solidFill>
                  <a:schemeClr val="dk1"/>
                </a:solidFill>
              </a:rPr>
              <a:t>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e8445cee3d_0_13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praticar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8445cee3d_0_5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74" name="Google Shape;174;g1e8445cee3d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e8445cee3d_0_5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6" name="Google Shape;176;g1e8445cee3d_0_58"/>
          <p:cNvSpPr txBox="1"/>
          <p:nvPr/>
        </p:nvSpPr>
        <p:spPr>
          <a:xfrm>
            <a:off x="578400" y="1819801"/>
            <a:ext cx="81093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Também, vamos explicar os pontos mais importantes, coisas como cor de plano de fundo, tamanho da fonte, deixaremos para você consultar na documentação, pois caso contrário a prática ficará muito longa e cansativa.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e8445cee3d_0_58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praticar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e8445cee3d_0_58"/>
          <p:cNvSpPr txBox="1"/>
          <p:nvPr/>
        </p:nvSpPr>
        <p:spPr>
          <a:xfrm>
            <a:off x="517350" y="4608726"/>
            <a:ext cx="810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Vamos seguir a partir da página 191 da apostila CSS.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