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hx4h63gRcaxzvgHTP2agiuWni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55517a2cc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f55517a2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f55517a2cc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5517a2cc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f55517a2c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f55517a2cc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55517a2cc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f55517a2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f55517a2cc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 em dupla - E-commerce Parte 2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200250" y="1461000"/>
            <a:ext cx="8743500" cy="4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pt-BR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° Entrega </a:t>
            </a:r>
            <a:endParaRPr b="1" i="0" sz="2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Pontos avaliativos: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Insira no arquivo README o nome dos integrantes.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segunda parte do projeto em dupla vocês terão total liberdade de utilizar o CSS da forma que desejarem, com algumas observações anotadas abaixo.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OBS: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pode ser utilizado no projeto, bootstrap, JavaScript, bibliotecas ou frameworks se vocês acharem uma solução na internet para complementar o site fiquem a vontade para utilizar, contanto que não utilize as seguintes ferramentas informadas acima.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55517a2cc_0_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11" name="Google Shape;111;g1f55517a2c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f55517a2cc_0_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g1f55517a2cc_0_1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f55517a2cc_0_1"/>
          <p:cNvSpPr/>
          <p:nvPr/>
        </p:nvSpPr>
        <p:spPr>
          <a:xfrm>
            <a:off x="1210950" y="1572875"/>
            <a:ext cx="6411300" cy="4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Duplas e projetos: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Felipe &amp; Bruna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Leonardo Saraiva &amp; Lucas Nathan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Pereira &amp; Sara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Leandro &amp; Luiza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Ayrton &amp; Cristian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André &amp; Polyana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Messias &amp; Liliane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Felippe &amp; Jonatas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Leonardo Lima &amp; Lude Mila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Esther &amp; Gabriel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 &amp; Luiz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55517a2cc_0_2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1" name="Google Shape;121;g1f55517a2cc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f55517a2cc_0_2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3" name="Google Shape;123;g1f55517a2cc_0_29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f55517a2cc_0_29"/>
          <p:cNvSpPr/>
          <p:nvPr/>
        </p:nvSpPr>
        <p:spPr>
          <a:xfrm>
            <a:off x="1210950" y="1572875"/>
            <a:ext cx="6411300" cy="4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Duplas e projetos: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online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Quadros decorativos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Viagens e turismo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Esporte e Fitness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Aparelhos eletrônicos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Beleza e perfumaria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 infantil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 e acessórios femininos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Calçados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Venda de Livros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55517a2cc_0_3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1" name="Google Shape;131;g1f55517a2cc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f55517a2cc_0_3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g1f55517a2cc_0_38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f55517a2cc_0_38"/>
          <p:cNvSpPr/>
          <p:nvPr/>
        </p:nvSpPr>
        <p:spPr>
          <a:xfrm>
            <a:off x="1210950" y="1572875"/>
            <a:ext cx="6411300" cy="4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da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segunda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entrega: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