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0C0E-DD0D-6051-AA6A-3D6E42746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1E512-D2C5-15A5-FB23-929CA7296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F09DC-F729-F492-E362-6DA236A6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C305-078C-43E6-A931-0A6214700A28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2D306-EA94-4F68-64B4-19C4CF9D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1A6B-8407-CEB8-68B3-384E06EE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1DED-E9A8-4080-AE33-9DD7714B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9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659F-E86E-727C-848B-16B6EBB6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3562B-0F7D-0DE2-EEFE-972850F2D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52E47-9833-3F4A-8E9F-8717ED9D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C305-078C-43E6-A931-0A6214700A28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E68E0-8C7B-73B8-6170-7590ADC5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00A9-E82A-0E11-7D60-591F834B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1DED-E9A8-4080-AE33-9DD7714B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1C05D-9EDC-A1F9-18C3-E5C22080A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10CE2-BB53-10E4-9448-5B5FF1669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30F07-A819-D7B7-8F50-4887DEF2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C305-078C-43E6-A931-0A6214700A28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89E00-A9A3-0FFF-70BE-F51593B9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3E914-85E0-D031-27D5-429AB172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1DED-E9A8-4080-AE33-9DD7714B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9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9076-0CCD-5754-0DF5-3B6B61F2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A6F11-EF65-8277-937C-C57172EA2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14DB-29F1-5FAC-01B6-1A0B41F7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C305-078C-43E6-A931-0A6214700A28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9BE77-BD17-7CC5-BB4B-988D19C3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F2E05-1CC1-A93F-C68C-2FAD9BEB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1DED-E9A8-4080-AE33-9DD7714B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8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9773-4523-A245-B40D-42027E03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DADD5-D40D-8B6B-F167-B5DC0875E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71410-46ED-8F2F-7FCC-2522F7EF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C305-078C-43E6-A931-0A6214700A28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E0ADF-EC54-BF7B-A470-50E839B4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9C581-2702-F388-4878-705B8F9E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1DED-E9A8-4080-AE33-9DD7714B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7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8D74-9217-F22C-1477-CA12DAA2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59079-3C1D-8D54-8CB0-54E04E22B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41DC6-599B-4DB6-4DB6-9058C0403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30D64-AB8A-383E-C8D0-AECFE5B76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C305-078C-43E6-A931-0A6214700A28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55323-6F10-6298-5FC5-8BC77600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C626-4AA9-25E5-A38F-24B9706B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1DED-E9A8-4080-AE33-9DD7714B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4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E176-FD1B-ADB1-19AD-5F0148E6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CD196-C2D4-5E5B-FEC5-82C121AD2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944C2-EAD8-F5FC-72F5-8D2A99548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1713F-FAF9-927B-8C2F-7C0B72A79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2D142-019C-C5D8-10E0-E10D4704F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E8C8C-8570-841C-308E-BDBB7C2C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C305-078C-43E6-A931-0A6214700A28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C5943-245C-DC7B-4339-450EB2CA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013F4-9411-ABE1-406E-AAA309B5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1DED-E9A8-4080-AE33-9DD7714B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6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7A3F-D3B2-6613-3505-A58E1A47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7B32D-8EF8-EBBA-6C92-55EFF03A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C305-078C-43E6-A931-0A6214700A28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9B172-AD46-0A5F-5B5F-40070539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AD8D2-A015-BBA4-F23B-9356E35C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1DED-E9A8-4080-AE33-9DD7714B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0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09D33-22FF-EB4A-83FB-0046580F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C305-078C-43E6-A931-0A6214700A28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BFE7C-3A8C-F7E1-0241-17E1EEA2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1ABFA-87A8-5A67-4802-EF13C1F6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1DED-E9A8-4080-AE33-9DD7714B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9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2296-F9D0-E324-5932-82B4F88F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2FD05-8BD1-BC0F-07C4-A6B3DE44E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CA2D7-8FD2-11BC-D23A-20D695FD2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D7E32-D025-F81C-B7AF-268582DD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C305-078C-43E6-A931-0A6214700A28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B3A77-7441-5F15-DBA8-7BB49BED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AF1D7-88EA-BB68-EC46-1D40DB81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1DED-E9A8-4080-AE33-9DD7714B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0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24D9-A1CA-0CB7-584F-775EDEB2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057923-1493-8FF5-6774-B7B00ED91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29FF2-FC8B-36E6-DFF0-85C96F631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0F1CF-2AB9-E83F-98FB-3345E5B7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C305-078C-43E6-A931-0A6214700A28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632AD-6E77-C7AF-D999-6B8261C0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C420E-654C-BB9C-5A18-D1D08C36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1DED-E9A8-4080-AE33-9DD7714B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3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0D53BB-1502-6724-7DEC-87CF5C97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E1D5B-3E44-E6C4-7189-51B2B67A3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0F7CE-2132-3BB6-D9D9-B99D6D1E9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C6C305-078C-43E6-A931-0A6214700A28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CBB93-63A1-17DE-6D7C-E4390F7F3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005E8-AE53-92B7-5EC4-8FCA65E25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831DED-E9A8-4080-AE33-9DD7714B9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2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covillage.org/our-work/education/gen-trainings/traumatransformation/children-smiling-in-a-huddl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time.com/photos-images/group-people-saying-thank-you.html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oup of children smiling&#10;&#10;Description automatically generated">
            <a:extLst>
              <a:ext uri="{FF2B5EF4-FFF2-40B4-BE49-F238E27FC236}">
                <a16:creationId xmlns:a16="http://schemas.microsoft.com/office/drawing/2014/main" id="{678D46D0-20AB-3309-1D4F-EE43B4D4D5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856" b="11875"/>
          <a:stretch/>
        </p:blipFill>
        <p:spPr>
          <a:xfrm>
            <a:off x="20" y="1"/>
            <a:ext cx="12191920" cy="68579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2F462-A5ED-1B04-703A-099F78BF8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Happiness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85724-794C-1B9D-165E-1F6643998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 Exploration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A9BE26-705B-A57C-5F40-BE53E237F09C}"/>
              </a:ext>
            </a:extLst>
          </p:cNvPr>
          <p:cNvSpPr txBox="1"/>
          <p:nvPr/>
        </p:nvSpPr>
        <p:spPr>
          <a:xfrm>
            <a:off x="9622536" y="6488634"/>
            <a:ext cx="2569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Liliane Effoudou</a:t>
            </a:r>
          </a:p>
        </p:txBody>
      </p:sp>
    </p:spTree>
    <p:extLst>
      <p:ext uri="{BB962C8B-B14F-4D97-AF65-F5344CB8AC3E}">
        <p14:creationId xmlns:p14="http://schemas.microsoft.com/office/powerpoint/2010/main" val="149321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the growth of the country&#10;&#10;Description automatically generated">
            <a:extLst>
              <a:ext uri="{FF2B5EF4-FFF2-40B4-BE49-F238E27FC236}">
                <a16:creationId xmlns:a16="http://schemas.microsoft.com/office/drawing/2014/main" id="{FDB9A6E4-C147-3D47-2BE3-D92AB2163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57200"/>
            <a:ext cx="9906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7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blue bars with red dotted line&#10;&#10;Description automatically generated">
            <a:extLst>
              <a:ext uri="{FF2B5EF4-FFF2-40B4-BE49-F238E27FC236}">
                <a16:creationId xmlns:a16="http://schemas.microsoft.com/office/drawing/2014/main" id="{DD900358-4982-2E43-4ABB-B50A5374F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57200"/>
            <a:ext cx="9906000" cy="59436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971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2D6DD8-FAD6-401D-9DE6-71DD04C98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BAD33E9-3181-4B0F-B82D-384777D81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CF64871D-491F-4731-8BF2-391FF2F06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" name="Picture 2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4D113819-C89F-1494-BF2C-F3EDF9C93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5" r="1" b="1"/>
          <a:stretch/>
        </p:blipFill>
        <p:spPr>
          <a:xfrm>
            <a:off x="643130" y="598259"/>
            <a:ext cx="10889442" cy="568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number of people&#10;&#10;Description automatically generated">
            <a:extLst>
              <a:ext uri="{FF2B5EF4-FFF2-40B4-BE49-F238E27FC236}">
                <a16:creationId xmlns:a16="http://schemas.microsoft.com/office/drawing/2014/main" id="{CBC529B2-C542-8FFF-1E63-802F6ACC5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1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urple rectangular bars with white text&#10;&#10;Description automatically generated">
            <a:extLst>
              <a:ext uri="{FF2B5EF4-FFF2-40B4-BE49-F238E27FC236}">
                <a16:creationId xmlns:a16="http://schemas.microsoft.com/office/drawing/2014/main" id="{F0357A49-F98E-B8E3-D162-A395C378B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29995"/>
            <a:ext cx="10905066" cy="539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9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F4296458-5AD9-982E-63E9-33D2F0C95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599"/>
            <a:ext cx="11277600" cy="563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6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AD3E03ED-8CB8-49AB-8314-ED855474D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793"/>
            <a:ext cx="11277600" cy="558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0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green squares&#10;&#10;Description automatically generated">
            <a:extLst>
              <a:ext uri="{FF2B5EF4-FFF2-40B4-BE49-F238E27FC236}">
                <a16:creationId xmlns:a16="http://schemas.microsoft.com/office/drawing/2014/main" id="{31AD1C21-FDEF-2DD4-4D1D-CA945696E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00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182C109-9E4C-3C96-8794-9411573CB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864660-C52B-BC40-9AE0-D900B4B6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D81F2E-754B-ACB7-ECD1-E1DADAD07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2A2591-0296-4CF4-E75F-51D7CB8E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78A07A2-FD92-5AD1-01EE-9D7AEAB88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70622AAF-B516-AFEE-3A7D-E099CBD9F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" r="2421"/>
          <a:stretch/>
        </p:blipFill>
        <p:spPr>
          <a:xfrm>
            <a:off x="567526" y="559901"/>
            <a:ext cx="11051819" cy="57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74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7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people standing in front of colorful speech bubbles&#10;&#10;Description automatically generated">
            <a:extLst>
              <a:ext uri="{FF2B5EF4-FFF2-40B4-BE49-F238E27FC236}">
                <a16:creationId xmlns:a16="http://schemas.microsoft.com/office/drawing/2014/main" id="{8E068609-3090-2733-8EA1-40AE3927C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467" y="934466"/>
            <a:ext cx="10905066" cy="498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8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ED41BF6-2639-99FB-01C4-BC00631DEC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02389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058429" imgH="11820559" progId="Excel.Sheet.12">
                  <p:embed/>
                </p:oleObj>
              </mc:Choice>
              <mc:Fallback>
                <p:oleObj name="Worksheet" r:id="rId2" imgW="11058429" imgH="118205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026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FC9F-EA54-7138-409C-CCD0EC60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Statistics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9BEFF1-C222-8719-F111-0A7BC96205E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511091"/>
              </p:ext>
            </p:extLst>
          </p:nvPr>
        </p:nvGraphicFramePr>
        <p:xfrm>
          <a:off x="674255" y="2480181"/>
          <a:ext cx="11000509" cy="4012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582269" imgH="2295593" progId="Excel.Sheet.12">
                  <p:embed/>
                </p:oleObj>
              </mc:Choice>
              <mc:Fallback>
                <p:oleObj name="Worksheet" r:id="rId2" imgW="10582269" imgH="229559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4255" y="2480181"/>
                        <a:ext cx="11000509" cy="4012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190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BDE60E5C-4855-8A47-0804-4EF714399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344" y="457200"/>
            <a:ext cx="693131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0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blue dots&#10;&#10;Description automatically generated">
            <a:extLst>
              <a:ext uri="{FF2B5EF4-FFF2-40B4-BE49-F238E27FC236}">
                <a16:creationId xmlns:a16="http://schemas.microsoft.com/office/drawing/2014/main" id="{73B0B8F2-6332-E5C7-54C7-6030412AA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6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36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hart with red and blue squares&#10;&#10;Description automatically generated">
            <a:extLst>
              <a:ext uri="{FF2B5EF4-FFF2-40B4-BE49-F238E27FC236}">
                <a16:creationId xmlns:a16="http://schemas.microsoft.com/office/drawing/2014/main" id="{A31AECCA-2757-00EA-D35C-365119E69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084" y="643467"/>
            <a:ext cx="696383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2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7CD164A3-03B5-AB55-3584-323F785B8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66" y="457200"/>
            <a:ext cx="890426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2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FB124C-4B0C-4A81-8633-17257B151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006" y="569844"/>
            <a:ext cx="8427988" cy="5649981"/>
          </a:xfrm>
          <a:prstGeom prst="rect">
            <a:avLst/>
          </a:prstGeom>
          <a:ln>
            <a:noFill/>
          </a:ln>
          <a:effectLst>
            <a:outerShdw blurRad="317500" dist="317500" dir="7140000" sx="95000" sy="95000" algn="t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C44B0B54-B9FD-F28C-B338-5C59A6DB7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"/>
          <a:stretch/>
        </p:blipFill>
        <p:spPr>
          <a:xfrm>
            <a:off x="1882006" y="569843"/>
            <a:ext cx="8450714" cy="564998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329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colored dots&#10;&#10;Description automatically generated">
            <a:extLst>
              <a:ext uri="{FF2B5EF4-FFF2-40B4-BE49-F238E27FC236}">
                <a16:creationId xmlns:a16="http://schemas.microsoft.com/office/drawing/2014/main" id="{14981755-DFAA-9995-9B24-1218D28BF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6" r="415" b="-1"/>
          <a:stretch/>
        </p:blipFill>
        <p:spPr>
          <a:xfrm>
            <a:off x="6421035" y="643467"/>
            <a:ext cx="5129784" cy="557106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aph with colored dots&#10;&#10;Description automatically generated">
            <a:extLst>
              <a:ext uri="{FF2B5EF4-FFF2-40B4-BE49-F238E27FC236}">
                <a16:creationId xmlns:a16="http://schemas.microsoft.com/office/drawing/2014/main" id="{9D68ADA3-C939-9D02-886B-65E405938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4" r="10547" b="-1"/>
          <a:stretch/>
        </p:blipFill>
        <p:spPr>
          <a:xfrm>
            <a:off x="641180" y="643467"/>
            <a:ext cx="512978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1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A2F862150BB947B6CF3A9FF352A27D" ma:contentTypeVersion="15" ma:contentTypeDescription="Create a new document." ma:contentTypeScope="" ma:versionID="963f5715ba48ceee47a0fa1a89fa1645">
  <xsd:schema xmlns:xsd="http://www.w3.org/2001/XMLSchema" xmlns:xs="http://www.w3.org/2001/XMLSchema" xmlns:p="http://schemas.microsoft.com/office/2006/metadata/properties" xmlns:ns3="ee6b45d4-4ecd-45c7-b46a-7b0706c9d3f9" xmlns:ns4="9971ef33-6bf2-4e46-a221-5b2ce89c84b2" targetNamespace="http://schemas.microsoft.com/office/2006/metadata/properties" ma:root="true" ma:fieldsID="4f805c605c430af7679ac951fa4f2c05" ns3:_="" ns4:_="">
    <xsd:import namespace="ee6b45d4-4ecd-45c7-b46a-7b0706c9d3f9"/>
    <xsd:import namespace="9971ef33-6bf2-4e46-a221-5b2ce89c84b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b45d4-4ecd-45c7-b46a-7b0706c9d3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71ef33-6bf2-4e46-a221-5b2ce89c84b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e6b45d4-4ecd-45c7-b46a-7b0706c9d3f9" xsi:nil="true"/>
  </documentManagement>
</p:properties>
</file>

<file path=customXml/itemProps1.xml><?xml version="1.0" encoding="utf-8"?>
<ds:datastoreItem xmlns:ds="http://schemas.openxmlformats.org/officeDocument/2006/customXml" ds:itemID="{2986AE46-B477-473D-9270-D2AF33F237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6b45d4-4ecd-45c7-b46a-7b0706c9d3f9"/>
    <ds:schemaRef ds:uri="9971ef33-6bf2-4e46-a221-5b2ce89c84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3F0A60-8F04-42B0-9B59-472950C63F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62092E-AC34-47DB-93E8-65F0BE1E64D2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9971ef33-6bf2-4e46-a221-5b2ce89c84b2"/>
    <ds:schemaRef ds:uri="http://schemas.microsoft.com/office/2006/metadata/properties"/>
    <ds:schemaRef ds:uri="http://purl.org/dc/elements/1.1/"/>
    <ds:schemaRef ds:uri="http://schemas.microsoft.com/office/infopath/2007/PartnerControls"/>
    <ds:schemaRef ds:uri="ee6b45d4-4ecd-45c7-b46a-7b0706c9d3f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</TotalTime>
  <Words>8</Words>
  <Application>Microsoft Office PowerPoint</Application>
  <PresentationFormat>Widescreen</PresentationFormat>
  <Paragraphs>4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Microsoft Excel Worksheet</vt:lpstr>
      <vt:lpstr>Happiness 2020</vt:lpstr>
      <vt:lpstr>PowerPoint Presentation</vt:lpstr>
      <vt:lpstr>Summary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Effoudou, Liliane</dc:creator>
  <cp:lastModifiedBy>Effoudou, Liliane</cp:lastModifiedBy>
  <cp:revision>1</cp:revision>
  <dcterms:created xsi:type="dcterms:W3CDTF">2024-10-29T17:13:35Z</dcterms:created>
  <dcterms:modified xsi:type="dcterms:W3CDTF">2024-10-30T19:54:38Z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0x0101007AA2F862150BB947B6CF3A9FF352A27D</vt:lpwstr>
  </property>
</Properties>
</file>