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0518F-A725-4C35-8CF6-782946BC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C20657-64AC-4FB2-9A94-8EBC2BC51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1007E-1186-4C74-B583-46EE514A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2A3A9-3F73-4B1E-8E4B-62B33ECE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08C15-B752-4CCD-8418-43B890D8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4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1218B-7174-4021-9511-50CF7969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A7641D-44A8-495F-BA96-0F62EBAA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4BA60-F804-4E30-83E9-FA4F9BA0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9F1BF-C663-410F-80D7-3F7D2477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7E9E83-E3BE-4D77-BB3E-E02F95BB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6A6CC6-8216-4FC7-8317-1664DC806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81156B-653F-470C-9192-9BF42980C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5D1E2-22CA-4B8A-B4B8-7FAB7AF6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23698D-D3DC-4C28-937F-B74A7BDE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0C07A-ADF2-4555-98BD-C4AF5892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82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2EE1-B4E8-4785-BD87-694620F3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50F4-2E66-4C39-A489-0DC791D8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53969-AB01-4E5F-9305-915281A3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8B516-B4DE-4141-8277-45A1245D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08050-3BE7-467B-A74F-7BFB944C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E85E5-7283-4E0B-8E38-D0ECBC21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6DC16-4587-4A21-8FE3-BF0FFB7C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8024C-EF46-414D-A536-C10BB4F4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AF830-A751-403F-B762-2BF70C97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02459-518B-47BB-A1EC-8F8E29E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6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CE715-B599-422E-873D-C7B8675E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992ED-0EE3-4A18-B78F-14D63A7C0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BE473E-F162-466F-9C5C-F59D60508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E3BD18-CC9F-4B44-8F48-59C219C0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CE72-3985-47CD-8142-40495B4B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0CAF79-FA18-49A2-BD3D-275F17C4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0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568DF-C559-4C7E-B1D9-AF237BAB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F961A-16B9-4A15-8C56-DAE09EE6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2D677-CDC9-4CA8-AF23-CBAFE65D4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12F156-30F7-4719-8FB5-98E8CA13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A9BF42-F815-4F3D-ADDB-3B3FFDBFA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CC7BFF-A4AF-4DE2-8F06-C14B4BF4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81627B-30C3-4F9D-BACD-CFF59CD5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1517D2-6429-4C2F-8F42-A27EC35B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40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226E-99D1-4742-82D9-A61B3003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A73AE7-AA9B-4518-9E24-D2AB89CF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00A8C4-7957-41E6-991A-F74F4710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09427C-18F6-4ED8-A2B2-6C47D6C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76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3B7C4-7824-4E2F-AE9D-FE0B316E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EDFFB0-610F-495B-8366-D91535BA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89660C-8CDF-443C-987D-4B6CB881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7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38C4-E5D7-4F5F-8EF7-2CE3CE4A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9D91C-3AA2-48AE-B1A9-2E798146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8243D9-301E-402C-AFB5-D3742144A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AF6B1-385C-4E30-83C2-8C16AA1F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B7660-21FF-43C4-97B5-C231A1D9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A27A53-8D12-486D-BB98-97E299D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43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833F0-28F9-4651-BF83-B3E05ED8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7DC54C-BBB6-4CE3-B05E-4DEEEEDC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9CA44-4302-4D49-9FB9-EDA574D1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FC9400-D90F-4C73-A39F-E1E4F345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DCDBB5-F5F0-4EE0-855C-026BBF41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FD3C34-A945-4388-8F5A-0246670A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94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BB9DDE-9F2D-4C28-BCFF-833C0F95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225907-7F22-476F-AF8D-098ACDA2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57EB9-E268-4CA0-893A-73CA410B3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F55B-B5D7-4865-8F12-C83AD26EC12E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C10A0-3BA4-4ED2-A4E9-A3E485921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C31C9-0E2E-43A8-9DDA-A24FDE168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B257-C23E-482A-A712-235C96517C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5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1/relationships/webextension" Target="../webextensions/webextension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1/relationships/webextension" Target="../webextensions/webextension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31C242C1-8BBD-434B-B169-CE5D5FB44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5708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31C242C1-8BBD-434B-B169-CE5D5FB445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1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31C242C1-8BBD-434B-B169-CE5D5FB445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31C242C1-8BBD-434B-B169-CE5D5FB445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460EE4D0-E731-442F-979E-DF82FA168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963417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460EE4D0-E731-442F-979E-DF82FA168D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3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2B9284B8-5CC8-46D5-93CA-3079407FE8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13179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2B9284B8-5CC8-46D5-93CA-3079407FE8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62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D4B2765-707D-4AF6-AEAD-660AE4EE99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365006"/>
                  </p:ext>
                </p:extLst>
              </p:nvPr>
            </p:nvGraphicFramePr>
            <p:xfrm>
              <a:off x="5820508" y="96715"/>
              <a:ext cx="6371492" cy="67612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D4B2765-707D-4AF6-AEAD-660AE4EE99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0508" y="96715"/>
                <a:ext cx="6371492" cy="6761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445D5EE8-2736-4409-93CE-07C61D3B67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4643369"/>
                  </p:ext>
                </p:extLst>
              </p:nvPr>
            </p:nvGraphicFramePr>
            <p:xfrm>
              <a:off x="254977" y="96715"/>
              <a:ext cx="5565531" cy="66645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445D5EE8-2736-4409-93CE-07C61D3B67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977" y="96715"/>
                <a:ext cx="5565531" cy="66645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688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F444DB5B-D2F6-45CA-BD75-E2C89635CF16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8a68d293-ea83-4975-805d-4ad3dffd71b2/5fb6f116880e2140336a?bookmarkGuid=0f0d6071-adf8-4065-a3a0-2b2b76bfe928&amp;bookmarkUsage=1&amp;ctid=0e8f36b6-ad18-44cf-b7c4-a044263c8f27&amp;fromEntryPoint=export&quot;"/>
    <we:property name="reportName" value="&quot;Desafio_sample_financial&quot;"/>
    <we:property name="reportState" value="&quot;CONNECTED&quot;"/>
    <we:property name="embedUrl" value="&quot;/reportEmbed?reportId=8a68d293-ea83-4975-805d-4ad3dffd71b2&amp;config=eyJjbHVzdGVyVXJsIjoiaHR0cHM6Ly9XQUJJLUJSQVpJTC1TT1VUSC1CLVBSSU1BUlktcmVkaXJlY3QuYW5hbHlzaXMud2luZG93cy5uZXQiLCJlbWJlZEZlYXR1cmVzIjp7InVzYWdlTWV0cmljc1ZOZXh0Ijp0cnVlfX0%3D&amp;disableSensitivityBanner=true&quot;"/>
    <we:property name="pageName" value="&quot;5fb6f116880e2140336a&quot;"/>
    <we:property name="pageDisplayName" value="&quot;Página 1&quot;"/>
    <we:property name="datasetId" value="&quot;2a820590-7db0-4275-b6f6-ec643513bbc6&quot;"/>
    <we:property name="backgroundColor" value="&quot;#FFFFFF&quot;"/>
    <we:property name="bookmark" value="&quot;H4sIAAAAAAAAA+1YzW7jNhB+FUOXvTiBfvwj7S2bbNBg0yJYB+mhMAqKHMtc0KKWotK4gV+or9EX6wwpOXFiJ5s0QIK0BwHScDic+ebjcKjrQMi6Umz5C1tA8DE4KYXkTGjTi4J+UHqhiKN0lA7iAcAYhmEUZZzhqK6s1GUdfLwOLDMF2AtZN0yRJRT+Nu0HTKkzVtDXjKka+kEFptYlU/JP8Mo4ZE0Dq34AV5XShpHJiWUWyOwlquM3uhDtJ7gi41ZewgS49dLhLB/NomiUpiHE0SBMkhE5VnsF59lWFTLtlj/UpWWyxGVIFmfxUKQMhtl4yEZinEGWkryWZaFah2/mni8rAsfClc31FeGRf8OFydJqhQFlPIpinscxwpfzcDwYRZxmz6Sy7YL58vNVZRArRNBbOxCXrOQgAgeIgdrHfx0cFIWBgtn28/PG4KFWzWKLfKIbw+ErzNxQaaVd4hozWeIaksAnP8+MxrS4kd6EKfDS46ZsUQ7pc67/ODSAaREk6K/9PURRoQ1yRt1z+aW8wlfRcBvc92OKkgeTU0k4nDNjN7ODH0aA+bR0yB9J0xEq7t9x9VVRX007xqPyt1ucbkH37r88ylNHXz4aQZyJKAp5mLOcp3EYP0rf16VD/41sI8pn7wxRgDtJjZ5BYYa6b5/DD4X8ujweD0SaQzriWIATCCFMwvRN8HgCxQLKt8zjpx8HO/39SYJhhs+Xp3AJ6r5r6/H7Q51DF8xI3x64MJ4ZXtvnrI0FGxEfUeNBarf8ad+/N5L1BPQEs8ybakMJDkr9YBIfItN7xuXnv/+qn3Noc9XUuDVBeB5vLX6P15P3jGzLuPcdZEsfX8WzZJSkEM3YOIt5KDjP2fD5zfR7hu3/avSy1ahW2NSYjfoTLACvu/RSAN4daRKSrvIOSqhviLn5dtFdZ7FHOzZ64aa1oVIy1micaswORXnOcgW/p3HGx1GS7Qm8oO4NBsN0L0+SdA/CUECcxEkOHKd7h0Nqt36dY/1s2yq80XdtwsmdpqD+8c6rSyc6eqdL8ITDRS+YatzNH22eSuuBufZi1IvDaHBKmrSj6aE5lKct6C20cPiC29FbzX34xGrJPwSrlTe340xYO/W+2f3fOhHwdsr4HMSx21pH/g/WiYWFT7QU5FjNcbUT4RviRYV+1F173H19kSUVAVphZp/eOT9nm27dPP3gqyzmdgfTu43jDsLN33U0FNA+wo3Cyrr7d+ZhMFq5t24PoJoiJP3o9wbMEiNyGje526d49tdZ29+Sk31yGo3JGuFSrKqpktJfPBQJcOB8geUTasvLA+q8O5Nl2blGW+NfROyYtyPkzXVQyWjtUtmB0ZWgslEKmTuXShgoW6ZuqjxSOWm1c13gYXUrrB+2keywMW3L8Wr7GacbW1eMwxkrYUupdswTIB4p1+4H8LpYr1b/AM9S/Q95FgAA&quot;"/>
    <we:property name="initialStateBookmark" value="&quot;H4sIAAAAAAAAA+1Y207kOBD9FZSXeWlQLn1Jz1tz0yJgBgFiH1atkWNXpz1yxxnHYelB/UP7G/tjW2UnDQ0NDCwSiN2HSEm5XJdTF5dzHQhZlYrNv7AZBJ+Dg0JIzoQ2G1HQCQpP3P769fB4dHr47cvoeA/JurRSF1Xw+TqwzORgL2RVM0UikPjHuBMwpU5YTl8TpiroBCWYShdMyZ/gmXHJmhoWnQCuSqUNI5FnllkgsZfIjt+oO9pKUCPjVl7CGXDrqb1J1p9EUT9NQ4ijbpgkfYZslWdwlq1lIdFO/Y4uLJMFqiFaPIx7ImXQGw56rC8GQximRK9kkavG4Ju95/OSULFwZTN9RXhk31ExSVos0KEhj6KYZ3Es4ijj4aDbjzjtnkhlG4XZfO+qNIgVIuiljcQlKziIwAFioPL+XwejPDeQM9t87q0s7mhVz9bQz3RtOJzCxC0VVto56pjIAnVIAp/sPDEaw+JWNs6YAk/dr4sG5ZA+p/rPHQMYFkGEztLeHSTl2mCyqHsmv5ZV+CpqboP7doyR8mhwSgk7U2bsanTwwwgw23OH/K40bULFnTumvinqi3Gb8cj8/VZON6B7818f5bFLX97vQzwUURTyMGMZT+MwfjJ93zYdOu+kjCieGyeIAtwJavSCFGbI+/5z+DGX3zaPB12RZpD2OTbgBEIIkzB9F3l8BvkMivecx88/Dh609zcJhhk+nR/BJaj7pi3X7y+1Bl0wI/144Nx4oXvNgLMUFqx4vEuDB7Hdsqd5/1FLtiFgQzDLvKjGlWBU6EeD+FgyfWRcjv/+q3rJoc1VXWFpgvB5vLb5Pd1PPjKyTcZ9bCeb9PFdfJj0kxSiCRsMYx4KzjPWe/kw/ZFh+78bvW43qhQONWal/wQzwOsuveSAd0fahElXegMlVDeJufp20V5ncUbbN3rmtjWuUjCWaBxpjA55ec4yBd/SeMgHUTLcFHhB3ex2e+lmliTpJoShgDiJkww4bvcGhzRu/T7F/tmMVXiVb8eEgztDQfXrk1cbTjT0zpTgEw6VXjBVu5s/yjyS1gNz7cnIF4dR94g4qaLpoT0UpzXozbRw+IKr6LXiPm2zSvJPwWLhxT1wJiyN+tjZ/d86EfB2yvgUxL4rrV3/6+rAwswHWgoyrOKo7UD4gXhWoh1VOx63X4eyoCZAGib2+ZPzS8p0bfF0glOZT+0Dmd4WjjsIV//T0VJAdYSFwoqq/XfmYTBaube2BpBNEZJ+9UcNZo4eOY6b2G2RP1vLqG2tickWGY3CZIVwKVZW1EnpLx6SBDhwDmH+jN7y+oA6605kUbSmUWn8C49d5j3g8qoeZDJau1C2YLQtqKiVwsydSiUMFE2mrrI80TlJ27nO8bC65dYvy0gekDFu2vFi/Rmna1uVjMMJK2BNq3aZJ0A80a7dD+DAKcHjVWJ4n9hApi2b+2LxD3UManiiFgAA&quot;"/>
    <we:property name="isFiltersActionButtonVisible" value="true"/>
    <we:property name="isVisualContainerHeaderHidden" value="false"/>
    <we:property name="reportEmbeddedTime" value="&quot;2024-12-09T15:47:54.443Z&quot;"/>
    <we:property name="creatorTenantId" value="&quot;0e8f36b6-ad18-44cf-b7c4-a044263c8f27&quot;"/>
    <we:property name="creatorUserId" value="&quot;1003200417A9F1C6&quot;"/>
    <we:property name="creatorSessionId" value="&quot;f4e653ff-1a4f-47c2-aea1-41e3a17a279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444DB5B-D2F6-45CA-BD75-E2C89635CF16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207kOBD9FZSXeWlQLn1Jz1tz0yJgBgFiH1atkWNXpz1yxxnHYelB/UP7G/tjW2UnDQ0NDCwSiN2HSEm5XJdTF5dzHQhZlYrNv7AZBJ+Dg0JIzoQ2G1HQCQpP3P769fB4dHr47cvoeA/JurRSF1Xw+TqwzORgL2RVM0UikPjHuBMwpU5YTl8TpiroBCWYShdMyZ/gmXHJmhoWnQCuSqUNI5FnllkgsZfIjt+oO9pKUCPjVl7CGXDrqb1J1p9EUT9NQ4ijbpgkfYZslWdwlq1lIdFO/Y4uLJMFqiFaPIx7ImXQGw56rC8GQximRK9kkavG4Ju95/OSULFwZTN9RXhk31ExSVos0KEhj6KYZ3Es4ijj4aDbjzjtnkhlG4XZfO+qNIgVIuiljcQlKziIwAFioPL+XwejPDeQM9t87q0s7mhVz9bQz3RtOJzCxC0VVto56pjIAnVIAp/sPDEaw+JWNs6YAk/dr4sG5ZA+p/rPHQMYFkGEztLeHSTl2mCyqHsmv5ZV+CpqboP7doyR8mhwSgk7U2bsanTwwwgw23OH/K40bULFnTumvinqi3Gb8cj8/VZON6B7818f5bFLX97vQzwUURTyMGMZT+MwfjJ93zYdOu+kjCieGyeIAtwJavSCFGbI+/5z+DGX3zaPB12RZpD2OTbgBEIIkzB9F3l8BvkMivecx88/Dh609zcJhhk+nR/BJaj7pi3X7y+1Bl0wI/144Nx4oXvNgLMUFqx4vEuDB7Hdsqd5/1FLtiFgQzDLvKjGlWBU6EeD+FgyfWRcjv/+q3rJoc1VXWFpgvB5vLb5Pd1PPjKyTcZ9bCeb9PFdfJj0kxSiCRsMYx4KzjPWe/kw/ZFh+78bvW43qhQONWal/wQzwOsuveSAd0fahElXegMlVDeJufp20V5ncUbbN3rmtjWuUjCWaBxpjA55ec4yBd/SeMgHUTLcFHhB3ex2e+lmliTpJoShgDiJkww4bvcGhzRu/T7F/tmMVXiVb8eEgztDQfXrk1cbTjT0zpTgEw6VXjBVu5s/yjyS1gNz7cnIF4dR94g4qaLpoT0UpzXozbRw+IKr6LXiPm2zSvJPwWLhxT1wJiyN+tjZ/d86EfB2yvgUxL4rrV3/6+rAwswHWgoyrOKo7UD4gXhWoh1VOx63X4eyoCZAGib2+ZPzS8p0bfF0glOZT+0Dmd4WjjsIV//T0VJAdYSFwoqq/XfmYTBaube2BpBNEZJ+9UcNZo4eOY6b2G2RP1vLqG2tickWGY3CZIVwKVZW1EnpLx6SBDhwDmH+jN7y+oA6605kUbSmUWn8C49d5j3g8qoeZDJau1C2YLQtqKiVwsydSiUMFE2mrrI80TlJ27nO8bC65dYvy0gekDFu2vFi/Rmna1uVjMMJK2BNq3aZJ0A80a7dD+DAKcHjVWJ4n9hApi2b+2LxD3UManiiFgAA&quot;"/>
    <we:property name="creatorSessionId" value="&quot;f4e653ff-1a4f-47c2-aea1-41e3a17a2799&quot;"/>
    <we:property name="creatorTenantId" value="&quot;0e8f36b6-ad18-44cf-b7c4-a044263c8f27&quot;"/>
    <we:property name="creatorUserId" value="&quot;1003200417A9F1C6&quot;"/>
    <we:property name="datasetId" value="&quot;2a820590-7db0-4275-b6f6-ec643513bbc6&quot;"/>
    <we:property name="embedUrl" value="&quot;/reportEmbed?reportId=8a68d293-ea83-4975-805d-4ad3dffd71b2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207kOBD9FZSXeWlQLn1Jz1tz0yJgBgFiH1atkWNXpz1yxxnHYelB/UP7G/tjW2UnDQ0NDCwSiN2HSEm5XJdTF5dzHQhZlYrNv7AZBJ+Dg0JIzoQ2G1HQCQpP3P769fB4dHr47cvoeA/JurRSF1Xw+TqwzORgL2RVM0UikPjHuBMwpU5YTl8TpiroBCWYShdMyZ/gmXHJmhoWnQCuSqUNI5FnllkgsZfIjt+oO9pKUCPjVl7CGXDrqb1J1p9EUT9NQ4ijbpgkfYZslWdwlq1lIdFO/Y4uLJMFqiFaPIx7ImXQGw56rC8GQximRK9kkavG4Ju95/OSULFwZTN9RXhk31ExSVos0KEhj6KYZ3Es4ijj4aDbjzjtnkhlG4XZfO+qNIgVIuiljcQlKziIwAFioPL+XwejPDeQM9t87q0s7mhVz9bQz3RtOJzCxC0VVto56pjIAnVIAp/sPDEaw+JWNs6YAk/dr4sG5ZA+p/rPHQMYFkGEztLeHSTl2mCyqHsmv5ZV+CpqboP7doyR8mhwSgk7U2bsanTwwwgw23OH/K40bULFnTumvinqi3Gb8cj8/VZON6B7818f5bFLX97vQzwUURTyMGMZT+MwfjJ93zYdOu+kjCieGyeIAtwJavSCFGbI+/5z+DGX3zaPB12RZpD2OTbgBEIIkzB9F3l8BvkMivecx88/Dh609zcJhhk+nR/BJaj7pi3X7y+1Bl0wI/144Nx4oXvNgLMUFqx4vEuDB7Hdsqd5/1FLtiFgQzDLvKjGlWBU6EeD+FgyfWRcjv/+q3rJoc1VXWFpgvB5vLb5Pd1PPjKyTcZ9bCeb9PFdfJj0kxSiCRsMYx4KzjPWe/kw/ZFh+78bvW43qhQONWal/wQzwOsuveSAd0fahElXegMlVDeJufp20V5ncUbbN3rmtjWuUjCWaBxpjA55ec4yBd/SeMgHUTLcFHhB3ex2e+lmliTpJoShgDiJkww4bvcGhzRu/T7F/tmMVXiVb8eEgztDQfXrk1cbTjT0zpTgEw6VXjBVu5s/yjyS1gNz7cnIF4dR94g4qaLpoT0UpzXozbRw+IKr6LXiPm2zSvJPwWLhxT1wJiyN+tjZ/d86EfB2yvgUxL4rrV3/6+rAwswHWgoyrOKo7UD4gXhWoh1VOx63X4eyoCZAGib2+ZPzS8p0bfF0glOZT+0Dmd4WjjsIV//T0VJAdYSFwoqq/XfmYTBaube2BpBNEZJ+9UcNZo4eOY6b2G2RP1vLqG2tickWGY3CZIVwKVZW1EnpLx6SBDhwDmH+jN7y+oA6605kUbSmUWn8C49d5j3g8qoeZDJau1C2YLQtqKiVwsydSiUMFE2mrrI80TlJ27nO8bC65dYvy0gekDFu2vFi/Rmna1uVjMMJK2BNq3aZJ0A80a7dD+DAKcHjVWJ4n9hApi2b+2LxD3UManiiFgAA&quot;"/>
    <we:property name="isFiltersActionButtonVisible" value="true"/>
    <we:property name="isVisualContainerHeaderHidden" value="false"/>
    <we:property name="pageDisplayName" value="&quot;Página 1&quot;"/>
    <we:property name="pageName" value="&quot;5fb6f116880e2140336a&quot;"/>
    <we:property name="reportEmbeddedTime" value="&quot;2024-12-09T15:47:54.443Z&quot;"/>
    <we:property name="reportName" value="&quot;Desafio_sample_financial&quot;"/>
    <we:property name="reportState" value="&quot;CONNECTED&quot;"/>
    <we:property name="reportUrl" value="&quot;/groups/me/reports/8a68d293-ea83-4975-805d-4ad3dffd71b2/5fb6f116880e2140336a?bookmarkGuid=0f0d6071-adf8-4065-a3a0-2b2b76bfe928&amp;bookmarkUsage=1&amp;ctid=0e8f36b6-ad18-44cf-b7c4-a044263c8f27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F838928-4E10-4CF2-9EAF-186C3D3F77DE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8a68d293-ea83-4975-805d-4ad3dffd71b2/b9e1cd08ebb7a2668e9a?bookmarkGuid=2a7078a0-e53f-4366-837b-21cf84ffe565&amp;bookmarkUsage=1&amp;ctid=0e8f36b6-ad18-44cf-b7c4-a044263c8f27&amp;fromEntryPoint=export&quot;"/>
    <we:property name="reportName" value="&quot;Desafio_sample_financial&quot;"/>
    <we:property name="reportState" value="&quot;CONNECTED&quot;"/>
    <we:property name="embedUrl" value="&quot;/reportEmbed?reportId=8a68d293-ea83-4975-805d-4ad3dffd71b2&amp;config=eyJjbHVzdGVyVXJsIjoiaHR0cHM6Ly9XQUJJLUJSQVpJTC1TT1VUSC1CLVBSSU1BUlktcmVkaXJlY3QuYW5hbHlzaXMud2luZG93cy5uZXQiLCJlbWJlZEZlYXR1cmVzIjp7InVzYWdlTWV0cmljc1ZOZXh0Ijp0cnVlfX0%3D&amp;disableSensitivityBanner=true&quot;"/>
    <we:property name="pageName" value="&quot;b9e1cd08ebb7a2668e9a&quot;"/>
    <we:property name="pageDisplayName" value="&quot;Página 2&quot;"/>
    <we:property name="datasetId" value="&quot;2a820590-7db0-4275-b6f6-ec643513bbc6&quot;"/>
    <we:property name="backgroundColor" value="&quot;#FFFFFF&quot;"/>
    <we:property name="bookmark" value="&quot;H4sIAAAAAAAAA+VY627bNhR+FYN/ugGOobul/svcDguWDEHd5k8RDEfkkc2CFjWK8uIFeaG9xl5sh6LlOs2lXZGhRmMggXl4RH7fx3OhfM2EbBsFm99ghewlO6mF5CC0GYVszGpvxKJKEpGEsYiSPE3jIA0TmtWNlbpu2ctrZsEs0F7ItgPlViLj+8sxA6XOYeFGFagWx6xB0+oalPwLvTNNWdPhzZjhVaO0Abfk3IJFt+ya3GlMEMJJTDsCt3KNc+TWW8sCQy6CHMtyClGW5VgAubXeoUd2r4tbut9+pmsLsqZtnC2ehlhVQZAUoYAEyzzPcmevpLJbl3Lz+qoxxI44bxonzrFYQ81RsJ6CwdYjvmbHi4XBBdjt8PWtyZlW3eoe+1x3huMbrPqp2kq7oT0qWdMe0sl1Q1KdG01C9jOjOSj01p+7eqtL4IZL/efMIAkpnOGSLK2sF2qr+0cJ3noaHIyjoMsPJJ6jSg9oI9D8tOnZvpJmkD0afwL6mzIlamRKpkEqskDkYSJElEVJkcUHfnTvamnb0Vwr8RyO7zG2/giDMKxCSMo0hyJFHhZBOf3sEc5IoYU2VLPUnVN8Kugz3dXWbNjdYxkfSCjR10raJwijRuJsCcYedCg9xPbmcugQ5PFhrwdsg8TDf/qooOilqVAUSVoUiYg5L6Mc6H/y9RXoF4kGDF9uTnGN6i7a3fzdqQHjBRjp22nP7CsZb+8Fu8XYLRFeuUbt3PbwbL//0UkYCRwJsOCX2lJhx7V+NJcey+nvWZezf/5un0OR4aprKSVQeGT3FpzP5/EziIS+LS7lYqnozzoMLaqh9pIE7sEzaHyVGTBN3I6THZrJPXtN+vXdCi0noCfCh8mqoYfaIWiG0a+ydsfqwFX2v8fTqaY0dpDeQqnw9zwq+DSMiyNRROlRkqT5URnH+REGgcAojuIS+aeBt8uLN4MMp5Lix0fWBajOyf+iRYur0ugX5NpfKcZshRYcYaLK5t3qhz2RfDD/yC5d0/Al+iObs91z13uJ1j6bsBvTdZIvUfTanpCsnroU6LBI/O5jZ8zWbmqbWwG5DB67dh+lZZrxTMTRNM1LSPMQiwN/4fjSd8Uv68T//+36SRrJQd1cH36H/ZY31yDgFWSQpAGGvOQBJEHZN5vHtLd4ZUt9dVvu/rNvoRJsFn2F051tG+B4DjX2bBoPqK8mfZmFWqAYSu4Dmdr/jDQUePr8CxigAv6/EgAA&quot;"/>
    <we:property name="initialStateBookmark" value="&quot;H4sIAAAAAAAAA+VX227bMAz9lUDPwWAntmP3LU07bOgVzdaXoRhoiU5VqJIny1myIj+039iPjbLTrl16Q5GhwZqHRCIZkeeQEqUrJmRVKpgfwiWyLfZRC8lBGNsJWZfpVrh9dLR3MDzZ+3o4PNglsSmdNLpiW1fMgZ2gO5VVDcovQcIvZ10GSh3DxM8KUBV2WYm2MhqU/IGtMamcrXHRZTgrlbHglxw7cOiXnZI5zcl3+K5PHoE7OcUxctdK8wxDLoIU83wAvSRJMQMyq1qDJrJ7TfzSjfuR0Q6kJjde1h+EWBRBEGWhgAjzNE1SLy+kckuTfL47Ky2hI8zz0rMyFFPQHAVrIFis2oiv2HAysTgBt5zu3lGOjKov75GPTW05nmDRqLSTbk4+CqnJh/R0LYiqY2uIyEbTGYPCVvq+1kteAj89N99HFolI4QVnJKmknqgl738o+NTC4GA9BJNfEHkeKv3BWIF2e96g3ZH2mvZe96+gXxUpQSNRNAhikQQiDSMhekkvypL+hqfus5au6oyNEm8hfY+hbVMYhGERQpTHKWQx8jAL8sGTKRwRQxNj6bBSK1lcV+gjU2tn52w1Ld0NKSUaFtKtoYxKiaNzsG6jS+khtIuz6w5BFhe3esCySNrw118VVL2kCkUWxVkWiT7neS8F+o5efgJ9kGjB8vP5Pk5RrUZ7o19VXcd4Cla27bRB9kLEywvBzWLsDgk7vlF7s1vxLMffagkdgR0BDtqlllDYUJtH99Jje/p/5uXg18/qLRwyXNUVbQkUbWT3HjhP7+M3UAntwdKL8zjhiej3BnGaQ5yGmG341ea5t9Ln7fl/38fXUrIb1SMfvi2/Zo8MAl5AAlEc0KMs5wFEQe6XepR7hzOXm9ldupvPbQm7RHqC+oGpXVUCx2PQ2KAp24AkNnZUW6CFz3sztv53X1JyW9enoGrvtXmwssYJRSNzhU/8wT9jWROWx7r4DRStxg1SDwAA&quot;"/>
    <we:property name="isFiltersActionButtonVisible" value="true"/>
    <we:property name="isVisualContainerHeaderHidden" value="false"/>
    <we:property name="reportEmbeddedTime" value="&quot;2024-12-09T15:49:28.388Z&quot;"/>
    <we:property name="creatorTenantId" value="&quot;0e8f36b6-ad18-44cf-b7c4-a044263c8f27&quot;"/>
    <we:property name="creatorUserId" value="&quot;1003200417A9F1C6&quot;"/>
    <we:property name="creatorSessionId" value="&quot;cdcfb8a5-4040-46a1-91c6-b38f6ad29b3a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BD973D1-723C-42C0-834E-9DA73593F2A0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8a68d293-ea83-4975-805d-4ad3dffd71b2/0bf43ba9e5b5acd42bcc?bookmarkGuid=9006d4a1-2b71-4882-98a2-62e2adbe3bb8&amp;bookmarkUsage=1&amp;ctid=0e8f36b6-ad18-44cf-b7c4-a044263c8f27&amp;fromEntryPoint=export&quot;"/>
    <we:property name="reportName" value="&quot;Desafio_sample_financial&quot;"/>
    <we:property name="reportState" value="&quot;CONNECTED&quot;"/>
    <we:property name="embedUrl" value="&quot;/reportEmbed?reportId=8a68d293-ea83-4975-805d-4ad3dffd71b2&amp;config=eyJjbHVzdGVyVXJsIjoiaHR0cHM6Ly9XQUJJLUJSQVpJTC1TT1VUSC1CLVBSSU1BUlktcmVkaXJlY3QuYW5hbHlzaXMud2luZG93cy5uZXQiLCJlbWJlZEZlYXR1cmVzIjp7InVzYWdlTWV0cmljc1ZOZXh0Ijp0cnVlfX0%3D&amp;disableSensitivityBanner=true&quot;"/>
    <we:property name="pageName" value="&quot;0bf43ba9e5b5acd42bcc&quot;"/>
    <we:property name="pageDisplayName" value="&quot;Página 3&quot;"/>
    <we:property name="datasetId" value="&quot;2a820590-7db0-4275-b6f6-ec643513bbc6&quot;"/>
    <we:property name="backgroundColor" value="&quot;#FFFFFF&quot;"/>
    <we:property name="bookmark" value="&quot;H4sIAAAAAAAAA+VWTW/UMBD9K5XPK+RNnGzSW1mKhASoYqEXtIeJPQmuvHbkOGW31f53xs6W0oJAQnys4BT7efLmzcyT5Vum9NAb2L2GDbJT9sIqLUE5fzJnM2YnUORFVuWF4PWCNxykyKuMTl0ftLMDO71lAXyH4VIPI5jIROD79YyBMRfQxV0LZsAZ69EPzoLRNzgF01HwI+5nDLe9cR4i5SpAwEh7TeG0JwnzJzllBBn0Na5QhgnlTSvyBmosmgKkElkjJYUNU0BS9s2QSJ3SL50NoC2liVjBM17KlivRZDJTpeCYRXzQtjMHwff/vt31sTkBt6Fx29iP5ooSR6b9ngqCdqFEVcq6UiWXc865UD/PlhdNXhQLwUuo54CilIvUolabcJDf7M63vafO0zwmtiX1sXOeJmpY6rDHYWroLVs6M27S6vwBvnKjl/gG23Rkgw47Ymq1BSt1HFhUc+EdjTKdLN1og98l+IP7uPRISalQvp991nGmrulvQh+LOOs6jx2Ew/b8tyikZatDQp+P9uAd/rXeNSHfHQ7cjB5fQf9wOne2pDRXXxjv0Ptdmsevb/Y6uaJUi6JZiLpeVFyIHHip4ChcscJugzb8D67oNS4/gA+PXeG8Qv90mv8z7e8urWz2SPhfrXa//pP2vXfFZN+5lJKLoqqaQmVNTbeayI7Cvsd/qZ2swODwY/sei953VofhZOWM+gcv4mTmeyVsg/Qcigs3hqEHiRdgMeXvJwqNKY7mAFahOqx9/L7UZP2p5kswYyw3PZ5YSpOyfQJ6bIFItQkAAA==&quot;"/>
    <we:property name="initialStateBookmark" value="&quot;H4sIAAAAAAAAA+VW72vbMBD9V4o+h6E4tpP0W5plMLq0pVn7ZYRxls6uiiIZWc6SlvzvO8npunZjhbEfYftk+el09+7dQ+ieSdXUGrZnsEJ2zN4aqQRI6476rMdMB56cn5/OJ5enH88m8xnBtvbKmoYd3zMPrkJ/rZoWdEhB4Idlj4HWF1CFvxJ0gz1Wo2usAa3usAumLe9a3PUYbmptHYSUCw8eQ9o1hdM/1e6/GlBFEF6tcYHCdygvynRQwBizIgMh06QQgsKaLiAy+25ISB3LT63xoAyVCVjGE56Lksu0SEQi85RjEvBGmUrvCT+efb+tgyoeN76wm6BHcUuFQ6bdjhqCcijTUS7GI5lz0eecp/Lnsw2yYpBlw5TnMO4DprkYRolKpf2efrGdbWpHytM8umxT0rGyjkapWVTYYdMJes+mVreruJo9wRe2dQIvsYxbxiu/pUylMmCECgMLbC6cpVHGnaltjXfbCN/YT1OHVJQa5bveFx4TuabThD4nMakqhxX4/e/stzCkZal8RN+0Zu8d/i3fJSE/HA7ctQ7nUD+dzoMtqcztV8bba7+N8/j1Yi+jK3I5zIphOh4PRzxNB8BzCQfhigVWKzT+f3BFrXB6A84/d4V1Et1JN//Xyj1cWknvGfG/2u1u+Sft++iKzr59IQRPs9GoyGRSjOlWS5ODsO/hX2pHC9DYvGzfQ+F7ZZRvjhZWy3/wIo5mfmTCVkjPobCwrW9qEHgBBmP9ukuhMMbRHMBIlPu1C993iqzf9XwNug3txscTi0VIBlVofOFAeFKxSCuy+wwTmap53gkAAA==&quot;"/>
    <we:property name="isFiltersActionButtonVisible" value="true"/>
    <we:property name="isVisualContainerHeaderHidden" value="false"/>
    <we:property name="reportEmbeddedTime" value="&quot;2024-12-09T15:53:30.474Z&quot;"/>
    <we:property name="creatorTenantId" value="&quot;0e8f36b6-ad18-44cf-b7c4-a044263c8f27&quot;"/>
    <we:property name="creatorUserId" value="&quot;1003200417A9F1C6&quot;"/>
    <we:property name="creatorSessionId" value="&quot;cf7c2a8c-3ffa-46e9-94dc-86cad2581178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0A461A9B-AB63-4F5A-AACC-083AB52C755B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8a68d293-ea83-4975-805d-4ad3dffd71b2/0bf43ba9e5b5acd42bcc?ctid=0e8f36b6-ad18-44cf-b7c4-a044263c8f27&amp;pbi_source=shareVisual&amp;visual=35b3557406a91ae46c7e&amp;height=281.90&amp;width=695.76&amp;bookmarkGuid=967ab9ca-3870-426f-8162-647847e1ef8a&amp;fromEntryPoint=sharevisual&quot;"/>
    <we:property name="artifactName" value="&quot;Profit por Country&quot;"/>
    <we:property name="reportName" value="&quot;Desafio_sample_financial&quot;"/>
    <we:property name="reportState" value="&quot;CONNECTED&quot;"/>
    <we:property name="embedUrl" value="&quot;/reportEmbed?reportId=8a68d293-ea83-4975-805d-4ad3dffd71b2&amp;config=eyJjbHVzdGVyVXJsIjoiaHR0cHM6Ly9XQUJJLUJSQVpJTC1TT1VUSC1CLVBSSU1BUlktcmVkaXJlY3QuYW5hbHlzaXMud2luZG93cy5uZXQiLCJlbWJlZEZlYXR1cmVzIjp7InVzYWdlTWV0cmljc1ZOZXh0Ijp0cnVlfX0%3D&amp;disableSensitivityBanner=true&quot;"/>
    <we:property name="pageName" value="&quot;0bf43ba9e5b5acd42bcc&quot;"/>
    <we:property name="pageDisplayName" value="&quot;Página 3&quot;"/>
    <we:property name="datasetId" value="&quot;2a820590-7db0-4275-b6f6-ec643513bbc6&quot;"/>
    <we:property name="backgroundColor" value="&quot;#FFFFFF&quot;"/>
    <we:property name="bookmark" value="&quot;H4sIAAAAAAAAA+VWUW/TMBD+K1OeK+SmTprsbZQhIQGaKOxl6sPZvmSeXDtynNFu6n/n7BQGBW0vDCp4qv3d+e7z3Zer7zOl+87A9j2sMTvN3lilJSjnT6bZJLMj2FR5WSkh85wzVtWcl6wkq+uCdrbPTu+zAL7FcKn7AUyMRODVapKBMRfQxl0DpsdJ1qHvnQWj73B0JlPwA+4mGW464zzEkMsAAWPYW3KnPVGYvphRRpBB3+ISZRhRJho+E1BjIQqQiudCSnLrR4fE7JcuMXRKv3A2gLaUJmIFy1kpG6a4yGWuSs4wj3ivbWv2hB/Oftx2sTgBN0G4TayHuKHEMRJdZ1/W6L52Kjpea6XQZrsdWaGZK16Vsq5UyeSUMcbV82SaFWJWFHPOSqingLyU81TaRpuwv7bYnm86Tx2jPo6ZFlT/1nlSgslSZzz2YyPus4Uzwzqtzn/Al27wEj9gk0w26LCN0tEWrNSx0ZHNhXckgWRZuMEGv03wtfu88EhJqQhsN/nG40zd0mlCD0mcta3HFsJ+e/4sDGnZ6JDQ14Pda479zHdFyKONg7vB4zvoDjs3ypnS3Hwn2H3tt6kfv7/Yq6SKUs0LMed1Pa8Y5zNgpYKjUMUS2zXa8D+ootO4uAYfDlXhvEL/cuz/K+2/Drt8ckD8r952t/qT8n1QxerJgTeVUjJeVJUoVC5qmng8PwppH//AO1mCwf5paR8L309Wh/5k6Yz654b04ypPQn9gma2Rnl9x4YbQdyDxAiwmbt0YXmPyox6BVaj2ax9/32r6LMZ6XIIZ0nsvPtbGr4lKpIXBJw7EJ9zIK/697L4Acza6PVUKAAA=&quot;"/>
    <we:property name="initialStateBookmark" value="&quot;H4sIAAAAAAAAA+VWXW/TMBT9K5OfK+SmSdrurStFQmMfWmEvqEI39k3mybUjxxntpv53rp3AoKDthUEFT7WPr+85vvfE9QOTqqk1bM9hjeyYvTVSCZDWHQ3ZgJkOPLm4OD2bXZ1+Op+dLQi2tVfWNOz4gXlwFfpr1bSgQwoCP64GDLS+hCrMStANDliNrrEGtLrHLpiWvGtxN2C4qbV1EFIuPXgMae8onObEPXw1IkYQXt3hEoXvUF6U6aiAKWZFBkKmSSEEhTVdQFT2y5CQOtLPrfGgDNEELOMJz0XJZVokIpF5yjEJeKNMpXvBj3vfb+tQFY8bX9hNqEdxS8QhEx2nr2cIX1sZAm+UlGjYbkerUI5lOsnFdCJzLoac81S+DNMoK0ZZNk55DtMhYJqLcSxtqbTvj11sF5vaUceojx3TnOpfWUcW0Cx2xmHTNeKBza1u13G0+AFf2tYJvMIyLhmvPEkiGgNGqNDooObSWbJAXJnb1ni3jfCN/Tx3SKRUBL4bfNMxk3e0m9B9EbOqcliB76eLF1FIw1L5iL5pTe85/rPeFSFPNg7uW4dnUO93rrMz0dx+Z9i+9tvYj99f7FV0RS7HWTFOp9PxhKfpCHgu4SBcscRqjcb/D66oFc5vwPl9V1gn0Z10/X+t3NfLLhnsCf+rp92t/qR9H12xevbCGwoheJpNJkUmk2JKN16aHIS1D//CO1qCxuZ5ax+K3g9G+eZoabX85y7pp10ejf6okq2Rnl9hYFvf1CDwEgxGbXWXXmGMox6BkSj7sQu/7xR9Fl09rkG3gSg+1rqviUqkCo3PbAhPuE5X+HvZfQFYTTEtTgoAAA==&quot;"/>
    <we:property name="isFiltersActionButtonVisible" value="true"/>
    <we:property name="isVisualContainerHeaderHidden" value="false"/>
    <we:property name="reportEmbeddedTime" value="&quot;2024-12-09T15:55:43.266Z&quot;"/>
    <we:property name="creatorTenantId" value="&quot;0e8f36b6-ad18-44cf-b7c4-a044263c8f27&quot;"/>
    <we:property name="creatorUserId" value="&quot;1003200417A9F1C6&quot;"/>
    <we:property name="creatorSessionId" value="&quot;0cbc4932-3b67-44a0-9b7c-c14bc87b2aaa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0899E771-443E-418B-9B1F-A3A11F42583F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8a68d293-ea83-4975-805d-4ad3dffd71b2/0bf43ba9e5b5acd42bcc?ctid=0e8f36b6-ad18-44cf-b7c4-a044263c8f27&amp;pbi_source=shareVisual&amp;visual=1ccc04588b5d2b9e4642&amp;height=277.41&amp;width=697.56&amp;bookmarkGuid=1e4d7209-eb50-4931-af71-465887e32dd3&amp;fromEntryPoint=sharevisual&quot;"/>
    <we:property name="artifactName" value="&quot; Sales e Units Sold por Country&quot;"/>
    <we:property name="reportName" value="&quot;Desafio_sample_financial&quot;"/>
    <we:property name="reportState" value="&quot;CONNECTED&quot;"/>
    <we:property name="embedUrl" value="&quot;/reportEmbed?reportId=8a68d293-ea83-4975-805d-4ad3dffd71b2&amp;config=eyJjbHVzdGVyVXJsIjoiaHR0cHM6Ly9XQUJJLUJSQVpJTC1TT1VUSC1CLVBSSU1BUlktcmVkaXJlY3QuYW5hbHlzaXMud2luZG93cy5uZXQiLCJlbWJlZEZlYXR1cmVzIjp7InVzYWdlTWV0cmljc1ZOZXh0Ijp0cnVlfX0%3D&amp;disableSensitivityBanner=true&quot;"/>
    <we:property name="pageName" value="&quot;0bf43ba9e5b5acd42bcc&quot;"/>
    <we:property name="pageDisplayName" value="&quot;Página 3&quot;"/>
    <we:property name="datasetId" value="&quot;2a820590-7db0-4275-b6f6-ec643513bbc6&quot;"/>
    <we:property name="backgroundColor" value="&quot;#FFFFFF&quot;"/>
    <we:property name="bookmark" value="&quot;H4sIAAAAAAAAA+VWUW/TMBD+K5OfK+SmSdrsbZQiIQGaKOwF9eFsXzJPrh05zmg39b9zdgobZaIvDCrIS5y7833f3X11fc+U7loD2/ewRnbO3lilJSjnz8ZsxOxgrIpCKSwwL0s+mwheAGTkdW3Qznbs/J4F8A2GK931YGImMn5mYyklz4vZTBQqExVtzzO2GjEw5hKaGFOD6XDEWvSds2D0HQ4pyBV8j7sRw01rnIcItAwQMILdUjh9E7HxiwnxABn0LS5RhsHKRZ1PBFRYiAKkyjMhJYV1Q0Di+2RITJ3g584G0JZgoq3gGS9lzVUuMpmpMueYRXunbWP2hB/2fty2sWUBN0G4TeySuCHgmInK2Tc7hq+dioHXmlpr2W5HXqinKp+Vspqpkssx5zxXz4M0KcSkKKY5L6EaA01GTlNra23CvmyxXWxaT3Ok6Q5Ic+p/4zzpw7A0GY/dMIh7NnemX6fV4gf70vVe4gesk8sGHYgSwViwUsdBRzaX3pEEkmfuehv8Npmv3Ze5RwKlJvDd6DuPC3VLu8l6SOKiaTw2EPafi2dhSMtah2R93du95vjPfFdk+eXg4K73+A7aw8kNciaYm0eC3fd+m+bx+5u9OqqYUk0LMc2rajrjeT4BXio4CcUssVmjDf+DYlqN82vw4VAxziv0LwdtvNL+20GYjQ6I/9Vqd6s/Ke0HVRyX9pP/U6cg7dM/DM+WYLA7Lu1T4fvJ6tCdLZ1R/9wBnp7HTNga6VIWF64PXQsSL8Fiwm+HFBpTHM0BrEK1X/v4fqtJ+kPNV2D6WG66rA2/GGqDFgaPbIhXOJZoJXZfAbmWXmZrCgAA&quot;"/>
    <we:property name="initialStateBookmark" value="&quot;H4sIAAAAAAAAA+VWTW8TMRD9K5XPEXI2u5uktzQECZV+qIFeUIRm7dmNK8deeb0laZX/ztgbaAmIXChEkEvs5/G855m3lh+ZVE2tYXMJK2Sn7K2RSoC07qTPesx04NnV1fnF5Ob80+XkYkawrb2ypmGnj8yDq9DfqqYFHVIQ+HHRY6D1NVRhVoJusMdqdI01oNUDdsG05F2L2x7Dda2tg5By7sFjSHtP4TQn7v6rATGC8Ooe5yh8h/KiTAcFjDErMhAyTQohKKzpAqKyn4aE1JF+ao0HZYgmYBlPeC5KLtMiEYnMU45JwBtlKr0T/LT3/aYOVfG49oVdh3oUd0QcMtFxdvUM4SsrQ+BSSYmGbbe0CuVQpqNcjEcy56LPOU/lyzANsmKQZcOU5zDuA6a5GMbSlkr73bGLzWxdO+oY9bFjmlL9K+vIAprFzjhsukY8sqnV7SqOZt/hc9s6gTdYxiXjlSdJRGPACBUaHdRcO0sWiCtT2xrvNhFe2s9Th0RKReDb3jcdE3lPuwndFzGpKocV+N109iIKaVgqH9E3rdl5jv+od0HILxsHD63DC6j3O9fZmWjunhl2V/tN7MfvL/bioGNyOcyKYToeD0c8TQfAcwlH4Zg5Vis0/n9wTK1wugTn9x1jnUR31nnjtXJfL8Kktyf8r552u/iT1n5yxWFr94UQPM1GoyKTSTGm2zBNjsLax38ZnsxBY3PY2sei94NRvjmZWy3/uQs8/p4rYSuk51cY2NY3NQi8BoORv+5SKIxx1AcwEuVu7ML/O0XW7858C7oNx42Pte6LoTKoQuOBDeEJx6KsqO4LN3HD3U4KAAA=&quot;"/>
    <we:property name="isFiltersActionButtonVisible" value="true"/>
    <we:property name="isVisualContainerHeaderHidden" value="false"/>
    <we:property name="reportEmbeddedTime" value="&quot;2024-12-09T15:57:08.247Z&quot;"/>
    <we:property name="creatorTenantId" value="&quot;0e8f36b6-ad18-44cf-b7c4-a044263c8f27&quot;"/>
    <we:property name="creatorUserId" value="&quot;1003200417A9F1C6&quot;"/>
    <we:property name="creatorSessionId" value="&quot;afe2d501-b2f2-4b86-a5c1-f6cca1aa88f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Liliane Rose Refatti Refatti</dc:creator>
  <cp:lastModifiedBy>Liliane Rose Refatti Refatti</cp:lastModifiedBy>
  <cp:revision>3</cp:revision>
  <dcterms:created xsi:type="dcterms:W3CDTF">2024-12-09T15:48:11Z</dcterms:created>
  <dcterms:modified xsi:type="dcterms:W3CDTF">2024-12-09T16:01:08Z</dcterms:modified>
</cp:coreProperties>
</file>