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33"/>
    <a:srgbClr val="FFFFFF"/>
    <a:srgbClr val="FF6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2EF2B-9318-476A-9286-E73845D6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A52151-A242-466F-B4F7-1CC333FA6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CAA01-915F-4171-8C19-E35D9F98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DAEA8C-297C-421D-9C5D-4FE9CEF8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73E9D-23A8-49E9-AC88-5864E781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3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0C45A-10A6-47F9-8E9D-716639CC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BE2544-B577-4C53-A9C9-93102872A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CB01FC-30B8-4830-9CB3-E88CAD7B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3B1E0-4D79-43D3-AC8A-9E5FDBAF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A769E6-AC11-4CC0-AEBB-AC7ED531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7F4C74-3E95-4EF4-BD15-DD83899C8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24E7A6-8FCA-44E4-905E-2A543475E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1E9DE-C715-48B1-AFB5-5B71B01E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D7A79-5B22-433B-B106-0EB98441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31F55-0CFB-4F0F-8EAB-9020A665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CA65F-336B-4493-8ED4-41A459A0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10AF96-5FF4-485F-AF4F-43F34DE6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9EE29-73CF-4D76-A10F-73DD681F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B743C4-B522-4F93-BB25-6B0FA337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C5A34E-F98B-4891-968F-BB397130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9274D-B047-414D-9713-81BE0AA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861605-C8A1-4806-8D2E-76B8AD58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A7F1C-672E-41C4-B0B4-658B58D2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497AEB-4D0C-4B7B-AB4C-023CCBC9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B130E6-CD93-4222-9C59-CD840D91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7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0616F-FC97-44E5-8A4F-AEEC87E1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9A8578-AAB4-4A5B-9A9B-C0462DA71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39B4AE-93B6-4F43-99D6-869EA3B45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FEE2D5-0A2F-4732-962A-2C14115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44B2DE-548F-445A-80DD-D8ECF3FB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C4571F-4AB0-4C83-9D07-8FE00752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6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6DE47-8BF2-4FCA-AA68-DE00AFA9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A58536-D1A3-4987-8683-6958B214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5A0BE2-249B-4331-B214-4E9483D8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E31717-A795-4F68-B9CE-5F17428BF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E84BD3-7B6C-4740-A288-0F2D733D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96E2E7-5786-4BBA-B79D-7C3DCE87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9FB6E0-B5F2-49ED-90A4-84AEA6E9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126D18-2827-444C-93A9-D331E82D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3D16E-F691-4EF5-AC5E-DEBC7B35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0F606A-1098-4169-AC74-6C50CC71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46ACD0-7212-4138-B936-1133F1B8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B34BB2-A318-43AD-B151-9D925044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7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7208FFF-250B-4392-B181-BF11D5C9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EAB29D-67CB-4C56-A85E-A10888BD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1C138D-1A75-4A1F-864E-420C8681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683EE-841E-4A0A-AAD2-954078FA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A0A03-9451-4630-AAEC-3B23078B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51F59D-7E6E-45A9-9D27-5BE721959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60994-8A5B-4647-98D2-E1691AEB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DDAAE7-9152-4938-8601-C0F6A509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9C341D-F56E-4434-9CB1-96E7E69F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6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18BB3-3968-4805-A499-E5039AD7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2877A4-4310-4862-BF56-FAAEEA3FE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24B3D8-8AEE-4BA7-9A6B-BD54804EA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E1797F-1565-4A33-A01B-9780B7BC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D58824-3FFA-4D87-B561-BF5C50E3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CC4B78-49E9-471F-861D-3FF77D5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7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BE42FF-0AB9-4D5F-ADDD-8DE80D91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1F9691-4C38-487B-BFC8-6CFAAF47D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6B2DA3-63D0-4480-9378-DF08D78F8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12D2-0F97-4EA8-B544-DD9CBB4AAE7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B48E0-4345-40AF-A229-3B978BFB7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A0229-31D0-4971-83C9-9438A12F1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3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1D2EF58A-9ACE-46D1-A6C6-486E6809DF77}"/>
              </a:ext>
            </a:extLst>
          </p:cNvPr>
          <p:cNvSpPr/>
          <p:nvPr/>
        </p:nvSpPr>
        <p:spPr>
          <a:xfrm>
            <a:off x="104578" y="184500"/>
            <a:ext cx="3371851" cy="1735819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DATA MINING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Recherche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bibliographique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d’articles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non-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scientifiques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par mot-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clé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“champ” + “feu”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“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écobuage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37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1D2EF58A-9ACE-46D1-A6C6-486E6809DF77}"/>
              </a:ext>
            </a:extLst>
          </p:cNvPr>
          <p:cNvSpPr/>
          <p:nvPr/>
        </p:nvSpPr>
        <p:spPr>
          <a:xfrm>
            <a:off x="104578" y="184500"/>
            <a:ext cx="3371851" cy="1735819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DATA MINING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Recherche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bibliographique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d’articles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non-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scientifiques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par mot-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clé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“champ” + “feu”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“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écobuage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”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A9FDBD7-D6ED-4D0B-9849-B0DCD6B69586}"/>
              </a:ext>
            </a:extLst>
          </p:cNvPr>
          <p:cNvSpPr/>
          <p:nvPr/>
        </p:nvSpPr>
        <p:spPr>
          <a:xfrm>
            <a:off x="104577" y="2879169"/>
            <a:ext cx="3371851" cy="1735819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Etude de la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dynamique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spatiale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et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temporelle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Quelles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sont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les motifs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observés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sur les régimes de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agricoles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France ?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35D1935B-C7DF-4B93-84B3-1DDC1FBC3E88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 rot="5400000">
            <a:off x="1311079" y="2399744"/>
            <a:ext cx="958850" cy="1"/>
          </a:xfrm>
          <a:prstGeom prst="bentConnector3">
            <a:avLst>
              <a:gd name="adj1" fmla="val 50000"/>
            </a:avLst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4802387-302F-407B-B27C-284A58F14423}"/>
              </a:ext>
            </a:extLst>
          </p:cNvPr>
          <p:cNvSpPr/>
          <p:nvPr/>
        </p:nvSpPr>
        <p:spPr>
          <a:xfrm>
            <a:off x="104576" y="5458120"/>
            <a:ext cx="3371851" cy="1215380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Base de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données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SERPIC des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prescrits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Écobuage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et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encadrés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dans 4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départements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des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Pyrénées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822E9918-EF6D-4ED7-8F5C-3938BFBE6E80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rot="5400000" flipH="1" flipV="1">
            <a:off x="1368936" y="5036554"/>
            <a:ext cx="843132" cy="1"/>
          </a:xfrm>
          <a:prstGeom prst="bentConnector3">
            <a:avLst>
              <a:gd name="adj1" fmla="val 50000"/>
            </a:avLst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DB40C8C1-3186-43B6-9FAD-F4B7EBEC0722}"/>
              </a:ext>
            </a:extLst>
          </p:cNvPr>
          <p:cNvSpPr txBox="1"/>
          <p:nvPr/>
        </p:nvSpPr>
        <p:spPr>
          <a:xfrm>
            <a:off x="1790501" y="4744166"/>
            <a:ext cx="46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C0033"/>
                </a:solidFill>
                <a:latin typeface="ITC Giovanni Std Book" panose="00000500000000000000" pitchFamily="50" charset="0"/>
              </a:rPr>
              <a:t>?</a:t>
            </a:r>
            <a:endParaRPr lang="en-US" b="1" dirty="0">
              <a:solidFill>
                <a:srgbClr val="CC0033"/>
              </a:solidFill>
              <a:latin typeface="ITC Giovanni Std Boo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48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CC0033"/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  <a:latin typeface="ITC Giovanni Std Book" panose="00000500000000000000" pitchFamily="50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C0033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78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ITC Giovanni Std Book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Lilian VALLET</dc:creator>
  <cp:lastModifiedBy>Lilian VALLET</cp:lastModifiedBy>
  <cp:revision>17</cp:revision>
  <dcterms:created xsi:type="dcterms:W3CDTF">2022-06-09T13:01:40Z</dcterms:created>
  <dcterms:modified xsi:type="dcterms:W3CDTF">2022-06-10T16:22:29Z</dcterms:modified>
</cp:coreProperties>
</file>