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FF65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EF2B-9318-476A-9286-E73845D6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52151-A242-466F-B4F7-1CC333FA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CAA01-915F-4171-8C19-E35D9F98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AEA8C-297C-421D-9C5D-4FE9CEF8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73E9D-23A8-49E9-AC88-5864E78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C45A-10A6-47F9-8E9D-716639C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E2544-B577-4C53-A9C9-93102872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B01FC-30B8-4830-9CB3-E88CAD7B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3B1E0-4D79-43D3-AC8A-9E5FDBAF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769E6-AC11-4CC0-AEBB-AC7ED53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7F4C74-3E95-4EF4-BD15-DD83899C8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24E7A6-8FCA-44E4-905E-2A543475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1E9DE-C715-48B1-AFB5-5B71B01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D7A79-5B22-433B-B106-0EB9844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31F55-0CFB-4F0F-8EAB-9020A6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CA65F-336B-4493-8ED4-41A459A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10AF96-5FF4-485F-AF4F-43F34DE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9EE29-73CF-4D76-A10F-73DD681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743C4-B522-4F93-BB25-6B0FA337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5A34E-F98B-4891-968F-BB397130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9274D-B047-414D-9713-81BE0AA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861605-C8A1-4806-8D2E-76B8AD58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A7F1C-672E-41C4-B0B4-658B58D2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97AEB-4D0C-4B7B-AB4C-023CCBC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130E6-CD93-4222-9C59-CD840D91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616F-FC97-44E5-8A4F-AEEC87E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A8578-AAB4-4A5B-9A9B-C0462DA7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9B4AE-93B6-4F43-99D6-869EA3B4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EE2D5-0A2F-4732-962A-2C14115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4B2DE-548F-445A-80DD-D8ECF3F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4571F-4AB0-4C83-9D07-8FE0075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6DE47-8BF2-4FCA-AA68-DE00AFA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A58536-D1A3-4987-8683-6958B214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A0BE2-249B-4331-B214-4E9483D8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31717-A795-4F68-B9CE-5F17428B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E84BD3-7B6C-4740-A288-0F2D733D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96E2E7-5786-4BBA-B79D-7C3DCE87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9FB6E0-B5F2-49ED-90A4-84AEA6E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126D18-2827-444C-93A9-D331E82D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3D16E-F691-4EF5-AC5E-DEBC7B35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0F606A-1098-4169-AC74-6C50CC7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6ACD0-7212-4138-B936-1133F1B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34BB2-A318-43AD-B151-9D92504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208FFF-250B-4392-B181-BF11D5C9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AB29D-67CB-4C56-A85E-A10888B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C138D-1A75-4A1F-864E-420C868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83EE-841E-4A0A-AAD2-954078F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0A03-9451-4630-AAEC-3B23078B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1F59D-7E6E-45A9-9D27-5BE72195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0994-8A5B-4647-98D2-E1691AEB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DAAE7-9152-4938-8601-C0F6A50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341D-F56E-4434-9CB1-96E7E69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8BB3-3968-4805-A499-E5039AD7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877A4-4310-4862-BF56-FAAEEA3F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24B3D8-8AEE-4BA7-9A6B-BD54804E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1797F-1565-4A33-A01B-9780B7B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58824-3FFA-4D87-B561-BF5C50E3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C4B78-49E9-471F-861D-3FF77D5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E42FF-0AB9-4D5F-ADDD-8DE80D91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F9691-4C38-487B-BFC8-6CFAAF47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B2DA3-63D0-4480-9378-DF08D78F8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B48E0-4345-40AF-A229-3B978BFB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0229-31D0-4971-83C9-9438A12F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37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CC0033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  <a:latin typeface="ITC Giovanni Std Book" panose="000005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C003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7</cp:revision>
  <dcterms:created xsi:type="dcterms:W3CDTF">2022-06-09T13:01:40Z</dcterms:created>
  <dcterms:modified xsi:type="dcterms:W3CDTF">2022-06-09T13:43:52Z</dcterms:modified>
</cp:coreProperties>
</file>