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F65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EF2B-9318-476A-9286-E73845D6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52151-A242-466F-B4F7-1CC333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CAA01-915F-4171-8C19-E35D9F9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AEA8C-297C-421D-9C5D-4FE9CE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73E9D-23A8-49E9-AC88-5864E7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C45A-10A6-47F9-8E9D-716639C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E2544-B577-4C53-A9C9-93102872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B01FC-30B8-4830-9CB3-E88CAD7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3B1E0-4D79-43D3-AC8A-9E5FDBA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769E6-AC11-4CC0-AEBB-AC7ED53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F4C74-3E95-4EF4-BD15-DD83899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24E7A6-8FCA-44E4-905E-2A543475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1E9DE-C715-48B1-AFB5-5B71B01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D7A79-5B22-433B-B106-0EB9844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31F55-0CFB-4F0F-8EAB-9020A6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CA65F-336B-4493-8ED4-41A459A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0AF96-5FF4-485F-AF4F-43F34DE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EE29-73CF-4D76-A10F-73DD68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43C4-B522-4F93-BB25-6B0FA33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5A34E-F98B-4891-968F-BB397130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9274D-B047-414D-9713-81BE0AA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61605-C8A1-4806-8D2E-76B8AD58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A7F1C-672E-41C4-B0B4-658B58D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7AEB-4D0C-4B7B-AB4C-023CCBC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30E6-CD93-4222-9C59-CD840D9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16F-FC97-44E5-8A4F-AEEC87E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A8578-AAB4-4A5B-9A9B-C0462DA7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9B4AE-93B6-4F43-99D6-869EA3B4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EE2D5-0A2F-4732-962A-2C14115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4B2DE-548F-445A-80DD-D8ECF3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4571F-4AB0-4C83-9D07-8FE0075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DE47-8BF2-4FCA-AA68-DE00AFA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58536-D1A3-4987-8683-6958B214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A0BE2-249B-4331-B214-4E9483D8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31717-A795-4F68-B9CE-5F17428B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E84BD3-7B6C-4740-A288-0F2D733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6E2E7-5786-4BBA-B79D-7C3DCE8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9FB6E0-B5F2-49ED-90A4-84AEA6E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26D18-2827-444C-93A9-D331E82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D16E-F691-4EF5-AC5E-DEBC7B3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F606A-1098-4169-AC74-6C50CC7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6ACD0-7212-4138-B936-1133F1B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34BB2-A318-43AD-B151-9D92504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208FFF-250B-4392-B181-BF11D5C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AB29D-67CB-4C56-A85E-A10888B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C138D-1A75-4A1F-864E-420C868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83EE-841E-4A0A-AAD2-954078F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0A03-9451-4630-AAEC-3B23078B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1F59D-7E6E-45A9-9D27-5BE7219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0994-8A5B-4647-98D2-E1691AE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DAAE7-9152-4938-8601-C0F6A50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341D-F56E-4434-9CB1-96E7E69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8BB3-3968-4805-A499-E5039AD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77A4-4310-4862-BF56-FAAEEA3F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24B3D8-8AEE-4BA7-9A6B-BD54804E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797F-1565-4A33-A01B-9780B7B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8824-3FFA-4D87-B561-BF5C50E3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4B78-49E9-471F-861D-3FF77D5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E42FF-0AB9-4D5F-ADDD-8DE80D91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F9691-4C38-487B-BFC8-6CFAAF47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B2DA3-63D0-4480-9378-DF08D78F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B48E0-4345-40AF-A229-3B978BFB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0229-31D0-4971-83C9-9438A12F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935630-F0F9-43F5-851A-98631EC7B78B}"/>
              </a:ext>
            </a:extLst>
          </p:cNvPr>
          <p:cNvSpPr/>
          <p:nvPr/>
        </p:nvSpPr>
        <p:spPr>
          <a:xfrm>
            <a:off x="4123426" y="698740"/>
            <a:ext cx="914400" cy="914400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C87B0B-E273-4337-8520-38B860F871B6}"/>
              </a:ext>
            </a:extLst>
          </p:cNvPr>
          <p:cNvSpPr/>
          <p:nvPr/>
        </p:nvSpPr>
        <p:spPr>
          <a:xfrm>
            <a:off x="4226233" y="1501993"/>
            <a:ext cx="3737016" cy="654006"/>
          </a:xfrm>
          <a:prstGeom prst="roundRect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Reconstitution des surfaces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incendiées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forestières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F69C791B-B7E5-49CB-BE37-826DA4BE7F90}"/>
              </a:ext>
            </a:extLst>
          </p:cNvPr>
          <p:cNvSpPr/>
          <p:nvPr/>
        </p:nvSpPr>
        <p:spPr>
          <a:xfrm rot="2908894">
            <a:off x="5216405" y="2252878"/>
            <a:ext cx="556181" cy="1110956"/>
          </a:xfrm>
          <a:prstGeom prst="downArrow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715815E0-B809-4210-9557-4766260D3A69}"/>
              </a:ext>
            </a:extLst>
          </p:cNvPr>
          <p:cNvSpPr/>
          <p:nvPr/>
        </p:nvSpPr>
        <p:spPr>
          <a:xfrm rot="18691106" flipH="1">
            <a:off x="6416896" y="2252878"/>
            <a:ext cx="556181" cy="1110956"/>
          </a:xfrm>
          <a:prstGeom prst="downArrow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15C9485-3748-4BC4-B3CE-7A8EB3538CC6}"/>
              </a:ext>
            </a:extLst>
          </p:cNvPr>
          <p:cNvCxnSpPr/>
          <p:nvPr/>
        </p:nvCxnSpPr>
        <p:spPr>
          <a:xfrm>
            <a:off x="6094741" y="2808356"/>
            <a:ext cx="0" cy="313205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20C4D23-7229-46E1-B93B-0365FA59D80A}"/>
              </a:ext>
            </a:extLst>
          </p:cNvPr>
          <p:cNvSpPr/>
          <p:nvPr/>
        </p:nvSpPr>
        <p:spPr>
          <a:xfrm>
            <a:off x="920255" y="3429000"/>
            <a:ext cx="3973994" cy="654006"/>
          </a:xfrm>
          <a:prstGeom prst="roundRect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Analyse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l’aléa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incendie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de la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résilience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écosystèmes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forestiers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3A5625C-7495-408A-96B0-323EAA3692A6}"/>
              </a:ext>
            </a:extLst>
          </p:cNvPr>
          <p:cNvSpPr txBox="1"/>
          <p:nvPr/>
        </p:nvSpPr>
        <p:spPr>
          <a:xfrm>
            <a:off x="2477381" y="5529534"/>
            <a:ext cx="256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TC Giovanni Std Book" panose="00000500000000000000" pitchFamily="50" charset="0"/>
              </a:rPr>
              <a:t>ANALYSE EMPIRIQUE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7D55D6-CBFD-40FA-B6C0-926F81C6B5AA}"/>
              </a:ext>
            </a:extLst>
          </p:cNvPr>
          <p:cNvSpPr txBox="1"/>
          <p:nvPr/>
        </p:nvSpPr>
        <p:spPr>
          <a:xfrm>
            <a:off x="7074024" y="5529534"/>
            <a:ext cx="264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TC Giovanni Std Book" panose="00000500000000000000" pitchFamily="50" charset="0"/>
              </a:rPr>
              <a:t>ANALYSE THEORIQUE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1C1EC2B-944B-463C-B252-B4D38A71C891}"/>
              </a:ext>
            </a:extLst>
          </p:cNvPr>
          <p:cNvSpPr/>
          <p:nvPr/>
        </p:nvSpPr>
        <p:spPr>
          <a:xfrm>
            <a:off x="919884" y="4562208"/>
            <a:ext cx="3973994" cy="654006"/>
          </a:xfrm>
          <a:prstGeom prst="roundRect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Modélisation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flux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carbone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passés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futurs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9AA0281-CDC3-4E81-AF6B-FED0507EE0C0}"/>
              </a:ext>
            </a:extLst>
          </p:cNvPr>
          <p:cNvSpPr/>
          <p:nvPr/>
        </p:nvSpPr>
        <p:spPr>
          <a:xfrm>
            <a:off x="7297751" y="3514299"/>
            <a:ext cx="3973994" cy="654006"/>
          </a:xfrm>
          <a:prstGeom prst="roundRect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Analyse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théorique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processus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 coexistence post-perturbation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B4E6271-7E9E-40FC-B29B-B5335B26984B}"/>
              </a:ext>
            </a:extLst>
          </p:cNvPr>
          <p:cNvSpPr/>
          <p:nvPr/>
        </p:nvSpPr>
        <p:spPr>
          <a:xfrm>
            <a:off x="7295232" y="4615009"/>
            <a:ext cx="3973994" cy="654006"/>
          </a:xfrm>
          <a:prstGeom prst="roundRect">
            <a:avLst/>
          </a:prstGeom>
          <a:solidFill>
            <a:srgbClr val="FF658A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Pyrogéographie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fonctionelle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: Relation entre traits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écophysiologiquse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régime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feux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637F695-68A1-436C-ABF0-DE0746F8B562}"/>
              </a:ext>
            </a:extLst>
          </p:cNvPr>
          <p:cNvSpPr/>
          <p:nvPr/>
        </p:nvSpPr>
        <p:spPr>
          <a:xfrm>
            <a:off x="4010233" y="1310233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1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DB056E9-B71B-43F5-BDF5-F147F95B11F0}"/>
              </a:ext>
            </a:extLst>
          </p:cNvPr>
          <p:cNvSpPr/>
          <p:nvPr/>
        </p:nvSpPr>
        <p:spPr>
          <a:xfrm>
            <a:off x="703884" y="3213000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1C99A8-9C0B-4195-9765-1992DF59184D}"/>
              </a:ext>
            </a:extLst>
          </p:cNvPr>
          <p:cNvSpPr/>
          <p:nvPr/>
        </p:nvSpPr>
        <p:spPr>
          <a:xfrm>
            <a:off x="7079232" y="3299039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3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260ADF3-837F-45C8-A7AF-2A05E7D919F3}"/>
              </a:ext>
            </a:extLst>
          </p:cNvPr>
          <p:cNvSpPr/>
          <p:nvPr/>
        </p:nvSpPr>
        <p:spPr>
          <a:xfrm>
            <a:off x="703884" y="4346208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8A404E3-7C0A-4829-862A-437894C3593D}"/>
              </a:ext>
            </a:extLst>
          </p:cNvPr>
          <p:cNvSpPr/>
          <p:nvPr/>
        </p:nvSpPr>
        <p:spPr>
          <a:xfrm>
            <a:off x="7074024" y="4393167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5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53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C0033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ITC Giovanni Std Book" panose="000005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C003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ITC Giovanni Std Book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6</cp:revision>
  <dcterms:created xsi:type="dcterms:W3CDTF">2022-06-09T13:01:40Z</dcterms:created>
  <dcterms:modified xsi:type="dcterms:W3CDTF">2022-06-11T13:37:45Z</dcterms:modified>
</cp:coreProperties>
</file>