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8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EC2-997B-4D77-8FF9-72F9A5A36F8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F26-5F49-4EBB-B830-B621086BF5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0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EC2-997B-4D77-8FF9-72F9A5A36F8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F26-5F49-4EBB-B830-B621086BF5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23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EC2-997B-4D77-8FF9-72F9A5A36F8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F26-5F49-4EBB-B830-B621086BF5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13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EC2-997B-4D77-8FF9-72F9A5A36F8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F26-5F49-4EBB-B830-B621086BF5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40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EC2-997B-4D77-8FF9-72F9A5A36F8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F26-5F49-4EBB-B830-B621086BF5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97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EC2-997B-4D77-8FF9-72F9A5A36F8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F26-5F49-4EBB-B830-B621086BF5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16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EC2-997B-4D77-8FF9-72F9A5A36F8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F26-5F49-4EBB-B830-B621086BF5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79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EC2-997B-4D77-8FF9-72F9A5A36F8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F26-5F49-4EBB-B830-B621086BF5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51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EC2-997B-4D77-8FF9-72F9A5A36F8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F26-5F49-4EBB-B830-B621086BF5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00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EC2-997B-4D77-8FF9-72F9A5A36F8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F26-5F49-4EBB-B830-B621086BF5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6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EC2-997B-4D77-8FF9-72F9A5A36F8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FF26-5F49-4EBB-B830-B621086BF5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69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AEC2-997B-4D77-8FF9-72F9A5A36F8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FF26-5F49-4EBB-B830-B621086BF5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84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B7D07FB4-3BDE-4B29-BFF2-890364A66A0E}"/>
              </a:ext>
            </a:extLst>
          </p:cNvPr>
          <p:cNvGrpSpPr/>
          <p:nvPr/>
        </p:nvGrpSpPr>
        <p:grpSpPr>
          <a:xfrm>
            <a:off x="0" y="-16239"/>
            <a:ext cx="4941207" cy="10495679"/>
            <a:chOff x="0" y="-16239"/>
            <a:chExt cx="4941207" cy="1049567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38ACFE66-CBC1-4CCB-BB8E-7AEE5DB77A36}"/>
                </a:ext>
              </a:extLst>
            </p:cNvPr>
            <p:cNvGrpSpPr/>
            <p:nvPr/>
          </p:nvGrpSpPr>
          <p:grpSpPr>
            <a:xfrm>
              <a:off x="0" y="0"/>
              <a:ext cx="4941207" cy="10479440"/>
              <a:chOff x="0" y="0"/>
              <a:chExt cx="4941207" cy="10479440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A8C120DE-C24D-43A3-B494-FF223D051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4934857" cy="3787623"/>
              </a:xfrm>
              <a:prstGeom prst="rect">
                <a:avLst/>
              </a:prstGeom>
            </p:spPr>
          </p:pic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47151FBE-74BE-424D-A4BF-55A6252046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447"/>
              <a:stretch/>
            </p:blipFill>
            <p:spPr>
              <a:xfrm>
                <a:off x="0" y="3467100"/>
                <a:ext cx="4934857" cy="3619196"/>
              </a:xfrm>
              <a:prstGeom prst="rect">
                <a:avLst/>
              </a:prstGeom>
            </p:spPr>
          </p:pic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2875AA1D-DE19-4E55-BAD8-4D9B9D57FB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220"/>
              <a:stretch/>
            </p:blipFill>
            <p:spPr>
              <a:xfrm>
                <a:off x="6350" y="6851649"/>
                <a:ext cx="4934857" cy="3627791"/>
              </a:xfrm>
              <a:prstGeom prst="rect">
                <a:avLst/>
              </a:prstGeom>
            </p:spPr>
          </p:pic>
        </p:grp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6383389-4572-4351-9D80-5CD2A72E871B}"/>
                </a:ext>
              </a:extLst>
            </p:cNvPr>
            <p:cNvSpPr txBox="1"/>
            <p:nvPr/>
          </p:nvSpPr>
          <p:spPr>
            <a:xfrm>
              <a:off x="6350" y="-16239"/>
              <a:ext cx="74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8406A69-8ED1-476C-B134-A9FA3626856F}"/>
                </a:ext>
              </a:extLst>
            </p:cNvPr>
            <p:cNvSpPr txBox="1"/>
            <p:nvPr/>
          </p:nvSpPr>
          <p:spPr>
            <a:xfrm>
              <a:off x="6350" y="3368310"/>
              <a:ext cx="74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6332CA4-6A86-498B-AC96-626BFD80967E}"/>
                </a:ext>
              </a:extLst>
            </p:cNvPr>
            <p:cNvSpPr txBox="1"/>
            <p:nvPr/>
          </p:nvSpPr>
          <p:spPr>
            <a:xfrm>
              <a:off x="41519" y="6705265"/>
              <a:ext cx="74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85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BDF7611A-1450-47E1-97D2-2A0A66150EB5}"/>
              </a:ext>
            </a:extLst>
          </p:cNvPr>
          <p:cNvGrpSpPr/>
          <p:nvPr/>
        </p:nvGrpSpPr>
        <p:grpSpPr>
          <a:xfrm>
            <a:off x="-1" y="14515"/>
            <a:ext cx="4210050" cy="11428517"/>
            <a:chOff x="-1" y="14515"/>
            <a:chExt cx="4210050" cy="11428517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5AF0CB15-BE57-43EC-BBF5-6A78ACA0DED7}"/>
                </a:ext>
              </a:extLst>
            </p:cNvPr>
            <p:cNvGrpSpPr/>
            <p:nvPr/>
          </p:nvGrpSpPr>
          <p:grpSpPr>
            <a:xfrm>
              <a:off x="-1" y="14515"/>
              <a:ext cx="4161122" cy="11428517"/>
              <a:chOff x="-1" y="14515"/>
              <a:chExt cx="4161122" cy="11428517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163B9E65-CE5D-4D23-A95D-B48902098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30010"/>
                <a:ext cx="4161121" cy="3193762"/>
              </a:xfrm>
              <a:prstGeom prst="rect">
                <a:avLst/>
              </a:prstGeom>
            </p:spPr>
          </p:pic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25450040-00B5-4D06-9C0B-7942EB954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323772"/>
                <a:ext cx="4161121" cy="8119260"/>
              </a:xfrm>
              <a:prstGeom prst="rect">
                <a:avLst/>
              </a:prstGeom>
            </p:spPr>
          </p:pic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20A5836-221F-44DC-AD07-904EA8DAEBD5}"/>
                  </a:ext>
                </a:extLst>
              </p:cNvPr>
              <p:cNvSpPr txBox="1"/>
              <p:nvPr/>
            </p:nvSpPr>
            <p:spPr>
              <a:xfrm>
                <a:off x="0" y="3139106"/>
                <a:ext cx="743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01C12C5-7953-49A7-83B5-A3A72B290392}"/>
                  </a:ext>
                </a:extLst>
              </p:cNvPr>
              <p:cNvSpPr txBox="1"/>
              <p:nvPr/>
            </p:nvSpPr>
            <p:spPr>
              <a:xfrm>
                <a:off x="-1" y="14515"/>
                <a:ext cx="743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</p:txBody>
          </p:sp>
        </p:grp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9B34C0F-BB29-4622-83C3-CC006418C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201" t="39174" r="1914" b="46809"/>
            <a:stretch/>
          </p:blipFill>
          <p:spPr>
            <a:xfrm>
              <a:off x="3424236" y="7101505"/>
              <a:ext cx="785813" cy="447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4371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15</Words>
  <Application>Microsoft Office PowerPoint</Application>
  <PresentationFormat>A3 (297 x 420 mm)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Lilian VALLET</dc:creator>
  <cp:lastModifiedBy>Lilian VALLET</cp:lastModifiedBy>
  <cp:revision>5</cp:revision>
  <dcterms:created xsi:type="dcterms:W3CDTF">2022-03-01T15:14:00Z</dcterms:created>
  <dcterms:modified xsi:type="dcterms:W3CDTF">2022-03-01T18:08:45Z</dcterms:modified>
</cp:coreProperties>
</file>