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3959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32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7957"/>
            <a:ext cx="9144000" cy="1378397"/>
          </a:xfrm>
        </p:spPr>
        <p:txBody>
          <a:bodyPr anchor="b"/>
          <a:lstStyle>
            <a:lvl1pPr algn="ctr">
              <a:defRPr sz="346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79510"/>
            <a:ext cx="9144000" cy="955896"/>
          </a:xfrm>
        </p:spPr>
        <p:txBody>
          <a:bodyPr/>
          <a:lstStyle>
            <a:lvl1pPr marL="0" indent="0" algn="ctr">
              <a:buNone/>
              <a:defRPr sz="1386"/>
            </a:lvl1pPr>
            <a:lvl2pPr marL="263942" indent="0" algn="ctr">
              <a:buNone/>
              <a:defRPr sz="1155"/>
            </a:lvl2pPr>
            <a:lvl3pPr marL="527883" indent="0" algn="ctr">
              <a:buNone/>
              <a:defRPr sz="1039"/>
            </a:lvl3pPr>
            <a:lvl4pPr marL="791825" indent="0" algn="ctr">
              <a:buNone/>
              <a:defRPr sz="924"/>
            </a:lvl4pPr>
            <a:lvl5pPr marL="1055766" indent="0" algn="ctr">
              <a:buNone/>
              <a:defRPr sz="924"/>
            </a:lvl5pPr>
            <a:lvl6pPr marL="1319708" indent="0" algn="ctr">
              <a:buNone/>
              <a:defRPr sz="924"/>
            </a:lvl6pPr>
            <a:lvl7pPr marL="1583649" indent="0" algn="ctr">
              <a:buNone/>
              <a:defRPr sz="924"/>
            </a:lvl7pPr>
            <a:lvl8pPr marL="1847591" indent="0" algn="ctr">
              <a:buNone/>
              <a:defRPr sz="924"/>
            </a:lvl8pPr>
            <a:lvl9pPr marL="2111532" indent="0" algn="ctr">
              <a:buNone/>
              <a:defRPr sz="924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61488-6A76-4FC5-9A58-7798C46AA209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57B97-5ADB-421B-89F6-84B64788B3A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61488-6A76-4FC5-9A58-7798C46AA209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57B97-5ADB-421B-89F6-84B64788B3A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92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10792"/>
            <a:ext cx="2628900" cy="33552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10792"/>
            <a:ext cx="7734300" cy="335526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61488-6A76-4FC5-9A58-7798C46AA209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57B97-5ADB-421B-89F6-84B64788B3A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45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61488-6A76-4FC5-9A58-7798C46AA209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57B97-5ADB-421B-89F6-84B64788B3A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84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987058"/>
            <a:ext cx="10515600" cy="1646927"/>
          </a:xfrm>
        </p:spPr>
        <p:txBody>
          <a:bodyPr anchor="b"/>
          <a:lstStyle>
            <a:lvl1pPr>
              <a:defRPr sz="346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649565"/>
            <a:ext cx="10515600" cy="866080"/>
          </a:xfrm>
        </p:spPr>
        <p:txBody>
          <a:bodyPr/>
          <a:lstStyle>
            <a:lvl1pPr marL="0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1pPr>
            <a:lvl2pPr marL="26394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2pPr>
            <a:lvl3pPr marL="527883" indent="0">
              <a:buNone/>
              <a:defRPr sz="1039">
                <a:solidFill>
                  <a:schemeClr val="tx1">
                    <a:tint val="75000"/>
                  </a:schemeClr>
                </a:solidFill>
              </a:defRPr>
            </a:lvl3pPr>
            <a:lvl4pPr marL="791825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4pPr>
            <a:lvl5pPr marL="1055766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5pPr>
            <a:lvl6pPr marL="1319708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6pPr>
            <a:lvl7pPr marL="1583649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7pPr>
            <a:lvl8pPr marL="1847591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8pPr>
            <a:lvl9pPr marL="2111532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61488-6A76-4FC5-9A58-7798C46AA209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57B97-5ADB-421B-89F6-84B64788B3A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561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53960"/>
            <a:ext cx="5181600" cy="251209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53960"/>
            <a:ext cx="5181600" cy="251209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61488-6A76-4FC5-9A58-7798C46AA209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57B97-5ADB-421B-89F6-84B64788B3A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58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10792"/>
            <a:ext cx="10515600" cy="7652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970560"/>
            <a:ext cx="5157787" cy="475657"/>
          </a:xfrm>
        </p:spPr>
        <p:txBody>
          <a:bodyPr anchor="b"/>
          <a:lstStyle>
            <a:lvl1pPr marL="0" indent="0">
              <a:buNone/>
              <a:defRPr sz="1386" b="1"/>
            </a:lvl1pPr>
            <a:lvl2pPr marL="263942" indent="0">
              <a:buNone/>
              <a:defRPr sz="1155" b="1"/>
            </a:lvl2pPr>
            <a:lvl3pPr marL="527883" indent="0">
              <a:buNone/>
              <a:defRPr sz="1039" b="1"/>
            </a:lvl3pPr>
            <a:lvl4pPr marL="791825" indent="0">
              <a:buNone/>
              <a:defRPr sz="924" b="1"/>
            </a:lvl4pPr>
            <a:lvl5pPr marL="1055766" indent="0">
              <a:buNone/>
              <a:defRPr sz="924" b="1"/>
            </a:lvl5pPr>
            <a:lvl6pPr marL="1319708" indent="0">
              <a:buNone/>
              <a:defRPr sz="924" b="1"/>
            </a:lvl6pPr>
            <a:lvl7pPr marL="1583649" indent="0">
              <a:buNone/>
              <a:defRPr sz="924" b="1"/>
            </a:lvl7pPr>
            <a:lvl8pPr marL="1847591" indent="0">
              <a:buNone/>
              <a:defRPr sz="924" b="1"/>
            </a:lvl8pPr>
            <a:lvl9pPr marL="2111532" indent="0">
              <a:buNone/>
              <a:defRPr sz="924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446217"/>
            <a:ext cx="5157787" cy="212716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70560"/>
            <a:ext cx="5183188" cy="475657"/>
          </a:xfrm>
        </p:spPr>
        <p:txBody>
          <a:bodyPr anchor="b"/>
          <a:lstStyle>
            <a:lvl1pPr marL="0" indent="0">
              <a:buNone/>
              <a:defRPr sz="1386" b="1"/>
            </a:lvl1pPr>
            <a:lvl2pPr marL="263942" indent="0">
              <a:buNone/>
              <a:defRPr sz="1155" b="1"/>
            </a:lvl2pPr>
            <a:lvl3pPr marL="527883" indent="0">
              <a:buNone/>
              <a:defRPr sz="1039" b="1"/>
            </a:lvl3pPr>
            <a:lvl4pPr marL="791825" indent="0">
              <a:buNone/>
              <a:defRPr sz="924" b="1"/>
            </a:lvl4pPr>
            <a:lvl5pPr marL="1055766" indent="0">
              <a:buNone/>
              <a:defRPr sz="924" b="1"/>
            </a:lvl5pPr>
            <a:lvl6pPr marL="1319708" indent="0">
              <a:buNone/>
              <a:defRPr sz="924" b="1"/>
            </a:lvl6pPr>
            <a:lvl7pPr marL="1583649" indent="0">
              <a:buNone/>
              <a:defRPr sz="924" b="1"/>
            </a:lvl7pPr>
            <a:lvl8pPr marL="1847591" indent="0">
              <a:buNone/>
              <a:defRPr sz="924" b="1"/>
            </a:lvl8pPr>
            <a:lvl9pPr marL="2111532" indent="0">
              <a:buNone/>
              <a:defRPr sz="924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446217"/>
            <a:ext cx="5183188" cy="212716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61488-6A76-4FC5-9A58-7798C46AA209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57B97-5ADB-421B-89F6-84B64788B3A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65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61488-6A76-4FC5-9A58-7798C46AA209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57B97-5ADB-421B-89F6-84B64788B3A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03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61488-6A76-4FC5-9A58-7798C46AA209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57B97-5ADB-421B-89F6-84B64788B3A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64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63948"/>
            <a:ext cx="3932237" cy="923819"/>
          </a:xfrm>
        </p:spPr>
        <p:txBody>
          <a:bodyPr anchor="b"/>
          <a:lstStyle>
            <a:lvl1pPr>
              <a:defRPr sz="184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570055"/>
            <a:ext cx="6172200" cy="2813616"/>
          </a:xfrm>
        </p:spPr>
        <p:txBody>
          <a:bodyPr/>
          <a:lstStyle>
            <a:lvl1pPr>
              <a:defRPr sz="1847"/>
            </a:lvl1pPr>
            <a:lvl2pPr>
              <a:defRPr sz="1616"/>
            </a:lvl2pPr>
            <a:lvl3pPr>
              <a:defRPr sz="1386"/>
            </a:lvl3pPr>
            <a:lvl4pPr>
              <a:defRPr sz="1155"/>
            </a:lvl4pPr>
            <a:lvl5pPr>
              <a:defRPr sz="1155"/>
            </a:lvl5pPr>
            <a:lvl6pPr>
              <a:defRPr sz="1155"/>
            </a:lvl6pPr>
            <a:lvl7pPr>
              <a:defRPr sz="1155"/>
            </a:lvl7pPr>
            <a:lvl8pPr>
              <a:defRPr sz="1155"/>
            </a:lvl8pPr>
            <a:lvl9pPr>
              <a:defRPr sz="1155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187768"/>
            <a:ext cx="3932237" cy="2200486"/>
          </a:xfrm>
        </p:spPr>
        <p:txBody>
          <a:bodyPr/>
          <a:lstStyle>
            <a:lvl1pPr marL="0" indent="0">
              <a:buNone/>
              <a:defRPr sz="924"/>
            </a:lvl1pPr>
            <a:lvl2pPr marL="263942" indent="0">
              <a:buNone/>
              <a:defRPr sz="808"/>
            </a:lvl2pPr>
            <a:lvl3pPr marL="527883" indent="0">
              <a:buNone/>
              <a:defRPr sz="693"/>
            </a:lvl3pPr>
            <a:lvl4pPr marL="791825" indent="0">
              <a:buNone/>
              <a:defRPr sz="577"/>
            </a:lvl4pPr>
            <a:lvl5pPr marL="1055766" indent="0">
              <a:buNone/>
              <a:defRPr sz="577"/>
            </a:lvl5pPr>
            <a:lvl6pPr marL="1319708" indent="0">
              <a:buNone/>
              <a:defRPr sz="577"/>
            </a:lvl6pPr>
            <a:lvl7pPr marL="1583649" indent="0">
              <a:buNone/>
              <a:defRPr sz="577"/>
            </a:lvl7pPr>
            <a:lvl8pPr marL="1847591" indent="0">
              <a:buNone/>
              <a:defRPr sz="577"/>
            </a:lvl8pPr>
            <a:lvl9pPr marL="2111532" indent="0">
              <a:buNone/>
              <a:defRPr sz="577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61488-6A76-4FC5-9A58-7798C46AA209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57B97-5ADB-421B-89F6-84B64788B3A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88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63948"/>
            <a:ext cx="3932237" cy="923819"/>
          </a:xfrm>
        </p:spPr>
        <p:txBody>
          <a:bodyPr anchor="b"/>
          <a:lstStyle>
            <a:lvl1pPr>
              <a:defRPr sz="184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570055"/>
            <a:ext cx="6172200" cy="2813616"/>
          </a:xfrm>
        </p:spPr>
        <p:txBody>
          <a:bodyPr anchor="t"/>
          <a:lstStyle>
            <a:lvl1pPr marL="0" indent="0">
              <a:buNone/>
              <a:defRPr sz="1847"/>
            </a:lvl1pPr>
            <a:lvl2pPr marL="263942" indent="0">
              <a:buNone/>
              <a:defRPr sz="1616"/>
            </a:lvl2pPr>
            <a:lvl3pPr marL="527883" indent="0">
              <a:buNone/>
              <a:defRPr sz="1386"/>
            </a:lvl3pPr>
            <a:lvl4pPr marL="791825" indent="0">
              <a:buNone/>
              <a:defRPr sz="1155"/>
            </a:lvl4pPr>
            <a:lvl5pPr marL="1055766" indent="0">
              <a:buNone/>
              <a:defRPr sz="1155"/>
            </a:lvl5pPr>
            <a:lvl6pPr marL="1319708" indent="0">
              <a:buNone/>
              <a:defRPr sz="1155"/>
            </a:lvl6pPr>
            <a:lvl7pPr marL="1583649" indent="0">
              <a:buNone/>
              <a:defRPr sz="1155"/>
            </a:lvl7pPr>
            <a:lvl8pPr marL="1847591" indent="0">
              <a:buNone/>
              <a:defRPr sz="1155"/>
            </a:lvl8pPr>
            <a:lvl9pPr marL="2111532" indent="0">
              <a:buNone/>
              <a:defRPr sz="1155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187768"/>
            <a:ext cx="3932237" cy="2200486"/>
          </a:xfrm>
        </p:spPr>
        <p:txBody>
          <a:bodyPr/>
          <a:lstStyle>
            <a:lvl1pPr marL="0" indent="0">
              <a:buNone/>
              <a:defRPr sz="924"/>
            </a:lvl1pPr>
            <a:lvl2pPr marL="263942" indent="0">
              <a:buNone/>
              <a:defRPr sz="808"/>
            </a:lvl2pPr>
            <a:lvl3pPr marL="527883" indent="0">
              <a:buNone/>
              <a:defRPr sz="693"/>
            </a:lvl3pPr>
            <a:lvl4pPr marL="791825" indent="0">
              <a:buNone/>
              <a:defRPr sz="577"/>
            </a:lvl4pPr>
            <a:lvl5pPr marL="1055766" indent="0">
              <a:buNone/>
              <a:defRPr sz="577"/>
            </a:lvl5pPr>
            <a:lvl6pPr marL="1319708" indent="0">
              <a:buNone/>
              <a:defRPr sz="577"/>
            </a:lvl6pPr>
            <a:lvl7pPr marL="1583649" indent="0">
              <a:buNone/>
              <a:defRPr sz="577"/>
            </a:lvl7pPr>
            <a:lvl8pPr marL="1847591" indent="0">
              <a:buNone/>
              <a:defRPr sz="577"/>
            </a:lvl8pPr>
            <a:lvl9pPr marL="2111532" indent="0">
              <a:buNone/>
              <a:defRPr sz="577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61488-6A76-4FC5-9A58-7798C46AA209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57B97-5ADB-421B-89F6-84B64788B3A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34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10792"/>
            <a:ext cx="10515600" cy="76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53960"/>
            <a:ext cx="10515600" cy="251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669615"/>
            <a:ext cx="2743200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61488-6A76-4FC5-9A58-7798C46AA209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669615"/>
            <a:ext cx="4114800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669615"/>
            <a:ext cx="2743200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57B97-5ADB-421B-89F6-84B64788B3A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58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27883" rtl="0" eaLnBrk="1" latinLnBrk="0" hangingPunct="1">
        <a:lnSpc>
          <a:spcPct val="90000"/>
        </a:lnSpc>
        <a:spcBef>
          <a:spcPct val="0"/>
        </a:spcBef>
        <a:buNone/>
        <a:defRPr sz="25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1971" indent="-131971" algn="l" defTabSz="527883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1616" kern="1200">
          <a:solidFill>
            <a:schemeClr val="tx1"/>
          </a:solidFill>
          <a:latin typeface="+mn-lt"/>
          <a:ea typeface="+mn-ea"/>
          <a:cs typeface="+mn-cs"/>
        </a:defRPr>
      </a:lvl1pPr>
      <a:lvl2pPr marL="395912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386" kern="1200">
          <a:solidFill>
            <a:schemeClr val="tx1"/>
          </a:solidFill>
          <a:latin typeface="+mn-lt"/>
          <a:ea typeface="+mn-ea"/>
          <a:cs typeface="+mn-cs"/>
        </a:defRPr>
      </a:lvl2pPr>
      <a:lvl3pPr marL="659854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155" kern="1200">
          <a:solidFill>
            <a:schemeClr val="tx1"/>
          </a:solidFill>
          <a:latin typeface="+mn-lt"/>
          <a:ea typeface="+mn-ea"/>
          <a:cs typeface="+mn-cs"/>
        </a:defRPr>
      </a:lvl3pPr>
      <a:lvl4pPr marL="923795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4pPr>
      <a:lvl5pPr marL="1187737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5pPr>
      <a:lvl6pPr marL="1451679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6pPr>
      <a:lvl7pPr marL="1715620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7pPr>
      <a:lvl8pPr marL="1979562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8pPr>
      <a:lvl9pPr marL="2243503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1pPr>
      <a:lvl2pPr marL="263942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2pPr>
      <a:lvl3pPr marL="527883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3pPr>
      <a:lvl4pPr marL="791825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4pPr>
      <a:lvl5pPr marL="1055766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5pPr>
      <a:lvl6pPr marL="1319708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6pPr>
      <a:lvl7pPr marL="1583649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7pPr>
      <a:lvl8pPr marL="1847591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8pPr>
      <a:lvl9pPr marL="2111532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e 28">
            <a:extLst>
              <a:ext uri="{FF2B5EF4-FFF2-40B4-BE49-F238E27FC236}">
                <a16:creationId xmlns:a16="http://schemas.microsoft.com/office/drawing/2014/main" id="{E56A71EB-4E79-4AF6-B7DD-C7008AEFA957}"/>
              </a:ext>
            </a:extLst>
          </p:cNvPr>
          <p:cNvGrpSpPr/>
          <p:nvPr/>
        </p:nvGrpSpPr>
        <p:grpSpPr>
          <a:xfrm>
            <a:off x="328458" y="0"/>
            <a:ext cx="11535084" cy="3831985"/>
            <a:chOff x="328457" y="0"/>
            <a:chExt cx="11535084" cy="3831985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68B49846-06B2-447D-882B-8B151ABC23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11" r="11114"/>
            <a:stretch/>
          </p:blipFill>
          <p:spPr>
            <a:xfrm>
              <a:off x="328457" y="1671984"/>
              <a:ext cx="3240000" cy="2159999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BD7E73F9-B283-4101-9405-CB1F60D89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5999" y="1671982"/>
              <a:ext cx="3240001" cy="21600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ADF00846-BD67-491C-BCFE-C189669A71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42" r="10384"/>
            <a:stretch/>
          </p:blipFill>
          <p:spPr>
            <a:xfrm>
              <a:off x="8623540" y="1671982"/>
              <a:ext cx="3240001" cy="21600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16A3C90E-77EC-46F4-B26A-8936D847BD61}"/>
                </a:ext>
              </a:extLst>
            </p:cNvPr>
            <p:cNvSpPr txBox="1"/>
            <p:nvPr/>
          </p:nvSpPr>
          <p:spPr>
            <a:xfrm>
              <a:off x="3441941" y="14952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latin typeface="Ru"/>
              </a:endParaRPr>
            </a:p>
          </p:txBody>
        </p:sp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5C6740B1-3587-45C6-8455-828047F6CA51}"/>
                </a:ext>
              </a:extLst>
            </p:cNvPr>
            <p:cNvSpPr txBox="1"/>
            <p:nvPr/>
          </p:nvSpPr>
          <p:spPr>
            <a:xfrm>
              <a:off x="3239217" y="0"/>
              <a:ext cx="57135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ITC Giovanni Std Book" panose="00000500000000000000" pitchFamily="50" charset="0"/>
                </a:rPr>
                <a:t>Agroecosystems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626B0CB4-766A-4693-922C-36664D42F5EB}"/>
                </a:ext>
              </a:extLst>
            </p:cNvPr>
            <p:cNvSpPr txBox="1"/>
            <p:nvPr/>
          </p:nvSpPr>
          <p:spPr>
            <a:xfrm>
              <a:off x="492790" y="564963"/>
              <a:ext cx="29491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ITC Giovanni Std Book" panose="00000500000000000000" pitchFamily="50" charset="0"/>
                </a:rPr>
                <a:t>Forest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521FE86F-E2CC-43E8-8BD7-FC7F1809E480}"/>
                </a:ext>
              </a:extLst>
            </p:cNvPr>
            <p:cNvSpPr txBox="1"/>
            <p:nvPr/>
          </p:nvSpPr>
          <p:spPr>
            <a:xfrm>
              <a:off x="6692307" y="564963"/>
              <a:ext cx="29491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ITC Giovanni Std Book" panose="00000500000000000000" pitchFamily="50" charset="0"/>
                </a:rPr>
                <a:t>Agriculture</a:t>
              </a:r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FCCE46B-8563-4205-B708-948A25D147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4028" y="616946"/>
              <a:ext cx="0" cy="32150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62B4BB84-F19B-4D02-B6D5-1EE03121D940}"/>
                </a:ext>
              </a:extLst>
            </p:cNvPr>
            <p:cNvSpPr txBox="1"/>
            <p:nvPr/>
          </p:nvSpPr>
          <p:spPr>
            <a:xfrm>
              <a:off x="8914391" y="1147865"/>
              <a:ext cx="29491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ITC Giovanni Std Book" panose="00000500000000000000" pitchFamily="50" charset="0"/>
                </a:rPr>
                <a:t>Pasture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8F9F7030-C950-4469-9F13-A20AFDA58E04}"/>
                </a:ext>
              </a:extLst>
            </p:cNvPr>
            <p:cNvSpPr txBox="1"/>
            <p:nvPr/>
          </p:nvSpPr>
          <p:spPr>
            <a:xfrm>
              <a:off x="4773822" y="1147865"/>
              <a:ext cx="29491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ITC Giovanni Std Book" panose="00000500000000000000" pitchFamily="50" charset="0"/>
                </a:rPr>
                <a:t>Cropland</a:t>
              </a:r>
            </a:p>
          </p:txBody>
        </p: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D58D2BAF-6279-4C13-B913-C062F51DE2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6881" y="1147865"/>
              <a:ext cx="0" cy="26841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0710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8402FA23-39E9-499B-9342-5F9169BF5016}"/>
              </a:ext>
            </a:extLst>
          </p:cNvPr>
          <p:cNvGrpSpPr/>
          <p:nvPr/>
        </p:nvGrpSpPr>
        <p:grpSpPr>
          <a:xfrm>
            <a:off x="328459" y="0"/>
            <a:ext cx="11535082" cy="3831985"/>
            <a:chOff x="280333" y="0"/>
            <a:chExt cx="11535082" cy="3831985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CD7FB446-DB3A-4F20-9455-A1B43AE673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49"/>
            <a:stretch/>
          </p:blipFill>
          <p:spPr>
            <a:xfrm>
              <a:off x="280333" y="1671982"/>
              <a:ext cx="3240000" cy="21600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7407D2D5-560E-40E1-B60E-9FA52FC6A4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83"/>
            <a:stretch/>
          </p:blipFill>
          <p:spPr>
            <a:xfrm>
              <a:off x="4429752" y="1671982"/>
              <a:ext cx="3238122" cy="21600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93CC7FE9-9339-48F7-8BC3-54D84CF58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77293" y="1671982"/>
              <a:ext cx="3238122" cy="21600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524CE436-6ED5-4A38-BF3C-181FB008F348}"/>
                </a:ext>
              </a:extLst>
            </p:cNvPr>
            <p:cNvSpPr txBox="1"/>
            <p:nvPr/>
          </p:nvSpPr>
          <p:spPr>
            <a:xfrm>
              <a:off x="3191093" y="0"/>
              <a:ext cx="57135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ITC Giovanni Std Book" panose="00000500000000000000" pitchFamily="50" charset="0"/>
                </a:rPr>
                <a:t>Agroecosystems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EDC146E5-E916-474D-B4D4-CE77D867C55C}"/>
                </a:ext>
              </a:extLst>
            </p:cNvPr>
            <p:cNvSpPr txBox="1"/>
            <p:nvPr/>
          </p:nvSpPr>
          <p:spPr>
            <a:xfrm>
              <a:off x="444666" y="564963"/>
              <a:ext cx="29491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ITC Giovanni Std Book" panose="00000500000000000000" pitchFamily="50" charset="0"/>
                </a:rPr>
                <a:t>Forest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BC811209-28C9-4A2D-BAA7-1839B712EB96}"/>
                </a:ext>
              </a:extLst>
            </p:cNvPr>
            <p:cNvSpPr txBox="1"/>
            <p:nvPr/>
          </p:nvSpPr>
          <p:spPr>
            <a:xfrm>
              <a:off x="6644183" y="564963"/>
              <a:ext cx="29491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ITC Giovanni Std Book" panose="00000500000000000000" pitchFamily="50" charset="0"/>
                </a:rPr>
                <a:t>Agriculture</a:t>
              </a:r>
            </a:p>
          </p:txBody>
        </p: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98F4E934-09A0-4733-9901-F00F4E3EE1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5904" y="616946"/>
              <a:ext cx="0" cy="32150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E4480354-34EF-4D1C-B40C-A517D4A5CAF5}"/>
                </a:ext>
              </a:extLst>
            </p:cNvPr>
            <p:cNvSpPr txBox="1"/>
            <p:nvPr/>
          </p:nvSpPr>
          <p:spPr>
            <a:xfrm>
              <a:off x="8866267" y="1147865"/>
              <a:ext cx="29491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ITC Giovanni Std Book" panose="00000500000000000000" pitchFamily="50" charset="0"/>
                </a:rPr>
                <a:t>Pasture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6775E587-3BFF-4CA8-B085-63D50C378A4C}"/>
                </a:ext>
              </a:extLst>
            </p:cNvPr>
            <p:cNvSpPr txBox="1"/>
            <p:nvPr/>
          </p:nvSpPr>
          <p:spPr>
            <a:xfrm>
              <a:off x="4725698" y="1147865"/>
              <a:ext cx="29491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ITC Giovanni Std Book" panose="00000500000000000000" pitchFamily="50" charset="0"/>
                </a:rPr>
                <a:t>Cropland</a:t>
              </a:r>
            </a:p>
          </p:txBody>
        </p: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E43D2B09-A8C7-4312-AED7-B13F615B93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18757" y="1147865"/>
              <a:ext cx="0" cy="26841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900865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10250</TotalTime>
  <Words>10</Words>
  <Application>Microsoft Office PowerPoint</Application>
  <PresentationFormat>Personnalisé</PresentationFormat>
  <Paragraphs>10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ITC Giovanni Std Book</vt:lpstr>
      <vt:lpstr>Ru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Lilian VALLET</dc:creator>
  <cp:lastModifiedBy>Lilian VALLET</cp:lastModifiedBy>
  <cp:revision>6</cp:revision>
  <dcterms:created xsi:type="dcterms:W3CDTF">2022-05-24T12:44:46Z</dcterms:created>
  <dcterms:modified xsi:type="dcterms:W3CDTF">2022-05-31T15:35:46Z</dcterms:modified>
</cp:coreProperties>
</file>