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72D72-1CF7-494E-A3F9-C3FEA8F4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8428D9-6973-4DFD-B135-924A85073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E40B2-D2F3-4704-BB05-5DE2D1EB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E8190B-E2EA-4765-B48F-5F33A168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9B77D-0374-4ADB-86FB-1B9F6EA0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E7E43-E5C9-4B86-847B-1501632D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C97EE5-4BB7-413E-86C8-F6195054B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CF02C8-58F8-4590-8802-DD076501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16958-5B67-43BE-B728-87D2C09D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1AB802-D1C1-4916-9479-0D5BFE81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1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CB1046-4B40-4A25-AD0A-92BEA0E5F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6CC413-6781-4AED-877E-C9D5173F3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C74EDA-B5B7-4DF0-AE51-D7F4DE0F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33C925-2C75-4B07-8AB0-13AF5F89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C13DA5-0C4A-41ED-A993-81CDEE6A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1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4F9C6-6716-4F2E-9FAD-691AF0FA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248E1-5823-4CFD-82C2-567740BC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02467-983D-4DD6-8170-E1174A77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9DF70A-C7C2-413E-BFFB-1C376439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F5212-7C13-498C-92C4-14B5031F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CAD24-11BA-4CB0-8F2F-DA6D0257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D1F451-1704-4435-8E57-ABAED6EA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5EC563-CB71-41B0-BE75-DA219359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521CD8-2ABB-4B2D-AC20-B5D64C63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1F3524-7133-42C2-8890-48BB68BD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6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1B011-52D1-4F5D-8572-A3E3F602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0B9776-1292-47F4-AD62-243C0520A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900DCD-8400-41A7-8CBA-086138EA5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133D37-9511-4956-AE72-3914A52B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B4BD24-62C6-4FAD-9DB1-D25F4436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44B335-29B8-459D-8708-EE621779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E6B1B-37B8-4089-8A04-F0FE58E1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8B34B0-DB30-4F2E-8437-A92C5E7FA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43665D-D2D6-4BBD-8721-BA575FCA4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3BCACD-6355-44FF-AF49-D277F4AB6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79E3C4-ADDF-4A97-B98B-C223C0B9E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64EA99-B096-428F-9C1A-6CBCA623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475BDE-19EC-474D-B68A-EF581D01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733D88-8D41-4322-AB13-75682303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59960-D358-498F-B470-262EBBF7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1AD7A0-862E-466B-B63C-44966F73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898F41-4754-4FBF-A4F4-3B819ADB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2B31C3-21BC-44AC-9B9F-392B378C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1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2BCF9C-86BE-4A7B-9054-92C61F62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9D05BE-BDDA-4EB5-A432-3A6460FC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D53F1F-7EED-40F6-AF4B-2A480FE6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79470-3455-45B6-90C6-35E4C21C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D4FB2-8B31-48B8-AB7D-F40CB9CE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172C7D-879A-4A72-B6E8-BDBF8F4FA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31127-BF15-4BA3-ADA9-4B619626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9BB0D-298A-49D7-923C-290CD1FC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A0D20-26E1-42A8-AEFA-44A8752F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0CA42-6677-4354-9667-2AE0FDAA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3AD8E9-B3AA-43D1-9F3D-232E57831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E0F1AC-CB22-4370-8DD1-B7F08796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E109E9-A49F-4BFF-AB76-39D861D7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0141AB-D1AD-419A-95AE-A7FC9E62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74ACC7-E9EE-49E4-8430-ADD04E33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8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EF56C-0113-41D4-964C-BE9CCD97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45F18A-AFB9-462F-A3D8-33F50B3CE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64B8F6-4A63-46E9-A8D7-870044D9B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AB2D-CE75-47FA-A8AD-D924859B0B1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62D336-854F-480C-B6BD-763711398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54A8A2-117C-4761-8C6E-D6336B005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43AE-9254-4B42-8478-B19B6D31B2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2323D5CB-53B0-428A-8388-C87E14F924A7}"/>
              </a:ext>
            </a:extLst>
          </p:cNvPr>
          <p:cNvGrpSpPr/>
          <p:nvPr/>
        </p:nvGrpSpPr>
        <p:grpSpPr>
          <a:xfrm>
            <a:off x="1810709" y="-1319"/>
            <a:ext cx="8670385" cy="6859319"/>
            <a:chOff x="1810709" y="-1319"/>
            <a:chExt cx="8670385" cy="685931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DDB7A1A-E11B-4557-B0FC-0CD9733A5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33"/>
            <a:stretch/>
          </p:blipFill>
          <p:spPr>
            <a:xfrm>
              <a:off x="1810709" y="-1319"/>
              <a:ext cx="8670385" cy="6859319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E0806B3-BC69-4997-8EA8-03E04028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963" y="205715"/>
              <a:ext cx="3585713" cy="1348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31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3A87093-5272-4A5E-8C5C-13F1C7D48508}"/>
              </a:ext>
            </a:extLst>
          </p:cNvPr>
          <p:cNvGrpSpPr/>
          <p:nvPr/>
        </p:nvGrpSpPr>
        <p:grpSpPr>
          <a:xfrm>
            <a:off x="1810709" y="-1319"/>
            <a:ext cx="8670385" cy="6859319"/>
            <a:chOff x="1810709" y="-1319"/>
            <a:chExt cx="8670385" cy="685931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D9E0086-BDEE-44B1-BA2D-458F1A8CC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33"/>
            <a:stretch/>
          </p:blipFill>
          <p:spPr>
            <a:xfrm>
              <a:off x="1810709" y="-1319"/>
              <a:ext cx="8670385" cy="6859319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17F5CD8-49A3-491A-8B80-9A5079F5C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963" y="205715"/>
              <a:ext cx="3585713" cy="1348871"/>
            </a:xfrm>
            <a:prstGeom prst="rect">
              <a:avLst/>
            </a:prstGeom>
          </p:spPr>
        </p:pic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30C8CC2F-A902-44D6-B47F-96385DA0525D}"/>
                </a:ext>
              </a:extLst>
            </p:cNvPr>
            <p:cNvSpPr/>
            <p:nvPr/>
          </p:nvSpPr>
          <p:spPr>
            <a:xfrm>
              <a:off x="3594339" y="2639683"/>
              <a:ext cx="2398144" cy="2156604"/>
            </a:xfrm>
            <a:prstGeom prst="roundRect">
              <a:avLst/>
            </a:prstGeom>
            <a:noFill/>
            <a:ln w="76200">
              <a:solidFill>
                <a:srgbClr val="E95A3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891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Lilian VALLET</dc:creator>
  <cp:lastModifiedBy>Lilian VALLET</cp:lastModifiedBy>
  <cp:revision>2</cp:revision>
  <dcterms:created xsi:type="dcterms:W3CDTF">2022-05-24T15:12:27Z</dcterms:created>
  <dcterms:modified xsi:type="dcterms:W3CDTF">2022-05-24T17:26:08Z</dcterms:modified>
</cp:coreProperties>
</file>