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0"/>
  </p:normalViewPr>
  <p:slideViewPr>
    <p:cSldViewPr snapToGrid="0" snapToObjects="1">
      <p:cViewPr varScale="1">
        <p:scale>
          <a:sx n="87" d="100"/>
          <a:sy n="87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50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1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6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67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60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79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7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34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18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AADD-0F4E-D940-8AF0-C99341D69EB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649C-C2C3-A04E-A55A-E5D0871EE0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315497" y="1887794"/>
            <a:ext cx="1725561" cy="11651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/>
          <p:cNvSpPr/>
          <p:nvPr/>
        </p:nvSpPr>
        <p:spPr>
          <a:xfrm>
            <a:off x="1209368" y="4291781"/>
            <a:ext cx="1106129" cy="126836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un 5"/>
          <p:cNvSpPr/>
          <p:nvPr/>
        </p:nvSpPr>
        <p:spPr>
          <a:xfrm>
            <a:off x="6813755" y="2020529"/>
            <a:ext cx="1681316" cy="1563329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oon 6"/>
          <p:cNvSpPr/>
          <p:nvPr/>
        </p:nvSpPr>
        <p:spPr>
          <a:xfrm>
            <a:off x="6268065" y="4291781"/>
            <a:ext cx="752167" cy="1415845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8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2021-01-16T17:47:40Z</dcterms:created>
  <dcterms:modified xsi:type="dcterms:W3CDTF">2021-01-16T17:49:51Z</dcterms:modified>
</cp:coreProperties>
</file>