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6"/>
  </p:notesMasterIdLst>
  <p:sldIdLst>
    <p:sldId id="256" r:id="rId2"/>
    <p:sldId id="311" r:id="rId3"/>
    <p:sldId id="313" r:id="rId4"/>
    <p:sldId id="321" r:id="rId5"/>
    <p:sldId id="322" r:id="rId6"/>
    <p:sldId id="314" r:id="rId7"/>
    <p:sldId id="323" r:id="rId8"/>
    <p:sldId id="324" r:id="rId9"/>
    <p:sldId id="325" r:id="rId10"/>
    <p:sldId id="327" r:id="rId11"/>
    <p:sldId id="328" r:id="rId12"/>
    <p:sldId id="315" r:id="rId13"/>
    <p:sldId id="329" r:id="rId14"/>
    <p:sldId id="316" r:id="rId15"/>
    <p:sldId id="332" r:id="rId16"/>
    <p:sldId id="330" r:id="rId17"/>
    <p:sldId id="331" r:id="rId18"/>
    <p:sldId id="319" r:id="rId19"/>
    <p:sldId id="333" r:id="rId20"/>
    <p:sldId id="320" r:id="rId21"/>
    <p:sldId id="334" r:id="rId22"/>
    <p:sldId id="335" r:id="rId23"/>
    <p:sldId id="336" r:id="rId24"/>
    <p:sldId id="290" r:id="rId25"/>
  </p:sldIdLst>
  <p:sldSz cx="9144000" cy="5143500" type="screen16x9"/>
  <p:notesSz cx="6858000" cy="9144000"/>
  <p:embeddedFontLst>
    <p:embeddedFont>
      <p:font typeface="Anaheim" panose="02020500000000000000" charset="0"/>
      <p:regular r:id="rId27"/>
    </p:embeddedFont>
    <p:embeddedFont>
      <p:font typeface="Barlow" panose="02020500000000000000" charset="0"/>
      <p:regular r:id="rId28"/>
      <p:bold r:id="rId29"/>
      <p:italic r:id="rId30"/>
      <p:boldItalic r:id="rId31"/>
    </p:embeddedFont>
    <p:embeddedFont>
      <p:font typeface="Barlow Medium" panose="02020500000000000000" charset="0"/>
      <p:regular r:id="rId32"/>
      <p:bold r:id="rId33"/>
      <p:italic r:id="rId34"/>
      <p:boldItalic r:id="rId35"/>
    </p:embeddedFont>
    <p:embeddedFont>
      <p:font typeface="Epilogue" panose="02020500000000000000" charset="0"/>
      <p:regular r:id="rId36"/>
      <p:bold r:id="rId37"/>
      <p:italic r:id="rId38"/>
      <p:boldItalic r:id="rId39"/>
    </p:embeddedFont>
    <p:embeddedFont>
      <p:font typeface="微軟正黑體" panose="020B0604030504040204" pitchFamily="34" charset="-12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D79066-300C-4D35-9395-58D2032EE637}">
  <a:tblStyle styleId="{55D79066-300C-4D35-9395-58D2032EE6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DAA327-F4FC-4BDB-B814-B1BBA947DE2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245bd6a573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245bd6a573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2"/>
        <p:cNvGrpSpPr/>
        <p:nvPr/>
      </p:nvGrpSpPr>
      <p:grpSpPr>
        <a:xfrm>
          <a:off x="0" y="0"/>
          <a:ext cx="0" cy="0"/>
          <a:chOff x="0" y="0"/>
          <a:chExt cx="0" cy="0"/>
        </a:xfrm>
      </p:grpSpPr>
      <p:sp>
        <p:nvSpPr>
          <p:cNvPr id="2183" name="Google Shape;2183;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4" name="Google Shape;2184;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64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245bd6a573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245bd6a573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591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3"/>
        <p:cNvGrpSpPr/>
        <p:nvPr/>
      </p:nvGrpSpPr>
      <p:grpSpPr>
        <a:xfrm>
          <a:off x="0" y="0"/>
          <a:ext cx="0" cy="0"/>
          <a:chOff x="0" y="0"/>
          <a:chExt cx="0" cy="0"/>
        </a:xfrm>
      </p:grpSpPr>
      <p:sp>
        <p:nvSpPr>
          <p:cNvPr id="2034" name="Google Shape;2034;g245bd6a573f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5" name="Google Shape;2035;g245bd6a573f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840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629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619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1"/>
        <p:cNvGrpSpPr/>
        <p:nvPr/>
      </p:nvGrpSpPr>
      <p:grpSpPr>
        <a:xfrm>
          <a:off x="0" y="0"/>
          <a:ext cx="0" cy="0"/>
          <a:chOff x="0" y="0"/>
          <a:chExt cx="0" cy="0"/>
        </a:xfrm>
      </p:grpSpPr>
      <p:sp>
        <p:nvSpPr>
          <p:cNvPr id="1912" name="Google Shape;1912;g24467458b9f_1_1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3" name="Google Shape;1913;g24467458b9f_1_1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862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27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3"/>
        <p:cNvGrpSpPr/>
        <p:nvPr/>
      </p:nvGrpSpPr>
      <p:grpSpPr>
        <a:xfrm>
          <a:off x="0" y="0"/>
          <a:ext cx="0" cy="0"/>
          <a:chOff x="0" y="0"/>
          <a:chExt cx="0" cy="0"/>
        </a:xfrm>
      </p:grpSpPr>
      <p:sp>
        <p:nvSpPr>
          <p:cNvPr id="2264" name="Google Shape;2264;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5" name="Google Shape;2265;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35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4467458b9f_1_1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4467458b9f_1_1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088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1"/>
        <p:cNvGrpSpPr/>
        <p:nvPr/>
      </p:nvGrpSpPr>
      <p:grpSpPr>
        <a:xfrm>
          <a:off x="0" y="0"/>
          <a:ext cx="0" cy="0"/>
          <a:chOff x="0" y="0"/>
          <a:chExt cx="0" cy="0"/>
        </a:xfrm>
      </p:grpSpPr>
      <p:sp>
        <p:nvSpPr>
          <p:cNvPr id="1912" name="Google Shape;1912;g24467458b9f_1_1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3" name="Google Shape;1913;g24467458b9f_1_1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082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79900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3"/>
        <p:cNvGrpSpPr/>
        <p:nvPr/>
      </p:nvGrpSpPr>
      <p:grpSpPr>
        <a:xfrm>
          <a:off x="0" y="0"/>
          <a:ext cx="0" cy="0"/>
          <a:chOff x="0" y="0"/>
          <a:chExt cx="0" cy="0"/>
        </a:xfrm>
      </p:grpSpPr>
      <p:sp>
        <p:nvSpPr>
          <p:cNvPr id="2034" name="Google Shape;2034;g245bd6a573f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5" name="Google Shape;2035;g245bd6a573f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280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1645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245bd6a573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245bd6a573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711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1" name="Google Shape;2351;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731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2"/>
        <p:cNvGrpSpPr/>
        <p:nvPr/>
      </p:nvGrpSpPr>
      <p:grpSpPr>
        <a:xfrm>
          <a:off x="0" y="0"/>
          <a:ext cx="0" cy="0"/>
          <a:chOff x="0" y="0"/>
          <a:chExt cx="0" cy="0"/>
        </a:xfrm>
      </p:grpSpPr>
      <p:sp>
        <p:nvSpPr>
          <p:cNvPr id="2313" name="Google Shape;231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4" name="Google Shape;231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261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884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93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4467458b9f_1_1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4467458b9f_1_1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134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63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81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2"/>
        <p:cNvGrpSpPr/>
        <p:nvPr/>
      </p:nvGrpSpPr>
      <p:grpSpPr>
        <a:xfrm>
          <a:off x="0" y="0"/>
          <a:ext cx="0" cy="0"/>
          <a:chOff x="0" y="0"/>
          <a:chExt cx="0" cy="0"/>
        </a:xfrm>
      </p:grpSpPr>
      <p:sp>
        <p:nvSpPr>
          <p:cNvPr id="2183" name="Google Shape;2183;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4" name="Google Shape;2184;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643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300" y="4975"/>
            <a:ext cx="9137400" cy="5143399"/>
            <a:chOff x="3300" y="4975"/>
            <a:chExt cx="9137400" cy="5143399"/>
          </a:xfrm>
        </p:grpSpPr>
        <p:grpSp>
          <p:nvGrpSpPr>
            <p:cNvPr id="10" name="Google Shape;10;p2"/>
            <p:cNvGrpSpPr/>
            <p:nvPr/>
          </p:nvGrpSpPr>
          <p:grpSpPr>
            <a:xfrm>
              <a:off x="3300" y="256486"/>
              <a:ext cx="9137400" cy="4629802"/>
              <a:chOff x="3300" y="256486"/>
              <a:chExt cx="9137400" cy="4629802"/>
            </a:xfrm>
          </p:grpSpPr>
          <p:cxnSp>
            <p:nvCxnSpPr>
              <p:cNvPr id="11" name="Google Shape;11;p2"/>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30" name="Google Shape;30;p2"/>
            <p:cNvGrpSpPr/>
            <p:nvPr/>
          </p:nvGrpSpPr>
          <p:grpSpPr>
            <a:xfrm>
              <a:off x="272000" y="4975"/>
              <a:ext cx="8600000" cy="5143399"/>
              <a:chOff x="272000" y="4975"/>
              <a:chExt cx="8600000" cy="5180700"/>
            </a:xfrm>
          </p:grpSpPr>
          <p:cxnSp>
            <p:nvCxnSpPr>
              <p:cNvPr id="31" name="Google Shape;31;p2"/>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6" name="Google Shape;36;p2"/>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7" name="Google Shape;37;p2"/>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8" name="Google Shape;38;p2"/>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9" name="Google Shape;39;p2"/>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0" name="Google Shape;40;p2"/>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1" name="Google Shape;41;p2"/>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2" name="Google Shape;42;p2"/>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3" name="Google Shape;43;p2"/>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4" name="Google Shape;44;p2"/>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5" name="Google Shape;45;p2"/>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 name="Google Shape;46;p2"/>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 name="Google Shape;47;p2"/>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8" name="Google Shape;48;p2"/>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9" name="Google Shape;49;p2"/>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0" name="Google Shape;50;p2"/>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1" name="Google Shape;51;p2"/>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2" name="Google Shape;52;p2"/>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3" name="Google Shape;53;p2"/>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4" name="Google Shape;54;p2"/>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5" name="Google Shape;55;p2"/>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6" name="Google Shape;56;p2"/>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7" name="Google Shape;57;p2"/>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 name="Google Shape;58;p2"/>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 name="Google Shape;59;p2"/>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 name="Google Shape;60;p2"/>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1" name="Google Shape;61;p2"/>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2" name="Google Shape;62;p2"/>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3" name="Google Shape;63;p2"/>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64" name="Google Shape;64;p2"/>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txBox="1">
            <a:spLocks noGrp="1"/>
          </p:cNvSpPr>
          <p:nvPr>
            <p:ph type="ctrTitle"/>
          </p:nvPr>
        </p:nvSpPr>
        <p:spPr>
          <a:xfrm>
            <a:off x="713225" y="615700"/>
            <a:ext cx="5379900" cy="17517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4000"/>
              <a:buNone/>
              <a:defRPr sz="4000"/>
            </a:lvl1pPr>
            <a:lvl2pPr lvl="1" algn="ctr">
              <a:spcBef>
                <a:spcPts val="0"/>
              </a:spcBef>
              <a:spcAft>
                <a:spcPts val="0"/>
              </a:spcAft>
              <a:buClr>
                <a:srgbClr val="191919"/>
              </a:buClr>
              <a:buSzPts val="4000"/>
              <a:buNone/>
              <a:defRPr sz="4000">
                <a:solidFill>
                  <a:srgbClr val="191919"/>
                </a:solidFill>
              </a:defRPr>
            </a:lvl2pPr>
            <a:lvl3pPr lvl="2" algn="ctr">
              <a:spcBef>
                <a:spcPts val="0"/>
              </a:spcBef>
              <a:spcAft>
                <a:spcPts val="0"/>
              </a:spcAft>
              <a:buClr>
                <a:srgbClr val="191919"/>
              </a:buClr>
              <a:buSzPts val="4000"/>
              <a:buNone/>
              <a:defRPr sz="4000">
                <a:solidFill>
                  <a:srgbClr val="191919"/>
                </a:solidFill>
              </a:defRPr>
            </a:lvl3pPr>
            <a:lvl4pPr lvl="3" algn="ctr">
              <a:spcBef>
                <a:spcPts val="0"/>
              </a:spcBef>
              <a:spcAft>
                <a:spcPts val="0"/>
              </a:spcAft>
              <a:buClr>
                <a:srgbClr val="191919"/>
              </a:buClr>
              <a:buSzPts val="4000"/>
              <a:buNone/>
              <a:defRPr sz="4000">
                <a:solidFill>
                  <a:srgbClr val="191919"/>
                </a:solidFill>
              </a:defRPr>
            </a:lvl4pPr>
            <a:lvl5pPr lvl="4" algn="ctr">
              <a:spcBef>
                <a:spcPts val="0"/>
              </a:spcBef>
              <a:spcAft>
                <a:spcPts val="0"/>
              </a:spcAft>
              <a:buClr>
                <a:srgbClr val="191919"/>
              </a:buClr>
              <a:buSzPts val="4000"/>
              <a:buNone/>
              <a:defRPr sz="4000">
                <a:solidFill>
                  <a:srgbClr val="191919"/>
                </a:solidFill>
              </a:defRPr>
            </a:lvl5pPr>
            <a:lvl6pPr lvl="5" algn="ctr">
              <a:spcBef>
                <a:spcPts val="0"/>
              </a:spcBef>
              <a:spcAft>
                <a:spcPts val="0"/>
              </a:spcAft>
              <a:buClr>
                <a:srgbClr val="191919"/>
              </a:buClr>
              <a:buSzPts val="4000"/>
              <a:buNone/>
              <a:defRPr sz="4000">
                <a:solidFill>
                  <a:srgbClr val="191919"/>
                </a:solidFill>
              </a:defRPr>
            </a:lvl6pPr>
            <a:lvl7pPr lvl="6" algn="ctr">
              <a:spcBef>
                <a:spcPts val="0"/>
              </a:spcBef>
              <a:spcAft>
                <a:spcPts val="0"/>
              </a:spcAft>
              <a:buClr>
                <a:srgbClr val="191919"/>
              </a:buClr>
              <a:buSzPts val="4000"/>
              <a:buNone/>
              <a:defRPr sz="4000">
                <a:solidFill>
                  <a:srgbClr val="191919"/>
                </a:solidFill>
              </a:defRPr>
            </a:lvl7pPr>
            <a:lvl8pPr lvl="7" algn="ctr">
              <a:spcBef>
                <a:spcPts val="0"/>
              </a:spcBef>
              <a:spcAft>
                <a:spcPts val="0"/>
              </a:spcAft>
              <a:buClr>
                <a:srgbClr val="191919"/>
              </a:buClr>
              <a:buSzPts val="4000"/>
              <a:buNone/>
              <a:defRPr sz="4000">
                <a:solidFill>
                  <a:srgbClr val="191919"/>
                </a:solidFill>
              </a:defRPr>
            </a:lvl8pPr>
            <a:lvl9pPr lvl="8" algn="ctr">
              <a:spcBef>
                <a:spcPts val="0"/>
              </a:spcBef>
              <a:spcAft>
                <a:spcPts val="0"/>
              </a:spcAft>
              <a:buClr>
                <a:srgbClr val="191919"/>
              </a:buClr>
              <a:buSzPts val="4000"/>
              <a:buNone/>
              <a:defRPr sz="4000">
                <a:solidFill>
                  <a:srgbClr val="191919"/>
                </a:solidFill>
              </a:defRPr>
            </a:lvl9pPr>
          </a:lstStyle>
          <a:p>
            <a:endParaRPr/>
          </a:p>
        </p:txBody>
      </p:sp>
      <p:sp>
        <p:nvSpPr>
          <p:cNvPr id="66" name="Google Shape;66;p2"/>
          <p:cNvSpPr txBox="1">
            <a:spLocks noGrp="1"/>
          </p:cNvSpPr>
          <p:nvPr>
            <p:ph type="subTitle" idx="1"/>
          </p:nvPr>
        </p:nvSpPr>
        <p:spPr>
          <a:xfrm>
            <a:off x="5946125" y="3796825"/>
            <a:ext cx="2484600" cy="731100"/>
          </a:xfrm>
          <a:prstGeom prst="rect">
            <a:avLst/>
          </a:prstGeom>
          <a:noFill/>
          <a:ln>
            <a:noFill/>
          </a:ln>
        </p:spPr>
        <p:txBody>
          <a:bodyPr spcFirstLastPara="1" wrap="square" lIns="91425" tIns="91425" rIns="91425" bIns="91425" anchor="b" anchorCtr="0">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694"/>
        <p:cNvGrpSpPr/>
        <p:nvPr/>
      </p:nvGrpSpPr>
      <p:grpSpPr>
        <a:xfrm>
          <a:off x="0" y="0"/>
          <a:ext cx="0" cy="0"/>
          <a:chOff x="0" y="0"/>
          <a:chExt cx="0" cy="0"/>
        </a:xfrm>
      </p:grpSpPr>
      <p:grpSp>
        <p:nvGrpSpPr>
          <p:cNvPr id="695" name="Google Shape;695;p15"/>
          <p:cNvGrpSpPr/>
          <p:nvPr/>
        </p:nvGrpSpPr>
        <p:grpSpPr>
          <a:xfrm>
            <a:off x="3300" y="4975"/>
            <a:ext cx="9137400" cy="5143399"/>
            <a:chOff x="3300" y="4975"/>
            <a:chExt cx="9137400" cy="5143399"/>
          </a:xfrm>
        </p:grpSpPr>
        <p:grpSp>
          <p:nvGrpSpPr>
            <p:cNvPr id="696" name="Google Shape;696;p15"/>
            <p:cNvGrpSpPr/>
            <p:nvPr/>
          </p:nvGrpSpPr>
          <p:grpSpPr>
            <a:xfrm>
              <a:off x="3300" y="256486"/>
              <a:ext cx="9137400" cy="4629802"/>
              <a:chOff x="3300" y="256486"/>
              <a:chExt cx="9137400" cy="4629802"/>
            </a:xfrm>
          </p:grpSpPr>
          <p:cxnSp>
            <p:nvCxnSpPr>
              <p:cNvPr id="697" name="Google Shape;697;p15"/>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5"/>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5"/>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5"/>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5"/>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5"/>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5"/>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5"/>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5"/>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5"/>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5"/>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5"/>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5"/>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5"/>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5"/>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12" name="Google Shape;712;p15"/>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13" name="Google Shape;713;p15"/>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14" name="Google Shape;714;p15"/>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15" name="Google Shape;715;p15"/>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716" name="Google Shape;716;p15"/>
            <p:cNvGrpSpPr/>
            <p:nvPr/>
          </p:nvGrpSpPr>
          <p:grpSpPr>
            <a:xfrm>
              <a:off x="272000" y="4975"/>
              <a:ext cx="8600000" cy="5143399"/>
              <a:chOff x="272000" y="4975"/>
              <a:chExt cx="8600000" cy="5180700"/>
            </a:xfrm>
          </p:grpSpPr>
          <p:cxnSp>
            <p:nvCxnSpPr>
              <p:cNvPr id="717" name="Google Shape;717;p15"/>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18" name="Google Shape;718;p15"/>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19" name="Google Shape;719;p15"/>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20" name="Google Shape;720;p15"/>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21" name="Google Shape;721;p15"/>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22" name="Google Shape;722;p15"/>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23" name="Google Shape;723;p15"/>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24" name="Google Shape;724;p15"/>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25" name="Google Shape;725;p15"/>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26" name="Google Shape;726;p15"/>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27" name="Google Shape;727;p15"/>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28" name="Google Shape;728;p15"/>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29" name="Google Shape;729;p15"/>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30" name="Google Shape;730;p15"/>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15"/>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15"/>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15"/>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15"/>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15"/>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15"/>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15"/>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15"/>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15"/>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15"/>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15"/>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15"/>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15"/>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15"/>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15"/>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15"/>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15"/>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15"/>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15"/>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750" name="Google Shape;750;p15"/>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5"/>
          <p:cNvSpPr txBox="1">
            <a:spLocks noGrp="1"/>
          </p:cNvSpPr>
          <p:nvPr>
            <p:ph type="title"/>
          </p:nvPr>
        </p:nvSpPr>
        <p:spPr>
          <a:xfrm>
            <a:off x="2948038" y="1440250"/>
            <a:ext cx="5139000" cy="1511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4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52" name="Google Shape;752;p15"/>
          <p:cNvSpPr txBox="1">
            <a:spLocks noGrp="1"/>
          </p:cNvSpPr>
          <p:nvPr>
            <p:ph type="title" idx="2" hasCustomPrompt="1"/>
          </p:nvPr>
        </p:nvSpPr>
        <p:spPr>
          <a:xfrm>
            <a:off x="1234775" y="1440250"/>
            <a:ext cx="1652100" cy="1567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53" name="Google Shape;753;p15"/>
          <p:cNvSpPr txBox="1">
            <a:spLocks noGrp="1"/>
          </p:cNvSpPr>
          <p:nvPr>
            <p:ph type="subTitle" idx="1"/>
          </p:nvPr>
        </p:nvSpPr>
        <p:spPr>
          <a:xfrm>
            <a:off x="2948038" y="3249950"/>
            <a:ext cx="5139000" cy="453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4" name="Google Shape;754;p15"/>
          <p:cNvSpPr/>
          <p:nvPr/>
        </p:nvSpPr>
        <p:spPr>
          <a:xfrm>
            <a:off x="8085750" y="-47457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4_1_1_1">
    <p:spTree>
      <p:nvGrpSpPr>
        <p:cNvPr id="1" name="Shape 1055"/>
        <p:cNvGrpSpPr/>
        <p:nvPr/>
      </p:nvGrpSpPr>
      <p:grpSpPr>
        <a:xfrm>
          <a:off x="0" y="0"/>
          <a:ext cx="0" cy="0"/>
          <a:chOff x="0" y="0"/>
          <a:chExt cx="0" cy="0"/>
        </a:xfrm>
      </p:grpSpPr>
      <p:grpSp>
        <p:nvGrpSpPr>
          <p:cNvPr id="1056" name="Google Shape;1056;p21"/>
          <p:cNvGrpSpPr/>
          <p:nvPr/>
        </p:nvGrpSpPr>
        <p:grpSpPr>
          <a:xfrm>
            <a:off x="3300" y="4975"/>
            <a:ext cx="9137400" cy="5143399"/>
            <a:chOff x="3300" y="4975"/>
            <a:chExt cx="9137400" cy="5143399"/>
          </a:xfrm>
        </p:grpSpPr>
        <p:grpSp>
          <p:nvGrpSpPr>
            <p:cNvPr id="1057" name="Google Shape;1057;p21"/>
            <p:cNvGrpSpPr/>
            <p:nvPr/>
          </p:nvGrpSpPr>
          <p:grpSpPr>
            <a:xfrm>
              <a:off x="3300" y="256486"/>
              <a:ext cx="9137400" cy="4629802"/>
              <a:chOff x="3300" y="256486"/>
              <a:chExt cx="9137400" cy="4629802"/>
            </a:xfrm>
          </p:grpSpPr>
          <p:cxnSp>
            <p:nvCxnSpPr>
              <p:cNvPr id="1058" name="Google Shape;1058;p21"/>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59" name="Google Shape;1059;p21"/>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60" name="Google Shape;1060;p21"/>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61" name="Google Shape;1061;p21"/>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62" name="Google Shape;1062;p21"/>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63" name="Google Shape;1063;p21"/>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64" name="Google Shape;1064;p21"/>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65" name="Google Shape;1065;p21"/>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66" name="Google Shape;1066;p21"/>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67" name="Google Shape;1067;p21"/>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68" name="Google Shape;1068;p21"/>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69" name="Google Shape;1069;p21"/>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70" name="Google Shape;1070;p21"/>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71" name="Google Shape;1071;p21"/>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72" name="Google Shape;1072;p21"/>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73" name="Google Shape;1073;p21"/>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74" name="Google Shape;1074;p21"/>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75" name="Google Shape;1075;p21"/>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076" name="Google Shape;1076;p21"/>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077" name="Google Shape;1077;p21"/>
            <p:cNvGrpSpPr/>
            <p:nvPr/>
          </p:nvGrpSpPr>
          <p:grpSpPr>
            <a:xfrm>
              <a:off x="272000" y="4975"/>
              <a:ext cx="8600000" cy="5143399"/>
              <a:chOff x="272000" y="4975"/>
              <a:chExt cx="8600000" cy="5180700"/>
            </a:xfrm>
          </p:grpSpPr>
          <p:cxnSp>
            <p:nvCxnSpPr>
              <p:cNvPr id="1078" name="Google Shape;1078;p21"/>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79" name="Google Shape;1079;p21"/>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80" name="Google Shape;1080;p21"/>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81" name="Google Shape;1081;p21"/>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82" name="Google Shape;1082;p21"/>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83" name="Google Shape;1083;p21"/>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84" name="Google Shape;1084;p21"/>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85" name="Google Shape;1085;p21"/>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86" name="Google Shape;1086;p21"/>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87" name="Google Shape;1087;p21"/>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88" name="Google Shape;1088;p21"/>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89" name="Google Shape;1089;p21"/>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90" name="Google Shape;1090;p21"/>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91" name="Google Shape;1091;p21"/>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92" name="Google Shape;1092;p21"/>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93" name="Google Shape;1093;p21"/>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94" name="Google Shape;1094;p21"/>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95" name="Google Shape;1095;p21"/>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96" name="Google Shape;1096;p21"/>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97" name="Google Shape;1097;p21"/>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98" name="Google Shape;1098;p21"/>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99" name="Google Shape;1099;p21"/>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00" name="Google Shape;1100;p21"/>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01" name="Google Shape;1101;p21"/>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02" name="Google Shape;1102;p21"/>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03" name="Google Shape;1103;p21"/>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04" name="Google Shape;1104;p21"/>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05" name="Google Shape;1105;p21"/>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06" name="Google Shape;1106;p21"/>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07" name="Google Shape;1107;p21"/>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08" name="Google Shape;1108;p21"/>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09" name="Google Shape;1109;p21"/>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10" name="Google Shape;1110;p21"/>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111" name="Google Shape;1111;p21"/>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3" name="Google Shape;1113;p21"/>
          <p:cNvSpPr txBox="1">
            <a:spLocks noGrp="1"/>
          </p:cNvSpPr>
          <p:nvPr>
            <p:ph type="subTitle" idx="1"/>
          </p:nvPr>
        </p:nvSpPr>
        <p:spPr>
          <a:xfrm>
            <a:off x="720000" y="1174500"/>
            <a:ext cx="7704000" cy="342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Font typeface="Barlow Light"/>
              <a:buChar char="●"/>
              <a:defRPr b="0"/>
            </a:lvl1pPr>
            <a:lvl2pPr lvl="1" rtl="0">
              <a:spcBef>
                <a:spcPts val="0"/>
              </a:spcBef>
              <a:spcAft>
                <a:spcPts val="0"/>
              </a:spcAft>
              <a:buClr>
                <a:srgbClr val="333333"/>
              </a:buClr>
              <a:buSzPts val="1200"/>
              <a:buFont typeface="Barlow Light"/>
              <a:buChar char="○"/>
              <a:defRPr/>
            </a:lvl2pPr>
            <a:lvl3pPr lvl="2" algn="ctr" rtl="0">
              <a:lnSpc>
                <a:spcPct val="100000"/>
              </a:lnSpc>
              <a:spcBef>
                <a:spcPts val="0"/>
              </a:spcBef>
              <a:spcAft>
                <a:spcPts val="0"/>
              </a:spcAft>
              <a:buClr>
                <a:srgbClr val="FFC800"/>
              </a:buClr>
              <a:buSzPts val="1200"/>
              <a:buFont typeface="Nunito Light"/>
              <a:buChar char="■"/>
              <a:defRPr/>
            </a:lvl3pPr>
            <a:lvl4pPr lvl="3" algn="ctr" rtl="0">
              <a:lnSpc>
                <a:spcPct val="100000"/>
              </a:lnSpc>
              <a:spcBef>
                <a:spcPts val="0"/>
              </a:spcBef>
              <a:spcAft>
                <a:spcPts val="0"/>
              </a:spcAft>
              <a:buClr>
                <a:srgbClr val="FFC800"/>
              </a:buClr>
              <a:buSzPts val="1200"/>
              <a:buFont typeface="Nunito Light"/>
              <a:buChar char="●"/>
              <a:defRPr/>
            </a:lvl4pPr>
            <a:lvl5pPr lvl="4" algn="ctr" rtl="0">
              <a:lnSpc>
                <a:spcPct val="100000"/>
              </a:lnSpc>
              <a:spcBef>
                <a:spcPts val="0"/>
              </a:spcBef>
              <a:spcAft>
                <a:spcPts val="0"/>
              </a:spcAft>
              <a:buClr>
                <a:srgbClr val="434343"/>
              </a:buClr>
              <a:buSzPts val="1200"/>
              <a:buFont typeface="Nunito Light"/>
              <a:buChar char="○"/>
              <a:defRPr/>
            </a:lvl5pPr>
            <a:lvl6pPr lvl="5" algn="ctr" rtl="0">
              <a:lnSpc>
                <a:spcPct val="100000"/>
              </a:lnSpc>
              <a:spcBef>
                <a:spcPts val="0"/>
              </a:spcBef>
              <a:spcAft>
                <a:spcPts val="0"/>
              </a:spcAft>
              <a:buClr>
                <a:srgbClr val="434343"/>
              </a:buClr>
              <a:buSzPts val="1200"/>
              <a:buFont typeface="Nunito Light"/>
              <a:buChar char="■"/>
              <a:defRPr/>
            </a:lvl6pPr>
            <a:lvl7pPr lvl="6" algn="ctr" rtl="0">
              <a:lnSpc>
                <a:spcPct val="100000"/>
              </a:lnSpc>
              <a:spcBef>
                <a:spcPts val="0"/>
              </a:spcBef>
              <a:spcAft>
                <a:spcPts val="0"/>
              </a:spcAft>
              <a:buClr>
                <a:srgbClr val="434343"/>
              </a:buClr>
              <a:buSzPts val="1200"/>
              <a:buFont typeface="Nunito Light"/>
              <a:buChar char="●"/>
              <a:defRPr/>
            </a:lvl7pPr>
            <a:lvl8pPr lvl="7" algn="ctr" rtl="0">
              <a:lnSpc>
                <a:spcPct val="100000"/>
              </a:lnSpc>
              <a:spcBef>
                <a:spcPts val="0"/>
              </a:spcBef>
              <a:spcAft>
                <a:spcPts val="0"/>
              </a:spcAft>
              <a:buClr>
                <a:srgbClr val="434343"/>
              </a:buClr>
              <a:buSzPts val="1200"/>
              <a:buFont typeface="Nunito Light"/>
              <a:buChar char="○"/>
              <a:defRPr/>
            </a:lvl8pPr>
            <a:lvl9pPr lvl="8" algn="ctr" rtl="0">
              <a:lnSpc>
                <a:spcPct val="100000"/>
              </a:lnSpc>
              <a:spcBef>
                <a:spcPts val="0"/>
              </a:spcBef>
              <a:spcAft>
                <a:spcPts val="0"/>
              </a:spcAft>
              <a:buClr>
                <a:srgbClr val="434343"/>
              </a:buClr>
              <a:buSzPts val="1200"/>
              <a:buFont typeface="Nunito Light"/>
              <a:buChar char="■"/>
              <a:defRPr/>
            </a:lvl9pPr>
          </a:lstStyle>
          <a:p>
            <a:endParaRPr/>
          </a:p>
        </p:txBody>
      </p:sp>
      <p:sp>
        <p:nvSpPr>
          <p:cNvPr id="1114" name="Google Shape;1114;p21"/>
          <p:cNvSpPr/>
          <p:nvPr/>
        </p:nvSpPr>
        <p:spPr>
          <a:xfrm>
            <a:off x="7596300" y="-102647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15"/>
        <p:cNvGrpSpPr/>
        <p:nvPr/>
      </p:nvGrpSpPr>
      <p:grpSpPr>
        <a:xfrm>
          <a:off x="0" y="0"/>
          <a:ext cx="0" cy="0"/>
          <a:chOff x="0" y="0"/>
          <a:chExt cx="0" cy="0"/>
        </a:xfrm>
      </p:grpSpPr>
      <p:grpSp>
        <p:nvGrpSpPr>
          <p:cNvPr id="1116" name="Google Shape;1116;p22"/>
          <p:cNvGrpSpPr/>
          <p:nvPr/>
        </p:nvGrpSpPr>
        <p:grpSpPr>
          <a:xfrm>
            <a:off x="3300" y="4975"/>
            <a:ext cx="9137400" cy="5143399"/>
            <a:chOff x="3300" y="4975"/>
            <a:chExt cx="9137400" cy="5143399"/>
          </a:xfrm>
        </p:grpSpPr>
        <p:grpSp>
          <p:nvGrpSpPr>
            <p:cNvPr id="1117" name="Google Shape;1117;p22"/>
            <p:cNvGrpSpPr/>
            <p:nvPr/>
          </p:nvGrpSpPr>
          <p:grpSpPr>
            <a:xfrm>
              <a:off x="3300" y="256486"/>
              <a:ext cx="9137400" cy="4629802"/>
              <a:chOff x="3300" y="256486"/>
              <a:chExt cx="9137400" cy="4629802"/>
            </a:xfrm>
          </p:grpSpPr>
          <p:cxnSp>
            <p:nvCxnSpPr>
              <p:cNvPr id="1118" name="Google Shape;1118;p22"/>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19" name="Google Shape;1119;p22"/>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20" name="Google Shape;1120;p22"/>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21" name="Google Shape;1121;p22"/>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22" name="Google Shape;1122;p22"/>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23" name="Google Shape;1123;p22"/>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24" name="Google Shape;1124;p22"/>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25" name="Google Shape;1125;p22"/>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26" name="Google Shape;1126;p22"/>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27" name="Google Shape;1127;p22"/>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28" name="Google Shape;1128;p22"/>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29" name="Google Shape;1129;p22"/>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30" name="Google Shape;1130;p22"/>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31" name="Google Shape;1131;p22"/>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32" name="Google Shape;1132;p22"/>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33" name="Google Shape;1133;p22"/>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34" name="Google Shape;1134;p22"/>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35" name="Google Shape;1135;p22"/>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36" name="Google Shape;1136;p22"/>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137" name="Google Shape;1137;p22"/>
            <p:cNvGrpSpPr/>
            <p:nvPr/>
          </p:nvGrpSpPr>
          <p:grpSpPr>
            <a:xfrm>
              <a:off x="272000" y="4975"/>
              <a:ext cx="8600000" cy="5143399"/>
              <a:chOff x="272000" y="4975"/>
              <a:chExt cx="8600000" cy="5180700"/>
            </a:xfrm>
          </p:grpSpPr>
          <p:cxnSp>
            <p:nvCxnSpPr>
              <p:cNvPr id="1138" name="Google Shape;1138;p22"/>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39" name="Google Shape;1139;p22"/>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40" name="Google Shape;1140;p22"/>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41" name="Google Shape;1141;p22"/>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42" name="Google Shape;1142;p22"/>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43" name="Google Shape;1143;p22"/>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44" name="Google Shape;1144;p22"/>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45" name="Google Shape;1145;p22"/>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46" name="Google Shape;1146;p22"/>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47" name="Google Shape;1147;p22"/>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48" name="Google Shape;1148;p22"/>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49" name="Google Shape;1149;p22"/>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50" name="Google Shape;1150;p22"/>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51" name="Google Shape;1151;p22"/>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52" name="Google Shape;1152;p22"/>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53" name="Google Shape;1153;p22"/>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54" name="Google Shape;1154;p22"/>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55" name="Google Shape;1155;p22"/>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56" name="Google Shape;1156;p22"/>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57" name="Google Shape;1157;p22"/>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58" name="Google Shape;1158;p22"/>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59" name="Google Shape;1159;p22"/>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60" name="Google Shape;1160;p22"/>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61" name="Google Shape;1161;p22"/>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62" name="Google Shape;1162;p22"/>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63" name="Google Shape;1163;p22"/>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64" name="Google Shape;1164;p22"/>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65" name="Google Shape;1165;p22"/>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66" name="Google Shape;1166;p22"/>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67" name="Google Shape;1167;p22"/>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68" name="Google Shape;1168;p22"/>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69" name="Google Shape;1169;p22"/>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70" name="Google Shape;1170;p22"/>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171" name="Google Shape;1171;p22"/>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3" name="Google Shape;1173;p22"/>
          <p:cNvSpPr txBox="1">
            <a:spLocks noGrp="1"/>
          </p:cNvSpPr>
          <p:nvPr>
            <p:ph type="subTitle" idx="1"/>
          </p:nvPr>
        </p:nvSpPr>
        <p:spPr>
          <a:xfrm>
            <a:off x="4062186" y="2482230"/>
            <a:ext cx="2640000" cy="1010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4" name="Google Shape;1174;p22"/>
          <p:cNvSpPr txBox="1">
            <a:spLocks noGrp="1"/>
          </p:cNvSpPr>
          <p:nvPr>
            <p:ph type="subTitle" idx="2"/>
          </p:nvPr>
        </p:nvSpPr>
        <p:spPr>
          <a:xfrm>
            <a:off x="720011" y="2482230"/>
            <a:ext cx="2640000" cy="1010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5" name="Google Shape;1175;p22"/>
          <p:cNvSpPr txBox="1">
            <a:spLocks noGrp="1"/>
          </p:cNvSpPr>
          <p:nvPr>
            <p:ph type="subTitle" idx="3"/>
          </p:nvPr>
        </p:nvSpPr>
        <p:spPr>
          <a:xfrm>
            <a:off x="720011" y="1943425"/>
            <a:ext cx="2640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1800" b="1">
                <a:solidFill>
                  <a:schemeClr val="dk2"/>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1176" name="Google Shape;1176;p22"/>
          <p:cNvSpPr txBox="1">
            <a:spLocks noGrp="1"/>
          </p:cNvSpPr>
          <p:nvPr>
            <p:ph type="subTitle" idx="4"/>
          </p:nvPr>
        </p:nvSpPr>
        <p:spPr>
          <a:xfrm>
            <a:off x="4062189" y="1943425"/>
            <a:ext cx="2640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1800" b="1">
                <a:solidFill>
                  <a:schemeClr val="dk2"/>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1177" name="Google Shape;1177;p22"/>
          <p:cNvSpPr/>
          <p:nvPr/>
        </p:nvSpPr>
        <p:spPr>
          <a:xfrm flipH="1">
            <a:off x="6527475" y="4604000"/>
            <a:ext cx="1087200" cy="10872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78"/>
        <p:cNvGrpSpPr/>
        <p:nvPr/>
      </p:nvGrpSpPr>
      <p:grpSpPr>
        <a:xfrm>
          <a:off x="0" y="0"/>
          <a:ext cx="0" cy="0"/>
          <a:chOff x="0" y="0"/>
          <a:chExt cx="0" cy="0"/>
        </a:xfrm>
      </p:grpSpPr>
      <p:grpSp>
        <p:nvGrpSpPr>
          <p:cNvPr id="1179" name="Google Shape;1179;p23"/>
          <p:cNvGrpSpPr/>
          <p:nvPr/>
        </p:nvGrpSpPr>
        <p:grpSpPr>
          <a:xfrm>
            <a:off x="3300" y="4975"/>
            <a:ext cx="9137400" cy="5143399"/>
            <a:chOff x="3300" y="4975"/>
            <a:chExt cx="9137400" cy="5143399"/>
          </a:xfrm>
        </p:grpSpPr>
        <p:grpSp>
          <p:nvGrpSpPr>
            <p:cNvPr id="1180" name="Google Shape;1180;p23"/>
            <p:cNvGrpSpPr/>
            <p:nvPr/>
          </p:nvGrpSpPr>
          <p:grpSpPr>
            <a:xfrm>
              <a:off x="3300" y="256486"/>
              <a:ext cx="9137400" cy="4629802"/>
              <a:chOff x="3300" y="256486"/>
              <a:chExt cx="9137400" cy="4629802"/>
            </a:xfrm>
          </p:grpSpPr>
          <p:cxnSp>
            <p:nvCxnSpPr>
              <p:cNvPr id="1181" name="Google Shape;1181;p23"/>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82" name="Google Shape;1182;p23"/>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83" name="Google Shape;1183;p23"/>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84" name="Google Shape;1184;p23"/>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85" name="Google Shape;1185;p23"/>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86" name="Google Shape;1186;p23"/>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87" name="Google Shape;1187;p23"/>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88" name="Google Shape;1188;p23"/>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89" name="Google Shape;1189;p23"/>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90" name="Google Shape;1190;p23"/>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91" name="Google Shape;1191;p23"/>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92" name="Google Shape;1192;p23"/>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93" name="Google Shape;1193;p23"/>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94" name="Google Shape;1194;p23"/>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95" name="Google Shape;1195;p23"/>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96" name="Google Shape;1196;p23"/>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97" name="Google Shape;1197;p23"/>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98" name="Google Shape;1198;p23"/>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199" name="Google Shape;1199;p23"/>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200" name="Google Shape;1200;p23"/>
            <p:cNvGrpSpPr/>
            <p:nvPr/>
          </p:nvGrpSpPr>
          <p:grpSpPr>
            <a:xfrm>
              <a:off x="272000" y="4975"/>
              <a:ext cx="8600000" cy="5143399"/>
              <a:chOff x="272000" y="4975"/>
              <a:chExt cx="8600000" cy="5180700"/>
            </a:xfrm>
          </p:grpSpPr>
          <p:cxnSp>
            <p:nvCxnSpPr>
              <p:cNvPr id="1201" name="Google Shape;1201;p23"/>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02" name="Google Shape;1202;p23"/>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03" name="Google Shape;1203;p23"/>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04" name="Google Shape;1204;p23"/>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05" name="Google Shape;1205;p23"/>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06" name="Google Shape;1206;p23"/>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07" name="Google Shape;1207;p23"/>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08" name="Google Shape;1208;p23"/>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09" name="Google Shape;1209;p23"/>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10" name="Google Shape;1210;p23"/>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11" name="Google Shape;1211;p23"/>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12" name="Google Shape;1212;p23"/>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13" name="Google Shape;1213;p23"/>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14" name="Google Shape;1214;p23"/>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15" name="Google Shape;1215;p23"/>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16" name="Google Shape;1216;p23"/>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17" name="Google Shape;1217;p23"/>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18" name="Google Shape;1218;p23"/>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19" name="Google Shape;1219;p23"/>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20" name="Google Shape;1220;p23"/>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21" name="Google Shape;1221;p23"/>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22" name="Google Shape;1222;p23"/>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23" name="Google Shape;1223;p23"/>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24" name="Google Shape;1224;p23"/>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25" name="Google Shape;1225;p23"/>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26" name="Google Shape;1226;p23"/>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27" name="Google Shape;1227;p23"/>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28" name="Google Shape;1228;p23"/>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29" name="Google Shape;1229;p23"/>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30" name="Google Shape;1230;p23"/>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31" name="Google Shape;1231;p23"/>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32" name="Google Shape;1232;p23"/>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33" name="Google Shape;1233;p23"/>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234" name="Google Shape;1234;p23"/>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6" name="Google Shape;1236;p23"/>
          <p:cNvSpPr txBox="1">
            <a:spLocks noGrp="1"/>
          </p:cNvSpPr>
          <p:nvPr>
            <p:ph type="subTitle" idx="1"/>
          </p:nvPr>
        </p:nvSpPr>
        <p:spPr>
          <a:xfrm>
            <a:off x="4832081" y="1667625"/>
            <a:ext cx="32541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7" name="Google Shape;1237;p23"/>
          <p:cNvSpPr txBox="1">
            <a:spLocks noGrp="1"/>
          </p:cNvSpPr>
          <p:nvPr>
            <p:ph type="subTitle" idx="2"/>
          </p:nvPr>
        </p:nvSpPr>
        <p:spPr>
          <a:xfrm>
            <a:off x="1057900" y="1667625"/>
            <a:ext cx="32541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8" name="Google Shape;1238;p23"/>
          <p:cNvSpPr/>
          <p:nvPr/>
        </p:nvSpPr>
        <p:spPr>
          <a:xfrm flipH="1">
            <a:off x="636125" y="4604000"/>
            <a:ext cx="1087200" cy="10872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1">
    <p:spTree>
      <p:nvGrpSpPr>
        <p:cNvPr id="1" name="Shape 1239"/>
        <p:cNvGrpSpPr/>
        <p:nvPr/>
      </p:nvGrpSpPr>
      <p:grpSpPr>
        <a:xfrm>
          <a:off x="0" y="0"/>
          <a:ext cx="0" cy="0"/>
          <a:chOff x="0" y="0"/>
          <a:chExt cx="0" cy="0"/>
        </a:xfrm>
      </p:grpSpPr>
      <p:grpSp>
        <p:nvGrpSpPr>
          <p:cNvPr id="1240" name="Google Shape;1240;p24"/>
          <p:cNvGrpSpPr/>
          <p:nvPr/>
        </p:nvGrpSpPr>
        <p:grpSpPr>
          <a:xfrm>
            <a:off x="3300" y="4975"/>
            <a:ext cx="9137400" cy="5143399"/>
            <a:chOff x="3300" y="4975"/>
            <a:chExt cx="9137400" cy="5143399"/>
          </a:xfrm>
        </p:grpSpPr>
        <p:grpSp>
          <p:nvGrpSpPr>
            <p:cNvPr id="1241" name="Google Shape;1241;p24"/>
            <p:cNvGrpSpPr/>
            <p:nvPr/>
          </p:nvGrpSpPr>
          <p:grpSpPr>
            <a:xfrm>
              <a:off x="3300" y="256486"/>
              <a:ext cx="9137400" cy="4629802"/>
              <a:chOff x="3300" y="256486"/>
              <a:chExt cx="9137400" cy="4629802"/>
            </a:xfrm>
          </p:grpSpPr>
          <p:cxnSp>
            <p:nvCxnSpPr>
              <p:cNvPr id="1242" name="Google Shape;1242;p24"/>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43" name="Google Shape;1243;p24"/>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44" name="Google Shape;1244;p24"/>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45" name="Google Shape;1245;p24"/>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46" name="Google Shape;1246;p24"/>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47" name="Google Shape;1247;p24"/>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48" name="Google Shape;1248;p24"/>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49" name="Google Shape;1249;p24"/>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50" name="Google Shape;1250;p24"/>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51" name="Google Shape;1251;p24"/>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52" name="Google Shape;1252;p24"/>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53" name="Google Shape;1253;p24"/>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54" name="Google Shape;1254;p24"/>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55" name="Google Shape;1255;p24"/>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56" name="Google Shape;1256;p24"/>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57" name="Google Shape;1257;p24"/>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58" name="Google Shape;1258;p24"/>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59" name="Google Shape;1259;p24"/>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60" name="Google Shape;1260;p24"/>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261" name="Google Shape;1261;p24"/>
            <p:cNvGrpSpPr/>
            <p:nvPr/>
          </p:nvGrpSpPr>
          <p:grpSpPr>
            <a:xfrm>
              <a:off x="272000" y="4975"/>
              <a:ext cx="8600000" cy="5143399"/>
              <a:chOff x="272000" y="4975"/>
              <a:chExt cx="8600000" cy="5180700"/>
            </a:xfrm>
          </p:grpSpPr>
          <p:cxnSp>
            <p:nvCxnSpPr>
              <p:cNvPr id="1262" name="Google Shape;1262;p24"/>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63" name="Google Shape;1263;p24"/>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64" name="Google Shape;1264;p24"/>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65" name="Google Shape;1265;p24"/>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66" name="Google Shape;1266;p24"/>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67" name="Google Shape;1267;p24"/>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68" name="Google Shape;1268;p24"/>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69" name="Google Shape;1269;p24"/>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70" name="Google Shape;1270;p24"/>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71" name="Google Shape;1271;p24"/>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72" name="Google Shape;1272;p24"/>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73" name="Google Shape;1273;p24"/>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74" name="Google Shape;1274;p24"/>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75" name="Google Shape;1275;p24"/>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76" name="Google Shape;1276;p24"/>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77" name="Google Shape;1277;p24"/>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78" name="Google Shape;1278;p24"/>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79" name="Google Shape;1279;p24"/>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80" name="Google Shape;1280;p24"/>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81" name="Google Shape;1281;p24"/>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82" name="Google Shape;1282;p24"/>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83" name="Google Shape;1283;p24"/>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84" name="Google Shape;1284;p24"/>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85" name="Google Shape;1285;p24"/>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86" name="Google Shape;1286;p24"/>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87" name="Google Shape;1287;p24"/>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88" name="Google Shape;1288;p24"/>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89" name="Google Shape;1289;p24"/>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90" name="Google Shape;1290;p24"/>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91" name="Google Shape;1291;p24"/>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92" name="Google Shape;1292;p24"/>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93" name="Google Shape;1293;p24"/>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94" name="Google Shape;1294;p24"/>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295" name="Google Shape;1295;p24"/>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7" name="Google Shape;1297;p24"/>
          <p:cNvSpPr txBox="1">
            <a:spLocks noGrp="1"/>
          </p:cNvSpPr>
          <p:nvPr>
            <p:ph type="subTitle" idx="1"/>
          </p:nvPr>
        </p:nvSpPr>
        <p:spPr>
          <a:xfrm>
            <a:off x="4504919" y="1844699"/>
            <a:ext cx="3357300" cy="227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Char char="●"/>
              <a:defRPr b="0"/>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98" name="Google Shape;1298;p24"/>
          <p:cNvSpPr txBox="1">
            <a:spLocks noGrp="1"/>
          </p:cNvSpPr>
          <p:nvPr>
            <p:ph type="subTitle" idx="2"/>
          </p:nvPr>
        </p:nvSpPr>
        <p:spPr>
          <a:xfrm>
            <a:off x="720000" y="1844699"/>
            <a:ext cx="3357300" cy="227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Char char="●"/>
              <a:defRPr b="0"/>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99" name="Google Shape;1299;p24"/>
          <p:cNvSpPr txBox="1">
            <a:spLocks noGrp="1"/>
          </p:cNvSpPr>
          <p:nvPr>
            <p:ph type="subTitle" idx="3"/>
          </p:nvPr>
        </p:nvSpPr>
        <p:spPr>
          <a:xfrm>
            <a:off x="720000" y="1306994"/>
            <a:ext cx="3357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1800" b="1">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1300" name="Google Shape;1300;p24"/>
          <p:cNvSpPr txBox="1">
            <a:spLocks noGrp="1"/>
          </p:cNvSpPr>
          <p:nvPr>
            <p:ph type="subTitle" idx="4"/>
          </p:nvPr>
        </p:nvSpPr>
        <p:spPr>
          <a:xfrm>
            <a:off x="4504920" y="1306994"/>
            <a:ext cx="3357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1800" b="1">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1301" name="Google Shape;1301;p24"/>
          <p:cNvSpPr/>
          <p:nvPr/>
        </p:nvSpPr>
        <p:spPr>
          <a:xfrm rot="-5400000">
            <a:off x="8604325" y="1131650"/>
            <a:ext cx="1087200" cy="10872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638"/>
        <p:cNvGrpSpPr/>
        <p:nvPr/>
      </p:nvGrpSpPr>
      <p:grpSpPr>
        <a:xfrm>
          <a:off x="0" y="0"/>
          <a:ext cx="0" cy="0"/>
          <a:chOff x="0" y="0"/>
          <a:chExt cx="0" cy="0"/>
        </a:xfrm>
      </p:grpSpPr>
      <p:grpSp>
        <p:nvGrpSpPr>
          <p:cNvPr id="1639" name="Google Shape;1639;p30"/>
          <p:cNvGrpSpPr/>
          <p:nvPr/>
        </p:nvGrpSpPr>
        <p:grpSpPr>
          <a:xfrm>
            <a:off x="3300" y="4975"/>
            <a:ext cx="9137400" cy="5143399"/>
            <a:chOff x="3300" y="4975"/>
            <a:chExt cx="9137400" cy="5143399"/>
          </a:xfrm>
        </p:grpSpPr>
        <p:grpSp>
          <p:nvGrpSpPr>
            <p:cNvPr id="1640" name="Google Shape;1640;p30"/>
            <p:cNvGrpSpPr/>
            <p:nvPr/>
          </p:nvGrpSpPr>
          <p:grpSpPr>
            <a:xfrm>
              <a:off x="3300" y="256486"/>
              <a:ext cx="9137400" cy="4629802"/>
              <a:chOff x="3300" y="256486"/>
              <a:chExt cx="9137400" cy="4629802"/>
            </a:xfrm>
          </p:grpSpPr>
          <p:cxnSp>
            <p:nvCxnSpPr>
              <p:cNvPr id="1641" name="Google Shape;1641;p30"/>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42" name="Google Shape;1642;p30"/>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43" name="Google Shape;1643;p30"/>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44" name="Google Shape;1644;p30"/>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45" name="Google Shape;1645;p30"/>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46" name="Google Shape;1646;p30"/>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47" name="Google Shape;1647;p30"/>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48" name="Google Shape;1648;p30"/>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49" name="Google Shape;1649;p30"/>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50" name="Google Shape;1650;p30"/>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51" name="Google Shape;1651;p30"/>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52" name="Google Shape;1652;p30"/>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53" name="Google Shape;1653;p30"/>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54" name="Google Shape;1654;p30"/>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55" name="Google Shape;1655;p30"/>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56" name="Google Shape;1656;p30"/>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57" name="Google Shape;1657;p30"/>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58" name="Google Shape;1658;p30"/>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59" name="Google Shape;1659;p30"/>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660" name="Google Shape;1660;p30"/>
            <p:cNvGrpSpPr/>
            <p:nvPr/>
          </p:nvGrpSpPr>
          <p:grpSpPr>
            <a:xfrm>
              <a:off x="272000" y="4975"/>
              <a:ext cx="8600000" cy="5143399"/>
              <a:chOff x="272000" y="4975"/>
              <a:chExt cx="8600000" cy="5180700"/>
            </a:xfrm>
          </p:grpSpPr>
          <p:cxnSp>
            <p:nvCxnSpPr>
              <p:cNvPr id="1661" name="Google Shape;1661;p30"/>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62" name="Google Shape;1662;p30"/>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63" name="Google Shape;1663;p30"/>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64" name="Google Shape;1664;p30"/>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65" name="Google Shape;1665;p30"/>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66" name="Google Shape;1666;p30"/>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67" name="Google Shape;1667;p30"/>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68" name="Google Shape;1668;p30"/>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69" name="Google Shape;1669;p30"/>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70" name="Google Shape;1670;p30"/>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71" name="Google Shape;1671;p30"/>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72" name="Google Shape;1672;p30"/>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73" name="Google Shape;1673;p30"/>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74" name="Google Shape;1674;p30"/>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75" name="Google Shape;1675;p30"/>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76" name="Google Shape;1676;p30"/>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77" name="Google Shape;1677;p30"/>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78" name="Google Shape;1678;p30"/>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79" name="Google Shape;1679;p30"/>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80" name="Google Shape;1680;p30"/>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81" name="Google Shape;1681;p30"/>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82" name="Google Shape;1682;p30"/>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83" name="Google Shape;1683;p30"/>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84" name="Google Shape;1684;p30"/>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85" name="Google Shape;1685;p30"/>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86" name="Google Shape;1686;p30"/>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87" name="Google Shape;1687;p30"/>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88" name="Google Shape;1688;p30"/>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89" name="Google Shape;1689;p30"/>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90" name="Google Shape;1690;p30"/>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91" name="Google Shape;1691;p30"/>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92" name="Google Shape;1692;p30"/>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93" name="Google Shape;1693;p30"/>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694" name="Google Shape;1694;p30"/>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txBox="1">
            <a:spLocks noGrp="1"/>
          </p:cNvSpPr>
          <p:nvPr>
            <p:ph type="title"/>
          </p:nvPr>
        </p:nvSpPr>
        <p:spPr>
          <a:xfrm>
            <a:off x="816075" y="570075"/>
            <a:ext cx="44481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96" name="Google Shape;1696;p30"/>
          <p:cNvSpPr txBox="1">
            <a:spLocks noGrp="1"/>
          </p:cNvSpPr>
          <p:nvPr>
            <p:ph type="subTitle" idx="1"/>
          </p:nvPr>
        </p:nvSpPr>
        <p:spPr>
          <a:xfrm>
            <a:off x="816075" y="1475275"/>
            <a:ext cx="4448100" cy="116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30"/>
          <p:cNvSpPr txBox="1"/>
          <p:nvPr/>
        </p:nvSpPr>
        <p:spPr>
          <a:xfrm>
            <a:off x="882975" y="3706625"/>
            <a:ext cx="4875900" cy="5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lt1"/>
                </a:solidFill>
                <a:latin typeface="Barlow Medium"/>
                <a:ea typeface="Barlow Medium"/>
                <a:cs typeface="Barlow Medium"/>
                <a:sym typeface="Barlow Medium"/>
              </a:rPr>
              <a:t>CREDITS: This presentation template was created by </a:t>
            </a:r>
            <a:r>
              <a:rPr lang="en" sz="1200" b="1" u="sng">
                <a:solidFill>
                  <a:schemeClr val="lt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lt1"/>
                </a:solidFill>
                <a:latin typeface="Barlow Medium"/>
                <a:ea typeface="Barlow Medium"/>
                <a:cs typeface="Barlow Medium"/>
                <a:sym typeface="Barlow Medium"/>
              </a:rPr>
              <a:t>, and includes icons by </a:t>
            </a:r>
            <a:r>
              <a:rPr lang="en" sz="1200" b="1" u="sng">
                <a:solidFill>
                  <a:schemeClr val="lt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lt1"/>
                </a:solidFill>
                <a:latin typeface="Barlow Medium"/>
                <a:ea typeface="Barlow Medium"/>
                <a:cs typeface="Barlow Medium"/>
                <a:sym typeface="Barlow Medium"/>
              </a:rPr>
              <a:t>, and infographics &amp; images by </a:t>
            </a:r>
            <a:r>
              <a:rPr lang="en" sz="1200" b="1" u="sng">
                <a:solidFill>
                  <a:schemeClr val="lt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b="1" u="sng">
                <a:solidFill>
                  <a:schemeClr val="lt1"/>
                </a:solidFill>
                <a:latin typeface="Barlow"/>
                <a:ea typeface="Barlow"/>
                <a:cs typeface="Barlow"/>
                <a:sym typeface="Barlow"/>
              </a:rPr>
              <a:t> </a:t>
            </a:r>
            <a:endParaRPr sz="1200" b="1" u="sng">
              <a:solidFill>
                <a:schemeClr val="lt1"/>
              </a:solidFill>
              <a:latin typeface="Barlow"/>
              <a:ea typeface="Barlow"/>
              <a:cs typeface="Barlow"/>
              <a:sym typeface="Barlow"/>
            </a:endParaRPr>
          </a:p>
        </p:txBody>
      </p:sp>
      <p:sp>
        <p:nvSpPr>
          <p:cNvPr id="1698" name="Google Shape;1698;p30"/>
          <p:cNvSpPr/>
          <p:nvPr/>
        </p:nvSpPr>
        <p:spPr>
          <a:xfrm flipH="1">
            <a:off x="7956825" y="412787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99"/>
        <p:cNvGrpSpPr/>
        <p:nvPr/>
      </p:nvGrpSpPr>
      <p:grpSpPr>
        <a:xfrm>
          <a:off x="0" y="0"/>
          <a:ext cx="0" cy="0"/>
          <a:chOff x="0" y="0"/>
          <a:chExt cx="0" cy="0"/>
        </a:xfrm>
      </p:grpSpPr>
      <p:grpSp>
        <p:nvGrpSpPr>
          <p:cNvPr id="1700" name="Google Shape;1700;p31"/>
          <p:cNvGrpSpPr/>
          <p:nvPr/>
        </p:nvGrpSpPr>
        <p:grpSpPr>
          <a:xfrm>
            <a:off x="3300" y="4975"/>
            <a:ext cx="9137400" cy="5143399"/>
            <a:chOff x="3300" y="4975"/>
            <a:chExt cx="9137400" cy="5143399"/>
          </a:xfrm>
        </p:grpSpPr>
        <p:grpSp>
          <p:nvGrpSpPr>
            <p:cNvPr id="1701" name="Google Shape;1701;p31"/>
            <p:cNvGrpSpPr/>
            <p:nvPr/>
          </p:nvGrpSpPr>
          <p:grpSpPr>
            <a:xfrm>
              <a:off x="3300" y="256486"/>
              <a:ext cx="9137400" cy="4629802"/>
              <a:chOff x="3300" y="256486"/>
              <a:chExt cx="9137400" cy="4629802"/>
            </a:xfrm>
          </p:grpSpPr>
          <p:cxnSp>
            <p:nvCxnSpPr>
              <p:cNvPr id="1702" name="Google Shape;1702;p31"/>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3" name="Google Shape;1703;p31"/>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4" name="Google Shape;1704;p31"/>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5" name="Google Shape;1705;p31"/>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6" name="Google Shape;1706;p31"/>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7" name="Google Shape;1707;p31"/>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8" name="Google Shape;1708;p31"/>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9" name="Google Shape;1709;p31"/>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0" name="Google Shape;1710;p31"/>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1" name="Google Shape;1711;p31"/>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2" name="Google Shape;1712;p31"/>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3" name="Google Shape;1713;p31"/>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4" name="Google Shape;1714;p31"/>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5" name="Google Shape;1715;p31"/>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6" name="Google Shape;1716;p31"/>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7" name="Google Shape;1717;p31"/>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8" name="Google Shape;1718;p31"/>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9" name="Google Shape;1719;p31"/>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20" name="Google Shape;1720;p31"/>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721" name="Google Shape;1721;p31"/>
            <p:cNvGrpSpPr/>
            <p:nvPr/>
          </p:nvGrpSpPr>
          <p:grpSpPr>
            <a:xfrm>
              <a:off x="272000" y="4975"/>
              <a:ext cx="8600000" cy="5143399"/>
              <a:chOff x="272000" y="4975"/>
              <a:chExt cx="8600000" cy="5180700"/>
            </a:xfrm>
          </p:grpSpPr>
          <p:cxnSp>
            <p:nvCxnSpPr>
              <p:cNvPr id="1722" name="Google Shape;1722;p31"/>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3" name="Google Shape;1723;p31"/>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4" name="Google Shape;1724;p31"/>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5" name="Google Shape;1725;p31"/>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6" name="Google Shape;1726;p31"/>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7" name="Google Shape;1727;p31"/>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8" name="Google Shape;1728;p31"/>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9" name="Google Shape;1729;p31"/>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0" name="Google Shape;1730;p31"/>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1" name="Google Shape;1731;p31"/>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2" name="Google Shape;1732;p31"/>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3" name="Google Shape;1733;p31"/>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4" name="Google Shape;1734;p31"/>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5" name="Google Shape;1735;p31"/>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6" name="Google Shape;1736;p31"/>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7" name="Google Shape;1737;p31"/>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8" name="Google Shape;1738;p31"/>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9" name="Google Shape;1739;p31"/>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0" name="Google Shape;1740;p31"/>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1" name="Google Shape;1741;p31"/>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2" name="Google Shape;1742;p31"/>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3" name="Google Shape;1743;p31"/>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4" name="Google Shape;1744;p31"/>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5" name="Google Shape;1745;p31"/>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6" name="Google Shape;1746;p31"/>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7" name="Google Shape;1747;p31"/>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8" name="Google Shape;1748;p31"/>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9" name="Google Shape;1749;p31"/>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0" name="Google Shape;1750;p31"/>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1" name="Google Shape;1751;p31"/>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2" name="Google Shape;1752;p31"/>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3" name="Google Shape;1753;p31"/>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4" name="Google Shape;1754;p31"/>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755" name="Google Shape;1755;p31"/>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1"/>
          <p:cNvSpPr/>
          <p:nvPr/>
        </p:nvSpPr>
        <p:spPr>
          <a:xfrm rot="10800000">
            <a:off x="7599525" y="-547700"/>
            <a:ext cx="1087200" cy="10872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1"/>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58"/>
        <p:cNvGrpSpPr/>
        <p:nvPr/>
      </p:nvGrpSpPr>
      <p:grpSpPr>
        <a:xfrm>
          <a:off x="0" y="0"/>
          <a:ext cx="0" cy="0"/>
          <a:chOff x="0" y="0"/>
          <a:chExt cx="0" cy="0"/>
        </a:xfrm>
      </p:grpSpPr>
      <p:grpSp>
        <p:nvGrpSpPr>
          <p:cNvPr id="1759" name="Google Shape;1759;p32"/>
          <p:cNvGrpSpPr/>
          <p:nvPr/>
        </p:nvGrpSpPr>
        <p:grpSpPr>
          <a:xfrm>
            <a:off x="3300" y="4975"/>
            <a:ext cx="9137400" cy="5143399"/>
            <a:chOff x="3300" y="4975"/>
            <a:chExt cx="9137400" cy="5143399"/>
          </a:xfrm>
        </p:grpSpPr>
        <p:grpSp>
          <p:nvGrpSpPr>
            <p:cNvPr id="1760" name="Google Shape;1760;p32"/>
            <p:cNvGrpSpPr/>
            <p:nvPr/>
          </p:nvGrpSpPr>
          <p:grpSpPr>
            <a:xfrm>
              <a:off x="3300" y="256486"/>
              <a:ext cx="9137400" cy="4629802"/>
              <a:chOff x="3300" y="256486"/>
              <a:chExt cx="9137400" cy="4629802"/>
            </a:xfrm>
          </p:grpSpPr>
          <p:cxnSp>
            <p:nvCxnSpPr>
              <p:cNvPr id="1761" name="Google Shape;1761;p32"/>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2" name="Google Shape;1762;p32"/>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3" name="Google Shape;1763;p32"/>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4" name="Google Shape;1764;p32"/>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5" name="Google Shape;1765;p32"/>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6" name="Google Shape;1766;p32"/>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7" name="Google Shape;1767;p32"/>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8" name="Google Shape;1768;p32"/>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9" name="Google Shape;1769;p32"/>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0" name="Google Shape;1770;p32"/>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1" name="Google Shape;1771;p32"/>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2" name="Google Shape;1772;p32"/>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3" name="Google Shape;1773;p32"/>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4" name="Google Shape;1774;p32"/>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5" name="Google Shape;1775;p32"/>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6" name="Google Shape;1776;p32"/>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7" name="Google Shape;1777;p32"/>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8" name="Google Shape;1778;p32"/>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9" name="Google Shape;1779;p32"/>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780" name="Google Shape;1780;p32"/>
            <p:cNvGrpSpPr/>
            <p:nvPr/>
          </p:nvGrpSpPr>
          <p:grpSpPr>
            <a:xfrm>
              <a:off x="272000" y="4975"/>
              <a:ext cx="8600000" cy="5143399"/>
              <a:chOff x="272000" y="4975"/>
              <a:chExt cx="8600000" cy="5180700"/>
            </a:xfrm>
          </p:grpSpPr>
          <p:cxnSp>
            <p:nvCxnSpPr>
              <p:cNvPr id="1781" name="Google Shape;1781;p32"/>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2" name="Google Shape;1782;p32"/>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3" name="Google Shape;1783;p32"/>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4" name="Google Shape;1784;p32"/>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5" name="Google Shape;1785;p32"/>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6" name="Google Shape;1786;p32"/>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7" name="Google Shape;1787;p32"/>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8" name="Google Shape;1788;p32"/>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9" name="Google Shape;1789;p32"/>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0" name="Google Shape;1790;p32"/>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1" name="Google Shape;1791;p32"/>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2" name="Google Shape;1792;p32"/>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3" name="Google Shape;1793;p32"/>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4" name="Google Shape;1794;p32"/>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5" name="Google Shape;1795;p32"/>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6" name="Google Shape;1796;p32"/>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7" name="Google Shape;1797;p32"/>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8" name="Google Shape;1798;p32"/>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9" name="Google Shape;1799;p32"/>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0" name="Google Shape;1800;p32"/>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1" name="Google Shape;1801;p32"/>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2" name="Google Shape;1802;p32"/>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3" name="Google Shape;1803;p32"/>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4" name="Google Shape;1804;p32"/>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5" name="Google Shape;1805;p32"/>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6" name="Google Shape;1806;p32"/>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7" name="Google Shape;1807;p32"/>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8" name="Google Shape;1808;p32"/>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9" name="Google Shape;1809;p32"/>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0" name="Google Shape;1810;p32"/>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1" name="Google Shape;1811;p32"/>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2" name="Google Shape;1812;p32"/>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3" name="Google Shape;1813;p32"/>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814" name="Google Shape;1814;p32"/>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2"/>
          <p:cNvSpPr/>
          <p:nvPr/>
        </p:nvSpPr>
        <p:spPr>
          <a:xfrm flipH="1">
            <a:off x="713225" y="437382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flipH="1">
            <a:off x="2260925" y="402367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grpSp>
        <p:nvGrpSpPr>
          <p:cNvPr id="68" name="Google Shape;68;p3"/>
          <p:cNvGrpSpPr/>
          <p:nvPr/>
        </p:nvGrpSpPr>
        <p:grpSpPr>
          <a:xfrm>
            <a:off x="3300" y="4975"/>
            <a:ext cx="9137400" cy="5143399"/>
            <a:chOff x="3300" y="4975"/>
            <a:chExt cx="9137400" cy="5143399"/>
          </a:xfrm>
        </p:grpSpPr>
        <p:grpSp>
          <p:nvGrpSpPr>
            <p:cNvPr id="69" name="Google Shape;69;p3"/>
            <p:cNvGrpSpPr/>
            <p:nvPr/>
          </p:nvGrpSpPr>
          <p:grpSpPr>
            <a:xfrm>
              <a:off x="3300" y="256486"/>
              <a:ext cx="9137400" cy="4629802"/>
              <a:chOff x="3300" y="256486"/>
              <a:chExt cx="9137400" cy="4629802"/>
            </a:xfrm>
          </p:grpSpPr>
          <p:cxnSp>
            <p:nvCxnSpPr>
              <p:cNvPr id="70" name="Google Shape;70;p3"/>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1" name="Google Shape;71;p3"/>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2" name="Google Shape;72;p3"/>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3" name="Google Shape;73;p3"/>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4" name="Google Shape;74;p3"/>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5" name="Google Shape;75;p3"/>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6" name="Google Shape;76;p3"/>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7" name="Google Shape;77;p3"/>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8" name="Google Shape;78;p3"/>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79" name="Google Shape;79;p3"/>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80" name="Google Shape;80;p3"/>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81" name="Google Shape;81;p3"/>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82" name="Google Shape;82;p3"/>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83" name="Google Shape;83;p3"/>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84" name="Google Shape;84;p3"/>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85" name="Google Shape;85;p3"/>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86" name="Google Shape;86;p3"/>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87" name="Google Shape;87;p3"/>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88" name="Google Shape;88;p3"/>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89" name="Google Shape;89;p3"/>
            <p:cNvGrpSpPr/>
            <p:nvPr/>
          </p:nvGrpSpPr>
          <p:grpSpPr>
            <a:xfrm>
              <a:off x="272000" y="4975"/>
              <a:ext cx="8600000" cy="5143399"/>
              <a:chOff x="272000" y="4975"/>
              <a:chExt cx="8600000" cy="5180700"/>
            </a:xfrm>
          </p:grpSpPr>
          <p:cxnSp>
            <p:nvCxnSpPr>
              <p:cNvPr id="90" name="Google Shape;90;p3"/>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91" name="Google Shape;91;p3"/>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92" name="Google Shape;92;p3"/>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93" name="Google Shape;93;p3"/>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94" name="Google Shape;94;p3"/>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95" name="Google Shape;95;p3"/>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96" name="Google Shape;96;p3"/>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97" name="Google Shape;97;p3"/>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98" name="Google Shape;98;p3"/>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99" name="Google Shape;99;p3"/>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0" name="Google Shape;100;p3"/>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1" name="Google Shape;101;p3"/>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2" name="Google Shape;102;p3"/>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3" name="Google Shape;103;p3"/>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4" name="Google Shape;104;p3"/>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5" name="Google Shape;105;p3"/>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6" name="Google Shape;106;p3"/>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7" name="Google Shape;107;p3"/>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8" name="Google Shape;108;p3"/>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09" name="Google Shape;109;p3"/>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0" name="Google Shape;110;p3"/>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1" name="Google Shape;111;p3"/>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2" name="Google Shape;112;p3"/>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3" name="Google Shape;113;p3"/>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4" name="Google Shape;114;p3"/>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5" name="Google Shape;115;p3"/>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6" name="Google Shape;116;p3"/>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7" name="Google Shape;117;p3"/>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8" name="Google Shape;118;p3"/>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19" name="Google Shape;119;p3"/>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0" name="Google Shape;120;p3"/>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1" name="Google Shape;121;p3"/>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22" name="Google Shape;122;p3"/>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23" name="Google Shape;123;p3"/>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txBox="1">
            <a:spLocks noGrp="1"/>
          </p:cNvSpPr>
          <p:nvPr>
            <p:ph type="title"/>
          </p:nvPr>
        </p:nvSpPr>
        <p:spPr>
          <a:xfrm>
            <a:off x="1007825" y="2079575"/>
            <a:ext cx="55926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5" name="Google Shape;125;p3"/>
          <p:cNvSpPr txBox="1">
            <a:spLocks noGrp="1"/>
          </p:cNvSpPr>
          <p:nvPr>
            <p:ph type="title" idx="2" hasCustomPrompt="1"/>
          </p:nvPr>
        </p:nvSpPr>
        <p:spPr>
          <a:xfrm>
            <a:off x="1007825" y="1012925"/>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 name="Google Shape;126;p3"/>
          <p:cNvSpPr txBox="1">
            <a:spLocks noGrp="1"/>
          </p:cNvSpPr>
          <p:nvPr>
            <p:ph type="subTitle" idx="1"/>
          </p:nvPr>
        </p:nvSpPr>
        <p:spPr>
          <a:xfrm>
            <a:off x="1007825" y="3741725"/>
            <a:ext cx="5592600" cy="440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7"/>
        <p:cNvGrpSpPr/>
        <p:nvPr/>
      </p:nvGrpSpPr>
      <p:grpSpPr>
        <a:xfrm>
          <a:off x="0" y="0"/>
          <a:ext cx="0" cy="0"/>
          <a:chOff x="0" y="0"/>
          <a:chExt cx="0" cy="0"/>
        </a:xfrm>
      </p:grpSpPr>
      <p:grpSp>
        <p:nvGrpSpPr>
          <p:cNvPr id="128" name="Google Shape;128;p4"/>
          <p:cNvGrpSpPr/>
          <p:nvPr/>
        </p:nvGrpSpPr>
        <p:grpSpPr>
          <a:xfrm>
            <a:off x="3300" y="4975"/>
            <a:ext cx="9137400" cy="5143399"/>
            <a:chOff x="3300" y="4975"/>
            <a:chExt cx="9137400" cy="5143399"/>
          </a:xfrm>
        </p:grpSpPr>
        <p:grpSp>
          <p:nvGrpSpPr>
            <p:cNvPr id="129" name="Google Shape;129;p4"/>
            <p:cNvGrpSpPr/>
            <p:nvPr/>
          </p:nvGrpSpPr>
          <p:grpSpPr>
            <a:xfrm>
              <a:off x="3300" y="256486"/>
              <a:ext cx="9137400" cy="4629802"/>
              <a:chOff x="3300" y="256486"/>
              <a:chExt cx="9137400" cy="4629802"/>
            </a:xfrm>
          </p:grpSpPr>
          <p:cxnSp>
            <p:nvCxnSpPr>
              <p:cNvPr id="130" name="Google Shape;130;p4"/>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1" name="Google Shape;131;p4"/>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2" name="Google Shape;132;p4"/>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3" name="Google Shape;133;p4"/>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4" name="Google Shape;134;p4"/>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5" name="Google Shape;135;p4"/>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6" name="Google Shape;136;p4"/>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7" name="Google Shape;137;p4"/>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8" name="Google Shape;138;p4"/>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9" name="Google Shape;139;p4"/>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0" name="Google Shape;140;p4"/>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1" name="Google Shape;141;p4"/>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2" name="Google Shape;142;p4"/>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3" name="Google Shape;143;p4"/>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4" name="Google Shape;144;p4"/>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5" name="Google Shape;145;p4"/>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6" name="Google Shape;146;p4"/>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7" name="Google Shape;147;p4"/>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8" name="Google Shape;148;p4"/>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49" name="Google Shape;149;p4"/>
            <p:cNvGrpSpPr/>
            <p:nvPr/>
          </p:nvGrpSpPr>
          <p:grpSpPr>
            <a:xfrm>
              <a:off x="272000" y="4975"/>
              <a:ext cx="8600000" cy="5143399"/>
              <a:chOff x="272000" y="4975"/>
              <a:chExt cx="8600000" cy="5180700"/>
            </a:xfrm>
          </p:grpSpPr>
          <p:cxnSp>
            <p:nvCxnSpPr>
              <p:cNvPr id="150" name="Google Shape;150;p4"/>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51" name="Google Shape;151;p4"/>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52" name="Google Shape;152;p4"/>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53" name="Google Shape;153;p4"/>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54" name="Google Shape;154;p4"/>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55" name="Google Shape;155;p4"/>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56" name="Google Shape;156;p4"/>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57" name="Google Shape;157;p4"/>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58" name="Google Shape;158;p4"/>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59" name="Google Shape;159;p4"/>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0" name="Google Shape;160;p4"/>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1" name="Google Shape;161;p4"/>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2" name="Google Shape;162;p4"/>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3" name="Google Shape;163;p4"/>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4" name="Google Shape;164;p4"/>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5" name="Google Shape;165;p4"/>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6" name="Google Shape;166;p4"/>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7" name="Google Shape;167;p4"/>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8" name="Google Shape;168;p4"/>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69" name="Google Shape;169;p4"/>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0" name="Google Shape;170;p4"/>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1" name="Google Shape;171;p4"/>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 name="Google Shape;172;p4"/>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 name="Google Shape;173;p4"/>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 name="Google Shape;174;p4"/>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 name="Google Shape;175;p4"/>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6" name="Google Shape;176;p4"/>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7" name="Google Shape;177;p4"/>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 name="Google Shape;178;p4"/>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 name="Google Shape;179;p4"/>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 name="Google Shape;180;p4"/>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 name="Google Shape;181;p4"/>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2" name="Google Shape;182;p4"/>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83" name="Google Shape;183;p4"/>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8"/>
        <p:cNvGrpSpPr/>
        <p:nvPr/>
      </p:nvGrpSpPr>
      <p:grpSpPr>
        <a:xfrm>
          <a:off x="0" y="0"/>
          <a:ext cx="0" cy="0"/>
          <a:chOff x="0" y="0"/>
          <a:chExt cx="0" cy="0"/>
        </a:xfrm>
      </p:grpSpPr>
      <p:grpSp>
        <p:nvGrpSpPr>
          <p:cNvPr id="249" name="Google Shape;249;p6"/>
          <p:cNvGrpSpPr/>
          <p:nvPr/>
        </p:nvGrpSpPr>
        <p:grpSpPr>
          <a:xfrm>
            <a:off x="3300" y="4975"/>
            <a:ext cx="9137400" cy="5143399"/>
            <a:chOff x="3300" y="4975"/>
            <a:chExt cx="9137400" cy="5143399"/>
          </a:xfrm>
        </p:grpSpPr>
        <p:grpSp>
          <p:nvGrpSpPr>
            <p:cNvPr id="250" name="Google Shape;250;p6"/>
            <p:cNvGrpSpPr/>
            <p:nvPr/>
          </p:nvGrpSpPr>
          <p:grpSpPr>
            <a:xfrm>
              <a:off x="3300" y="256486"/>
              <a:ext cx="9137400" cy="4629802"/>
              <a:chOff x="3300" y="256486"/>
              <a:chExt cx="9137400" cy="4629802"/>
            </a:xfrm>
          </p:grpSpPr>
          <p:cxnSp>
            <p:nvCxnSpPr>
              <p:cNvPr id="251" name="Google Shape;251;p6"/>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52" name="Google Shape;252;p6"/>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53" name="Google Shape;253;p6"/>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54" name="Google Shape;254;p6"/>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55" name="Google Shape;255;p6"/>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56" name="Google Shape;256;p6"/>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57" name="Google Shape;257;p6"/>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58" name="Google Shape;258;p6"/>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59" name="Google Shape;259;p6"/>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0" name="Google Shape;260;p6"/>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1" name="Google Shape;261;p6"/>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2" name="Google Shape;262;p6"/>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3" name="Google Shape;263;p6"/>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4" name="Google Shape;264;p6"/>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5" name="Google Shape;265;p6"/>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6" name="Google Shape;266;p6"/>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7" name="Google Shape;267;p6"/>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8" name="Google Shape;268;p6"/>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9" name="Google Shape;269;p6"/>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270" name="Google Shape;270;p6"/>
            <p:cNvGrpSpPr/>
            <p:nvPr/>
          </p:nvGrpSpPr>
          <p:grpSpPr>
            <a:xfrm>
              <a:off x="272000" y="4975"/>
              <a:ext cx="8600000" cy="5143399"/>
              <a:chOff x="272000" y="4975"/>
              <a:chExt cx="8600000" cy="5180700"/>
            </a:xfrm>
          </p:grpSpPr>
          <p:cxnSp>
            <p:nvCxnSpPr>
              <p:cNvPr id="271" name="Google Shape;271;p6"/>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72" name="Google Shape;272;p6"/>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73" name="Google Shape;273;p6"/>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74" name="Google Shape;274;p6"/>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75" name="Google Shape;275;p6"/>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76" name="Google Shape;276;p6"/>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77" name="Google Shape;277;p6"/>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78" name="Google Shape;278;p6"/>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79" name="Google Shape;279;p6"/>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80" name="Google Shape;280;p6"/>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81" name="Google Shape;281;p6"/>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82" name="Google Shape;282;p6"/>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83" name="Google Shape;283;p6"/>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84" name="Google Shape;284;p6"/>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85" name="Google Shape;285;p6"/>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86" name="Google Shape;286;p6"/>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87" name="Google Shape;287;p6"/>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88" name="Google Shape;288;p6"/>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89" name="Google Shape;289;p6"/>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90" name="Google Shape;290;p6"/>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91" name="Google Shape;291;p6"/>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92" name="Google Shape;292;p6"/>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93" name="Google Shape;293;p6"/>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94" name="Google Shape;294;p6"/>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95" name="Google Shape;295;p6"/>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96" name="Google Shape;296;p6"/>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97" name="Google Shape;297;p6"/>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98" name="Google Shape;298;p6"/>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299" name="Google Shape;299;p6"/>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00" name="Google Shape;300;p6"/>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01" name="Google Shape;301;p6"/>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02" name="Google Shape;302;p6"/>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03" name="Google Shape;303;p6"/>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304" name="Google Shape;304;p6"/>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6"/>
        <p:cNvGrpSpPr/>
        <p:nvPr/>
      </p:nvGrpSpPr>
      <p:grpSpPr>
        <a:xfrm>
          <a:off x="0" y="0"/>
          <a:ext cx="0" cy="0"/>
          <a:chOff x="0" y="0"/>
          <a:chExt cx="0" cy="0"/>
        </a:xfrm>
      </p:grpSpPr>
      <p:grpSp>
        <p:nvGrpSpPr>
          <p:cNvPr id="307" name="Google Shape;307;p7"/>
          <p:cNvGrpSpPr/>
          <p:nvPr/>
        </p:nvGrpSpPr>
        <p:grpSpPr>
          <a:xfrm>
            <a:off x="3300" y="4975"/>
            <a:ext cx="9137400" cy="5143399"/>
            <a:chOff x="3300" y="4975"/>
            <a:chExt cx="9137400" cy="5143399"/>
          </a:xfrm>
        </p:grpSpPr>
        <p:grpSp>
          <p:nvGrpSpPr>
            <p:cNvPr id="308" name="Google Shape;308;p7"/>
            <p:cNvGrpSpPr/>
            <p:nvPr/>
          </p:nvGrpSpPr>
          <p:grpSpPr>
            <a:xfrm>
              <a:off x="3300" y="256486"/>
              <a:ext cx="9137400" cy="4629802"/>
              <a:chOff x="3300" y="256486"/>
              <a:chExt cx="9137400" cy="4629802"/>
            </a:xfrm>
          </p:grpSpPr>
          <p:cxnSp>
            <p:nvCxnSpPr>
              <p:cNvPr id="309" name="Google Shape;309;p7"/>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10" name="Google Shape;310;p7"/>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11" name="Google Shape;311;p7"/>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12" name="Google Shape;312;p7"/>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13" name="Google Shape;313;p7"/>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14" name="Google Shape;314;p7"/>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15" name="Google Shape;315;p7"/>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16" name="Google Shape;316;p7"/>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17" name="Google Shape;317;p7"/>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18" name="Google Shape;318;p7"/>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19" name="Google Shape;319;p7"/>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20" name="Google Shape;320;p7"/>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21" name="Google Shape;321;p7"/>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22" name="Google Shape;322;p7"/>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23" name="Google Shape;323;p7"/>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24" name="Google Shape;324;p7"/>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25" name="Google Shape;325;p7"/>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26" name="Google Shape;326;p7"/>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327" name="Google Shape;327;p7"/>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328" name="Google Shape;328;p7"/>
            <p:cNvGrpSpPr/>
            <p:nvPr/>
          </p:nvGrpSpPr>
          <p:grpSpPr>
            <a:xfrm>
              <a:off x="272000" y="4975"/>
              <a:ext cx="8600000" cy="5143399"/>
              <a:chOff x="272000" y="4975"/>
              <a:chExt cx="8600000" cy="5180700"/>
            </a:xfrm>
          </p:grpSpPr>
          <p:cxnSp>
            <p:nvCxnSpPr>
              <p:cNvPr id="329" name="Google Shape;329;p7"/>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0" name="Google Shape;330;p7"/>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1" name="Google Shape;331;p7"/>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2" name="Google Shape;332;p7"/>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7"/>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4" name="Google Shape;334;p7"/>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5" name="Google Shape;335;p7"/>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6" name="Google Shape;336;p7"/>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7" name="Google Shape;337;p7"/>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8" name="Google Shape;338;p7"/>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9" name="Google Shape;339;p7"/>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0" name="Google Shape;340;p7"/>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1" name="Google Shape;341;p7"/>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2" name="Google Shape;342;p7"/>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3" name="Google Shape;343;p7"/>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4" name="Google Shape;344;p7"/>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5" name="Google Shape;345;p7"/>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6" name="Google Shape;346;p7"/>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7" name="Google Shape;347;p7"/>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8" name="Google Shape;348;p7"/>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9" name="Google Shape;349;p7"/>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0" name="Google Shape;350;p7"/>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1" name="Google Shape;351;p7"/>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2" name="Google Shape;352;p7"/>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3" name="Google Shape;353;p7"/>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4" name="Google Shape;354;p7"/>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5" name="Google Shape;355;p7"/>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6" name="Google Shape;356;p7"/>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7" name="Google Shape;357;p7"/>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8" name="Google Shape;358;p7"/>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9" name="Google Shape;359;p7"/>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60" name="Google Shape;360;p7"/>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61" name="Google Shape;361;p7"/>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362" name="Google Shape;362;p7"/>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txBox="1">
            <a:spLocks noGrp="1"/>
          </p:cNvSpPr>
          <p:nvPr>
            <p:ph type="title"/>
          </p:nvPr>
        </p:nvSpPr>
        <p:spPr>
          <a:xfrm>
            <a:off x="720000" y="5212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4" name="Google Shape;364;p7"/>
          <p:cNvSpPr txBox="1">
            <a:spLocks noGrp="1"/>
          </p:cNvSpPr>
          <p:nvPr>
            <p:ph type="subTitle" idx="1"/>
          </p:nvPr>
        </p:nvSpPr>
        <p:spPr>
          <a:xfrm>
            <a:off x="872400" y="17003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Font typeface="Barlow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365" name="Google Shape;365;p7"/>
          <p:cNvSpPr/>
          <p:nvPr/>
        </p:nvSpPr>
        <p:spPr>
          <a:xfrm>
            <a:off x="417300" y="437645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884475" y="3864900"/>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rot="10800000">
            <a:off x="7487850" y="-547700"/>
            <a:ext cx="1087200" cy="10872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8"/>
        <p:cNvGrpSpPr/>
        <p:nvPr/>
      </p:nvGrpSpPr>
      <p:grpSpPr>
        <a:xfrm>
          <a:off x="0" y="0"/>
          <a:ext cx="0" cy="0"/>
          <a:chOff x="0" y="0"/>
          <a:chExt cx="0" cy="0"/>
        </a:xfrm>
      </p:grpSpPr>
      <p:grpSp>
        <p:nvGrpSpPr>
          <p:cNvPr id="429" name="Google Shape;429;p9"/>
          <p:cNvGrpSpPr/>
          <p:nvPr/>
        </p:nvGrpSpPr>
        <p:grpSpPr>
          <a:xfrm>
            <a:off x="3300" y="4975"/>
            <a:ext cx="9137400" cy="5143399"/>
            <a:chOff x="3300" y="4975"/>
            <a:chExt cx="9137400" cy="5143399"/>
          </a:xfrm>
        </p:grpSpPr>
        <p:grpSp>
          <p:nvGrpSpPr>
            <p:cNvPr id="430" name="Google Shape;430;p9"/>
            <p:cNvGrpSpPr/>
            <p:nvPr/>
          </p:nvGrpSpPr>
          <p:grpSpPr>
            <a:xfrm>
              <a:off x="3300" y="256486"/>
              <a:ext cx="9137400" cy="4629802"/>
              <a:chOff x="3300" y="256486"/>
              <a:chExt cx="9137400" cy="4629802"/>
            </a:xfrm>
          </p:grpSpPr>
          <p:cxnSp>
            <p:nvCxnSpPr>
              <p:cNvPr id="431" name="Google Shape;431;p9"/>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32" name="Google Shape;432;p9"/>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33" name="Google Shape;433;p9"/>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34" name="Google Shape;434;p9"/>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35" name="Google Shape;435;p9"/>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36" name="Google Shape;436;p9"/>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37" name="Google Shape;437;p9"/>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38" name="Google Shape;438;p9"/>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39" name="Google Shape;439;p9"/>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40" name="Google Shape;440;p9"/>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41" name="Google Shape;441;p9"/>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42" name="Google Shape;442;p9"/>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43" name="Google Shape;443;p9"/>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44" name="Google Shape;444;p9"/>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45" name="Google Shape;445;p9"/>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46" name="Google Shape;446;p9"/>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47" name="Google Shape;447;p9"/>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48" name="Google Shape;448;p9"/>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449" name="Google Shape;449;p9"/>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450" name="Google Shape;450;p9"/>
            <p:cNvGrpSpPr/>
            <p:nvPr/>
          </p:nvGrpSpPr>
          <p:grpSpPr>
            <a:xfrm>
              <a:off x="272000" y="4975"/>
              <a:ext cx="8600000" cy="5143399"/>
              <a:chOff x="272000" y="4975"/>
              <a:chExt cx="8600000" cy="5180700"/>
            </a:xfrm>
          </p:grpSpPr>
          <p:cxnSp>
            <p:nvCxnSpPr>
              <p:cNvPr id="451" name="Google Shape;451;p9"/>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52" name="Google Shape;452;p9"/>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53" name="Google Shape;453;p9"/>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54" name="Google Shape;454;p9"/>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55" name="Google Shape;455;p9"/>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56" name="Google Shape;456;p9"/>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57" name="Google Shape;457;p9"/>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58" name="Google Shape;458;p9"/>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59" name="Google Shape;459;p9"/>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0" name="Google Shape;460;p9"/>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1" name="Google Shape;461;p9"/>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2" name="Google Shape;462;p9"/>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3" name="Google Shape;463;p9"/>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4" name="Google Shape;464;p9"/>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5" name="Google Shape;465;p9"/>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6" name="Google Shape;466;p9"/>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7" name="Google Shape;467;p9"/>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8" name="Google Shape;468;p9"/>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9" name="Google Shape;469;p9"/>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0" name="Google Shape;470;p9"/>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1" name="Google Shape;471;p9"/>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2" name="Google Shape;472;p9"/>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3" name="Google Shape;473;p9"/>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4" name="Google Shape;474;p9"/>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5" name="Google Shape;475;p9"/>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6" name="Google Shape;476;p9"/>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7" name="Google Shape;477;p9"/>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8" name="Google Shape;478;p9"/>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9" name="Google Shape;479;p9"/>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80" name="Google Shape;480;p9"/>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81" name="Google Shape;481;p9"/>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82" name="Google Shape;482;p9"/>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83" name="Google Shape;483;p9"/>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484" name="Google Shape;484;p9"/>
          <p:cNvSpPr/>
          <p:nvPr/>
        </p:nvSpPr>
        <p:spPr>
          <a:xfrm>
            <a:off x="816425" y="769250"/>
            <a:ext cx="7511100" cy="36051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44975" y="-621800"/>
            <a:ext cx="1161300" cy="11613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txBox="1">
            <a:spLocks noGrp="1"/>
          </p:cNvSpPr>
          <p:nvPr>
            <p:ph type="title"/>
          </p:nvPr>
        </p:nvSpPr>
        <p:spPr>
          <a:xfrm>
            <a:off x="1610275" y="1657725"/>
            <a:ext cx="4482900" cy="953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000">
                <a:solidFill>
                  <a:schemeClr val="dk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7" name="Google Shape;487;p9"/>
          <p:cNvSpPr txBox="1">
            <a:spLocks noGrp="1"/>
          </p:cNvSpPr>
          <p:nvPr>
            <p:ph type="subTitle" idx="1"/>
          </p:nvPr>
        </p:nvSpPr>
        <p:spPr>
          <a:xfrm>
            <a:off x="1610275" y="2814675"/>
            <a:ext cx="4482900" cy="6711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8" name="Google Shape;488;p9"/>
          <p:cNvSpPr/>
          <p:nvPr/>
        </p:nvSpPr>
        <p:spPr>
          <a:xfrm rot="-5400000" flipH="1">
            <a:off x="8196926" y="189100"/>
            <a:ext cx="1917000" cy="19170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6616950" y="437382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54"/>
        <p:cNvGrpSpPr/>
        <p:nvPr/>
      </p:nvGrpSpPr>
      <p:grpSpPr>
        <a:xfrm>
          <a:off x="0" y="0"/>
          <a:ext cx="0" cy="0"/>
          <a:chOff x="0" y="0"/>
          <a:chExt cx="0" cy="0"/>
        </a:xfrm>
      </p:grpSpPr>
      <p:grpSp>
        <p:nvGrpSpPr>
          <p:cNvPr id="555" name="Google Shape;555;p13"/>
          <p:cNvGrpSpPr/>
          <p:nvPr/>
        </p:nvGrpSpPr>
        <p:grpSpPr>
          <a:xfrm>
            <a:off x="3300" y="4975"/>
            <a:ext cx="9137400" cy="5143399"/>
            <a:chOff x="3300" y="4975"/>
            <a:chExt cx="9137400" cy="5143399"/>
          </a:xfrm>
        </p:grpSpPr>
        <p:grpSp>
          <p:nvGrpSpPr>
            <p:cNvPr id="556" name="Google Shape;556;p13"/>
            <p:cNvGrpSpPr/>
            <p:nvPr/>
          </p:nvGrpSpPr>
          <p:grpSpPr>
            <a:xfrm>
              <a:off x="3300" y="256486"/>
              <a:ext cx="9137400" cy="4629802"/>
              <a:chOff x="3300" y="256486"/>
              <a:chExt cx="9137400" cy="4629802"/>
            </a:xfrm>
          </p:grpSpPr>
          <p:cxnSp>
            <p:nvCxnSpPr>
              <p:cNvPr id="557" name="Google Shape;557;p13"/>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58" name="Google Shape;558;p13"/>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59" name="Google Shape;559;p13"/>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60" name="Google Shape;560;p13"/>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61" name="Google Shape;561;p13"/>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62" name="Google Shape;562;p13"/>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63" name="Google Shape;563;p13"/>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64" name="Google Shape;564;p13"/>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65" name="Google Shape;565;p13"/>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66" name="Google Shape;566;p13"/>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67" name="Google Shape;567;p13"/>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68" name="Google Shape;568;p13"/>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69" name="Google Shape;569;p13"/>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70" name="Google Shape;570;p13"/>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71" name="Google Shape;571;p13"/>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72" name="Google Shape;572;p13"/>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73" name="Google Shape;573;p13"/>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74" name="Google Shape;574;p13"/>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575" name="Google Shape;575;p13"/>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576" name="Google Shape;576;p13"/>
            <p:cNvGrpSpPr/>
            <p:nvPr/>
          </p:nvGrpSpPr>
          <p:grpSpPr>
            <a:xfrm>
              <a:off x="272000" y="4975"/>
              <a:ext cx="8600000" cy="5143399"/>
              <a:chOff x="272000" y="4975"/>
              <a:chExt cx="8600000" cy="5180700"/>
            </a:xfrm>
          </p:grpSpPr>
          <p:cxnSp>
            <p:nvCxnSpPr>
              <p:cNvPr id="577" name="Google Shape;577;p13"/>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78" name="Google Shape;578;p13"/>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79" name="Google Shape;579;p13"/>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0" name="Google Shape;580;p13"/>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1" name="Google Shape;581;p13"/>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2" name="Google Shape;582;p13"/>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3" name="Google Shape;583;p13"/>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4" name="Google Shape;584;p13"/>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5" name="Google Shape;585;p13"/>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6" name="Google Shape;586;p13"/>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7" name="Google Shape;587;p13"/>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8" name="Google Shape;588;p13"/>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9" name="Google Shape;589;p13"/>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0" name="Google Shape;590;p13"/>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1" name="Google Shape;591;p13"/>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2" name="Google Shape;592;p13"/>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3" name="Google Shape;593;p13"/>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4" name="Google Shape;594;p13"/>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5" name="Google Shape;595;p13"/>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6" name="Google Shape;596;p13"/>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7" name="Google Shape;597;p13"/>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8" name="Google Shape;598;p13"/>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9" name="Google Shape;599;p13"/>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0" name="Google Shape;600;p13"/>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1" name="Google Shape;601;p13"/>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2" name="Google Shape;602;p13"/>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3" name="Google Shape;603;p13"/>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4" name="Google Shape;604;p13"/>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5" name="Google Shape;605;p13"/>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6" name="Google Shape;606;p13"/>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7" name="Google Shape;607;p13"/>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8" name="Google Shape;608;p13"/>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9" name="Google Shape;609;p13"/>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610" name="Google Shape;610;p13"/>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2" name="Google Shape;612;p13"/>
          <p:cNvSpPr txBox="1">
            <a:spLocks noGrp="1"/>
          </p:cNvSpPr>
          <p:nvPr>
            <p:ph type="subTitle" idx="1"/>
          </p:nvPr>
        </p:nvSpPr>
        <p:spPr>
          <a:xfrm>
            <a:off x="720000" y="2285291"/>
            <a:ext cx="23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3" name="Google Shape;613;p13"/>
          <p:cNvSpPr txBox="1">
            <a:spLocks noGrp="1"/>
          </p:cNvSpPr>
          <p:nvPr>
            <p:ph type="subTitle" idx="2"/>
          </p:nvPr>
        </p:nvSpPr>
        <p:spPr>
          <a:xfrm>
            <a:off x="3413100" y="2285290"/>
            <a:ext cx="23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4" name="Google Shape;614;p13"/>
          <p:cNvSpPr txBox="1">
            <a:spLocks noGrp="1"/>
          </p:cNvSpPr>
          <p:nvPr>
            <p:ph type="subTitle" idx="3"/>
          </p:nvPr>
        </p:nvSpPr>
        <p:spPr>
          <a:xfrm>
            <a:off x="720000" y="4031300"/>
            <a:ext cx="23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5" name="Google Shape;615;p13"/>
          <p:cNvSpPr txBox="1">
            <a:spLocks noGrp="1"/>
          </p:cNvSpPr>
          <p:nvPr>
            <p:ph type="subTitle" idx="4"/>
          </p:nvPr>
        </p:nvSpPr>
        <p:spPr>
          <a:xfrm>
            <a:off x="3413100" y="4031298"/>
            <a:ext cx="23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13"/>
          <p:cNvSpPr txBox="1">
            <a:spLocks noGrp="1"/>
          </p:cNvSpPr>
          <p:nvPr>
            <p:ph type="subTitle" idx="5"/>
          </p:nvPr>
        </p:nvSpPr>
        <p:spPr>
          <a:xfrm>
            <a:off x="6106200" y="2285290"/>
            <a:ext cx="23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7" name="Google Shape;617;p13"/>
          <p:cNvSpPr txBox="1">
            <a:spLocks noGrp="1"/>
          </p:cNvSpPr>
          <p:nvPr>
            <p:ph type="subTitle" idx="6"/>
          </p:nvPr>
        </p:nvSpPr>
        <p:spPr>
          <a:xfrm>
            <a:off x="6106200" y="4031298"/>
            <a:ext cx="23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13"/>
          <p:cNvSpPr txBox="1">
            <a:spLocks noGrp="1"/>
          </p:cNvSpPr>
          <p:nvPr>
            <p:ph type="title" idx="7" hasCustomPrompt="1"/>
          </p:nvPr>
        </p:nvSpPr>
        <p:spPr>
          <a:xfrm>
            <a:off x="720000" y="1235349"/>
            <a:ext cx="1128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9" name="Google Shape;619;p13"/>
          <p:cNvSpPr txBox="1">
            <a:spLocks noGrp="1"/>
          </p:cNvSpPr>
          <p:nvPr>
            <p:ph type="title" idx="8" hasCustomPrompt="1"/>
          </p:nvPr>
        </p:nvSpPr>
        <p:spPr>
          <a:xfrm>
            <a:off x="720000" y="3023773"/>
            <a:ext cx="1128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0" name="Google Shape;620;p13"/>
          <p:cNvSpPr txBox="1">
            <a:spLocks noGrp="1"/>
          </p:cNvSpPr>
          <p:nvPr>
            <p:ph type="title" idx="9" hasCustomPrompt="1"/>
          </p:nvPr>
        </p:nvSpPr>
        <p:spPr>
          <a:xfrm>
            <a:off x="3413100" y="1235349"/>
            <a:ext cx="1128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a:spLocks noGrp="1"/>
          </p:cNvSpPr>
          <p:nvPr>
            <p:ph type="title" idx="13" hasCustomPrompt="1"/>
          </p:nvPr>
        </p:nvSpPr>
        <p:spPr>
          <a:xfrm>
            <a:off x="3413100" y="3023773"/>
            <a:ext cx="1128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2" name="Google Shape;622;p13"/>
          <p:cNvSpPr txBox="1">
            <a:spLocks noGrp="1"/>
          </p:cNvSpPr>
          <p:nvPr>
            <p:ph type="title" idx="14" hasCustomPrompt="1"/>
          </p:nvPr>
        </p:nvSpPr>
        <p:spPr>
          <a:xfrm>
            <a:off x="6106209" y="1235349"/>
            <a:ext cx="1128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3" name="Google Shape;623;p13"/>
          <p:cNvSpPr txBox="1">
            <a:spLocks noGrp="1"/>
          </p:cNvSpPr>
          <p:nvPr>
            <p:ph type="title" idx="15" hasCustomPrompt="1"/>
          </p:nvPr>
        </p:nvSpPr>
        <p:spPr>
          <a:xfrm>
            <a:off x="6106209" y="3023773"/>
            <a:ext cx="11280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a:spLocks noGrp="1"/>
          </p:cNvSpPr>
          <p:nvPr>
            <p:ph type="subTitle" idx="16"/>
          </p:nvPr>
        </p:nvSpPr>
        <p:spPr>
          <a:xfrm>
            <a:off x="720000" y="1579575"/>
            <a:ext cx="2317800" cy="7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1800" b="1">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625" name="Google Shape;625;p13"/>
          <p:cNvSpPr txBox="1">
            <a:spLocks noGrp="1"/>
          </p:cNvSpPr>
          <p:nvPr>
            <p:ph type="subTitle" idx="17"/>
          </p:nvPr>
        </p:nvSpPr>
        <p:spPr>
          <a:xfrm>
            <a:off x="3413100" y="1579575"/>
            <a:ext cx="2317800" cy="7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626" name="Google Shape;626;p13"/>
          <p:cNvSpPr txBox="1">
            <a:spLocks noGrp="1"/>
          </p:cNvSpPr>
          <p:nvPr>
            <p:ph type="subTitle" idx="18"/>
          </p:nvPr>
        </p:nvSpPr>
        <p:spPr>
          <a:xfrm>
            <a:off x="6106200" y="1579575"/>
            <a:ext cx="2317800" cy="7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1800" b="1">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627" name="Google Shape;627;p13"/>
          <p:cNvSpPr txBox="1">
            <a:spLocks noGrp="1"/>
          </p:cNvSpPr>
          <p:nvPr>
            <p:ph type="subTitle" idx="19"/>
          </p:nvPr>
        </p:nvSpPr>
        <p:spPr>
          <a:xfrm>
            <a:off x="720000" y="3367997"/>
            <a:ext cx="2317800" cy="73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1800" b="1">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628" name="Google Shape;628;p13"/>
          <p:cNvSpPr txBox="1">
            <a:spLocks noGrp="1"/>
          </p:cNvSpPr>
          <p:nvPr>
            <p:ph type="subTitle" idx="20"/>
          </p:nvPr>
        </p:nvSpPr>
        <p:spPr>
          <a:xfrm>
            <a:off x="3413100" y="3367996"/>
            <a:ext cx="2317800" cy="73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1800" b="1">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629" name="Google Shape;629;p13"/>
          <p:cNvSpPr txBox="1">
            <a:spLocks noGrp="1"/>
          </p:cNvSpPr>
          <p:nvPr>
            <p:ph type="subTitle" idx="21"/>
          </p:nvPr>
        </p:nvSpPr>
        <p:spPr>
          <a:xfrm>
            <a:off x="6106200" y="3367996"/>
            <a:ext cx="2317800" cy="73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630" name="Google Shape;630;p13"/>
          <p:cNvSpPr/>
          <p:nvPr/>
        </p:nvSpPr>
        <p:spPr>
          <a:xfrm rot="10800000">
            <a:off x="502625" y="-547700"/>
            <a:ext cx="1087200" cy="10872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632"/>
        <p:cNvGrpSpPr/>
        <p:nvPr/>
      </p:nvGrpSpPr>
      <p:grpSpPr>
        <a:xfrm>
          <a:off x="0" y="0"/>
          <a:ext cx="0" cy="0"/>
          <a:chOff x="0" y="0"/>
          <a:chExt cx="0" cy="0"/>
        </a:xfrm>
      </p:grpSpPr>
      <p:grpSp>
        <p:nvGrpSpPr>
          <p:cNvPr id="633" name="Google Shape;633;p14"/>
          <p:cNvGrpSpPr/>
          <p:nvPr/>
        </p:nvGrpSpPr>
        <p:grpSpPr>
          <a:xfrm>
            <a:off x="3300" y="4975"/>
            <a:ext cx="9137400" cy="5143399"/>
            <a:chOff x="3300" y="4975"/>
            <a:chExt cx="9137400" cy="5143399"/>
          </a:xfrm>
        </p:grpSpPr>
        <p:grpSp>
          <p:nvGrpSpPr>
            <p:cNvPr id="634" name="Google Shape;634;p14"/>
            <p:cNvGrpSpPr/>
            <p:nvPr/>
          </p:nvGrpSpPr>
          <p:grpSpPr>
            <a:xfrm>
              <a:off x="3300" y="256486"/>
              <a:ext cx="9137400" cy="4629802"/>
              <a:chOff x="3300" y="256486"/>
              <a:chExt cx="9137400" cy="4629802"/>
            </a:xfrm>
          </p:grpSpPr>
          <p:cxnSp>
            <p:nvCxnSpPr>
              <p:cNvPr id="635" name="Google Shape;635;p14"/>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36" name="Google Shape;636;p14"/>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37" name="Google Shape;637;p14"/>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38" name="Google Shape;638;p14"/>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39" name="Google Shape;639;p14"/>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40" name="Google Shape;640;p14"/>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41" name="Google Shape;641;p14"/>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42" name="Google Shape;642;p14"/>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43" name="Google Shape;643;p14"/>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44" name="Google Shape;644;p14"/>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45" name="Google Shape;645;p14"/>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46" name="Google Shape;646;p14"/>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47" name="Google Shape;647;p14"/>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48" name="Google Shape;648;p14"/>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49" name="Google Shape;649;p14"/>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50" name="Google Shape;650;p14"/>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51" name="Google Shape;651;p14"/>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52" name="Google Shape;652;p14"/>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653" name="Google Shape;653;p14"/>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654" name="Google Shape;654;p14"/>
            <p:cNvGrpSpPr/>
            <p:nvPr/>
          </p:nvGrpSpPr>
          <p:grpSpPr>
            <a:xfrm>
              <a:off x="272000" y="4975"/>
              <a:ext cx="8600000" cy="5143399"/>
              <a:chOff x="272000" y="4975"/>
              <a:chExt cx="8600000" cy="5180700"/>
            </a:xfrm>
          </p:grpSpPr>
          <p:cxnSp>
            <p:nvCxnSpPr>
              <p:cNvPr id="655" name="Google Shape;655;p14"/>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56" name="Google Shape;656;p14"/>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57" name="Google Shape;657;p14"/>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58" name="Google Shape;658;p14"/>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59" name="Google Shape;659;p14"/>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60" name="Google Shape;660;p14"/>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61" name="Google Shape;661;p14"/>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62" name="Google Shape;662;p14"/>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63" name="Google Shape;663;p14"/>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64" name="Google Shape;664;p14"/>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65" name="Google Shape;665;p14"/>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66" name="Google Shape;666;p14"/>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67" name="Google Shape;667;p14"/>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68" name="Google Shape;668;p14"/>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69" name="Google Shape;669;p14"/>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70" name="Google Shape;670;p14"/>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71" name="Google Shape;671;p14"/>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72" name="Google Shape;672;p14"/>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73" name="Google Shape;673;p14"/>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74" name="Google Shape;674;p14"/>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75" name="Google Shape;675;p14"/>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76" name="Google Shape;676;p14"/>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77" name="Google Shape;677;p14"/>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78" name="Google Shape;678;p14"/>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79" name="Google Shape;679;p14"/>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80" name="Google Shape;680;p14"/>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81" name="Google Shape;681;p14"/>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82" name="Google Shape;682;p14"/>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83" name="Google Shape;683;p14"/>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84" name="Google Shape;684;p14"/>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85" name="Google Shape;685;p14"/>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86" name="Google Shape;686;p14"/>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4"/>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688" name="Google Shape;688;p14"/>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txBox="1">
            <a:spLocks noGrp="1"/>
          </p:cNvSpPr>
          <p:nvPr>
            <p:ph type="title"/>
          </p:nvPr>
        </p:nvSpPr>
        <p:spPr>
          <a:xfrm>
            <a:off x="2110950" y="2108675"/>
            <a:ext cx="4922100" cy="151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0" name="Google Shape;690;p14"/>
          <p:cNvSpPr txBox="1">
            <a:spLocks noGrp="1"/>
          </p:cNvSpPr>
          <p:nvPr>
            <p:ph type="title" idx="2" hasCustomPrompt="1"/>
          </p:nvPr>
        </p:nvSpPr>
        <p:spPr>
          <a:xfrm>
            <a:off x="3745950" y="1070125"/>
            <a:ext cx="1652100" cy="980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91" name="Google Shape;691;p14"/>
          <p:cNvSpPr txBox="1">
            <a:spLocks noGrp="1"/>
          </p:cNvSpPr>
          <p:nvPr>
            <p:ph type="subTitle" idx="1"/>
          </p:nvPr>
        </p:nvSpPr>
        <p:spPr>
          <a:xfrm>
            <a:off x="2110950" y="3620075"/>
            <a:ext cx="4922100" cy="45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2" name="Google Shape;692;p14"/>
          <p:cNvSpPr/>
          <p:nvPr/>
        </p:nvSpPr>
        <p:spPr>
          <a:xfrm rot="-5400000" flipH="1">
            <a:off x="8185751" y="800425"/>
            <a:ext cx="1917000" cy="19170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a:off x="-458675" y="369222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2pPr>
            <a:lvl3pPr lvl="2"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3pPr>
            <a:lvl4pPr lvl="3"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4pPr>
            <a:lvl5pPr lvl="4"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5pPr>
            <a:lvl6pPr lvl="5"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6pPr>
            <a:lvl7pPr lvl="6"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7pPr>
            <a:lvl8pPr lvl="7"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8pPr>
            <a:lvl9pPr lvl="8"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0" r:id="rId9"/>
    <p:sldLayoutId id="2147483661" r:id="rId10"/>
    <p:sldLayoutId id="2147483667" r:id="rId11"/>
    <p:sldLayoutId id="2147483668" r:id="rId12"/>
    <p:sldLayoutId id="2147483669" r:id="rId13"/>
    <p:sldLayoutId id="2147483670" r:id="rId14"/>
    <p:sldLayoutId id="2147483676" r:id="rId15"/>
    <p:sldLayoutId id="2147483677" r:id="rId16"/>
    <p:sldLayoutId id="2147483678"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ourworldindata.org/"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owid/covid-19-data"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27" name="Google Shape;1827;p36"/>
          <p:cNvSpPr txBox="1">
            <a:spLocks noGrp="1"/>
          </p:cNvSpPr>
          <p:nvPr>
            <p:ph type="ctrTitle"/>
          </p:nvPr>
        </p:nvSpPr>
        <p:spPr>
          <a:xfrm>
            <a:off x="713223" y="615699"/>
            <a:ext cx="7884971" cy="2829249"/>
          </a:xfrm>
          <a:prstGeom prst="rect">
            <a:avLst/>
          </a:prstGeom>
        </p:spPr>
        <p:txBody>
          <a:bodyPr spcFirstLastPara="1" wrap="square" lIns="91425" tIns="91425" rIns="91425" bIns="91425" anchor="t" anchorCtr="0">
            <a:noAutofit/>
          </a:bodyPr>
          <a:lstStyle/>
          <a:p>
            <a:pPr lvl="0"/>
            <a:r>
              <a:rPr lang="zh-TW" altLang="en-US" sz="2200" dirty="0">
                <a:latin typeface="微軟正黑體" panose="020B0604030504040204" pitchFamily="34" charset="-120"/>
                <a:ea typeface="微軟正黑體" panose="020B0604030504040204" pitchFamily="34" charset="-120"/>
              </a:rPr>
              <a:t>人工智慧</a:t>
            </a:r>
            <a:br>
              <a:rPr lang="en-US" altLang="zh-TW" sz="2200" dirty="0"/>
            </a:br>
            <a:r>
              <a:rPr lang="en-US" altLang="zh-TW" sz="2200" dirty="0"/>
              <a:t>CNN‑LSTM deep learning based forecasting model for COVID‑19 infection cases in Nigeria, South Africa and Botswana</a:t>
            </a:r>
            <a:r>
              <a:rPr lang="zh-TW" altLang="en-US" sz="2200" dirty="0"/>
              <a:t>：</a:t>
            </a:r>
            <a:endParaRPr sz="2200" dirty="0"/>
          </a:p>
          <a:p>
            <a:pPr lvl="0"/>
            <a:r>
              <a:rPr lang="zh-TW" altLang="en-US" sz="3600" dirty="0">
                <a:solidFill>
                  <a:srgbClr val="9AA6FF"/>
                </a:solidFill>
                <a:latin typeface="微軟正黑體" panose="020B0604030504040204" pitchFamily="34" charset="-120"/>
                <a:ea typeface="微軟正黑體" panose="020B0604030504040204" pitchFamily="34" charset="-120"/>
              </a:rPr>
              <a:t>基於 </a:t>
            </a:r>
            <a:r>
              <a:rPr lang="en-US" altLang="zh-TW" sz="3600" dirty="0">
                <a:solidFill>
                  <a:srgbClr val="9AA6FF"/>
                </a:solidFill>
                <a:latin typeface="微軟正黑體" panose="020B0604030504040204" pitchFamily="34" charset="-120"/>
                <a:ea typeface="微軟正黑體" panose="020B0604030504040204" pitchFamily="34" charset="-120"/>
              </a:rPr>
              <a:t>CNN‑LSTM </a:t>
            </a:r>
            <a:r>
              <a:rPr lang="zh-TW" altLang="en-US" sz="3600" dirty="0">
                <a:solidFill>
                  <a:srgbClr val="9AA6FF"/>
                </a:solidFill>
                <a:latin typeface="微軟正黑體" panose="020B0604030504040204" pitchFamily="34" charset="-120"/>
                <a:ea typeface="微軟正黑體" panose="020B0604030504040204" pitchFamily="34" charset="-120"/>
              </a:rPr>
              <a:t>深度</a:t>
            </a:r>
            <a:r>
              <a:rPr lang="zh-TW" altLang="en-US" sz="3600">
                <a:solidFill>
                  <a:srgbClr val="9AA6FF"/>
                </a:solidFill>
                <a:latin typeface="微軟正黑體" panose="020B0604030504040204" pitchFamily="34" charset="-120"/>
                <a:ea typeface="微軟正黑體" panose="020B0604030504040204" pitchFamily="34" charset="-120"/>
              </a:rPr>
              <a:t>學習的 </a:t>
            </a:r>
            <a:r>
              <a:rPr lang="en-US" altLang="zh-TW" sz="3600" dirty="0">
                <a:solidFill>
                  <a:srgbClr val="9AA6FF"/>
                </a:solidFill>
                <a:latin typeface="微軟正黑體" panose="020B0604030504040204" pitchFamily="34" charset="-120"/>
                <a:ea typeface="微軟正黑體" panose="020B0604030504040204" pitchFamily="34" charset="-120"/>
              </a:rPr>
              <a:t>COVID‑19 </a:t>
            </a:r>
            <a:r>
              <a:rPr lang="zh-TW" altLang="en-US" sz="3600" dirty="0">
                <a:solidFill>
                  <a:srgbClr val="9AA6FF"/>
                </a:solidFill>
                <a:latin typeface="微軟正黑體" panose="020B0604030504040204" pitchFamily="34" charset="-120"/>
                <a:ea typeface="微軟正黑體" panose="020B0604030504040204" pitchFamily="34" charset="-120"/>
              </a:rPr>
              <a:t>感染病例預測模型</a:t>
            </a:r>
            <a:endParaRPr sz="3600" dirty="0">
              <a:solidFill>
                <a:srgbClr val="9AA6FF"/>
              </a:solidFill>
              <a:latin typeface="微軟正黑體" panose="020B0604030504040204" pitchFamily="34" charset="-120"/>
              <a:ea typeface="微軟正黑體" panose="020B0604030504040204" pitchFamily="34" charset="-120"/>
            </a:endParaRPr>
          </a:p>
        </p:txBody>
      </p:sp>
      <p:sp>
        <p:nvSpPr>
          <p:cNvPr id="1828" name="Google Shape;1828;p36"/>
          <p:cNvSpPr txBox="1">
            <a:spLocks noGrp="1"/>
          </p:cNvSpPr>
          <p:nvPr>
            <p:ph type="subTitle" idx="1"/>
          </p:nvPr>
        </p:nvSpPr>
        <p:spPr>
          <a:xfrm>
            <a:off x="5946125" y="3796825"/>
            <a:ext cx="2484600" cy="731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姓名：李采儒</a:t>
            </a:r>
            <a:endParaRPr lang="en-US" altLang="zh-TW" dirty="0">
              <a:latin typeface="微軟正黑體" panose="020B0604030504040204" pitchFamily="34" charset="-120"/>
              <a:ea typeface="微軟正黑體" panose="020B0604030504040204" pitchFamily="34" charset="-120"/>
            </a:endParaRPr>
          </a:p>
          <a:p>
            <a:pPr marL="0" lvl="0" indent="0" algn="r"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指導老師：陳巧旻老師</a:t>
            </a:r>
            <a:endParaRPr dirty="0">
              <a:latin typeface="微軟正黑體" panose="020B0604030504040204" pitchFamily="34" charset="-120"/>
              <a:ea typeface="微軟正黑體" panose="020B0604030504040204" pitchFamily="34" charset="-120"/>
            </a:endParaRPr>
          </a:p>
        </p:txBody>
      </p:sp>
      <p:sp>
        <p:nvSpPr>
          <p:cNvPr id="1829" name="Google Shape;1829;p36"/>
          <p:cNvSpPr/>
          <p:nvPr/>
        </p:nvSpPr>
        <p:spPr>
          <a:xfrm rot="-5400000" flipH="1">
            <a:off x="8196926" y="189100"/>
            <a:ext cx="1917000" cy="19170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0" name="Google Shape;1830;p36"/>
          <p:cNvCxnSpPr/>
          <p:nvPr/>
        </p:nvCxnSpPr>
        <p:spPr>
          <a:xfrm>
            <a:off x="791160" y="3306905"/>
            <a:ext cx="1547700" cy="0"/>
          </a:xfrm>
          <a:prstGeom prst="straightConnector1">
            <a:avLst/>
          </a:prstGeom>
          <a:noFill/>
          <a:ln w="19050" cap="flat" cmpd="sng">
            <a:solidFill>
              <a:schemeClr val="accent2"/>
            </a:solidFill>
            <a:prstDash val="solid"/>
            <a:round/>
            <a:headEnd type="none" w="med" len="med"/>
            <a:tailEnd type="none" w="med" len="med"/>
          </a:ln>
        </p:spPr>
      </p:cxnSp>
      <p:sp>
        <p:nvSpPr>
          <p:cNvPr id="1831" name="Google Shape;1831;p36"/>
          <p:cNvSpPr/>
          <p:nvPr/>
        </p:nvSpPr>
        <p:spPr>
          <a:xfrm>
            <a:off x="713225" y="437382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6"/>
          <p:cNvSpPr/>
          <p:nvPr/>
        </p:nvSpPr>
        <p:spPr>
          <a:xfrm>
            <a:off x="2071950" y="402367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5"/>
        <p:cNvGrpSpPr/>
        <p:nvPr/>
      </p:nvGrpSpPr>
      <p:grpSpPr>
        <a:xfrm>
          <a:off x="0" y="0"/>
          <a:ext cx="0" cy="0"/>
          <a:chOff x="0" y="0"/>
          <a:chExt cx="0" cy="0"/>
        </a:xfrm>
      </p:grpSpPr>
      <p:sp>
        <p:nvSpPr>
          <p:cNvPr id="2186" name="Google Shape;2186;p6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CNN-LSTM</a:t>
            </a:r>
            <a:r>
              <a:rPr lang="zh-TW" altLang="en-US" dirty="0">
                <a:latin typeface="微軟正黑體" panose="020B0604030504040204" pitchFamily="34" charset="-120"/>
                <a:ea typeface="微軟正黑體" panose="020B0604030504040204" pitchFamily="34" charset="-120"/>
              </a:rPr>
              <a:t>步驟</a:t>
            </a:r>
            <a:r>
              <a:rPr lang="en-US" altLang="zh-TW" dirty="0">
                <a:latin typeface="微軟正黑體" panose="020B0604030504040204" pitchFamily="34" charset="-120"/>
                <a:ea typeface="微軟正黑體" panose="020B0604030504040204" pitchFamily="34" charset="-120"/>
              </a:rPr>
              <a:t>-2</a:t>
            </a:r>
            <a:endParaRPr dirty="0">
              <a:latin typeface="微軟正黑體" panose="020B0604030504040204" pitchFamily="34" charset="-120"/>
              <a:ea typeface="微軟正黑體" panose="020B0604030504040204" pitchFamily="34" charset="-120"/>
            </a:endParaRPr>
          </a:p>
        </p:txBody>
      </p:sp>
      <p:sp>
        <p:nvSpPr>
          <p:cNvPr id="2187" name="Google Shape;2187;p63"/>
          <p:cNvSpPr txBox="1"/>
          <p:nvPr/>
        </p:nvSpPr>
        <p:spPr>
          <a:xfrm flipH="1">
            <a:off x="94798" y="1997025"/>
            <a:ext cx="2671200" cy="455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TW" altLang="en-US" sz="1800" b="1" dirty="0">
                <a:solidFill>
                  <a:schemeClr val="dk2"/>
                </a:solidFill>
                <a:latin typeface="微軟正黑體" panose="020B0604030504040204" pitchFamily="34" charset="-120"/>
                <a:ea typeface="微軟正黑體" panose="020B0604030504040204" pitchFamily="34" charset="-120"/>
                <a:cs typeface="Epilogue"/>
                <a:sym typeface="Epilogue"/>
              </a:rPr>
              <a:t>平坦層</a:t>
            </a:r>
            <a:endParaRPr sz="1800" b="1" dirty="0">
              <a:solidFill>
                <a:schemeClr val="dk2"/>
              </a:solidFill>
              <a:latin typeface="微軟正黑體" panose="020B0604030504040204" pitchFamily="34" charset="-120"/>
              <a:ea typeface="微軟正黑體" panose="020B0604030504040204" pitchFamily="34" charset="-120"/>
              <a:cs typeface="Epilogue"/>
              <a:sym typeface="Epilogue"/>
            </a:endParaRPr>
          </a:p>
        </p:txBody>
      </p:sp>
      <p:sp>
        <p:nvSpPr>
          <p:cNvPr id="2189" name="Google Shape;2189;p63"/>
          <p:cNvSpPr txBox="1"/>
          <p:nvPr/>
        </p:nvSpPr>
        <p:spPr>
          <a:xfrm flipH="1">
            <a:off x="1683565" y="3287025"/>
            <a:ext cx="2671200" cy="455100"/>
          </a:xfrm>
          <a:prstGeom prst="rect">
            <a:avLst/>
          </a:prstGeom>
          <a:noFill/>
          <a:ln>
            <a:noFill/>
          </a:ln>
        </p:spPr>
        <p:txBody>
          <a:bodyPr spcFirstLastPara="1" wrap="square" lIns="91425" tIns="91425" rIns="91425" bIns="91425" anchor="b" anchorCtr="0">
            <a:noAutofit/>
          </a:bodyPr>
          <a:lstStyle/>
          <a:p>
            <a:pPr lvl="0" algn="ctr">
              <a:lnSpc>
                <a:spcPct val="115000"/>
              </a:lnSpc>
            </a:pPr>
            <a:r>
              <a:rPr lang="zh-TW" altLang="en-US" sz="1800" b="1" dirty="0">
                <a:solidFill>
                  <a:schemeClr val="dk2"/>
                </a:solidFill>
                <a:latin typeface="微軟正黑體" panose="020B0604030504040204" pitchFamily="34" charset="-120"/>
                <a:ea typeface="微軟正黑體" panose="020B0604030504040204" pitchFamily="34" charset="-120"/>
                <a:cs typeface="Epilogue"/>
                <a:sym typeface="Epilogue"/>
              </a:rPr>
              <a:t>重複向量層</a:t>
            </a:r>
            <a:endParaRPr sz="1800" b="1" dirty="0">
              <a:solidFill>
                <a:schemeClr val="dk2"/>
              </a:solidFill>
              <a:latin typeface="微軟正黑體" panose="020B0604030504040204" pitchFamily="34" charset="-120"/>
              <a:ea typeface="微軟正黑體" panose="020B0604030504040204" pitchFamily="34" charset="-120"/>
              <a:cs typeface="Epilogue"/>
              <a:sym typeface="Epilogue"/>
            </a:endParaRPr>
          </a:p>
        </p:txBody>
      </p:sp>
      <p:sp>
        <p:nvSpPr>
          <p:cNvPr id="2191" name="Google Shape;2191;p63"/>
          <p:cNvSpPr txBox="1"/>
          <p:nvPr/>
        </p:nvSpPr>
        <p:spPr>
          <a:xfrm flipH="1">
            <a:off x="3272331" y="1997025"/>
            <a:ext cx="2671200" cy="4551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altLang="zh-TW" sz="1800" b="1" dirty="0">
                <a:solidFill>
                  <a:schemeClr val="dk2"/>
                </a:solidFill>
                <a:latin typeface="微軟正黑體" panose="020B0604030504040204" pitchFamily="34" charset="-120"/>
                <a:ea typeface="微軟正黑體" panose="020B0604030504040204" pitchFamily="34" charset="-120"/>
                <a:cs typeface="Epilogue"/>
                <a:sym typeface="Epilogue"/>
              </a:rPr>
              <a:t>LSTM</a:t>
            </a:r>
            <a:r>
              <a:rPr lang="zh-TW" altLang="en-US" sz="1800" b="1" dirty="0">
                <a:solidFill>
                  <a:schemeClr val="dk2"/>
                </a:solidFill>
                <a:latin typeface="微軟正黑體" panose="020B0604030504040204" pitchFamily="34" charset="-120"/>
                <a:ea typeface="微軟正黑體" panose="020B0604030504040204" pitchFamily="34" charset="-120"/>
                <a:cs typeface="Epilogue"/>
                <a:sym typeface="Epilogue"/>
              </a:rPr>
              <a:t>解碼器</a:t>
            </a:r>
            <a:endParaRPr sz="1800" b="1" dirty="0">
              <a:solidFill>
                <a:schemeClr val="dk2"/>
              </a:solidFill>
              <a:latin typeface="微軟正黑體" panose="020B0604030504040204" pitchFamily="34" charset="-120"/>
              <a:ea typeface="微軟正黑體" panose="020B0604030504040204" pitchFamily="34" charset="-120"/>
              <a:cs typeface="Epilogue"/>
              <a:sym typeface="Epilogue"/>
            </a:endParaRPr>
          </a:p>
        </p:txBody>
      </p:sp>
      <p:sp>
        <p:nvSpPr>
          <p:cNvPr id="2193" name="Google Shape;2193;p63"/>
          <p:cNvSpPr txBox="1"/>
          <p:nvPr/>
        </p:nvSpPr>
        <p:spPr>
          <a:xfrm flipH="1">
            <a:off x="4861098" y="3287025"/>
            <a:ext cx="2671200" cy="455100"/>
          </a:xfrm>
          <a:prstGeom prst="rect">
            <a:avLst/>
          </a:prstGeom>
          <a:noFill/>
          <a:ln>
            <a:noFill/>
          </a:ln>
        </p:spPr>
        <p:txBody>
          <a:bodyPr spcFirstLastPara="1" wrap="square" lIns="91425" tIns="91425" rIns="91425" bIns="91425" anchor="b" anchorCtr="0">
            <a:noAutofit/>
          </a:bodyPr>
          <a:lstStyle/>
          <a:p>
            <a:pPr lvl="0" algn="ctr">
              <a:lnSpc>
                <a:spcPct val="115000"/>
              </a:lnSpc>
            </a:pPr>
            <a:r>
              <a:rPr lang="zh-TW" altLang="en-US" sz="1800" b="1" dirty="0">
                <a:solidFill>
                  <a:schemeClr val="dk2"/>
                </a:solidFill>
                <a:latin typeface="微軟正黑體" panose="020B0604030504040204" pitchFamily="34" charset="-120"/>
                <a:ea typeface="微軟正黑體" panose="020B0604030504040204" pitchFamily="34" charset="-120"/>
                <a:cs typeface="Epilogue"/>
                <a:sym typeface="Epilogue"/>
              </a:rPr>
              <a:t>全連接層</a:t>
            </a:r>
            <a:endParaRPr sz="1800" b="1" dirty="0">
              <a:solidFill>
                <a:schemeClr val="dk2"/>
              </a:solidFill>
              <a:latin typeface="微軟正黑體" panose="020B0604030504040204" pitchFamily="34" charset="-120"/>
              <a:ea typeface="微軟正黑體" panose="020B0604030504040204" pitchFamily="34" charset="-120"/>
              <a:cs typeface="Epilogue"/>
              <a:sym typeface="Epilogue"/>
            </a:endParaRPr>
          </a:p>
        </p:txBody>
      </p:sp>
      <p:sp>
        <p:nvSpPr>
          <p:cNvPr id="2195" name="Google Shape;2195;p63"/>
          <p:cNvSpPr/>
          <p:nvPr/>
        </p:nvSpPr>
        <p:spPr>
          <a:xfrm>
            <a:off x="1325248" y="2764425"/>
            <a:ext cx="210300" cy="21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3"/>
          <p:cNvSpPr/>
          <p:nvPr/>
        </p:nvSpPr>
        <p:spPr>
          <a:xfrm>
            <a:off x="2914014" y="2764425"/>
            <a:ext cx="210300" cy="21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3"/>
          <p:cNvSpPr/>
          <p:nvPr/>
        </p:nvSpPr>
        <p:spPr>
          <a:xfrm>
            <a:off x="4502781" y="2764425"/>
            <a:ext cx="210300" cy="21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3"/>
          <p:cNvSpPr/>
          <p:nvPr/>
        </p:nvSpPr>
        <p:spPr>
          <a:xfrm>
            <a:off x="6091547" y="2764425"/>
            <a:ext cx="210300" cy="21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9" name="Google Shape;2199;p63"/>
          <p:cNvCxnSpPr>
            <a:stCxn id="2195" idx="6"/>
            <a:endCxn id="2196" idx="2"/>
          </p:cNvCxnSpPr>
          <p:nvPr/>
        </p:nvCxnSpPr>
        <p:spPr>
          <a:xfrm>
            <a:off x="1535548" y="2869575"/>
            <a:ext cx="1378500" cy="0"/>
          </a:xfrm>
          <a:prstGeom prst="straightConnector1">
            <a:avLst/>
          </a:prstGeom>
          <a:noFill/>
          <a:ln w="9525" cap="flat" cmpd="sng">
            <a:solidFill>
              <a:schemeClr val="dk1"/>
            </a:solidFill>
            <a:prstDash val="solid"/>
            <a:round/>
            <a:headEnd type="none" w="med" len="med"/>
            <a:tailEnd type="none" w="med" len="med"/>
          </a:ln>
        </p:spPr>
      </p:cxnSp>
      <p:cxnSp>
        <p:nvCxnSpPr>
          <p:cNvPr id="2200" name="Google Shape;2200;p63"/>
          <p:cNvCxnSpPr>
            <a:stCxn id="2196" idx="6"/>
            <a:endCxn id="2197" idx="2"/>
          </p:cNvCxnSpPr>
          <p:nvPr/>
        </p:nvCxnSpPr>
        <p:spPr>
          <a:xfrm>
            <a:off x="3124314" y="2869575"/>
            <a:ext cx="1378500" cy="0"/>
          </a:xfrm>
          <a:prstGeom prst="straightConnector1">
            <a:avLst/>
          </a:prstGeom>
          <a:noFill/>
          <a:ln w="9525" cap="flat" cmpd="sng">
            <a:solidFill>
              <a:schemeClr val="dk1"/>
            </a:solidFill>
            <a:prstDash val="solid"/>
            <a:round/>
            <a:headEnd type="none" w="med" len="med"/>
            <a:tailEnd type="none" w="med" len="med"/>
          </a:ln>
        </p:spPr>
      </p:cxnSp>
      <p:cxnSp>
        <p:nvCxnSpPr>
          <p:cNvPr id="2201" name="Google Shape;2201;p63"/>
          <p:cNvCxnSpPr>
            <a:stCxn id="2197" idx="6"/>
            <a:endCxn id="2198" idx="2"/>
          </p:cNvCxnSpPr>
          <p:nvPr/>
        </p:nvCxnSpPr>
        <p:spPr>
          <a:xfrm>
            <a:off x="4713081" y="2869575"/>
            <a:ext cx="1378500" cy="0"/>
          </a:xfrm>
          <a:prstGeom prst="straightConnector1">
            <a:avLst/>
          </a:prstGeom>
          <a:noFill/>
          <a:ln w="9525" cap="flat" cmpd="sng">
            <a:solidFill>
              <a:schemeClr val="dk1"/>
            </a:solidFill>
            <a:prstDash val="solid"/>
            <a:round/>
            <a:headEnd type="none" w="med" len="med"/>
            <a:tailEnd type="none" w="med" len="med"/>
          </a:ln>
        </p:spPr>
      </p:cxnSp>
      <p:sp>
        <p:nvSpPr>
          <p:cNvPr id="2202" name="Google Shape;2202;p63"/>
          <p:cNvSpPr/>
          <p:nvPr/>
        </p:nvSpPr>
        <p:spPr>
          <a:xfrm>
            <a:off x="264900" y="373285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3"/>
          <p:cNvSpPr/>
          <p:nvPr/>
        </p:nvSpPr>
        <p:spPr>
          <a:xfrm rot="10800000">
            <a:off x="6643900" y="-547700"/>
            <a:ext cx="1087200" cy="10872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96;p63">
            <a:extLst>
              <a:ext uri="{FF2B5EF4-FFF2-40B4-BE49-F238E27FC236}">
                <a16:creationId xmlns:a16="http://schemas.microsoft.com/office/drawing/2014/main" id="{CA55D91D-6D15-4FFC-83C0-06FF337ED099}"/>
              </a:ext>
            </a:extLst>
          </p:cNvPr>
          <p:cNvSpPr/>
          <p:nvPr/>
        </p:nvSpPr>
        <p:spPr>
          <a:xfrm>
            <a:off x="7680313" y="2764425"/>
            <a:ext cx="210300" cy="21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199;p63">
            <a:extLst>
              <a:ext uri="{FF2B5EF4-FFF2-40B4-BE49-F238E27FC236}">
                <a16:creationId xmlns:a16="http://schemas.microsoft.com/office/drawing/2014/main" id="{22401E97-01B3-4394-9247-49B8676D9E0E}"/>
              </a:ext>
            </a:extLst>
          </p:cNvPr>
          <p:cNvCxnSpPr>
            <a:endCxn id="24" idx="2"/>
          </p:cNvCxnSpPr>
          <p:nvPr/>
        </p:nvCxnSpPr>
        <p:spPr>
          <a:xfrm>
            <a:off x="6301847" y="2869575"/>
            <a:ext cx="1378500" cy="0"/>
          </a:xfrm>
          <a:prstGeom prst="straightConnector1">
            <a:avLst/>
          </a:prstGeom>
          <a:noFill/>
          <a:ln w="9525" cap="flat" cmpd="sng">
            <a:solidFill>
              <a:schemeClr val="dk1"/>
            </a:solidFill>
            <a:prstDash val="solid"/>
            <a:round/>
            <a:headEnd type="none" w="med" len="med"/>
            <a:tailEnd type="none" w="med" len="med"/>
          </a:ln>
        </p:spPr>
      </p:cxnSp>
      <p:sp>
        <p:nvSpPr>
          <p:cNvPr id="26" name="Google Shape;2191;p63">
            <a:extLst>
              <a:ext uri="{FF2B5EF4-FFF2-40B4-BE49-F238E27FC236}">
                <a16:creationId xmlns:a16="http://schemas.microsoft.com/office/drawing/2014/main" id="{6E6C6FFE-1920-4870-BDBF-F6E7E3090DE1}"/>
              </a:ext>
            </a:extLst>
          </p:cNvPr>
          <p:cNvSpPr txBox="1"/>
          <p:nvPr/>
        </p:nvSpPr>
        <p:spPr>
          <a:xfrm flipH="1">
            <a:off x="6449861" y="1997025"/>
            <a:ext cx="2671200" cy="455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TW" altLang="en-US" sz="1800" b="1" dirty="0">
                <a:solidFill>
                  <a:schemeClr val="dk2"/>
                </a:solidFill>
                <a:latin typeface="微軟正黑體" panose="020B0604030504040204" pitchFamily="34" charset="-120"/>
                <a:ea typeface="微軟正黑體" panose="020B0604030504040204" pitchFamily="34" charset="-120"/>
                <a:cs typeface="Epilogue"/>
                <a:sym typeface="Epilogue"/>
              </a:rPr>
              <a:t>輸出層</a:t>
            </a:r>
            <a:endParaRPr sz="1800" b="1" dirty="0">
              <a:solidFill>
                <a:schemeClr val="dk2"/>
              </a:solidFill>
              <a:latin typeface="微軟正黑體" panose="020B0604030504040204" pitchFamily="34" charset="-120"/>
              <a:ea typeface="微軟正黑體" panose="020B0604030504040204" pitchFamily="34" charset="-120"/>
              <a:cs typeface="Epilogue"/>
              <a:sym typeface="Epilogue"/>
            </a:endParaRPr>
          </a:p>
        </p:txBody>
      </p:sp>
      <p:sp>
        <p:nvSpPr>
          <p:cNvPr id="27" name="Google Shape;2192;p63">
            <a:extLst>
              <a:ext uri="{FF2B5EF4-FFF2-40B4-BE49-F238E27FC236}">
                <a16:creationId xmlns:a16="http://schemas.microsoft.com/office/drawing/2014/main" id="{E1A83AEF-96F3-425B-91B6-DB9CCDEECD29}"/>
              </a:ext>
            </a:extLst>
          </p:cNvPr>
          <p:cNvSpPr txBox="1"/>
          <p:nvPr/>
        </p:nvSpPr>
        <p:spPr>
          <a:xfrm flipH="1">
            <a:off x="6449858" y="1421825"/>
            <a:ext cx="2671200" cy="571800"/>
          </a:xfrm>
          <a:prstGeom prst="rect">
            <a:avLst/>
          </a:prstGeom>
          <a:noFill/>
          <a:ln>
            <a:noFill/>
          </a:ln>
        </p:spPr>
        <p:txBody>
          <a:bodyPr spcFirstLastPara="1" wrap="square" lIns="91425" tIns="91425" rIns="91425" bIns="91425" anchor="t" anchorCtr="0">
            <a:noAutofit/>
          </a:bodyPr>
          <a:lstStyle/>
          <a:p>
            <a:pPr lvl="0" algn="ctr">
              <a:lnSpc>
                <a:spcPct val="115000"/>
              </a:lnSpc>
            </a:pPr>
            <a:r>
              <a:rPr lang="zh-TW" altLang="en-US" dirty="0">
                <a:solidFill>
                  <a:schemeClr val="dk1"/>
                </a:solidFill>
                <a:latin typeface="Barlow"/>
                <a:ea typeface="微軟正黑體" panose="020B0604030504040204" pitchFamily="34" charset="-120"/>
                <a:cs typeface="Barlow"/>
                <a:sym typeface="Barlow"/>
              </a:rPr>
              <a:t>預測未來</a:t>
            </a:r>
            <a:r>
              <a:rPr lang="en-US" altLang="zh-TW" dirty="0">
                <a:solidFill>
                  <a:schemeClr val="dk1"/>
                </a:solidFill>
                <a:latin typeface="Barlow"/>
                <a:ea typeface="微軟正黑體" panose="020B0604030504040204" pitchFamily="34" charset="-120"/>
                <a:cs typeface="Barlow"/>
                <a:sym typeface="Barlow"/>
              </a:rPr>
              <a:t>10</a:t>
            </a:r>
            <a:r>
              <a:rPr lang="zh-TW" altLang="en-US" dirty="0">
                <a:solidFill>
                  <a:schemeClr val="dk1"/>
                </a:solidFill>
                <a:latin typeface="Barlow"/>
                <a:ea typeface="微軟正黑體" panose="020B0604030504040204" pitchFamily="34" charset="-120"/>
                <a:cs typeface="Barlow"/>
                <a:sym typeface="Barlow"/>
              </a:rPr>
              <a:t>天的</a:t>
            </a:r>
            <a:endParaRPr lang="en-US" altLang="zh-TW" dirty="0">
              <a:solidFill>
                <a:schemeClr val="dk1"/>
              </a:solidFill>
              <a:latin typeface="Barlow"/>
              <a:ea typeface="微軟正黑體" panose="020B0604030504040204" pitchFamily="34" charset="-120"/>
              <a:cs typeface="Barlow"/>
              <a:sym typeface="Barlow"/>
            </a:endParaRPr>
          </a:p>
          <a:p>
            <a:pPr lvl="0" algn="ctr">
              <a:lnSpc>
                <a:spcPct val="115000"/>
              </a:lnSpc>
            </a:pPr>
            <a:r>
              <a:rPr lang="zh-TW" altLang="en-US" dirty="0">
                <a:solidFill>
                  <a:schemeClr val="dk1"/>
                </a:solidFill>
                <a:latin typeface="Barlow"/>
                <a:ea typeface="微軟正黑體" panose="020B0604030504040204" pitchFamily="34" charset="-120"/>
                <a:cs typeface="Barlow"/>
                <a:sym typeface="Barlow"/>
              </a:rPr>
              <a:t>新感染和死亡情況</a:t>
            </a:r>
            <a:endParaRPr dirty="0">
              <a:solidFill>
                <a:schemeClr val="dk1"/>
              </a:solidFill>
              <a:latin typeface="Barlow"/>
              <a:ea typeface="微軟正黑體" panose="020B0604030504040204" pitchFamily="34" charset="-120"/>
              <a:cs typeface="Barlow"/>
              <a:sym typeface="Barlow"/>
            </a:endParaRPr>
          </a:p>
        </p:txBody>
      </p:sp>
      <p:sp>
        <p:nvSpPr>
          <p:cNvPr id="21" name="Google Shape;2190;p63">
            <a:extLst>
              <a:ext uri="{FF2B5EF4-FFF2-40B4-BE49-F238E27FC236}">
                <a16:creationId xmlns:a16="http://schemas.microsoft.com/office/drawing/2014/main" id="{50FD23EF-B6FD-4047-AFC8-C266F6F26708}"/>
              </a:ext>
            </a:extLst>
          </p:cNvPr>
          <p:cNvSpPr txBox="1"/>
          <p:nvPr/>
        </p:nvSpPr>
        <p:spPr>
          <a:xfrm flipH="1">
            <a:off x="1683565" y="3732850"/>
            <a:ext cx="2671200" cy="571800"/>
          </a:xfrm>
          <a:prstGeom prst="rect">
            <a:avLst/>
          </a:prstGeom>
          <a:noFill/>
          <a:ln>
            <a:noFill/>
          </a:ln>
        </p:spPr>
        <p:txBody>
          <a:bodyPr spcFirstLastPara="1" wrap="square" lIns="91425" tIns="91425" rIns="91425" bIns="91425" anchor="t" anchorCtr="0">
            <a:noAutofit/>
          </a:bodyPr>
          <a:lstStyle/>
          <a:p>
            <a:pPr lvl="0" algn="ctr">
              <a:lnSpc>
                <a:spcPct val="115000"/>
              </a:lnSpc>
            </a:pPr>
            <a:r>
              <a:rPr lang="zh-TW" altLang="en-US" dirty="0">
                <a:solidFill>
                  <a:schemeClr val="dk1"/>
                </a:solidFill>
                <a:latin typeface="微軟正黑體" panose="020B0604030504040204" pitchFamily="34" charset="-120"/>
                <a:ea typeface="微軟正黑體" panose="020B0604030504040204" pitchFamily="34" charset="-120"/>
                <a:cs typeface="Barlow"/>
                <a:sym typeface="Barlow"/>
              </a:rPr>
              <a:t>將輸入序列的內部表示重複</a:t>
            </a:r>
            <a:endParaRPr lang="en-US" altLang="zh-TW" dirty="0">
              <a:solidFill>
                <a:schemeClr val="dk1"/>
              </a:solidFill>
              <a:latin typeface="微軟正黑體" panose="020B0604030504040204" pitchFamily="34" charset="-120"/>
              <a:ea typeface="微軟正黑體" panose="020B0604030504040204" pitchFamily="34" charset="-120"/>
              <a:cs typeface="Barlow"/>
              <a:sym typeface="Barlow"/>
            </a:endParaRPr>
          </a:p>
          <a:p>
            <a:pPr lvl="0" algn="ctr">
              <a:lnSpc>
                <a:spcPct val="115000"/>
              </a:lnSpc>
            </a:pPr>
            <a:r>
              <a:rPr lang="zh-TW" altLang="en-US" dirty="0">
                <a:solidFill>
                  <a:schemeClr val="dk1"/>
                </a:solidFill>
                <a:latin typeface="微軟正黑體" panose="020B0604030504040204" pitchFamily="34" charset="-120"/>
                <a:ea typeface="微軟正黑體" panose="020B0604030504040204" pitchFamily="34" charset="-120"/>
                <a:cs typeface="Barlow"/>
                <a:sym typeface="Barlow"/>
              </a:rPr>
              <a:t>每個時間步長對應一次重複</a:t>
            </a:r>
            <a:endParaRPr dirty="0">
              <a:solidFill>
                <a:schemeClr val="dk1"/>
              </a:solidFill>
              <a:latin typeface="微軟正黑體" panose="020B0604030504040204" pitchFamily="34" charset="-120"/>
              <a:ea typeface="微軟正黑體" panose="020B0604030504040204" pitchFamily="34" charset="-120"/>
              <a:cs typeface="Barlow"/>
              <a:sym typeface="Barlow"/>
            </a:endParaRPr>
          </a:p>
        </p:txBody>
      </p:sp>
    </p:spTree>
    <p:extLst>
      <p:ext uri="{BB962C8B-B14F-4D97-AF65-F5344CB8AC3E}">
        <p14:creationId xmlns:p14="http://schemas.microsoft.com/office/powerpoint/2010/main" val="151500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sp>
        <p:nvSpPr>
          <p:cNvPr id="2018" name="Google Shape;2018;p5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數據介紹</a:t>
            </a:r>
            <a:endParaRPr dirty="0">
              <a:latin typeface="微軟正黑體" panose="020B0604030504040204" pitchFamily="34" charset="-120"/>
              <a:ea typeface="微軟正黑體" panose="020B0604030504040204" pitchFamily="34" charset="-120"/>
            </a:endParaRPr>
          </a:p>
        </p:txBody>
      </p:sp>
      <p:sp>
        <p:nvSpPr>
          <p:cNvPr id="2019" name="Google Shape;2019;p54"/>
          <p:cNvSpPr txBox="1">
            <a:spLocks noGrp="1"/>
          </p:cNvSpPr>
          <p:nvPr>
            <p:ph type="subTitle" idx="1"/>
          </p:nvPr>
        </p:nvSpPr>
        <p:spPr>
          <a:xfrm>
            <a:off x="720000" y="1174500"/>
            <a:ext cx="7704000" cy="3429600"/>
          </a:xfrm>
          <a:prstGeom prst="rect">
            <a:avLst/>
          </a:prstGeom>
        </p:spPr>
        <p:txBody>
          <a:bodyPr spcFirstLastPara="1" wrap="square" lIns="91425" tIns="91425" rIns="91425" bIns="91425" anchor="t" anchorCtr="0">
            <a:noAutofit/>
          </a:bodyPr>
          <a:lstStyle/>
          <a:p>
            <a:pPr lvl="0">
              <a:lnSpc>
                <a:spcPct val="150000"/>
              </a:lnSpc>
              <a:buFont typeface="Barlow"/>
              <a:buChar char="●"/>
            </a:pPr>
            <a:r>
              <a:rPr lang="zh-TW" altLang="en-US" dirty="0">
                <a:latin typeface="微軟正黑體" panose="020B0604030504040204" pitchFamily="34" charset="-120"/>
                <a:ea typeface="微軟正黑體" panose="020B0604030504040204" pitchFamily="34" charset="-120"/>
              </a:rPr>
              <a:t>日期</a:t>
            </a:r>
            <a:endParaRPr lang="en-US" altLang="zh-TW" dirty="0">
              <a:latin typeface="微軟正黑體" panose="020B0604030504040204" pitchFamily="34" charset="-120"/>
              <a:ea typeface="微軟正黑體" panose="020B0604030504040204" pitchFamily="34" charset="-120"/>
            </a:endParaRPr>
          </a:p>
          <a:p>
            <a:pPr lvl="0">
              <a:lnSpc>
                <a:spcPct val="150000"/>
              </a:lnSpc>
              <a:buFont typeface="Barlow"/>
              <a:buChar char="●"/>
            </a:pPr>
            <a:r>
              <a:rPr lang="zh-TW" altLang="en-US" dirty="0">
                <a:latin typeface="微軟正黑體" panose="020B0604030504040204" pitchFamily="34" charset="-120"/>
                <a:ea typeface="微軟正黑體" panose="020B0604030504040204" pitchFamily="34" charset="-120"/>
              </a:rPr>
              <a:t>總確診病例</a:t>
            </a:r>
            <a:endParaRPr lang="en-US" altLang="zh-TW" dirty="0">
              <a:latin typeface="微軟正黑體" panose="020B0604030504040204" pitchFamily="34" charset="-120"/>
              <a:ea typeface="微軟正黑體" panose="020B0604030504040204" pitchFamily="34" charset="-120"/>
            </a:endParaRPr>
          </a:p>
          <a:p>
            <a:pPr lvl="0">
              <a:lnSpc>
                <a:spcPct val="150000"/>
              </a:lnSpc>
              <a:buFont typeface="Barlow"/>
              <a:buChar char="●"/>
            </a:pPr>
            <a:r>
              <a:rPr lang="zh-TW" altLang="en-US" dirty="0">
                <a:latin typeface="微軟正黑體" panose="020B0604030504040204" pitchFamily="34" charset="-120"/>
                <a:ea typeface="微軟正黑體" panose="020B0604030504040204" pitchFamily="34" charset="-120"/>
              </a:rPr>
              <a:t>新增確診病例</a:t>
            </a:r>
            <a:endParaRPr lang="en-US" altLang="zh-TW" dirty="0">
              <a:latin typeface="微軟正黑體" panose="020B0604030504040204" pitchFamily="34" charset="-120"/>
              <a:ea typeface="微軟正黑體" panose="020B0604030504040204" pitchFamily="34" charset="-120"/>
            </a:endParaRPr>
          </a:p>
          <a:p>
            <a:pPr lvl="0">
              <a:lnSpc>
                <a:spcPct val="150000"/>
              </a:lnSpc>
              <a:buFont typeface="Barlow"/>
              <a:buChar char="●"/>
            </a:pPr>
            <a:r>
              <a:rPr lang="zh-TW" altLang="en-US" dirty="0">
                <a:latin typeface="微軟正黑體" panose="020B0604030504040204" pitchFamily="34" charset="-120"/>
                <a:ea typeface="微軟正黑體" panose="020B0604030504040204" pitchFamily="34" charset="-120"/>
              </a:rPr>
              <a:t>總死亡病例</a:t>
            </a:r>
            <a:endParaRPr lang="en-US" altLang="zh-TW" dirty="0">
              <a:latin typeface="微軟正黑體" panose="020B0604030504040204" pitchFamily="34" charset="-120"/>
              <a:ea typeface="微軟正黑體" panose="020B0604030504040204" pitchFamily="34" charset="-120"/>
            </a:endParaRPr>
          </a:p>
          <a:p>
            <a:pPr lvl="0">
              <a:lnSpc>
                <a:spcPct val="150000"/>
              </a:lnSpc>
              <a:buFont typeface="Barlow"/>
              <a:buChar char="●"/>
            </a:pPr>
            <a:r>
              <a:rPr lang="zh-TW" altLang="en-US" dirty="0">
                <a:latin typeface="微軟正黑體" panose="020B0604030504040204" pitchFamily="34" charset="-120"/>
                <a:ea typeface="微軟正黑體" panose="020B0604030504040204" pitchFamily="34" charset="-120"/>
              </a:rPr>
              <a:t>新增死亡病例</a:t>
            </a:r>
            <a:endParaRPr lang="en-US" altLang="zh-TW" dirty="0">
              <a:latin typeface="微軟正黑體" panose="020B0604030504040204" pitchFamily="34" charset="-120"/>
              <a:ea typeface="微軟正黑體" panose="020B0604030504040204" pitchFamily="34" charset="-120"/>
            </a:endParaRPr>
          </a:p>
          <a:p>
            <a:pPr lvl="0">
              <a:lnSpc>
                <a:spcPct val="150000"/>
              </a:lnSpc>
              <a:buFont typeface="Barlow"/>
              <a:buChar char="●"/>
            </a:pPr>
            <a:r>
              <a:rPr lang="zh-TW" altLang="en-US" dirty="0">
                <a:latin typeface="微軟正黑體" panose="020B0604030504040204" pitchFamily="34" charset="-120"/>
                <a:ea typeface="微軟正黑體" panose="020B0604030504040204" pitchFamily="34" charset="-120"/>
              </a:rPr>
              <a:t>每百人接種疫苗人數</a:t>
            </a:r>
            <a:endParaRPr lang="en-US" altLang="zh-TW" dirty="0">
              <a:latin typeface="微軟正黑體" panose="020B0604030504040204" pitchFamily="34" charset="-120"/>
              <a:ea typeface="微軟正黑體" panose="020B0604030504040204" pitchFamily="34" charset="-120"/>
            </a:endParaRPr>
          </a:p>
          <a:p>
            <a:pPr lvl="0">
              <a:lnSpc>
                <a:spcPct val="150000"/>
              </a:lnSpc>
              <a:buFont typeface="Barlow"/>
              <a:buChar char="●"/>
            </a:pPr>
            <a:r>
              <a:rPr lang="zh-TW" altLang="en-US" dirty="0">
                <a:latin typeface="微軟正黑體" panose="020B0604030504040204" pitchFamily="34" charset="-120"/>
                <a:ea typeface="微軟正黑體" panose="020B0604030504040204" pitchFamily="34" charset="-120"/>
              </a:rPr>
              <a:t>每百人完全接種疫苗人數</a:t>
            </a:r>
            <a:endParaRPr lang="en-US" altLang="zh-TW" dirty="0">
              <a:latin typeface="微軟正黑體" panose="020B0604030504040204" pitchFamily="34" charset="-120"/>
              <a:ea typeface="微軟正黑體" panose="020B0604030504040204" pitchFamily="34" charset="-120"/>
            </a:endParaRPr>
          </a:p>
          <a:p>
            <a:pPr lvl="0">
              <a:lnSpc>
                <a:spcPct val="150000"/>
              </a:lnSpc>
              <a:buFont typeface="Barlow"/>
              <a:buChar char="●"/>
            </a:pPr>
            <a:r>
              <a:rPr lang="zh-TW" altLang="en-US" dirty="0">
                <a:latin typeface="微軟正黑體" panose="020B0604030504040204" pitchFamily="34" charset="-120"/>
                <a:ea typeface="微軟正黑體" panose="020B0604030504040204" pitchFamily="34" charset="-120"/>
              </a:rPr>
              <a:t>每百萬人新增死亡病例</a:t>
            </a:r>
            <a:endParaRPr lang="en-US" altLang="zh-TW" dirty="0">
              <a:latin typeface="微軟正黑體" panose="020B0604030504040204" pitchFamily="34" charset="-120"/>
              <a:ea typeface="微軟正黑體" panose="020B0604030504040204" pitchFamily="34" charset="-120"/>
            </a:endParaRPr>
          </a:p>
          <a:p>
            <a:pPr lvl="0">
              <a:lnSpc>
                <a:spcPct val="150000"/>
              </a:lnSpc>
              <a:buFont typeface="Barlow"/>
              <a:buChar char="●"/>
            </a:pPr>
            <a:r>
              <a:rPr lang="zh-TW" altLang="en-US" dirty="0">
                <a:latin typeface="微軟正黑體" panose="020B0604030504040204" pitchFamily="34" charset="-120"/>
                <a:ea typeface="微軟正黑體" panose="020B0604030504040204" pitchFamily="34" charset="-120"/>
              </a:rPr>
              <a:t>每百萬人新增確診病例</a:t>
            </a:r>
            <a:endParaRPr lang="en-US" altLang="zh-TW" dirty="0">
              <a:latin typeface="微軟正黑體" panose="020B0604030504040204" pitchFamily="34" charset="-120"/>
              <a:ea typeface="微軟正黑體" panose="020B0604030504040204" pitchFamily="34" charset="-120"/>
            </a:endParaRPr>
          </a:p>
          <a:p>
            <a:pPr marL="139700" lvl="0" indent="0">
              <a:lnSpc>
                <a:spcPct val="150000"/>
              </a:lnSpc>
              <a:buNone/>
            </a:pPr>
            <a:r>
              <a:rPr lang="zh-TW" altLang="en-US" dirty="0">
                <a:latin typeface="微軟正黑體" panose="020B0604030504040204" pitchFamily="34" charset="-120"/>
                <a:ea typeface="微軟正黑體" panose="020B0604030504040204" pitchFamily="34" charset="-120"/>
              </a:rPr>
              <a:t>數據來源：</a:t>
            </a:r>
            <a:r>
              <a:rPr lang="en-US" altLang="zh-TW" dirty="0">
                <a:latin typeface="微軟正黑體" panose="020B0604030504040204" pitchFamily="34" charset="-120"/>
                <a:ea typeface="微軟正黑體" panose="020B0604030504040204" pitchFamily="34" charset="-120"/>
              </a:rPr>
              <a:t>Our World in Data</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hlinkClick r:id="rId3"/>
              </a:rPr>
              <a:t>https://ourworldindata.org/</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39700" lvl="0" indent="0">
              <a:lnSpc>
                <a:spcPct val="150000"/>
              </a:lnSpc>
              <a:buNone/>
            </a:pPr>
            <a:endParaRPr dirty="0">
              <a:latin typeface="微軟正黑體" panose="020B0604030504040204" pitchFamily="34" charset="-120"/>
              <a:ea typeface="微軟正黑體" panose="020B0604030504040204" pitchFamily="34" charset="-120"/>
            </a:endParaRPr>
          </a:p>
        </p:txBody>
      </p:sp>
      <p:sp>
        <p:nvSpPr>
          <p:cNvPr id="2020" name="Google Shape;2020;p54"/>
          <p:cNvSpPr/>
          <p:nvPr/>
        </p:nvSpPr>
        <p:spPr>
          <a:xfrm>
            <a:off x="8424000" y="67402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78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6"/>
        <p:cNvGrpSpPr/>
        <p:nvPr/>
      </p:nvGrpSpPr>
      <p:grpSpPr>
        <a:xfrm>
          <a:off x="0" y="0"/>
          <a:ext cx="0" cy="0"/>
          <a:chOff x="0" y="0"/>
          <a:chExt cx="0" cy="0"/>
        </a:xfrm>
      </p:grpSpPr>
      <p:sp>
        <p:nvSpPr>
          <p:cNvPr id="2037" name="Google Shape;2037;p56"/>
          <p:cNvSpPr txBox="1">
            <a:spLocks noGrp="1"/>
          </p:cNvSpPr>
          <p:nvPr>
            <p:ph type="title"/>
          </p:nvPr>
        </p:nvSpPr>
        <p:spPr>
          <a:xfrm>
            <a:off x="2948038" y="1440250"/>
            <a:ext cx="513900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系統環境</a:t>
            </a:r>
            <a:endParaRPr dirty="0">
              <a:latin typeface="微軟正黑體" panose="020B0604030504040204" pitchFamily="34" charset="-120"/>
              <a:ea typeface="微軟正黑體" panose="020B0604030504040204" pitchFamily="34" charset="-120"/>
            </a:endParaRPr>
          </a:p>
        </p:txBody>
      </p:sp>
      <p:sp>
        <p:nvSpPr>
          <p:cNvPr id="2039" name="Google Shape;2039;p56"/>
          <p:cNvSpPr txBox="1">
            <a:spLocks noGrp="1"/>
          </p:cNvSpPr>
          <p:nvPr>
            <p:ph type="title" idx="2"/>
          </p:nvPr>
        </p:nvSpPr>
        <p:spPr>
          <a:xfrm>
            <a:off x="1234775" y="1440250"/>
            <a:ext cx="1652100" cy="156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cxnSp>
        <p:nvCxnSpPr>
          <p:cNvPr id="2040" name="Google Shape;2040;p56"/>
          <p:cNvCxnSpPr/>
          <p:nvPr/>
        </p:nvCxnSpPr>
        <p:spPr>
          <a:xfrm>
            <a:off x="3064407" y="3092100"/>
            <a:ext cx="1547700" cy="0"/>
          </a:xfrm>
          <a:prstGeom prst="straightConnector1">
            <a:avLst/>
          </a:prstGeom>
          <a:noFill/>
          <a:ln w="19050" cap="flat" cmpd="sng">
            <a:solidFill>
              <a:schemeClr val="accent2"/>
            </a:solidFill>
            <a:prstDash val="solid"/>
            <a:round/>
            <a:headEnd type="none" w="med" len="med"/>
            <a:tailEnd type="none" w="med" len="med"/>
          </a:ln>
        </p:spPr>
      </p:cxnSp>
      <p:sp>
        <p:nvSpPr>
          <p:cNvPr id="2041" name="Google Shape;2041;p56"/>
          <p:cNvSpPr/>
          <p:nvPr/>
        </p:nvSpPr>
        <p:spPr>
          <a:xfrm>
            <a:off x="7462025" y="102330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6"/>
          <p:cNvSpPr/>
          <p:nvPr/>
        </p:nvSpPr>
        <p:spPr>
          <a:xfrm>
            <a:off x="569376" y="4185350"/>
            <a:ext cx="1917000" cy="19170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74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sp>
        <p:nvSpPr>
          <p:cNvPr id="1898" name="Google Shape;1898;p42"/>
          <p:cNvSpPr txBox="1">
            <a:spLocks noGrp="1"/>
          </p:cNvSpPr>
          <p:nvPr>
            <p:ph type="title"/>
          </p:nvPr>
        </p:nvSpPr>
        <p:spPr>
          <a:xfrm>
            <a:off x="720000" y="5212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環境設置</a:t>
            </a:r>
            <a:endParaRPr dirty="0">
              <a:latin typeface="微軟正黑體" panose="020B0604030504040204" pitchFamily="34" charset="-120"/>
              <a:ea typeface="微軟正黑體" panose="020B0604030504040204" pitchFamily="34" charset="-120"/>
            </a:endParaRPr>
          </a:p>
        </p:txBody>
      </p:sp>
      <p:sp>
        <p:nvSpPr>
          <p:cNvPr id="1899" name="Google Shape;1899;p42"/>
          <p:cNvSpPr txBox="1">
            <a:spLocks noGrp="1"/>
          </p:cNvSpPr>
          <p:nvPr>
            <p:ph type="subTitle" idx="1"/>
          </p:nvPr>
        </p:nvSpPr>
        <p:spPr>
          <a:xfrm>
            <a:off x="872400" y="1700300"/>
            <a:ext cx="6009984" cy="2298300"/>
          </a:xfrm>
          <a:prstGeom prst="rect">
            <a:avLst/>
          </a:prstGeom>
        </p:spPr>
        <p:txBody>
          <a:bodyPr spcFirstLastPara="1" wrap="square" lIns="91425" tIns="91425" rIns="91425" bIns="91425" anchor="t" anchorCtr="0">
            <a:noAutofit/>
          </a:bodyPr>
          <a:lstStyle/>
          <a:p>
            <a:pPr marL="285750" indent="-285750">
              <a:lnSpc>
                <a:spcPct val="150000"/>
              </a:lnSpc>
              <a:buClr>
                <a:schemeClr val="dk1"/>
              </a:buClr>
              <a:buSzPts val="1100"/>
            </a:pPr>
            <a:r>
              <a:rPr lang="zh-TW" altLang="en-US" dirty="0">
                <a:ea typeface="微軟正黑體" panose="020B0604030504040204" pitchFamily="34" charset="-120"/>
              </a:rPr>
              <a:t>實驗使用</a:t>
            </a:r>
            <a:r>
              <a:rPr lang="en-US" altLang="zh-TW" dirty="0">
                <a:ea typeface="微軟正黑體" panose="020B0604030504040204" pitchFamily="34" charset="-120"/>
              </a:rPr>
              <a:t>python3.0</a:t>
            </a:r>
            <a:r>
              <a:rPr lang="zh-TW" altLang="en-US" dirty="0">
                <a:ea typeface="微軟正黑體" panose="020B0604030504040204" pitchFamily="34" charset="-120"/>
              </a:rPr>
              <a:t>，並在</a:t>
            </a:r>
            <a:r>
              <a:rPr lang="en-US" altLang="zh-TW" dirty="0">
                <a:ea typeface="微軟正黑體" panose="020B0604030504040204" pitchFamily="34" charset="-120"/>
              </a:rPr>
              <a:t>Google </a:t>
            </a:r>
            <a:r>
              <a:rPr lang="en-US" altLang="zh-TW" dirty="0" err="1">
                <a:ea typeface="微軟正黑體" panose="020B0604030504040204" pitchFamily="34" charset="-120"/>
              </a:rPr>
              <a:t>Colab</a:t>
            </a:r>
            <a:r>
              <a:rPr lang="zh-TW" altLang="en-US" dirty="0">
                <a:ea typeface="微軟正黑體" panose="020B0604030504040204" pitchFamily="34" charset="-120"/>
              </a:rPr>
              <a:t>上執行</a:t>
            </a:r>
          </a:p>
          <a:p>
            <a:pPr marL="285750" indent="-285750">
              <a:lnSpc>
                <a:spcPct val="150000"/>
              </a:lnSpc>
              <a:buClr>
                <a:schemeClr val="dk1"/>
              </a:buClr>
              <a:buSzPts val="1100"/>
            </a:pPr>
            <a:r>
              <a:rPr lang="zh-TW" altLang="en-US" dirty="0">
                <a:ea typeface="微軟正黑體" panose="020B0604030504040204" pitchFamily="34" charset="-120"/>
              </a:rPr>
              <a:t>具有許多開源庫，例如 </a:t>
            </a:r>
            <a:r>
              <a:rPr lang="en-US" altLang="zh-TW" dirty="0">
                <a:ea typeface="微軟正黑體" panose="020B0604030504040204" pitchFamily="34" charset="-120"/>
              </a:rPr>
              <a:t>Pandas</a:t>
            </a:r>
            <a:r>
              <a:rPr lang="zh-TW" altLang="en-US" dirty="0">
                <a:ea typeface="微軟正黑體" panose="020B0604030504040204" pitchFamily="34" charset="-120"/>
              </a:rPr>
              <a:t>、</a:t>
            </a:r>
            <a:r>
              <a:rPr lang="en-US" altLang="zh-TW" dirty="0" err="1">
                <a:ea typeface="微軟正黑體" panose="020B0604030504040204" pitchFamily="34" charset="-120"/>
              </a:rPr>
              <a:t>Numpy</a:t>
            </a:r>
            <a:r>
              <a:rPr lang="zh-TW" altLang="en-US" dirty="0">
                <a:ea typeface="微軟正黑體" panose="020B0604030504040204" pitchFamily="34" charset="-120"/>
              </a:rPr>
              <a:t>、</a:t>
            </a:r>
            <a:r>
              <a:rPr lang="en-US" altLang="zh-TW" dirty="0" err="1">
                <a:ea typeface="微軟正黑體" panose="020B0604030504040204" pitchFamily="34" charset="-120"/>
              </a:rPr>
              <a:t>Keras</a:t>
            </a:r>
            <a:r>
              <a:rPr lang="zh-TW" altLang="en-US" dirty="0">
                <a:ea typeface="微軟正黑體" panose="020B0604030504040204" pitchFamily="34" charset="-120"/>
              </a:rPr>
              <a:t>等等。</a:t>
            </a:r>
            <a:endParaRPr lang="en-US" altLang="zh-TW" dirty="0">
              <a:ea typeface="微軟正黑體" panose="020B0604030504040204" pitchFamily="34" charset="-120"/>
            </a:endParaRPr>
          </a:p>
          <a:p>
            <a:pPr marL="285750" indent="-285750">
              <a:lnSpc>
                <a:spcPct val="150000"/>
              </a:lnSpc>
              <a:buClr>
                <a:schemeClr val="dk1"/>
              </a:buClr>
              <a:buSzPts val="1100"/>
            </a:pPr>
            <a:r>
              <a:rPr lang="zh-TW" altLang="en-US" dirty="0">
                <a:ea typeface="微軟正黑體" panose="020B0604030504040204" pitchFamily="34" charset="-120"/>
              </a:rPr>
              <a:t>在 </a:t>
            </a:r>
            <a:r>
              <a:rPr lang="en-US" altLang="zh-TW" dirty="0">
                <a:ea typeface="微軟正黑體" panose="020B0604030504040204" pitchFamily="34" charset="-120"/>
              </a:rPr>
              <a:t>8 GB RAM </a:t>
            </a:r>
            <a:r>
              <a:rPr lang="zh-TW" altLang="en-US" dirty="0">
                <a:ea typeface="微軟正黑體" panose="020B0604030504040204" pitchFamily="34" charset="-120"/>
              </a:rPr>
              <a:t>和 </a:t>
            </a:r>
            <a:r>
              <a:rPr lang="en-US" altLang="zh-TW" dirty="0">
                <a:ea typeface="微軟正黑體" panose="020B0604030504040204" pitchFamily="34" charset="-120"/>
              </a:rPr>
              <a:t>2.8 GHz </a:t>
            </a:r>
            <a:r>
              <a:rPr lang="zh-TW" altLang="en-US" dirty="0">
                <a:ea typeface="微軟正黑體" panose="020B0604030504040204" pitchFamily="34" charset="-120"/>
              </a:rPr>
              <a:t>處理器速度的 </a:t>
            </a:r>
            <a:r>
              <a:rPr lang="en-US" altLang="zh-TW" dirty="0">
                <a:ea typeface="微軟正黑體" panose="020B0604030504040204" pitchFamily="34" charset="-120"/>
              </a:rPr>
              <a:t>Corei5 </a:t>
            </a:r>
            <a:r>
              <a:rPr lang="zh-TW" altLang="en-US" dirty="0">
                <a:ea typeface="微軟正黑體" panose="020B0604030504040204" pitchFamily="34" charset="-120"/>
              </a:rPr>
              <a:t>的工作環境</a:t>
            </a:r>
          </a:p>
          <a:p>
            <a:pPr marL="285750" indent="-285750">
              <a:lnSpc>
                <a:spcPct val="150000"/>
              </a:lnSpc>
              <a:buClr>
                <a:schemeClr val="dk1"/>
              </a:buClr>
              <a:buSzPts val="1100"/>
            </a:pPr>
            <a:r>
              <a:rPr lang="zh-TW" altLang="en-US" dirty="0">
                <a:ea typeface="微軟正黑體" panose="020B0604030504040204" pitchFamily="34" charset="-120"/>
              </a:rPr>
              <a:t>在 </a:t>
            </a:r>
            <a:r>
              <a:rPr lang="en-US" altLang="zh-TW" dirty="0">
                <a:ea typeface="微軟正黑體" panose="020B0604030504040204" pitchFamily="34" charset="-120"/>
              </a:rPr>
              <a:t>64 </a:t>
            </a:r>
            <a:r>
              <a:rPr lang="zh-TW" altLang="en-US" dirty="0">
                <a:ea typeface="微軟正黑體" panose="020B0604030504040204" pitchFamily="34" charset="-120"/>
              </a:rPr>
              <a:t>位元的 </a:t>
            </a:r>
            <a:r>
              <a:rPr lang="en-US" altLang="zh-TW" dirty="0">
                <a:ea typeface="微軟正黑體" panose="020B0604030504040204" pitchFamily="34" charset="-120"/>
              </a:rPr>
              <a:t>Windows 10 </a:t>
            </a:r>
            <a:r>
              <a:rPr lang="zh-TW" altLang="en-US" dirty="0">
                <a:ea typeface="微軟正黑體" panose="020B0604030504040204" pitchFamily="34" charset="-120"/>
              </a:rPr>
              <a:t>操作系統下。</a:t>
            </a:r>
            <a:endParaRPr lang="en-US" altLang="zh-TW" dirty="0">
              <a:ea typeface="微軟正黑體" panose="020B0604030504040204" pitchFamily="34" charset="-120"/>
            </a:endParaRPr>
          </a:p>
          <a:p>
            <a:pPr marL="285750" indent="-285750">
              <a:lnSpc>
                <a:spcPct val="150000"/>
              </a:lnSpc>
              <a:buClr>
                <a:schemeClr val="dk1"/>
              </a:buClr>
              <a:buSzPts val="1100"/>
            </a:pPr>
            <a:r>
              <a:rPr lang="zh-TW" altLang="en-US" dirty="0">
                <a:ea typeface="微軟正黑體" panose="020B0604030504040204" pitchFamily="34" charset="-120"/>
              </a:rPr>
              <a:t>所有數據分析預測模型以及模型的評估都是在 </a:t>
            </a:r>
            <a:r>
              <a:rPr lang="en-US" altLang="zh-TW" dirty="0">
                <a:ea typeface="微軟正黑體" panose="020B0604030504040204" pitchFamily="34" charset="-120"/>
              </a:rPr>
              <a:t>Google </a:t>
            </a:r>
            <a:r>
              <a:rPr lang="en-US" altLang="zh-TW" dirty="0" err="1">
                <a:ea typeface="微軟正黑體" panose="020B0604030504040204" pitchFamily="34" charset="-120"/>
              </a:rPr>
              <a:t>Colab</a:t>
            </a:r>
            <a:r>
              <a:rPr lang="en-US" altLang="zh-TW" dirty="0">
                <a:ea typeface="微軟正黑體" panose="020B0604030504040204" pitchFamily="34" charset="-120"/>
              </a:rPr>
              <a:t> </a:t>
            </a:r>
            <a:r>
              <a:rPr lang="zh-TW" altLang="en-US" dirty="0">
                <a:ea typeface="微軟正黑體" panose="020B0604030504040204" pitchFamily="34" charset="-120"/>
              </a:rPr>
              <a:t>上完成的。</a:t>
            </a:r>
            <a:endParaRPr dirty="0">
              <a:ea typeface="微軟正黑體" panose="020B0604030504040204" pitchFamily="34" charset="-120"/>
            </a:endParaRPr>
          </a:p>
        </p:txBody>
      </p:sp>
      <p:sp>
        <p:nvSpPr>
          <p:cNvPr id="1900" name="Google Shape;1900;p42"/>
          <p:cNvSpPr/>
          <p:nvPr/>
        </p:nvSpPr>
        <p:spPr>
          <a:xfrm>
            <a:off x="7429375" y="351475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52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sp>
        <p:nvSpPr>
          <p:cNvPr id="1879" name="Google Shape;1879;p40"/>
          <p:cNvSpPr txBox="1">
            <a:spLocks noGrp="1"/>
          </p:cNvSpPr>
          <p:nvPr>
            <p:ph type="title"/>
          </p:nvPr>
        </p:nvSpPr>
        <p:spPr>
          <a:xfrm>
            <a:off x="1007825" y="2079575"/>
            <a:ext cx="559260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結果與討論</a:t>
            </a:r>
            <a:endParaRPr dirty="0">
              <a:latin typeface="微軟正黑體" panose="020B0604030504040204" pitchFamily="34" charset="-120"/>
              <a:ea typeface="微軟正黑體" panose="020B0604030504040204" pitchFamily="34" charset="-120"/>
            </a:endParaRPr>
          </a:p>
        </p:txBody>
      </p:sp>
      <p:sp>
        <p:nvSpPr>
          <p:cNvPr id="1880" name="Google Shape;1880;p40"/>
          <p:cNvSpPr txBox="1">
            <a:spLocks noGrp="1"/>
          </p:cNvSpPr>
          <p:nvPr>
            <p:ph type="title" idx="2"/>
          </p:nvPr>
        </p:nvSpPr>
        <p:spPr>
          <a:xfrm>
            <a:off x="1007825" y="1012925"/>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cxnSp>
        <p:nvCxnSpPr>
          <p:cNvPr id="1882" name="Google Shape;1882;p40"/>
          <p:cNvCxnSpPr/>
          <p:nvPr/>
        </p:nvCxnSpPr>
        <p:spPr>
          <a:xfrm>
            <a:off x="1108057" y="1928825"/>
            <a:ext cx="1547700" cy="0"/>
          </a:xfrm>
          <a:prstGeom prst="straightConnector1">
            <a:avLst/>
          </a:prstGeom>
          <a:noFill/>
          <a:ln w="19050" cap="flat" cmpd="sng">
            <a:solidFill>
              <a:schemeClr val="accent2"/>
            </a:solidFill>
            <a:prstDash val="solid"/>
            <a:round/>
            <a:headEnd type="none" w="med" len="med"/>
            <a:tailEnd type="none" w="med" len="med"/>
          </a:ln>
        </p:spPr>
      </p:cxnSp>
      <p:sp>
        <p:nvSpPr>
          <p:cNvPr id="1883" name="Google Shape;1883;p40"/>
          <p:cNvSpPr/>
          <p:nvPr/>
        </p:nvSpPr>
        <p:spPr>
          <a:xfrm rot="10800000" flipH="1">
            <a:off x="5768576" y="-956250"/>
            <a:ext cx="1917000" cy="19170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0"/>
          <p:cNvSpPr/>
          <p:nvPr/>
        </p:nvSpPr>
        <p:spPr>
          <a:xfrm>
            <a:off x="8085750" y="437382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7630650" y="402367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98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sp>
        <p:nvSpPr>
          <p:cNvPr id="1915" name="Google Shape;1915;p4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Covid-19</a:t>
            </a:r>
            <a:r>
              <a:rPr lang="zh-TW" altLang="en-US" dirty="0">
                <a:latin typeface="微軟正黑體" panose="020B0604030504040204" pitchFamily="34" charset="-120"/>
                <a:ea typeface="微軟正黑體" panose="020B0604030504040204" pitchFamily="34" charset="-120"/>
              </a:rPr>
              <a:t>趨勢分析</a:t>
            </a:r>
            <a:endParaRPr dirty="0">
              <a:latin typeface="微軟正黑體" panose="020B0604030504040204" pitchFamily="34" charset="-120"/>
              <a:ea typeface="微軟正黑體" panose="020B0604030504040204" pitchFamily="34" charset="-120"/>
            </a:endParaRPr>
          </a:p>
        </p:txBody>
      </p:sp>
      <p:sp>
        <p:nvSpPr>
          <p:cNvPr id="1916" name="Google Shape;1916;p44"/>
          <p:cNvSpPr txBox="1">
            <a:spLocks noGrp="1"/>
          </p:cNvSpPr>
          <p:nvPr>
            <p:ph type="subTitle" idx="1"/>
          </p:nvPr>
        </p:nvSpPr>
        <p:spPr>
          <a:xfrm>
            <a:off x="4504919" y="1844699"/>
            <a:ext cx="3357300" cy="2276100"/>
          </a:xfrm>
          <a:prstGeom prst="rect">
            <a:avLst/>
          </a:prstGeom>
        </p:spPr>
        <p:txBody>
          <a:bodyPr spcFirstLastPara="1" wrap="square" lIns="91425" tIns="91425" rIns="91425" bIns="91425" anchor="t" anchorCtr="0">
            <a:noAutofit/>
          </a:bodyPr>
          <a:lstStyle/>
          <a:p>
            <a:pPr lvl="0"/>
            <a:r>
              <a:rPr lang="zh-TW" altLang="en-US" dirty="0">
                <a:latin typeface="微軟正黑體" panose="020B0604030504040204" pitchFamily="34" charset="-120"/>
                <a:ea typeface="微軟正黑體" panose="020B0604030504040204" pitchFamily="34" charset="-120"/>
              </a:rPr>
              <a:t>感染及死亡案例並比較</a:t>
            </a:r>
          </a:p>
          <a:p>
            <a:pPr lvl="0">
              <a:spcBef>
                <a:spcPts val="1000"/>
              </a:spcBef>
            </a:pPr>
            <a:r>
              <a:rPr lang="zh-TW" altLang="en-US" dirty="0">
                <a:latin typeface="微軟正黑體" panose="020B0604030504040204" pitchFamily="34" charset="-120"/>
                <a:ea typeface="微軟正黑體" panose="020B0604030504040204" pitchFamily="34" charset="-120"/>
              </a:rPr>
              <a:t>變異株傳播趨勢並比較</a:t>
            </a:r>
          </a:p>
          <a:p>
            <a:pPr lvl="0">
              <a:spcBef>
                <a:spcPts val="1000"/>
              </a:spcBef>
              <a:spcAft>
                <a:spcPts val="1000"/>
              </a:spcAft>
            </a:pPr>
            <a:r>
              <a:rPr lang="zh-TW" altLang="en-US" dirty="0">
                <a:latin typeface="微軟正黑體" panose="020B0604030504040204" pitchFamily="34" charset="-120"/>
                <a:ea typeface="微軟正黑體" panose="020B0604030504040204" pitchFamily="34" charset="-120"/>
              </a:rPr>
              <a:t>變異株與死亡案例的關係並比較</a:t>
            </a:r>
          </a:p>
        </p:txBody>
      </p:sp>
      <p:sp>
        <p:nvSpPr>
          <p:cNvPr id="1917" name="Google Shape;1917;p44"/>
          <p:cNvSpPr txBox="1">
            <a:spLocks noGrp="1"/>
          </p:cNvSpPr>
          <p:nvPr>
            <p:ph type="subTitle" idx="2"/>
          </p:nvPr>
        </p:nvSpPr>
        <p:spPr>
          <a:xfrm>
            <a:off x="720000" y="1844699"/>
            <a:ext cx="3357300" cy="2276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TW" altLang="en-US" dirty="0">
                <a:latin typeface="微軟正黑體" panose="020B0604030504040204" pitchFamily="34" charset="-120"/>
                <a:ea typeface="微軟正黑體" panose="020B0604030504040204" pitchFamily="34" charset="-120"/>
              </a:rPr>
              <a:t>感染及死亡案例</a:t>
            </a:r>
            <a:endParaRPr lang="en-US" dirty="0">
              <a:latin typeface="微軟正黑體" panose="020B0604030504040204" pitchFamily="34" charset="-120"/>
              <a:ea typeface="微軟正黑體" panose="020B0604030504040204" pitchFamily="34" charset="-120"/>
            </a:endParaRPr>
          </a:p>
          <a:p>
            <a:pPr marL="457200" lvl="0" indent="-317500" algn="l" rtl="0">
              <a:spcBef>
                <a:spcPts val="1000"/>
              </a:spcBef>
              <a:spcAft>
                <a:spcPts val="0"/>
              </a:spcAft>
              <a:buSzPts val="1400"/>
              <a:buChar char="●"/>
            </a:pPr>
            <a:r>
              <a:rPr lang="zh-TW" altLang="en-US" dirty="0">
                <a:latin typeface="微軟正黑體" panose="020B0604030504040204" pitchFamily="34" charset="-120"/>
                <a:ea typeface="微軟正黑體" panose="020B0604030504040204" pitchFamily="34" charset="-120"/>
              </a:rPr>
              <a:t>變異株傳播趨勢</a:t>
            </a:r>
            <a:endParaRPr lang="en-US" dirty="0">
              <a:latin typeface="微軟正黑體" panose="020B0604030504040204" pitchFamily="34" charset="-120"/>
              <a:ea typeface="微軟正黑體" panose="020B0604030504040204" pitchFamily="34" charset="-120"/>
            </a:endParaRPr>
          </a:p>
          <a:p>
            <a:pPr marL="457200" lvl="0" indent="-317500" algn="l" rtl="0">
              <a:spcBef>
                <a:spcPts val="1000"/>
              </a:spcBef>
              <a:spcAft>
                <a:spcPts val="1000"/>
              </a:spcAft>
              <a:buSzPts val="1400"/>
              <a:buChar char="●"/>
            </a:pPr>
            <a:r>
              <a:rPr lang="zh-TW" altLang="en-US" dirty="0">
                <a:latin typeface="微軟正黑體" panose="020B0604030504040204" pitchFamily="34" charset="-120"/>
                <a:ea typeface="微軟正黑體" panose="020B0604030504040204" pitchFamily="34" charset="-120"/>
              </a:rPr>
              <a:t>變異株與死亡案例的關係</a:t>
            </a:r>
            <a:endParaRPr dirty="0">
              <a:latin typeface="微軟正黑體" panose="020B0604030504040204" pitchFamily="34" charset="-120"/>
              <a:ea typeface="微軟正黑體" panose="020B0604030504040204" pitchFamily="34" charset="-120"/>
            </a:endParaRPr>
          </a:p>
        </p:txBody>
      </p:sp>
      <p:sp>
        <p:nvSpPr>
          <p:cNvPr id="1918" name="Google Shape;1918;p44"/>
          <p:cNvSpPr txBox="1">
            <a:spLocks noGrp="1"/>
          </p:cNvSpPr>
          <p:nvPr>
            <p:ph type="subTitle" idx="3"/>
          </p:nvPr>
        </p:nvSpPr>
        <p:spPr>
          <a:xfrm>
            <a:off x="720000" y="1306994"/>
            <a:ext cx="3357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全球趨勢</a:t>
            </a:r>
            <a:endParaRPr dirty="0">
              <a:latin typeface="微軟正黑體" panose="020B0604030504040204" pitchFamily="34" charset="-120"/>
              <a:ea typeface="微軟正黑體" panose="020B0604030504040204" pitchFamily="34" charset="-120"/>
            </a:endParaRPr>
          </a:p>
        </p:txBody>
      </p:sp>
      <p:sp>
        <p:nvSpPr>
          <p:cNvPr id="1919" name="Google Shape;1919;p44"/>
          <p:cNvSpPr txBox="1">
            <a:spLocks noGrp="1"/>
          </p:cNvSpPr>
          <p:nvPr>
            <p:ph type="subTitle" idx="4"/>
          </p:nvPr>
        </p:nvSpPr>
        <p:spPr>
          <a:xfrm>
            <a:off x="4504920" y="1306994"/>
            <a:ext cx="3357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奈及利亞、南非、波扎那趨勢</a:t>
            </a:r>
            <a:endParaRPr dirty="0"/>
          </a:p>
        </p:txBody>
      </p:sp>
      <p:sp>
        <p:nvSpPr>
          <p:cNvPr id="1920" name="Google Shape;1920;p44"/>
          <p:cNvSpPr/>
          <p:nvPr/>
        </p:nvSpPr>
        <p:spPr>
          <a:xfrm>
            <a:off x="452825" y="433385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30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sp>
        <p:nvSpPr>
          <p:cNvPr id="1898" name="Google Shape;1898;p42"/>
          <p:cNvSpPr txBox="1">
            <a:spLocks noGrp="1"/>
          </p:cNvSpPr>
          <p:nvPr>
            <p:ph type="title"/>
          </p:nvPr>
        </p:nvSpPr>
        <p:spPr>
          <a:xfrm>
            <a:off x="720000" y="5212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評估指標</a:t>
            </a:r>
            <a:endParaRPr dirty="0">
              <a:latin typeface="微軟正黑體" panose="020B0604030504040204" pitchFamily="34" charset="-120"/>
              <a:ea typeface="微軟正黑體" panose="020B0604030504040204" pitchFamily="34" charset="-120"/>
            </a:endParaRPr>
          </a:p>
        </p:txBody>
      </p:sp>
      <p:sp>
        <p:nvSpPr>
          <p:cNvPr id="1899" name="Google Shape;1899;p42"/>
          <p:cNvSpPr txBox="1">
            <a:spLocks noGrp="1"/>
          </p:cNvSpPr>
          <p:nvPr>
            <p:ph type="subTitle" idx="1"/>
          </p:nvPr>
        </p:nvSpPr>
        <p:spPr>
          <a:xfrm>
            <a:off x="872400" y="1700300"/>
            <a:ext cx="4294800" cy="22983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zh-TW" altLang="en-US" dirty="0">
                <a:ea typeface="微軟正黑體" panose="020B0604030504040204" pitchFamily="34" charset="-120"/>
              </a:rPr>
              <a:t>使用四個不同的性能評估指標對所有模型進行評估</a:t>
            </a:r>
            <a:endParaRPr lang="en-US" altLang="zh-TW" dirty="0">
              <a:ea typeface="微軟正黑體" panose="020B0604030504040204" pitchFamily="34" charset="-120"/>
            </a:endParaRPr>
          </a:p>
          <a:p>
            <a:pPr marL="342900" indent="-342900">
              <a:lnSpc>
                <a:spcPct val="150000"/>
              </a:lnSpc>
              <a:buClr>
                <a:schemeClr val="dk1"/>
              </a:buClr>
              <a:buSzPts val="1100"/>
            </a:pPr>
            <a:r>
              <a:rPr lang="zh-TW" altLang="en-US" dirty="0">
                <a:ea typeface="微軟正黑體" panose="020B0604030504040204" pitchFamily="34" charset="-120"/>
              </a:rPr>
              <a:t>準確度（</a:t>
            </a:r>
            <a:r>
              <a:rPr lang="en-US" altLang="zh-TW" dirty="0">
                <a:ea typeface="微軟正黑體" panose="020B0604030504040204" pitchFamily="34" charset="-120"/>
              </a:rPr>
              <a:t>ACCURACY</a:t>
            </a:r>
            <a:r>
              <a:rPr lang="zh-TW" altLang="en-US" dirty="0">
                <a:ea typeface="微軟正黑體" panose="020B0604030504040204" pitchFamily="34" charset="-120"/>
              </a:rPr>
              <a:t>）</a:t>
            </a:r>
            <a:endParaRPr lang="en-US" altLang="zh-TW" dirty="0">
              <a:ea typeface="微軟正黑體" panose="020B0604030504040204" pitchFamily="34" charset="-120"/>
            </a:endParaRPr>
          </a:p>
          <a:p>
            <a:pPr marL="342900" indent="-342900">
              <a:lnSpc>
                <a:spcPct val="150000"/>
              </a:lnSpc>
              <a:buClr>
                <a:schemeClr val="dk1"/>
              </a:buClr>
              <a:buSzPts val="1100"/>
            </a:pPr>
            <a:r>
              <a:rPr lang="zh-TW" altLang="en-US" dirty="0">
                <a:ea typeface="微軟正黑體" panose="020B0604030504040204" pitchFamily="34" charset="-120"/>
              </a:rPr>
              <a:t>均方誤差（</a:t>
            </a:r>
            <a:r>
              <a:rPr lang="en-US" altLang="zh-TW" dirty="0">
                <a:ea typeface="微軟正黑體" panose="020B0604030504040204" pitchFamily="34" charset="-120"/>
              </a:rPr>
              <a:t>MSE</a:t>
            </a:r>
            <a:r>
              <a:rPr lang="zh-TW" altLang="en-US" dirty="0">
                <a:ea typeface="微軟正黑體" panose="020B0604030504040204" pitchFamily="34" charset="-120"/>
              </a:rPr>
              <a:t>）</a:t>
            </a:r>
            <a:endParaRPr lang="en-US" altLang="zh-TW" dirty="0">
              <a:ea typeface="微軟正黑體" panose="020B0604030504040204" pitchFamily="34" charset="-120"/>
            </a:endParaRPr>
          </a:p>
          <a:p>
            <a:pPr marL="342900" indent="-342900">
              <a:lnSpc>
                <a:spcPct val="150000"/>
              </a:lnSpc>
              <a:buClr>
                <a:schemeClr val="dk1"/>
              </a:buClr>
              <a:buSzPts val="1100"/>
            </a:pPr>
            <a:r>
              <a:rPr lang="zh-TW" altLang="en-US" dirty="0">
                <a:ea typeface="微軟正黑體" panose="020B0604030504040204" pitchFamily="34" charset="-120"/>
              </a:rPr>
              <a:t>平均絕對誤差（</a:t>
            </a:r>
            <a:r>
              <a:rPr lang="en-US" altLang="zh-TW" dirty="0">
                <a:ea typeface="微軟正黑體" panose="020B0604030504040204" pitchFamily="34" charset="-120"/>
              </a:rPr>
              <a:t>MAE</a:t>
            </a:r>
            <a:r>
              <a:rPr lang="zh-TW" altLang="en-US" dirty="0">
                <a:ea typeface="微軟正黑體" panose="020B0604030504040204" pitchFamily="34" charset="-120"/>
              </a:rPr>
              <a:t>）</a:t>
            </a:r>
            <a:endParaRPr lang="en-US" altLang="zh-TW" dirty="0">
              <a:ea typeface="微軟正黑體" panose="020B0604030504040204" pitchFamily="34" charset="-120"/>
            </a:endParaRPr>
          </a:p>
          <a:p>
            <a:pPr marL="342900" indent="-342900">
              <a:lnSpc>
                <a:spcPct val="150000"/>
              </a:lnSpc>
              <a:buClr>
                <a:schemeClr val="dk1"/>
              </a:buClr>
              <a:buSzPts val="1100"/>
            </a:pPr>
            <a:r>
              <a:rPr lang="zh-TW" altLang="en-US" dirty="0">
                <a:ea typeface="微軟正黑體" panose="020B0604030504040204" pitchFamily="34" charset="-120"/>
              </a:rPr>
              <a:t>均方根誤差（</a:t>
            </a:r>
            <a:r>
              <a:rPr lang="en-US" altLang="zh-TW" dirty="0">
                <a:ea typeface="微軟正黑體" panose="020B0604030504040204" pitchFamily="34" charset="-120"/>
              </a:rPr>
              <a:t>RMSE</a:t>
            </a:r>
            <a:r>
              <a:rPr lang="zh-TW" altLang="en-US" dirty="0">
                <a:ea typeface="微軟正黑體" panose="020B0604030504040204" pitchFamily="34" charset="-120"/>
              </a:rPr>
              <a:t>）</a:t>
            </a:r>
            <a:endParaRPr dirty="0">
              <a:ea typeface="微軟正黑體" panose="020B0604030504040204" pitchFamily="34" charset="-120"/>
            </a:endParaRPr>
          </a:p>
        </p:txBody>
      </p:sp>
      <p:sp>
        <p:nvSpPr>
          <p:cNvPr id="1900" name="Google Shape;1900;p42"/>
          <p:cNvSpPr/>
          <p:nvPr/>
        </p:nvSpPr>
        <p:spPr>
          <a:xfrm>
            <a:off x="7429375" y="351475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97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6"/>
        <p:cNvGrpSpPr/>
        <p:nvPr/>
      </p:nvGrpSpPr>
      <p:grpSpPr>
        <a:xfrm>
          <a:off x="0" y="0"/>
          <a:ext cx="0" cy="0"/>
          <a:chOff x="0" y="0"/>
          <a:chExt cx="0" cy="0"/>
        </a:xfrm>
      </p:grpSpPr>
      <p:sp>
        <p:nvSpPr>
          <p:cNvPr id="2267" name="Google Shape;2267;p6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lvl="0"/>
            <a:r>
              <a:rPr lang="en-US" altLang="zh-TW" dirty="0"/>
              <a:t>CNN-LSTM</a:t>
            </a:r>
            <a:r>
              <a:rPr lang="zh-TW" altLang="en-US" dirty="0">
                <a:latin typeface="微軟正黑體" panose="020B0604030504040204" pitchFamily="34" charset="-120"/>
                <a:ea typeface="微軟正黑體" panose="020B0604030504040204" pitchFamily="34" charset="-120"/>
              </a:rPr>
              <a:t>的各項指標</a:t>
            </a:r>
            <a:endParaRPr lang="en-US" altLang="zh-TW" dirty="0">
              <a:latin typeface="微軟正黑體" panose="020B0604030504040204" pitchFamily="34" charset="-120"/>
              <a:ea typeface="微軟正黑體" panose="020B0604030504040204" pitchFamily="34" charset="-120"/>
            </a:endParaRPr>
          </a:p>
        </p:txBody>
      </p:sp>
      <p:sp>
        <p:nvSpPr>
          <p:cNvPr id="2269" name="Google Shape;2269;p67"/>
          <p:cNvSpPr txBox="1">
            <a:spLocks noGrp="1"/>
          </p:cNvSpPr>
          <p:nvPr>
            <p:ph type="title" idx="4294967295"/>
          </p:nvPr>
        </p:nvSpPr>
        <p:spPr>
          <a:xfrm>
            <a:off x="5077800" y="1563819"/>
            <a:ext cx="1673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sz="1800" dirty="0">
                <a:solidFill>
                  <a:schemeClr val="dk2"/>
                </a:solidFill>
                <a:latin typeface="微軟正黑體" panose="020B0604030504040204" pitchFamily="34" charset="-120"/>
                <a:ea typeface="微軟正黑體" panose="020B0604030504040204" pitchFamily="34" charset="-120"/>
              </a:rPr>
              <a:t>準確率</a:t>
            </a:r>
            <a:endParaRPr sz="1800" dirty="0">
              <a:solidFill>
                <a:schemeClr val="dk2"/>
              </a:solidFill>
              <a:latin typeface="微軟正黑體" panose="020B0604030504040204" pitchFamily="34" charset="-120"/>
              <a:ea typeface="微軟正黑體" panose="020B0604030504040204" pitchFamily="34" charset="-120"/>
            </a:endParaRPr>
          </a:p>
        </p:txBody>
      </p:sp>
      <p:sp>
        <p:nvSpPr>
          <p:cNvPr id="2270" name="Google Shape;2270;p67"/>
          <p:cNvSpPr txBox="1">
            <a:spLocks noGrp="1"/>
          </p:cNvSpPr>
          <p:nvPr>
            <p:ph type="subTitle" idx="4294967295"/>
          </p:nvPr>
        </p:nvSpPr>
        <p:spPr>
          <a:xfrm>
            <a:off x="5077800" y="2091531"/>
            <a:ext cx="1673100" cy="572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zh-TW" altLang="en-US" dirty="0">
                <a:ea typeface="微軟正黑體" panose="020B0604030504040204" pitchFamily="34" charset="-120"/>
              </a:rPr>
              <a:t>皆達到</a:t>
            </a:r>
            <a:r>
              <a:rPr lang="en-US" altLang="zh-TW" dirty="0">
                <a:ea typeface="微軟正黑體" panose="020B0604030504040204" pitchFamily="34" charset="-120"/>
              </a:rPr>
              <a:t>97%</a:t>
            </a:r>
            <a:r>
              <a:rPr lang="zh-TW" altLang="en-US" dirty="0">
                <a:ea typeface="微軟正黑體" panose="020B0604030504040204" pitchFamily="34" charset="-120"/>
              </a:rPr>
              <a:t>以上</a:t>
            </a:r>
            <a:endParaRPr dirty="0">
              <a:ea typeface="微軟正黑體" panose="020B0604030504040204" pitchFamily="34" charset="-120"/>
            </a:endParaRPr>
          </a:p>
        </p:txBody>
      </p:sp>
      <p:sp>
        <p:nvSpPr>
          <p:cNvPr id="2271" name="Google Shape;2271;p67"/>
          <p:cNvSpPr txBox="1">
            <a:spLocks noGrp="1"/>
          </p:cNvSpPr>
          <p:nvPr>
            <p:ph type="title" idx="4294967295"/>
          </p:nvPr>
        </p:nvSpPr>
        <p:spPr>
          <a:xfrm>
            <a:off x="5077800" y="3026405"/>
            <a:ext cx="1673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2"/>
                </a:solidFill>
              </a:rPr>
              <a:t>MAE</a:t>
            </a:r>
            <a:endParaRPr sz="1800" dirty="0">
              <a:solidFill>
                <a:schemeClr val="dk2"/>
              </a:solidFill>
            </a:endParaRPr>
          </a:p>
        </p:txBody>
      </p:sp>
      <p:sp>
        <p:nvSpPr>
          <p:cNvPr id="2272" name="Google Shape;2272;p67"/>
          <p:cNvSpPr txBox="1">
            <a:spLocks noGrp="1"/>
          </p:cNvSpPr>
          <p:nvPr>
            <p:ph type="subTitle" idx="4294967295"/>
          </p:nvPr>
        </p:nvSpPr>
        <p:spPr>
          <a:xfrm>
            <a:off x="5077800" y="3554094"/>
            <a:ext cx="1673100" cy="572700"/>
          </a:xfrm>
          <a:prstGeom prst="rect">
            <a:avLst/>
          </a:prstGeom>
        </p:spPr>
        <p:txBody>
          <a:bodyPr spcFirstLastPara="1" wrap="square" lIns="91425" tIns="91425" rIns="91425" bIns="91425" anchor="b" anchorCtr="0">
            <a:noAutofit/>
          </a:bodyPr>
          <a:lstStyle/>
          <a:p>
            <a:pPr marL="0" lvl="0" indent="0">
              <a:buNone/>
            </a:pPr>
            <a:r>
              <a:rPr lang="zh-TW" altLang="en-US" dirty="0">
                <a:ea typeface="微軟正黑體" panose="020B0604030504040204" pitchFamily="34" charset="-120"/>
              </a:rPr>
              <a:t>皆為最小誤差</a:t>
            </a:r>
          </a:p>
        </p:txBody>
      </p:sp>
      <p:sp>
        <p:nvSpPr>
          <p:cNvPr id="2273" name="Google Shape;2273;p67"/>
          <p:cNvSpPr txBox="1">
            <a:spLocks noGrp="1"/>
          </p:cNvSpPr>
          <p:nvPr>
            <p:ph type="title" idx="4294967295"/>
          </p:nvPr>
        </p:nvSpPr>
        <p:spPr>
          <a:xfrm>
            <a:off x="6750900" y="1563819"/>
            <a:ext cx="1673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2"/>
                </a:solidFill>
              </a:rPr>
              <a:t>MSE</a:t>
            </a:r>
            <a:endParaRPr sz="1800" dirty="0">
              <a:solidFill>
                <a:schemeClr val="dk2"/>
              </a:solidFill>
            </a:endParaRPr>
          </a:p>
        </p:txBody>
      </p:sp>
      <p:sp>
        <p:nvSpPr>
          <p:cNvPr id="2274" name="Google Shape;2274;p67"/>
          <p:cNvSpPr txBox="1">
            <a:spLocks noGrp="1"/>
          </p:cNvSpPr>
          <p:nvPr>
            <p:ph type="subTitle" idx="4294967295"/>
          </p:nvPr>
        </p:nvSpPr>
        <p:spPr>
          <a:xfrm>
            <a:off x="6750900" y="2091531"/>
            <a:ext cx="1673100" cy="572700"/>
          </a:xfrm>
          <a:prstGeom prst="rect">
            <a:avLst/>
          </a:prstGeom>
        </p:spPr>
        <p:txBody>
          <a:bodyPr spcFirstLastPara="1" wrap="square" lIns="91425" tIns="91425" rIns="91425" bIns="91425" anchor="b" anchorCtr="0">
            <a:noAutofit/>
          </a:bodyPr>
          <a:lstStyle/>
          <a:p>
            <a:pPr marL="0" lvl="0" indent="0">
              <a:buNone/>
            </a:pPr>
            <a:r>
              <a:rPr lang="zh-TW" altLang="en-US" dirty="0">
                <a:ea typeface="微軟正黑體" panose="020B0604030504040204" pitchFamily="34" charset="-120"/>
              </a:rPr>
              <a:t>皆為最小誤差</a:t>
            </a:r>
          </a:p>
        </p:txBody>
      </p:sp>
      <p:sp>
        <p:nvSpPr>
          <p:cNvPr id="2275" name="Google Shape;2275;p67"/>
          <p:cNvSpPr txBox="1">
            <a:spLocks noGrp="1"/>
          </p:cNvSpPr>
          <p:nvPr>
            <p:ph type="title" idx="4294967295"/>
          </p:nvPr>
        </p:nvSpPr>
        <p:spPr>
          <a:xfrm>
            <a:off x="6750900" y="3026405"/>
            <a:ext cx="1673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2"/>
                </a:solidFill>
              </a:rPr>
              <a:t>RMSE</a:t>
            </a:r>
            <a:endParaRPr sz="1800" dirty="0">
              <a:solidFill>
                <a:schemeClr val="dk2"/>
              </a:solidFill>
            </a:endParaRPr>
          </a:p>
        </p:txBody>
      </p:sp>
      <p:sp>
        <p:nvSpPr>
          <p:cNvPr id="2276" name="Google Shape;2276;p67"/>
          <p:cNvSpPr txBox="1">
            <a:spLocks noGrp="1"/>
          </p:cNvSpPr>
          <p:nvPr>
            <p:ph type="subTitle" idx="4294967295"/>
          </p:nvPr>
        </p:nvSpPr>
        <p:spPr>
          <a:xfrm>
            <a:off x="6750900" y="3554094"/>
            <a:ext cx="1673100" cy="572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zh-TW" altLang="en-US" dirty="0">
                <a:ea typeface="微軟正黑體" panose="020B0604030504040204" pitchFamily="34" charset="-120"/>
              </a:rPr>
              <a:t>南非及波扎納</a:t>
            </a:r>
            <a:endParaRPr lang="en-US" altLang="zh-TW" dirty="0">
              <a:ea typeface="微軟正黑體" panose="020B0604030504040204" pitchFamily="34" charset="-120"/>
            </a:endParaRPr>
          </a:p>
          <a:p>
            <a:pPr marL="0" lvl="0" indent="0" algn="l" rtl="0">
              <a:lnSpc>
                <a:spcPct val="115000"/>
              </a:lnSpc>
              <a:spcBef>
                <a:spcPts val="0"/>
              </a:spcBef>
              <a:spcAft>
                <a:spcPts val="0"/>
              </a:spcAft>
              <a:buNone/>
            </a:pPr>
            <a:r>
              <a:rPr lang="zh-TW" altLang="en-US" dirty="0">
                <a:ea typeface="微軟正黑體" panose="020B0604030504040204" pitchFamily="34" charset="-120"/>
              </a:rPr>
              <a:t>為最小誤差</a:t>
            </a:r>
            <a:endParaRPr dirty="0">
              <a:ea typeface="微軟正黑體" panose="020B0604030504040204" pitchFamily="34" charset="-120"/>
            </a:endParaRPr>
          </a:p>
        </p:txBody>
      </p:sp>
      <p:sp>
        <p:nvSpPr>
          <p:cNvPr id="2277" name="Google Shape;2277;p67"/>
          <p:cNvSpPr/>
          <p:nvPr/>
        </p:nvSpPr>
        <p:spPr>
          <a:xfrm>
            <a:off x="5189458" y="1311531"/>
            <a:ext cx="252300" cy="2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7"/>
          <p:cNvSpPr/>
          <p:nvPr/>
        </p:nvSpPr>
        <p:spPr>
          <a:xfrm>
            <a:off x="5189458" y="2784031"/>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7"/>
          <p:cNvSpPr/>
          <p:nvPr/>
        </p:nvSpPr>
        <p:spPr>
          <a:xfrm>
            <a:off x="6858000" y="1311531"/>
            <a:ext cx="252300" cy="25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7"/>
          <p:cNvSpPr/>
          <p:nvPr/>
        </p:nvSpPr>
        <p:spPr>
          <a:xfrm>
            <a:off x="6858000" y="2784031"/>
            <a:ext cx="252300" cy="252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7"/>
          <p:cNvSpPr/>
          <p:nvPr/>
        </p:nvSpPr>
        <p:spPr>
          <a:xfrm>
            <a:off x="264900" y="434030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7"/>
          <p:cNvSpPr/>
          <p:nvPr/>
        </p:nvSpPr>
        <p:spPr>
          <a:xfrm rot="10800000">
            <a:off x="7833250" y="-547700"/>
            <a:ext cx="1087200" cy="10872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圖片 1">
            <a:extLst>
              <a:ext uri="{FF2B5EF4-FFF2-40B4-BE49-F238E27FC236}">
                <a16:creationId xmlns:a16="http://schemas.microsoft.com/office/drawing/2014/main" id="{3CCA0608-1E5C-40B5-ADF8-D1B815E715F0}"/>
              </a:ext>
            </a:extLst>
          </p:cNvPr>
          <p:cNvPicPr>
            <a:picLocks noChangeAspect="1"/>
          </p:cNvPicPr>
          <p:nvPr/>
        </p:nvPicPr>
        <p:blipFill>
          <a:blip r:embed="rId3"/>
          <a:stretch>
            <a:fillRect/>
          </a:stretch>
        </p:blipFill>
        <p:spPr>
          <a:xfrm>
            <a:off x="720000" y="1315314"/>
            <a:ext cx="4156339" cy="2817005"/>
          </a:xfrm>
          <a:prstGeom prst="rect">
            <a:avLst/>
          </a:prstGeom>
        </p:spPr>
      </p:pic>
    </p:spTree>
    <p:extLst>
      <p:ext uri="{BB962C8B-B14F-4D97-AF65-F5344CB8AC3E}">
        <p14:creationId xmlns:p14="http://schemas.microsoft.com/office/powerpoint/2010/main" val="4208445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52"/>
          <p:cNvSpPr txBox="1">
            <a:spLocks noGrp="1"/>
          </p:cNvSpPr>
          <p:nvPr>
            <p:ph type="title" idx="2"/>
          </p:nvPr>
        </p:nvSpPr>
        <p:spPr>
          <a:xfrm>
            <a:off x="3745950" y="1070125"/>
            <a:ext cx="1652100" cy="9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2001" name="Google Shape;2001;p52"/>
          <p:cNvSpPr txBox="1">
            <a:spLocks noGrp="1"/>
          </p:cNvSpPr>
          <p:nvPr>
            <p:ph type="title"/>
          </p:nvPr>
        </p:nvSpPr>
        <p:spPr>
          <a:xfrm>
            <a:off x="2110950" y="2108675"/>
            <a:ext cx="4922100" cy="1511400"/>
          </a:xfrm>
          <a:prstGeom prst="rect">
            <a:avLst/>
          </a:prstGeom>
        </p:spPr>
        <p:txBody>
          <a:bodyPr spcFirstLastPara="1" wrap="square" lIns="91425" tIns="91425" rIns="91425" bIns="91425" anchor="b" anchorCtr="0">
            <a:noAutofit/>
          </a:bodyPr>
          <a:lstStyle/>
          <a:p>
            <a:pPr lvl="0"/>
            <a:r>
              <a:rPr lang="zh-TW" altLang="en-US" dirty="0">
                <a:latin typeface="微軟正黑體" panose="020B0604030504040204" pitchFamily="34" charset="-120"/>
                <a:ea typeface="微軟正黑體" panose="020B0604030504040204" pitchFamily="34" charset="-120"/>
              </a:rPr>
              <a:t>結論</a:t>
            </a:r>
          </a:p>
        </p:txBody>
      </p:sp>
      <p:cxnSp>
        <p:nvCxnSpPr>
          <p:cNvPr id="2003" name="Google Shape;2003;p52"/>
          <p:cNvCxnSpPr/>
          <p:nvPr/>
        </p:nvCxnSpPr>
        <p:spPr>
          <a:xfrm>
            <a:off x="3798150" y="2050825"/>
            <a:ext cx="1547700" cy="0"/>
          </a:xfrm>
          <a:prstGeom prst="straightConnector1">
            <a:avLst/>
          </a:prstGeom>
          <a:noFill/>
          <a:ln w="19050" cap="flat" cmpd="sng">
            <a:solidFill>
              <a:schemeClr val="accent2"/>
            </a:solidFill>
            <a:prstDash val="solid"/>
            <a:round/>
            <a:headEnd type="none" w="med" len="med"/>
            <a:tailEnd type="none" w="med" len="med"/>
          </a:ln>
        </p:spPr>
      </p:cxnSp>
      <p:sp>
        <p:nvSpPr>
          <p:cNvPr id="2004" name="Google Shape;2004;p52"/>
          <p:cNvSpPr/>
          <p:nvPr/>
        </p:nvSpPr>
        <p:spPr>
          <a:xfrm>
            <a:off x="1229350" y="334207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378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sp>
        <p:nvSpPr>
          <p:cNvPr id="1915" name="Google Shape;1915;p4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ea typeface="微軟正黑體" panose="020B0604030504040204" pitchFamily="34" charset="-120"/>
              </a:rPr>
              <a:t>結論</a:t>
            </a:r>
            <a:endParaRPr dirty="0">
              <a:ea typeface="微軟正黑體" panose="020B0604030504040204" pitchFamily="34" charset="-120"/>
            </a:endParaRPr>
          </a:p>
        </p:txBody>
      </p:sp>
      <p:sp>
        <p:nvSpPr>
          <p:cNvPr id="1916" name="Google Shape;1916;p44"/>
          <p:cNvSpPr txBox="1">
            <a:spLocks noGrp="1"/>
          </p:cNvSpPr>
          <p:nvPr>
            <p:ph type="subTitle" idx="1"/>
          </p:nvPr>
        </p:nvSpPr>
        <p:spPr>
          <a:xfrm>
            <a:off x="4504919" y="1844699"/>
            <a:ext cx="3357300" cy="2276100"/>
          </a:xfrm>
          <a:prstGeom prst="rect">
            <a:avLst/>
          </a:prstGeom>
        </p:spPr>
        <p:txBody>
          <a:bodyPr spcFirstLastPara="1" wrap="square" lIns="91425" tIns="91425" rIns="91425" bIns="91425" anchor="t" anchorCtr="0">
            <a:noAutofit/>
          </a:bodyPr>
          <a:lstStyle/>
          <a:p>
            <a:pPr lvl="0"/>
            <a:r>
              <a:rPr lang="zh-TW" altLang="en-US" dirty="0">
                <a:ea typeface="微軟正黑體" panose="020B0604030504040204" pitchFamily="34" charset="-120"/>
              </a:rPr>
              <a:t>對於三個非洲國家的</a:t>
            </a:r>
            <a:r>
              <a:rPr lang="en-US" altLang="zh-TW" dirty="0">
                <a:ea typeface="微軟正黑體" panose="020B0604030504040204" pitchFamily="34" charset="-120"/>
              </a:rPr>
              <a:t>COVID-19</a:t>
            </a:r>
            <a:r>
              <a:rPr lang="zh-TW" altLang="en-US" dirty="0">
                <a:ea typeface="微軟正黑體" panose="020B0604030504040204" pitchFamily="34" charset="-120"/>
              </a:rPr>
              <a:t>感染病例預測，</a:t>
            </a:r>
            <a:r>
              <a:rPr lang="en-US" altLang="zh-TW" dirty="0">
                <a:ea typeface="微軟正黑體" panose="020B0604030504040204" pitchFamily="34" charset="-120"/>
              </a:rPr>
              <a:t>CNN-LSTM</a:t>
            </a:r>
            <a:r>
              <a:rPr lang="zh-TW" altLang="en-US" dirty="0">
                <a:ea typeface="微軟正黑體" panose="020B0604030504040204" pitchFamily="34" charset="-120"/>
              </a:rPr>
              <a:t>深度學習的模型明顯優於其他兩種模型</a:t>
            </a:r>
          </a:p>
          <a:p>
            <a:pPr lvl="0"/>
            <a:endParaRPr dirty="0">
              <a:ea typeface="微軟正黑體" panose="020B0604030504040204" pitchFamily="34" charset="-120"/>
            </a:endParaRPr>
          </a:p>
        </p:txBody>
      </p:sp>
      <p:sp>
        <p:nvSpPr>
          <p:cNvPr id="1917" name="Google Shape;1917;p44"/>
          <p:cNvSpPr txBox="1">
            <a:spLocks noGrp="1"/>
          </p:cNvSpPr>
          <p:nvPr>
            <p:ph type="subTitle" idx="2"/>
          </p:nvPr>
        </p:nvSpPr>
        <p:spPr>
          <a:xfrm>
            <a:off x="720000" y="1844699"/>
            <a:ext cx="3357300" cy="2276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TW" altLang="en-US" dirty="0">
                <a:ea typeface="微軟正黑體" panose="020B0604030504040204" pitchFamily="34" charset="-120"/>
              </a:rPr>
              <a:t>首次出現變異株時，三個國家的疫情發展趨勢。</a:t>
            </a:r>
            <a:endParaRPr dirty="0">
              <a:ea typeface="微軟正黑體" panose="020B0604030504040204" pitchFamily="34" charset="-120"/>
            </a:endParaRPr>
          </a:p>
          <a:p>
            <a:pPr lvl="0">
              <a:spcBef>
                <a:spcPts val="1000"/>
              </a:spcBef>
            </a:pPr>
            <a:r>
              <a:rPr lang="zh-TW" altLang="en-US" dirty="0">
                <a:ea typeface="微軟正黑體" panose="020B0604030504040204" pitchFamily="34" charset="-120"/>
              </a:rPr>
              <a:t>分別使用</a:t>
            </a:r>
            <a:r>
              <a:rPr lang="en-US" altLang="zh-TW" dirty="0">
                <a:ea typeface="微軟正黑體" panose="020B0604030504040204" pitchFamily="34" charset="-120"/>
              </a:rPr>
              <a:t>CNN</a:t>
            </a:r>
            <a:r>
              <a:rPr lang="zh-TW" altLang="en-US" dirty="0">
                <a:ea typeface="微軟正黑體" panose="020B0604030504040204" pitchFamily="34" charset="-120"/>
              </a:rPr>
              <a:t>、</a:t>
            </a:r>
            <a:r>
              <a:rPr lang="en-US" altLang="zh-TW" dirty="0">
                <a:ea typeface="微軟正黑體" panose="020B0604030504040204" pitchFamily="34" charset="-120"/>
              </a:rPr>
              <a:t>LSTM</a:t>
            </a:r>
            <a:r>
              <a:rPr lang="zh-TW" altLang="en-US" dirty="0">
                <a:ea typeface="微軟正黑體" panose="020B0604030504040204" pitchFamily="34" charset="-120"/>
              </a:rPr>
              <a:t>和</a:t>
            </a:r>
            <a:r>
              <a:rPr lang="en-US" altLang="zh-TW" dirty="0">
                <a:ea typeface="微軟正黑體" panose="020B0604030504040204" pitchFamily="34" charset="-120"/>
              </a:rPr>
              <a:t>CNN-LSTM </a:t>
            </a:r>
            <a:r>
              <a:rPr lang="zh-TW" altLang="en-US" dirty="0">
                <a:ea typeface="微軟正黑體" panose="020B0604030504040204" pitchFamily="34" charset="-120"/>
              </a:rPr>
              <a:t>模型進行</a:t>
            </a:r>
            <a:r>
              <a:rPr lang="en-US" altLang="zh-TW" dirty="0">
                <a:ea typeface="微軟正黑體" panose="020B0604030504040204" pitchFamily="34" charset="-120"/>
              </a:rPr>
              <a:t>10</a:t>
            </a:r>
            <a:r>
              <a:rPr lang="zh-TW" altLang="en-US">
                <a:ea typeface="微軟正黑體" panose="020B0604030504040204" pitchFamily="34" charset="-120"/>
              </a:rPr>
              <a:t>天的新增案例預測</a:t>
            </a:r>
            <a:r>
              <a:rPr lang="zh-TW" altLang="en-US" dirty="0">
                <a:ea typeface="微軟正黑體" panose="020B0604030504040204" pitchFamily="34" charset="-120"/>
              </a:rPr>
              <a:t>。</a:t>
            </a:r>
            <a:endParaRPr dirty="0">
              <a:ea typeface="微軟正黑體" panose="020B0604030504040204" pitchFamily="34" charset="-120"/>
            </a:endParaRPr>
          </a:p>
        </p:txBody>
      </p:sp>
      <p:sp>
        <p:nvSpPr>
          <p:cNvPr id="1918" name="Google Shape;1918;p44"/>
          <p:cNvSpPr txBox="1">
            <a:spLocks noGrp="1"/>
          </p:cNvSpPr>
          <p:nvPr>
            <p:ph type="subTitle" idx="3"/>
          </p:nvPr>
        </p:nvSpPr>
        <p:spPr>
          <a:xfrm>
            <a:off x="720000" y="1306994"/>
            <a:ext cx="3357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ea typeface="微軟正黑體" panose="020B0604030504040204" pitchFamily="34" charset="-120"/>
              </a:rPr>
              <a:t>三個非洲國家的分析結果</a:t>
            </a:r>
            <a:endParaRPr dirty="0">
              <a:ea typeface="微軟正黑體" panose="020B0604030504040204" pitchFamily="34" charset="-120"/>
            </a:endParaRPr>
          </a:p>
        </p:txBody>
      </p:sp>
      <p:sp>
        <p:nvSpPr>
          <p:cNvPr id="1919" name="Google Shape;1919;p44"/>
          <p:cNvSpPr txBox="1">
            <a:spLocks noGrp="1"/>
          </p:cNvSpPr>
          <p:nvPr>
            <p:ph type="subTitle" idx="4"/>
          </p:nvPr>
        </p:nvSpPr>
        <p:spPr>
          <a:xfrm>
            <a:off x="4504920" y="1306994"/>
            <a:ext cx="3450360" cy="558900"/>
          </a:xfrm>
          <a:prstGeom prst="rect">
            <a:avLst/>
          </a:prstGeom>
        </p:spPr>
        <p:txBody>
          <a:bodyPr spcFirstLastPara="1" wrap="square" lIns="91425" tIns="91425" rIns="91425" bIns="91425" anchor="b" anchorCtr="0">
            <a:noAutofit/>
          </a:bodyPr>
          <a:lstStyle/>
          <a:p>
            <a:pPr marL="0" lvl="0" indent="0"/>
            <a:r>
              <a:rPr lang="en-US" altLang="zh-TW" dirty="0">
                <a:ea typeface="微軟正黑體" panose="020B0604030504040204" pitchFamily="34" charset="-120"/>
              </a:rPr>
              <a:t>CNN</a:t>
            </a:r>
            <a:r>
              <a:rPr lang="zh-TW" altLang="en-US" dirty="0">
                <a:ea typeface="微軟正黑體" panose="020B0604030504040204" pitchFamily="34" charset="-120"/>
              </a:rPr>
              <a:t>、</a:t>
            </a:r>
            <a:r>
              <a:rPr lang="en-US" altLang="zh-TW" dirty="0">
                <a:ea typeface="微軟正黑體" panose="020B0604030504040204" pitchFamily="34" charset="-120"/>
              </a:rPr>
              <a:t>LSTM</a:t>
            </a:r>
            <a:r>
              <a:rPr lang="zh-TW" altLang="en-US" dirty="0">
                <a:ea typeface="微軟正黑體" panose="020B0604030504040204" pitchFamily="34" charset="-120"/>
              </a:rPr>
              <a:t>和</a:t>
            </a:r>
            <a:r>
              <a:rPr lang="en-US" altLang="zh-TW" dirty="0">
                <a:ea typeface="微軟正黑體" panose="020B0604030504040204" pitchFamily="34" charset="-120"/>
              </a:rPr>
              <a:t>CNN-LSTM</a:t>
            </a:r>
            <a:r>
              <a:rPr lang="zh-TW" altLang="en-US" dirty="0">
                <a:ea typeface="微軟正黑體" panose="020B0604030504040204" pitchFamily="34" charset="-120"/>
              </a:rPr>
              <a:t>模型</a:t>
            </a:r>
            <a:endParaRPr dirty="0">
              <a:ea typeface="微軟正黑體" panose="020B0604030504040204" pitchFamily="34" charset="-120"/>
            </a:endParaRPr>
          </a:p>
        </p:txBody>
      </p:sp>
      <p:sp>
        <p:nvSpPr>
          <p:cNvPr id="1920" name="Google Shape;1920;p44"/>
          <p:cNvSpPr/>
          <p:nvPr/>
        </p:nvSpPr>
        <p:spPr>
          <a:xfrm>
            <a:off x="452825" y="433385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833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3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目錄</a:t>
            </a:r>
            <a:endParaRPr dirty="0">
              <a:latin typeface="微軟正黑體" panose="020B0604030504040204" pitchFamily="34" charset="-120"/>
              <a:ea typeface="微軟正黑體" panose="020B0604030504040204" pitchFamily="34" charset="-120"/>
            </a:endParaRPr>
          </a:p>
        </p:txBody>
      </p:sp>
      <p:sp>
        <p:nvSpPr>
          <p:cNvPr id="1855" name="Google Shape;1855;p38"/>
          <p:cNvSpPr txBox="1">
            <a:spLocks noGrp="1"/>
          </p:cNvSpPr>
          <p:nvPr>
            <p:ph type="title" idx="7"/>
          </p:nvPr>
        </p:nvSpPr>
        <p:spPr>
          <a:xfrm>
            <a:off x="720000" y="1235349"/>
            <a:ext cx="1128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856" name="Google Shape;1856;p38"/>
          <p:cNvSpPr txBox="1">
            <a:spLocks noGrp="1"/>
          </p:cNvSpPr>
          <p:nvPr>
            <p:ph type="title" idx="8"/>
          </p:nvPr>
        </p:nvSpPr>
        <p:spPr>
          <a:xfrm>
            <a:off x="720000" y="3023773"/>
            <a:ext cx="1128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857" name="Google Shape;1857;p38"/>
          <p:cNvSpPr txBox="1">
            <a:spLocks noGrp="1"/>
          </p:cNvSpPr>
          <p:nvPr>
            <p:ph type="title" idx="9"/>
          </p:nvPr>
        </p:nvSpPr>
        <p:spPr>
          <a:xfrm>
            <a:off x="3413100" y="1235349"/>
            <a:ext cx="1128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858" name="Google Shape;1858;p38"/>
          <p:cNvSpPr txBox="1">
            <a:spLocks noGrp="1"/>
          </p:cNvSpPr>
          <p:nvPr>
            <p:ph type="title" idx="13"/>
          </p:nvPr>
        </p:nvSpPr>
        <p:spPr>
          <a:xfrm>
            <a:off x="3413100" y="3023773"/>
            <a:ext cx="1128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1859" name="Google Shape;1859;p38"/>
          <p:cNvSpPr txBox="1">
            <a:spLocks noGrp="1"/>
          </p:cNvSpPr>
          <p:nvPr>
            <p:ph type="title" idx="14"/>
          </p:nvPr>
        </p:nvSpPr>
        <p:spPr>
          <a:xfrm>
            <a:off x="6106209" y="1235349"/>
            <a:ext cx="1128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860" name="Google Shape;1860;p38"/>
          <p:cNvSpPr txBox="1">
            <a:spLocks noGrp="1"/>
          </p:cNvSpPr>
          <p:nvPr>
            <p:ph type="title" idx="15"/>
          </p:nvPr>
        </p:nvSpPr>
        <p:spPr>
          <a:xfrm>
            <a:off x="6106209" y="3023773"/>
            <a:ext cx="1128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1861" name="Google Shape;1861;p38"/>
          <p:cNvSpPr txBox="1">
            <a:spLocks noGrp="1"/>
          </p:cNvSpPr>
          <p:nvPr>
            <p:ph type="subTitle" idx="16"/>
          </p:nvPr>
        </p:nvSpPr>
        <p:spPr>
          <a:xfrm>
            <a:off x="720000" y="1579575"/>
            <a:ext cx="2317800" cy="7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Epilogue" panose="02020500000000000000" charset="0"/>
                <a:ea typeface="微軟正黑體" panose="020B0604030504040204" pitchFamily="34" charset="-120"/>
              </a:rPr>
              <a:t>研究動機與目的</a:t>
            </a:r>
            <a:endParaRPr dirty="0">
              <a:latin typeface="Epilogue" panose="02020500000000000000" charset="0"/>
              <a:ea typeface="微軟正黑體" panose="020B0604030504040204" pitchFamily="34" charset="-120"/>
            </a:endParaRPr>
          </a:p>
        </p:txBody>
      </p:sp>
      <p:sp>
        <p:nvSpPr>
          <p:cNvPr id="1862" name="Google Shape;1862;p38"/>
          <p:cNvSpPr txBox="1">
            <a:spLocks noGrp="1"/>
          </p:cNvSpPr>
          <p:nvPr>
            <p:ph type="subTitle" idx="17"/>
          </p:nvPr>
        </p:nvSpPr>
        <p:spPr>
          <a:xfrm>
            <a:off x="3413100" y="1579575"/>
            <a:ext cx="2317800" cy="7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solidFill>
                  <a:schemeClr val="dk2"/>
                </a:solidFill>
                <a:latin typeface="Epilogue" panose="02020500000000000000" charset="0"/>
                <a:ea typeface="微軟正黑體" panose="020B0604030504040204" pitchFamily="34" charset="-120"/>
              </a:rPr>
              <a:t>相關技術</a:t>
            </a:r>
            <a:endParaRPr dirty="0">
              <a:solidFill>
                <a:schemeClr val="dk2"/>
              </a:solidFill>
              <a:latin typeface="Epilogue" panose="02020500000000000000" charset="0"/>
              <a:ea typeface="微軟正黑體" panose="020B0604030504040204" pitchFamily="34" charset="-120"/>
            </a:endParaRPr>
          </a:p>
        </p:txBody>
      </p:sp>
      <p:sp>
        <p:nvSpPr>
          <p:cNvPr id="1863" name="Google Shape;1863;p38"/>
          <p:cNvSpPr txBox="1">
            <a:spLocks noGrp="1"/>
          </p:cNvSpPr>
          <p:nvPr>
            <p:ph type="subTitle" idx="18"/>
          </p:nvPr>
        </p:nvSpPr>
        <p:spPr>
          <a:xfrm>
            <a:off x="6106200" y="1579575"/>
            <a:ext cx="2317800" cy="7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Epilogue" panose="02020500000000000000" charset="0"/>
                <a:ea typeface="微軟正黑體" panose="020B0604030504040204" pitchFamily="34" charset="-120"/>
              </a:rPr>
              <a:t>系統環境</a:t>
            </a:r>
            <a:endParaRPr dirty="0">
              <a:latin typeface="Epilogue" panose="02020500000000000000" charset="0"/>
              <a:ea typeface="微軟正黑體" panose="020B0604030504040204" pitchFamily="34" charset="-120"/>
            </a:endParaRPr>
          </a:p>
        </p:txBody>
      </p:sp>
      <p:sp>
        <p:nvSpPr>
          <p:cNvPr id="1864" name="Google Shape;1864;p38"/>
          <p:cNvSpPr txBox="1">
            <a:spLocks noGrp="1"/>
          </p:cNvSpPr>
          <p:nvPr>
            <p:ph type="subTitle" idx="19"/>
          </p:nvPr>
        </p:nvSpPr>
        <p:spPr>
          <a:xfrm>
            <a:off x="720000" y="3367997"/>
            <a:ext cx="2317800" cy="7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Epilogue" panose="02020500000000000000" charset="0"/>
                <a:ea typeface="微軟正黑體" panose="020B0604030504040204" pitchFamily="34" charset="-120"/>
              </a:rPr>
              <a:t>結果與討論</a:t>
            </a:r>
            <a:endParaRPr dirty="0">
              <a:latin typeface="Epilogue" panose="02020500000000000000" charset="0"/>
              <a:ea typeface="微軟正黑體" panose="020B0604030504040204" pitchFamily="34" charset="-120"/>
            </a:endParaRPr>
          </a:p>
        </p:txBody>
      </p:sp>
      <p:sp>
        <p:nvSpPr>
          <p:cNvPr id="1865" name="Google Shape;1865;p38"/>
          <p:cNvSpPr txBox="1">
            <a:spLocks noGrp="1"/>
          </p:cNvSpPr>
          <p:nvPr>
            <p:ph type="subTitle" idx="20"/>
          </p:nvPr>
        </p:nvSpPr>
        <p:spPr>
          <a:xfrm>
            <a:off x="3413100" y="3367996"/>
            <a:ext cx="2317800" cy="7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Epilogue" panose="02020500000000000000" charset="0"/>
                <a:ea typeface="微軟正黑體" panose="020B0604030504040204" pitchFamily="34" charset="-120"/>
              </a:rPr>
              <a:t>結論</a:t>
            </a:r>
            <a:endParaRPr dirty="0">
              <a:latin typeface="Epilogue" panose="02020500000000000000" charset="0"/>
              <a:ea typeface="微軟正黑體" panose="020B0604030504040204" pitchFamily="34" charset="-120"/>
            </a:endParaRPr>
          </a:p>
        </p:txBody>
      </p:sp>
      <p:sp>
        <p:nvSpPr>
          <p:cNvPr id="1866" name="Google Shape;1866;p38"/>
          <p:cNvSpPr txBox="1">
            <a:spLocks noGrp="1"/>
          </p:cNvSpPr>
          <p:nvPr>
            <p:ph type="subTitle" idx="21"/>
          </p:nvPr>
        </p:nvSpPr>
        <p:spPr>
          <a:xfrm>
            <a:off x="6106200" y="3367996"/>
            <a:ext cx="2317800" cy="7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solidFill>
                  <a:schemeClr val="dk2"/>
                </a:solidFill>
                <a:latin typeface="Epilogue" panose="02020500000000000000" charset="0"/>
                <a:ea typeface="微軟正黑體" panose="020B0604030504040204" pitchFamily="34" charset="-120"/>
              </a:rPr>
              <a:t>範例說明</a:t>
            </a:r>
            <a:endParaRPr dirty="0">
              <a:solidFill>
                <a:schemeClr val="dk2"/>
              </a:solidFill>
              <a:latin typeface="Epilogue" panose="02020500000000000000" charset="0"/>
              <a:ea typeface="微軟正黑體" panose="020B0604030504040204" pitchFamily="34" charset="-120"/>
            </a:endParaRPr>
          </a:p>
        </p:txBody>
      </p:sp>
      <p:sp>
        <p:nvSpPr>
          <p:cNvPr id="5" name="副標題 4">
            <a:extLst>
              <a:ext uri="{FF2B5EF4-FFF2-40B4-BE49-F238E27FC236}">
                <a16:creationId xmlns:a16="http://schemas.microsoft.com/office/drawing/2014/main" id="{4EEB3F49-EC3E-461F-ABC7-C71A5DCC6A5D}"/>
              </a:ext>
            </a:extLst>
          </p:cNvPr>
          <p:cNvSpPr>
            <a:spLocks noGrp="1"/>
          </p:cNvSpPr>
          <p:nvPr>
            <p:ph type="subTitle" idx="2"/>
          </p:nvPr>
        </p:nvSpPr>
        <p:spPr/>
        <p:txBody>
          <a:bodyPr/>
          <a:lstStyle/>
          <a:p>
            <a:pPr>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模型介紹</a:t>
            </a:r>
            <a:endParaRPr lang="en-US" altLang="zh-TW" dirty="0">
              <a:latin typeface="微軟正黑體" panose="020B0604030504040204" pitchFamily="34" charset="-120"/>
              <a:ea typeface="微軟正黑體" panose="020B0604030504040204" pitchFamily="34" charset="-120"/>
            </a:endParaRPr>
          </a:p>
          <a:p>
            <a:pPr>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數據介紹</a:t>
            </a:r>
          </a:p>
        </p:txBody>
      </p:sp>
    </p:spTree>
    <p:extLst>
      <p:ext uri="{BB962C8B-B14F-4D97-AF65-F5344CB8AC3E}">
        <p14:creationId xmlns:p14="http://schemas.microsoft.com/office/powerpoint/2010/main" val="55771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6"/>
        <p:cNvGrpSpPr/>
        <p:nvPr/>
      </p:nvGrpSpPr>
      <p:grpSpPr>
        <a:xfrm>
          <a:off x="0" y="0"/>
          <a:ext cx="0" cy="0"/>
          <a:chOff x="0" y="0"/>
          <a:chExt cx="0" cy="0"/>
        </a:xfrm>
      </p:grpSpPr>
      <p:sp>
        <p:nvSpPr>
          <p:cNvPr id="2037" name="Google Shape;2037;p56"/>
          <p:cNvSpPr txBox="1">
            <a:spLocks noGrp="1"/>
          </p:cNvSpPr>
          <p:nvPr>
            <p:ph type="title"/>
          </p:nvPr>
        </p:nvSpPr>
        <p:spPr>
          <a:xfrm>
            <a:off x="2948038" y="1440250"/>
            <a:ext cx="513900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範例說明</a:t>
            </a:r>
            <a:endParaRPr dirty="0">
              <a:latin typeface="微軟正黑體" panose="020B0604030504040204" pitchFamily="34" charset="-120"/>
              <a:ea typeface="微軟正黑體" panose="020B0604030504040204" pitchFamily="34" charset="-120"/>
            </a:endParaRPr>
          </a:p>
        </p:txBody>
      </p:sp>
      <p:sp>
        <p:nvSpPr>
          <p:cNvPr id="2039" name="Google Shape;2039;p56"/>
          <p:cNvSpPr txBox="1">
            <a:spLocks noGrp="1"/>
          </p:cNvSpPr>
          <p:nvPr>
            <p:ph type="title" idx="2"/>
          </p:nvPr>
        </p:nvSpPr>
        <p:spPr>
          <a:xfrm>
            <a:off x="1234775" y="1440250"/>
            <a:ext cx="1652100" cy="156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cxnSp>
        <p:nvCxnSpPr>
          <p:cNvPr id="2040" name="Google Shape;2040;p56"/>
          <p:cNvCxnSpPr/>
          <p:nvPr/>
        </p:nvCxnSpPr>
        <p:spPr>
          <a:xfrm>
            <a:off x="3064407" y="3092100"/>
            <a:ext cx="1547700" cy="0"/>
          </a:xfrm>
          <a:prstGeom prst="straightConnector1">
            <a:avLst/>
          </a:prstGeom>
          <a:noFill/>
          <a:ln w="19050" cap="flat" cmpd="sng">
            <a:solidFill>
              <a:schemeClr val="accent2"/>
            </a:solidFill>
            <a:prstDash val="solid"/>
            <a:round/>
            <a:headEnd type="none" w="med" len="med"/>
            <a:tailEnd type="none" w="med" len="med"/>
          </a:ln>
        </p:spPr>
      </p:cxnSp>
      <p:sp>
        <p:nvSpPr>
          <p:cNvPr id="2041" name="Google Shape;2041;p56"/>
          <p:cNvSpPr/>
          <p:nvPr/>
        </p:nvSpPr>
        <p:spPr>
          <a:xfrm>
            <a:off x="7462025" y="102330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6"/>
          <p:cNvSpPr/>
          <p:nvPr/>
        </p:nvSpPr>
        <p:spPr>
          <a:xfrm>
            <a:off x="569376" y="4185350"/>
            <a:ext cx="1917000" cy="19170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47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1" name="Google Shape;1871;p39"/>
          <p:cNvSpPr txBox="1">
            <a:spLocks noGrp="1"/>
          </p:cNvSpPr>
          <p:nvPr>
            <p:ph type="title"/>
          </p:nvPr>
        </p:nvSpPr>
        <p:spPr>
          <a:xfrm>
            <a:off x="1610275" y="1657725"/>
            <a:ext cx="4482900" cy="9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t>DEMO</a:t>
            </a:r>
            <a:endParaRPr dirty="0"/>
          </a:p>
        </p:txBody>
      </p:sp>
      <p:sp>
        <p:nvSpPr>
          <p:cNvPr id="1872" name="Google Shape;1872;p39"/>
          <p:cNvSpPr txBox="1">
            <a:spLocks noGrp="1"/>
          </p:cNvSpPr>
          <p:nvPr>
            <p:ph type="subTitle" idx="1"/>
          </p:nvPr>
        </p:nvSpPr>
        <p:spPr>
          <a:xfrm>
            <a:off x="1610275" y="2814675"/>
            <a:ext cx="4482900" cy="6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使用南非的資料及另一篇同樣使用</a:t>
            </a:r>
            <a:r>
              <a:rPr lang="en-US" altLang="zh-TW" dirty="0">
                <a:latin typeface="微軟正黑體" panose="020B0604030504040204" pitchFamily="34" charset="-120"/>
                <a:ea typeface="微軟正黑體" panose="020B0604030504040204" pitchFamily="34" charset="-120"/>
              </a:rPr>
              <a:t>CNN-LSTM</a:t>
            </a:r>
            <a:r>
              <a:rPr lang="zh-TW" altLang="en-US" dirty="0">
                <a:latin typeface="微軟正黑體" panose="020B0604030504040204" pitchFamily="34" charset="-120"/>
                <a:ea typeface="微軟正黑體" panose="020B0604030504040204" pitchFamily="34" charset="-120"/>
              </a:rPr>
              <a:t>的模型比較，並計算</a:t>
            </a:r>
            <a:r>
              <a:rPr lang="en-US" altLang="zh-TW" dirty="0">
                <a:latin typeface="微軟正黑體" panose="020B0604030504040204" pitchFamily="34" charset="-120"/>
                <a:ea typeface="微軟正黑體" panose="020B0604030504040204" pitchFamily="34" charset="-120"/>
              </a:rPr>
              <a:t>MAE</a:t>
            </a:r>
            <a:endParaRPr dirty="0">
              <a:latin typeface="微軟正黑體" panose="020B0604030504040204" pitchFamily="34" charset="-120"/>
              <a:ea typeface="微軟正黑體" panose="020B0604030504040204" pitchFamily="34" charset="-120"/>
            </a:endParaRPr>
          </a:p>
        </p:txBody>
      </p:sp>
      <p:cxnSp>
        <p:nvCxnSpPr>
          <p:cNvPr id="1873" name="Google Shape;1873;p39"/>
          <p:cNvCxnSpPr/>
          <p:nvPr/>
        </p:nvCxnSpPr>
        <p:spPr>
          <a:xfrm>
            <a:off x="1722332" y="2610775"/>
            <a:ext cx="1547700" cy="0"/>
          </a:xfrm>
          <a:prstGeom prst="straightConnector1">
            <a:avLst/>
          </a:prstGeom>
          <a:noFill/>
          <a:ln w="19050" cap="flat" cmpd="sng">
            <a:solidFill>
              <a:schemeClr val="accent2"/>
            </a:solidFill>
            <a:prstDash val="solid"/>
            <a:round/>
            <a:headEnd type="none" w="med" len="med"/>
            <a:tailEnd type="none" w="med" len="med"/>
          </a:ln>
        </p:spPr>
      </p:cxnSp>
      <p:sp>
        <p:nvSpPr>
          <p:cNvPr id="1874" name="Google Shape;1874;p39"/>
          <p:cNvSpPr/>
          <p:nvPr/>
        </p:nvSpPr>
        <p:spPr>
          <a:xfrm>
            <a:off x="7975675" y="402367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28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sp>
        <p:nvSpPr>
          <p:cNvPr id="2018" name="Google Shape;2018;p5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結論與想法</a:t>
            </a:r>
            <a:endParaRPr dirty="0">
              <a:latin typeface="微軟正黑體" panose="020B0604030504040204" pitchFamily="34" charset="-120"/>
              <a:ea typeface="微軟正黑體" panose="020B0604030504040204" pitchFamily="34" charset="-120"/>
            </a:endParaRPr>
          </a:p>
        </p:txBody>
      </p:sp>
      <p:sp>
        <p:nvSpPr>
          <p:cNvPr id="2019" name="Google Shape;2019;p54"/>
          <p:cNvSpPr txBox="1">
            <a:spLocks noGrp="1"/>
          </p:cNvSpPr>
          <p:nvPr>
            <p:ph type="subTitle" idx="1"/>
          </p:nvPr>
        </p:nvSpPr>
        <p:spPr>
          <a:xfrm>
            <a:off x="720000" y="1174500"/>
            <a:ext cx="7704000" cy="3429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Barlow"/>
              <a:buChar char="●"/>
            </a:pPr>
            <a:endParaRPr lang="en-US" altLang="zh-TW" dirty="0"/>
          </a:p>
          <a:p>
            <a:pPr marL="457200" lvl="0" indent="-317500" algn="l" rtl="0">
              <a:spcBef>
                <a:spcPts val="0"/>
              </a:spcBef>
              <a:spcAft>
                <a:spcPts val="0"/>
              </a:spcAft>
              <a:buSzPts val="1400"/>
              <a:buFont typeface="Barlow"/>
              <a:buChar char="●"/>
            </a:pPr>
            <a:endParaRPr lang="en-US" altLang="zh-TW" dirty="0"/>
          </a:p>
          <a:p>
            <a:pPr marL="457200" lvl="0" indent="-317500" algn="l" rtl="0">
              <a:spcBef>
                <a:spcPts val="0"/>
              </a:spcBef>
              <a:spcAft>
                <a:spcPts val="0"/>
              </a:spcAft>
              <a:buSzPts val="1400"/>
              <a:buFont typeface="Barlow"/>
              <a:buChar char="●"/>
            </a:pPr>
            <a:endParaRPr lang="en-US" altLang="zh-TW" dirty="0"/>
          </a:p>
          <a:p>
            <a:pPr marL="457200" lvl="0" indent="-317500" algn="l" rtl="0">
              <a:spcBef>
                <a:spcPts val="0"/>
              </a:spcBef>
              <a:spcAft>
                <a:spcPts val="0"/>
              </a:spcAft>
              <a:buSzPts val="1400"/>
              <a:buFont typeface="Barlow"/>
              <a:buChar char="●"/>
            </a:pPr>
            <a:endParaRPr lang="en-US" altLang="zh-TW" dirty="0"/>
          </a:p>
          <a:p>
            <a:pPr marL="457200" lvl="0" indent="-317500" algn="l" rtl="0">
              <a:spcBef>
                <a:spcPts val="0"/>
              </a:spcBef>
              <a:spcAft>
                <a:spcPts val="0"/>
              </a:spcAft>
              <a:buSzPts val="1400"/>
              <a:buFont typeface="Barlow"/>
              <a:buChar char="●"/>
            </a:pPr>
            <a:endParaRPr lang="en-US" altLang="zh-TW" dirty="0"/>
          </a:p>
          <a:p>
            <a:pPr marL="457200" lvl="0" indent="-317500" algn="l" rtl="0">
              <a:spcBef>
                <a:spcPts val="0"/>
              </a:spcBef>
              <a:spcAft>
                <a:spcPts val="0"/>
              </a:spcAft>
              <a:buSzPts val="1400"/>
              <a:buFont typeface="Barlow"/>
              <a:buChar char="●"/>
            </a:pPr>
            <a:endParaRPr lang="en-US" altLang="zh-TW" dirty="0"/>
          </a:p>
          <a:p>
            <a:pPr marL="457200" lvl="0" indent="-317500" algn="l" rtl="0">
              <a:spcBef>
                <a:spcPts val="0"/>
              </a:spcBef>
              <a:spcAft>
                <a:spcPts val="0"/>
              </a:spcAft>
              <a:buSzPts val="1400"/>
              <a:buFont typeface="Barlow"/>
              <a:buChar char="●"/>
            </a:pPr>
            <a:r>
              <a:rPr lang="zh-TW" altLang="en-US" dirty="0"/>
              <a:t>這篇論文不只是單純的製作一個結合</a:t>
            </a:r>
            <a:r>
              <a:rPr lang="en-US" altLang="zh-TW" dirty="0"/>
              <a:t>CNN</a:t>
            </a:r>
            <a:r>
              <a:rPr lang="zh-TW" altLang="en-US" dirty="0"/>
              <a:t>跟</a:t>
            </a:r>
            <a:r>
              <a:rPr lang="en-US" altLang="zh-TW" dirty="0"/>
              <a:t>LSTM</a:t>
            </a:r>
            <a:r>
              <a:rPr lang="zh-TW" altLang="en-US" dirty="0"/>
              <a:t>模型</a:t>
            </a:r>
            <a:endParaRPr lang="en-US" dirty="0"/>
          </a:p>
          <a:p>
            <a:pPr marL="800100" lvl="1" indent="-317500" algn="l" rtl="0">
              <a:spcBef>
                <a:spcPts val="0"/>
              </a:spcBef>
              <a:spcAft>
                <a:spcPts val="0"/>
              </a:spcAft>
              <a:buClr>
                <a:schemeClr val="dk1"/>
              </a:buClr>
              <a:buSzPts val="1400"/>
              <a:buFont typeface="Barlow"/>
              <a:buChar char="○"/>
            </a:pPr>
            <a:r>
              <a:rPr lang="zh-TW" altLang="en-US" dirty="0"/>
              <a:t>比較</a:t>
            </a:r>
            <a:r>
              <a:rPr lang="en-US" altLang="zh-TW" dirty="0"/>
              <a:t>CNN</a:t>
            </a:r>
            <a:r>
              <a:rPr lang="zh-TW" altLang="en-US" dirty="0"/>
              <a:t>、</a:t>
            </a:r>
            <a:r>
              <a:rPr lang="en-US" altLang="zh-TW" dirty="0"/>
              <a:t>LSTM</a:t>
            </a:r>
            <a:r>
              <a:rPr lang="zh-TW" altLang="en-US" dirty="0"/>
              <a:t>、及</a:t>
            </a:r>
            <a:r>
              <a:rPr lang="en-US" altLang="zh-TW" dirty="0"/>
              <a:t>CNN-LSTM</a:t>
            </a:r>
            <a:r>
              <a:rPr lang="zh-TW" altLang="en-US" dirty="0"/>
              <a:t>三種模型的使用效果</a:t>
            </a:r>
            <a:endParaRPr lang="en-US" dirty="0"/>
          </a:p>
          <a:p>
            <a:pPr marL="457200" lvl="0" indent="-317500" algn="l" rtl="0">
              <a:spcBef>
                <a:spcPts val="1000"/>
              </a:spcBef>
              <a:spcAft>
                <a:spcPts val="0"/>
              </a:spcAft>
              <a:buSzPts val="1400"/>
              <a:buFont typeface="Barlow"/>
              <a:buChar char="●"/>
            </a:pPr>
            <a:r>
              <a:rPr lang="zh-TW" altLang="en-US" dirty="0"/>
              <a:t>疫情影響的原因有很多</a:t>
            </a:r>
            <a:endParaRPr dirty="0"/>
          </a:p>
          <a:p>
            <a:pPr marL="800100" lvl="1" indent="-317500" algn="l" rtl="0">
              <a:spcBef>
                <a:spcPts val="0"/>
              </a:spcBef>
              <a:spcAft>
                <a:spcPts val="0"/>
              </a:spcAft>
              <a:buClr>
                <a:schemeClr val="dk1"/>
              </a:buClr>
              <a:buSzPts val="1400"/>
              <a:buFont typeface="Barlow"/>
              <a:buChar char="○"/>
            </a:pPr>
            <a:r>
              <a:rPr lang="zh-TW" altLang="en-US" dirty="0"/>
              <a:t>變異株的類型、疫苗接種率</a:t>
            </a:r>
            <a:endParaRPr lang="en-US" dirty="0"/>
          </a:p>
          <a:p>
            <a:pPr marL="457200" lvl="0" indent="-317500" algn="l" rtl="0">
              <a:spcBef>
                <a:spcPts val="1000"/>
              </a:spcBef>
              <a:spcAft>
                <a:spcPts val="0"/>
              </a:spcAft>
              <a:buSzPts val="1400"/>
              <a:buFont typeface="Barlow"/>
              <a:buChar char="●"/>
            </a:pPr>
            <a:r>
              <a:rPr lang="zh-TW" altLang="en-US" dirty="0"/>
              <a:t>模型可以套用在任何國家</a:t>
            </a:r>
            <a:endParaRPr lang="en-US" dirty="0"/>
          </a:p>
          <a:p>
            <a:pPr marL="800100" lvl="1">
              <a:buClr>
                <a:schemeClr val="dk1"/>
              </a:buClr>
              <a:buSzPts val="1400"/>
              <a:buFont typeface="Barlow"/>
              <a:buChar char="○"/>
            </a:pPr>
            <a:r>
              <a:rPr lang="zh-TW" altLang="en-US" dirty="0"/>
              <a:t>配合</a:t>
            </a:r>
            <a:r>
              <a:rPr lang="en-US" altLang="zh-TW" dirty="0"/>
              <a:t>covid-19</a:t>
            </a:r>
            <a:r>
              <a:rPr lang="zh-TW" altLang="en-US" dirty="0"/>
              <a:t>的分析搭配模型的預測有利於提出因應策略</a:t>
            </a:r>
            <a:endParaRPr dirty="0"/>
          </a:p>
          <a:p>
            <a:pPr marL="0" lvl="0" indent="0" algn="l" rtl="0">
              <a:spcBef>
                <a:spcPts val="0"/>
              </a:spcBef>
              <a:spcAft>
                <a:spcPts val="0"/>
              </a:spcAft>
              <a:buNone/>
            </a:pPr>
            <a:endParaRPr dirty="0"/>
          </a:p>
        </p:txBody>
      </p:sp>
      <p:sp>
        <p:nvSpPr>
          <p:cNvPr id="2020" name="Google Shape;2020;p54"/>
          <p:cNvSpPr/>
          <p:nvPr/>
        </p:nvSpPr>
        <p:spPr>
          <a:xfrm>
            <a:off x="8424000" y="67402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圖片 1">
            <a:extLst>
              <a:ext uri="{FF2B5EF4-FFF2-40B4-BE49-F238E27FC236}">
                <a16:creationId xmlns:a16="http://schemas.microsoft.com/office/drawing/2014/main" id="{BFC6776E-050E-4E8F-96E4-2A25D001FE9B}"/>
              </a:ext>
            </a:extLst>
          </p:cNvPr>
          <p:cNvPicPr>
            <a:picLocks noChangeAspect="1"/>
          </p:cNvPicPr>
          <p:nvPr/>
        </p:nvPicPr>
        <p:blipFill>
          <a:blip r:embed="rId3"/>
          <a:stretch>
            <a:fillRect/>
          </a:stretch>
        </p:blipFill>
        <p:spPr>
          <a:xfrm>
            <a:off x="949842" y="1139300"/>
            <a:ext cx="5220919" cy="1445594"/>
          </a:xfrm>
          <a:prstGeom prst="rect">
            <a:avLst/>
          </a:prstGeom>
        </p:spPr>
      </p:pic>
    </p:spTree>
    <p:extLst>
      <p:ext uri="{BB962C8B-B14F-4D97-AF65-F5344CB8AC3E}">
        <p14:creationId xmlns:p14="http://schemas.microsoft.com/office/powerpoint/2010/main" val="1168782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3" name="Google Shape;2353;p7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zh-TW" altLang="en-US" sz="2000" b="1" dirty="0">
                <a:solidFill>
                  <a:schemeClr val="dk2"/>
                </a:solidFill>
                <a:latin typeface="Barlow" panose="02020500000000000000" charset="0"/>
                <a:ea typeface="微軟正黑體" panose="020B0604030504040204" pitchFamily="34" charset="-120"/>
                <a:cs typeface="Epilogue"/>
                <a:sym typeface="Epilogue"/>
              </a:rPr>
              <a:t>數據資料</a:t>
            </a:r>
            <a:endParaRPr sz="2000" b="1" dirty="0">
              <a:solidFill>
                <a:schemeClr val="dk2"/>
              </a:solidFill>
              <a:latin typeface="Barlow" panose="02020500000000000000" charset="0"/>
              <a:ea typeface="微軟正黑體" panose="020B0604030504040204" pitchFamily="34" charset="-120"/>
              <a:cs typeface="Epilogue"/>
              <a:sym typeface="Epilogue"/>
            </a:endParaRPr>
          </a:p>
          <a:p>
            <a:pPr marL="241300" lvl="0" indent="-215900">
              <a:spcBef>
                <a:spcPts val="300"/>
              </a:spcBef>
              <a:buFont typeface="Barlow"/>
              <a:buChar char="●"/>
            </a:pPr>
            <a:r>
              <a:rPr lang="en-US" altLang="zh-TW" sz="1400" u="sng" dirty="0">
                <a:latin typeface="Barlow" panose="02020500000000000000" charset="0"/>
                <a:ea typeface="微軟正黑體" panose="020B0604030504040204" pitchFamily="34" charset="-120"/>
                <a:hlinkClick r:id="rId3"/>
              </a:rPr>
              <a:t>https://github.com/owid/covid-19-data</a:t>
            </a:r>
            <a:endParaRPr lang="en-US" altLang="zh-TW" sz="1400" u="sng" dirty="0">
              <a:latin typeface="Barlow" panose="02020500000000000000" charset="0"/>
              <a:ea typeface="微軟正黑體" panose="020B0604030504040204" pitchFamily="34" charset="-120"/>
            </a:endParaRPr>
          </a:p>
          <a:p>
            <a:pPr marL="25400" lvl="0" indent="0">
              <a:spcBef>
                <a:spcPts val="300"/>
              </a:spcBef>
              <a:buNone/>
            </a:pPr>
            <a:endParaRPr sz="1400" dirty="0">
              <a:solidFill>
                <a:schemeClr val="dk1"/>
              </a:solidFill>
              <a:latin typeface="Barlow" panose="02020500000000000000" charset="0"/>
              <a:ea typeface="微軟正黑體" panose="020B0604030504040204" pitchFamily="34" charset="-120"/>
            </a:endParaRPr>
          </a:p>
          <a:p>
            <a:pPr marL="0" lvl="0" indent="0" algn="l" rtl="0">
              <a:spcBef>
                <a:spcPts val="300"/>
              </a:spcBef>
              <a:spcAft>
                <a:spcPts val="0"/>
              </a:spcAft>
              <a:buNone/>
            </a:pPr>
            <a:r>
              <a:rPr lang="zh-TW" altLang="en-US" sz="2000" b="1" dirty="0">
                <a:solidFill>
                  <a:schemeClr val="dk2"/>
                </a:solidFill>
                <a:latin typeface="Barlow" panose="02020500000000000000" charset="0"/>
                <a:ea typeface="微軟正黑體" panose="020B0604030504040204" pitchFamily="34" charset="-120"/>
                <a:cs typeface="Barlow Medium"/>
                <a:sym typeface="Epilogue"/>
              </a:rPr>
              <a:t>程式碼參考</a:t>
            </a:r>
            <a:endParaRPr sz="2000" dirty="0">
              <a:solidFill>
                <a:schemeClr val="dk1"/>
              </a:solidFill>
              <a:latin typeface="Barlow" panose="02020500000000000000" charset="0"/>
              <a:ea typeface="微軟正黑體" panose="020B0604030504040204" pitchFamily="34" charset="-120"/>
              <a:cs typeface="Barlow Medium"/>
              <a:sym typeface="Barlow Medium"/>
            </a:endParaRPr>
          </a:p>
          <a:p>
            <a:pPr marL="241300" lvl="0" indent="-215900">
              <a:spcBef>
                <a:spcPts val="300"/>
              </a:spcBef>
              <a:buFont typeface="Barlow"/>
              <a:buChar char="●"/>
            </a:pPr>
            <a:r>
              <a:rPr lang="en-US" sz="1400" u="sng" dirty="0">
                <a:latin typeface="Barlow" panose="02020500000000000000" charset="0"/>
                <a:ea typeface="微軟正黑體" panose="020B0604030504040204" pitchFamily="34" charset="-120"/>
              </a:rPr>
              <a:t>https://pseudo-lab.github.io/Tutorial-Book-en/chapters/en/time-series/intro.html</a:t>
            </a:r>
            <a:endParaRPr sz="1400" u="sng" dirty="0">
              <a:latin typeface="Barlow" panose="02020500000000000000" charset="0"/>
              <a:ea typeface="微軟正黑體" panose="020B0604030504040204" pitchFamily="34" charset="-120"/>
            </a:endParaRPr>
          </a:p>
          <a:p>
            <a:pPr marL="0" lvl="0" indent="0">
              <a:spcBef>
                <a:spcPts val="300"/>
              </a:spcBef>
              <a:buNone/>
            </a:pPr>
            <a:endParaRPr lang="en-US" altLang="zh-TW" sz="2000" b="1" dirty="0">
              <a:solidFill>
                <a:schemeClr val="dk2"/>
              </a:solidFill>
              <a:latin typeface="Barlow" panose="02020500000000000000" charset="0"/>
              <a:ea typeface="微軟正黑體" panose="020B0604030504040204" pitchFamily="34" charset="-120"/>
              <a:cs typeface="Barlow Medium"/>
              <a:sym typeface="Epilogue"/>
            </a:endParaRPr>
          </a:p>
          <a:p>
            <a:pPr marL="0" lvl="0" indent="0">
              <a:spcBef>
                <a:spcPts val="300"/>
              </a:spcBef>
              <a:buNone/>
            </a:pPr>
            <a:r>
              <a:rPr lang="zh-TW" altLang="en-US" sz="2000" b="1" dirty="0">
                <a:solidFill>
                  <a:schemeClr val="dk2"/>
                </a:solidFill>
                <a:latin typeface="Barlow" panose="02020500000000000000" charset="0"/>
                <a:ea typeface="微軟正黑體" panose="020B0604030504040204" pitchFamily="34" charset="-120"/>
                <a:cs typeface="Barlow Medium"/>
                <a:sym typeface="Epilogue"/>
              </a:rPr>
              <a:t>論文網址</a:t>
            </a:r>
            <a:endParaRPr lang="en-US" altLang="zh-TW" sz="2000" dirty="0">
              <a:latin typeface="Barlow" panose="02020500000000000000" charset="0"/>
              <a:ea typeface="微軟正黑體" panose="020B0604030504040204" pitchFamily="34" charset="-120"/>
              <a:cs typeface="Barlow Medium"/>
              <a:sym typeface="Barlow Medium"/>
            </a:endParaRPr>
          </a:p>
          <a:p>
            <a:pPr marL="241300" lvl="0" indent="-215900">
              <a:spcBef>
                <a:spcPts val="300"/>
              </a:spcBef>
              <a:buFont typeface="Barlow"/>
              <a:buChar char="●"/>
            </a:pPr>
            <a:r>
              <a:rPr lang="en-US" altLang="zh-TW" sz="1400" u="sng" dirty="0">
                <a:latin typeface="Barlow" panose="02020500000000000000" charset="0"/>
                <a:ea typeface="微軟正黑體" panose="020B0604030504040204" pitchFamily="34" charset="-120"/>
              </a:rPr>
              <a:t>https://link.springer.com/article/10.1007/s12553-022-00711-5#Sec18</a:t>
            </a:r>
          </a:p>
        </p:txBody>
      </p:sp>
      <p:sp>
        <p:nvSpPr>
          <p:cNvPr id="2354" name="Google Shape;2354;p7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參考資料</a:t>
            </a:r>
            <a:endParaRPr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6273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5"/>
        <p:cNvGrpSpPr/>
        <p:nvPr/>
      </p:nvGrpSpPr>
      <p:grpSpPr>
        <a:xfrm>
          <a:off x="0" y="0"/>
          <a:ext cx="0" cy="0"/>
          <a:chOff x="0" y="0"/>
          <a:chExt cx="0" cy="0"/>
        </a:xfrm>
      </p:grpSpPr>
      <p:sp>
        <p:nvSpPr>
          <p:cNvPr id="2316" name="Google Shape;2316;p70"/>
          <p:cNvSpPr txBox="1">
            <a:spLocks noGrp="1"/>
          </p:cNvSpPr>
          <p:nvPr>
            <p:ph type="title"/>
          </p:nvPr>
        </p:nvSpPr>
        <p:spPr>
          <a:xfrm>
            <a:off x="3084181" y="1764891"/>
            <a:ext cx="2975637"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2318" name="Google Shape;2318;p70"/>
          <p:cNvSpPr txBox="1"/>
          <p:nvPr/>
        </p:nvSpPr>
        <p:spPr>
          <a:xfrm>
            <a:off x="816075" y="4305700"/>
            <a:ext cx="41517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Barlow"/>
                <a:ea typeface="Barlow"/>
                <a:cs typeface="Barlow"/>
                <a:sym typeface="Barlow"/>
              </a:rPr>
              <a:t>Please keep this slide for attribution</a:t>
            </a:r>
            <a:endParaRPr sz="1200" dirty="0">
              <a:solidFill>
                <a:schemeClr val="dk1"/>
              </a:solidFill>
              <a:latin typeface="Barlow"/>
              <a:ea typeface="Barlow"/>
              <a:cs typeface="Barlow"/>
              <a:sym typeface="Barlow"/>
            </a:endParaRPr>
          </a:p>
        </p:txBody>
      </p:sp>
      <p:sp>
        <p:nvSpPr>
          <p:cNvPr id="2338" name="Google Shape;2338;p70"/>
          <p:cNvSpPr/>
          <p:nvPr/>
        </p:nvSpPr>
        <p:spPr>
          <a:xfrm rot="10800000" flipH="1">
            <a:off x="5470576" y="-963275"/>
            <a:ext cx="1917000" cy="19170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0"/>
          <p:cNvSpPr/>
          <p:nvPr/>
        </p:nvSpPr>
        <p:spPr>
          <a:xfrm flipH="1">
            <a:off x="7690700" y="377772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sp>
        <p:nvSpPr>
          <p:cNvPr id="1879" name="Google Shape;1879;p40"/>
          <p:cNvSpPr txBox="1">
            <a:spLocks noGrp="1"/>
          </p:cNvSpPr>
          <p:nvPr>
            <p:ph type="title"/>
          </p:nvPr>
        </p:nvSpPr>
        <p:spPr>
          <a:xfrm>
            <a:off x="1007825" y="2079575"/>
            <a:ext cx="559260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研究動機與目的</a:t>
            </a:r>
            <a:endParaRPr dirty="0">
              <a:latin typeface="微軟正黑體" panose="020B0604030504040204" pitchFamily="34" charset="-120"/>
              <a:ea typeface="微軟正黑體" panose="020B0604030504040204" pitchFamily="34" charset="-120"/>
            </a:endParaRPr>
          </a:p>
        </p:txBody>
      </p:sp>
      <p:sp>
        <p:nvSpPr>
          <p:cNvPr id="1880" name="Google Shape;1880;p40"/>
          <p:cNvSpPr txBox="1">
            <a:spLocks noGrp="1"/>
          </p:cNvSpPr>
          <p:nvPr>
            <p:ph type="title" idx="2"/>
          </p:nvPr>
        </p:nvSpPr>
        <p:spPr>
          <a:xfrm>
            <a:off x="1007825" y="1012925"/>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cxnSp>
        <p:nvCxnSpPr>
          <p:cNvPr id="1882" name="Google Shape;1882;p40"/>
          <p:cNvCxnSpPr/>
          <p:nvPr/>
        </p:nvCxnSpPr>
        <p:spPr>
          <a:xfrm>
            <a:off x="1108057" y="1928825"/>
            <a:ext cx="1547700" cy="0"/>
          </a:xfrm>
          <a:prstGeom prst="straightConnector1">
            <a:avLst/>
          </a:prstGeom>
          <a:noFill/>
          <a:ln w="19050" cap="flat" cmpd="sng">
            <a:solidFill>
              <a:schemeClr val="accent2"/>
            </a:solidFill>
            <a:prstDash val="solid"/>
            <a:round/>
            <a:headEnd type="none" w="med" len="med"/>
            <a:tailEnd type="none" w="med" len="med"/>
          </a:ln>
        </p:spPr>
      </p:cxnSp>
      <p:sp>
        <p:nvSpPr>
          <p:cNvPr id="1883" name="Google Shape;1883;p40"/>
          <p:cNvSpPr/>
          <p:nvPr/>
        </p:nvSpPr>
        <p:spPr>
          <a:xfrm rot="10800000" flipH="1">
            <a:off x="5768576" y="-956250"/>
            <a:ext cx="1917000" cy="19170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0"/>
          <p:cNvSpPr/>
          <p:nvPr/>
        </p:nvSpPr>
        <p:spPr>
          <a:xfrm>
            <a:off x="8085750" y="437382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7630650" y="402367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35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4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dirty="0">
                <a:latin typeface="Barlow" panose="02020500000000000000" charset="0"/>
                <a:ea typeface="微軟正黑體" panose="020B0604030504040204" pitchFamily="34" charset="-120"/>
              </a:rPr>
              <a:t>動機</a:t>
            </a:r>
            <a:endParaRPr dirty="0">
              <a:latin typeface="Barlow" panose="02020500000000000000" charset="0"/>
              <a:ea typeface="微軟正黑體" panose="020B0604030504040204" pitchFamily="34" charset="-120"/>
            </a:endParaRPr>
          </a:p>
        </p:txBody>
      </p:sp>
      <p:sp>
        <p:nvSpPr>
          <p:cNvPr id="1892" name="Google Shape;1892;p41"/>
          <p:cNvSpPr txBox="1">
            <a:spLocks noGrp="1"/>
          </p:cNvSpPr>
          <p:nvPr>
            <p:ph type="subTitle" idx="2"/>
          </p:nvPr>
        </p:nvSpPr>
        <p:spPr>
          <a:xfrm>
            <a:off x="1057900" y="1297172"/>
            <a:ext cx="7022844" cy="2790553"/>
          </a:xfrm>
          <a:prstGeom prst="rect">
            <a:avLst/>
          </a:prstGeom>
        </p:spPr>
        <p:txBody>
          <a:bodyPr spcFirstLastPara="1" wrap="square" lIns="91425" tIns="91425" rIns="91425" bIns="91425" anchor="t" anchorCtr="0">
            <a:noAutofit/>
          </a:bodyPr>
          <a:lstStyle/>
          <a:p>
            <a:pPr marL="0" lvl="0" indent="0"/>
            <a:r>
              <a:rPr lang="zh-TW" altLang="en-US" dirty="0">
                <a:ea typeface="微軟正黑體" panose="020B0604030504040204" pitchFamily="34" charset="-120"/>
              </a:rPr>
              <a:t>新冠病毒疫情將全球社會，尤其是非洲國家，推入一個令人擔憂的困境，造成經濟衰退、政治不穩定和失業等災難。疫情以指數級擴散，導致生命的喪失。隨著</a:t>
            </a:r>
            <a:r>
              <a:rPr lang="en-US" altLang="zh-TW" dirty="0">
                <a:ea typeface="微軟正黑體" panose="020B0604030504040204" pitchFamily="34" charset="-120"/>
              </a:rPr>
              <a:t>Omicron</a:t>
            </a:r>
            <a:r>
              <a:rPr lang="zh-TW" altLang="en-US" dirty="0">
                <a:ea typeface="微軟正黑體" panose="020B0604030504040204" pitchFamily="34" charset="-120"/>
              </a:rPr>
              <a:t>等變異株的爆發，預測和確定</a:t>
            </a:r>
            <a:r>
              <a:rPr lang="en-US" altLang="zh-TW" dirty="0">
                <a:ea typeface="微軟正黑體" panose="020B0604030504040204" pitchFamily="34" charset="-120"/>
              </a:rPr>
              <a:t>COVID-19</a:t>
            </a:r>
            <a:r>
              <a:rPr lang="zh-TW" altLang="en-US" dirty="0">
                <a:ea typeface="微軟正黑體" panose="020B0604030504040204" pitchFamily="34" charset="-120"/>
              </a:rPr>
              <a:t>感染病例對各級政府至關重要。因此，通過在特定時間點上了解傳播情況，政府可以迅速採取行動，相應地制定新的政策和方法，以最大程度地減少</a:t>
            </a:r>
            <a:r>
              <a:rPr lang="en-US" altLang="zh-TW" dirty="0">
                <a:ea typeface="微軟正黑體" panose="020B0604030504040204" pitchFamily="34" charset="-120"/>
              </a:rPr>
              <a:t>COVID-19</a:t>
            </a:r>
            <a:r>
              <a:rPr lang="zh-TW" altLang="en-US" dirty="0">
                <a:ea typeface="微軟正黑體" panose="020B0604030504040204" pitchFamily="34" charset="-120"/>
              </a:rPr>
              <a:t>疫情對公共衛生和經濟領域的影響。</a:t>
            </a:r>
            <a:endParaRPr lang="en-US" altLang="zh-TW" dirty="0">
              <a:ea typeface="微軟正黑體" panose="020B0604030504040204" pitchFamily="34" charset="-120"/>
            </a:endParaRPr>
          </a:p>
          <a:p>
            <a:pPr marL="0" lvl="0" indent="0"/>
            <a:endParaRPr lang="en-US" altLang="zh-TW" dirty="0">
              <a:latin typeface="Barlow" panose="02020500000000000000" charset="0"/>
              <a:ea typeface="微軟正黑體" panose="020B0604030504040204" pitchFamily="34" charset="-120"/>
            </a:endParaRPr>
          </a:p>
          <a:p>
            <a:pPr marL="0" lvl="0" indent="0"/>
            <a:r>
              <a:rPr lang="zh-TW" altLang="en-US" dirty="0">
                <a:ea typeface="微軟正黑體" panose="020B0604030504040204" pitchFamily="34" charset="-120"/>
              </a:rPr>
              <a:t>目前已經開發了許多不同的人工智能、統計和數學方法來預測</a:t>
            </a:r>
            <a:r>
              <a:rPr lang="en-US" altLang="zh-TW" dirty="0">
                <a:ea typeface="微軟正黑體" panose="020B0604030504040204" pitchFamily="34" charset="-120"/>
              </a:rPr>
              <a:t>COVID-19</a:t>
            </a:r>
            <a:r>
              <a:rPr lang="zh-TW" altLang="en-US" dirty="0">
                <a:ea typeface="微軟正黑體" panose="020B0604030504040204" pitchFamily="34" charset="-120"/>
              </a:rPr>
              <a:t>疫情在許多不同國家的嚴重程度和傳播情況，以幫助衛生保健管理者和政策制定者制定和實施相應的措施和干預措施，以減少疫情的影響並保護公共健康。</a:t>
            </a:r>
            <a:endParaRPr dirty="0">
              <a:latin typeface="Barlow" panose="02020500000000000000" charset="0"/>
              <a:ea typeface="微軟正黑體" panose="020B0604030504040204" pitchFamily="34" charset="-120"/>
            </a:endParaRPr>
          </a:p>
        </p:txBody>
      </p:sp>
      <p:sp>
        <p:nvSpPr>
          <p:cNvPr id="1893" name="Google Shape;1893;p41"/>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82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4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dirty="0">
                <a:latin typeface="Barlow" panose="02020500000000000000" charset="0"/>
                <a:ea typeface="微軟正黑體" panose="020B0604030504040204" pitchFamily="34" charset="-120"/>
              </a:rPr>
              <a:t>目的</a:t>
            </a:r>
            <a:endParaRPr dirty="0">
              <a:latin typeface="Barlow" panose="02020500000000000000" charset="0"/>
              <a:ea typeface="微軟正黑體" panose="020B0604030504040204" pitchFamily="34" charset="-120"/>
            </a:endParaRPr>
          </a:p>
        </p:txBody>
      </p:sp>
      <p:sp>
        <p:nvSpPr>
          <p:cNvPr id="1892" name="Google Shape;1892;p41"/>
          <p:cNvSpPr txBox="1">
            <a:spLocks noGrp="1"/>
          </p:cNvSpPr>
          <p:nvPr>
            <p:ph type="subTitle" idx="2"/>
          </p:nvPr>
        </p:nvSpPr>
        <p:spPr>
          <a:xfrm>
            <a:off x="1057900" y="1297172"/>
            <a:ext cx="7022844" cy="2790553"/>
          </a:xfrm>
          <a:prstGeom prst="rect">
            <a:avLst/>
          </a:prstGeom>
        </p:spPr>
        <p:txBody>
          <a:bodyPr spcFirstLastPara="1" wrap="square" lIns="91425" tIns="91425" rIns="91425" bIns="91425" anchor="t" anchorCtr="0">
            <a:noAutofit/>
          </a:bodyPr>
          <a:lstStyle/>
          <a:p>
            <a:pPr marL="0" lvl="0" indent="0"/>
            <a:r>
              <a:rPr lang="zh-TW" altLang="en-US" dirty="0">
                <a:latin typeface="Barlow" panose="02020500000000000000" charset="0"/>
                <a:ea typeface="微軟正黑體" panose="020B0604030504040204" pitchFamily="34" charset="-120"/>
              </a:rPr>
              <a:t>在這份研究中，提出了一種結合卷積神經網絡（</a:t>
            </a:r>
            <a:r>
              <a:rPr lang="en-US" altLang="zh-TW" dirty="0">
                <a:latin typeface="Barlow" panose="02020500000000000000" charset="0"/>
                <a:ea typeface="微軟正黑體" panose="020B0604030504040204" pitchFamily="34" charset="-120"/>
              </a:rPr>
              <a:t>CNN</a:t>
            </a:r>
            <a:r>
              <a:rPr lang="zh-TW" altLang="en-US" dirty="0">
                <a:latin typeface="Barlow" panose="02020500000000000000" charset="0"/>
                <a:ea typeface="微軟正黑體" panose="020B0604030504040204" pitchFamily="34" charset="-120"/>
              </a:rPr>
              <a:t>）學習演算法和長短期記憶（</a:t>
            </a:r>
            <a:r>
              <a:rPr lang="en-US" altLang="zh-TW" dirty="0">
                <a:latin typeface="Barlow" panose="02020500000000000000" charset="0"/>
                <a:ea typeface="微軟正黑體" panose="020B0604030504040204" pitchFamily="34" charset="-120"/>
              </a:rPr>
              <a:t>LSTM</a:t>
            </a:r>
            <a:r>
              <a:rPr lang="zh-TW" altLang="en-US" dirty="0">
                <a:latin typeface="Barlow" panose="02020500000000000000" charset="0"/>
                <a:ea typeface="微軟正黑體" panose="020B0604030504040204" pitchFamily="34" charset="-120"/>
              </a:rPr>
              <a:t>）學習演算法的一種混合演算法（</a:t>
            </a:r>
            <a:r>
              <a:rPr lang="en-US" altLang="zh-TW" dirty="0">
                <a:latin typeface="Barlow" panose="02020500000000000000" charset="0"/>
                <a:ea typeface="微軟正黑體" panose="020B0604030504040204" pitchFamily="34" charset="-120"/>
              </a:rPr>
              <a:t>CNN-LSTM</a:t>
            </a:r>
            <a:r>
              <a:rPr lang="zh-TW" altLang="en-US" dirty="0">
                <a:latin typeface="Barlow" panose="02020500000000000000" charset="0"/>
                <a:ea typeface="微軟正黑體" panose="020B0604030504040204" pitchFamily="34" charset="-120"/>
              </a:rPr>
              <a:t>），並將這個用於分別開發奈及利亞、南非和波札那的感染病例的預測模型。</a:t>
            </a:r>
            <a:endParaRPr lang="en-US" altLang="zh-TW" dirty="0">
              <a:latin typeface="Barlow" panose="02020500000000000000" charset="0"/>
              <a:ea typeface="微軟正黑體" panose="020B0604030504040204" pitchFamily="34" charset="-120"/>
            </a:endParaRPr>
          </a:p>
          <a:p>
            <a:pPr marL="0" lvl="0" indent="0"/>
            <a:endParaRPr lang="en-US" altLang="zh-TW" dirty="0">
              <a:latin typeface="Barlow" panose="02020500000000000000" charset="0"/>
              <a:ea typeface="微軟正黑體" panose="020B0604030504040204" pitchFamily="34" charset="-120"/>
            </a:endParaRPr>
          </a:p>
          <a:p>
            <a:pPr marL="0" lvl="0" indent="0"/>
            <a:r>
              <a:rPr lang="zh-TW" altLang="en-US" dirty="0">
                <a:latin typeface="Barlow" panose="02020500000000000000" charset="0"/>
                <a:ea typeface="微軟正黑體" panose="020B0604030504040204" pitchFamily="34" charset="-120"/>
              </a:rPr>
              <a:t>本研究中使用</a:t>
            </a:r>
            <a:r>
              <a:rPr lang="en-US" altLang="zh-TW" dirty="0">
                <a:latin typeface="Barlow" panose="02020500000000000000" charset="0"/>
                <a:ea typeface="微軟正黑體" panose="020B0604030504040204" pitchFamily="34" charset="-120"/>
              </a:rPr>
              <a:t>CNN</a:t>
            </a:r>
            <a:r>
              <a:rPr lang="zh-TW" altLang="en-US" dirty="0">
                <a:latin typeface="Barlow" panose="02020500000000000000" charset="0"/>
                <a:ea typeface="微軟正黑體" panose="020B0604030504040204" pitchFamily="34" charset="-120"/>
              </a:rPr>
              <a:t>、</a:t>
            </a:r>
            <a:r>
              <a:rPr lang="en-US" altLang="zh-TW" dirty="0">
                <a:latin typeface="Barlow" panose="02020500000000000000" charset="0"/>
                <a:ea typeface="微軟正黑體" panose="020B0604030504040204" pitchFamily="34" charset="-120"/>
              </a:rPr>
              <a:t>LSTM</a:t>
            </a:r>
            <a:r>
              <a:rPr lang="zh-TW" altLang="en-US" dirty="0">
                <a:latin typeface="Barlow" panose="02020500000000000000" charset="0"/>
                <a:ea typeface="微軟正黑體" panose="020B0604030504040204" pitchFamily="34" charset="-120"/>
              </a:rPr>
              <a:t>和</a:t>
            </a:r>
            <a:r>
              <a:rPr lang="en-US" altLang="zh-TW" dirty="0">
                <a:latin typeface="Barlow" panose="02020500000000000000" charset="0"/>
                <a:ea typeface="微軟正黑體" panose="020B0604030504040204" pitchFamily="34" charset="-120"/>
              </a:rPr>
              <a:t>CNN-LSTM</a:t>
            </a:r>
            <a:r>
              <a:rPr lang="zh-TW" altLang="en-US" dirty="0">
                <a:latin typeface="Barlow" panose="02020500000000000000" charset="0"/>
                <a:ea typeface="微軟正黑體" panose="020B0604030504040204" pitchFamily="34" charset="-120"/>
              </a:rPr>
              <a:t>開發並比較這三個深度學習預測模型，分別針對這三個國家的感染病例進行計算，並預測</a:t>
            </a:r>
            <a:r>
              <a:rPr lang="zh-TW" altLang="en-US" dirty="0">
                <a:ea typeface="微軟正黑體" panose="020B0604030504040204" pitchFamily="34" charset="-120"/>
              </a:rPr>
              <a:t>疫情該國家的嚴重程度和傳播情況，提供給政府或相關單位因應</a:t>
            </a:r>
            <a:r>
              <a:rPr lang="zh-TW" altLang="en-US" dirty="0">
                <a:latin typeface="Barlow" panose="02020500000000000000" charset="0"/>
                <a:ea typeface="微軟正黑體" panose="020B0604030504040204" pitchFamily="34" charset="-120"/>
              </a:rPr>
              <a:t>。</a:t>
            </a:r>
            <a:endParaRPr dirty="0">
              <a:latin typeface="Barlow" panose="02020500000000000000" charset="0"/>
              <a:ea typeface="微軟正黑體" panose="020B0604030504040204" pitchFamily="34" charset="-120"/>
            </a:endParaRPr>
          </a:p>
        </p:txBody>
      </p:sp>
      <p:sp>
        <p:nvSpPr>
          <p:cNvPr id="1893" name="Google Shape;1893;p41"/>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04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52"/>
          <p:cNvSpPr txBox="1">
            <a:spLocks noGrp="1"/>
          </p:cNvSpPr>
          <p:nvPr>
            <p:ph type="title" idx="2"/>
          </p:nvPr>
        </p:nvSpPr>
        <p:spPr>
          <a:xfrm>
            <a:off x="3745950" y="1070125"/>
            <a:ext cx="1652100" cy="9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001" name="Google Shape;2001;p52"/>
          <p:cNvSpPr txBox="1">
            <a:spLocks noGrp="1"/>
          </p:cNvSpPr>
          <p:nvPr>
            <p:ph type="title"/>
          </p:nvPr>
        </p:nvSpPr>
        <p:spPr>
          <a:xfrm>
            <a:off x="2110950" y="2108675"/>
            <a:ext cx="4922100" cy="1511400"/>
          </a:xfrm>
          <a:prstGeom prst="rect">
            <a:avLst/>
          </a:prstGeom>
        </p:spPr>
        <p:txBody>
          <a:bodyPr spcFirstLastPara="1" wrap="square" lIns="91425" tIns="91425" rIns="91425" bIns="91425" anchor="b" anchorCtr="0">
            <a:noAutofit/>
          </a:bodyPr>
          <a:lstStyle/>
          <a:p>
            <a:pPr lvl="0"/>
            <a:r>
              <a:rPr lang="zh-TW" altLang="en-US" dirty="0">
                <a:latin typeface="微軟正黑體" panose="020B0604030504040204" pitchFamily="34" charset="-120"/>
                <a:ea typeface="微軟正黑體" panose="020B0604030504040204" pitchFamily="34" charset="-120"/>
              </a:rPr>
              <a:t>相關技術</a:t>
            </a:r>
          </a:p>
        </p:txBody>
      </p:sp>
      <p:cxnSp>
        <p:nvCxnSpPr>
          <p:cNvPr id="2003" name="Google Shape;2003;p52"/>
          <p:cNvCxnSpPr/>
          <p:nvPr/>
        </p:nvCxnSpPr>
        <p:spPr>
          <a:xfrm>
            <a:off x="3798150" y="2050825"/>
            <a:ext cx="1547700" cy="0"/>
          </a:xfrm>
          <a:prstGeom prst="straightConnector1">
            <a:avLst/>
          </a:prstGeom>
          <a:noFill/>
          <a:ln w="19050" cap="flat" cmpd="sng">
            <a:solidFill>
              <a:schemeClr val="accent2"/>
            </a:solidFill>
            <a:prstDash val="solid"/>
            <a:round/>
            <a:headEnd type="none" w="med" len="med"/>
            <a:tailEnd type="none" w="med" len="med"/>
          </a:ln>
        </p:spPr>
      </p:cxnSp>
      <p:sp>
        <p:nvSpPr>
          <p:cNvPr id="2004" name="Google Shape;2004;p52"/>
          <p:cNvSpPr/>
          <p:nvPr/>
        </p:nvSpPr>
        <p:spPr>
          <a:xfrm>
            <a:off x="1229350" y="334207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894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4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模型介紹</a:t>
            </a:r>
            <a:endParaRPr dirty="0">
              <a:latin typeface="微軟正黑體" panose="020B0604030504040204" pitchFamily="34" charset="-120"/>
              <a:ea typeface="微軟正黑體" panose="020B0604030504040204" pitchFamily="34" charset="-120"/>
            </a:endParaRPr>
          </a:p>
        </p:txBody>
      </p:sp>
      <p:sp>
        <p:nvSpPr>
          <p:cNvPr id="1906" name="Google Shape;1906;p43"/>
          <p:cNvSpPr txBox="1">
            <a:spLocks noGrp="1"/>
          </p:cNvSpPr>
          <p:nvPr>
            <p:ph type="subTitle" idx="1"/>
          </p:nvPr>
        </p:nvSpPr>
        <p:spPr>
          <a:xfrm>
            <a:off x="4453051" y="1953055"/>
            <a:ext cx="3225097" cy="2335410"/>
          </a:xfrm>
          <a:prstGeom prst="rect">
            <a:avLst/>
          </a:prstGeom>
        </p:spPr>
        <p:txBody>
          <a:bodyPr spcFirstLastPara="1" wrap="square" lIns="91425" tIns="91425" rIns="91425" bIns="91425" anchor="t" anchorCtr="0">
            <a:noAutofit/>
          </a:bodyPr>
          <a:lstStyle/>
          <a:p>
            <a:pPr marL="0" lvl="0" indent="0"/>
            <a:r>
              <a:rPr lang="zh-TW" altLang="en-US" dirty="0">
                <a:ea typeface="微軟正黑體" panose="020B0604030504040204" pitchFamily="34" charset="-120"/>
              </a:rPr>
              <a:t>用於解決循環神經網絡 </a:t>
            </a:r>
            <a:r>
              <a:rPr lang="en-US" altLang="zh-TW" dirty="0">
                <a:ea typeface="微軟正黑體" panose="020B0604030504040204" pitchFamily="34" charset="-120"/>
              </a:rPr>
              <a:t>(RNN) </a:t>
            </a:r>
            <a:r>
              <a:rPr lang="zh-TW" altLang="en-US" dirty="0">
                <a:ea typeface="微軟正黑體" panose="020B0604030504040204" pitchFamily="34" charset="-120"/>
              </a:rPr>
              <a:t>的梯度消失與梯度爆炸問題的模型。 </a:t>
            </a:r>
            <a:endParaRPr lang="en-US" altLang="zh-TW" dirty="0">
              <a:ea typeface="微軟正黑體" panose="020B0604030504040204" pitchFamily="34" charset="-120"/>
            </a:endParaRPr>
          </a:p>
          <a:p>
            <a:pPr marL="0" lvl="0" indent="0"/>
            <a:endParaRPr lang="en-US" altLang="zh-TW" dirty="0">
              <a:ea typeface="微軟正黑體" panose="020B0604030504040204" pitchFamily="34" charset="-120"/>
            </a:endParaRPr>
          </a:p>
          <a:p>
            <a:pPr marL="0" lvl="0" indent="0"/>
            <a:r>
              <a:rPr lang="zh-TW" altLang="en-US" dirty="0">
                <a:ea typeface="微軟正黑體" panose="020B0604030504040204" pitchFamily="34" charset="-120"/>
              </a:rPr>
              <a:t>架構：</a:t>
            </a:r>
            <a:endParaRPr lang="en-US" altLang="zh-TW" dirty="0">
              <a:ea typeface="微軟正黑體" panose="020B0604030504040204" pitchFamily="34" charset="-120"/>
            </a:endParaRPr>
          </a:p>
          <a:p>
            <a:pPr marL="0" lvl="0" indent="0"/>
            <a:r>
              <a:rPr lang="zh-TW" altLang="en-US" dirty="0">
                <a:ea typeface="微軟正黑體" panose="020B0604030504040204" pitchFamily="34" charset="-120"/>
              </a:rPr>
              <a:t>記憶單元</a:t>
            </a:r>
            <a:endParaRPr lang="en-US" altLang="zh-TW" dirty="0">
              <a:ea typeface="微軟正黑體" panose="020B0604030504040204" pitchFamily="34" charset="-120"/>
            </a:endParaRPr>
          </a:p>
          <a:p>
            <a:pPr marL="0" lvl="0" indent="0"/>
            <a:r>
              <a:rPr lang="zh-TW" altLang="en-US" dirty="0">
                <a:ea typeface="微軟正黑體" panose="020B0604030504040204" pitchFamily="34" charset="-120"/>
              </a:rPr>
              <a:t>輸入門</a:t>
            </a:r>
            <a:endParaRPr lang="en-US" altLang="zh-TW" dirty="0">
              <a:ea typeface="微軟正黑體" panose="020B0604030504040204" pitchFamily="34" charset="-120"/>
            </a:endParaRPr>
          </a:p>
          <a:p>
            <a:pPr marL="0" lvl="0" indent="0"/>
            <a:r>
              <a:rPr lang="zh-TW" altLang="en-US" dirty="0">
                <a:ea typeface="微軟正黑體" panose="020B0604030504040204" pitchFamily="34" charset="-120"/>
              </a:rPr>
              <a:t>遺忘門</a:t>
            </a:r>
            <a:endParaRPr lang="en-US" altLang="zh-TW" dirty="0">
              <a:ea typeface="微軟正黑體" panose="020B0604030504040204" pitchFamily="34" charset="-120"/>
            </a:endParaRPr>
          </a:p>
          <a:p>
            <a:pPr marL="0" lvl="0" indent="0"/>
            <a:r>
              <a:rPr lang="zh-TW" altLang="en-US" dirty="0">
                <a:ea typeface="微軟正黑體" panose="020B0604030504040204" pitchFamily="34" charset="-120"/>
              </a:rPr>
              <a:t>書出門</a:t>
            </a:r>
            <a:endParaRPr lang="en-US" altLang="zh-TW" dirty="0">
              <a:ea typeface="微軟正黑體" panose="020B0604030504040204" pitchFamily="34" charset="-120"/>
            </a:endParaRPr>
          </a:p>
          <a:p>
            <a:pPr marL="0" lvl="0" indent="0"/>
            <a:endParaRPr lang="en-US" altLang="zh-TW" dirty="0">
              <a:ea typeface="微軟正黑體" panose="020B0604030504040204" pitchFamily="34" charset="-120"/>
            </a:endParaRPr>
          </a:p>
          <a:p>
            <a:pPr marL="0" lvl="0" indent="0"/>
            <a:endParaRPr lang="zh-TW" altLang="en-US" dirty="0">
              <a:ea typeface="微軟正黑體" panose="020B0604030504040204" pitchFamily="34" charset="-120"/>
            </a:endParaRPr>
          </a:p>
        </p:txBody>
      </p:sp>
      <p:sp>
        <p:nvSpPr>
          <p:cNvPr id="1907" name="Google Shape;1907;p43"/>
          <p:cNvSpPr txBox="1">
            <a:spLocks noGrp="1"/>
          </p:cNvSpPr>
          <p:nvPr>
            <p:ph type="subTitle" idx="2"/>
          </p:nvPr>
        </p:nvSpPr>
        <p:spPr>
          <a:xfrm>
            <a:off x="720000" y="1953055"/>
            <a:ext cx="3225097" cy="2250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ea typeface="微軟正黑體" panose="020B0604030504040204" pitchFamily="34" charset="-120"/>
              </a:rPr>
              <a:t>卷積神經網路，會先萃取特徵再進行計算。</a:t>
            </a:r>
            <a:endParaRPr lang="en-US" altLang="zh-TW" dirty="0">
              <a:ea typeface="微軟正黑體" panose="020B0604030504040204" pitchFamily="34" charset="-120"/>
            </a:endParaRPr>
          </a:p>
          <a:p>
            <a:pPr marL="0" lvl="0" indent="0" algn="l" rtl="0">
              <a:spcBef>
                <a:spcPts val="0"/>
              </a:spcBef>
              <a:spcAft>
                <a:spcPts val="0"/>
              </a:spcAft>
              <a:buNone/>
            </a:pPr>
            <a:endParaRPr lang="en-US" altLang="zh-TW" dirty="0">
              <a:ea typeface="微軟正黑體" panose="020B0604030504040204" pitchFamily="34" charset="-120"/>
            </a:endParaRPr>
          </a:p>
          <a:p>
            <a:pPr marL="0" lvl="0" indent="0" algn="l" rtl="0">
              <a:spcBef>
                <a:spcPts val="0"/>
              </a:spcBef>
              <a:spcAft>
                <a:spcPts val="0"/>
              </a:spcAft>
              <a:buNone/>
            </a:pPr>
            <a:r>
              <a:rPr lang="zh-TW" altLang="en-US" dirty="0">
                <a:ea typeface="微軟正黑體" panose="020B0604030504040204" pitchFamily="34" charset="-120"/>
              </a:rPr>
              <a:t>架構：</a:t>
            </a:r>
            <a:endParaRPr lang="en-US" altLang="zh-TW" dirty="0">
              <a:ea typeface="微軟正黑體" panose="020B0604030504040204" pitchFamily="34" charset="-120"/>
            </a:endParaRPr>
          </a:p>
          <a:p>
            <a:pPr marL="0" lvl="0" indent="0"/>
            <a:r>
              <a:rPr lang="zh-TW" altLang="en-US" dirty="0">
                <a:ea typeface="微軟正黑體" panose="020B0604030504040204" pitchFamily="34" charset="-120"/>
              </a:rPr>
              <a:t>卷積層</a:t>
            </a:r>
            <a:endParaRPr lang="en-US" altLang="zh-TW" dirty="0">
              <a:ea typeface="微軟正黑體" panose="020B0604030504040204" pitchFamily="34" charset="-120"/>
            </a:endParaRPr>
          </a:p>
          <a:p>
            <a:pPr marL="0" lvl="0" indent="0"/>
            <a:r>
              <a:rPr lang="zh-TW" altLang="en-US" dirty="0">
                <a:ea typeface="微軟正黑體" panose="020B0604030504040204" pitchFamily="34" charset="-120"/>
              </a:rPr>
              <a:t>池化層</a:t>
            </a:r>
            <a:endParaRPr lang="en-US" altLang="zh-TW" dirty="0">
              <a:ea typeface="微軟正黑體" panose="020B0604030504040204" pitchFamily="34" charset="-120"/>
            </a:endParaRPr>
          </a:p>
          <a:p>
            <a:pPr marL="0" lvl="0" indent="0"/>
            <a:r>
              <a:rPr lang="zh-TW" altLang="en-US" dirty="0">
                <a:ea typeface="微軟正黑體" panose="020B0604030504040204" pitchFamily="34" charset="-120"/>
              </a:rPr>
              <a:t>平坦層</a:t>
            </a:r>
            <a:endParaRPr lang="en-US" altLang="zh-TW" dirty="0">
              <a:ea typeface="微軟正黑體" panose="020B0604030504040204" pitchFamily="34" charset="-120"/>
            </a:endParaRPr>
          </a:p>
          <a:p>
            <a:pPr marL="0" lvl="0" indent="0"/>
            <a:r>
              <a:rPr lang="zh-TW" altLang="en-US" dirty="0">
                <a:ea typeface="微軟正黑體" panose="020B0604030504040204" pitchFamily="34" charset="-120"/>
              </a:rPr>
              <a:t>全連接層</a:t>
            </a:r>
            <a:endParaRPr lang="en-US" altLang="zh-TW" dirty="0">
              <a:ea typeface="微軟正黑體" panose="020B0604030504040204" pitchFamily="34" charset="-120"/>
            </a:endParaRPr>
          </a:p>
        </p:txBody>
      </p:sp>
      <p:sp>
        <p:nvSpPr>
          <p:cNvPr id="1908" name="Google Shape;1908;p43"/>
          <p:cNvSpPr txBox="1">
            <a:spLocks noGrp="1"/>
          </p:cNvSpPr>
          <p:nvPr>
            <p:ph type="subTitle" idx="3"/>
          </p:nvPr>
        </p:nvSpPr>
        <p:spPr>
          <a:xfrm>
            <a:off x="720000" y="1414250"/>
            <a:ext cx="3225097"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t>CNN</a:t>
            </a:r>
            <a:endParaRPr dirty="0"/>
          </a:p>
        </p:txBody>
      </p:sp>
      <p:sp>
        <p:nvSpPr>
          <p:cNvPr id="1909" name="Google Shape;1909;p43"/>
          <p:cNvSpPr txBox="1">
            <a:spLocks noGrp="1"/>
          </p:cNvSpPr>
          <p:nvPr>
            <p:ph type="subTitle" idx="4"/>
          </p:nvPr>
        </p:nvSpPr>
        <p:spPr>
          <a:xfrm>
            <a:off x="4453054" y="1414250"/>
            <a:ext cx="3225095"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t>LSTM</a:t>
            </a:r>
            <a:endParaRPr dirty="0"/>
          </a:p>
        </p:txBody>
      </p:sp>
      <p:sp>
        <p:nvSpPr>
          <p:cNvPr id="1910" name="Google Shape;1910;p43"/>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06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4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模型介紹</a:t>
            </a:r>
            <a:endParaRPr dirty="0">
              <a:latin typeface="微軟正黑體" panose="020B0604030504040204" pitchFamily="34" charset="-120"/>
              <a:ea typeface="微軟正黑體" panose="020B0604030504040204" pitchFamily="34" charset="-120"/>
            </a:endParaRPr>
          </a:p>
        </p:txBody>
      </p:sp>
      <p:sp>
        <p:nvSpPr>
          <p:cNvPr id="1907" name="Google Shape;1907;p43"/>
          <p:cNvSpPr txBox="1">
            <a:spLocks noGrp="1"/>
          </p:cNvSpPr>
          <p:nvPr>
            <p:ph type="subTitle" idx="2"/>
          </p:nvPr>
        </p:nvSpPr>
        <p:spPr>
          <a:xfrm>
            <a:off x="720000" y="1953055"/>
            <a:ext cx="6311665" cy="2250350"/>
          </a:xfrm>
          <a:prstGeom prst="rect">
            <a:avLst/>
          </a:prstGeom>
        </p:spPr>
        <p:txBody>
          <a:bodyPr spcFirstLastPara="1" wrap="square" lIns="91425" tIns="91425" rIns="91425" bIns="91425" anchor="t" anchorCtr="0">
            <a:noAutofit/>
          </a:bodyPr>
          <a:lstStyle/>
          <a:p>
            <a:pPr marL="0" lvl="0" indent="0"/>
            <a:r>
              <a:rPr lang="zh-TW" altLang="en-US" dirty="0">
                <a:ea typeface="微軟正黑體" panose="020B0604030504040204" pitchFamily="34" charset="-120"/>
              </a:rPr>
              <a:t>結合</a:t>
            </a:r>
            <a:r>
              <a:rPr lang="en-US" altLang="zh-TW" dirty="0">
                <a:ea typeface="微軟正黑體" panose="020B0604030504040204" pitchFamily="34" charset="-120"/>
              </a:rPr>
              <a:t>CNN</a:t>
            </a:r>
            <a:r>
              <a:rPr lang="zh-TW" altLang="en-US" dirty="0">
                <a:ea typeface="微軟正黑體" panose="020B0604030504040204" pitchFamily="34" charset="-120"/>
              </a:rPr>
              <a:t>與</a:t>
            </a:r>
            <a:r>
              <a:rPr lang="en-US" altLang="zh-TW" dirty="0">
                <a:ea typeface="微軟正黑體" panose="020B0604030504040204" pitchFamily="34" charset="-120"/>
              </a:rPr>
              <a:t>LSTM</a:t>
            </a:r>
            <a:r>
              <a:rPr lang="zh-TW" altLang="en-US" dirty="0">
                <a:ea typeface="微軟正黑體" panose="020B0604030504040204" pitchFamily="34" charset="-120"/>
              </a:rPr>
              <a:t>的模型，限制</a:t>
            </a:r>
            <a:r>
              <a:rPr lang="en-US" altLang="zh-TW" dirty="0">
                <a:ea typeface="微軟正黑體" panose="020B0604030504040204" pitchFamily="34" charset="-120"/>
              </a:rPr>
              <a:t>CNN</a:t>
            </a:r>
            <a:r>
              <a:rPr lang="zh-TW" altLang="en-US" dirty="0">
                <a:ea typeface="微軟正黑體" panose="020B0604030504040204" pitchFamily="34" charset="-120"/>
              </a:rPr>
              <a:t>的使用來獲取需要的資訊，以及以更高效的</a:t>
            </a:r>
            <a:r>
              <a:rPr lang="en-US" altLang="zh-TW" dirty="0">
                <a:ea typeface="微軟正黑體" panose="020B0604030504040204" pitchFamily="34" charset="-120"/>
              </a:rPr>
              <a:t>LSTM</a:t>
            </a:r>
            <a:r>
              <a:rPr lang="zh-TW" altLang="en-US" dirty="0">
                <a:ea typeface="微軟正黑體" panose="020B0604030504040204" pitchFamily="34" charset="-120"/>
              </a:rPr>
              <a:t>檢測和建模數據集中的短期和長期時間相互關係的方法。</a:t>
            </a:r>
            <a:endParaRPr lang="en-US" altLang="zh-TW" dirty="0">
              <a:ea typeface="微軟正黑體" panose="020B0604030504040204" pitchFamily="34" charset="-120"/>
            </a:endParaRPr>
          </a:p>
          <a:p>
            <a:pPr marL="0" lvl="0" indent="0"/>
            <a:endParaRPr lang="en-US" altLang="zh-TW" dirty="0">
              <a:ea typeface="微軟正黑體" panose="020B0604030504040204" pitchFamily="34" charset="-120"/>
            </a:endParaRPr>
          </a:p>
          <a:p>
            <a:pPr marL="0" lvl="0" indent="0"/>
            <a:r>
              <a:rPr lang="zh-TW" altLang="en-US" dirty="0">
                <a:ea typeface="微軟正黑體" panose="020B0604030504040204" pitchFamily="34" charset="-120"/>
              </a:rPr>
              <a:t>組成：</a:t>
            </a:r>
            <a:endParaRPr lang="en-US" altLang="zh-TW" dirty="0">
              <a:ea typeface="微軟正黑體" panose="020B0604030504040204" pitchFamily="34" charset="-120"/>
            </a:endParaRPr>
          </a:p>
          <a:p>
            <a:pPr marL="342900" lvl="0" indent="-342900">
              <a:buFont typeface="+mj-lt"/>
              <a:buAutoNum type="arabicPeriod"/>
            </a:pPr>
            <a:r>
              <a:rPr lang="zh-TW" altLang="en-US" dirty="0">
                <a:ea typeface="微軟正黑體" panose="020B0604030504040204" pitchFamily="34" charset="-120"/>
              </a:rPr>
              <a:t>一維</a:t>
            </a:r>
            <a:r>
              <a:rPr lang="en-US" altLang="zh-TW" dirty="0">
                <a:ea typeface="微軟正黑體" panose="020B0604030504040204" pitchFamily="34" charset="-120"/>
              </a:rPr>
              <a:t>CNN</a:t>
            </a:r>
            <a:r>
              <a:rPr lang="zh-TW" altLang="en-US" dirty="0">
                <a:ea typeface="微軟正黑體" panose="020B0604030504040204" pitchFamily="34" charset="-120"/>
              </a:rPr>
              <a:t>，由卷積層和池化層組成，對輸入數據進行數學處理，生成特徵。</a:t>
            </a:r>
          </a:p>
          <a:p>
            <a:pPr marL="342900" lvl="0" indent="-342900">
              <a:buFont typeface="+mj-lt"/>
              <a:buAutoNum type="arabicPeriod"/>
            </a:pPr>
            <a:r>
              <a:rPr lang="zh-TW" altLang="en-US" dirty="0">
                <a:ea typeface="微軟正黑體" panose="020B0604030504040204" pitchFamily="34" charset="-120"/>
              </a:rPr>
              <a:t>使用</a:t>
            </a:r>
            <a:r>
              <a:rPr lang="en-US" altLang="zh-TW" dirty="0">
                <a:ea typeface="微軟正黑體" panose="020B0604030504040204" pitchFamily="34" charset="-120"/>
              </a:rPr>
              <a:t>LSTM</a:t>
            </a:r>
            <a:r>
              <a:rPr lang="zh-TW" altLang="en-US" dirty="0">
                <a:ea typeface="微軟正黑體" panose="020B0604030504040204" pitchFamily="34" charset="-120"/>
              </a:rPr>
              <a:t>和全連接層來利用生成的特徵。</a:t>
            </a:r>
          </a:p>
          <a:p>
            <a:pPr marL="0" lvl="0" indent="0"/>
            <a:r>
              <a:rPr lang="zh-TW" altLang="en-US" dirty="0">
                <a:ea typeface="微軟正黑體" panose="020B0604030504040204" pitchFamily="34" charset="-120"/>
              </a:rPr>
              <a:t>提出的</a:t>
            </a:r>
            <a:r>
              <a:rPr lang="en-US" altLang="zh-TW" dirty="0">
                <a:ea typeface="微軟正黑體" panose="020B0604030504040204" pitchFamily="34" charset="-120"/>
              </a:rPr>
              <a:t>CNN-LSTM</a:t>
            </a:r>
            <a:r>
              <a:rPr lang="zh-TW" altLang="en-US" dirty="0">
                <a:ea typeface="微軟正黑體" panose="020B0604030504040204" pitchFamily="34" charset="-120"/>
              </a:rPr>
              <a:t>算法將</a:t>
            </a:r>
            <a:r>
              <a:rPr lang="en-US" altLang="zh-TW" dirty="0">
                <a:ea typeface="微軟正黑體" panose="020B0604030504040204" pitchFamily="34" charset="-120"/>
              </a:rPr>
              <a:t>CNN</a:t>
            </a:r>
            <a:r>
              <a:rPr lang="zh-TW" altLang="en-US" dirty="0">
                <a:ea typeface="微軟正黑體" panose="020B0604030504040204" pitchFamily="34" charset="-120"/>
              </a:rPr>
              <a:t>作為編碼器，而</a:t>
            </a:r>
            <a:r>
              <a:rPr lang="en-US" altLang="zh-TW" dirty="0">
                <a:ea typeface="微軟正黑體" panose="020B0604030504040204" pitchFamily="34" charset="-120"/>
              </a:rPr>
              <a:t>LSTM</a:t>
            </a:r>
            <a:r>
              <a:rPr lang="zh-TW" altLang="en-US" dirty="0">
                <a:ea typeface="微軟正黑體" panose="020B0604030504040204" pitchFamily="34" charset="-120"/>
              </a:rPr>
              <a:t>作為解碼器。編碼器從輸入數據中學習特徵，並輸入到解碼器（</a:t>
            </a:r>
            <a:r>
              <a:rPr lang="en-US" altLang="zh-TW" dirty="0">
                <a:ea typeface="微軟正黑體" panose="020B0604030504040204" pitchFamily="34" charset="-120"/>
              </a:rPr>
              <a:t>LSTM</a:t>
            </a:r>
            <a:r>
              <a:rPr lang="zh-TW" altLang="en-US" dirty="0">
                <a:ea typeface="微軟正黑體" panose="020B0604030504040204" pitchFamily="34" charset="-120"/>
              </a:rPr>
              <a:t>）中。</a:t>
            </a:r>
            <a:endParaRPr lang="en-US" altLang="zh-TW" dirty="0">
              <a:ea typeface="微軟正黑體" panose="020B0604030504040204" pitchFamily="34" charset="-120"/>
            </a:endParaRPr>
          </a:p>
        </p:txBody>
      </p:sp>
      <p:sp>
        <p:nvSpPr>
          <p:cNvPr id="1908" name="Google Shape;1908;p43"/>
          <p:cNvSpPr txBox="1">
            <a:spLocks noGrp="1"/>
          </p:cNvSpPr>
          <p:nvPr>
            <p:ph type="subTitle" idx="3"/>
          </p:nvPr>
        </p:nvSpPr>
        <p:spPr>
          <a:xfrm>
            <a:off x="720000" y="1414250"/>
            <a:ext cx="6311665"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t>CNN-LSTM</a:t>
            </a:r>
            <a:endParaRPr dirty="0"/>
          </a:p>
        </p:txBody>
      </p:sp>
      <p:sp>
        <p:nvSpPr>
          <p:cNvPr id="1910" name="Google Shape;1910;p43"/>
          <p:cNvSpPr/>
          <p:nvPr/>
        </p:nvSpPr>
        <p:spPr>
          <a:xfrm>
            <a:off x="8424000" y="123860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97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5"/>
        <p:cNvGrpSpPr/>
        <p:nvPr/>
      </p:nvGrpSpPr>
      <p:grpSpPr>
        <a:xfrm>
          <a:off x="0" y="0"/>
          <a:ext cx="0" cy="0"/>
          <a:chOff x="0" y="0"/>
          <a:chExt cx="0" cy="0"/>
        </a:xfrm>
      </p:grpSpPr>
      <p:sp>
        <p:nvSpPr>
          <p:cNvPr id="2186" name="Google Shape;2186;p6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CNN-LSTM</a:t>
            </a:r>
            <a:r>
              <a:rPr lang="zh-TW" altLang="en-US" dirty="0">
                <a:latin typeface="微軟正黑體" panose="020B0604030504040204" pitchFamily="34" charset="-120"/>
                <a:ea typeface="微軟正黑體" panose="020B0604030504040204" pitchFamily="34" charset="-120"/>
              </a:rPr>
              <a:t>步驟</a:t>
            </a:r>
            <a:r>
              <a:rPr lang="en-US" altLang="zh-TW" dirty="0">
                <a:latin typeface="微軟正黑體" panose="020B0604030504040204" pitchFamily="34" charset="-120"/>
                <a:ea typeface="微軟正黑體" panose="020B0604030504040204" pitchFamily="34" charset="-120"/>
              </a:rPr>
              <a:t>-1</a:t>
            </a:r>
            <a:endParaRPr dirty="0">
              <a:latin typeface="微軟正黑體" panose="020B0604030504040204" pitchFamily="34" charset="-120"/>
              <a:ea typeface="微軟正黑體" panose="020B0604030504040204" pitchFamily="34" charset="-120"/>
            </a:endParaRPr>
          </a:p>
        </p:txBody>
      </p:sp>
      <p:sp>
        <p:nvSpPr>
          <p:cNvPr id="2187" name="Google Shape;2187;p63"/>
          <p:cNvSpPr txBox="1"/>
          <p:nvPr/>
        </p:nvSpPr>
        <p:spPr>
          <a:xfrm flipH="1">
            <a:off x="94798" y="1997025"/>
            <a:ext cx="2671200" cy="455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TW" altLang="en-US" sz="1800" b="1" dirty="0">
                <a:solidFill>
                  <a:schemeClr val="dk2"/>
                </a:solidFill>
                <a:latin typeface="微軟正黑體" panose="020B0604030504040204" pitchFamily="34" charset="-120"/>
                <a:ea typeface="微軟正黑體" panose="020B0604030504040204" pitchFamily="34" charset="-120"/>
                <a:cs typeface="Epilogue"/>
                <a:sym typeface="Epilogue"/>
              </a:rPr>
              <a:t>輸入層</a:t>
            </a:r>
            <a:endParaRPr sz="1800" b="1" dirty="0">
              <a:solidFill>
                <a:schemeClr val="dk2"/>
              </a:solidFill>
              <a:latin typeface="微軟正黑體" panose="020B0604030504040204" pitchFamily="34" charset="-120"/>
              <a:ea typeface="微軟正黑體" panose="020B0604030504040204" pitchFamily="34" charset="-120"/>
              <a:cs typeface="Epilogue"/>
              <a:sym typeface="Epilogue"/>
            </a:endParaRPr>
          </a:p>
        </p:txBody>
      </p:sp>
      <p:sp>
        <p:nvSpPr>
          <p:cNvPr id="2189" name="Google Shape;2189;p63"/>
          <p:cNvSpPr txBox="1"/>
          <p:nvPr/>
        </p:nvSpPr>
        <p:spPr>
          <a:xfrm flipH="1">
            <a:off x="1683565" y="3287025"/>
            <a:ext cx="2671200" cy="4551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zh-TW" altLang="en-US" sz="1800" b="1" dirty="0">
                <a:solidFill>
                  <a:schemeClr val="dk2"/>
                </a:solidFill>
                <a:latin typeface="微軟正黑體" panose="020B0604030504040204" pitchFamily="34" charset="-120"/>
                <a:ea typeface="微軟正黑體" panose="020B0604030504040204" pitchFamily="34" charset="-120"/>
                <a:cs typeface="Epilogue"/>
                <a:sym typeface="Epilogue"/>
              </a:rPr>
              <a:t>第一個卷積層</a:t>
            </a:r>
            <a:endParaRPr sz="1800" b="1" dirty="0">
              <a:solidFill>
                <a:schemeClr val="dk2"/>
              </a:solidFill>
              <a:latin typeface="微軟正黑體" panose="020B0604030504040204" pitchFamily="34" charset="-120"/>
              <a:ea typeface="微軟正黑體" panose="020B0604030504040204" pitchFamily="34" charset="-120"/>
              <a:cs typeface="Epilogue"/>
              <a:sym typeface="Epilogue"/>
            </a:endParaRPr>
          </a:p>
        </p:txBody>
      </p:sp>
      <p:sp>
        <p:nvSpPr>
          <p:cNvPr id="2191" name="Google Shape;2191;p63"/>
          <p:cNvSpPr txBox="1"/>
          <p:nvPr/>
        </p:nvSpPr>
        <p:spPr>
          <a:xfrm flipH="1">
            <a:off x="3272331" y="1997025"/>
            <a:ext cx="2671200" cy="455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TW" altLang="en-US" sz="1800" b="1" dirty="0">
                <a:solidFill>
                  <a:schemeClr val="dk2"/>
                </a:solidFill>
                <a:latin typeface="微軟正黑體" panose="020B0604030504040204" pitchFamily="34" charset="-120"/>
                <a:ea typeface="微軟正黑體" panose="020B0604030504040204" pitchFamily="34" charset="-120"/>
                <a:cs typeface="Epilogue"/>
                <a:sym typeface="Epilogue"/>
              </a:rPr>
              <a:t>第二個卷積層</a:t>
            </a:r>
            <a:endParaRPr sz="1800" b="1" dirty="0">
              <a:solidFill>
                <a:schemeClr val="dk2"/>
              </a:solidFill>
              <a:latin typeface="微軟正黑體" panose="020B0604030504040204" pitchFamily="34" charset="-120"/>
              <a:ea typeface="微軟正黑體" panose="020B0604030504040204" pitchFamily="34" charset="-120"/>
              <a:cs typeface="Epilogue"/>
              <a:sym typeface="Epilogue"/>
            </a:endParaRPr>
          </a:p>
        </p:txBody>
      </p:sp>
      <p:sp>
        <p:nvSpPr>
          <p:cNvPr id="2193" name="Google Shape;2193;p63"/>
          <p:cNvSpPr txBox="1"/>
          <p:nvPr/>
        </p:nvSpPr>
        <p:spPr>
          <a:xfrm flipH="1">
            <a:off x="4861098" y="3287025"/>
            <a:ext cx="2671200" cy="4551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zh-TW" altLang="en-US" sz="1800" b="1" dirty="0">
                <a:solidFill>
                  <a:schemeClr val="dk2"/>
                </a:solidFill>
                <a:latin typeface="微軟正黑體" panose="020B0604030504040204" pitchFamily="34" charset="-120"/>
                <a:ea typeface="微軟正黑體" panose="020B0604030504040204" pitchFamily="34" charset="-120"/>
                <a:cs typeface="Epilogue"/>
                <a:sym typeface="Epilogue"/>
              </a:rPr>
              <a:t>池化層</a:t>
            </a:r>
            <a:endParaRPr sz="1800" b="1" dirty="0">
              <a:solidFill>
                <a:schemeClr val="dk2"/>
              </a:solidFill>
              <a:latin typeface="微軟正黑體" panose="020B0604030504040204" pitchFamily="34" charset="-120"/>
              <a:ea typeface="微軟正黑體" panose="020B0604030504040204" pitchFamily="34" charset="-120"/>
              <a:cs typeface="Epilogue"/>
              <a:sym typeface="Epilogue"/>
            </a:endParaRPr>
          </a:p>
        </p:txBody>
      </p:sp>
      <p:sp>
        <p:nvSpPr>
          <p:cNvPr id="2195" name="Google Shape;2195;p63"/>
          <p:cNvSpPr/>
          <p:nvPr/>
        </p:nvSpPr>
        <p:spPr>
          <a:xfrm>
            <a:off x="1325248" y="2764425"/>
            <a:ext cx="210300" cy="21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3"/>
          <p:cNvSpPr/>
          <p:nvPr/>
        </p:nvSpPr>
        <p:spPr>
          <a:xfrm>
            <a:off x="2914014" y="2764425"/>
            <a:ext cx="210300" cy="21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3"/>
          <p:cNvSpPr/>
          <p:nvPr/>
        </p:nvSpPr>
        <p:spPr>
          <a:xfrm>
            <a:off x="4502781" y="2764425"/>
            <a:ext cx="210300" cy="21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3"/>
          <p:cNvSpPr/>
          <p:nvPr/>
        </p:nvSpPr>
        <p:spPr>
          <a:xfrm>
            <a:off x="6091547" y="2764425"/>
            <a:ext cx="210300" cy="21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9" name="Google Shape;2199;p63"/>
          <p:cNvCxnSpPr>
            <a:stCxn id="2195" idx="6"/>
            <a:endCxn id="2196" idx="2"/>
          </p:cNvCxnSpPr>
          <p:nvPr/>
        </p:nvCxnSpPr>
        <p:spPr>
          <a:xfrm>
            <a:off x="1535548" y="2869575"/>
            <a:ext cx="1378500" cy="0"/>
          </a:xfrm>
          <a:prstGeom prst="straightConnector1">
            <a:avLst/>
          </a:prstGeom>
          <a:noFill/>
          <a:ln w="9525" cap="flat" cmpd="sng">
            <a:solidFill>
              <a:schemeClr val="dk1"/>
            </a:solidFill>
            <a:prstDash val="solid"/>
            <a:round/>
            <a:headEnd type="none" w="med" len="med"/>
            <a:tailEnd type="none" w="med" len="med"/>
          </a:ln>
        </p:spPr>
      </p:cxnSp>
      <p:cxnSp>
        <p:nvCxnSpPr>
          <p:cNvPr id="2200" name="Google Shape;2200;p63"/>
          <p:cNvCxnSpPr>
            <a:stCxn id="2196" idx="6"/>
            <a:endCxn id="2197" idx="2"/>
          </p:cNvCxnSpPr>
          <p:nvPr/>
        </p:nvCxnSpPr>
        <p:spPr>
          <a:xfrm>
            <a:off x="3124314" y="2869575"/>
            <a:ext cx="1378500" cy="0"/>
          </a:xfrm>
          <a:prstGeom prst="straightConnector1">
            <a:avLst/>
          </a:prstGeom>
          <a:noFill/>
          <a:ln w="9525" cap="flat" cmpd="sng">
            <a:solidFill>
              <a:schemeClr val="dk1"/>
            </a:solidFill>
            <a:prstDash val="solid"/>
            <a:round/>
            <a:headEnd type="none" w="med" len="med"/>
            <a:tailEnd type="none" w="med" len="med"/>
          </a:ln>
        </p:spPr>
      </p:cxnSp>
      <p:cxnSp>
        <p:nvCxnSpPr>
          <p:cNvPr id="2201" name="Google Shape;2201;p63"/>
          <p:cNvCxnSpPr>
            <a:stCxn id="2197" idx="6"/>
            <a:endCxn id="2198" idx="2"/>
          </p:cNvCxnSpPr>
          <p:nvPr/>
        </p:nvCxnSpPr>
        <p:spPr>
          <a:xfrm>
            <a:off x="4713081" y="2869575"/>
            <a:ext cx="1378500" cy="0"/>
          </a:xfrm>
          <a:prstGeom prst="straightConnector1">
            <a:avLst/>
          </a:prstGeom>
          <a:noFill/>
          <a:ln w="9525" cap="flat" cmpd="sng">
            <a:solidFill>
              <a:schemeClr val="dk1"/>
            </a:solidFill>
            <a:prstDash val="solid"/>
            <a:round/>
            <a:headEnd type="none" w="med" len="med"/>
            <a:tailEnd type="none" w="med" len="med"/>
          </a:ln>
        </p:spPr>
      </p:cxnSp>
      <p:sp>
        <p:nvSpPr>
          <p:cNvPr id="2202" name="Google Shape;2202;p63"/>
          <p:cNvSpPr/>
          <p:nvPr/>
        </p:nvSpPr>
        <p:spPr>
          <a:xfrm>
            <a:off x="264900" y="373285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3"/>
          <p:cNvSpPr/>
          <p:nvPr/>
        </p:nvSpPr>
        <p:spPr>
          <a:xfrm rot="10800000">
            <a:off x="6643900" y="-547700"/>
            <a:ext cx="1087200" cy="10872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96;p63">
            <a:extLst>
              <a:ext uri="{FF2B5EF4-FFF2-40B4-BE49-F238E27FC236}">
                <a16:creationId xmlns:a16="http://schemas.microsoft.com/office/drawing/2014/main" id="{CA55D91D-6D15-4FFC-83C0-06FF337ED099}"/>
              </a:ext>
            </a:extLst>
          </p:cNvPr>
          <p:cNvSpPr/>
          <p:nvPr/>
        </p:nvSpPr>
        <p:spPr>
          <a:xfrm>
            <a:off x="7680313" y="2764425"/>
            <a:ext cx="210300" cy="21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199;p63">
            <a:extLst>
              <a:ext uri="{FF2B5EF4-FFF2-40B4-BE49-F238E27FC236}">
                <a16:creationId xmlns:a16="http://schemas.microsoft.com/office/drawing/2014/main" id="{22401E97-01B3-4394-9247-49B8676D9E0E}"/>
              </a:ext>
            </a:extLst>
          </p:cNvPr>
          <p:cNvCxnSpPr>
            <a:endCxn id="24" idx="2"/>
          </p:cNvCxnSpPr>
          <p:nvPr/>
        </p:nvCxnSpPr>
        <p:spPr>
          <a:xfrm>
            <a:off x="6301847" y="2869575"/>
            <a:ext cx="1378500" cy="0"/>
          </a:xfrm>
          <a:prstGeom prst="straightConnector1">
            <a:avLst/>
          </a:prstGeom>
          <a:noFill/>
          <a:ln w="9525" cap="flat" cmpd="sng">
            <a:solidFill>
              <a:schemeClr val="dk1"/>
            </a:solidFill>
            <a:prstDash val="solid"/>
            <a:round/>
            <a:headEnd type="none" w="med" len="med"/>
            <a:tailEnd type="none" w="med" len="med"/>
          </a:ln>
        </p:spPr>
      </p:cxnSp>
      <p:sp>
        <p:nvSpPr>
          <p:cNvPr id="26" name="Google Shape;2191;p63">
            <a:extLst>
              <a:ext uri="{FF2B5EF4-FFF2-40B4-BE49-F238E27FC236}">
                <a16:creationId xmlns:a16="http://schemas.microsoft.com/office/drawing/2014/main" id="{6E6C6FFE-1920-4870-BDBF-F6E7E3090DE1}"/>
              </a:ext>
            </a:extLst>
          </p:cNvPr>
          <p:cNvSpPr txBox="1"/>
          <p:nvPr/>
        </p:nvSpPr>
        <p:spPr>
          <a:xfrm flipH="1">
            <a:off x="6449861" y="1997025"/>
            <a:ext cx="2671200" cy="455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ltLang="zh-TW" sz="1800" b="1" dirty="0">
                <a:solidFill>
                  <a:schemeClr val="dk2"/>
                </a:solidFill>
                <a:latin typeface="微軟正黑體" panose="020B0604030504040204" pitchFamily="34" charset="-120"/>
                <a:ea typeface="微軟正黑體" panose="020B0604030504040204" pitchFamily="34" charset="-120"/>
                <a:cs typeface="Epilogue"/>
                <a:sym typeface="Epilogue"/>
              </a:rPr>
              <a:t>Dropout</a:t>
            </a:r>
            <a:endParaRPr sz="1800" b="1" dirty="0">
              <a:solidFill>
                <a:schemeClr val="dk2"/>
              </a:solidFill>
              <a:latin typeface="微軟正黑體" panose="020B0604030504040204" pitchFamily="34" charset="-120"/>
              <a:ea typeface="微軟正黑體" panose="020B0604030504040204" pitchFamily="34" charset="-120"/>
              <a:cs typeface="Epilogue"/>
              <a:sym typeface="Epilogue"/>
            </a:endParaRPr>
          </a:p>
        </p:txBody>
      </p:sp>
      <p:sp>
        <p:nvSpPr>
          <p:cNvPr id="27" name="Google Shape;2192;p63">
            <a:extLst>
              <a:ext uri="{FF2B5EF4-FFF2-40B4-BE49-F238E27FC236}">
                <a16:creationId xmlns:a16="http://schemas.microsoft.com/office/drawing/2014/main" id="{E1A83AEF-96F3-425B-91B6-DB9CCDEECD29}"/>
              </a:ext>
            </a:extLst>
          </p:cNvPr>
          <p:cNvSpPr txBox="1"/>
          <p:nvPr/>
        </p:nvSpPr>
        <p:spPr>
          <a:xfrm flipH="1">
            <a:off x="6449858" y="1421825"/>
            <a:ext cx="2671200" cy="571800"/>
          </a:xfrm>
          <a:prstGeom prst="rect">
            <a:avLst/>
          </a:prstGeom>
          <a:noFill/>
          <a:ln>
            <a:noFill/>
          </a:ln>
        </p:spPr>
        <p:txBody>
          <a:bodyPr spcFirstLastPara="1" wrap="square" lIns="91425" tIns="91425" rIns="91425" bIns="91425" anchor="t" anchorCtr="0">
            <a:noAutofit/>
          </a:bodyPr>
          <a:lstStyle/>
          <a:p>
            <a:pPr lvl="0" algn="ctr">
              <a:lnSpc>
                <a:spcPct val="115000"/>
              </a:lnSpc>
            </a:pPr>
            <a:r>
              <a:rPr lang="zh-TW" altLang="en-US" dirty="0">
                <a:solidFill>
                  <a:schemeClr val="dk1"/>
                </a:solidFill>
                <a:latin typeface="Barlow"/>
                <a:ea typeface="微軟正黑體" panose="020B0604030504040204" pitchFamily="34" charset="-120"/>
                <a:cs typeface="Barlow"/>
                <a:sym typeface="Barlow"/>
              </a:rPr>
              <a:t>增強學習網絡</a:t>
            </a:r>
            <a:endParaRPr lang="en-US" altLang="zh-TW" dirty="0">
              <a:solidFill>
                <a:schemeClr val="dk1"/>
              </a:solidFill>
              <a:latin typeface="Barlow"/>
              <a:ea typeface="微軟正黑體" panose="020B0604030504040204" pitchFamily="34" charset="-120"/>
              <a:cs typeface="Barlow"/>
              <a:sym typeface="Barlow"/>
            </a:endParaRPr>
          </a:p>
          <a:p>
            <a:pPr lvl="0" algn="ctr">
              <a:lnSpc>
                <a:spcPct val="115000"/>
              </a:lnSpc>
            </a:pPr>
            <a:r>
              <a:rPr lang="zh-TW" altLang="en-US" dirty="0">
                <a:solidFill>
                  <a:schemeClr val="dk1"/>
                </a:solidFill>
                <a:latin typeface="Barlow"/>
                <a:ea typeface="微軟正黑體" panose="020B0604030504040204" pitchFamily="34" charset="-120"/>
                <a:cs typeface="Barlow"/>
                <a:sym typeface="Barlow"/>
              </a:rPr>
              <a:t>防止過度擬合模型</a:t>
            </a:r>
            <a:endParaRPr dirty="0">
              <a:solidFill>
                <a:schemeClr val="dk1"/>
              </a:solidFill>
              <a:latin typeface="Barlow"/>
              <a:ea typeface="微軟正黑體" panose="020B0604030504040204" pitchFamily="34" charset="-120"/>
              <a:cs typeface="Barlow"/>
              <a:sym typeface="Barlow"/>
            </a:endParaRPr>
          </a:p>
        </p:txBody>
      </p:sp>
    </p:spTree>
    <p:extLst>
      <p:ext uri="{BB962C8B-B14F-4D97-AF65-F5344CB8AC3E}">
        <p14:creationId xmlns:p14="http://schemas.microsoft.com/office/powerpoint/2010/main" val="1952716152"/>
      </p:ext>
    </p:extLst>
  </p:cSld>
  <p:clrMapOvr>
    <a:masterClrMapping/>
  </p:clrMapOvr>
</p:sld>
</file>

<file path=ppt/theme/theme1.xml><?xml version="1.0" encoding="utf-8"?>
<a:theme xmlns:a="http://schemas.openxmlformats.org/drawingml/2006/main" name="Conclusions and Recommendations: A Summary of Key Findings for College by Slidesgo">
  <a:themeElements>
    <a:clrScheme name="Simple Light">
      <a:dk1>
        <a:srgbClr val="FFFFFF"/>
      </a:dk1>
      <a:lt1>
        <a:srgbClr val="211F34"/>
      </a:lt1>
      <a:dk2>
        <a:srgbClr val="818FF9"/>
      </a:dk2>
      <a:lt2>
        <a:srgbClr val="FFDE6F"/>
      </a:lt2>
      <a:accent1>
        <a:srgbClr val="5C6ACF"/>
      </a:accent1>
      <a:accent2>
        <a:srgbClr val="F3B0F3"/>
      </a:accent2>
      <a:accent3>
        <a:srgbClr val="2E2D4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1059</Words>
  <Application>Microsoft Office PowerPoint</Application>
  <PresentationFormat>如螢幕大小 (16:9)</PresentationFormat>
  <Paragraphs>156</Paragraphs>
  <Slides>24</Slides>
  <Notes>24</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24</vt:i4>
      </vt:variant>
    </vt:vector>
  </HeadingPairs>
  <TitlesOfParts>
    <vt:vector size="33" baseType="lpstr">
      <vt:lpstr>Epilogue</vt:lpstr>
      <vt:lpstr>Anaheim</vt:lpstr>
      <vt:lpstr>Barlow Light</vt:lpstr>
      <vt:lpstr>微軟正黑體</vt:lpstr>
      <vt:lpstr>Barlow Medium</vt:lpstr>
      <vt:lpstr>Arial</vt:lpstr>
      <vt:lpstr>Barlow</vt:lpstr>
      <vt:lpstr>Nunito Light</vt:lpstr>
      <vt:lpstr>Conclusions and Recommendations: A Summary of Key Findings for College by Slidesgo</vt:lpstr>
      <vt:lpstr>人工智慧 CNN‑LSTM deep learning based forecasting model for COVID‑19 infection cases in Nigeria, South Africa and Botswana： 基於 CNN‑LSTM 深度學習的 COVID‑19 感染病例預測模型</vt:lpstr>
      <vt:lpstr>目錄</vt:lpstr>
      <vt:lpstr>研究動機與目的</vt:lpstr>
      <vt:lpstr>動機</vt:lpstr>
      <vt:lpstr>目的</vt:lpstr>
      <vt:lpstr>02</vt:lpstr>
      <vt:lpstr>模型介紹</vt:lpstr>
      <vt:lpstr>模型介紹</vt:lpstr>
      <vt:lpstr>CNN-LSTM步驟-1</vt:lpstr>
      <vt:lpstr>CNN-LSTM步驟-2</vt:lpstr>
      <vt:lpstr>數據介紹</vt:lpstr>
      <vt:lpstr>系統環境</vt:lpstr>
      <vt:lpstr>環境設置</vt:lpstr>
      <vt:lpstr>結果與討論</vt:lpstr>
      <vt:lpstr>Covid-19趨勢分析</vt:lpstr>
      <vt:lpstr>評估指標</vt:lpstr>
      <vt:lpstr>CNN-LSTM的各項指標</vt:lpstr>
      <vt:lpstr>05</vt:lpstr>
      <vt:lpstr>結論</vt:lpstr>
      <vt:lpstr>範例說明</vt:lpstr>
      <vt:lpstr>DEMO</vt:lpstr>
      <vt:lpstr>結論與想法</vt:lpstr>
      <vt:lpstr>參考資料</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人工智慧 Event prediction within directional change framework using a CNNLSTM model： 使用CNN-LSTM模型 在方向變化框架中進行預測</dc:title>
  <cp:lastModifiedBy>采儒 李</cp:lastModifiedBy>
  <cp:revision>34</cp:revision>
  <dcterms:modified xsi:type="dcterms:W3CDTF">2023-06-08T03:09:03Z</dcterms:modified>
</cp:coreProperties>
</file>