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5143500" type="screen16x9"/>
  <p:notesSz cx="6858000" cy="9144000"/>
  <p:embeddedFontLst>
    <p:embeddedFont>
      <p:font typeface="Dela Gothic One" panose="02020500000000000000" charset="-128"/>
      <p:regular r:id="rId28"/>
    </p:embeddedFont>
    <p:embeddedFont>
      <p:font typeface="Lato" panose="02020500000000000000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D6D18C-3642-4A2D-9440-4B745B5CE7D4}">
  <a:tblStyle styleId="{B5D6D18C-3642-4A2D-9440-4B745B5CE7D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e82843ac1_3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24e82843ac1_3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4e82843ac1_3_1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g24e82843ac1_3_1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4e82843ac1_13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4e82843ac1_13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4e82843ac1_13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4e82843ac1_13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4e82843ac1_1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4e82843ac1_1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4e82843ac1_1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4e82843ac1_1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4e82843ac1_1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4e82843ac1_1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4e82843ac1_1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4e82843ac1_1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4e82843ac1_1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4e82843ac1_1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4e82843ac1_1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4e82843ac1_1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4e82843ac1_1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4e82843ac1_1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4e82843ac1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4e82843ac1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4e82843ac1_1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4e82843ac1_1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4e82843ac1_16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0" name="Google Shape;680;g24e82843ac1_16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4e82843ac1_16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9" name="Google Shape;699;g24e82843ac1_16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4e82843ac1_16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5" name="Google Shape;705;g24e82843ac1_16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4ea38230a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4ea38230a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4e82843ac1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4e82843ac1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e82843ac1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e82843ac1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4e82843ac1_3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g24e82843ac1_3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4e82843ac1_14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4e82843ac1_14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4e82843ac1_14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4e82843ac1_14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4e82843ac1_14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4e82843ac1_14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4e82843ac1_14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4e82843ac1_14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905850" y="1118950"/>
            <a:ext cx="7332300" cy="20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2658300" y="3436300"/>
            <a:ext cx="3827400" cy="475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8430775" y="-92925"/>
            <a:ext cx="314505" cy="772588"/>
          </a:xfrm>
          <a:custGeom>
            <a:avLst/>
            <a:gdLst/>
            <a:ahLst/>
            <a:cxnLst/>
            <a:rect l="l" t="t" r="r" b="b"/>
            <a:pathLst>
              <a:path w="6256" h="15368" extrusionOk="0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14"/>
          <p:cNvGrpSpPr/>
          <p:nvPr/>
        </p:nvGrpSpPr>
        <p:grpSpPr>
          <a:xfrm>
            <a:off x="6348550" y="169277"/>
            <a:ext cx="1726750" cy="186391"/>
            <a:chOff x="6348550" y="169277"/>
            <a:chExt cx="1726750" cy="186391"/>
          </a:xfrm>
        </p:grpSpPr>
        <p:sp>
          <p:nvSpPr>
            <p:cNvPr id="58" name="Google Shape;58;p14"/>
            <p:cNvSpPr/>
            <p:nvPr/>
          </p:nvSpPr>
          <p:spPr>
            <a:xfrm>
              <a:off x="6523050" y="169277"/>
              <a:ext cx="1552250" cy="29125"/>
            </a:xfrm>
            <a:custGeom>
              <a:avLst/>
              <a:gdLst/>
              <a:ahLst/>
              <a:cxnLst/>
              <a:rect l="l" t="t" r="r" b="b"/>
              <a:pathLst>
                <a:path w="62090" h="1165" extrusionOk="0">
                  <a:moveTo>
                    <a:pt x="0" y="1165"/>
                  </a:moveTo>
                  <a:cubicBezTo>
                    <a:pt x="13442" y="267"/>
                    <a:pt x="26942" y="797"/>
                    <a:pt x="40414" y="797"/>
                  </a:cubicBezTo>
                  <a:cubicBezTo>
                    <a:pt x="47640" y="797"/>
                    <a:pt x="55236" y="-1124"/>
                    <a:pt x="62090" y="1165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6348550" y="322643"/>
              <a:ext cx="1653275" cy="33025"/>
            </a:xfrm>
            <a:custGeom>
              <a:avLst/>
              <a:gdLst/>
              <a:ahLst/>
              <a:cxnLst/>
              <a:rect l="l" t="t" r="r" b="b"/>
              <a:pathLst>
                <a:path w="66131" h="1321" extrusionOk="0">
                  <a:moveTo>
                    <a:pt x="0" y="1321"/>
                  </a:moveTo>
                  <a:cubicBezTo>
                    <a:pt x="8364" y="-1069"/>
                    <a:pt x="17387" y="586"/>
                    <a:pt x="26085" y="586"/>
                  </a:cubicBezTo>
                  <a:cubicBezTo>
                    <a:pt x="39434" y="586"/>
                    <a:pt x="52782" y="586"/>
                    <a:pt x="66131" y="586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14"/>
          <p:cNvGrpSpPr/>
          <p:nvPr/>
        </p:nvGrpSpPr>
        <p:grpSpPr>
          <a:xfrm>
            <a:off x="65575" y="3544038"/>
            <a:ext cx="1506300" cy="1469575"/>
            <a:chOff x="65575" y="3544038"/>
            <a:chExt cx="1506300" cy="1469575"/>
          </a:xfrm>
        </p:grpSpPr>
        <p:sp>
          <p:nvSpPr>
            <p:cNvPr id="61" name="Google Shape;61;p14"/>
            <p:cNvSpPr/>
            <p:nvPr/>
          </p:nvSpPr>
          <p:spPr>
            <a:xfrm>
              <a:off x="175775" y="3544038"/>
              <a:ext cx="73500" cy="1313450"/>
            </a:xfrm>
            <a:custGeom>
              <a:avLst/>
              <a:gdLst/>
              <a:ahLst/>
              <a:cxnLst/>
              <a:rect l="l" t="t" r="r" b="b"/>
              <a:pathLst>
                <a:path w="2940" h="52538" extrusionOk="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304375" y="3736938"/>
              <a:ext cx="73475" cy="1276675"/>
            </a:xfrm>
            <a:custGeom>
              <a:avLst/>
              <a:gdLst/>
              <a:ahLst/>
              <a:cxnLst/>
              <a:rect l="l" t="t" r="r" b="b"/>
              <a:pathLst>
                <a:path w="2939" h="51067" extrusionOk="0">
                  <a:moveTo>
                    <a:pt x="2939" y="0"/>
                  </a:moveTo>
                  <a:cubicBezTo>
                    <a:pt x="1877" y="17017"/>
                    <a:pt x="0" y="34016"/>
                    <a:pt x="0" y="51067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65575" y="4697430"/>
              <a:ext cx="1506300" cy="31450"/>
            </a:xfrm>
            <a:custGeom>
              <a:avLst/>
              <a:gdLst/>
              <a:ahLst/>
              <a:cxnLst/>
              <a:rect l="l" t="t" r="r" b="b"/>
              <a:pathLst>
                <a:path w="60252" h="1258" extrusionOk="0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74750" y="4885038"/>
              <a:ext cx="1322625" cy="18375"/>
            </a:xfrm>
            <a:custGeom>
              <a:avLst/>
              <a:gdLst/>
              <a:ahLst/>
              <a:cxnLst/>
              <a:rect l="l" t="t" r="r" b="b"/>
              <a:pathLst>
                <a:path w="52905" h="735" extrusionOk="0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14"/>
          <p:cNvGrpSpPr/>
          <p:nvPr/>
        </p:nvGrpSpPr>
        <p:grpSpPr>
          <a:xfrm>
            <a:off x="8138804" y="4032140"/>
            <a:ext cx="898464" cy="981494"/>
            <a:chOff x="8308229" y="4117940"/>
            <a:chExt cx="898464" cy="981494"/>
          </a:xfrm>
        </p:grpSpPr>
        <p:grpSp>
          <p:nvGrpSpPr>
            <p:cNvPr id="66" name="Google Shape;66;p14"/>
            <p:cNvGrpSpPr/>
            <p:nvPr/>
          </p:nvGrpSpPr>
          <p:grpSpPr>
            <a:xfrm>
              <a:off x="8531621" y="4285441"/>
              <a:ext cx="480375" cy="720710"/>
              <a:chOff x="646025" y="3721675"/>
              <a:chExt cx="642900" cy="964419"/>
            </a:xfrm>
          </p:grpSpPr>
          <p:sp>
            <p:nvSpPr>
              <p:cNvPr id="67" name="Google Shape;67;p14"/>
              <p:cNvSpPr/>
              <p:nvPr/>
            </p:nvSpPr>
            <p:spPr>
              <a:xfrm>
                <a:off x="646025" y="3721675"/>
                <a:ext cx="642900" cy="6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 rot="10800000">
                <a:off x="810528" y="4226794"/>
                <a:ext cx="314100" cy="459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" name="Google Shape;69;p14"/>
            <p:cNvGrpSpPr/>
            <p:nvPr/>
          </p:nvGrpSpPr>
          <p:grpSpPr>
            <a:xfrm rot="-496510">
              <a:off x="8367377" y="4169511"/>
              <a:ext cx="780168" cy="878352"/>
              <a:chOff x="335325" y="2071575"/>
              <a:chExt cx="460950" cy="518900"/>
            </a:xfrm>
          </p:grpSpPr>
          <p:sp>
            <p:nvSpPr>
              <p:cNvPr id="70" name="Google Shape;70;p14"/>
              <p:cNvSpPr/>
              <p:nvPr/>
            </p:nvSpPr>
            <p:spPr>
              <a:xfrm>
                <a:off x="409650" y="2153200"/>
                <a:ext cx="305250" cy="437275"/>
              </a:xfrm>
              <a:custGeom>
                <a:avLst/>
                <a:gdLst/>
                <a:ahLst/>
                <a:cxnLst/>
                <a:rect l="l" t="t" r="r" b="b"/>
                <a:pathLst>
                  <a:path w="12210" h="17491" extrusionOk="0">
                    <a:moveTo>
                      <a:pt x="5993" y="311"/>
                    </a:moveTo>
                    <a:cubicBezTo>
                      <a:pt x="6307" y="311"/>
                      <a:pt x="6621" y="332"/>
                      <a:pt x="6932" y="374"/>
                    </a:cubicBezTo>
                    <a:cubicBezTo>
                      <a:pt x="10209" y="824"/>
                      <a:pt x="12209" y="4338"/>
                      <a:pt x="10678" y="7352"/>
                    </a:cubicBezTo>
                    <a:cubicBezTo>
                      <a:pt x="9698" y="9281"/>
                      <a:pt x="7108" y="10035"/>
                      <a:pt x="7004" y="12408"/>
                    </a:cubicBezTo>
                    <a:lnTo>
                      <a:pt x="7001" y="12408"/>
                    </a:lnTo>
                    <a:cubicBezTo>
                      <a:pt x="6948" y="12414"/>
                      <a:pt x="6907" y="12454"/>
                      <a:pt x="6897" y="12507"/>
                    </a:cubicBezTo>
                    <a:cubicBezTo>
                      <a:pt x="6598" y="12570"/>
                      <a:pt x="6296" y="12616"/>
                      <a:pt x="5992" y="12647"/>
                    </a:cubicBezTo>
                    <a:cubicBezTo>
                      <a:pt x="6285" y="11192"/>
                      <a:pt x="6429" y="9757"/>
                      <a:pt x="6931" y="8344"/>
                    </a:cubicBezTo>
                    <a:cubicBezTo>
                      <a:pt x="7221" y="7527"/>
                      <a:pt x="7589" y="6770"/>
                      <a:pt x="8002" y="6039"/>
                    </a:cubicBezTo>
                    <a:cubicBezTo>
                      <a:pt x="8143" y="6080"/>
                      <a:pt x="8282" y="6101"/>
                      <a:pt x="8415" y="6101"/>
                    </a:cubicBezTo>
                    <a:cubicBezTo>
                      <a:pt x="8801" y="6101"/>
                      <a:pt x="9137" y="5924"/>
                      <a:pt x="9326" y="5535"/>
                    </a:cubicBezTo>
                    <a:cubicBezTo>
                      <a:pt x="9374" y="5437"/>
                      <a:pt x="9299" y="5359"/>
                      <a:pt x="9219" y="5359"/>
                    </a:cubicBezTo>
                    <a:cubicBezTo>
                      <a:pt x="9181" y="5359"/>
                      <a:pt x="9141" y="5376"/>
                      <a:pt x="9113" y="5417"/>
                    </a:cubicBezTo>
                    <a:cubicBezTo>
                      <a:pt x="8927" y="5682"/>
                      <a:pt x="8696" y="5782"/>
                      <a:pt x="8444" y="5782"/>
                    </a:cubicBezTo>
                    <a:cubicBezTo>
                      <a:pt x="8355" y="5782"/>
                      <a:pt x="8263" y="5769"/>
                      <a:pt x="8169" y="5747"/>
                    </a:cubicBezTo>
                    <a:cubicBezTo>
                      <a:pt x="8515" y="5157"/>
                      <a:pt x="8885" y="4581"/>
                      <a:pt x="9270" y="4000"/>
                    </a:cubicBezTo>
                    <a:cubicBezTo>
                      <a:pt x="9325" y="3917"/>
                      <a:pt x="9241" y="3824"/>
                      <a:pt x="9159" y="3824"/>
                    </a:cubicBezTo>
                    <a:cubicBezTo>
                      <a:pt x="9130" y="3824"/>
                      <a:pt x="9102" y="3835"/>
                      <a:pt x="9079" y="3862"/>
                    </a:cubicBezTo>
                    <a:cubicBezTo>
                      <a:pt x="8636" y="4386"/>
                      <a:pt x="8215" y="4985"/>
                      <a:pt x="7830" y="5632"/>
                    </a:cubicBezTo>
                    <a:cubicBezTo>
                      <a:pt x="7267" y="5390"/>
                      <a:pt x="6685" y="4931"/>
                      <a:pt x="6288" y="4813"/>
                    </a:cubicBezTo>
                    <a:cubicBezTo>
                      <a:pt x="5977" y="4722"/>
                      <a:pt x="5656" y="4675"/>
                      <a:pt x="5334" y="4675"/>
                    </a:cubicBezTo>
                    <a:cubicBezTo>
                      <a:pt x="5113" y="4675"/>
                      <a:pt x="4891" y="4697"/>
                      <a:pt x="4672" y="4742"/>
                    </a:cubicBezTo>
                    <a:cubicBezTo>
                      <a:pt x="4315" y="4810"/>
                      <a:pt x="3851" y="4961"/>
                      <a:pt x="3485" y="5201"/>
                    </a:cubicBezTo>
                    <a:cubicBezTo>
                      <a:pt x="3365" y="4958"/>
                      <a:pt x="3238" y="4721"/>
                      <a:pt x="3096" y="4488"/>
                    </a:cubicBezTo>
                    <a:cubicBezTo>
                      <a:pt x="3078" y="4460"/>
                      <a:pt x="3054" y="4448"/>
                      <a:pt x="3031" y="4448"/>
                    </a:cubicBezTo>
                    <a:cubicBezTo>
                      <a:pt x="2977" y="4448"/>
                      <a:pt x="2925" y="4509"/>
                      <a:pt x="2956" y="4574"/>
                    </a:cubicBezTo>
                    <a:cubicBezTo>
                      <a:pt x="3075" y="4829"/>
                      <a:pt x="3188" y="5084"/>
                      <a:pt x="3295" y="5339"/>
                    </a:cubicBezTo>
                    <a:cubicBezTo>
                      <a:pt x="3000" y="5588"/>
                      <a:pt x="2820" y="5913"/>
                      <a:pt x="2914" y="6319"/>
                    </a:cubicBezTo>
                    <a:cubicBezTo>
                      <a:pt x="2922" y="6354"/>
                      <a:pt x="2951" y="6370"/>
                      <a:pt x="2981" y="6370"/>
                    </a:cubicBezTo>
                    <a:cubicBezTo>
                      <a:pt x="3018" y="6370"/>
                      <a:pt x="3056" y="6345"/>
                      <a:pt x="3053" y="6300"/>
                    </a:cubicBezTo>
                    <a:cubicBezTo>
                      <a:pt x="3032" y="5975"/>
                      <a:pt x="3160" y="5722"/>
                      <a:pt x="3372" y="5527"/>
                    </a:cubicBezTo>
                    <a:cubicBezTo>
                      <a:pt x="3955" y="6970"/>
                      <a:pt x="4322" y="8446"/>
                      <a:pt x="4436" y="10031"/>
                    </a:cubicBezTo>
                    <a:cubicBezTo>
                      <a:pt x="4459" y="10341"/>
                      <a:pt x="4476" y="10650"/>
                      <a:pt x="4463" y="10961"/>
                    </a:cubicBezTo>
                    <a:cubicBezTo>
                      <a:pt x="4451" y="11292"/>
                      <a:pt x="4063" y="12224"/>
                      <a:pt x="4215" y="12510"/>
                    </a:cubicBezTo>
                    <a:cubicBezTo>
                      <a:pt x="4221" y="12521"/>
                      <a:pt x="4226" y="12532"/>
                      <a:pt x="4229" y="12543"/>
                    </a:cubicBezTo>
                    <a:cubicBezTo>
                      <a:pt x="3949" y="12465"/>
                      <a:pt x="3692" y="12349"/>
                      <a:pt x="3477" y="12185"/>
                    </a:cubicBezTo>
                    <a:cubicBezTo>
                      <a:pt x="3482" y="12127"/>
                      <a:pt x="3480" y="12073"/>
                      <a:pt x="3482" y="12016"/>
                    </a:cubicBezTo>
                    <a:cubicBezTo>
                      <a:pt x="3493" y="12014"/>
                      <a:pt x="3502" y="12006"/>
                      <a:pt x="3509" y="11996"/>
                    </a:cubicBezTo>
                    <a:cubicBezTo>
                      <a:pt x="3732" y="11617"/>
                      <a:pt x="3974" y="11251"/>
                      <a:pt x="4231" y="10894"/>
                    </a:cubicBezTo>
                    <a:cubicBezTo>
                      <a:pt x="4255" y="10859"/>
                      <a:pt x="4217" y="10819"/>
                      <a:pt x="4183" y="10819"/>
                    </a:cubicBezTo>
                    <a:cubicBezTo>
                      <a:pt x="4171" y="10819"/>
                      <a:pt x="4160" y="10823"/>
                      <a:pt x="4151" y="10835"/>
                    </a:cubicBezTo>
                    <a:cubicBezTo>
                      <a:pt x="3906" y="11157"/>
                      <a:pt x="3684" y="11496"/>
                      <a:pt x="3486" y="11848"/>
                    </a:cubicBezTo>
                    <a:cubicBezTo>
                      <a:pt x="3482" y="11518"/>
                      <a:pt x="3420" y="11193"/>
                      <a:pt x="3303" y="10884"/>
                    </a:cubicBezTo>
                    <a:cubicBezTo>
                      <a:pt x="3431" y="10647"/>
                      <a:pt x="3557" y="10407"/>
                      <a:pt x="3671" y="10162"/>
                    </a:cubicBezTo>
                    <a:cubicBezTo>
                      <a:pt x="3687" y="10129"/>
                      <a:pt x="3659" y="10100"/>
                      <a:pt x="3632" y="10100"/>
                    </a:cubicBezTo>
                    <a:cubicBezTo>
                      <a:pt x="3619" y="10100"/>
                      <a:pt x="3606" y="10106"/>
                      <a:pt x="3598" y="10122"/>
                    </a:cubicBezTo>
                    <a:cubicBezTo>
                      <a:pt x="3479" y="10339"/>
                      <a:pt x="3369" y="10560"/>
                      <a:pt x="3262" y="10784"/>
                    </a:cubicBezTo>
                    <a:cubicBezTo>
                      <a:pt x="3155" y="10522"/>
                      <a:pt x="3010" y="10274"/>
                      <a:pt x="2841" y="10025"/>
                    </a:cubicBezTo>
                    <a:cubicBezTo>
                      <a:pt x="2959" y="9816"/>
                      <a:pt x="3077" y="9607"/>
                      <a:pt x="3203" y="9403"/>
                    </a:cubicBezTo>
                    <a:cubicBezTo>
                      <a:pt x="3222" y="9371"/>
                      <a:pt x="3193" y="9341"/>
                      <a:pt x="3163" y="9341"/>
                    </a:cubicBezTo>
                    <a:cubicBezTo>
                      <a:pt x="3150" y="9341"/>
                      <a:pt x="3136" y="9347"/>
                      <a:pt x="3126" y="9362"/>
                    </a:cubicBezTo>
                    <a:cubicBezTo>
                      <a:pt x="3002" y="9548"/>
                      <a:pt x="2890" y="9743"/>
                      <a:pt x="2785" y="9940"/>
                    </a:cubicBezTo>
                    <a:cubicBezTo>
                      <a:pt x="2709" y="9834"/>
                      <a:pt x="2629" y="9725"/>
                      <a:pt x="2545" y="9617"/>
                    </a:cubicBezTo>
                    <a:cubicBezTo>
                      <a:pt x="2478" y="9532"/>
                      <a:pt x="2411" y="9448"/>
                      <a:pt x="2345" y="9365"/>
                    </a:cubicBezTo>
                    <a:cubicBezTo>
                      <a:pt x="2431" y="9230"/>
                      <a:pt x="2506" y="9086"/>
                      <a:pt x="2570" y="8938"/>
                    </a:cubicBezTo>
                    <a:cubicBezTo>
                      <a:pt x="2582" y="8911"/>
                      <a:pt x="2559" y="8887"/>
                      <a:pt x="2537" y="8887"/>
                    </a:cubicBezTo>
                    <a:cubicBezTo>
                      <a:pt x="2527" y="8887"/>
                      <a:pt x="2517" y="8893"/>
                      <a:pt x="2511" y="8906"/>
                    </a:cubicBezTo>
                    <a:cubicBezTo>
                      <a:pt x="2446" y="9042"/>
                      <a:pt x="2374" y="9175"/>
                      <a:pt x="2296" y="9305"/>
                    </a:cubicBezTo>
                    <a:cubicBezTo>
                      <a:pt x="2141" y="9113"/>
                      <a:pt x="1988" y="8927"/>
                      <a:pt x="1840" y="8740"/>
                    </a:cubicBezTo>
                    <a:cubicBezTo>
                      <a:pt x="1917" y="8640"/>
                      <a:pt x="1993" y="8541"/>
                      <a:pt x="2068" y="8441"/>
                    </a:cubicBezTo>
                    <a:cubicBezTo>
                      <a:pt x="2087" y="8414"/>
                      <a:pt x="2065" y="8382"/>
                      <a:pt x="2041" y="8382"/>
                    </a:cubicBezTo>
                    <a:cubicBezTo>
                      <a:pt x="2034" y="8382"/>
                      <a:pt x="2025" y="8386"/>
                      <a:pt x="2019" y="8395"/>
                    </a:cubicBezTo>
                    <a:cubicBezTo>
                      <a:pt x="1944" y="8490"/>
                      <a:pt x="1872" y="8589"/>
                      <a:pt x="1799" y="8686"/>
                    </a:cubicBezTo>
                    <a:cubicBezTo>
                      <a:pt x="1692" y="8551"/>
                      <a:pt x="1588" y="8417"/>
                      <a:pt x="1489" y="8281"/>
                    </a:cubicBezTo>
                    <a:cubicBezTo>
                      <a:pt x="1678" y="8009"/>
                      <a:pt x="1866" y="7735"/>
                      <a:pt x="2041" y="7454"/>
                    </a:cubicBezTo>
                    <a:cubicBezTo>
                      <a:pt x="2059" y="7424"/>
                      <a:pt x="2034" y="7397"/>
                      <a:pt x="2007" y="7397"/>
                    </a:cubicBezTo>
                    <a:cubicBezTo>
                      <a:pt x="1994" y="7397"/>
                      <a:pt x="1981" y="7403"/>
                      <a:pt x="1972" y="7416"/>
                    </a:cubicBezTo>
                    <a:cubicBezTo>
                      <a:pt x="1787" y="7677"/>
                      <a:pt x="1614" y="7945"/>
                      <a:pt x="1440" y="8213"/>
                    </a:cubicBezTo>
                    <a:cubicBezTo>
                      <a:pt x="1281" y="7996"/>
                      <a:pt x="1134" y="7771"/>
                      <a:pt x="997" y="7539"/>
                    </a:cubicBezTo>
                    <a:cubicBezTo>
                      <a:pt x="1218" y="7148"/>
                      <a:pt x="1462" y="6770"/>
                      <a:pt x="1732" y="6410"/>
                    </a:cubicBezTo>
                    <a:cubicBezTo>
                      <a:pt x="1756" y="6378"/>
                      <a:pt x="1727" y="6336"/>
                      <a:pt x="1697" y="6336"/>
                    </a:cubicBezTo>
                    <a:cubicBezTo>
                      <a:pt x="1688" y="6336"/>
                      <a:pt x="1678" y="6341"/>
                      <a:pt x="1670" y="6351"/>
                    </a:cubicBezTo>
                    <a:cubicBezTo>
                      <a:pt x="1400" y="6700"/>
                      <a:pt x="1160" y="7068"/>
                      <a:pt x="951" y="7456"/>
                    </a:cubicBezTo>
                    <a:cubicBezTo>
                      <a:pt x="630" y="6885"/>
                      <a:pt x="401" y="6260"/>
                      <a:pt x="348" y="5503"/>
                    </a:cubicBezTo>
                    <a:cubicBezTo>
                      <a:pt x="345" y="5476"/>
                      <a:pt x="345" y="5449"/>
                      <a:pt x="344" y="5420"/>
                    </a:cubicBezTo>
                    <a:cubicBezTo>
                      <a:pt x="506" y="5191"/>
                      <a:pt x="707" y="4971"/>
                      <a:pt x="857" y="4767"/>
                    </a:cubicBezTo>
                    <a:cubicBezTo>
                      <a:pt x="1112" y="4420"/>
                      <a:pt x="1360" y="4067"/>
                      <a:pt x="1606" y="3714"/>
                    </a:cubicBezTo>
                    <a:cubicBezTo>
                      <a:pt x="1624" y="3687"/>
                      <a:pt x="1595" y="3657"/>
                      <a:pt x="1569" y="3657"/>
                    </a:cubicBezTo>
                    <a:cubicBezTo>
                      <a:pt x="1560" y="3657"/>
                      <a:pt x="1552" y="3660"/>
                      <a:pt x="1545" y="3669"/>
                    </a:cubicBezTo>
                    <a:cubicBezTo>
                      <a:pt x="1268" y="4037"/>
                      <a:pt x="995" y="4408"/>
                      <a:pt x="729" y="4783"/>
                    </a:cubicBezTo>
                    <a:cubicBezTo>
                      <a:pt x="611" y="4947"/>
                      <a:pt x="468" y="5118"/>
                      <a:pt x="339" y="5298"/>
                    </a:cubicBezTo>
                    <a:cubicBezTo>
                      <a:pt x="328" y="4979"/>
                      <a:pt x="348" y="4659"/>
                      <a:pt x="399" y="4345"/>
                    </a:cubicBezTo>
                    <a:cubicBezTo>
                      <a:pt x="407" y="4341"/>
                      <a:pt x="414" y="4337"/>
                      <a:pt x="418" y="4330"/>
                    </a:cubicBezTo>
                    <a:cubicBezTo>
                      <a:pt x="704" y="3777"/>
                      <a:pt x="1077" y="3285"/>
                      <a:pt x="1510" y="2840"/>
                    </a:cubicBezTo>
                    <a:cubicBezTo>
                      <a:pt x="1546" y="2803"/>
                      <a:pt x="1512" y="2755"/>
                      <a:pt x="1472" y="2755"/>
                    </a:cubicBezTo>
                    <a:cubicBezTo>
                      <a:pt x="1460" y="2755"/>
                      <a:pt x="1448" y="2760"/>
                      <a:pt x="1437" y="2770"/>
                    </a:cubicBezTo>
                    <a:cubicBezTo>
                      <a:pt x="1030" y="3148"/>
                      <a:pt x="710" y="3592"/>
                      <a:pt x="453" y="4078"/>
                    </a:cubicBezTo>
                    <a:cubicBezTo>
                      <a:pt x="1011" y="1651"/>
                      <a:pt x="3488" y="311"/>
                      <a:pt x="5993" y="311"/>
                    </a:cubicBezTo>
                    <a:close/>
                    <a:moveTo>
                      <a:pt x="5338" y="4965"/>
                    </a:moveTo>
                    <a:cubicBezTo>
                      <a:pt x="5626" y="4965"/>
                      <a:pt x="5879" y="4992"/>
                      <a:pt x="6052" y="5036"/>
                    </a:cubicBezTo>
                    <a:cubicBezTo>
                      <a:pt x="6674" y="5197"/>
                      <a:pt x="7122" y="5642"/>
                      <a:pt x="7670" y="5907"/>
                    </a:cubicBezTo>
                    <a:cubicBezTo>
                      <a:pt x="6500" y="7967"/>
                      <a:pt x="5719" y="10466"/>
                      <a:pt x="5864" y="12655"/>
                    </a:cubicBezTo>
                    <a:cubicBezTo>
                      <a:pt x="5693" y="12668"/>
                      <a:pt x="5519" y="12676"/>
                      <a:pt x="5345" y="12676"/>
                    </a:cubicBezTo>
                    <a:cubicBezTo>
                      <a:pt x="4998" y="12676"/>
                      <a:pt x="4653" y="12645"/>
                      <a:pt x="4333" y="12569"/>
                    </a:cubicBezTo>
                    <a:cubicBezTo>
                      <a:pt x="5023" y="12559"/>
                      <a:pt x="4599" y="9010"/>
                      <a:pt x="4564" y="8779"/>
                    </a:cubicBezTo>
                    <a:cubicBezTo>
                      <a:pt x="4387" y="7601"/>
                      <a:pt x="4078" y="6447"/>
                      <a:pt x="3571" y="5376"/>
                    </a:cubicBezTo>
                    <a:cubicBezTo>
                      <a:pt x="4046" y="5075"/>
                      <a:pt x="4760" y="4965"/>
                      <a:pt x="5338" y="4965"/>
                    </a:cubicBezTo>
                    <a:close/>
                    <a:moveTo>
                      <a:pt x="3282" y="12212"/>
                    </a:moveTo>
                    <a:cubicBezTo>
                      <a:pt x="3289" y="12253"/>
                      <a:pt x="3325" y="12283"/>
                      <a:pt x="3369" y="12283"/>
                    </a:cubicBezTo>
                    <a:cubicBezTo>
                      <a:pt x="3802" y="12789"/>
                      <a:pt x="4579" y="12949"/>
                      <a:pt x="5366" y="12949"/>
                    </a:cubicBezTo>
                    <a:cubicBezTo>
                      <a:pt x="6036" y="12949"/>
                      <a:pt x="6713" y="12833"/>
                      <a:pt x="7194" y="12717"/>
                    </a:cubicBezTo>
                    <a:cubicBezTo>
                      <a:pt x="7308" y="12790"/>
                      <a:pt x="7426" y="12844"/>
                      <a:pt x="7495" y="12988"/>
                    </a:cubicBezTo>
                    <a:cubicBezTo>
                      <a:pt x="7589" y="13182"/>
                      <a:pt x="7541" y="13397"/>
                      <a:pt x="7422" y="13566"/>
                    </a:cubicBezTo>
                    <a:cubicBezTo>
                      <a:pt x="6739" y="13793"/>
                      <a:pt x="6083" y="14005"/>
                      <a:pt x="5353" y="14005"/>
                    </a:cubicBezTo>
                    <a:cubicBezTo>
                      <a:pt x="5350" y="14005"/>
                      <a:pt x="5348" y="14005"/>
                      <a:pt x="5345" y="14005"/>
                    </a:cubicBezTo>
                    <a:cubicBezTo>
                      <a:pt x="4905" y="14005"/>
                      <a:pt x="3510" y="13928"/>
                      <a:pt x="3067" y="13455"/>
                    </a:cubicBezTo>
                    <a:cubicBezTo>
                      <a:pt x="2946" y="13213"/>
                      <a:pt x="2846" y="12993"/>
                      <a:pt x="2924" y="12712"/>
                    </a:cubicBezTo>
                    <a:cubicBezTo>
                      <a:pt x="2981" y="12500"/>
                      <a:pt x="3114" y="12338"/>
                      <a:pt x="3282" y="12212"/>
                    </a:cubicBezTo>
                    <a:close/>
                    <a:moveTo>
                      <a:pt x="2911" y="13589"/>
                    </a:moveTo>
                    <a:cubicBezTo>
                      <a:pt x="2917" y="13595"/>
                      <a:pt x="2924" y="13601"/>
                      <a:pt x="2932" y="13608"/>
                    </a:cubicBezTo>
                    <a:cubicBezTo>
                      <a:pt x="2940" y="13614"/>
                      <a:pt x="2951" y="13614"/>
                      <a:pt x="2959" y="13617"/>
                    </a:cubicBezTo>
                    <a:cubicBezTo>
                      <a:pt x="3278" y="13997"/>
                      <a:pt x="4121" y="14123"/>
                      <a:pt x="4487" y="14182"/>
                    </a:cubicBezTo>
                    <a:cubicBezTo>
                      <a:pt x="4766" y="14225"/>
                      <a:pt x="5053" y="14248"/>
                      <a:pt x="5342" y="14248"/>
                    </a:cubicBezTo>
                    <a:cubicBezTo>
                      <a:pt x="6011" y="14248"/>
                      <a:pt x="6689" y="14125"/>
                      <a:pt x="7291" y="13850"/>
                    </a:cubicBezTo>
                    <a:cubicBezTo>
                      <a:pt x="7337" y="13976"/>
                      <a:pt x="7412" y="14081"/>
                      <a:pt x="7410" y="14234"/>
                    </a:cubicBezTo>
                    <a:cubicBezTo>
                      <a:pt x="7410" y="14314"/>
                      <a:pt x="7394" y="14394"/>
                      <a:pt x="7367" y="14468"/>
                    </a:cubicBezTo>
                    <a:cubicBezTo>
                      <a:pt x="7348" y="14473"/>
                      <a:pt x="7332" y="14484"/>
                      <a:pt x="7321" y="14500"/>
                    </a:cubicBezTo>
                    <a:cubicBezTo>
                      <a:pt x="6822" y="15133"/>
                      <a:pt x="5930" y="15281"/>
                      <a:pt x="5166" y="15297"/>
                    </a:cubicBezTo>
                    <a:cubicBezTo>
                      <a:pt x="5152" y="15298"/>
                      <a:pt x="5136" y="15298"/>
                      <a:pt x="5118" y="15298"/>
                    </a:cubicBezTo>
                    <a:cubicBezTo>
                      <a:pt x="4738" y="15298"/>
                      <a:pt x="3625" y="15228"/>
                      <a:pt x="3106" y="14907"/>
                    </a:cubicBezTo>
                    <a:cubicBezTo>
                      <a:pt x="3118" y="14870"/>
                      <a:pt x="3109" y="14829"/>
                      <a:pt x="3078" y="14803"/>
                    </a:cubicBezTo>
                    <a:cubicBezTo>
                      <a:pt x="2994" y="14735"/>
                      <a:pt x="2916" y="14661"/>
                      <a:pt x="2841" y="14582"/>
                    </a:cubicBezTo>
                    <a:cubicBezTo>
                      <a:pt x="2841" y="14577"/>
                      <a:pt x="2836" y="14572"/>
                      <a:pt x="2836" y="14567"/>
                    </a:cubicBezTo>
                    <a:cubicBezTo>
                      <a:pt x="2833" y="14547"/>
                      <a:pt x="2815" y="14531"/>
                      <a:pt x="2796" y="14531"/>
                    </a:cubicBezTo>
                    <a:cubicBezTo>
                      <a:pt x="2713" y="14427"/>
                      <a:pt x="2666" y="14301"/>
                      <a:pt x="2662" y="14169"/>
                    </a:cubicBezTo>
                    <a:cubicBezTo>
                      <a:pt x="2650" y="13915"/>
                      <a:pt x="2792" y="13774"/>
                      <a:pt x="2911" y="13589"/>
                    </a:cubicBezTo>
                    <a:close/>
                    <a:moveTo>
                      <a:pt x="2774" y="14877"/>
                    </a:moveTo>
                    <a:lnTo>
                      <a:pt x="2774" y="14877"/>
                    </a:lnTo>
                    <a:cubicBezTo>
                      <a:pt x="2795" y="14894"/>
                      <a:pt x="2817" y="14912"/>
                      <a:pt x="2841" y="14928"/>
                    </a:cubicBezTo>
                    <a:cubicBezTo>
                      <a:pt x="3204" y="15385"/>
                      <a:pt x="4315" y="15501"/>
                      <a:pt x="4736" y="15530"/>
                    </a:cubicBezTo>
                    <a:cubicBezTo>
                      <a:pt x="4871" y="15540"/>
                      <a:pt x="5013" y="15545"/>
                      <a:pt x="5159" y="15545"/>
                    </a:cubicBezTo>
                    <a:cubicBezTo>
                      <a:pt x="5842" y="15545"/>
                      <a:pt x="6608" y="15421"/>
                      <a:pt x="7143" y="15017"/>
                    </a:cubicBezTo>
                    <a:lnTo>
                      <a:pt x="7143" y="15017"/>
                    </a:lnTo>
                    <a:cubicBezTo>
                      <a:pt x="8147" y="15983"/>
                      <a:pt x="5228" y="16238"/>
                      <a:pt x="5068" y="16239"/>
                    </a:cubicBezTo>
                    <a:cubicBezTo>
                      <a:pt x="5038" y="16240"/>
                      <a:pt x="5009" y="16240"/>
                      <a:pt x="4980" y="16240"/>
                    </a:cubicBezTo>
                    <a:cubicBezTo>
                      <a:pt x="4518" y="16240"/>
                      <a:pt x="4066" y="16181"/>
                      <a:pt x="3617" y="16093"/>
                    </a:cubicBezTo>
                    <a:cubicBezTo>
                      <a:pt x="3609" y="16065"/>
                      <a:pt x="3585" y="16046"/>
                      <a:pt x="3558" y="16042"/>
                    </a:cubicBezTo>
                    <a:cubicBezTo>
                      <a:pt x="3421" y="16024"/>
                      <a:pt x="3295" y="16019"/>
                      <a:pt x="3177" y="15995"/>
                    </a:cubicBezTo>
                    <a:cubicBezTo>
                      <a:pt x="3165" y="15992"/>
                      <a:pt x="3150" y="15989"/>
                      <a:pt x="3137" y="15986"/>
                    </a:cubicBezTo>
                    <a:cubicBezTo>
                      <a:pt x="3012" y="15956"/>
                      <a:pt x="2897" y="15889"/>
                      <a:pt x="2811" y="15791"/>
                    </a:cubicBezTo>
                    <a:cubicBezTo>
                      <a:pt x="2583" y="15541"/>
                      <a:pt x="2599" y="15151"/>
                      <a:pt x="2774" y="14877"/>
                    </a:cubicBezTo>
                    <a:close/>
                    <a:moveTo>
                      <a:pt x="6851" y="16217"/>
                    </a:moveTo>
                    <a:lnTo>
                      <a:pt x="6851" y="16217"/>
                    </a:lnTo>
                    <a:cubicBezTo>
                      <a:pt x="6354" y="16823"/>
                      <a:pt x="5481" y="17221"/>
                      <a:pt x="4674" y="17221"/>
                    </a:cubicBezTo>
                    <a:cubicBezTo>
                      <a:pt x="3984" y="17221"/>
                      <a:pt x="3342" y="16930"/>
                      <a:pt x="3026" y="16228"/>
                    </a:cubicBezTo>
                    <a:lnTo>
                      <a:pt x="3026" y="16228"/>
                    </a:lnTo>
                    <a:cubicBezTo>
                      <a:pt x="3119" y="16264"/>
                      <a:pt x="3217" y="16284"/>
                      <a:pt x="3311" y="16284"/>
                    </a:cubicBezTo>
                    <a:cubicBezTo>
                      <a:pt x="3365" y="16284"/>
                      <a:pt x="3418" y="16278"/>
                      <a:pt x="3469" y="16263"/>
                    </a:cubicBezTo>
                    <a:cubicBezTo>
                      <a:pt x="4006" y="16428"/>
                      <a:pt x="4583" y="16519"/>
                      <a:pt x="5156" y="16519"/>
                    </a:cubicBezTo>
                    <a:cubicBezTo>
                      <a:pt x="5741" y="16519"/>
                      <a:pt x="6322" y="16424"/>
                      <a:pt x="6851" y="16217"/>
                    </a:cubicBezTo>
                    <a:close/>
                    <a:moveTo>
                      <a:pt x="5975" y="0"/>
                    </a:moveTo>
                    <a:cubicBezTo>
                      <a:pt x="3670" y="0"/>
                      <a:pt x="1313" y="1009"/>
                      <a:pt x="410" y="3266"/>
                    </a:cubicBezTo>
                    <a:cubicBezTo>
                      <a:pt x="95" y="4051"/>
                      <a:pt x="1" y="4895"/>
                      <a:pt x="93" y="5722"/>
                    </a:cubicBezTo>
                    <a:cubicBezTo>
                      <a:pt x="77" y="5762"/>
                      <a:pt x="63" y="5803"/>
                      <a:pt x="50" y="5843"/>
                    </a:cubicBezTo>
                    <a:cubicBezTo>
                      <a:pt x="44" y="5866"/>
                      <a:pt x="61" y="5880"/>
                      <a:pt x="79" y="5880"/>
                    </a:cubicBezTo>
                    <a:cubicBezTo>
                      <a:pt x="90" y="5880"/>
                      <a:pt x="101" y="5875"/>
                      <a:pt x="108" y="5864"/>
                    </a:cubicBezTo>
                    <a:cubicBezTo>
                      <a:pt x="184" y="6418"/>
                      <a:pt x="347" y="6960"/>
                      <a:pt x="587" y="7465"/>
                    </a:cubicBezTo>
                    <a:cubicBezTo>
                      <a:pt x="846" y="8009"/>
                      <a:pt x="1220" y="8479"/>
                      <a:pt x="1609" y="8935"/>
                    </a:cubicBezTo>
                    <a:cubicBezTo>
                      <a:pt x="1588" y="8963"/>
                      <a:pt x="1566" y="8991"/>
                      <a:pt x="1545" y="9018"/>
                    </a:cubicBezTo>
                    <a:cubicBezTo>
                      <a:pt x="1527" y="9043"/>
                      <a:pt x="1548" y="9074"/>
                      <a:pt x="1571" y="9074"/>
                    </a:cubicBezTo>
                    <a:cubicBezTo>
                      <a:pt x="1578" y="9074"/>
                      <a:pt x="1586" y="9071"/>
                      <a:pt x="1593" y="9062"/>
                    </a:cubicBezTo>
                    <a:cubicBezTo>
                      <a:pt x="1612" y="9037"/>
                      <a:pt x="1633" y="9011"/>
                      <a:pt x="1650" y="8986"/>
                    </a:cubicBezTo>
                    <a:cubicBezTo>
                      <a:pt x="1815" y="9177"/>
                      <a:pt x="1979" y="9367"/>
                      <a:pt x="2138" y="9560"/>
                    </a:cubicBezTo>
                    <a:cubicBezTo>
                      <a:pt x="2135" y="9582"/>
                      <a:pt x="2152" y="9601"/>
                      <a:pt x="2175" y="9603"/>
                    </a:cubicBezTo>
                    <a:cubicBezTo>
                      <a:pt x="2758" y="10310"/>
                      <a:pt x="3252" y="11053"/>
                      <a:pt x="3274" y="12051"/>
                    </a:cubicBezTo>
                    <a:cubicBezTo>
                      <a:pt x="2729" y="12242"/>
                      <a:pt x="2433" y="12991"/>
                      <a:pt x="2790" y="13460"/>
                    </a:cubicBezTo>
                    <a:cubicBezTo>
                      <a:pt x="2535" y="13578"/>
                      <a:pt x="2403" y="13952"/>
                      <a:pt x="2412" y="14209"/>
                    </a:cubicBezTo>
                    <a:cubicBezTo>
                      <a:pt x="2420" y="14402"/>
                      <a:pt x="2505" y="14604"/>
                      <a:pt x="2639" y="14757"/>
                    </a:cubicBezTo>
                    <a:cubicBezTo>
                      <a:pt x="2374" y="15063"/>
                      <a:pt x="2315" y="15501"/>
                      <a:pt x="2541" y="15854"/>
                    </a:cubicBezTo>
                    <a:cubicBezTo>
                      <a:pt x="2615" y="15962"/>
                      <a:pt x="2709" y="16056"/>
                      <a:pt x="2820" y="16126"/>
                    </a:cubicBezTo>
                    <a:cubicBezTo>
                      <a:pt x="2986" y="17097"/>
                      <a:pt x="3766" y="17491"/>
                      <a:pt x="4632" y="17491"/>
                    </a:cubicBezTo>
                    <a:cubicBezTo>
                      <a:pt x="5599" y="17491"/>
                      <a:pt x="6673" y="16999"/>
                      <a:pt x="7119" y="16271"/>
                    </a:cubicBezTo>
                    <a:cubicBezTo>
                      <a:pt x="7157" y="16207"/>
                      <a:pt x="7119" y="16139"/>
                      <a:pt x="7063" y="16107"/>
                    </a:cubicBezTo>
                    <a:cubicBezTo>
                      <a:pt x="7516" y="15817"/>
                      <a:pt x="7885" y="15205"/>
                      <a:pt x="7323" y="14859"/>
                    </a:cubicBezTo>
                    <a:cubicBezTo>
                      <a:pt x="7356" y="14825"/>
                      <a:pt x="7388" y="14794"/>
                      <a:pt x="7418" y="14757"/>
                    </a:cubicBezTo>
                    <a:cubicBezTo>
                      <a:pt x="7552" y="14629"/>
                      <a:pt x="7637" y="14461"/>
                      <a:pt x="7657" y="14279"/>
                    </a:cubicBezTo>
                    <a:cubicBezTo>
                      <a:pt x="7678" y="14118"/>
                      <a:pt x="7656" y="13874"/>
                      <a:pt x="7543" y="13729"/>
                    </a:cubicBezTo>
                    <a:cubicBezTo>
                      <a:pt x="7557" y="13721"/>
                      <a:pt x="7568" y="13710"/>
                      <a:pt x="7575" y="13695"/>
                    </a:cubicBezTo>
                    <a:cubicBezTo>
                      <a:pt x="7764" y="13506"/>
                      <a:pt x="7853" y="13240"/>
                      <a:pt x="7777" y="12969"/>
                    </a:cubicBezTo>
                    <a:cubicBezTo>
                      <a:pt x="7715" y="12752"/>
                      <a:pt x="7512" y="12510"/>
                      <a:pt x="7278" y="12463"/>
                    </a:cubicBezTo>
                    <a:cubicBezTo>
                      <a:pt x="7286" y="12451"/>
                      <a:pt x="7291" y="12438"/>
                      <a:pt x="7292" y="12425"/>
                    </a:cubicBezTo>
                    <a:cubicBezTo>
                      <a:pt x="7385" y="10253"/>
                      <a:pt x="9725" y="9510"/>
                      <a:pt x="10740" y="7865"/>
                    </a:cubicBezTo>
                    <a:cubicBezTo>
                      <a:pt x="11347" y="6882"/>
                      <a:pt x="11613" y="5683"/>
                      <a:pt x="11484" y="4538"/>
                    </a:cubicBezTo>
                    <a:cubicBezTo>
                      <a:pt x="11208" y="2085"/>
                      <a:pt x="9149" y="274"/>
                      <a:pt x="6747" y="38"/>
                    </a:cubicBezTo>
                    <a:cubicBezTo>
                      <a:pt x="6492" y="13"/>
                      <a:pt x="6234" y="0"/>
                      <a:pt x="59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375400" y="2393900"/>
                <a:ext cx="53400" cy="343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1374" extrusionOk="0">
                    <a:moveTo>
                      <a:pt x="2055" y="1"/>
                    </a:moveTo>
                    <a:cubicBezTo>
                      <a:pt x="2049" y="1"/>
                      <a:pt x="2042" y="2"/>
                      <a:pt x="2035" y="5"/>
                    </a:cubicBezTo>
                    <a:cubicBezTo>
                      <a:pt x="1337" y="281"/>
                      <a:pt x="634" y="689"/>
                      <a:pt x="73" y="1189"/>
                    </a:cubicBezTo>
                    <a:cubicBezTo>
                      <a:pt x="0" y="1255"/>
                      <a:pt x="71" y="1373"/>
                      <a:pt x="154" y="1373"/>
                    </a:cubicBezTo>
                    <a:cubicBezTo>
                      <a:pt x="172" y="1373"/>
                      <a:pt x="190" y="1368"/>
                      <a:pt x="207" y="1355"/>
                    </a:cubicBezTo>
                    <a:cubicBezTo>
                      <a:pt x="824" y="909"/>
                      <a:pt x="1422" y="496"/>
                      <a:pt x="2083" y="115"/>
                    </a:cubicBezTo>
                    <a:cubicBezTo>
                      <a:pt x="2136" y="85"/>
                      <a:pt x="2107" y="1"/>
                      <a:pt x="20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335325" y="2323375"/>
                <a:ext cx="546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761" extrusionOk="0">
                    <a:moveTo>
                      <a:pt x="2055" y="1"/>
                    </a:moveTo>
                    <a:cubicBezTo>
                      <a:pt x="2046" y="1"/>
                      <a:pt x="2036" y="3"/>
                      <a:pt x="2026" y="6"/>
                    </a:cubicBezTo>
                    <a:cubicBezTo>
                      <a:pt x="1393" y="252"/>
                      <a:pt x="741" y="365"/>
                      <a:pt x="102" y="571"/>
                    </a:cubicBezTo>
                    <a:cubicBezTo>
                      <a:pt x="1" y="604"/>
                      <a:pt x="17" y="760"/>
                      <a:pt x="126" y="760"/>
                    </a:cubicBezTo>
                    <a:cubicBezTo>
                      <a:pt x="127" y="760"/>
                      <a:pt x="128" y="760"/>
                      <a:pt x="129" y="760"/>
                    </a:cubicBezTo>
                    <a:cubicBezTo>
                      <a:pt x="795" y="741"/>
                      <a:pt x="1504" y="454"/>
                      <a:pt x="2100" y="177"/>
                    </a:cubicBezTo>
                    <a:cubicBezTo>
                      <a:pt x="2186" y="137"/>
                      <a:pt x="2137" y="1"/>
                      <a:pt x="20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355050" y="2158375"/>
                <a:ext cx="62300" cy="42125"/>
              </a:xfrm>
              <a:custGeom>
                <a:avLst/>
                <a:gdLst/>
                <a:ahLst/>
                <a:cxnLst/>
                <a:rect l="l" t="t" r="r" b="b"/>
                <a:pathLst>
                  <a:path w="2492" h="1685" extrusionOk="0">
                    <a:moveTo>
                      <a:pt x="134" y="1"/>
                    </a:moveTo>
                    <a:cubicBezTo>
                      <a:pt x="58" y="1"/>
                      <a:pt x="1" y="99"/>
                      <a:pt x="65" y="175"/>
                    </a:cubicBezTo>
                    <a:cubicBezTo>
                      <a:pt x="631" y="872"/>
                      <a:pt x="1504" y="1380"/>
                      <a:pt x="2339" y="1680"/>
                    </a:cubicBezTo>
                    <a:cubicBezTo>
                      <a:pt x="2349" y="1683"/>
                      <a:pt x="2358" y="1685"/>
                      <a:pt x="2366" y="1685"/>
                    </a:cubicBezTo>
                    <a:cubicBezTo>
                      <a:pt x="2446" y="1685"/>
                      <a:pt x="2491" y="1548"/>
                      <a:pt x="2405" y="1509"/>
                    </a:cubicBezTo>
                    <a:cubicBezTo>
                      <a:pt x="1565" y="1130"/>
                      <a:pt x="903" y="617"/>
                      <a:pt x="204" y="29"/>
                    </a:cubicBezTo>
                    <a:cubicBezTo>
                      <a:pt x="181" y="9"/>
                      <a:pt x="157" y="1"/>
                      <a:pt x="1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>
                <a:off x="475200" y="2082825"/>
                <a:ext cx="22375" cy="49200"/>
              </a:xfrm>
              <a:custGeom>
                <a:avLst/>
                <a:gdLst/>
                <a:ahLst/>
                <a:cxnLst/>
                <a:rect l="l" t="t" r="r" b="b"/>
                <a:pathLst>
                  <a:path w="895" h="1968" extrusionOk="0">
                    <a:moveTo>
                      <a:pt x="116" y="1"/>
                    </a:moveTo>
                    <a:cubicBezTo>
                      <a:pt x="57" y="1"/>
                      <a:pt x="1" y="47"/>
                      <a:pt x="25" y="120"/>
                    </a:cubicBezTo>
                    <a:cubicBezTo>
                      <a:pt x="230" y="730"/>
                      <a:pt x="460" y="1337"/>
                      <a:pt x="719" y="1926"/>
                    </a:cubicBezTo>
                    <a:cubicBezTo>
                      <a:pt x="733" y="1955"/>
                      <a:pt x="758" y="1968"/>
                      <a:pt x="784" y="1968"/>
                    </a:cubicBezTo>
                    <a:cubicBezTo>
                      <a:pt x="837" y="1968"/>
                      <a:pt x="895" y="1918"/>
                      <a:pt x="876" y="1859"/>
                    </a:cubicBezTo>
                    <a:cubicBezTo>
                      <a:pt x="686" y="1251"/>
                      <a:pt x="458" y="654"/>
                      <a:pt x="213" y="66"/>
                    </a:cubicBezTo>
                    <a:cubicBezTo>
                      <a:pt x="194" y="21"/>
                      <a:pt x="155" y="1"/>
                      <a:pt x="1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614550" y="2071575"/>
                <a:ext cx="20625" cy="5980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2392" extrusionOk="0">
                    <a:moveTo>
                      <a:pt x="705" y="0"/>
                    </a:moveTo>
                    <a:cubicBezTo>
                      <a:pt x="674" y="0"/>
                      <a:pt x="645" y="15"/>
                      <a:pt x="630" y="49"/>
                    </a:cubicBezTo>
                    <a:cubicBezTo>
                      <a:pt x="313" y="750"/>
                      <a:pt x="131" y="1521"/>
                      <a:pt x="11" y="2280"/>
                    </a:cubicBezTo>
                    <a:cubicBezTo>
                      <a:pt x="1" y="2347"/>
                      <a:pt x="56" y="2391"/>
                      <a:pt x="108" y="2391"/>
                    </a:cubicBezTo>
                    <a:cubicBezTo>
                      <a:pt x="143" y="2391"/>
                      <a:pt x="176" y="2371"/>
                      <a:pt x="187" y="2325"/>
                    </a:cubicBezTo>
                    <a:cubicBezTo>
                      <a:pt x="346" y="1571"/>
                      <a:pt x="582" y="854"/>
                      <a:pt x="803" y="119"/>
                    </a:cubicBezTo>
                    <a:cubicBezTo>
                      <a:pt x="824" y="52"/>
                      <a:pt x="762" y="0"/>
                      <a:pt x="7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706675" y="2143525"/>
                <a:ext cx="449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311" extrusionOk="0">
                    <a:moveTo>
                      <a:pt x="1679" y="1"/>
                    </a:moveTo>
                    <a:cubicBezTo>
                      <a:pt x="1665" y="1"/>
                      <a:pt x="1650" y="5"/>
                      <a:pt x="1635" y="14"/>
                    </a:cubicBezTo>
                    <a:cubicBezTo>
                      <a:pt x="1101" y="358"/>
                      <a:pt x="604" y="768"/>
                      <a:pt x="83" y="1133"/>
                    </a:cubicBezTo>
                    <a:cubicBezTo>
                      <a:pt x="0" y="1191"/>
                      <a:pt x="51" y="1311"/>
                      <a:pt x="132" y="1311"/>
                    </a:cubicBezTo>
                    <a:cubicBezTo>
                      <a:pt x="148" y="1311"/>
                      <a:pt x="166" y="1306"/>
                      <a:pt x="183" y="1295"/>
                    </a:cubicBezTo>
                    <a:cubicBezTo>
                      <a:pt x="725" y="964"/>
                      <a:pt x="1291" y="596"/>
                      <a:pt x="1742" y="145"/>
                    </a:cubicBezTo>
                    <a:cubicBezTo>
                      <a:pt x="1797" y="90"/>
                      <a:pt x="1745" y="1"/>
                      <a:pt x="16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742575" y="2257175"/>
                <a:ext cx="53700" cy="17850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714" extrusionOk="0">
                    <a:moveTo>
                      <a:pt x="2024" y="1"/>
                    </a:moveTo>
                    <a:cubicBezTo>
                      <a:pt x="2013" y="1"/>
                      <a:pt x="2000" y="3"/>
                      <a:pt x="1987" y="9"/>
                    </a:cubicBezTo>
                    <a:cubicBezTo>
                      <a:pt x="1361" y="267"/>
                      <a:pt x="802" y="474"/>
                      <a:pt x="120" y="528"/>
                    </a:cubicBezTo>
                    <a:cubicBezTo>
                      <a:pt x="1" y="536"/>
                      <a:pt x="0" y="713"/>
                      <a:pt x="120" y="713"/>
                    </a:cubicBezTo>
                    <a:cubicBezTo>
                      <a:pt x="120" y="713"/>
                      <a:pt x="121" y="713"/>
                      <a:pt x="121" y="713"/>
                    </a:cubicBezTo>
                    <a:cubicBezTo>
                      <a:pt x="784" y="707"/>
                      <a:pt x="1508" y="560"/>
                      <a:pt x="2067" y="190"/>
                    </a:cubicBezTo>
                    <a:cubicBezTo>
                      <a:pt x="2147" y="138"/>
                      <a:pt x="2110" y="1"/>
                      <a:pt x="20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694750" y="2378350"/>
                <a:ext cx="54750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739" extrusionOk="0">
                    <a:moveTo>
                      <a:pt x="101" y="0"/>
                    </a:moveTo>
                    <a:cubicBezTo>
                      <a:pt x="21" y="0"/>
                      <a:pt x="0" y="126"/>
                      <a:pt x="87" y="155"/>
                    </a:cubicBezTo>
                    <a:cubicBezTo>
                      <a:pt x="722" y="362"/>
                      <a:pt x="1382" y="609"/>
                      <a:pt x="2037" y="737"/>
                    </a:cubicBezTo>
                    <a:cubicBezTo>
                      <a:pt x="2043" y="738"/>
                      <a:pt x="2048" y="738"/>
                      <a:pt x="2053" y="738"/>
                    </a:cubicBezTo>
                    <a:cubicBezTo>
                      <a:pt x="2134" y="738"/>
                      <a:pt x="2189" y="615"/>
                      <a:pt x="2099" y="579"/>
                    </a:cubicBezTo>
                    <a:cubicBezTo>
                      <a:pt x="1470" y="327"/>
                      <a:pt x="781" y="176"/>
                      <a:pt x="125" y="4"/>
                    </a:cubicBezTo>
                    <a:cubicBezTo>
                      <a:pt x="116" y="1"/>
                      <a:pt x="109" y="0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>
                <a:off x="424475" y="2281725"/>
                <a:ext cx="26375" cy="3932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573" extrusionOk="0">
                    <a:moveTo>
                      <a:pt x="1007" y="1"/>
                    </a:moveTo>
                    <a:cubicBezTo>
                      <a:pt x="995" y="1"/>
                      <a:pt x="984" y="6"/>
                      <a:pt x="976" y="16"/>
                    </a:cubicBezTo>
                    <a:cubicBezTo>
                      <a:pt x="629" y="501"/>
                      <a:pt x="308" y="1005"/>
                      <a:pt x="15" y="1524"/>
                    </a:cubicBezTo>
                    <a:cubicBezTo>
                      <a:pt x="1" y="1549"/>
                      <a:pt x="23" y="1572"/>
                      <a:pt x="46" y="1572"/>
                    </a:cubicBezTo>
                    <a:cubicBezTo>
                      <a:pt x="56" y="1572"/>
                      <a:pt x="66" y="1568"/>
                      <a:pt x="72" y="1556"/>
                    </a:cubicBezTo>
                    <a:cubicBezTo>
                      <a:pt x="375" y="1041"/>
                      <a:pt x="702" y="542"/>
                      <a:pt x="1037" y="48"/>
                    </a:cubicBezTo>
                    <a:cubicBezTo>
                      <a:pt x="1054" y="23"/>
                      <a:pt x="1031" y="1"/>
                      <a:pt x="10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0" name="Google Shape;80;p14"/>
          <p:cNvGrpSpPr/>
          <p:nvPr/>
        </p:nvGrpSpPr>
        <p:grpSpPr>
          <a:xfrm>
            <a:off x="58525" y="54428"/>
            <a:ext cx="1048938" cy="1351825"/>
            <a:chOff x="58525" y="54428"/>
            <a:chExt cx="1048938" cy="1351825"/>
          </a:xfrm>
        </p:grpSpPr>
        <p:grpSp>
          <p:nvGrpSpPr>
            <p:cNvPr id="81" name="Google Shape;81;p14"/>
            <p:cNvGrpSpPr/>
            <p:nvPr/>
          </p:nvGrpSpPr>
          <p:grpSpPr>
            <a:xfrm rot="-141173">
              <a:off x="318460" y="69580"/>
              <a:ext cx="763732" cy="1246833"/>
              <a:chOff x="4501059" y="2591762"/>
              <a:chExt cx="801900" cy="1309145"/>
            </a:xfrm>
          </p:grpSpPr>
          <p:grpSp>
            <p:nvGrpSpPr>
              <p:cNvPr id="82" name="Google Shape;82;p14"/>
              <p:cNvGrpSpPr/>
              <p:nvPr/>
            </p:nvGrpSpPr>
            <p:grpSpPr>
              <a:xfrm>
                <a:off x="4501059" y="2695596"/>
                <a:ext cx="801900" cy="1205311"/>
                <a:chOff x="4501059" y="2695596"/>
                <a:chExt cx="801900" cy="1205311"/>
              </a:xfrm>
            </p:grpSpPr>
            <p:sp>
              <p:nvSpPr>
                <p:cNvPr id="83" name="Google Shape;83;p14"/>
                <p:cNvSpPr/>
                <p:nvPr/>
              </p:nvSpPr>
              <p:spPr>
                <a:xfrm>
                  <a:off x="4501059" y="3099007"/>
                  <a:ext cx="801900" cy="8019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" name="Google Shape;84;p14"/>
                <p:cNvSpPr/>
                <p:nvPr/>
              </p:nvSpPr>
              <p:spPr>
                <a:xfrm rot="-582634">
                  <a:off x="4677019" y="2715065"/>
                  <a:ext cx="284577" cy="63248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5" name="Google Shape;85;p14"/>
              <p:cNvSpPr/>
              <p:nvPr/>
            </p:nvSpPr>
            <p:spPr>
              <a:xfrm rot="-758455">
                <a:off x="4564990" y="2632367"/>
                <a:ext cx="382471" cy="10269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14"/>
            <p:cNvGrpSpPr/>
            <p:nvPr/>
          </p:nvGrpSpPr>
          <p:grpSpPr>
            <a:xfrm rot="-739322">
              <a:off x="175538" y="158619"/>
              <a:ext cx="766828" cy="1179396"/>
              <a:chOff x="624025" y="1118400"/>
              <a:chExt cx="434650" cy="668500"/>
            </a:xfrm>
          </p:grpSpPr>
          <p:sp>
            <p:nvSpPr>
              <p:cNvPr id="87" name="Google Shape;87;p14"/>
              <p:cNvSpPr/>
              <p:nvPr/>
            </p:nvSpPr>
            <p:spPr>
              <a:xfrm>
                <a:off x="624025" y="1118400"/>
                <a:ext cx="434650" cy="668500"/>
              </a:xfrm>
              <a:custGeom>
                <a:avLst/>
                <a:gdLst/>
                <a:ahLst/>
                <a:cxnLst/>
                <a:rect l="l" t="t" r="r" b="b"/>
                <a:pathLst>
                  <a:path w="17386" h="26740" extrusionOk="0">
                    <a:moveTo>
                      <a:pt x="5260" y="171"/>
                    </a:moveTo>
                    <a:cubicBezTo>
                      <a:pt x="7126" y="352"/>
                      <a:pt x="9050" y="340"/>
                      <a:pt x="10924" y="356"/>
                    </a:cubicBezTo>
                    <a:cubicBezTo>
                      <a:pt x="11229" y="500"/>
                      <a:pt x="11493" y="615"/>
                      <a:pt x="11597" y="978"/>
                    </a:cubicBezTo>
                    <a:cubicBezTo>
                      <a:pt x="11716" y="1395"/>
                      <a:pt x="11439" y="1867"/>
                      <a:pt x="10983" y="1877"/>
                    </a:cubicBezTo>
                    <a:cubicBezTo>
                      <a:pt x="10967" y="1878"/>
                      <a:pt x="10955" y="1885"/>
                      <a:pt x="10943" y="1894"/>
                    </a:cubicBezTo>
                    <a:cubicBezTo>
                      <a:pt x="10155" y="1847"/>
                      <a:pt x="9361" y="1826"/>
                      <a:pt x="8567" y="1826"/>
                    </a:cubicBezTo>
                    <a:cubicBezTo>
                      <a:pt x="7511" y="1826"/>
                      <a:pt x="6454" y="1863"/>
                      <a:pt x="5407" y="1923"/>
                    </a:cubicBezTo>
                    <a:cubicBezTo>
                      <a:pt x="5402" y="1898"/>
                      <a:pt x="5380" y="1878"/>
                      <a:pt x="5354" y="1877"/>
                    </a:cubicBezTo>
                    <a:cubicBezTo>
                      <a:pt x="4921" y="1829"/>
                      <a:pt x="4471" y="1638"/>
                      <a:pt x="4379" y="1160"/>
                    </a:cubicBezTo>
                    <a:cubicBezTo>
                      <a:pt x="4270" y="607"/>
                      <a:pt x="4769" y="262"/>
                      <a:pt x="5239" y="183"/>
                    </a:cubicBezTo>
                    <a:cubicBezTo>
                      <a:pt x="5249" y="181"/>
                      <a:pt x="5252" y="175"/>
                      <a:pt x="5260" y="171"/>
                    </a:cubicBezTo>
                    <a:close/>
                    <a:moveTo>
                      <a:pt x="10537" y="2082"/>
                    </a:moveTo>
                    <a:lnTo>
                      <a:pt x="10537" y="2082"/>
                    </a:lnTo>
                    <a:cubicBezTo>
                      <a:pt x="10504" y="4932"/>
                      <a:pt x="10564" y="7787"/>
                      <a:pt x="10610" y="10635"/>
                    </a:cubicBezTo>
                    <a:cubicBezTo>
                      <a:pt x="10610" y="10657"/>
                      <a:pt x="10618" y="10679"/>
                      <a:pt x="10633" y="10698"/>
                    </a:cubicBezTo>
                    <a:cubicBezTo>
                      <a:pt x="10639" y="10756"/>
                      <a:pt x="10688" y="10800"/>
                      <a:pt x="10746" y="10800"/>
                    </a:cubicBezTo>
                    <a:cubicBezTo>
                      <a:pt x="12851" y="10858"/>
                      <a:pt x="14539" y="12566"/>
                      <a:pt x="15637" y="14235"/>
                    </a:cubicBezTo>
                    <a:cubicBezTo>
                      <a:pt x="16770" y="15956"/>
                      <a:pt x="16966" y="18004"/>
                      <a:pt x="16496" y="19982"/>
                    </a:cubicBezTo>
                    <a:cubicBezTo>
                      <a:pt x="16066" y="21793"/>
                      <a:pt x="15073" y="23521"/>
                      <a:pt x="13707" y="24788"/>
                    </a:cubicBezTo>
                    <a:cubicBezTo>
                      <a:pt x="12674" y="25744"/>
                      <a:pt x="11396" y="26235"/>
                      <a:pt x="10051" y="26407"/>
                    </a:cubicBezTo>
                    <a:cubicBezTo>
                      <a:pt x="10269" y="26197"/>
                      <a:pt x="10496" y="25993"/>
                      <a:pt x="10727" y="25797"/>
                    </a:cubicBezTo>
                    <a:cubicBezTo>
                      <a:pt x="10776" y="25756"/>
                      <a:pt x="10731" y="25681"/>
                      <a:pt x="10679" y="25681"/>
                    </a:cubicBezTo>
                    <a:cubicBezTo>
                      <a:pt x="10668" y="25681"/>
                      <a:pt x="10656" y="25684"/>
                      <a:pt x="10645" y="25691"/>
                    </a:cubicBezTo>
                    <a:cubicBezTo>
                      <a:pt x="10331" y="25897"/>
                      <a:pt x="10057" y="26155"/>
                      <a:pt x="9807" y="26436"/>
                    </a:cubicBezTo>
                    <a:cubicBezTo>
                      <a:pt x="9492" y="26466"/>
                      <a:pt x="9176" y="26480"/>
                      <a:pt x="8859" y="26480"/>
                    </a:cubicBezTo>
                    <a:cubicBezTo>
                      <a:pt x="8843" y="26480"/>
                      <a:pt x="8826" y="26480"/>
                      <a:pt x="8809" y="26480"/>
                    </a:cubicBezTo>
                    <a:cubicBezTo>
                      <a:pt x="9007" y="26337"/>
                      <a:pt x="9214" y="26205"/>
                      <a:pt x="9426" y="26085"/>
                    </a:cubicBezTo>
                    <a:cubicBezTo>
                      <a:pt x="9481" y="26055"/>
                      <a:pt x="9447" y="25983"/>
                      <a:pt x="9396" y="25983"/>
                    </a:cubicBezTo>
                    <a:cubicBezTo>
                      <a:pt x="9388" y="25983"/>
                      <a:pt x="9379" y="25985"/>
                      <a:pt x="9370" y="25989"/>
                    </a:cubicBezTo>
                    <a:cubicBezTo>
                      <a:pt x="9099" y="26119"/>
                      <a:pt x="8848" y="26281"/>
                      <a:pt x="8620" y="26476"/>
                    </a:cubicBezTo>
                    <a:cubicBezTo>
                      <a:pt x="8413" y="26471"/>
                      <a:pt x="8205" y="26461"/>
                      <a:pt x="8000" y="26444"/>
                    </a:cubicBezTo>
                    <a:cubicBezTo>
                      <a:pt x="7890" y="26436"/>
                      <a:pt x="7783" y="26420"/>
                      <a:pt x="7675" y="26409"/>
                    </a:cubicBezTo>
                    <a:cubicBezTo>
                      <a:pt x="7864" y="26251"/>
                      <a:pt x="8052" y="26093"/>
                      <a:pt x="8232" y="25924"/>
                    </a:cubicBezTo>
                    <a:cubicBezTo>
                      <a:pt x="8264" y="25894"/>
                      <a:pt x="8235" y="25853"/>
                      <a:pt x="8201" y="25853"/>
                    </a:cubicBezTo>
                    <a:cubicBezTo>
                      <a:pt x="8192" y="25853"/>
                      <a:pt x="8182" y="25856"/>
                      <a:pt x="8173" y="25864"/>
                    </a:cubicBezTo>
                    <a:cubicBezTo>
                      <a:pt x="7961" y="26034"/>
                      <a:pt x="7761" y="26214"/>
                      <a:pt x="7561" y="26396"/>
                    </a:cubicBezTo>
                    <a:cubicBezTo>
                      <a:pt x="7291" y="26364"/>
                      <a:pt x="7023" y="26326"/>
                      <a:pt x="6761" y="26276"/>
                    </a:cubicBezTo>
                    <a:cubicBezTo>
                      <a:pt x="6892" y="26165"/>
                      <a:pt x="7024" y="26055"/>
                      <a:pt x="7150" y="25938"/>
                    </a:cubicBezTo>
                    <a:cubicBezTo>
                      <a:pt x="7181" y="25910"/>
                      <a:pt x="7152" y="25858"/>
                      <a:pt x="7118" y="25858"/>
                    </a:cubicBezTo>
                    <a:cubicBezTo>
                      <a:pt x="7110" y="25858"/>
                      <a:pt x="7102" y="25861"/>
                      <a:pt x="7094" y="25867"/>
                    </a:cubicBezTo>
                    <a:cubicBezTo>
                      <a:pt x="6935" y="25989"/>
                      <a:pt x="6780" y="26117"/>
                      <a:pt x="6626" y="26248"/>
                    </a:cubicBezTo>
                    <a:cubicBezTo>
                      <a:pt x="6291" y="26179"/>
                      <a:pt x="5963" y="26099"/>
                      <a:pt x="5644" y="26002"/>
                    </a:cubicBezTo>
                    <a:cubicBezTo>
                      <a:pt x="5657" y="26002"/>
                      <a:pt x="5668" y="25997"/>
                      <a:pt x="5678" y="25989"/>
                    </a:cubicBezTo>
                    <a:cubicBezTo>
                      <a:pt x="5856" y="25819"/>
                      <a:pt x="6028" y="25644"/>
                      <a:pt x="6196" y="25460"/>
                    </a:cubicBezTo>
                    <a:cubicBezTo>
                      <a:pt x="6227" y="25424"/>
                      <a:pt x="6195" y="25378"/>
                      <a:pt x="6157" y="25378"/>
                    </a:cubicBezTo>
                    <a:cubicBezTo>
                      <a:pt x="6147" y="25378"/>
                      <a:pt x="6136" y="25381"/>
                      <a:pt x="6125" y="25390"/>
                    </a:cubicBezTo>
                    <a:cubicBezTo>
                      <a:pt x="5942" y="25558"/>
                      <a:pt x="5767" y="25730"/>
                      <a:pt x="5595" y="25908"/>
                    </a:cubicBezTo>
                    <a:cubicBezTo>
                      <a:pt x="5571" y="25932"/>
                      <a:pt x="5574" y="25970"/>
                      <a:pt x="5601" y="25991"/>
                    </a:cubicBezTo>
                    <a:cubicBezTo>
                      <a:pt x="5346" y="25913"/>
                      <a:pt x="5099" y="25824"/>
                      <a:pt x="4857" y="25726"/>
                    </a:cubicBezTo>
                    <a:cubicBezTo>
                      <a:pt x="4989" y="25612"/>
                      <a:pt x="5120" y="25494"/>
                      <a:pt x="5250" y="25373"/>
                    </a:cubicBezTo>
                    <a:cubicBezTo>
                      <a:pt x="5284" y="25341"/>
                      <a:pt x="5252" y="25298"/>
                      <a:pt x="5216" y="25298"/>
                    </a:cubicBezTo>
                    <a:cubicBezTo>
                      <a:pt x="5205" y="25298"/>
                      <a:pt x="5195" y="25301"/>
                      <a:pt x="5185" y="25309"/>
                    </a:cubicBezTo>
                    <a:cubicBezTo>
                      <a:pt x="5035" y="25430"/>
                      <a:pt x="4889" y="25554"/>
                      <a:pt x="4744" y="25680"/>
                    </a:cubicBezTo>
                    <a:cubicBezTo>
                      <a:pt x="3998" y="25368"/>
                      <a:pt x="3312" y="24965"/>
                      <a:pt x="2721" y="24455"/>
                    </a:cubicBezTo>
                    <a:cubicBezTo>
                      <a:pt x="2962" y="24286"/>
                      <a:pt x="3204" y="24120"/>
                      <a:pt x="3434" y="23937"/>
                    </a:cubicBezTo>
                    <a:cubicBezTo>
                      <a:pt x="3470" y="23909"/>
                      <a:pt x="3436" y="23855"/>
                      <a:pt x="3398" y="23855"/>
                    </a:cubicBezTo>
                    <a:cubicBezTo>
                      <a:pt x="3391" y="23855"/>
                      <a:pt x="3383" y="23857"/>
                      <a:pt x="3376" y="23862"/>
                    </a:cubicBezTo>
                    <a:cubicBezTo>
                      <a:pt x="3128" y="24029"/>
                      <a:pt x="2890" y="24214"/>
                      <a:pt x="2653" y="24396"/>
                    </a:cubicBezTo>
                    <a:cubicBezTo>
                      <a:pt x="2463" y="24228"/>
                      <a:pt x="2284" y="24051"/>
                      <a:pt x="2117" y="23865"/>
                    </a:cubicBezTo>
                    <a:cubicBezTo>
                      <a:pt x="2355" y="23672"/>
                      <a:pt x="2595" y="23482"/>
                      <a:pt x="2818" y="23274"/>
                    </a:cubicBezTo>
                    <a:cubicBezTo>
                      <a:pt x="2857" y="23237"/>
                      <a:pt x="2821" y="23190"/>
                      <a:pt x="2780" y="23190"/>
                    </a:cubicBezTo>
                    <a:cubicBezTo>
                      <a:pt x="2769" y="23190"/>
                      <a:pt x="2757" y="23194"/>
                      <a:pt x="2747" y="23202"/>
                    </a:cubicBezTo>
                    <a:cubicBezTo>
                      <a:pt x="2508" y="23388"/>
                      <a:pt x="2281" y="23592"/>
                      <a:pt x="2055" y="23795"/>
                    </a:cubicBezTo>
                    <a:cubicBezTo>
                      <a:pt x="1897" y="23616"/>
                      <a:pt x="1749" y="23428"/>
                      <a:pt x="1612" y="23232"/>
                    </a:cubicBezTo>
                    <a:cubicBezTo>
                      <a:pt x="1811" y="23060"/>
                      <a:pt x="2017" y="22889"/>
                      <a:pt x="2189" y="22690"/>
                    </a:cubicBezTo>
                    <a:cubicBezTo>
                      <a:pt x="2213" y="22662"/>
                      <a:pt x="2190" y="22612"/>
                      <a:pt x="2158" y="22612"/>
                    </a:cubicBezTo>
                    <a:cubicBezTo>
                      <a:pt x="2150" y="22612"/>
                      <a:pt x="2142" y="22614"/>
                      <a:pt x="2135" y="22620"/>
                    </a:cubicBezTo>
                    <a:cubicBezTo>
                      <a:pt x="1926" y="22775"/>
                      <a:pt x="1741" y="22964"/>
                      <a:pt x="1556" y="23148"/>
                    </a:cubicBezTo>
                    <a:cubicBezTo>
                      <a:pt x="1398" y="22917"/>
                      <a:pt x="1256" y="22676"/>
                      <a:pt x="1130" y="22427"/>
                    </a:cubicBezTo>
                    <a:cubicBezTo>
                      <a:pt x="1333" y="22262"/>
                      <a:pt x="1545" y="22083"/>
                      <a:pt x="1714" y="21884"/>
                    </a:cubicBezTo>
                    <a:cubicBezTo>
                      <a:pt x="1739" y="21855"/>
                      <a:pt x="1717" y="21805"/>
                      <a:pt x="1683" y="21805"/>
                    </a:cubicBezTo>
                    <a:cubicBezTo>
                      <a:pt x="1676" y="21805"/>
                      <a:pt x="1668" y="21808"/>
                      <a:pt x="1660" y="21814"/>
                    </a:cubicBezTo>
                    <a:cubicBezTo>
                      <a:pt x="1454" y="21965"/>
                      <a:pt x="1266" y="22156"/>
                      <a:pt x="1091" y="22344"/>
                    </a:cubicBezTo>
                    <a:cubicBezTo>
                      <a:pt x="837" y="21825"/>
                      <a:pt x="646" y="21278"/>
                      <a:pt x="520" y="20714"/>
                    </a:cubicBezTo>
                    <a:cubicBezTo>
                      <a:pt x="694" y="20598"/>
                      <a:pt x="853" y="20462"/>
                      <a:pt x="995" y="20308"/>
                    </a:cubicBezTo>
                    <a:cubicBezTo>
                      <a:pt x="1024" y="20278"/>
                      <a:pt x="997" y="20238"/>
                      <a:pt x="966" y="20238"/>
                    </a:cubicBezTo>
                    <a:cubicBezTo>
                      <a:pt x="956" y="20238"/>
                      <a:pt x="947" y="20241"/>
                      <a:pt x="938" y="20250"/>
                    </a:cubicBezTo>
                    <a:cubicBezTo>
                      <a:pt x="797" y="20384"/>
                      <a:pt x="652" y="20513"/>
                      <a:pt x="499" y="20633"/>
                    </a:cubicBezTo>
                    <a:cubicBezTo>
                      <a:pt x="490" y="20590"/>
                      <a:pt x="477" y="20551"/>
                      <a:pt x="469" y="20508"/>
                    </a:cubicBezTo>
                    <a:cubicBezTo>
                      <a:pt x="429" y="20306"/>
                      <a:pt x="401" y="20097"/>
                      <a:pt x="377" y="19887"/>
                    </a:cubicBezTo>
                    <a:lnTo>
                      <a:pt x="377" y="19887"/>
                    </a:lnTo>
                    <a:cubicBezTo>
                      <a:pt x="383" y="19891"/>
                      <a:pt x="390" y="19892"/>
                      <a:pt x="397" y="19892"/>
                    </a:cubicBezTo>
                    <a:cubicBezTo>
                      <a:pt x="407" y="19892"/>
                      <a:pt x="417" y="19889"/>
                      <a:pt x="426" y="19882"/>
                    </a:cubicBezTo>
                    <a:cubicBezTo>
                      <a:pt x="587" y="19740"/>
                      <a:pt x="745" y="19598"/>
                      <a:pt x="893" y="19444"/>
                    </a:cubicBezTo>
                    <a:cubicBezTo>
                      <a:pt x="918" y="19418"/>
                      <a:pt x="895" y="19386"/>
                      <a:pt x="867" y="19386"/>
                    </a:cubicBezTo>
                    <a:cubicBezTo>
                      <a:pt x="860" y="19386"/>
                      <a:pt x="851" y="19388"/>
                      <a:pt x="844" y="19394"/>
                    </a:cubicBezTo>
                    <a:cubicBezTo>
                      <a:pt x="676" y="19527"/>
                      <a:pt x="522" y="19668"/>
                      <a:pt x="365" y="19812"/>
                    </a:cubicBezTo>
                    <a:cubicBezTo>
                      <a:pt x="342" y="19578"/>
                      <a:pt x="327" y="19340"/>
                      <a:pt x="321" y="19099"/>
                    </a:cubicBezTo>
                    <a:cubicBezTo>
                      <a:pt x="501" y="18916"/>
                      <a:pt x="673" y="18728"/>
                      <a:pt x="856" y="18550"/>
                    </a:cubicBezTo>
                    <a:cubicBezTo>
                      <a:pt x="886" y="18520"/>
                      <a:pt x="858" y="18480"/>
                      <a:pt x="824" y="18480"/>
                    </a:cubicBezTo>
                    <a:cubicBezTo>
                      <a:pt x="815" y="18480"/>
                      <a:pt x="805" y="18483"/>
                      <a:pt x="796" y="18491"/>
                    </a:cubicBezTo>
                    <a:cubicBezTo>
                      <a:pt x="625" y="18632"/>
                      <a:pt x="466" y="18787"/>
                      <a:pt x="319" y="18953"/>
                    </a:cubicBezTo>
                    <a:cubicBezTo>
                      <a:pt x="314" y="18593"/>
                      <a:pt x="329" y="18234"/>
                      <a:pt x="364" y="17875"/>
                    </a:cubicBezTo>
                    <a:cubicBezTo>
                      <a:pt x="372" y="17886"/>
                      <a:pt x="384" y="17892"/>
                      <a:pt x="397" y="17892"/>
                    </a:cubicBezTo>
                    <a:cubicBezTo>
                      <a:pt x="407" y="17892"/>
                      <a:pt x="417" y="17888"/>
                      <a:pt x="424" y="17880"/>
                    </a:cubicBezTo>
                    <a:cubicBezTo>
                      <a:pt x="687" y="17628"/>
                      <a:pt x="934" y="17359"/>
                      <a:pt x="1145" y="17063"/>
                    </a:cubicBezTo>
                    <a:cubicBezTo>
                      <a:pt x="1165" y="17034"/>
                      <a:pt x="1135" y="16999"/>
                      <a:pt x="1106" y="16999"/>
                    </a:cubicBezTo>
                    <a:cubicBezTo>
                      <a:pt x="1096" y="16999"/>
                      <a:pt x="1087" y="17002"/>
                      <a:pt x="1079" y="17012"/>
                    </a:cubicBezTo>
                    <a:cubicBezTo>
                      <a:pt x="856" y="17292"/>
                      <a:pt x="625" y="17565"/>
                      <a:pt x="370" y="17816"/>
                    </a:cubicBezTo>
                    <a:cubicBezTo>
                      <a:pt x="408" y="17440"/>
                      <a:pt x="469" y="17066"/>
                      <a:pt x="549" y="16696"/>
                    </a:cubicBezTo>
                    <a:cubicBezTo>
                      <a:pt x="891" y="16345"/>
                      <a:pt x="1221" y="15985"/>
                      <a:pt x="1529" y="15603"/>
                    </a:cubicBezTo>
                    <a:cubicBezTo>
                      <a:pt x="1559" y="15565"/>
                      <a:pt x="1527" y="15514"/>
                      <a:pt x="1491" y="15514"/>
                    </a:cubicBezTo>
                    <a:cubicBezTo>
                      <a:pt x="1479" y="15514"/>
                      <a:pt x="1467" y="15519"/>
                      <a:pt x="1457" y="15531"/>
                    </a:cubicBezTo>
                    <a:cubicBezTo>
                      <a:pt x="1174" y="15861"/>
                      <a:pt x="885" y="16186"/>
                      <a:pt x="590" y="16506"/>
                    </a:cubicBezTo>
                    <a:cubicBezTo>
                      <a:pt x="646" y="16275"/>
                      <a:pt x="707" y="16044"/>
                      <a:pt x="778" y="15816"/>
                    </a:cubicBezTo>
                    <a:cubicBezTo>
                      <a:pt x="1210" y="15472"/>
                      <a:pt x="1575" y="14973"/>
                      <a:pt x="1905" y="14548"/>
                    </a:cubicBezTo>
                    <a:cubicBezTo>
                      <a:pt x="1932" y="14513"/>
                      <a:pt x="1902" y="14466"/>
                      <a:pt x="1869" y="14466"/>
                    </a:cubicBezTo>
                    <a:cubicBezTo>
                      <a:pt x="1859" y="14466"/>
                      <a:pt x="1848" y="14471"/>
                      <a:pt x="1838" y="14482"/>
                    </a:cubicBezTo>
                    <a:cubicBezTo>
                      <a:pt x="1628" y="14731"/>
                      <a:pt x="1413" y="14976"/>
                      <a:pt x="1196" y="15222"/>
                    </a:cubicBezTo>
                    <a:cubicBezTo>
                      <a:pt x="1086" y="15346"/>
                      <a:pt x="965" y="15467"/>
                      <a:pt x="850" y="15593"/>
                    </a:cubicBezTo>
                    <a:cubicBezTo>
                      <a:pt x="944" y="15317"/>
                      <a:pt x="1048" y="15045"/>
                      <a:pt x="1167" y="14780"/>
                    </a:cubicBezTo>
                    <a:cubicBezTo>
                      <a:pt x="1175" y="14787"/>
                      <a:pt x="1184" y="14790"/>
                      <a:pt x="1193" y="14790"/>
                    </a:cubicBezTo>
                    <a:cubicBezTo>
                      <a:pt x="1204" y="14790"/>
                      <a:pt x="1215" y="14785"/>
                      <a:pt x="1223" y="14775"/>
                    </a:cubicBezTo>
                    <a:cubicBezTo>
                      <a:pt x="1636" y="14262"/>
                      <a:pt x="2066" y="13781"/>
                      <a:pt x="2578" y="13365"/>
                    </a:cubicBezTo>
                    <a:cubicBezTo>
                      <a:pt x="2616" y="13333"/>
                      <a:pt x="2580" y="13272"/>
                      <a:pt x="2539" y="13272"/>
                    </a:cubicBezTo>
                    <a:cubicBezTo>
                      <a:pt x="2531" y="13272"/>
                      <a:pt x="2522" y="13274"/>
                      <a:pt x="2514" y="13280"/>
                    </a:cubicBezTo>
                    <a:cubicBezTo>
                      <a:pt x="2050" y="13636"/>
                      <a:pt x="1626" y="14050"/>
                      <a:pt x="1287" y="14527"/>
                    </a:cubicBezTo>
                    <a:cubicBezTo>
                      <a:pt x="1467" y="14160"/>
                      <a:pt x="1676" y="13806"/>
                      <a:pt x="1910" y="13470"/>
                    </a:cubicBezTo>
                    <a:cubicBezTo>
                      <a:pt x="2457" y="13029"/>
                      <a:pt x="3000" y="12584"/>
                      <a:pt x="3529" y="12120"/>
                    </a:cubicBezTo>
                    <a:cubicBezTo>
                      <a:pt x="3563" y="12091"/>
                      <a:pt x="3531" y="12048"/>
                      <a:pt x="3495" y="12048"/>
                    </a:cubicBezTo>
                    <a:cubicBezTo>
                      <a:pt x="3486" y="12048"/>
                      <a:pt x="3476" y="12051"/>
                      <a:pt x="3467" y="12058"/>
                    </a:cubicBezTo>
                    <a:cubicBezTo>
                      <a:pt x="3016" y="12415"/>
                      <a:pt x="2578" y="12786"/>
                      <a:pt x="2139" y="13159"/>
                    </a:cubicBezTo>
                    <a:cubicBezTo>
                      <a:pt x="2971" y="12093"/>
                      <a:pt x="4085" y="11290"/>
                      <a:pt x="5477" y="10973"/>
                    </a:cubicBezTo>
                    <a:cubicBezTo>
                      <a:pt x="5523" y="10965"/>
                      <a:pt x="5553" y="10920"/>
                      <a:pt x="5541" y="10875"/>
                    </a:cubicBezTo>
                    <a:cubicBezTo>
                      <a:pt x="5550" y="10859"/>
                      <a:pt x="5555" y="10842"/>
                      <a:pt x="5555" y="10823"/>
                    </a:cubicBezTo>
                    <a:cubicBezTo>
                      <a:pt x="5563" y="10647"/>
                      <a:pt x="5572" y="10469"/>
                      <a:pt x="5579" y="10294"/>
                    </a:cubicBezTo>
                    <a:cubicBezTo>
                      <a:pt x="5818" y="10013"/>
                      <a:pt x="6078" y="9758"/>
                      <a:pt x="6344" y="9503"/>
                    </a:cubicBezTo>
                    <a:cubicBezTo>
                      <a:pt x="6380" y="9467"/>
                      <a:pt x="6347" y="9421"/>
                      <a:pt x="6307" y="9421"/>
                    </a:cubicBezTo>
                    <a:cubicBezTo>
                      <a:pt x="6296" y="9421"/>
                      <a:pt x="6284" y="9425"/>
                      <a:pt x="6274" y="9433"/>
                    </a:cubicBezTo>
                    <a:cubicBezTo>
                      <a:pt x="6015" y="9634"/>
                      <a:pt x="5792" y="9874"/>
                      <a:pt x="5587" y="10130"/>
                    </a:cubicBezTo>
                    <a:cubicBezTo>
                      <a:pt x="5599" y="9851"/>
                      <a:pt x="5611" y="9576"/>
                      <a:pt x="5625" y="9296"/>
                    </a:cubicBezTo>
                    <a:cubicBezTo>
                      <a:pt x="5976" y="9079"/>
                      <a:pt x="6280" y="8815"/>
                      <a:pt x="6527" y="8482"/>
                    </a:cubicBezTo>
                    <a:cubicBezTo>
                      <a:pt x="6549" y="8453"/>
                      <a:pt x="6518" y="8418"/>
                      <a:pt x="6488" y="8418"/>
                    </a:cubicBezTo>
                    <a:cubicBezTo>
                      <a:pt x="6478" y="8418"/>
                      <a:pt x="6468" y="8421"/>
                      <a:pt x="6460" y="8431"/>
                    </a:cubicBezTo>
                    <a:cubicBezTo>
                      <a:pt x="6218" y="8717"/>
                      <a:pt x="5939" y="8972"/>
                      <a:pt x="5630" y="9189"/>
                    </a:cubicBezTo>
                    <a:cubicBezTo>
                      <a:pt x="5646" y="8888"/>
                      <a:pt x="5660" y="8588"/>
                      <a:pt x="5676" y="8287"/>
                    </a:cubicBezTo>
                    <a:cubicBezTo>
                      <a:pt x="5682" y="8285"/>
                      <a:pt x="5689" y="8284"/>
                      <a:pt x="5694" y="8281"/>
                    </a:cubicBezTo>
                    <a:cubicBezTo>
                      <a:pt x="5934" y="8078"/>
                      <a:pt x="6164" y="7862"/>
                      <a:pt x="6388" y="7643"/>
                    </a:cubicBezTo>
                    <a:cubicBezTo>
                      <a:pt x="6417" y="7615"/>
                      <a:pt x="6390" y="7575"/>
                      <a:pt x="6358" y="7575"/>
                    </a:cubicBezTo>
                    <a:cubicBezTo>
                      <a:pt x="6349" y="7575"/>
                      <a:pt x="6340" y="7578"/>
                      <a:pt x="6331" y="7586"/>
                    </a:cubicBezTo>
                    <a:cubicBezTo>
                      <a:pt x="6108" y="7782"/>
                      <a:pt x="5890" y="7984"/>
                      <a:pt x="5681" y="8196"/>
                    </a:cubicBezTo>
                    <a:cubicBezTo>
                      <a:pt x="5697" y="7868"/>
                      <a:pt x="5714" y="7541"/>
                      <a:pt x="5730" y="7213"/>
                    </a:cubicBezTo>
                    <a:cubicBezTo>
                      <a:pt x="6014" y="7009"/>
                      <a:pt x="6298" y="6803"/>
                      <a:pt x="6572" y="6586"/>
                    </a:cubicBezTo>
                    <a:cubicBezTo>
                      <a:pt x="6604" y="6561"/>
                      <a:pt x="6574" y="6512"/>
                      <a:pt x="6541" y="6512"/>
                    </a:cubicBezTo>
                    <a:cubicBezTo>
                      <a:pt x="6534" y="6512"/>
                      <a:pt x="6527" y="6513"/>
                      <a:pt x="6521" y="6518"/>
                    </a:cubicBezTo>
                    <a:cubicBezTo>
                      <a:pt x="6253" y="6700"/>
                      <a:pt x="5993" y="6891"/>
                      <a:pt x="5735" y="7084"/>
                    </a:cubicBezTo>
                    <a:cubicBezTo>
                      <a:pt x="5748" y="6811"/>
                      <a:pt x="5760" y="6539"/>
                      <a:pt x="5770" y="6266"/>
                    </a:cubicBezTo>
                    <a:cubicBezTo>
                      <a:pt x="5770" y="6266"/>
                      <a:pt x="5772" y="6266"/>
                      <a:pt x="5773" y="6265"/>
                    </a:cubicBezTo>
                    <a:cubicBezTo>
                      <a:pt x="6006" y="5994"/>
                      <a:pt x="6275" y="5756"/>
                      <a:pt x="6572" y="5557"/>
                    </a:cubicBezTo>
                    <a:cubicBezTo>
                      <a:pt x="6619" y="5525"/>
                      <a:pt x="6591" y="5456"/>
                      <a:pt x="6545" y="5456"/>
                    </a:cubicBezTo>
                    <a:cubicBezTo>
                      <a:pt x="6536" y="5456"/>
                      <a:pt x="6527" y="5459"/>
                      <a:pt x="6518" y="5464"/>
                    </a:cubicBezTo>
                    <a:cubicBezTo>
                      <a:pt x="6237" y="5632"/>
                      <a:pt x="5987" y="5842"/>
                      <a:pt x="5775" y="6089"/>
                    </a:cubicBezTo>
                    <a:cubicBezTo>
                      <a:pt x="5786" y="5756"/>
                      <a:pt x="5799" y="5423"/>
                      <a:pt x="5803" y="5091"/>
                    </a:cubicBezTo>
                    <a:cubicBezTo>
                      <a:pt x="5995" y="4921"/>
                      <a:pt x="6188" y="4754"/>
                      <a:pt x="6385" y="4589"/>
                    </a:cubicBezTo>
                    <a:cubicBezTo>
                      <a:pt x="6417" y="4564"/>
                      <a:pt x="6387" y="4514"/>
                      <a:pt x="6353" y="4514"/>
                    </a:cubicBezTo>
                    <a:cubicBezTo>
                      <a:pt x="6347" y="4514"/>
                      <a:pt x="6339" y="4516"/>
                      <a:pt x="6333" y="4521"/>
                    </a:cubicBezTo>
                    <a:cubicBezTo>
                      <a:pt x="6149" y="4656"/>
                      <a:pt x="5974" y="4798"/>
                      <a:pt x="5805" y="4946"/>
                    </a:cubicBezTo>
                    <a:cubicBezTo>
                      <a:pt x="5810" y="4607"/>
                      <a:pt x="5811" y="4267"/>
                      <a:pt x="5805" y="3928"/>
                    </a:cubicBezTo>
                    <a:cubicBezTo>
                      <a:pt x="5969" y="3804"/>
                      <a:pt x="6133" y="3676"/>
                      <a:pt x="6290" y="3541"/>
                    </a:cubicBezTo>
                    <a:cubicBezTo>
                      <a:pt x="6322" y="3513"/>
                      <a:pt x="6292" y="3461"/>
                      <a:pt x="6257" y="3461"/>
                    </a:cubicBezTo>
                    <a:cubicBezTo>
                      <a:pt x="6249" y="3461"/>
                      <a:pt x="6241" y="3463"/>
                      <a:pt x="6234" y="3469"/>
                    </a:cubicBezTo>
                    <a:cubicBezTo>
                      <a:pt x="6086" y="3577"/>
                      <a:pt x="5944" y="3694"/>
                      <a:pt x="5802" y="3812"/>
                    </a:cubicBezTo>
                    <a:cubicBezTo>
                      <a:pt x="5797" y="3549"/>
                      <a:pt x="5792" y="3287"/>
                      <a:pt x="5781" y="3026"/>
                    </a:cubicBezTo>
                    <a:cubicBezTo>
                      <a:pt x="5936" y="2870"/>
                      <a:pt x="6102" y="2723"/>
                      <a:pt x="6275" y="2588"/>
                    </a:cubicBezTo>
                    <a:cubicBezTo>
                      <a:pt x="6306" y="2564"/>
                      <a:pt x="6288" y="2517"/>
                      <a:pt x="6258" y="2517"/>
                    </a:cubicBezTo>
                    <a:cubicBezTo>
                      <a:pt x="6252" y="2517"/>
                      <a:pt x="6245" y="2519"/>
                      <a:pt x="6239" y="2524"/>
                    </a:cubicBezTo>
                    <a:cubicBezTo>
                      <a:pt x="6071" y="2639"/>
                      <a:pt x="5917" y="2768"/>
                      <a:pt x="5775" y="2913"/>
                    </a:cubicBezTo>
                    <a:cubicBezTo>
                      <a:pt x="5760" y="2640"/>
                      <a:pt x="5748" y="2368"/>
                      <a:pt x="5727" y="2098"/>
                    </a:cubicBezTo>
                    <a:cubicBezTo>
                      <a:pt x="7330" y="2082"/>
                      <a:pt x="8934" y="2090"/>
                      <a:pt x="10537" y="2082"/>
                    </a:cubicBezTo>
                    <a:close/>
                    <a:moveTo>
                      <a:pt x="6440" y="1"/>
                    </a:moveTo>
                    <a:cubicBezTo>
                      <a:pt x="6036" y="1"/>
                      <a:pt x="5633" y="7"/>
                      <a:pt x="5233" y="23"/>
                    </a:cubicBezTo>
                    <a:cubicBezTo>
                      <a:pt x="5227" y="20"/>
                      <a:pt x="5223" y="15"/>
                      <a:pt x="5217" y="15"/>
                    </a:cubicBezTo>
                    <a:cubicBezTo>
                      <a:pt x="5187" y="12"/>
                      <a:pt x="5157" y="10"/>
                      <a:pt x="5127" y="10"/>
                    </a:cubicBezTo>
                    <a:cubicBezTo>
                      <a:pt x="4575" y="10"/>
                      <a:pt x="4104" y="582"/>
                      <a:pt x="4156" y="1123"/>
                    </a:cubicBezTo>
                    <a:cubicBezTo>
                      <a:pt x="4197" y="1564"/>
                      <a:pt x="4602" y="1988"/>
                      <a:pt x="5045" y="2028"/>
                    </a:cubicBezTo>
                    <a:cubicBezTo>
                      <a:pt x="5043" y="2069"/>
                      <a:pt x="5077" y="2103"/>
                      <a:pt x="5118" y="2103"/>
                    </a:cubicBezTo>
                    <a:cubicBezTo>
                      <a:pt x="5119" y="2103"/>
                      <a:pt x="5121" y="2103"/>
                      <a:pt x="5123" y="2103"/>
                    </a:cubicBezTo>
                    <a:cubicBezTo>
                      <a:pt x="5287" y="2102"/>
                      <a:pt x="5453" y="2100"/>
                      <a:pt x="5617" y="2098"/>
                    </a:cubicBezTo>
                    <a:lnTo>
                      <a:pt x="5617" y="2098"/>
                    </a:lnTo>
                    <a:cubicBezTo>
                      <a:pt x="5493" y="3163"/>
                      <a:pt x="5434" y="4244"/>
                      <a:pt x="5403" y="5329"/>
                    </a:cubicBezTo>
                    <a:cubicBezTo>
                      <a:pt x="5372" y="5361"/>
                      <a:pt x="5340" y="5388"/>
                      <a:pt x="5309" y="5420"/>
                    </a:cubicBezTo>
                    <a:cubicBezTo>
                      <a:pt x="5276" y="5453"/>
                      <a:pt x="5308" y="5500"/>
                      <a:pt x="5345" y="5500"/>
                    </a:cubicBezTo>
                    <a:cubicBezTo>
                      <a:pt x="5355" y="5500"/>
                      <a:pt x="5366" y="5496"/>
                      <a:pt x="5376" y="5487"/>
                    </a:cubicBezTo>
                    <a:cubicBezTo>
                      <a:pt x="5384" y="5479"/>
                      <a:pt x="5392" y="5472"/>
                      <a:pt x="5400" y="5464"/>
                    </a:cubicBezTo>
                    <a:lnTo>
                      <a:pt x="5400" y="5464"/>
                    </a:lnTo>
                    <a:cubicBezTo>
                      <a:pt x="5352" y="7253"/>
                      <a:pt x="5380" y="9052"/>
                      <a:pt x="5324" y="10816"/>
                    </a:cubicBezTo>
                    <a:cubicBezTo>
                      <a:pt x="2504" y="11303"/>
                      <a:pt x="802" y="14065"/>
                      <a:pt x="254" y="16879"/>
                    </a:cubicBezTo>
                    <a:cubicBezTo>
                      <a:pt x="243" y="16890"/>
                      <a:pt x="233" y="16903"/>
                      <a:pt x="222" y="16914"/>
                    </a:cubicBezTo>
                    <a:cubicBezTo>
                      <a:pt x="201" y="16933"/>
                      <a:pt x="208" y="16969"/>
                      <a:pt x="235" y="16980"/>
                    </a:cubicBezTo>
                    <a:cubicBezTo>
                      <a:pt x="20" y="18146"/>
                      <a:pt x="0" y="19316"/>
                      <a:pt x="185" y="20335"/>
                    </a:cubicBezTo>
                    <a:cubicBezTo>
                      <a:pt x="689" y="23101"/>
                      <a:pt x="2321" y="24902"/>
                      <a:pt x="4535" y="25867"/>
                    </a:cubicBezTo>
                    <a:cubicBezTo>
                      <a:pt x="4522" y="25879"/>
                      <a:pt x="4508" y="25891"/>
                      <a:pt x="4495" y="25902"/>
                    </a:cubicBezTo>
                    <a:cubicBezTo>
                      <a:pt x="4459" y="25937"/>
                      <a:pt x="4492" y="25984"/>
                      <a:pt x="4531" y="25984"/>
                    </a:cubicBezTo>
                    <a:cubicBezTo>
                      <a:pt x="4542" y="25984"/>
                      <a:pt x="4553" y="25980"/>
                      <a:pt x="4564" y="25972"/>
                    </a:cubicBezTo>
                    <a:cubicBezTo>
                      <a:pt x="4589" y="25951"/>
                      <a:pt x="4611" y="25932"/>
                      <a:pt x="4637" y="25911"/>
                    </a:cubicBezTo>
                    <a:cubicBezTo>
                      <a:pt x="5786" y="26396"/>
                      <a:pt x="7083" y="26662"/>
                      <a:pt x="8464" y="26715"/>
                    </a:cubicBezTo>
                    <a:cubicBezTo>
                      <a:pt x="8574" y="26719"/>
                      <a:pt x="8684" y="26721"/>
                      <a:pt x="8794" y="26721"/>
                    </a:cubicBezTo>
                    <a:cubicBezTo>
                      <a:pt x="9074" y="26721"/>
                      <a:pt x="9354" y="26707"/>
                      <a:pt x="9632" y="26680"/>
                    </a:cubicBezTo>
                    <a:cubicBezTo>
                      <a:pt x="9637" y="26712"/>
                      <a:pt x="9665" y="26739"/>
                      <a:pt x="9696" y="26739"/>
                    </a:cubicBezTo>
                    <a:cubicBezTo>
                      <a:pt x="9711" y="26739"/>
                      <a:pt x="9726" y="26733"/>
                      <a:pt x="9740" y="26718"/>
                    </a:cubicBezTo>
                    <a:cubicBezTo>
                      <a:pt x="9758" y="26697"/>
                      <a:pt x="9780" y="26680"/>
                      <a:pt x="9798" y="26660"/>
                    </a:cubicBezTo>
                    <a:cubicBezTo>
                      <a:pt x="13618" y="26197"/>
                      <a:pt x="16380" y="23092"/>
                      <a:pt x="16909" y="19139"/>
                    </a:cubicBezTo>
                    <a:cubicBezTo>
                      <a:pt x="17386" y="15568"/>
                      <a:pt x="14804" y="10759"/>
                      <a:pt x="10845" y="10561"/>
                    </a:cubicBezTo>
                    <a:cubicBezTo>
                      <a:pt x="10829" y="7736"/>
                      <a:pt x="10827" y="4905"/>
                      <a:pt x="10732" y="2082"/>
                    </a:cubicBezTo>
                    <a:lnTo>
                      <a:pt x="11031" y="2082"/>
                    </a:lnTo>
                    <a:cubicBezTo>
                      <a:pt x="11032" y="2082"/>
                      <a:pt x="11034" y="2082"/>
                      <a:pt x="11035" y="2082"/>
                    </a:cubicBezTo>
                    <a:cubicBezTo>
                      <a:pt x="11068" y="2082"/>
                      <a:pt x="11100" y="2061"/>
                      <a:pt x="11112" y="2028"/>
                    </a:cubicBezTo>
                    <a:cubicBezTo>
                      <a:pt x="11575" y="1988"/>
                      <a:pt x="11906" y="1545"/>
                      <a:pt x="11847" y="1077"/>
                    </a:cubicBezTo>
                    <a:cubicBezTo>
                      <a:pt x="11799" y="686"/>
                      <a:pt x="11454" y="216"/>
                      <a:pt x="11033" y="189"/>
                    </a:cubicBezTo>
                    <a:cubicBezTo>
                      <a:pt x="11018" y="178"/>
                      <a:pt x="11001" y="171"/>
                      <a:pt x="10982" y="171"/>
                    </a:cubicBezTo>
                    <a:cubicBezTo>
                      <a:pt x="9484" y="96"/>
                      <a:pt x="7953" y="1"/>
                      <a:pt x="64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628775" y="1489825"/>
                <a:ext cx="394850" cy="270400"/>
              </a:xfrm>
              <a:custGeom>
                <a:avLst/>
                <a:gdLst/>
                <a:ahLst/>
                <a:cxnLst/>
                <a:rect l="l" t="t" r="r" b="b"/>
                <a:pathLst>
                  <a:path w="15794" h="10816" extrusionOk="0">
                    <a:moveTo>
                      <a:pt x="6099" y="379"/>
                    </a:moveTo>
                    <a:cubicBezTo>
                      <a:pt x="6919" y="379"/>
                      <a:pt x="7742" y="413"/>
                      <a:pt x="8576" y="515"/>
                    </a:cubicBezTo>
                    <a:cubicBezTo>
                      <a:pt x="10977" y="806"/>
                      <a:pt x="13280" y="1468"/>
                      <a:pt x="15517" y="2371"/>
                    </a:cubicBezTo>
                    <a:cubicBezTo>
                      <a:pt x="15528" y="2374"/>
                      <a:pt x="15539" y="2376"/>
                      <a:pt x="15549" y="2376"/>
                    </a:cubicBezTo>
                    <a:cubicBezTo>
                      <a:pt x="15555" y="2376"/>
                      <a:pt x="15561" y="2376"/>
                      <a:pt x="15567" y="2374"/>
                    </a:cubicBezTo>
                    <a:lnTo>
                      <a:pt x="15567" y="2374"/>
                    </a:lnTo>
                    <a:cubicBezTo>
                      <a:pt x="15112" y="3649"/>
                      <a:pt x="13628" y="4011"/>
                      <a:pt x="12031" y="4011"/>
                    </a:cubicBezTo>
                    <a:cubicBezTo>
                      <a:pt x="10531" y="4011"/>
                      <a:pt x="8931" y="3691"/>
                      <a:pt x="7995" y="3508"/>
                    </a:cubicBezTo>
                    <a:cubicBezTo>
                      <a:pt x="6133" y="3143"/>
                      <a:pt x="2848" y="2418"/>
                      <a:pt x="1800" y="644"/>
                    </a:cubicBezTo>
                    <a:cubicBezTo>
                      <a:pt x="1801" y="643"/>
                      <a:pt x="1802" y="643"/>
                      <a:pt x="1804" y="643"/>
                    </a:cubicBezTo>
                    <a:cubicBezTo>
                      <a:pt x="1806" y="643"/>
                      <a:pt x="1809" y="644"/>
                      <a:pt x="1812" y="644"/>
                    </a:cubicBezTo>
                    <a:cubicBezTo>
                      <a:pt x="1814" y="644"/>
                      <a:pt x="1816" y="643"/>
                      <a:pt x="1819" y="642"/>
                    </a:cubicBezTo>
                    <a:cubicBezTo>
                      <a:pt x="1900" y="604"/>
                      <a:pt x="1984" y="572"/>
                      <a:pt x="2050" y="513"/>
                    </a:cubicBezTo>
                    <a:cubicBezTo>
                      <a:pt x="3415" y="471"/>
                      <a:pt x="4753" y="379"/>
                      <a:pt x="6099" y="379"/>
                    </a:cubicBezTo>
                    <a:close/>
                    <a:moveTo>
                      <a:pt x="1661" y="719"/>
                    </a:moveTo>
                    <a:lnTo>
                      <a:pt x="1661" y="719"/>
                    </a:lnTo>
                    <a:cubicBezTo>
                      <a:pt x="2161" y="1775"/>
                      <a:pt x="3546" y="2287"/>
                      <a:pt x="4562" y="2716"/>
                    </a:cubicBezTo>
                    <a:cubicBezTo>
                      <a:pt x="6015" y="3329"/>
                      <a:pt x="7556" y="3709"/>
                      <a:pt x="9115" y="3928"/>
                    </a:cubicBezTo>
                    <a:cubicBezTo>
                      <a:pt x="9933" y="4043"/>
                      <a:pt x="11124" y="4246"/>
                      <a:pt x="12277" y="4246"/>
                    </a:cubicBezTo>
                    <a:cubicBezTo>
                      <a:pt x="13653" y="4246"/>
                      <a:pt x="14977" y="3956"/>
                      <a:pt x="15552" y="2877"/>
                    </a:cubicBezTo>
                    <a:lnTo>
                      <a:pt x="15552" y="2877"/>
                    </a:lnTo>
                    <a:cubicBezTo>
                      <a:pt x="15490" y="5038"/>
                      <a:pt x="14924" y="7204"/>
                      <a:pt x="13345" y="8774"/>
                    </a:cubicBezTo>
                    <a:cubicBezTo>
                      <a:pt x="12025" y="10089"/>
                      <a:pt x="10389" y="10567"/>
                      <a:pt x="8654" y="10567"/>
                    </a:cubicBezTo>
                    <a:cubicBezTo>
                      <a:pt x="8115" y="10567"/>
                      <a:pt x="7565" y="10521"/>
                      <a:pt x="7013" y="10439"/>
                    </a:cubicBezTo>
                    <a:cubicBezTo>
                      <a:pt x="2257" y="9736"/>
                      <a:pt x="0" y="5058"/>
                      <a:pt x="1661" y="719"/>
                    </a:cubicBezTo>
                    <a:close/>
                    <a:moveTo>
                      <a:pt x="5709" y="0"/>
                    </a:moveTo>
                    <a:cubicBezTo>
                      <a:pt x="4462" y="0"/>
                      <a:pt x="3236" y="122"/>
                      <a:pt x="2069" y="393"/>
                    </a:cubicBezTo>
                    <a:cubicBezTo>
                      <a:pt x="2056" y="379"/>
                      <a:pt x="2037" y="371"/>
                      <a:pt x="2017" y="371"/>
                    </a:cubicBezTo>
                    <a:cubicBezTo>
                      <a:pt x="2013" y="371"/>
                      <a:pt x="2008" y="372"/>
                      <a:pt x="2004" y="373"/>
                    </a:cubicBezTo>
                    <a:cubicBezTo>
                      <a:pt x="1905" y="392"/>
                      <a:pt x="1828" y="459"/>
                      <a:pt x="1745" y="516"/>
                    </a:cubicBezTo>
                    <a:cubicBezTo>
                      <a:pt x="1725" y="529"/>
                      <a:pt x="1713" y="551"/>
                      <a:pt x="1713" y="575"/>
                    </a:cubicBezTo>
                    <a:cubicBezTo>
                      <a:pt x="1672" y="578"/>
                      <a:pt x="1640" y="613"/>
                      <a:pt x="1642" y="656"/>
                    </a:cubicBezTo>
                    <a:cubicBezTo>
                      <a:pt x="1634" y="651"/>
                      <a:pt x="1626" y="649"/>
                      <a:pt x="1617" y="649"/>
                    </a:cubicBezTo>
                    <a:cubicBezTo>
                      <a:pt x="1602" y="649"/>
                      <a:pt x="1588" y="656"/>
                      <a:pt x="1580" y="671"/>
                    </a:cubicBezTo>
                    <a:cubicBezTo>
                      <a:pt x="666" y="2437"/>
                      <a:pt x="628" y="4319"/>
                      <a:pt x="1218" y="5975"/>
                    </a:cubicBezTo>
                    <a:cubicBezTo>
                      <a:pt x="964" y="6144"/>
                      <a:pt x="757" y="6353"/>
                      <a:pt x="569" y="6592"/>
                    </a:cubicBezTo>
                    <a:cubicBezTo>
                      <a:pt x="540" y="6628"/>
                      <a:pt x="570" y="6676"/>
                      <a:pt x="604" y="6676"/>
                    </a:cubicBezTo>
                    <a:cubicBezTo>
                      <a:pt x="615" y="6676"/>
                      <a:pt x="626" y="6672"/>
                      <a:pt x="636" y="6660"/>
                    </a:cubicBezTo>
                    <a:cubicBezTo>
                      <a:pt x="824" y="6445"/>
                      <a:pt x="1035" y="6249"/>
                      <a:pt x="1251" y="6061"/>
                    </a:cubicBezTo>
                    <a:cubicBezTo>
                      <a:pt x="1750" y="7401"/>
                      <a:pt x="2662" y="8586"/>
                      <a:pt x="3856" y="9430"/>
                    </a:cubicBezTo>
                    <a:cubicBezTo>
                      <a:pt x="3851" y="9433"/>
                      <a:pt x="3844" y="9432"/>
                      <a:pt x="3840" y="9437"/>
                    </a:cubicBezTo>
                    <a:cubicBezTo>
                      <a:pt x="3628" y="9631"/>
                      <a:pt x="3409" y="9810"/>
                      <a:pt x="3161" y="9953"/>
                    </a:cubicBezTo>
                    <a:cubicBezTo>
                      <a:pt x="3142" y="9964"/>
                      <a:pt x="3151" y="9994"/>
                      <a:pt x="3170" y="9994"/>
                    </a:cubicBezTo>
                    <a:cubicBezTo>
                      <a:pt x="3173" y="9994"/>
                      <a:pt x="3175" y="9994"/>
                      <a:pt x="3178" y="9993"/>
                    </a:cubicBezTo>
                    <a:cubicBezTo>
                      <a:pt x="3455" y="9888"/>
                      <a:pt x="3709" y="9728"/>
                      <a:pt x="3903" y="9502"/>
                    </a:cubicBezTo>
                    <a:cubicBezTo>
                      <a:pt x="3911" y="9492"/>
                      <a:pt x="3915" y="9481"/>
                      <a:pt x="3915" y="9470"/>
                    </a:cubicBezTo>
                    <a:cubicBezTo>
                      <a:pt x="4042" y="9558"/>
                      <a:pt x="4173" y="9641"/>
                      <a:pt x="4305" y="9720"/>
                    </a:cubicBezTo>
                    <a:cubicBezTo>
                      <a:pt x="4139" y="9932"/>
                      <a:pt x="3954" y="10128"/>
                      <a:pt x="3754" y="10305"/>
                    </a:cubicBezTo>
                    <a:cubicBezTo>
                      <a:pt x="3718" y="10337"/>
                      <a:pt x="3750" y="10391"/>
                      <a:pt x="3789" y="10391"/>
                    </a:cubicBezTo>
                    <a:cubicBezTo>
                      <a:pt x="3797" y="10391"/>
                      <a:pt x="3805" y="10388"/>
                      <a:pt x="3812" y="10383"/>
                    </a:cubicBezTo>
                    <a:cubicBezTo>
                      <a:pt x="4055" y="10235"/>
                      <a:pt x="4259" y="10033"/>
                      <a:pt x="4407" y="9792"/>
                    </a:cubicBezTo>
                    <a:cubicBezTo>
                      <a:pt x="4410" y="9789"/>
                      <a:pt x="4407" y="9786"/>
                      <a:pt x="4409" y="9781"/>
                    </a:cubicBezTo>
                    <a:lnTo>
                      <a:pt x="4409" y="9781"/>
                    </a:lnTo>
                    <a:cubicBezTo>
                      <a:pt x="5196" y="10242"/>
                      <a:pt x="6063" y="10546"/>
                      <a:pt x="6963" y="10681"/>
                    </a:cubicBezTo>
                    <a:cubicBezTo>
                      <a:pt x="7537" y="10766"/>
                      <a:pt x="8111" y="10815"/>
                      <a:pt x="8676" y="10815"/>
                    </a:cubicBezTo>
                    <a:cubicBezTo>
                      <a:pt x="10321" y="10815"/>
                      <a:pt x="11897" y="10399"/>
                      <a:pt x="13190" y="9233"/>
                    </a:cubicBezTo>
                    <a:cubicBezTo>
                      <a:pt x="15089" y="7519"/>
                      <a:pt x="15793" y="4977"/>
                      <a:pt x="15782" y="2491"/>
                    </a:cubicBezTo>
                    <a:cubicBezTo>
                      <a:pt x="15784" y="2457"/>
                      <a:pt x="15768" y="2427"/>
                      <a:pt x="15740" y="2406"/>
                    </a:cubicBezTo>
                    <a:cubicBezTo>
                      <a:pt x="15759" y="2342"/>
                      <a:pt x="15709" y="2301"/>
                      <a:pt x="15658" y="2301"/>
                    </a:cubicBezTo>
                    <a:cubicBezTo>
                      <a:pt x="15652" y="2301"/>
                      <a:pt x="15647" y="2302"/>
                      <a:pt x="15642" y="2303"/>
                    </a:cubicBezTo>
                    <a:cubicBezTo>
                      <a:pt x="15658" y="2257"/>
                      <a:pt x="15650" y="2202"/>
                      <a:pt x="15599" y="2178"/>
                    </a:cubicBezTo>
                    <a:cubicBezTo>
                      <a:pt x="12667" y="908"/>
                      <a:pt x="9110" y="0"/>
                      <a:pt x="5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762600" y="1442150"/>
                <a:ext cx="25775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47" extrusionOk="0">
                    <a:moveTo>
                      <a:pt x="334" y="177"/>
                    </a:moveTo>
                    <a:cubicBezTo>
                      <a:pt x="496" y="197"/>
                      <a:pt x="657" y="227"/>
                      <a:pt x="756" y="373"/>
                    </a:cubicBezTo>
                    <a:cubicBezTo>
                      <a:pt x="852" y="517"/>
                      <a:pt x="826" y="756"/>
                      <a:pt x="657" y="837"/>
                    </a:cubicBezTo>
                    <a:cubicBezTo>
                      <a:pt x="624" y="854"/>
                      <a:pt x="589" y="861"/>
                      <a:pt x="554" y="861"/>
                    </a:cubicBezTo>
                    <a:cubicBezTo>
                      <a:pt x="421" y="861"/>
                      <a:pt x="290" y="755"/>
                      <a:pt x="246" y="632"/>
                    </a:cubicBezTo>
                    <a:cubicBezTo>
                      <a:pt x="189" y="477"/>
                      <a:pt x="245" y="311"/>
                      <a:pt x="334" y="177"/>
                    </a:cubicBezTo>
                    <a:close/>
                    <a:moveTo>
                      <a:pt x="366" y="0"/>
                    </a:moveTo>
                    <a:cubicBezTo>
                      <a:pt x="355" y="0"/>
                      <a:pt x="343" y="4"/>
                      <a:pt x="334" y="13"/>
                    </a:cubicBezTo>
                    <a:cubicBezTo>
                      <a:pt x="323" y="21"/>
                      <a:pt x="313" y="31"/>
                      <a:pt x="305" y="40"/>
                    </a:cubicBezTo>
                    <a:cubicBezTo>
                      <a:pt x="294" y="40"/>
                      <a:pt x="284" y="40"/>
                      <a:pt x="273" y="42"/>
                    </a:cubicBezTo>
                    <a:cubicBezTo>
                      <a:pt x="232" y="50"/>
                      <a:pt x="222" y="83"/>
                      <a:pt x="230" y="115"/>
                    </a:cubicBezTo>
                    <a:cubicBezTo>
                      <a:pt x="79" y="294"/>
                      <a:pt x="1" y="541"/>
                      <a:pt x="112" y="762"/>
                    </a:cubicBezTo>
                    <a:cubicBezTo>
                      <a:pt x="197" y="927"/>
                      <a:pt x="378" y="1047"/>
                      <a:pt x="562" y="1047"/>
                    </a:cubicBezTo>
                    <a:cubicBezTo>
                      <a:pt x="623" y="1047"/>
                      <a:pt x="684" y="1034"/>
                      <a:pt x="742" y="1005"/>
                    </a:cubicBezTo>
                    <a:cubicBezTo>
                      <a:pt x="963" y="893"/>
                      <a:pt x="1030" y="605"/>
                      <a:pt x="936" y="388"/>
                    </a:cubicBezTo>
                    <a:cubicBezTo>
                      <a:pt x="849" y="185"/>
                      <a:pt x="633" y="53"/>
                      <a:pt x="415" y="37"/>
                    </a:cubicBezTo>
                    <a:cubicBezTo>
                      <a:pt x="408" y="14"/>
                      <a:pt x="387" y="0"/>
                      <a:pt x="3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782100" y="1397800"/>
                <a:ext cx="446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524" extrusionOk="0">
                    <a:moveTo>
                      <a:pt x="984" y="185"/>
                    </a:moveTo>
                    <a:cubicBezTo>
                      <a:pt x="1093" y="185"/>
                      <a:pt x="1200" y="225"/>
                      <a:pt x="1304" y="334"/>
                    </a:cubicBezTo>
                    <a:cubicBezTo>
                      <a:pt x="1533" y="576"/>
                      <a:pt x="1487" y="941"/>
                      <a:pt x="1251" y="1156"/>
                    </a:cubicBezTo>
                    <a:lnTo>
                      <a:pt x="1250" y="1155"/>
                    </a:lnTo>
                    <a:cubicBezTo>
                      <a:pt x="1129" y="1263"/>
                      <a:pt x="977" y="1317"/>
                      <a:pt x="823" y="1317"/>
                    </a:cubicBezTo>
                    <a:cubicBezTo>
                      <a:pt x="693" y="1317"/>
                      <a:pt x="563" y="1279"/>
                      <a:pt x="451" y="1202"/>
                    </a:cubicBezTo>
                    <a:cubicBezTo>
                      <a:pt x="182" y="1017"/>
                      <a:pt x="166" y="630"/>
                      <a:pt x="397" y="413"/>
                    </a:cubicBezTo>
                    <a:cubicBezTo>
                      <a:pt x="584" y="318"/>
                      <a:pt x="786" y="185"/>
                      <a:pt x="984" y="185"/>
                    </a:cubicBezTo>
                    <a:close/>
                    <a:moveTo>
                      <a:pt x="939" y="0"/>
                    </a:moveTo>
                    <a:cubicBezTo>
                      <a:pt x="691" y="0"/>
                      <a:pt x="437" y="113"/>
                      <a:pt x="273" y="315"/>
                    </a:cubicBezTo>
                    <a:cubicBezTo>
                      <a:pt x="257" y="334"/>
                      <a:pt x="252" y="359"/>
                      <a:pt x="258" y="382"/>
                    </a:cubicBezTo>
                    <a:cubicBezTo>
                      <a:pt x="24" y="609"/>
                      <a:pt x="0" y="979"/>
                      <a:pt x="206" y="1234"/>
                    </a:cubicBezTo>
                    <a:cubicBezTo>
                      <a:pt x="361" y="1428"/>
                      <a:pt x="592" y="1523"/>
                      <a:pt x="826" y="1523"/>
                    </a:cubicBezTo>
                    <a:cubicBezTo>
                      <a:pt x="1004" y="1523"/>
                      <a:pt x="1184" y="1468"/>
                      <a:pt x="1332" y="1360"/>
                    </a:cubicBezTo>
                    <a:cubicBezTo>
                      <a:pt x="1688" y="1102"/>
                      <a:pt x="1784" y="608"/>
                      <a:pt x="1500" y="259"/>
                    </a:cubicBezTo>
                    <a:cubicBezTo>
                      <a:pt x="1354" y="81"/>
                      <a:pt x="1148" y="0"/>
                      <a:pt x="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781500" y="1352650"/>
                <a:ext cx="2435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894" extrusionOk="0">
                    <a:moveTo>
                      <a:pt x="450" y="167"/>
                    </a:moveTo>
                    <a:cubicBezTo>
                      <a:pt x="524" y="167"/>
                      <a:pt x="595" y="187"/>
                      <a:pt x="654" y="246"/>
                    </a:cubicBezTo>
                    <a:cubicBezTo>
                      <a:pt x="765" y="359"/>
                      <a:pt x="738" y="567"/>
                      <a:pt x="612" y="657"/>
                    </a:cubicBezTo>
                    <a:cubicBezTo>
                      <a:pt x="572" y="687"/>
                      <a:pt x="524" y="701"/>
                      <a:pt x="474" y="701"/>
                    </a:cubicBezTo>
                    <a:cubicBezTo>
                      <a:pt x="375" y="701"/>
                      <a:pt x="273" y="646"/>
                      <a:pt x="228" y="559"/>
                    </a:cubicBezTo>
                    <a:cubicBezTo>
                      <a:pt x="150" y="409"/>
                      <a:pt x="262" y="230"/>
                      <a:pt x="402" y="170"/>
                    </a:cubicBezTo>
                    <a:cubicBezTo>
                      <a:pt x="418" y="168"/>
                      <a:pt x="434" y="167"/>
                      <a:pt x="450" y="167"/>
                    </a:cubicBezTo>
                    <a:close/>
                    <a:moveTo>
                      <a:pt x="451" y="0"/>
                    </a:moveTo>
                    <a:cubicBezTo>
                      <a:pt x="352" y="0"/>
                      <a:pt x="256" y="33"/>
                      <a:pt x="185" y="106"/>
                    </a:cubicBezTo>
                    <a:cubicBezTo>
                      <a:pt x="171" y="122"/>
                      <a:pt x="166" y="144"/>
                      <a:pt x="174" y="165"/>
                    </a:cubicBezTo>
                    <a:cubicBezTo>
                      <a:pt x="50" y="272"/>
                      <a:pt x="0" y="441"/>
                      <a:pt x="46" y="599"/>
                    </a:cubicBezTo>
                    <a:cubicBezTo>
                      <a:pt x="103" y="781"/>
                      <a:pt x="290" y="893"/>
                      <a:pt x="476" y="893"/>
                    </a:cubicBezTo>
                    <a:cubicBezTo>
                      <a:pt x="541" y="893"/>
                      <a:pt x="606" y="880"/>
                      <a:pt x="665" y="850"/>
                    </a:cubicBezTo>
                    <a:cubicBezTo>
                      <a:pt x="894" y="736"/>
                      <a:pt x="974" y="410"/>
                      <a:pt x="832" y="197"/>
                    </a:cubicBezTo>
                    <a:cubicBezTo>
                      <a:pt x="752" y="74"/>
                      <a:pt x="599" y="0"/>
                      <a:pt x="4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841500" y="1256375"/>
                <a:ext cx="354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231" extrusionOk="0">
                    <a:moveTo>
                      <a:pt x="786" y="132"/>
                    </a:moveTo>
                    <a:cubicBezTo>
                      <a:pt x="909" y="132"/>
                      <a:pt x="1037" y="194"/>
                      <a:pt x="1100" y="301"/>
                    </a:cubicBezTo>
                    <a:cubicBezTo>
                      <a:pt x="1220" y="505"/>
                      <a:pt x="1095" y="779"/>
                      <a:pt x="936" y="924"/>
                    </a:cubicBezTo>
                    <a:lnTo>
                      <a:pt x="936" y="926"/>
                    </a:lnTo>
                    <a:cubicBezTo>
                      <a:pt x="851" y="1002"/>
                      <a:pt x="754" y="1039"/>
                      <a:pt x="660" y="1039"/>
                    </a:cubicBezTo>
                    <a:cubicBezTo>
                      <a:pt x="508" y="1039"/>
                      <a:pt x="365" y="943"/>
                      <a:pt x="302" y="768"/>
                    </a:cubicBezTo>
                    <a:cubicBezTo>
                      <a:pt x="232" y="569"/>
                      <a:pt x="311" y="393"/>
                      <a:pt x="451" y="267"/>
                    </a:cubicBezTo>
                    <a:cubicBezTo>
                      <a:pt x="462" y="273"/>
                      <a:pt x="474" y="275"/>
                      <a:pt x="485" y="275"/>
                    </a:cubicBezTo>
                    <a:cubicBezTo>
                      <a:pt x="508" y="275"/>
                      <a:pt x="529" y="266"/>
                      <a:pt x="544" y="247"/>
                    </a:cubicBezTo>
                    <a:cubicBezTo>
                      <a:pt x="602" y="167"/>
                      <a:pt x="693" y="132"/>
                      <a:pt x="786" y="132"/>
                    </a:cubicBezTo>
                    <a:close/>
                    <a:moveTo>
                      <a:pt x="793" y="1"/>
                    </a:moveTo>
                    <a:cubicBezTo>
                      <a:pt x="706" y="1"/>
                      <a:pt x="620" y="23"/>
                      <a:pt x="546" y="70"/>
                    </a:cubicBezTo>
                    <a:lnTo>
                      <a:pt x="544" y="70"/>
                    </a:lnTo>
                    <a:cubicBezTo>
                      <a:pt x="179" y="141"/>
                      <a:pt x="0" y="564"/>
                      <a:pt x="152" y="892"/>
                    </a:cubicBezTo>
                    <a:cubicBezTo>
                      <a:pt x="254" y="1112"/>
                      <a:pt x="453" y="1230"/>
                      <a:pt x="660" y="1230"/>
                    </a:cubicBezTo>
                    <a:cubicBezTo>
                      <a:pt x="795" y="1230"/>
                      <a:pt x="932" y="1181"/>
                      <a:pt x="1049" y="1077"/>
                    </a:cubicBezTo>
                    <a:cubicBezTo>
                      <a:pt x="1295" y="859"/>
                      <a:pt x="1416" y="425"/>
                      <a:pt x="1167" y="162"/>
                    </a:cubicBezTo>
                    <a:cubicBezTo>
                      <a:pt x="1067" y="56"/>
                      <a:pt x="929" y="1"/>
                      <a:pt x="7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833900" y="1219725"/>
                <a:ext cx="218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872" h="803" extrusionOk="0">
                    <a:moveTo>
                      <a:pt x="390" y="167"/>
                    </a:moveTo>
                    <a:cubicBezTo>
                      <a:pt x="448" y="167"/>
                      <a:pt x="506" y="183"/>
                      <a:pt x="564" y="235"/>
                    </a:cubicBezTo>
                    <a:cubicBezTo>
                      <a:pt x="682" y="339"/>
                      <a:pt x="650" y="497"/>
                      <a:pt x="529" y="583"/>
                    </a:cubicBezTo>
                    <a:cubicBezTo>
                      <a:pt x="478" y="619"/>
                      <a:pt x="430" y="635"/>
                      <a:pt x="387" y="635"/>
                    </a:cubicBezTo>
                    <a:cubicBezTo>
                      <a:pt x="183" y="635"/>
                      <a:pt x="94" y="285"/>
                      <a:pt x="328" y="175"/>
                    </a:cubicBezTo>
                    <a:cubicBezTo>
                      <a:pt x="330" y="175"/>
                      <a:pt x="330" y="171"/>
                      <a:pt x="330" y="171"/>
                    </a:cubicBezTo>
                    <a:cubicBezTo>
                      <a:pt x="350" y="169"/>
                      <a:pt x="370" y="167"/>
                      <a:pt x="390" y="167"/>
                    </a:cubicBezTo>
                    <a:close/>
                    <a:moveTo>
                      <a:pt x="353" y="0"/>
                    </a:moveTo>
                    <a:cubicBezTo>
                      <a:pt x="264" y="0"/>
                      <a:pt x="182" y="32"/>
                      <a:pt x="132" y="111"/>
                    </a:cubicBezTo>
                    <a:cubicBezTo>
                      <a:pt x="123" y="125"/>
                      <a:pt x="123" y="146"/>
                      <a:pt x="132" y="162"/>
                    </a:cubicBezTo>
                    <a:cubicBezTo>
                      <a:pt x="32" y="273"/>
                      <a:pt x="0" y="431"/>
                      <a:pt x="49" y="573"/>
                    </a:cubicBezTo>
                    <a:cubicBezTo>
                      <a:pt x="103" y="727"/>
                      <a:pt x="239" y="802"/>
                      <a:pt x="382" y="802"/>
                    </a:cubicBezTo>
                    <a:cubicBezTo>
                      <a:pt x="461" y="802"/>
                      <a:pt x="542" y="779"/>
                      <a:pt x="612" y="734"/>
                    </a:cubicBezTo>
                    <a:cubicBezTo>
                      <a:pt x="811" y="607"/>
                      <a:pt x="872" y="337"/>
                      <a:pt x="709" y="156"/>
                    </a:cubicBezTo>
                    <a:cubicBezTo>
                      <a:pt x="633" y="71"/>
                      <a:pt x="485" y="0"/>
                      <a:pt x="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856325" y="1189725"/>
                <a:ext cx="17475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84" extrusionOk="0">
                    <a:moveTo>
                      <a:pt x="334" y="147"/>
                    </a:moveTo>
                    <a:cubicBezTo>
                      <a:pt x="364" y="147"/>
                      <a:pt x="395" y="156"/>
                      <a:pt x="426" y="178"/>
                    </a:cubicBezTo>
                    <a:cubicBezTo>
                      <a:pt x="515" y="241"/>
                      <a:pt x="486" y="353"/>
                      <a:pt x="397" y="399"/>
                    </a:cubicBezTo>
                    <a:cubicBezTo>
                      <a:pt x="366" y="416"/>
                      <a:pt x="338" y="423"/>
                      <a:pt x="313" y="423"/>
                    </a:cubicBezTo>
                    <a:cubicBezTo>
                      <a:pt x="211" y="423"/>
                      <a:pt x="165" y="299"/>
                      <a:pt x="198" y="195"/>
                    </a:cubicBezTo>
                    <a:lnTo>
                      <a:pt x="203" y="195"/>
                    </a:lnTo>
                    <a:cubicBezTo>
                      <a:pt x="245" y="167"/>
                      <a:pt x="289" y="147"/>
                      <a:pt x="334" y="147"/>
                    </a:cubicBezTo>
                    <a:close/>
                    <a:moveTo>
                      <a:pt x="262" y="1"/>
                    </a:moveTo>
                    <a:cubicBezTo>
                      <a:pt x="258" y="1"/>
                      <a:pt x="254" y="1"/>
                      <a:pt x="251" y="2"/>
                    </a:cubicBezTo>
                    <a:cubicBezTo>
                      <a:pt x="88" y="58"/>
                      <a:pt x="0" y="232"/>
                      <a:pt x="53" y="394"/>
                    </a:cubicBezTo>
                    <a:cubicBezTo>
                      <a:pt x="94" y="521"/>
                      <a:pt x="203" y="584"/>
                      <a:pt x="319" y="584"/>
                    </a:cubicBezTo>
                    <a:cubicBezTo>
                      <a:pt x="379" y="584"/>
                      <a:pt x="440" y="567"/>
                      <a:pt x="494" y="533"/>
                    </a:cubicBezTo>
                    <a:cubicBezTo>
                      <a:pt x="654" y="434"/>
                      <a:pt x="698" y="227"/>
                      <a:pt x="558" y="95"/>
                    </a:cubicBezTo>
                    <a:cubicBezTo>
                      <a:pt x="494" y="36"/>
                      <a:pt x="411" y="4"/>
                      <a:pt x="327" y="4"/>
                    </a:cubicBezTo>
                    <a:cubicBezTo>
                      <a:pt x="313" y="4"/>
                      <a:pt x="298" y="5"/>
                      <a:pt x="284" y="7"/>
                    </a:cubicBezTo>
                    <a:cubicBezTo>
                      <a:pt x="277" y="3"/>
                      <a:pt x="269" y="1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698700" y="1580100"/>
                <a:ext cx="14925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82" extrusionOk="0">
                    <a:moveTo>
                      <a:pt x="320" y="0"/>
                    </a:moveTo>
                    <a:cubicBezTo>
                      <a:pt x="315" y="0"/>
                      <a:pt x="311" y="1"/>
                      <a:pt x="306" y="2"/>
                    </a:cubicBezTo>
                    <a:cubicBezTo>
                      <a:pt x="118" y="40"/>
                      <a:pt x="0" y="258"/>
                      <a:pt x="97" y="432"/>
                    </a:cubicBezTo>
                    <a:cubicBezTo>
                      <a:pt x="152" y="527"/>
                      <a:pt x="256" y="581"/>
                      <a:pt x="359" y="581"/>
                    </a:cubicBezTo>
                    <a:cubicBezTo>
                      <a:pt x="437" y="581"/>
                      <a:pt x="514" y="550"/>
                      <a:pt x="566" y="482"/>
                    </a:cubicBezTo>
                    <a:cubicBezTo>
                      <a:pt x="596" y="442"/>
                      <a:pt x="553" y="385"/>
                      <a:pt x="508" y="385"/>
                    </a:cubicBezTo>
                    <a:cubicBezTo>
                      <a:pt x="503" y="385"/>
                      <a:pt x="498" y="386"/>
                      <a:pt x="493" y="388"/>
                    </a:cubicBezTo>
                    <a:cubicBezTo>
                      <a:pt x="453" y="401"/>
                      <a:pt x="408" y="413"/>
                      <a:pt x="366" y="413"/>
                    </a:cubicBezTo>
                    <a:cubicBezTo>
                      <a:pt x="327" y="413"/>
                      <a:pt x="289" y="403"/>
                      <a:pt x="257" y="373"/>
                    </a:cubicBezTo>
                    <a:cubicBezTo>
                      <a:pt x="168" y="290"/>
                      <a:pt x="238" y="147"/>
                      <a:pt x="337" y="112"/>
                    </a:cubicBezTo>
                    <a:cubicBezTo>
                      <a:pt x="399" y="90"/>
                      <a:pt x="380" y="0"/>
                      <a:pt x="3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716500" y="1579500"/>
                <a:ext cx="134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38" h="589" extrusionOk="0">
                    <a:moveTo>
                      <a:pt x="223" y="0"/>
                    </a:moveTo>
                    <a:cubicBezTo>
                      <a:pt x="144" y="0"/>
                      <a:pt x="69" y="36"/>
                      <a:pt x="28" y="112"/>
                    </a:cubicBezTo>
                    <a:cubicBezTo>
                      <a:pt x="0" y="165"/>
                      <a:pt x="45" y="212"/>
                      <a:pt x="89" y="212"/>
                    </a:cubicBezTo>
                    <a:cubicBezTo>
                      <a:pt x="109" y="212"/>
                      <a:pt x="129" y="202"/>
                      <a:pt x="143" y="179"/>
                    </a:cubicBezTo>
                    <a:cubicBezTo>
                      <a:pt x="159" y="151"/>
                      <a:pt x="185" y="141"/>
                      <a:pt x="212" y="141"/>
                    </a:cubicBezTo>
                    <a:cubicBezTo>
                      <a:pt x="229" y="141"/>
                      <a:pt x="247" y="145"/>
                      <a:pt x="264" y="152"/>
                    </a:cubicBezTo>
                    <a:cubicBezTo>
                      <a:pt x="324" y="177"/>
                      <a:pt x="343" y="228"/>
                      <a:pt x="347" y="297"/>
                    </a:cubicBezTo>
                    <a:cubicBezTo>
                      <a:pt x="351" y="373"/>
                      <a:pt x="321" y="451"/>
                      <a:pt x="316" y="530"/>
                    </a:cubicBezTo>
                    <a:cubicBezTo>
                      <a:pt x="313" y="568"/>
                      <a:pt x="343" y="589"/>
                      <a:pt x="375" y="589"/>
                    </a:cubicBezTo>
                    <a:cubicBezTo>
                      <a:pt x="396" y="589"/>
                      <a:pt x="418" y="579"/>
                      <a:pt x="431" y="560"/>
                    </a:cubicBezTo>
                    <a:cubicBezTo>
                      <a:pt x="528" y="416"/>
                      <a:pt x="538" y="166"/>
                      <a:pt x="385" y="53"/>
                    </a:cubicBezTo>
                    <a:cubicBezTo>
                      <a:pt x="337" y="18"/>
                      <a:pt x="27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729300" y="1694975"/>
                <a:ext cx="16075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643" h="468" extrusionOk="0">
                    <a:moveTo>
                      <a:pt x="199" y="1"/>
                    </a:moveTo>
                    <a:cubicBezTo>
                      <a:pt x="194" y="1"/>
                      <a:pt x="189" y="2"/>
                      <a:pt x="184" y="3"/>
                    </a:cubicBezTo>
                    <a:cubicBezTo>
                      <a:pt x="0" y="61"/>
                      <a:pt x="8" y="309"/>
                      <a:pt x="144" y="416"/>
                    </a:cubicBezTo>
                    <a:cubicBezTo>
                      <a:pt x="190" y="452"/>
                      <a:pt x="240" y="468"/>
                      <a:pt x="291" y="468"/>
                    </a:cubicBezTo>
                    <a:cubicBezTo>
                      <a:pt x="468" y="468"/>
                      <a:pt x="643" y="275"/>
                      <a:pt x="622" y="96"/>
                    </a:cubicBezTo>
                    <a:cubicBezTo>
                      <a:pt x="623" y="55"/>
                      <a:pt x="591" y="32"/>
                      <a:pt x="558" y="32"/>
                    </a:cubicBezTo>
                    <a:cubicBezTo>
                      <a:pt x="533" y="32"/>
                      <a:pt x="508" y="47"/>
                      <a:pt x="499" y="78"/>
                    </a:cubicBezTo>
                    <a:cubicBezTo>
                      <a:pt x="469" y="157"/>
                      <a:pt x="400" y="317"/>
                      <a:pt x="294" y="317"/>
                    </a:cubicBezTo>
                    <a:cubicBezTo>
                      <a:pt x="277" y="317"/>
                      <a:pt x="260" y="314"/>
                      <a:pt x="241" y="305"/>
                    </a:cubicBezTo>
                    <a:cubicBezTo>
                      <a:pt x="161" y="268"/>
                      <a:pt x="139" y="128"/>
                      <a:pt x="219" y="83"/>
                    </a:cubicBezTo>
                    <a:cubicBezTo>
                      <a:pt x="256" y="60"/>
                      <a:pt x="238" y="1"/>
                      <a:pt x="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727475" y="1678750"/>
                <a:ext cx="1407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275" extrusionOk="0">
                    <a:moveTo>
                      <a:pt x="273" y="1"/>
                    </a:moveTo>
                    <a:cubicBezTo>
                      <a:pt x="158" y="1"/>
                      <a:pt x="45" y="68"/>
                      <a:pt x="10" y="206"/>
                    </a:cubicBezTo>
                    <a:cubicBezTo>
                      <a:pt x="0" y="242"/>
                      <a:pt x="30" y="268"/>
                      <a:pt x="59" y="268"/>
                    </a:cubicBezTo>
                    <a:cubicBezTo>
                      <a:pt x="74" y="268"/>
                      <a:pt x="90" y="261"/>
                      <a:pt x="99" y="244"/>
                    </a:cubicBezTo>
                    <a:cubicBezTo>
                      <a:pt x="144" y="162"/>
                      <a:pt x="216" y="120"/>
                      <a:pt x="286" y="120"/>
                    </a:cubicBezTo>
                    <a:cubicBezTo>
                      <a:pt x="356" y="120"/>
                      <a:pt x="425" y="162"/>
                      <a:pt x="465" y="251"/>
                    </a:cubicBezTo>
                    <a:cubicBezTo>
                      <a:pt x="473" y="268"/>
                      <a:pt x="488" y="275"/>
                      <a:pt x="503" y="275"/>
                    </a:cubicBezTo>
                    <a:cubicBezTo>
                      <a:pt x="532" y="275"/>
                      <a:pt x="562" y="248"/>
                      <a:pt x="553" y="214"/>
                    </a:cubicBezTo>
                    <a:cubicBezTo>
                      <a:pt x="515" y="74"/>
                      <a:pt x="393" y="1"/>
                      <a:pt x="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750850" y="1690100"/>
                <a:ext cx="14375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76" extrusionOk="0">
                    <a:moveTo>
                      <a:pt x="235" y="1"/>
                    </a:moveTo>
                    <a:cubicBezTo>
                      <a:pt x="82" y="1"/>
                      <a:pt x="1" y="171"/>
                      <a:pt x="47" y="307"/>
                    </a:cubicBezTo>
                    <a:cubicBezTo>
                      <a:pt x="89" y="428"/>
                      <a:pt x="200" y="476"/>
                      <a:pt x="315" y="476"/>
                    </a:cubicBezTo>
                    <a:cubicBezTo>
                      <a:pt x="382" y="476"/>
                      <a:pt x="451" y="460"/>
                      <a:pt x="509" y="433"/>
                    </a:cubicBezTo>
                    <a:cubicBezTo>
                      <a:pt x="574" y="403"/>
                      <a:pt x="534" y="315"/>
                      <a:pt x="473" y="315"/>
                    </a:cubicBezTo>
                    <a:cubicBezTo>
                      <a:pt x="469" y="315"/>
                      <a:pt x="464" y="315"/>
                      <a:pt x="460" y="316"/>
                    </a:cubicBezTo>
                    <a:cubicBezTo>
                      <a:pt x="424" y="323"/>
                      <a:pt x="386" y="329"/>
                      <a:pt x="348" y="329"/>
                    </a:cubicBezTo>
                    <a:cubicBezTo>
                      <a:pt x="302" y="329"/>
                      <a:pt x="257" y="320"/>
                      <a:pt x="220" y="291"/>
                    </a:cubicBezTo>
                    <a:cubicBezTo>
                      <a:pt x="155" y="237"/>
                      <a:pt x="154" y="130"/>
                      <a:pt x="254" y="112"/>
                    </a:cubicBezTo>
                    <a:cubicBezTo>
                      <a:pt x="319" y="103"/>
                      <a:pt x="300" y="2"/>
                      <a:pt x="240" y="1"/>
                    </a:cubicBezTo>
                    <a:cubicBezTo>
                      <a:pt x="238" y="1"/>
                      <a:pt x="237" y="1"/>
                      <a:pt x="2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860775" y="1618400"/>
                <a:ext cx="13025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59" extrusionOk="0">
                    <a:moveTo>
                      <a:pt x="175" y="1"/>
                    </a:moveTo>
                    <a:cubicBezTo>
                      <a:pt x="160" y="1"/>
                      <a:pt x="144" y="6"/>
                      <a:pt x="130" y="19"/>
                    </a:cubicBezTo>
                    <a:cubicBezTo>
                      <a:pt x="17" y="118"/>
                      <a:pt x="1" y="312"/>
                      <a:pt x="128" y="410"/>
                    </a:cubicBezTo>
                    <a:cubicBezTo>
                      <a:pt x="173" y="443"/>
                      <a:pt x="225" y="458"/>
                      <a:pt x="276" y="458"/>
                    </a:cubicBezTo>
                    <a:cubicBezTo>
                      <a:pt x="364" y="458"/>
                      <a:pt x="451" y="411"/>
                      <a:pt x="496" y="325"/>
                    </a:cubicBezTo>
                    <a:cubicBezTo>
                      <a:pt x="520" y="280"/>
                      <a:pt x="480" y="227"/>
                      <a:pt x="437" y="227"/>
                    </a:cubicBezTo>
                    <a:cubicBezTo>
                      <a:pt x="422" y="227"/>
                      <a:pt x="407" y="233"/>
                      <a:pt x="394" y="249"/>
                    </a:cubicBezTo>
                    <a:cubicBezTo>
                      <a:pt x="363" y="286"/>
                      <a:pt x="325" y="302"/>
                      <a:pt x="290" y="302"/>
                    </a:cubicBezTo>
                    <a:cubicBezTo>
                      <a:pt x="202" y="302"/>
                      <a:pt x="133" y="205"/>
                      <a:pt x="226" y="115"/>
                    </a:cubicBezTo>
                    <a:cubicBezTo>
                      <a:pt x="274" y="66"/>
                      <a:pt x="228" y="1"/>
                      <a:pt x="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876325" y="1618525"/>
                <a:ext cx="18300" cy="1785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14" extrusionOk="0">
                    <a:moveTo>
                      <a:pt x="143" y="1"/>
                    </a:moveTo>
                    <a:cubicBezTo>
                      <a:pt x="118" y="1"/>
                      <a:pt x="92" y="3"/>
                      <a:pt x="66" y="8"/>
                    </a:cubicBezTo>
                    <a:cubicBezTo>
                      <a:pt x="0" y="20"/>
                      <a:pt x="25" y="112"/>
                      <a:pt x="86" y="112"/>
                    </a:cubicBezTo>
                    <a:cubicBezTo>
                      <a:pt x="88" y="112"/>
                      <a:pt x="91" y="112"/>
                      <a:pt x="94" y="111"/>
                    </a:cubicBezTo>
                    <a:cubicBezTo>
                      <a:pt x="113" y="109"/>
                      <a:pt x="130" y="107"/>
                      <a:pt x="147" y="107"/>
                    </a:cubicBezTo>
                    <a:cubicBezTo>
                      <a:pt x="420" y="107"/>
                      <a:pt x="498" y="438"/>
                      <a:pt x="319" y="629"/>
                    </a:cubicBezTo>
                    <a:cubicBezTo>
                      <a:pt x="289" y="661"/>
                      <a:pt x="316" y="713"/>
                      <a:pt x="354" y="713"/>
                    </a:cubicBezTo>
                    <a:cubicBezTo>
                      <a:pt x="362" y="713"/>
                      <a:pt x="370" y="711"/>
                      <a:pt x="378" y="706"/>
                    </a:cubicBezTo>
                    <a:cubicBezTo>
                      <a:pt x="732" y="484"/>
                      <a:pt x="506" y="1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876675" y="1649475"/>
                <a:ext cx="18475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344" extrusionOk="0">
                    <a:moveTo>
                      <a:pt x="403" y="0"/>
                    </a:moveTo>
                    <a:cubicBezTo>
                      <a:pt x="230" y="0"/>
                      <a:pt x="51" y="106"/>
                      <a:pt x="9" y="285"/>
                    </a:cubicBezTo>
                    <a:cubicBezTo>
                      <a:pt x="0" y="322"/>
                      <a:pt x="26" y="344"/>
                      <a:pt x="53" y="344"/>
                    </a:cubicBezTo>
                    <a:cubicBezTo>
                      <a:pt x="71" y="344"/>
                      <a:pt x="90" y="334"/>
                      <a:pt x="100" y="311"/>
                    </a:cubicBezTo>
                    <a:cubicBezTo>
                      <a:pt x="148" y="193"/>
                      <a:pt x="259" y="137"/>
                      <a:pt x="372" y="137"/>
                    </a:cubicBezTo>
                    <a:cubicBezTo>
                      <a:pt x="460" y="137"/>
                      <a:pt x="550" y="171"/>
                      <a:pt x="613" y="238"/>
                    </a:cubicBezTo>
                    <a:cubicBezTo>
                      <a:pt x="625" y="250"/>
                      <a:pt x="639" y="256"/>
                      <a:pt x="654" y="256"/>
                    </a:cubicBezTo>
                    <a:cubicBezTo>
                      <a:pt x="697" y="256"/>
                      <a:pt x="739" y="208"/>
                      <a:pt x="710" y="163"/>
                    </a:cubicBezTo>
                    <a:cubicBezTo>
                      <a:pt x="641" y="51"/>
                      <a:pt x="523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951625" y="1656450"/>
                <a:ext cx="12775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511" h="354" extrusionOk="0">
                    <a:moveTo>
                      <a:pt x="76" y="1"/>
                    </a:moveTo>
                    <a:cubicBezTo>
                      <a:pt x="53" y="1"/>
                      <a:pt x="32" y="14"/>
                      <a:pt x="26" y="45"/>
                    </a:cubicBezTo>
                    <a:cubicBezTo>
                      <a:pt x="1" y="190"/>
                      <a:pt x="90" y="351"/>
                      <a:pt x="251" y="354"/>
                    </a:cubicBezTo>
                    <a:cubicBezTo>
                      <a:pt x="253" y="354"/>
                      <a:pt x="256" y="354"/>
                      <a:pt x="258" y="354"/>
                    </a:cubicBezTo>
                    <a:cubicBezTo>
                      <a:pt x="416" y="354"/>
                      <a:pt x="510" y="203"/>
                      <a:pt x="487" y="59"/>
                    </a:cubicBezTo>
                    <a:cubicBezTo>
                      <a:pt x="483" y="32"/>
                      <a:pt x="461" y="19"/>
                      <a:pt x="438" y="19"/>
                    </a:cubicBezTo>
                    <a:cubicBezTo>
                      <a:pt x="409" y="19"/>
                      <a:pt x="378" y="39"/>
                      <a:pt x="378" y="73"/>
                    </a:cubicBezTo>
                    <a:cubicBezTo>
                      <a:pt x="380" y="163"/>
                      <a:pt x="312" y="210"/>
                      <a:pt x="248" y="210"/>
                    </a:cubicBezTo>
                    <a:cubicBezTo>
                      <a:pt x="188" y="210"/>
                      <a:pt x="133" y="167"/>
                      <a:pt x="146" y="78"/>
                    </a:cubicBezTo>
                    <a:cubicBezTo>
                      <a:pt x="152" y="32"/>
                      <a:pt x="112" y="1"/>
                      <a:pt x="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>
                <a:off x="947575" y="1639225"/>
                <a:ext cx="21750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50" extrusionOk="0">
                    <a:moveTo>
                      <a:pt x="439" y="1"/>
                    </a:moveTo>
                    <a:cubicBezTo>
                      <a:pt x="285" y="1"/>
                      <a:pt x="128" y="74"/>
                      <a:pt x="38" y="225"/>
                    </a:cubicBezTo>
                    <a:cubicBezTo>
                      <a:pt x="1" y="288"/>
                      <a:pt x="54" y="343"/>
                      <a:pt x="110" y="343"/>
                    </a:cubicBezTo>
                    <a:cubicBezTo>
                      <a:pt x="134" y="343"/>
                      <a:pt x="159" y="332"/>
                      <a:pt x="177" y="306"/>
                    </a:cubicBezTo>
                    <a:cubicBezTo>
                      <a:pt x="243" y="210"/>
                      <a:pt x="330" y="168"/>
                      <a:pt x="416" y="168"/>
                    </a:cubicBezTo>
                    <a:cubicBezTo>
                      <a:pt x="543" y="168"/>
                      <a:pt x="668" y="257"/>
                      <a:pt x="724" y="399"/>
                    </a:cubicBezTo>
                    <a:cubicBezTo>
                      <a:pt x="736" y="432"/>
                      <a:pt x="769" y="449"/>
                      <a:pt x="801" y="449"/>
                    </a:cubicBezTo>
                    <a:cubicBezTo>
                      <a:pt x="837" y="449"/>
                      <a:pt x="870" y="427"/>
                      <a:pt x="866" y="380"/>
                    </a:cubicBezTo>
                    <a:cubicBezTo>
                      <a:pt x="842" y="131"/>
                      <a:pt x="644" y="1"/>
                      <a:pt x="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762575" y="1368050"/>
                <a:ext cx="18700" cy="2310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924" extrusionOk="0">
                    <a:moveTo>
                      <a:pt x="671" y="1"/>
                    </a:moveTo>
                    <a:cubicBezTo>
                      <a:pt x="659" y="1"/>
                      <a:pt x="646" y="6"/>
                      <a:pt x="636" y="18"/>
                    </a:cubicBezTo>
                    <a:cubicBezTo>
                      <a:pt x="407" y="279"/>
                      <a:pt x="155" y="567"/>
                      <a:pt x="8" y="885"/>
                    </a:cubicBezTo>
                    <a:cubicBezTo>
                      <a:pt x="1" y="902"/>
                      <a:pt x="16" y="924"/>
                      <a:pt x="32" y="924"/>
                    </a:cubicBezTo>
                    <a:cubicBezTo>
                      <a:pt x="37" y="924"/>
                      <a:pt x="43" y="921"/>
                      <a:pt x="48" y="915"/>
                    </a:cubicBezTo>
                    <a:cubicBezTo>
                      <a:pt x="277" y="647"/>
                      <a:pt x="469" y="352"/>
                      <a:pt x="711" y="94"/>
                    </a:cubicBezTo>
                    <a:cubicBezTo>
                      <a:pt x="748" y="55"/>
                      <a:pt x="710" y="1"/>
                      <a:pt x="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590100" y="445025"/>
            <a:ext cx="7963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1665900" y="1749119"/>
            <a:ext cx="5812200" cy="26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 Light"/>
              <a:buAutoNum type="alphaLcPeriod"/>
              <a:defRPr/>
            </a:lvl2pPr>
            <a:lvl3pPr marL="1371600" lvl="2" indent="-304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 Light"/>
              <a:buAutoNum type="romanLcPeriod"/>
              <a:defRPr/>
            </a:lvl3pPr>
            <a:lvl4pPr marL="1828800" lvl="3" indent="-304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 Light"/>
              <a:buAutoNum type="arabicPeriod"/>
              <a:defRPr/>
            </a:lvl4pPr>
            <a:lvl5pPr marL="2286000" lvl="4" indent="-304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 Light"/>
              <a:buAutoNum type="alphaLcPeriod"/>
              <a:defRPr/>
            </a:lvl5pPr>
            <a:lvl6pPr marL="2743200" lvl="5" indent="-304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 Light"/>
              <a:buAutoNum type="romanLcPeriod"/>
              <a:defRPr/>
            </a:lvl6pPr>
            <a:lvl7pPr marL="3200400" lvl="6" indent="-304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 Light"/>
              <a:buAutoNum type="arabicPeriod"/>
              <a:defRPr/>
            </a:lvl7pPr>
            <a:lvl8pPr marL="3657600" lvl="7" indent="-304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 Light"/>
              <a:buAutoNum type="alphaLcPeriod"/>
              <a:defRPr/>
            </a:lvl8pPr>
            <a:lvl9pPr marL="4114800" lvl="8" indent="-30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Lato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09" name="Google Shape;109;p15"/>
          <p:cNvGrpSpPr/>
          <p:nvPr/>
        </p:nvGrpSpPr>
        <p:grpSpPr>
          <a:xfrm>
            <a:off x="3244075" y="4661025"/>
            <a:ext cx="1717573" cy="331250"/>
            <a:chOff x="3198150" y="4754075"/>
            <a:chExt cx="1717573" cy="331250"/>
          </a:xfrm>
        </p:grpSpPr>
        <p:sp>
          <p:nvSpPr>
            <p:cNvPr id="110" name="Google Shape;110;p15"/>
            <p:cNvSpPr/>
            <p:nvPr/>
          </p:nvSpPr>
          <p:spPr>
            <a:xfrm>
              <a:off x="3207350" y="4754075"/>
              <a:ext cx="1680800" cy="331250"/>
            </a:xfrm>
            <a:custGeom>
              <a:avLst/>
              <a:gdLst/>
              <a:ahLst/>
              <a:cxnLst/>
              <a:rect l="l" t="t" r="r" b="b"/>
              <a:pathLst>
                <a:path w="67232" h="13250" extrusionOk="0">
                  <a:moveTo>
                    <a:pt x="0" y="1102"/>
                  </a:moveTo>
                  <a:cubicBezTo>
                    <a:pt x="17929" y="14552"/>
                    <a:pt x="57208" y="20047"/>
                    <a:pt x="67232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198150" y="4781625"/>
              <a:ext cx="55125" cy="165325"/>
            </a:xfrm>
            <a:custGeom>
              <a:avLst/>
              <a:gdLst/>
              <a:ahLst/>
              <a:cxnLst/>
              <a:rect l="l" t="t" r="r" b="b"/>
              <a:pathLst>
                <a:path w="2205" h="6613" extrusionOk="0">
                  <a:moveTo>
                    <a:pt x="0" y="0"/>
                  </a:moveTo>
                  <a:cubicBezTo>
                    <a:pt x="735" y="2204"/>
                    <a:pt x="1165" y="4535"/>
                    <a:pt x="2205" y="6613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198150" y="4781625"/>
              <a:ext cx="183700" cy="18375"/>
            </a:xfrm>
            <a:custGeom>
              <a:avLst/>
              <a:gdLst/>
              <a:ahLst/>
              <a:cxnLst/>
              <a:rect l="l" t="t" r="r" b="b"/>
              <a:pathLst>
                <a:path w="7348" h="735" extrusionOk="0">
                  <a:moveTo>
                    <a:pt x="0" y="0"/>
                  </a:moveTo>
                  <a:cubicBezTo>
                    <a:pt x="2462" y="0"/>
                    <a:pt x="4886" y="735"/>
                    <a:pt x="7348" y="735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4897098" y="4754075"/>
              <a:ext cx="18625" cy="128575"/>
            </a:xfrm>
            <a:custGeom>
              <a:avLst/>
              <a:gdLst/>
              <a:ahLst/>
              <a:cxnLst/>
              <a:rect l="l" t="t" r="r" b="b"/>
              <a:pathLst>
                <a:path w="745" h="5143" extrusionOk="0">
                  <a:moveTo>
                    <a:pt x="10" y="0"/>
                  </a:moveTo>
                  <a:cubicBezTo>
                    <a:pt x="10" y="1732"/>
                    <a:pt x="-30" y="3594"/>
                    <a:pt x="745" y="5143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4750400" y="4763250"/>
              <a:ext cx="137750" cy="64300"/>
            </a:xfrm>
            <a:custGeom>
              <a:avLst/>
              <a:gdLst/>
              <a:ahLst/>
              <a:cxnLst/>
              <a:rect l="l" t="t" r="r" b="b"/>
              <a:pathLst>
                <a:path w="5510" h="2572" extrusionOk="0">
                  <a:moveTo>
                    <a:pt x="0" y="2572"/>
                  </a:moveTo>
                  <a:cubicBezTo>
                    <a:pt x="1813" y="1665"/>
                    <a:pt x="3483" y="0"/>
                    <a:pt x="551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5"/>
          <p:cNvSpPr/>
          <p:nvPr/>
        </p:nvSpPr>
        <p:spPr>
          <a:xfrm rot="5400000">
            <a:off x="8653050" y="-97175"/>
            <a:ext cx="314505" cy="772588"/>
          </a:xfrm>
          <a:custGeom>
            <a:avLst/>
            <a:gdLst/>
            <a:ahLst/>
            <a:cxnLst/>
            <a:rect l="l" t="t" r="r" b="b"/>
            <a:pathLst>
              <a:path w="6256" h="15368" extrusionOk="0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65575" y="4697430"/>
            <a:ext cx="1506300" cy="31450"/>
          </a:xfrm>
          <a:custGeom>
            <a:avLst/>
            <a:gdLst/>
            <a:ahLst/>
            <a:cxnLst/>
            <a:rect l="l" t="t" r="r" b="b"/>
            <a:pathLst>
              <a:path w="60252" h="1258" extrusionOk="0">
                <a:moveTo>
                  <a:pt x="0" y="1258"/>
                </a:moveTo>
                <a:cubicBezTo>
                  <a:pt x="19930" y="-1231"/>
                  <a:pt x="40168" y="891"/>
                  <a:pt x="60252" y="891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74750" y="4885038"/>
            <a:ext cx="1322625" cy="18375"/>
          </a:xfrm>
          <a:custGeom>
            <a:avLst/>
            <a:gdLst/>
            <a:ahLst/>
            <a:cxnLst/>
            <a:rect l="l" t="t" r="r" b="b"/>
            <a:pathLst>
              <a:path w="52905" h="735" extrusionOk="0">
                <a:moveTo>
                  <a:pt x="0" y="735"/>
                </a:moveTo>
                <a:cubicBezTo>
                  <a:pt x="17637" y="735"/>
                  <a:pt x="35268" y="0"/>
                  <a:pt x="52905" y="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15"/>
          <p:cNvGrpSpPr/>
          <p:nvPr/>
        </p:nvGrpSpPr>
        <p:grpSpPr>
          <a:xfrm>
            <a:off x="138053" y="131871"/>
            <a:ext cx="640714" cy="922930"/>
            <a:chOff x="138053" y="131871"/>
            <a:chExt cx="640714" cy="922930"/>
          </a:xfrm>
        </p:grpSpPr>
        <p:grpSp>
          <p:nvGrpSpPr>
            <p:cNvPr id="119" name="Google Shape;119;p15"/>
            <p:cNvGrpSpPr/>
            <p:nvPr/>
          </p:nvGrpSpPr>
          <p:grpSpPr>
            <a:xfrm rot="-1029449">
              <a:off x="214817" y="176420"/>
              <a:ext cx="389401" cy="579177"/>
              <a:chOff x="214950" y="878975"/>
              <a:chExt cx="389400" cy="579175"/>
            </a:xfrm>
          </p:grpSpPr>
          <p:sp>
            <p:nvSpPr>
              <p:cNvPr id="120" name="Google Shape;120;p15"/>
              <p:cNvSpPr/>
              <p:nvPr/>
            </p:nvSpPr>
            <p:spPr>
              <a:xfrm>
                <a:off x="253500" y="878975"/>
                <a:ext cx="312300" cy="165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14950" y="1215750"/>
                <a:ext cx="389400" cy="242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 rot="10800000">
                <a:off x="276475" y="961650"/>
                <a:ext cx="266350" cy="387900"/>
              </a:xfrm>
              <a:prstGeom prst="flowChartManualOperation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123;p15"/>
            <p:cNvGrpSpPr/>
            <p:nvPr/>
          </p:nvGrpSpPr>
          <p:grpSpPr>
            <a:xfrm rot="-875067">
              <a:off x="322453" y="197798"/>
              <a:ext cx="358190" cy="825201"/>
              <a:chOff x="6934150" y="1702750"/>
              <a:chExt cx="213125" cy="491000"/>
            </a:xfrm>
          </p:grpSpPr>
          <p:sp>
            <p:nvSpPr>
              <p:cNvPr id="124" name="Google Shape;124;p15"/>
              <p:cNvSpPr/>
              <p:nvPr/>
            </p:nvSpPr>
            <p:spPr>
              <a:xfrm>
                <a:off x="6934150" y="1702750"/>
                <a:ext cx="213125" cy="491000"/>
              </a:xfrm>
              <a:custGeom>
                <a:avLst/>
                <a:gdLst/>
                <a:ahLst/>
                <a:cxnLst/>
                <a:rect l="l" t="t" r="r" b="b"/>
                <a:pathLst>
                  <a:path w="8525" h="19640" extrusionOk="0">
                    <a:moveTo>
                      <a:pt x="3168" y="286"/>
                    </a:moveTo>
                    <a:cubicBezTo>
                      <a:pt x="3469" y="286"/>
                      <a:pt x="3773" y="305"/>
                      <a:pt x="4066" y="320"/>
                    </a:cubicBezTo>
                    <a:cubicBezTo>
                      <a:pt x="4973" y="367"/>
                      <a:pt x="5812" y="480"/>
                      <a:pt x="6578" y="1012"/>
                    </a:cubicBezTo>
                    <a:cubicBezTo>
                      <a:pt x="6553" y="1892"/>
                      <a:pt x="5563" y="2244"/>
                      <a:pt x="4455" y="2244"/>
                    </a:cubicBezTo>
                    <a:cubicBezTo>
                      <a:pt x="2953" y="2244"/>
                      <a:pt x="1236" y="1596"/>
                      <a:pt x="1422" y="741"/>
                    </a:cubicBezTo>
                    <a:lnTo>
                      <a:pt x="1422" y="740"/>
                    </a:lnTo>
                    <a:cubicBezTo>
                      <a:pt x="1725" y="478"/>
                      <a:pt x="2471" y="328"/>
                      <a:pt x="2630" y="312"/>
                    </a:cubicBezTo>
                    <a:cubicBezTo>
                      <a:pt x="2806" y="293"/>
                      <a:pt x="2986" y="286"/>
                      <a:pt x="3168" y="286"/>
                    </a:cubicBezTo>
                    <a:close/>
                    <a:moveTo>
                      <a:pt x="1239" y="1355"/>
                    </a:moveTo>
                    <a:lnTo>
                      <a:pt x="1239" y="1355"/>
                    </a:lnTo>
                    <a:cubicBezTo>
                      <a:pt x="1585" y="2005"/>
                      <a:pt x="3086" y="2341"/>
                      <a:pt x="3595" y="2392"/>
                    </a:cubicBezTo>
                    <a:cubicBezTo>
                      <a:pt x="3777" y="2411"/>
                      <a:pt x="4022" y="2425"/>
                      <a:pt x="4297" y="2425"/>
                    </a:cubicBezTo>
                    <a:cubicBezTo>
                      <a:pt x="5122" y="2425"/>
                      <a:pt x="6209" y="2295"/>
                      <a:pt x="6640" y="1755"/>
                    </a:cubicBezTo>
                    <a:lnTo>
                      <a:pt x="6640" y="1755"/>
                    </a:lnTo>
                    <a:cubicBezTo>
                      <a:pt x="6581" y="2333"/>
                      <a:pt x="6298" y="2663"/>
                      <a:pt x="5781" y="2733"/>
                    </a:cubicBezTo>
                    <a:lnTo>
                      <a:pt x="5781" y="2732"/>
                    </a:lnTo>
                    <a:cubicBezTo>
                      <a:pt x="5560" y="2804"/>
                      <a:pt x="5333" y="2853"/>
                      <a:pt x="5104" y="2882"/>
                    </a:cubicBezTo>
                    <a:cubicBezTo>
                      <a:pt x="4827" y="2922"/>
                      <a:pt x="4548" y="2942"/>
                      <a:pt x="4269" y="2942"/>
                    </a:cubicBezTo>
                    <a:cubicBezTo>
                      <a:pt x="4127" y="2942"/>
                      <a:pt x="3985" y="2936"/>
                      <a:pt x="3843" y="2926"/>
                    </a:cubicBezTo>
                    <a:cubicBezTo>
                      <a:pt x="2998" y="2869"/>
                      <a:pt x="1172" y="2577"/>
                      <a:pt x="1239" y="1355"/>
                    </a:cubicBezTo>
                    <a:close/>
                    <a:moveTo>
                      <a:pt x="6129" y="8701"/>
                    </a:moveTo>
                    <a:cubicBezTo>
                      <a:pt x="6148" y="8801"/>
                      <a:pt x="6164" y="8903"/>
                      <a:pt x="6183" y="9005"/>
                    </a:cubicBezTo>
                    <a:lnTo>
                      <a:pt x="6183" y="9007"/>
                    </a:lnTo>
                    <a:cubicBezTo>
                      <a:pt x="5958" y="9177"/>
                      <a:pt x="5713" y="9322"/>
                      <a:pt x="5455" y="9437"/>
                    </a:cubicBezTo>
                    <a:cubicBezTo>
                      <a:pt x="5686" y="9196"/>
                      <a:pt x="5912" y="8951"/>
                      <a:pt x="6129" y="8701"/>
                    </a:cubicBezTo>
                    <a:close/>
                    <a:moveTo>
                      <a:pt x="2737" y="2953"/>
                    </a:moveTo>
                    <a:cubicBezTo>
                      <a:pt x="3305" y="3099"/>
                      <a:pt x="3897" y="3155"/>
                      <a:pt x="4308" y="3155"/>
                    </a:cubicBezTo>
                    <a:cubicBezTo>
                      <a:pt x="4341" y="3155"/>
                      <a:pt x="4373" y="3155"/>
                      <a:pt x="4404" y="3154"/>
                    </a:cubicBezTo>
                    <a:cubicBezTo>
                      <a:pt x="4713" y="3149"/>
                      <a:pt x="5021" y="3125"/>
                      <a:pt x="5327" y="3084"/>
                    </a:cubicBezTo>
                    <a:cubicBezTo>
                      <a:pt x="5539" y="4912"/>
                      <a:pt x="5780" y="6758"/>
                      <a:pt x="6108" y="8571"/>
                    </a:cubicBezTo>
                    <a:cubicBezTo>
                      <a:pt x="5808" y="8877"/>
                      <a:pt x="5526" y="9198"/>
                      <a:pt x="5249" y="9523"/>
                    </a:cubicBezTo>
                    <a:cubicBezTo>
                      <a:pt x="4996" y="9620"/>
                      <a:pt x="4731" y="9690"/>
                      <a:pt x="4463" y="9729"/>
                    </a:cubicBezTo>
                    <a:cubicBezTo>
                      <a:pt x="4651" y="9531"/>
                      <a:pt x="4846" y="9340"/>
                      <a:pt x="5048" y="9153"/>
                    </a:cubicBezTo>
                    <a:cubicBezTo>
                      <a:pt x="5077" y="9127"/>
                      <a:pt x="5053" y="9083"/>
                      <a:pt x="5021" y="9083"/>
                    </a:cubicBezTo>
                    <a:cubicBezTo>
                      <a:pt x="5013" y="9083"/>
                      <a:pt x="5004" y="9086"/>
                      <a:pt x="4996" y="9093"/>
                    </a:cubicBezTo>
                    <a:cubicBezTo>
                      <a:pt x="4758" y="9292"/>
                      <a:pt x="4537" y="9510"/>
                      <a:pt x="4331" y="9743"/>
                    </a:cubicBezTo>
                    <a:cubicBezTo>
                      <a:pt x="4226" y="9754"/>
                      <a:pt x="4121" y="9759"/>
                      <a:pt x="4016" y="9759"/>
                    </a:cubicBezTo>
                    <a:cubicBezTo>
                      <a:pt x="3404" y="9759"/>
                      <a:pt x="2811" y="9570"/>
                      <a:pt x="2347" y="9128"/>
                    </a:cubicBezTo>
                    <a:cubicBezTo>
                      <a:pt x="2348" y="9126"/>
                      <a:pt x="2350" y="9126"/>
                      <a:pt x="2351" y="9125"/>
                    </a:cubicBezTo>
                    <a:cubicBezTo>
                      <a:pt x="2547" y="8830"/>
                      <a:pt x="2798" y="8583"/>
                      <a:pt x="3085" y="8374"/>
                    </a:cubicBezTo>
                    <a:cubicBezTo>
                      <a:pt x="3113" y="8352"/>
                      <a:pt x="3090" y="8315"/>
                      <a:pt x="3060" y="8315"/>
                    </a:cubicBezTo>
                    <a:cubicBezTo>
                      <a:pt x="3054" y="8315"/>
                      <a:pt x="3047" y="8317"/>
                      <a:pt x="3040" y="8321"/>
                    </a:cubicBezTo>
                    <a:cubicBezTo>
                      <a:pt x="2736" y="8516"/>
                      <a:pt x="2492" y="8775"/>
                      <a:pt x="2296" y="9078"/>
                    </a:cubicBezTo>
                    <a:cubicBezTo>
                      <a:pt x="2195" y="8978"/>
                      <a:pt x="2104" y="8870"/>
                      <a:pt x="2025" y="8753"/>
                    </a:cubicBezTo>
                    <a:cubicBezTo>
                      <a:pt x="2023" y="8752"/>
                      <a:pt x="2020" y="8752"/>
                      <a:pt x="2018" y="8750"/>
                    </a:cubicBezTo>
                    <a:cubicBezTo>
                      <a:pt x="2039" y="8610"/>
                      <a:pt x="2055" y="8469"/>
                      <a:pt x="2074" y="8329"/>
                    </a:cubicBezTo>
                    <a:cubicBezTo>
                      <a:pt x="2377" y="8014"/>
                      <a:pt x="2683" y="7701"/>
                      <a:pt x="2970" y="7373"/>
                    </a:cubicBezTo>
                    <a:cubicBezTo>
                      <a:pt x="2988" y="7351"/>
                      <a:pt x="2965" y="7320"/>
                      <a:pt x="2941" y="7320"/>
                    </a:cubicBezTo>
                    <a:cubicBezTo>
                      <a:pt x="2935" y="7320"/>
                      <a:pt x="2928" y="7323"/>
                      <a:pt x="2922" y="7328"/>
                    </a:cubicBezTo>
                    <a:cubicBezTo>
                      <a:pt x="2635" y="7606"/>
                      <a:pt x="2366" y="7897"/>
                      <a:pt x="2093" y="8189"/>
                    </a:cubicBezTo>
                    <a:cubicBezTo>
                      <a:pt x="2131" y="7916"/>
                      <a:pt x="2170" y="7644"/>
                      <a:pt x="2205" y="7370"/>
                    </a:cubicBezTo>
                    <a:cubicBezTo>
                      <a:pt x="2441" y="7143"/>
                      <a:pt x="2677" y="6914"/>
                      <a:pt x="2901" y="6673"/>
                    </a:cubicBezTo>
                    <a:cubicBezTo>
                      <a:pt x="2926" y="6646"/>
                      <a:pt x="2905" y="6604"/>
                      <a:pt x="2876" y="6604"/>
                    </a:cubicBezTo>
                    <a:cubicBezTo>
                      <a:pt x="2868" y="6604"/>
                      <a:pt x="2860" y="6607"/>
                      <a:pt x="2852" y="6614"/>
                    </a:cubicBezTo>
                    <a:cubicBezTo>
                      <a:pt x="2635" y="6815"/>
                      <a:pt x="2428" y="7025"/>
                      <a:pt x="2221" y="7239"/>
                    </a:cubicBezTo>
                    <a:cubicBezTo>
                      <a:pt x="2251" y="7006"/>
                      <a:pt x="2281" y="6774"/>
                      <a:pt x="2308" y="6541"/>
                    </a:cubicBezTo>
                    <a:cubicBezTo>
                      <a:pt x="2527" y="6292"/>
                      <a:pt x="2745" y="6045"/>
                      <a:pt x="2952" y="5787"/>
                    </a:cubicBezTo>
                    <a:cubicBezTo>
                      <a:pt x="2973" y="5762"/>
                      <a:pt x="2949" y="5735"/>
                      <a:pt x="2923" y="5735"/>
                    </a:cubicBezTo>
                    <a:cubicBezTo>
                      <a:pt x="2914" y="5735"/>
                      <a:pt x="2904" y="5739"/>
                      <a:pt x="2896" y="5747"/>
                    </a:cubicBezTo>
                    <a:cubicBezTo>
                      <a:pt x="2700" y="5959"/>
                      <a:pt x="2514" y="6179"/>
                      <a:pt x="2326" y="6398"/>
                    </a:cubicBezTo>
                    <a:cubicBezTo>
                      <a:pt x="2363" y="6103"/>
                      <a:pt x="2398" y="5808"/>
                      <a:pt x="2433" y="5511"/>
                    </a:cubicBezTo>
                    <a:cubicBezTo>
                      <a:pt x="2637" y="5312"/>
                      <a:pt x="2839" y="5110"/>
                      <a:pt x="3035" y="4904"/>
                    </a:cubicBezTo>
                    <a:cubicBezTo>
                      <a:pt x="3059" y="4879"/>
                      <a:pt x="3039" y="4842"/>
                      <a:pt x="3013" y="4842"/>
                    </a:cubicBezTo>
                    <a:cubicBezTo>
                      <a:pt x="3006" y="4842"/>
                      <a:pt x="2998" y="4845"/>
                      <a:pt x="2991" y="4852"/>
                    </a:cubicBezTo>
                    <a:cubicBezTo>
                      <a:pt x="2806" y="5032"/>
                      <a:pt x="2626" y="5215"/>
                      <a:pt x="2445" y="5401"/>
                    </a:cubicBezTo>
                    <a:cubicBezTo>
                      <a:pt x="2474" y="5161"/>
                      <a:pt x="2504" y="4920"/>
                      <a:pt x="2532" y="4679"/>
                    </a:cubicBezTo>
                    <a:cubicBezTo>
                      <a:pt x="2787" y="4447"/>
                      <a:pt x="3034" y="4206"/>
                      <a:pt x="3269" y="3954"/>
                    </a:cubicBezTo>
                    <a:cubicBezTo>
                      <a:pt x="3293" y="3928"/>
                      <a:pt x="3273" y="3888"/>
                      <a:pt x="3245" y="3888"/>
                    </a:cubicBezTo>
                    <a:cubicBezTo>
                      <a:pt x="3238" y="3888"/>
                      <a:pt x="3230" y="3891"/>
                      <a:pt x="3222" y="3898"/>
                    </a:cubicBezTo>
                    <a:cubicBezTo>
                      <a:pt x="2989" y="4109"/>
                      <a:pt x="2764" y="4330"/>
                      <a:pt x="2546" y="4558"/>
                    </a:cubicBezTo>
                    <a:cubicBezTo>
                      <a:pt x="2565" y="4396"/>
                      <a:pt x="2584" y="4233"/>
                      <a:pt x="2603" y="4071"/>
                    </a:cubicBezTo>
                    <a:cubicBezTo>
                      <a:pt x="2845" y="3733"/>
                      <a:pt x="3145" y="3439"/>
                      <a:pt x="3488" y="3205"/>
                    </a:cubicBezTo>
                    <a:cubicBezTo>
                      <a:pt x="3522" y="3182"/>
                      <a:pt x="3495" y="3127"/>
                      <a:pt x="3460" y="3127"/>
                    </a:cubicBezTo>
                    <a:cubicBezTo>
                      <a:pt x="3454" y="3127"/>
                      <a:pt x="3448" y="3128"/>
                      <a:pt x="3442" y="3132"/>
                    </a:cubicBezTo>
                    <a:cubicBezTo>
                      <a:pt x="3112" y="3317"/>
                      <a:pt x="2831" y="3578"/>
                      <a:pt x="2624" y="3894"/>
                    </a:cubicBezTo>
                    <a:cubicBezTo>
                      <a:pt x="2662" y="3580"/>
                      <a:pt x="2697" y="3266"/>
                      <a:pt x="2737" y="2953"/>
                    </a:cubicBezTo>
                    <a:close/>
                    <a:moveTo>
                      <a:pt x="1868" y="7564"/>
                    </a:moveTo>
                    <a:lnTo>
                      <a:pt x="1868" y="7564"/>
                    </a:lnTo>
                    <a:cubicBezTo>
                      <a:pt x="1830" y="7993"/>
                      <a:pt x="1800" y="8420"/>
                      <a:pt x="1782" y="8847"/>
                    </a:cubicBezTo>
                    <a:cubicBezTo>
                      <a:pt x="1777" y="8914"/>
                      <a:pt x="1832" y="8964"/>
                      <a:pt x="1892" y="8964"/>
                    </a:cubicBezTo>
                    <a:cubicBezTo>
                      <a:pt x="1909" y="8964"/>
                      <a:pt x="1925" y="8961"/>
                      <a:pt x="1942" y="8952"/>
                    </a:cubicBezTo>
                    <a:cubicBezTo>
                      <a:pt x="2368" y="9719"/>
                      <a:pt x="3189" y="10044"/>
                      <a:pt x="4044" y="10044"/>
                    </a:cubicBezTo>
                    <a:cubicBezTo>
                      <a:pt x="4898" y="10044"/>
                      <a:pt x="5786" y="9720"/>
                      <a:pt x="6349" y="9191"/>
                    </a:cubicBezTo>
                    <a:cubicBezTo>
                      <a:pt x="6401" y="9176"/>
                      <a:pt x="6435" y="9125"/>
                      <a:pt x="6428" y="9069"/>
                    </a:cubicBezTo>
                    <a:cubicBezTo>
                      <a:pt x="6381" y="8634"/>
                      <a:pt x="6326" y="8199"/>
                      <a:pt x="6269" y="7762"/>
                    </a:cubicBezTo>
                    <a:lnTo>
                      <a:pt x="6269" y="7762"/>
                    </a:lnTo>
                    <a:cubicBezTo>
                      <a:pt x="7364" y="7939"/>
                      <a:pt x="7662" y="8658"/>
                      <a:pt x="7162" y="9917"/>
                    </a:cubicBezTo>
                    <a:cubicBezTo>
                      <a:pt x="6873" y="10334"/>
                      <a:pt x="6462" y="10651"/>
                      <a:pt x="5985" y="10827"/>
                    </a:cubicBezTo>
                    <a:cubicBezTo>
                      <a:pt x="5453" y="11048"/>
                      <a:pt x="4830" y="11120"/>
                      <a:pt x="4261" y="11165"/>
                    </a:cubicBezTo>
                    <a:cubicBezTo>
                      <a:pt x="4008" y="11185"/>
                      <a:pt x="3744" y="11201"/>
                      <a:pt x="3480" y="11201"/>
                    </a:cubicBezTo>
                    <a:cubicBezTo>
                      <a:pt x="3209" y="11201"/>
                      <a:pt x="2939" y="11184"/>
                      <a:pt x="2680" y="11137"/>
                    </a:cubicBezTo>
                    <a:cubicBezTo>
                      <a:pt x="777" y="10798"/>
                      <a:pt x="1" y="8528"/>
                      <a:pt x="1868" y="7564"/>
                    </a:cubicBezTo>
                    <a:close/>
                    <a:moveTo>
                      <a:pt x="7708" y="9292"/>
                    </a:moveTo>
                    <a:cubicBezTo>
                      <a:pt x="8178" y="11311"/>
                      <a:pt x="5423" y="11977"/>
                      <a:pt x="3886" y="11985"/>
                    </a:cubicBezTo>
                    <a:cubicBezTo>
                      <a:pt x="3875" y="11985"/>
                      <a:pt x="3863" y="11985"/>
                      <a:pt x="3851" y="11985"/>
                    </a:cubicBezTo>
                    <a:cubicBezTo>
                      <a:pt x="2355" y="11985"/>
                      <a:pt x="1179" y="11478"/>
                      <a:pt x="694" y="10204"/>
                    </a:cubicBezTo>
                    <a:lnTo>
                      <a:pt x="694" y="10204"/>
                    </a:lnTo>
                    <a:cubicBezTo>
                      <a:pt x="1268" y="11217"/>
                      <a:pt x="2494" y="11468"/>
                      <a:pt x="3612" y="11468"/>
                    </a:cubicBezTo>
                    <a:cubicBezTo>
                      <a:pt x="3851" y="11468"/>
                      <a:pt x="4085" y="11457"/>
                      <a:pt x="4307" y="11439"/>
                    </a:cubicBezTo>
                    <a:cubicBezTo>
                      <a:pt x="5622" y="11330"/>
                      <a:pt x="7428" y="10895"/>
                      <a:pt x="7703" y="9335"/>
                    </a:cubicBezTo>
                    <a:cubicBezTo>
                      <a:pt x="7707" y="9321"/>
                      <a:pt x="7707" y="9306"/>
                      <a:pt x="7708" y="9292"/>
                    </a:cubicBezTo>
                    <a:close/>
                    <a:moveTo>
                      <a:pt x="5019" y="12164"/>
                    </a:moveTo>
                    <a:cubicBezTo>
                      <a:pt x="4914" y="13035"/>
                      <a:pt x="4331" y="18973"/>
                      <a:pt x="4262" y="18973"/>
                    </a:cubicBezTo>
                    <a:cubicBezTo>
                      <a:pt x="4262" y="18973"/>
                      <a:pt x="4262" y="18973"/>
                      <a:pt x="4262" y="18973"/>
                    </a:cubicBezTo>
                    <a:lnTo>
                      <a:pt x="4262" y="18974"/>
                    </a:lnTo>
                    <a:cubicBezTo>
                      <a:pt x="4183" y="18971"/>
                      <a:pt x="3265" y="13428"/>
                      <a:pt x="3027" y="12201"/>
                    </a:cubicBezTo>
                    <a:lnTo>
                      <a:pt x="3027" y="12201"/>
                    </a:lnTo>
                    <a:cubicBezTo>
                      <a:pt x="3313" y="12247"/>
                      <a:pt x="3607" y="12270"/>
                      <a:pt x="3904" y="12270"/>
                    </a:cubicBezTo>
                    <a:cubicBezTo>
                      <a:pt x="4277" y="12270"/>
                      <a:pt x="4654" y="12234"/>
                      <a:pt x="5019" y="12164"/>
                    </a:cubicBezTo>
                    <a:close/>
                    <a:moveTo>
                      <a:pt x="3768" y="0"/>
                    </a:moveTo>
                    <a:cubicBezTo>
                      <a:pt x="3297" y="0"/>
                      <a:pt x="2840" y="39"/>
                      <a:pt x="2437" y="97"/>
                    </a:cubicBezTo>
                    <a:cubicBezTo>
                      <a:pt x="2149" y="139"/>
                      <a:pt x="968" y="612"/>
                      <a:pt x="1135" y="1042"/>
                    </a:cubicBezTo>
                    <a:cubicBezTo>
                      <a:pt x="754" y="2050"/>
                      <a:pt x="1582" y="2614"/>
                      <a:pt x="2549" y="2901"/>
                    </a:cubicBezTo>
                    <a:cubicBezTo>
                      <a:pt x="2269" y="4367"/>
                      <a:pt x="2023" y="5881"/>
                      <a:pt x="1883" y="7384"/>
                    </a:cubicBezTo>
                    <a:cubicBezTo>
                      <a:pt x="995" y="7650"/>
                      <a:pt x="394" y="8411"/>
                      <a:pt x="423" y="9282"/>
                    </a:cubicBezTo>
                    <a:cubicBezTo>
                      <a:pt x="420" y="9286"/>
                      <a:pt x="418" y="9290"/>
                      <a:pt x="418" y="9295"/>
                    </a:cubicBezTo>
                    <a:cubicBezTo>
                      <a:pt x="329" y="10988"/>
                      <a:pt x="1454" y="11885"/>
                      <a:pt x="2858" y="12167"/>
                    </a:cubicBezTo>
                    <a:cubicBezTo>
                      <a:pt x="3239" y="14633"/>
                      <a:pt x="3735" y="17082"/>
                      <a:pt x="4154" y="19542"/>
                    </a:cubicBezTo>
                    <a:cubicBezTo>
                      <a:pt x="4165" y="19608"/>
                      <a:pt x="4217" y="19640"/>
                      <a:pt x="4271" y="19640"/>
                    </a:cubicBezTo>
                    <a:cubicBezTo>
                      <a:pt x="4328" y="19640"/>
                      <a:pt x="4386" y="19604"/>
                      <a:pt x="4395" y="19534"/>
                    </a:cubicBezTo>
                    <a:cubicBezTo>
                      <a:pt x="4725" y="17076"/>
                      <a:pt x="5080" y="14599"/>
                      <a:pt x="5238" y="12124"/>
                    </a:cubicBezTo>
                    <a:cubicBezTo>
                      <a:pt x="5238" y="12121"/>
                      <a:pt x="5238" y="12118"/>
                      <a:pt x="5238" y="12115"/>
                    </a:cubicBezTo>
                    <a:cubicBezTo>
                      <a:pt x="7059" y="11697"/>
                      <a:pt x="8524" y="10447"/>
                      <a:pt x="7732" y="8729"/>
                    </a:cubicBezTo>
                    <a:cubicBezTo>
                      <a:pt x="7724" y="8710"/>
                      <a:pt x="7708" y="8694"/>
                      <a:pt x="7691" y="8685"/>
                    </a:cubicBezTo>
                    <a:cubicBezTo>
                      <a:pt x="7542" y="8009"/>
                      <a:pt x="6972" y="7507"/>
                      <a:pt x="6232" y="7485"/>
                    </a:cubicBezTo>
                    <a:cubicBezTo>
                      <a:pt x="6030" y="6002"/>
                      <a:pt x="5773" y="4520"/>
                      <a:pt x="5506" y="3054"/>
                    </a:cubicBezTo>
                    <a:cubicBezTo>
                      <a:pt x="6092" y="2949"/>
                      <a:pt x="6675" y="2735"/>
                      <a:pt x="6964" y="2293"/>
                    </a:cubicBezTo>
                    <a:cubicBezTo>
                      <a:pt x="7230" y="1887"/>
                      <a:pt x="7149" y="1452"/>
                      <a:pt x="6827" y="1143"/>
                    </a:cubicBezTo>
                    <a:cubicBezTo>
                      <a:pt x="6820" y="1057"/>
                      <a:pt x="6806" y="971"/>
                      <a:pt x="6784" y="888"/>
                    </a:cubicBezTo>
                    <a:cubicBezTo>
                      <a:pt x="6776" y="840"/>
                      <a:pt x="6734" y="806"/>
                      <a:pt x="6688" y="806"/>
                    </a:cubicBezTo>
                    <a:cubicBezTo>
                      <a:pt x="6679" y="806"/>
                      <a:pt x="6670" y="807"/>
                      <a:pt x="6661" y="810"/>
                    </a:cubicBezTo>
                    <a:cubicBezTo>
                      <a:pt x="5929" y="194"/>
                      <a:pt x="4815" y="0"/>
                      <a:pt x="37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7003275" y="1920900"/>
                <a:ext cx="2010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726" extrusionOk="0">
                    <a:moveTo>
                      <a:pt x="753" y="0"/>
                    </a:moveTo>
                    <a:cubicBezTo>
                      <a:pt x="746" y="0"/>
                      <a:pt x="740" y="3"/>
                      <a:pt x="734" y="8"/>
                    </a:cubicBezTo>
                    <a:cubicBezTo>
                      <a:pt x="508" y="236"/>
                      <a:pt x="272" y="456"/>
                      <a:pt x="26" y="665"/>
                    </a:cubicBezTo>
                    <a:cubicBezTo>
                      <a:pt x="1" y="689"/>
                      <a:pt x="21" y="725"/>
                      <a:pt x="48" y="725"/>
                    </a:cubicBezTo>
                    <a:cubicBezTo>
                      <a:pt x="55" y="725"/>
                      <a:pt x="62" y="723"/>
                      <a:pt x="69" y="717"/>
                    </a:cubicBezTo>
                    <a:cubicBezTo>
                      <a:pt x="324" y="515"/>
                      <a:pt x="563" y="293"/>
                      <a:pt x="783" y="54"/>
                    </a:cubicBezTo>
                    <a:cubicBezTo>
                      <a:pt x="803" y="32"/>
                      <a:pt x="778" y="0"/>
                      <a:pt x="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7021075" y="1927925"/>
                <a:ext cx="17950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698" extrusionOk="0">
                    <a:moveTo>
                      <a:pt x="670" y="1"/>
                    </a:moveTo>
                    <a:cubicBezTo>
                      <a:pt x="663" y="1"/>
                      <a:pt x="655" y="3"/>
                      <a:pt x="648" y="9"/>
                    </a:cubicBezTo>
                    <a:cubicBezTo>
                      <a:pt x="412" y="194"/>
                      <a:pt x="202" y="408"/>
                      <a:pt x="19" y="647"/>
                    </a:cubicBezTo>
                    <a:cubicBezTo>
                      <a:pt x="0" y="671"/>
                      <a:pt x="24" y="697"/>
                      <a:pt x="48" y="697"/>
                    </a:cubicBezTo>
                    <a:cubicBezTo>
                      <a:pt x="57" y="697"/>
                      <a:pt x="66" y="694"/>
                      <a:pt x="73" y="685"/>
                    </a:cubicBezTo>
                    <a:cubicBezTo>
                      <a:pt x="258" y="455"/>
                      <a:pt x="465" y="247"/>
                      <a:pt x="690" y="60"/>
                    </a:cubicBezTo>
                    <a:cubicBezTo>
                      <a:pt x="718" y="37"/>
                      <a:pt x="696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272413" y="-105950"/>
            <a:ext cx="314505" cy="772588"/>
          </a:xfrm>
          <a:custGeom>
            <a:avLst/>
            <a:gdLst/>
            <a:ahLst/>
            <a:cxnLst/>
            <a:rect l="l" t="t" r="r" b="b"/>
            <a:pathLst>
              <a:path w="6256" h="15368" extrusionOk="0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16"/>
          <p:cNvGrpSpPr/>
          <p:nvPr/>
        </p:nvGrpSpPr>
        <p:grpSpPr>
          <a:xfrm flipH="1">
            <a:off x="8423659" y="-200328"/>
            <a:ext cx="811823" cy="1218048"/>
            <a:chOff x="6807731" y="1989228"/>
            <a:chExt cx="1294568" cy="1942350"/>
          </a:xfrm>
        </p:grpSpPr>
        <p:sp>
          <p:nvSpPr>
            <p:cNvPr id="131" name="Google Shape;131;p16"/>
            <p:cNvSpPr/>
            <p:nvPr/>
          </p:nvSpPr>
          <p:spPr>
            <a:xfrm rot="1556481">
              <a:off x="7332420" y="2112355"/>
              <a:ext cx="443707" cy="15934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 rot="1490441">
              <a:off x="7187969" y="2002069"/>
              <a:ext cx="483252" cy="1916669"/>
            </a:xfrm>
            <a:custGeom>
              <a:avLst/>
              <a:gdLst/>
              <a:ahLst/>
              <a:cxnLst/>
              <a:rect l="l" t="t" r="r" b="b"/>
              <a:pathLst>
                <a:path w="7779" h="30853" extrusionOk="0">
                  <a:moveTo>
                    <a:pt x="4291" y="275"/>
                  </a:moveTo>
                  <a:cubicBezTo>
                    <a:pt x="4338" y="275"/>
                    <a:pt x="4384" y="275"/>
                    <a:pt x="4430" y="276"/>
                  </a:cubicBezTo>
                  <a:cubicBezTo>
                    <a:pt x="5168" y="284"/>
                    <a:pt x="5850" y="317"/>
                    <a:pt x="6363" y="867"/>
                  </a:cubicBezTo>
                  <a:cubicBezTo>
                    <a:pt x="6956" y="1501"/>
                    <a:pt x="6591" y="2252"/>
                    <a:pt x="6645" y="3046"/>
                  </a:cubicBezTo>
                  <a:cubicBezTo>
                    <a:pt x="6054" y="2751"/>
                    <a:pt x="5289" y="2620"/>
                    <a:pt x="4757" y="2611"/>
                  </a:cubicBezTo>
                  <a:cubicBezTo>
                    <a:pt x="4680" y="2609"/>
                    <a:pt x="4595" y="2609"/>
                    <a:pt x="4501" y="2609"/>
                  </a:cubicBezTo>
                  <a:cubicBezTo>
                    <a:pt x="3809" y="2609"/>
                    <a:pt x="2691" y="2660"/>
                    <a:pt x="1915" y="2990"/>
                  </a:cubicBezTo>
                  <a:cubicBezTo>
                    <a:pt x="1907" y="2518"/>
                    <a:pt x="1803" y="1717"/>
                    <a:pt x="1995" y="1309"/>
                  </a:cubicBezTo>
                  <a:cubicBezTo>
                    <a:pt x="2423" y="394"/>
                    <a:pt x="3404" y="275"/>
                    <a:pt x="4291" y="275"/>
                  </a:cubicBezTo>
                  <a:close/>
                  <a:moveTo>
                    <a:pt x="4161" y="2888"/>
                  </a:moveTo>
                  <a:cubicBezTo>
                    <a:pt x="4382" y="2888"/>
                    <a:pt x="4581" y="2892"/>
                    <a:pt x="4742" y="2894"/>
                  </a:cubicBezTo>
                  <a:cubicBezTo>
                    <a:pt x="5772" y="2909"/>
                    <a:pt x="7676" y="3223"/>
                    <a:pt x="7141" y="4683"/>
                  </a:cubicBezTo>
                  <a:lnTo>
                    <a:pt x="7139" y="4683"/>
                  </a:lnTo>
                  <a:cubicBezTo>
                    <a:pt x="7091" y="4629"/>
                    <a:pt x="7044" y="4574"/>
                    <a:pt x="6993" y="4523"/>
                  </a:cubicBezTo>
                  <a:cubicBezTo>
                    <a:pt x="6444" y="3977"/>
                    <a:pt x="5789" y="3904"/>
                    <a:pt x="5085" y="3904"/>
                  </a:cubicBezTo>
                  <a:cubicBezTo>
                    <a:pt x="4881" y="3904"/>
                    <a:pt x="4673" y="3910"/>
                    <a:pt x="4462" y="3913"/>
                  </a:cubicBezTo>
                  <a:cubicBezTo>
                    <a:pt x="3875" y="3921"/>
                    <a:pt x="2187" y="4015"/>
                    <a:pt x="1327" y="4557"/>
                  </a:cubicBezTo>
                  <a:cubicBezTo>
                    <a:pt x="1028" y="3032"/>
                    <a:pt x="2929" y="2888"/>
                    <a:pt x="4161" y="2888"/>
                  </a:cubicBezTo>
                  <a:close/>
                  <a:moveTo>
                    <a:pt x="4245" y="4092"/>
                  </a:moveTo>
                  <a:cubicBezTo>
                    <a:pt x="6019" y="4092"/>
                    <a:pt x="7779" y="4716"/>
                    <a:pt x="7238" y="6025"/>
                  </a:cubicBezTo>
                  <a:cubicBezTo>
                    <a:pt x="7221" y="5999"/>
                    <a:pt x="7208" y="5974"/>
                    <a:pt x="7189" y="5948"/>
                  </a:cubicBezTo>
                  <a:cubicBezTo>
                    <a:pt x="6576" y="5180"/>
                    <a:pt x="5377" y="4984"/>
                    <a:pt x="4391" y="4984"/>
                  </a:cubicBezTo>
                  <a:cubicBezTo>
                    <a:pt x="4232" y="4984"/>
                    <a:pt x="4078" y="4990"/>
                    <a:pt x="3933" y="4998"/>
                  </a:cubicBezTo>
                  <a:cubicBezTo>
                    <a:pt x="3066" y="5049"/>
                    <a:pt x="1811" y="5201"/>
                    <a:pt x="1171" y="5894"/>
                  </a:cubicBezTo>
                  <a:cubicBezTo>
                    <a:pt x="692" y="4713"/>
                    <a:pt x="2475" y="4092"/>
                    <a:pt x="4245" y="4092"/>
                  </a:cubicBezTo>
                  <a:close/>
                  <a:moveTo>
                    <a:pt x="4332" y="5247"/>
                  </a:moveTo>
                  <a:cubicBezTo>
                    <a:pt x="4664" y="5247"/>
                    <a:pt x="4989" y="5275"/>
                    <a:pt x="5324" y="5338"/>
                  </a:cubicBezTo>
                  <a:cubicBezTo>
                    <a:pt x="5555" y="5366"/>
                    <a:pt x="5783" y="5422"/>
                    <a:pt x="6001" y="5502"/>
                  </a:cubicBezTo>
                  <a:cubicBezTo>
                    <a:pt x="6875" y="5712"/>
                    <a:pt x="7128" y="6379"/>
                    <a:pt x="6763" y="7497"/>
                  </a:cubicBezTo>
                  <a:lnTo>
                    <a:pt x="6763" y="7367"/>
                  </a:lnTo>
                  <a:cubicBezTo>
                    <a:pt x="6803" y="7325"/>
                    <a:pt x="6805" y="7260"/>
                    <a:pt x="6766" y="7215"/>
                  </a:cubicBezTo>
                  <a:cubicBezTo>
                    <a:pt x="6765" y="7214"/>
                    <a:pt x="6763" y="7212"/>
                    <a:pt x="6762" y="7210"/>
                  </a:cubicBezTo>
                  <a:cubicBezTo>
                    <a:pt x="6760" y="7167"/>
                    <a:pt x="6726" y="7132"/>
                    <a:pt x="6685" y="7128"/>
                  </a:cubicBezTo>
                  <a:cubicBezTo>
                    <a:pt x="6114" y="6482"/>
                    <a:pt x="5216" y="6226"/>
                    <a:pt x="4282" y="6226"/>
                  </a:cubicBezTo>
                  <a:cubicBezTo>
                    <a:pt x="3231" y="6226"/>
                    <a:pt x="2135" y="6551"/>
                    <a:pt x="1411" y="7010"/>
                  </a:cubicBezTo>
                  <a:cubicBezTo>
                    <a:pt x="1371" y="7032"/>
                    <a:pt x="1367" y="7088"/>
                    <a:pt x="1402" y="7118"/>
                  </a:cubicBezTo>
                  <a:cubicBezTo>
                    <a:pt x="1397" y="7126"/>
                    <a:pt x="1395" y="7136"/>
                    <a:pt x="1394" y="7144"/>
                  </a:cubicBezTo>
                  <a:cubicBezTo>
                    <a:pt x="1392" y="7183"/>
                    <a:pt x="1390" y="7223"/>
                    <a:pt x="1387" y="7263"/>
                  </a:cubicBezTo>
                  <a:cubicBezTo>
                    <a:pt x="1" y="6377"/>
                    <a:pt x="2148" y="5582"/>
                    <a:pt x="2533" y="5476"/>
                  </a:cubicBezTo>
                  <a:cubicBezTo>
                    <a:pt x="2991" y="5352"/>
                    <a:pt x="3462" y="5288"/>
                    <a:pt x="3936" y="5260"/>
                  </a:cubicBezTo>
                  <a:cubicBezTo>
                    <a:pt x="4070" y="5252"/>
                    <a:pt x="4201" y="5247"/>
                    <a:pt x="4332" y="5247"/>
                  </a:cubicBezTo>
                  <a:close/>
                  <a:moveTo>
                    <a:pt x="5318" y="6659"/>
                  </a:moveTo>
                  <a:lnTo>
                    <a:pt x="5318" y="6659"/>
                  </a:lnTo>
                  <a:cubicBezTo>
                    <a:pt x="5775" y="6785"/>
                    <a:pt x="6202" y="7000"/>
                    <a:pt x="6569" y="7344"/>
                  </a:cubicBezTo>
                  <a:cubicBezTo>
                    <a:pt x="6076" y="12556"/>
                    <a:pt x="6151" y="17879"/>
                    <a:pt x="6119" y="23112"/>
                  </a:cubicBezTo>
                  <a:cubicBezTo>
                    <a:pt x="6027" y="23053"/>
                    <a:pt x="5919" y="23026"/>
                    <a:pt x="5804" y="23026"/>
                  </a:cubicBezTo>
                  <a:cubicBezTo>
                    <a:pt x="5509" y="23026"/>
                    <a:pt x="5175" y="23204"/>
                    <a:pt x="4983" y="23458"/>
                  </a:cubicBezTo>
                  <a:cubicBezTo>
                    <a:pt x="5314" y="20779"/>
                    <a:pt x="5153" y="17983"/>
                    <a:pt x="5195" y="15288"/>
                  </a:cubicBezTo>
                  <a:cubicBezTo>
                    <a:pt x="5238" y="12414"/>
                    <a:pt x="5279" y="9542"/>
                    <a:pt x="5321" y="6670"/>
                  </a:cubicBezTo>
                  <a:cubicBezTo>
                    <a:pt x="5321" y="6665"/>
                    <a:pt x="5318" y="6662"/>
                    <a:pt x="5318" y="6659"/>
                  </a:cubicBezTo>
                  <a:close/>
                  <a:moveTo>
                    <a:pt x="3309" y="6598"/>
                  </a:moveTo>
                  <a:cubicBezTo>
                    <a:pt x="2804" y="12140"/>
                    <a:pt x="2318" y="17954"/>
                    <a:pt x="2846" y="23514"/>
                  </a:cubicBezTo>
                  <a:cubicBezTo>
                    <a:pt x="2633" y="23217"/>
                    <a:pt x="2283" y="23061"/>
                    <a:pt x="1929" y="23061"/>
                  </a:cubicBezTo>
                  <a:cubicBezTo>
                    <a:pt x="1654" y="23061"/>
                    <a:pt x="1377" y="23156"/>
                    <a:pt x="1161" y="23351"/>
                  </a:cubicBezTo>
                  <a:cubicBezTo>
                    <a:pt x="1164" y="23270"/>
                    <a:pt x="1167" y="23190"/>
                    <a:pt x="1171" y="23110"/>
                  </a:cubicBezTo>
                  <a:cubicBezTo>
                    <a:pt x="1178" y="23107"/>
                    <a:pt x="1186" y="23102"/>
                    <a:pt x="1193" y="23096"/>
                  </a:cubicBezTo>
                  <a:cubicBezTo>
                    <a:pt x="1467" y="22715"/>
                    <a:pt x="1730" y="22328"/>
                    <a:pt x="1996" y="21940"/>
                  </a:cubicBezTo>
                  <a:cubicBezTo>
                    <a:pt x="2021" y="21903"/>
                    <a:pt x="1987" y="21867"/>
                    <a:pt x="1953" y="21867"/>
                  </a:cubicBezTo>
                  <a:cubicBezTo>
                    <a:pt x="1938" y="21867"/>
                    <a:pt x="1924" y="21873"/>
                    <a:pt x="1913" y="21888"/>
                  </a:cubicBezTo>
                  <a:cubicBezTo>
                    <a:pt x="1665" y="22243"/>
                    <a:pt x="1416" y="22597"/>
                    <a:pt x="1175" y="22956"/>
                  </a:cubicBezTo>
                  <a:cubicBezTo>
                    <a:pt x="1185" y="22592"/>
                    <a:pt x="1198" y="22230"/>
                    <a:pt x="1209" y="21867"/>
                  </a:cubicBezTo>
                  <a:cubicBezTo>
                    <a:pt x="1379" y="21544"/>
                    <a:pt x="1548" y="21220"/>
                    <a:pt x="1711" y="20892"/>
                  </a:cubicBezTo>
                  <a:cubicBezTo>
                    <a:pt x="1726" y="20863"/>
                    <a:pt x="1701" y="20834"/>
                    <a:pt x="1676" y="20834"/>
                  </a:cubicBezTo>
                  <a:cubicBezTo>
                    <a:pt x="1665" y="20834"/>
                    <a:pt x="1654" y="20839"/>
                    <a:pt x="1647" y="20852"/>
                  </a:cubicBezTo>
                  <a:cubicBezTo>
                    <a:pt x="1499" y="21129"/>
                    <a:pt x="1357" y="21408"/>
                    <a:pt x="1215" y="21687"/>
                  </a:cubicBezTo>
                  <a:cubicBezTo>
                    <a:pt x="1228" y="21250"/>
                    <a:pt x="1242" y="20814"/>
                    <a:pt x="1258" y="20378"/>
                  </a:cubicBezTo>
                  <a:cubicBezTo>
                    <a:pt x="1494" y="19947"/>
                    <a:pt x="1755" y="19529"/>
                    <a:pt x="2039" y="19129"/>
                  </a:cubicBezTo>
                  <a:cubicBezTo>
                    <a:pt x="2063" y="19097"/>
                    <a:pt x="2033" y="19065"/>
                    <a:pt x="2002" y="19065"/>
                  </a:cubicBezTo>
                  <a:cubicBezTo>
                    <a:pt x="1989" y="19065"/>
                    <a:pt x="1977" y="19070"/>
                    <a:pt x="1967" y="19083"/>
                  </a:cubicBezTo>
                  <a:cubicBezTo>
                    <a:pt x="1706" y="19429"/>
                    <a:pt x="1470" y="19795"/>
                    <a:pt x="1265" y="20178"/>
                  </a:cubicBezTo>
                  <a:cubicBezTo>
                    <a:pt x="1279" y="19744"/>
                    <a:pt x="1295" y="19312"/>
                    <a:pt x="1309" y="18880"/>
                  </a:cubicBezTo>
                  <a:cubicBezTo>
                    <a:pt x="1526" y="18571"/>
                    <a:pt x="1717" y="18246"/>
                    <a:pt x="1881" y="17908"/>
                  </a:cubicBezTo>
                  <a:cubicBezTo>
                    <a:pt x="1897" y="17876"/>
                    <a:pt x="1869" y="17845"/>
                    <a:pt x="1843" y="17845"/>
                  </a:cubicBezTo>
                  <a:cubicBezTo>
                    <a:pt x="1832" y="17845"/>
                    <a:pt x="1821" y="17851"/>
                    <a:pt x="1814" y="17865"/>
                  </a:cubicBezTo>
                  <a:cubicBezTo>
                    <a:pt x="1665" y="18157"/>
                    <a:pt x="1497" y="18440"/>
                    <a:pt x="1316" y="18713"/>
                  </a:cubicBezTo>
                  <a:cubicBezTo>
                    <a:pt x="1327" y="18378"/>
                    <a:pt x="1338" y="18045"/>
                    <a:pt x="1349" y="17710"/>
                  </a:cubicBezTo>
                  <a:cubicBezTo>
                    <a:pt x="1556" y="17341"/>
                    <a:pt x="1755" y="16965"/>
                    <a:pt x="1944" y="16584"/>
                  </a:cubicBezTo>
                  <a:cubicBezTo>
                    <a:pt x="1959" y="16551"/>
                    <a:pt x="1932" y="16520"/>
                    <a:pt x="1905" y="16520"/>
                  </a:cubicBezTo>
                  <a:cubicBezTo>
                    <a:pt x="1893" y="16520"/>
                    <a:pt x="1882" y="16526"/>
                    <a:pt x="1873" y="16541"/>
                  </a:cubicBezTo>
                  <a:cubicBezTo>
                    <a:pt x="1695" y="16858"/>
                    <a:pt x="1521" y="17180"/>
                    <a:pt x="1355" y="17505"/>
                  </a:cubicBezTo>
                  <a:cubicBezTo>
                    <a:pt x="1371" y="17078"/>
                    <a:pt x="1384" y="16649"/>
                    <a:pt x="1398" y="16222"/>
                  </a:cubicBezTo>
                  <a:lnTo>
                    <a:pt x="1398" y="16220"/>
                  </a:lnTo>
                  <a:cubicBezTo>
                    <a:pt x="1402" y="16123"/>
                    <a:pt x="1403" y="16026"/>
                    <a:pt x="1406" y="15929"/>
                  </a:cubicBezTo>
                  <a:cubicBezTo>
                    <a:pt x="1472" y="15772"/>
                    <a:pt x="1609" y="15610"/>
                    <a:pt x="1674" y="15506"/>
                  </a:cubicBezTo>
                  <a:cubicBezTo>
                    <a:pt x="1789" y="15321"/>
                    <a:pt x="1897" y="15133"/>
                    <a:pt x="2007" y="14945"/>
                  </a:cubicBezTo>
                  <a:cubicBezTo>
                    <a:pt x="2021" y="14918"/>
                    <a:pt x="1999" y="14894"/>
                    <a:pt x="1977" y="14894"/>
                  </a:cubicBezTo>
                  <a:cubicBezTo>
                    <a:pt x="1967" y="14894"/>
                    <a:pt x="1957" y="14898"/>
                    <a:pt x="1950" y="14909"/>
                  </a:cubicBezTo>
                  <a:cubicBezTo>
                    <a:pt x="1767" y="15180"/>
                    <a:pt x="1583" y="15452"/>
                    <a:pt x="1413" y="15733"/>
                  </a:cubicBezTo>
                  <a:cubicBezTo>
                    <a:pt x="1429" y="15245"/>
                    <a:pt x="1443" y="14757"/>
                    <a:pt x="1457" y="14271"/>
                  </a:cubicBezTo>
                  <a:cubicBezTo>
                    <a:pt x="1606" y="13983"/>
                    <a:pt x="1783" y="13708"/>
                    <a:pt x="1983" y="13453"/>
                  </a:cubicBezTo>
                  <a:cubicBezTo>
                    <a:pt x="2008" y="13423"/>
                    <a:pt x="1979" y="13392"/>
                    <a:pt x="1948" y="13392"/>
                  </a:cubicBezTo>
                  <a:cubicBezTo>
                    <a:pt x="1936" y="13392"/>
                    <a:pt x="1923" y="13397"/>
                    <a:pt x="1913" y="13409"/>
                  </a:cubicBezTo>
                  <a:cubicBezTo>
                    <a:pt x="1741" y="13618"/>
                    <a:pt x="1590" y="13844"/>
                    <a:pt x="1462" y="14083"/>
                  </a:cubicBezTo>
                  <a:cubicBezTo>
                    <a:pt x="1475" y="13653"/>
                    <a:pt x="1486" y="13222"/>
                    <a:pt x="1496" y="12792"/>
                  </a:cubicBezTo>
                  <a:cubicBezTo>
                    <a:pt x="1725" y="12402"/>
                    <a:pt x="1948" y="12006"/>
                    <a:pt x="2163" y="11608"/>
                  </a:cubicBezTo>
                  <a:cubicBezTo>
                    <a:pt x="2185" y="11569"/>
                    <a:pt x="2151" y="11530"/>
                    <a:pt x="2118" y="11530"/>
                  </a:cubicBezTo>
                  <a:cubicBezTo>
                    <a:pt x="2104" y="11530"/>
                    <a:pt x="2090" y="11537"/>
                    <a:pt x="2081" y="11554"/>
                  </a:cubicBezTo>
                  <a:cubicBezTo>
                    <a:pt x="1881" y="11899"/>
                    <a:pt x="1688" y="12252"/>
                    <a:pt x="1500" y="12602"/>
                  </a:cubicBezTo>
                  <a:cubicBezTo>
                    <a:pt x="1510" y="12170"/>
                    <a:pt x="1515" y="11738"/>
                    <a:pt x="1523" y="11305"/>
                  </a:cubicBezTo>
                  <a:cubicBezTo>
                    <a:pt x="1739" y="10811"/>
                    <a:pt x="2047" y="10360"/>
                    <a:pt x="2428" y="9976"/>
                  </a:cubicBezTo>
                  <a:cubicBezTo>
                    <a:pt x="2462" y="9943"/>
                    <a:pt x="2431" y="9896"/>
                    <a:pt x="2396" y="9896"/>
                  </a:cubicBezTo>
                  <a:cubicBezTo>
                    <a:pt x="2386" y="9896"/>
                    <a:pt x="2375" y="9900"/>
                    <a:pt x="2366" y="9909"/>
                  </a:cubicBezTo>
                  <a:cubicBezTo>
                    <a:pt x="2006" y="10247"/>
                    <a:pt x="1719" y="10658"/>
                    <a:pt x="1526" y="11114"/>
                  </a:cubicBezTo>
                  <a:cubicBezTo>
                    <a:pt x="1534" y="10656"/>
                    <a:pt x="1539" y="10200"/>
                    <a:pt x="1543" y="9745"/>
                  </a:cubicBezTo>
                  <a:cubicBezTo>
                    <a:pt x="1795" y="9345"/>
                    <a:pt x="2042" y="8941"/>
                    <a:pt x="2283" y="8535"/>
                  </a:cubicBezTo>
                  <a:cubicBezTo>
                    <a:pt x="2303" y="8500"/>
                    <a:pt x="2274" y="8468"/>
                    <a:pt x="2244" y="8468"/>
                  </a:cubicBezTo>
                  <a:cubicBezTo>
                    <a:pt x="2231" y="8468"/>
                    <a:pt x="2219" y="8473"/>
                    <a:pt x="2210" y="8487"/>
                  </a:cubicBezTo>
                  <a:cubicBezTo>
                    <a:pt x="1975" y="8833"/>
                    <a:pt x="1755" y="9190"/>
                    <a:pt x="1547" y="9552"/>
                  </a:cubicBezTo>
                  <a:cubicBezTo>
                    <a:pt x="1550" y="9214"/>
                    <a:pt x="1547" y="8878"/>
                    <a:pt x="1548" y="8540"/>
                  </a:cubicBezTo>
                  <a:cubicBezTo>
                    <a:pt x="1738" y="8184"/>
                    <a:pt x="1947" y="7842"/>
                    <a:pt x="2175" y="7509"/>
                  </a:cubicBezTo>
                  <a:cubicBezTo>
                    <a:pt x="2194" y="7480"/>
                    <a:pt x="2169" y="7454"/>
                    <a:pt x="2142" y="7454"/>
                  </a:cubicBezTo>
                  <a:cubicBezTo>
                    <a:pt x="2131" y="7454"/>
                    <a:pt x="2120" y="7458"/>
                    <a:pt x="2111" y="7469"/>
                  </a:cubicBezTo>
                  <a:cubicBezTo>
                    <a:pt x="1894" y="7741"/>
                    <a:pt x="1706" y="8036"/>
                    <a:pt x="1550" y="8345"/>
                  </a:cubicBezTo>
                  <a:cubicBezTo>
                    <a:pt x="1550" y="8114"/>
                    <a:pt x="1550" y="7881"/>
                    <a:pt x="1551" y="7649"/>
                  </a:cubicBezTo>
                  <a:cubicBezTo>
                    <a:pt x="1630" y="7520"/>
                    <a:pt x="1730" y="7407"/>
                    <a:pt x="1848" y="7314"/>
                  </a:cubicBezTo>
                  <a:cubicBezTo>
                    <a:pt x="1888" y="7282"/>
                    <a:pt x="1852" y="7233"/>
                    <a:pt x="1811" y="7233"/>
                  </a:cubicBezTo>
                  <a:cubicBezTo>
                    <a:pt x="1801" y="7233"/>
                    <a:pt x="1791" y="7235"/>
                    <a:pt x="1781" y="7242"/>
                  </a:cubicBezTo>
                  <a:cubicBezTo>
                    <a:pt x="1693" y="7305"/>
                    <a:pt x="1615" y="7381"/>
                    <a:pt x="1551" y="7467"/>
                  </a:cubicBezTo>
                  <a:cubicBezTo>
                    <a:pt x="1551" y="7362"/>
                    <a:pt x="1553" y="7258"/>
                    <a:pt x="1551" y="7153"/>
                  </a:cubicBezTo>
                  <a:cubicBezTo>
                    <a:pt x="1551" y="7137"/>
                    <a:pt x="1547" y="7121"/>
                    <a:pt x="1537" y="7108"/>
                  </a:cubicBezTo>
                  <a:cubicBezTo>
                    <a:pt x="2076" y="6890"/>
                    <a:pt x="2685" y="6702"/>
                    <a:pt x="3309" y="6598"/>
                  </a:cubicBezTo>
                  <a:close/>
                  <a:moveTo>
                    <a:pt x="4226" y="6519"/>
                  </a:moveTo>
                  <a:cubicBezTo>
                    <a:pt x="4514" y="6519"/>
                    <a:pt x="4799" y="6544"/>
                    <a:pt x="5075" y="6598"/>
                  </a:cubicBezTo>
                  <a:cubicBezTo>
                    <a:pt x="5064" y="6618"/>
                    <a:pt x="5059" y="6638"/>
                    <a:pt x="5059" y="6659"/>
                  </a:cubicBezTo>
                  <a:cubicBezTo>
                    <a:pt x="4981" y="12182"/>
                    <a:pt x="5059" y="17734"/>
                    <a:pt x="4817" y="23252"/>
                  </a:cubicBezTo>
                  <a:cubicBezTo>
                    <a:pt x="4647" y="23029"/>
                    <a:pt x="4387" y="22870"/>
                    <a:pt x="4109" y="22843"/>
                  </a:cubicBezTo>
                  <a:cubicBezTo>
                    <a:pt x="4079" y="22839"/>
                    <a:pt x="4048" y="22838"/>
                    <a:pt x="4016" y="22838"/>
                  </a:cubicBezTo>
                  <a:cubicBezTo>
                    <a:pt x="3586" y="22838"/>
                    <a:pt x="3133" y="23128"/>
                    <a:pt x="2964" y="23529"/>
                  </a:cubicBezTo>
                  <a:cubicBezTo>
                    <a:pt x="3062" y="20728"/>
                    <a:pt x="2927" y="17916"/>
                    <a:pt x="3015" y="15113"/>
                  </a:cubicBezTo>
                  <a:cubicBezTo>
                    <a:pt x="3104" y="12272"/>
                    <a:pt x="3287" y="9439"/>
                    <a:pt x="3547" y="6610"/>
                  </a:cubicBezTo>
                  <a:cubicBezTo>
                    <a:pt x="3548" y="6595"/>
                    <a:pt x="3547" y="6579"/>
                    <a:pt x="3542" y="6563"/>
                  </a:cubicBezTo>
                  <a:cubicBezTo>
                    <a:pt x="3770" y="6535"/>
                    <a:pt x="3999" y="6519"/>
                    <a:pt x="4226" y="6519"/>
                  </a:cubicBezTo>
                  <a:close/>
                  <a:moveTo>
                    <a:pt x="3989" y="23118"/>
                  </a:moveTo>
                  <a:cubicBezTo>
                    <a:pt x="4019" y="23118"/>
                    <a:pt x="4048" y="23119"/>
                    <a:pt x="4078" y="23123"/>
                  </a:cubicBezTo>
                  <a:cubicBezTo>
                    <a:pt x="4583" y="23187"/>
                    <a:pt x="4722" y="23601"/>
                    <a:pt x="4733" y="24041"/>
                  </a:cubicBezTo>
                  <a:cubicBezTo>
                    <a:pt x="4734" y="24121"/>
                    <a:pt x="4796" y="24167"/>
                    <a:pt x="4858" y="24167"/>
                  </a:cubicBezTo>
                  <a:cubicBezTo>
                    <a:pt x="4904" y="24167"/>
                    <a:pt x="4950" y="24141"/>
                    <a:pt x="4972" y="24084"/>
                  </a:cubicBezTo>
                  <a:cubicBezTo>
                    <a:pt x="4978" y="24057"/>
                    <a:pt x="4984" y="24031"/>
                    <a:pt x="4989" y="24003"/>
                  </a:cubicBezTo>
                  <a:cubicBezTo>
                    <a:pt x="5007" y="23988"/>
                    <a:pt x="5015" y="23966"/>
                    <a:pt x="5013" y="23944"/>
                  </a:cubicBezTo>
                  <a:cubicBezTo>
                    <a:pt x="5008" y="23674"/>
                    <a:pt x="5255" y="23456"/>
                    <a:pt x="5490" y="23359"/>
                  </a:cubicBezTo>
                  <a:cubicBezTo>
                    <a:pt x="5570" y="23326"/>
                    <a:pt x="5642" y="23311"/>
                    <a:pt x="5710" y="23311"/>
                  </a:cubicBezTo>
                  <a:cubicBezTo>
                    <a:pt x="5847" y="23311"/>
                    <a:pt x="5965" y="23373"/>
                    <a:pt x="6089" y="23466"/>
                  </a:cubicBezTo>
                  <a:cubicBezTo>
                    <a:pt x="5695" y="24631"/>
                    <a:pt x="5295" y="25793"/>
                    <a:pt x="4871" y="26947"/>
                  </a:cubicBezTo>
                  <a:lnTo>
                    <a:pt x="4871" y="26945"/>
                  </a:lnTo>
                  <a:cubicBezTo>
                    <a:pt x="4808" y="27119"/>
                    <a:pt x="4720" y="27415"/>
                    <a:pt x="4616" y="27753"/>
                  </a:cubicBezTo>
                  <a:cubicBezTo>
                    <a:pt x="4364" y="27491"/>
                    <a:pt x="4006" y="27378"/>
                    <a:pt x="3638" y="27378"/>
                  </a:cubicBezTo>
                  <a:cubicBezTo>
                    <a:pt x="3214" y="27378"/>
                    <a:pt x="2777" y="27528"/>
                    <a:pt x="2473" y="27777"/>
                  </a:cubicBezTo>
                  <a:cubicBezTo>
                    <a:pt x="2353" y="27339"/>
                    <a:pt x="2259" y="26956"/>
                    <a:pt x="2199" y="26768"/>
                  </a:cubicBezTo>
                  <a:cubicBezTo>
                    <a:pt x="1862" y="25713"/>
                    <a:pt x="1550" y="24644"/>
                    <a:pt x="1155" y="23608"/>
                  </a:cubicBezTo>
                  <a:lnTo>
                    <a:pt x="1155" y="23592"/>
                  </a:lnTo>
                  <a:cubicBezTo>
                    <a:pt x="1367" y="23388"/>
                    <a:pt x="1610" y="23293"/>
                    <a:pt x="1845" y="23293"/>
                  </a:cubicBezTo>
                  <a:cubicBezTo>
                    <a:pt x="2230" y="23293"/>
                    <a:pt x="2595" y="23546"/>
                    <a:pt x="2775" y="23982"/>
                  </a:cubicBezTo>
                  <a:cubicBezTo>
                    <a:pt x="2796" y="24031"/>
                    <a:pt x="2837" y="24052"/>
                    <a:pt x="2880" y="24052"/>
                  </a:cubicBezTo>
                  <a:cubicBezTo>
                    <a:pt x="2940" y="24052"/>
                    <a:pt x="3004" y="24010"/>
                    <a:pt x="3018" y="23949"/>
                  </a:cubicBezTo>
                  <a:cubicBezTo>
                    <a:pt x="3043" y="23936"/>
                    <a:pt x="3061" y="23909"/>
                    <a:pt x="3062" y="23880"/>
                  </a:cubicBezTo>
                  <a:cubicBezTo>
                    <a:pt x="3102" y="23459"/>
                    <a:pt x="3574" y="23118"/>
                    <a:pt x="3989" y="23118"/>
                  </a:cubicBezTo>
                  <a:close/>
                  <a:moveTo>
                    <a:pt x="3485" y="27634"/>
                  </a:moveTo>
                  <a:cubicBezTo>
                    <a:pt x="3514" y="27634"/>
                    <a:pt x="3542" y="27635"/>
                    <a:pt x="3571" y="27637"/>
                  </a:cubicBezTo>
                  <a:cubicBezTo>
                    <a:pt x="3953" y="27657"/>
                    <a:pt x="4218" y="27830"/>
                    <a:pt x="4533" y="28016"/>
                  </a:cubicBezTo>
                  <a:cubicBezTo>
                    <a:pt x="4253" y="28902"/>
                    <a:pt x="3872" y="29940"/>
                    <a:pt x="3470" y="29952"/>
                  </a:cubicBezTo>
                  <a:cubicBezTo>
                    <a:pt x="3469" y="29953"/>
                    <a:pt x="3467" y="29953"/>
                    <a:pt x="3465" y="29953"/>
                  </a:cubicBezTo>
                  <a:cubicBezTo>
                    <a:pt x="3129" y="29953"/>
                    <a:pt x="2781" y="28886"/>
                    <a:pt x="2525" y="27963"/>
                  </a:cubicBezTo>
                  <a:cubicBezTo>
                    <a:pt x="2799" y="27750"/>
                    <a:pt x="3138" y="27634"/>
                    <a:pt x="3485" y="27634"/>
                  </a:cubicBezTo>
                  <a:close/>
                  <a:moveTo>
                    <a:pt x="4493" y="0"/>
                  </a:moveTo>
                  <a:cubicBezTo>
                    <a:pt x="4416" y="0"/>
                    <a:pt x="4342" y="1"/>
                    <a:pt x="4274" y="2"/>
                  </a:cubicBezTo>
                  <a:cubicBezTo>
                    <a:pt x="3576" y="11"/>
                    <a:pt x="2382" y="18"/>
                    <a:pt x="1928" y="655"/>
                  </a:cubicBezTo>
                  <a:cubicBezTo>
                    <a:pt x="1494" y="1261"/>
                    <a:pt x="1681" y="2356"/>
                    <a:pt x="1749" y="3047"/>
                  </a:cubicBezTo>
                  <a:cubicBezTo>
                    <a:pt x="1751" y="3054"/>
                    <a:pt x="1752" y="3060"/>
                    <a:pt x="1755" y="3065"/>
                  </a:cubicBezTo>
                  <a:cubicBezTo>
                    <a:pt x="1171" y="3365"/>
                    <a:pt x="844" y="3857"/>
                    <a:pt x="1182" y="4664"/>
                  </a:cubicBezTo>
                  <a:cubicBezTo>
                    <a:pt x="790" y="4976"/>
                    <a:pt x="656" y="5414"/>
                    <a:pt x="1054" y="6033"/>
                  </a:cubicBezTo>
                  <a:cubicBezTo>
                    <a:pt x="692" y="6543"/>
                    <a:pt x="756" y="7212"/>
                    <a:pt x="1378" y="7450"/>
                  </a:cubicBezTo>
                  <a:cubicBezTo>
                    <a:pt x="1048" y="12819"/>
                    <a:pt x="1029" y="18225"/>
                    <a:pt x="874" y="23603"/>
                  </a:cubicBezTo>
                  <a:cubicBezTo>
                    <a:pt x="869" y="23663"/>
                    <a:pt x="911" y="23719"/>
                    <a:pt x="970" y="23737"/>
                  </a:cubicBezTo>
                  <a:cubicBezTo>
                    <a:pt x="1311" y="25048"/>
                    <a:pt x="1763" y="26336"/>
                    <a:pt x="2173" y="27629"/>
                  </a:cubicBezTo>
                  <a:cubicBezTo>
                    <a:pt x="2485" y="28609"/>
                    <a:pt x="2669" y="29916"/>
                    <a:pt x="3236" y="30775"/>
                  </a:cubicBezTo>
                  <a:cubicBezTo>
                    <a:pt x="3265" y="30818"/>
                    <a:pt x="3310" y="30852"/>
                    <a:pt x="3363" y="30852"/>
                  </a:cubicBezTo>
                  <a:cubicBezTo>
                    <a:pt x="3373" y="30852"/>
                    <a:pt x="3383" y="30851"/>
                    <a:pt x="3394" y="30848"/>
                  </a:cubicBezTo>
                  <a:cubicBezTo>
                    <a:pt x="4137" y="30663"/>
                    <a:pt x="4349" y="29143"/>
                    <a:pt x="4583" y="28532"/>
                  </a:cubicBezTo>
                  <a:cubicBezTo>
                    <a:pt x="5220" y="26870"/>
                    <a:pt x="5821" y="25193"/>
                    <a:pt x="6385" y="23504"/>
                  </a:cubicBezTo>
                  <a:cubicBezTo>
                    <a:pt x="6387" y="23499"/>
                    <a:pt x="6385" y="23496"/>
                    <a:pt x="6387" y="23491"/>
                  </a:cubicBezTo>
                  <a:cubicBezTo>
                    <a:pt x="6397" y="23472"/>
                    <a:pt x="6401" y="23451"/>
                    <a:pt x="6401" y="23429"/>
                  </a:cubicBezTo>
                  <a:cubicBezTo>
                    <a:pt x="6413" y="18192"/>
                    <a:pt x="6757" y="12953"/>
                    <a:pt x="6762" y="7719"/>
                  </a:cubicBezTo>
                  <a:cubicBezTo>
                    <a:pt x="6779" y="7730"/>
                    <a:pt x="6799" y="7736"/>
                    <a:pt x="6820" y="7736"/>
                  </a:cubicBezTo>
                  <a:cubicBezTo>
                    <a:pt x="6839" y="7736"/>
                    <a:pt x="6858" y="7731"/>
                    <a:pt x="6875" y="7721"/>
                  </a:cubicBezTo>
                  <a:cubicBezTo>
                    <a:pt x="7433" y="7403"/>
                    <a:pt x="7613" y="6798"/>
                    <a:pt x="7367" y="6249"/>
                  </a:cubicBezTo>
                  <a:cubicBezTo>
                    <a:pt x="7401" y="6245"/>
                    <a:pt x="7428" y="6224"/>
                    <a:pt x="7444" y="6195"/>
                  </a:cubicBezTo>
                  <a:cubicBezTo>
                    <a:pt x="7689" y="5744"/>
                    <a:pt x="7574" y="5295"/>
                    <a:pt x="7310" y="4903"/>
                  </a:cubicBezTo>
                  <a:cubicBezTo>
                    <a:pt x="7766" y="4091"/>
                    <a:pt x="7444" y="3530"/>
                    <a:pt x="6860" y="3165"/>
                  </a:cubicBezTo>
                  <a:cubicBezTo>
                    <a:pt x="6894" y="3145"/>
                    <a:pt x="6913" y="3106"/>
                    <a:pt x="6908" y="3067"/>
                  </a:cubicBezTo>
                  <a:cubicBezTo>
                    <a:pt x="6867" y="2270"/>
                    <a:pt x="7294" y="1231"/>
                    <a:pt x="6666" y="563"/>
                  </a:cubicBezTo>
                  <a:cubicBezTo>
                    <a:pt x="6195" y="60"/>
                    <a:pt x="5194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16"/>
          <p:cNvGrpSpPr/>
          <p:nvPr/>
        </p:nvGrpSpPr>
        <p:grpSpPr>
          <a:xfrm>
            <a:off x="8323117" y="4461963"/>
            <a:ext cx="933083" cy="681548"/>
            <a:chOff x="7516993" y="2905175"/>
            <a:chExt cx="1087256" cy="794159"/>
          </a:xfrm>
        </p:grpSpPr>
        <p:sp>
          <p:nvSpPr>
            <p:cNvPr id="134" name="Google Shape;134;p16"/>
            <p:cNvSpPr/>
            <p:nvPr/>
          </p:nvSpPr>
          <p:spPr>
            <a:xfrm rot="-1796081">
              <a:off x="7701507" y="3089837"/>
              <a:ext cx="853686" cy="424834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" name="Google Shape;135;p16"/>
            <p:cNvGrpSpPr/>
            <p:nvPr/>
          </p:nvGrpSpPr>
          <p:grpSpPr>
            <a:xfrm>
              <a:off x="7516993" y="2958707"/>
              <a:ext cx="974868" cy="687126"/>
              <a:chOff x="1725225" y="1351500"/>
              <a:chExt cx="443525" cy="312600"/>
            </a:xfrm>
          </p:grpSpPr>
          <p:sp>
            <p:nvSpPr>
              <p:cNvPr id="136" name="Google Shape;136;p16"/>
              <p:cNvSpPr/>
              <p:nvPr/>
            </p:nvSpPr>
            <p:spPr>
              <a:xfrm>
                <a:off x="1786675" y="1441750"/>
                <a:ext cx="322850" cy="210025"/>
              </a:xfrm>
              <a:custGeom>
                <a:avLst/>
                <a:gdLst/>
                <a:ahLst/>
                <a:cxnLst/>
                <a:rect l="l" t="t" r="r" b="b"/>
                <a:pathLst>
                  <a:path w="12914" h="8401" extrusionOk="0">
                    <a:moveTo>
                      <a:pt x="12743" y="0"/>
                    </a:moveTo>
                    <a:cubicBezTo>
                      <a:pt x="12726" y="0"/>
                      <a:pt x="12708" y="4"/>
                      <a:pt x="12690" y="13"/>
                    </a:cubicBezTo>
                    <a:cubicBezTo>
                      <a:pt x="9193" y="1778"/>
                      <a:pt x="5557" y="3486"/>
                      <a:pt x="2262" y="5609"/>
                    </a:cubicBezTo>
                    <a:cubicBezTo>
                      <a:pt x="2252" y="5598"/>
                      <a:pt x="2238" y="5588"/>
                      <a:pt x="2222" y="5587"/>
                    </a:cubicBezTo>
                    <a:cubicBezTo>
                      <a:pt x="1525" y="4728"/>
                      <a:pt x="805" y="3899"/>
                      <a:pt x="137" y="3014"/>
                    </a:cubicBezTo>
                    <a:cubicBezTo>
                      <a:pt x="123" y="2995"/>
                      <a:pt x="103" y="2987"/>
                      <a:pt x="84" y="2987"/>
                    </a:cubicBezTo>
                    <a:cubicBezTo>
                      <a:pt x="41" y="2987"/>
                      <a:pt x="0" y="3028"/>
                      <a:pt x="30" y="3077"/>
                    </a:cubicBezTo>
                    <a:cubicBezTo>
                      <a:pt x="591" y="4019"/>
                      <a:pt x="1296" y="4983"/>
                      <a:pt x="2102" y="5732"/>
                    </a:cubicBezTo>
                    <a:cubicBezTo>
                      <a:pt x="2109" y="5737"/>
                      <a:pt x="2115" y="5741"/>
                      <a:pt x="2124" y="5746"/>
                    </a:cubicBezTo>
                    <a:cubicBezTo>
                      <a:pt x="1908" y="6593"/>
                      <a:pt x="1686" y="7432"/>
                      <a:pt x="1447" y="8274"/>
                    </a:cubicBezTo>
                    <a:cubicBezTo>
                      <a:pt x="1425" y="8352"/>
                      <a:pt x="1484" y="8400"/>
                      <a:pt x="1546" y="8400"/>
                    </a:cubicBezTo>
                    <a:cubicBezTo>
                      <a:pt x="1587" y="8400"/>
                      <a:pt x="1629" y="8378"/>
                      <a:pt x="1648" y="8328"/>
                    </a:cubicBezTo>
                    <a:cubicBezTo>
                      <a:pt x="1959" y="7491"/>
                      <a:pt x="2164" y="6620"/>
                      <a:pt x="2262" y="5732"/>
                    </a:cubicBezTo>
                    <a:cubicBezTo>
                      <a:pt x="5840" y="4044"/>
                      <a:pt x="9273" y="1999"/>
                      <a:pt x="12803" y="208"/>
                    </a:cubicBezTo>
                    <a:cubicBezTo>
                      <a:pt x="12914" y="152"/>
                      <a:pt x="12846" y="0"/>
                      <a:pt x="127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1725225" y="1351500"/>
                <a:ext cx="443525" cy="312600"/>
              </a:xfrm>
              <a:custGeom>
                <a:avLst/>
                <a:gdLst/>
                <a:ahLst/>
                <a:cxnLst/>
                <a:rect l="l" t="t" r="r" b="b"/>
                <a:pathLst>
                  <a:path w="17741" h="12504" extrusionOk="0">
                    <a:moveTo>
                      <a:pt x="12770" y="181"/>
                    </a:moveTo>
                    <a:cubicBezTo>
                      <a:pt x="13806" y="515"/>
                      <a:pt x="14432" y="1461"/>
                      <a:pt x="15154" y="2216"/>
                    </a:cubicBezTo>
                    <a:cubicBezTo>
                      <a:pt x="15902" y="2997"/>
                      <a:pt x="16692" y="3764"/>
                      <a:pt x="17529" y="4447"/>
                    </a:cubicBezTo>
                    <a:cubicBezTo>
                      <a:pt x="17306" y="5620"/>
                      <a:pt x="14984" y="6535"/>
                      <a:pt x="14029" y="7091"/>
                    </a:cubicBezTo>
                    <a:cubicBezTo>
                      <a:pt x="12964" y="7713"/>
                      <a:pt x="11888" y="8317"/>
                      <a:pt x="10805" y="8904"/>
                    </a:cubicBezTo>
                    <a:cubicBezTo>
                      <a:pt x="9794" y="9449"/>
                      <a:pt x="8765" y="10021"/>
                      <a:pt x="7721" y="10568"/>
                    </a:cubicBezTo>
                    <a:cubicBezTo>
                      <a:pt x="8043" y="10277"/>
                      <a:pt x="8363" y="9984"/>
                      <a:pt x="8672" y="9681"/>
                    </a:cubicBezTo>
                    <a:cubicBezTo>
                      <a:pt x="8701" y="9653"/>
                      <a:pt x="8674" y="9615"/>
                      <a:pt x="8643" y="9615"/>
                    </a:cubicBezTo>
                    <a:cubicBezTo>
                      <a:pt x="8634" y="9615"/>
                      <a:pt x="8625" y="9618"/>
                      <a:pt x="8616" y="9626"/>
                    </a:cubicBezTo>
                    <a:cubicBezTo>
                      <a:pt x="8212" y="9979"/>
                      <a:pt x="7819" y="10351"/>
                      <a:pt x="7431" y="10721"/>
                    </a:cubicBezTo>
                    <a:cubicBezTo>
                      <a:pt x="7031" y="10926"/>
                      <a:pt x="6629" y="11129"/>
                      <a:pt x="6224" y="11321"/>
                    </a:cubicBezTo>
                    <a:cubicBezTo>
                      <a:pt x="6560" y="11025"/>
                      <a:pt x="6898" y="10730"/>
                      <a:pt x="7243" y="10443"/>
                    </a:cubicBezTo>
                    <a:cubicBezTo>
                      <a:pt x="7266" y="10423"/>
                      <a:pt x="7244" y="10385"/>
                      <a:pt x="7219" y="10385"/>
                    </a:cubicBezTo>
                    <a:cubicBezTo>
                      <a:pt x="7213" y="10385"/>
                      <a:pt x="7208" y="10387"/>
                      <a:pt x="7203" y="10391"/>
                    </a:cubicBezTo>
                    <a:cubicBezTo>
                      <a:pt x="6799" y="10701"/>
                      <a:pt x="6414" y="11036"/>
                      <a:pt x="6049" y="11393"/>
                    </a:cubicBezTo>
                    <a:cubicBezTo>
                      <a:pt x="6046" y="11396"/>
                      <a:pt x="6044" y="11401"/>
                      <a:pt x="6042" y="11407"/>
                    </a:cubicBezTo>
                    <a:cubicBezTo>
                      <a:pt x="5564" y="11632"/>
                      <a:pt x="5083" y="11847"/>
                      <a:pt x="4598" y="12045"/>
                    </a:cubicBezTo>
                    <a:cubicBezTo>
                      <a:pt x="5022" y="11672"/>
                      <a:pt x="5445" y="11299"/>
                      <a:pt x="5857" y="10915"/>
                    </a:cubicBezTo>
                    <a:cubicBezTo>
                      <a:pt x="5885" y="10890"/>
                      <a:pt x="5859" y="10853"/>
                      <a:pt x="5829" y="10853"/>
                    </a:cubicBezTo>
                    <a:cubicBezTo>
                      <a:pt x="5821" y="10853"/>
                      <a:pt x="5812" y="10856"/>
                      <a:pt x="5805" y="10862"/>
                    </a:cubicBezTo>
                    <a:cubicBezTo>
                      <a:pt x="5338" y="11269"/>
                      <a:pt x="4884" y="11688"/>
                      <a:pt x="4428" y="12107"/>
                    </a:cubicBezTo>
                    <a:cubicBezTo>
                      <a:pt x="4426" y="12109"/>
                      <a:pt x="4426" y="12110"/>
                      <a:pt x="4425" y="12112"/>
                    </a:cubicBezTo>
                    <a:cubicBezTo>
                      <a:pt x="4229" y="12190"/>
                      <a:pt x="4033" y="12270"/>
                      <a:pt x="3835" y="12341"/>
                    </a:cubicBezTo>
                    <a:cubicBezTo>
                      <a:pt x="3832" y="12329"/>
                      <a:pt x="3827" y="12318"/>
                      <a:pt x="3819" y="12308"/>
                    </a:cubicBezTo>
                    <a:cubicBezTo>
                      <a:pt x="3387" y="11741"/>
                      <a:pt x="2925" y="11165"/>
                      <a:pt x="2440" y="10604"/>
                    </a:cubicBezTo>
                    <a:lnTo>
                      <a:pt x="2440" y="10604"/>
                    </a:lnTo>
                    <a:cubicBezTo>
                      <a:pt x="2445" y="10607"/>
                      <a:pt x="2451" y="10608"/>
                      <a:pt x="2457" y="10608"/>
                    </a:cubicBezTo>
                    <a:cubicBezTo>
                      <a:pt x="2460" y="10608"/>
                      <a:pt x="2463" y="10608"/>
                      <a:pt x="2466" y="10607"/>
                    </a:cubicBezTo>
                    <a:cubicBezTo>
                      <a:pt x="2726" y="10534"/>
                      <a:pt x="2970" y="10418"/>
                      <a:pt x="3188" y="10263"/>
                    </a:cubicBezTo>
                    <a:cubicBezTo>
                      <a:pt x="3223" y="10238"/>
                      <a:pt x="3203" y="10187"/>
                      <a:pt x="3169" y="10187"/>
                    </a:cubicBezTo>
                    <a:cubicBezTo>
                      <a:pt x="3162" y="10187"/>
                      <a:pt x="3155" y="10189"/>
                      <a:pt x="3148" y="10193"/>
                    </a:cubicBezTo>
                    <a:cubicBezTo>
                      <a:pt x="2928" y="10333"/>
                      <a:pt x="2692" y="10445"/>
                      <a:pt x="2444" y="10526"/>
                    </a:cubicBezTo>
                    <a:cubicBezTo>
                      <a:pt x="2423" y="10532"/>
                      <a:pt x="2410" y="10555"/>
                      <a:pt x="2416" y="10577"/>
                    </a:cubicBezTo>
                    <a:cubicBezTo>
                      <a:pt x="2278" y="10416"/>
                      <a:pt x="2138" y="10257"/>
                      <a:pt x="1996" y="10099"/>
                    </a:cubicBezTo>
                    <a:cubicBezTo>
                      <a:pt x="2270" y="9919"/>
                      <a:pt x="2539" y="9734"/>
                      <a:pt x="2804" y="9543"/>
                    </a:cubicBezTo>
                    <a:cubicBezTo>
                      <a:pt x="2844" y="9514"/>
                      <a:pt x="2820" y="9453"/>
                      <a:pt x="2781" y="9453"/>
                    </a:cubicBezTo>
                    <a:cubicBezTo>
                      <a:pt x="2773" y="9453"/>
                      <a:pt x="2765" y="9456"/>
                      <a:pt x="2756" y="9461"/>
                    </a:cubicBezTo>
                    <a:cubicBezTo>
                      <a:pt x="2477" y="9645"/>
                      <a:pt x="2201" y="9834"/>
                      <a:pt x="1930" y="10029"/>
                    </a:cubicBezTo>
                    <a:cubicBezTo>
                      <a:pt x="1755" y="9834"/>
                      <a:pt x="1578" y="9642"/>
                      <a:pt x="1398" y="9455"/>
                    </a:cubicBezTo>
                    <a:cubicBezTo>
                      <a:pt x="1742" y="9277"/>
                      <a:pt x="2071" y="9068"/>
                      <a:pt x="2378" y="8832"/>
                    </a:cubicBezTo>
                    <a:cubicBezTo>
                      <a:pt x="2410" y="8808"/>
                      <a:pt x="2391" y="8760"/>
                      <a:pt x="2360" y="8760"/>
                    </a:cubicBezTo>
                    <a:cubicBezTo>
                      <a:pt x="2354" y="8760"/>
                      <a:pt x="2347" y="8762"/>
                      <a:pt x="2340" y="8767"/>
                    </a:cubicBezTo>
                    <a:cubicBezTo>
                      <a:pt x="2013" y="8985"/>
                      <a:pt x="1679" y="9187"/>
                      <a:pt x="1347" y="9398"/>
                    </a:cubicBezTo>
                    <a:cubicBezTo>
                      <a:pt x="1347" y="9398"/>
                      <a:pt x="1347" y="9399"/>
                      <a:pt x="1345" y="9399"/>
                    </a:cubicBezTo>
                    <a:cubicBezTo>
                      <a:pt x="1110" y="9157"/>
                      <a:pt x="872" y="8918"/>
                      <a:pt x="631" y="8690"/>
                    </a:cubicBezTo>
                    <a:cubicBezTo>
                      <a:pt x="659" y="8674"/>
                      <a:pt x="687" y="8658"/>
                      <a:pt x="714" y="8642"/>
                    </a:cubicBezTo>
                    <a:cubicBezTo>
                      <a:pt x="855" y="8599"/>
                      <a:pt x="980" y="8499"/>
                      <a:pt x="1103" y="8421"/>
                    </a:cubicBezTo>
                    <a:cubicBezTo>
                      <a:pt x="1248" y="8328"/>
                      <a:pt x="1390" y="8231"/>
                      <a:pt x="1530" y="8134"/>
                    </a:cubicBezTo>
                    <a:cubicBezTo>
                      <a:pt x="1581" y="8100"/>
                      <a:pt x="1551" y="8028"/>
                      <a:pt x="1504" y="8028"/>
                    </a:cubicBezTo>
                    <a:cubicBezTo>
                      <a:pt x="1494" y="8028"/>
                      <a:pt x="1485" y="8030"/>
                      <a:pt x="1475" y="8037"/>
                    </a:cubicBezTo>
                    <a:cubicBezTo>
                      <a:pt x="1328" y="8126"/>
                      <a:pt x="1181" y="8217"/>
                      <a:pt x="1038" y="8311"/>
                    </a:cubicBezTo>
                    <a:cubicBezTo>
                      <a:pt x="934" y="8379"/>
                      <a:pt x="815" y="8445"/>
                      <a:pt x="721" y="8529"/>
                    </a:cubicBezTo>
                    <a:cubicBezTo>
                      <a:pt x="668" y="8561"/>
                      <a:pt x="615" y="8591"/>
                      <a:pt x="561" y="8623"/>
                    </a:cubicBezTo>
                    <a:cubicBezTo>
                      <a:pt x="521" y="8582"/>
                      <a:pt x="480" y="8543"/>
                      <a:pt x="435" y="8504"/>
                    </a:cubicBezTo>
                    <a:cubicBezTo>
                      <a:pt x="426" y="8494"/>
                      <a:pt x="413" y="8486"/>
                      <a:pt x="404" y="8476"/>
                    </a:cubicBezTo>
                    <a:cubicBezTo>
                      <a:pt x="362" y="8438"/>
                      <a:pt x="321" y="8402"/>
                      <a:pt x="281" y="8363"/>
                    </a:cubicBezTo>
                    <a:cubicBezTo>
                      <a:pt x="1118" y="7264"/>
                      <a:pt x="1886" y="6355"/>
                      <a:pt x="3083" y="5647"/>
                    </a:cubicBezTo>
                    <a:cubicBezTo>
                      <a:pt x="4092" y="5050"/>
                      <a:pt x="5128" y="4498"/>
                      <a:pt x="6149" y="3925"/>
                    </a:cubicBezTo>
                    <a:cubicBezTo>
                      <a:pt x="8341" y="2694"/>
                      <a:pt x="10532" y="1464"/>
                      <a:pt x="12724" y="232"/>
                    </a:cubicBezTo>
                    <a:cubicBezTo>
                      <a:pt x="12744" y="221"/>
                      <a:pt x="12760" y="203"/>
                      <a:pt x="12770" y="181"/>
                    </a:cubicBezTo>
                    <a:close/>
                    <a:moveTo>
                      <a:pt x="12752" y="1"/>
                    </a:moveTo>
                    <a:cubicBezTo>
                      <a:pt x="12732" y="1"/>
                      <a:pt x="12713" y="8"/>
                      <a:pt x="12698" y="21"/>
                    </a:cubicBezTo>
                    <a:cubicBezTo>
                      <a:pt x="12686" y="18"/>
                      <a:pt x="12674" y="16"/>
                      <a:pt x="12662" y="16"/>
                    </a:cubicBezTo>
                    <a:cubicBezTo>
                      <a:pt x="12642" y="16"/>
                      <a:pt x="12623" y="21"/>
                      <a:pt x="12606" y="31"/>
                    </a:cubicBezTo>
                    <a:cubicBezTo>
                      <a:pt x="10089" y="1443"/>
                      <a:pt x="7571" y="2855"/>
                      <a:pt x="5054" y="4267"/>
                    </a:cubicBezTo>
                    <a:cubicBezTo>
                      <a:pt x="3040" y="5397"/>
                      <a:pt x="1414" y="6299"/>
                      <a:pt x="149" y="8271"/>
                    </a:cubicBezTo>
                    <a:cubicBezTo>
                      <a:pt x="147" y="8271"/>
                      <a:pt x="147" y="8269"/>
                      <a:pt x="145" y="8269"/>
                    </a:cubicBezTo>
                    <a:cubicBezTo>
                      <a:pt x="134" y="8260"/>
                      <a:pt x="123" y="8249"/>
                      <a:pt x="112" y="8242"/>
                    </a:cubicBezTo>
                    <a:cubicBezTo>
                      <a:pt x="103" y="8235"/>
                      <a:pt x="93" y="8233"/>
                      <a:pt x="83" y="8233"/>
                    </a:cubicBezTo>
                    <a:cubicBezTo>
                      <a:pt x="41" y="8233"/>
                      <a:pt x="1" y="8285"/>
                      <a:pt x="29" y="8323"/>
                    </a:cubicBezTo>
                    <a:cubicBezTo>
                      <a:pt x="112" y="8433"/>
                      <a:pt x="203" y="8540"/>
                      <a:pt x="295" y="8644"/>
                    </a:cubicBezTo>
                    <a:lnTo>
                      <a:pt x="345" y="8698"/>
                    </a:lnTo>
                    <a:cubicBezTo>
                      <a:pt x="506" y="8963"/>
                      <a:pt x="780" y="9183"/>
                      <a:pt x="980" y="9404"/>
                    </a:cubicBezTo>
                    <a:cubicBezTo>
                      <a:pt x="1283" y="9736"/>
                      <a:pt x="1583" y="10070"/>
                      <a:pt x="1883" y="10407"/>
                    </a:cubicBezTo>
                    <a:cubicBezTo>
                      <a:pt x="2480" y="11074"/>
                      <a:pt x="3049" y="11776"/>
                      <a:pt x="3669" y="12423"/>
                    </a:cubicBezTo>
                    <a:cubicBezTo>
                      <a:pt x="3680" y="12434"/>
                      <a:pt x="3695" y="12442"/>
                      <a:pt x="3709" y="12445"/>
                    </a:cubicBezTo>
                    <a:cubicBezTo>
                      <a:pt x="3712" y="12480"/>
                      <a:pt x="3742" y="12504"/>
                      <a:pt x="3775" y="12504"/>
                    </a:cubicBezTo>
                    <a:cubicBezTo>
                      <a:pt x="3779" y="12504"/>
                      <a:pt x="3784" y="12503"/>
                      <a:pt x="3789" y="12502"/>
                    </a:cubicBezTo>
                    <a:cubicBezTo>
                      <a:pt x="5129" y="12239"/>
                      <a:pt x="6420" y="11417"/>
                      <a:pt x="7638" y="10810"/>
                    </a:cubicBezTo>
                    <a:cubicBezTo>
                      <a:pt x="9136" y="10062"/>
                      <a:pt x="10617" y="9283"/>
                      <a:pt x="12080" y="8470"/>
                    </a:cubicBezTo>
                    <a:cubicBezTo>
                      <a:pt x="13466" y="7700"/>
                      <a:pt x="14835" y="6902"/>
                      <a:pt x="16188" y="6075"/>
                    </a:cubicBezTo>
                    <a:cubicBezTo>
                      <a:pt x="16890" y="5646"/>
                      <a:pt x="17621" y="5327"/>
                      <a:pt x="17738" y="4458"/>
                    </a:cubicBezTo>
                    <a:cubicBezTo>
                      <a:pt x="17741" y="4435"/>
                      <a:pt x="17734" y="4411"/>
                      <a:pt x="17719" y="4393"/>
                    </a:cubicBezTo>
                    <a:cubicBezTo>
                      <a:pt x="17714" y="4379"/>
                      <a:pt x="17706" y="4364"/>
                      <a:pt x="17695" y="4353"/>
                    </a:cubicBezTo>
                    <a:cubicBezTo>
                      <a:pt x="16757" y="3400"/>
                      <a:pt x="15737" y="2540"/>
                      <a:pt x="14839" y="1547"/>
                    </a:cubicBezTo>
                    <a:cubicBezTo>
                      <a:pt x="14239" y="882"/>
                      <a:pt x="13693" y="176"/>
                      <a:pt x="12768" y="2"/>
                    </a:cubicBezTo>
                    <a:cubicBezTo>
                      <a:pt x="12763" y="1"/>
                      <a:pt x="12757" y="1"/>
                      <a:pt x="12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1799775" y="1619150"/>
                <a:ext cx="203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529" extrusionOk="0">
                    <a:moveTo>
                      <a:pt x="752" y="0"/>
                    </a:moveTo>
                    <a:cubicBezTo>
                      <a:pt x="746" y="0"/>
                      <a:pt x="740" y="2"/>
                      <a:pt x="733" y="7"/>
                    </a:cubicBezTo>
                    <a:cubicBezTo>
                      <a:pt x="504" y="163"/>
                      <a:pt x="270" y="314"/>
                      <a:pt x="34" y="462"/>
                    </a:cubicBezTo>
                    <a:cubicBezTo>
                      <a:pt x="0" y="482"/>
                      <a:pt x="20" y="528"/>
                      <a:pt x="51" y="528"/>
                    </a:cubicBezTo>
                    <a:cubicBezTo>
                      <a:pt x="57" y="528"/>
                      <a:pt x="64" y="527"/>
                      <a:pt x="70" y="523"/>
                    </a:cubicBezTo>
                    <a:cubicBezTo>
                      <a:pt x="322" y="395"/>
                      <a:pt x="560" y="244"/>
                      <a:pt x="783" y="70"/>
                    </a:cubicBezTo>
                    <a:cubicBezTo>
                      <a:pt x="812" y="46"/>
                      <a:pt x="784" y="0"/>
                      <a:pt x="7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1950850" y="1568975"/>
                <a:ext cx="30600" cy="255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022" extrusionOk="0">
                    <a:moveTo>
                      <a:pt x="1144" y="0"/>
                    </a:moveTo>
                    <a:cubicBezTo>
                      <a:pt x="1132" y="0"/>
                      <a:pt x="1120" y="4"/>
                      <a:pt x="1109" y="13"/>
                    </a:cubicBezTo>
                    <a:cubicBezTo>
                      <a:pt x="753" y="308"/>
                      <a:pt x="401" y="608"/>
                      <a:pt x="52" y="911"/>
                    </a:cubicBezTo>
                    <a:cubicBezTo>
                      <a:pt x="1" y="954"/>
                      <a:pt x="48" y="1022"/>
                      <a:pt x="101" y="1022"/>
                    </a:cubicBezTo>
                    <a:cubicBezTo>
                      <a:pt x="116" y="1022"/>
                      <a:pt x="131" y="1017"/>
                      <a:pt x="144" y="1005"/>
                    </a:cubicBezTo>
                    <a:cubicBezTo>
                      <a:pt x="493" y="702"/>
                      <a:pt x="841" y="397"/>
                      <a:pt x="1184" y="90"/>
                    </a:cubicBezTo>
                    <a:cubicBezTo>
                      <a:pt x="1224" y="52"/>
                      <a:pt x="1187" y="0"/>
                      <a:pt x="1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0" name="Google Shape;140;p16"/>
          <p:cNvSpPr/>
          <p:nvPr/>
        </p:nvSpPr>
        <p:spPr>
          <a:xfrm>
            <a:off x="65575" y="4697430"/>
            <a:ext cx="1506300" cy="31450"/>
          </a:xfrm>
          <a:custGeom>
            <a:avLst/>
            <a:gdLst/>
            <a:ahLst/>
            <a:cxnLst/>
            <a:rect l="l" t="t" r="r" b="b"/>
            <a:pathLst>
              <a:path w="60252" h="1258" extrusionOk="0">
                <a:moveTo>
                  <a:pt x="0" y="1258"/>
                </a:moveTo>
                <a:cubicBezTo>
                  <a:pt x="19930" y="-1231"/>
                  <a:pt x="40168" y="891"/>
                  <a:pt x="60252" y="891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74750" y="4885038"/>
            <a:ext cx="1322625" cy="18375"/>
          </a:xfrm>
          <a:custGeom>
            <a:avLst/>
            <a:gdLst/>
            <a:ahLst/>
            <a:cxnLst/>
            <a:rect l="l" t="t" r="r" b="b"/>
            <a:pathLst>
              <a:path w="52905" h="735" extrusionOk="0">
                <a:moveTo>
                  <a:pt x="0" y="735"/>
                </a:moveTo>
                <a:cubicBezTo>
                  <a:pt x="17637" y="735"/>
                  <a:pt x="35268" y="0"/>
                  <a:pt x="52905" y="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8430775" y="-92925"/>
            <a:ext cx="314505" cy="772588"/>
          </a:xfrm>
          <a:custGeom>
            <a:avLst/>
            <a:gdLst/>
            <a:ahLst/>
            <a:cxnLst/>
            <a:rect l="l" t="t" r="r" b="b"/>
            <a:pathLst>
              <a:path w="6256" h="15368" extrusionOk="0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17"/>
          <p:cNvGrpSpPr/>
          <p:nvPr/>
        </p:nvGrpSpPr>
        <p:grpSpPr>
          <a:xfrm>
            <a:off x="8543200" y="1148950"/>
            <a:ext cx="202075" cy="1469575"/>
            <a:chOff x="8543200" y="1148950"/>
            <a:chExt cx="202075" cy="1469575"/>
          </a:xfrm>
        </p:grpSpPr>
        <p:sp>
          <p:nvSpPr>
            <p:cNvPr id="146" name="Google Shape;146;p17"/>
            <p:cNvSpPr/>
            <p:nvPr/>
          </p:nvSpPr>
          <p:spPr>
            <a:xfrm rot="10800000" flipH="1">
              <a:off x="8543200" y="1305075"/>
              <a:ext cx="73500" cy="1313450"/>
            </a:xfrm>
            <a:custGeom>
              <a:avLst/>
              <a:gdLst/>
              <a:ahLst/>
              <a:cxnLst/>
              <a:rect l="l" t="t" r="r" b="b"/>
              <a:pathLst>
                <a:path w="2940" h="52538" extrusionOk="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 rot="10800000" flipH="1">
              <a:off x="8671800" y="1148950"/>
              <a:ext cx="73475" cy="1276675"/>
            </a:xfrm>
            <a:custGeom>
              <a:avLst/>
              <a:gdLst/>
              <a:ahLst/>
              <a:cxnLst/>
              <a:rect l="l" t="t" r="r" b="b"/>
              <a:pathLst>
                <a:path w="2939" h="51067" extrusionOk="0">
                  <a:moveTo>
                    <a:pt x="2939" y="0"/>
                  </a:moveTo>
                  <a:cubicBezTo>
                    <a:pt x="1877" y="17017"/>
                    <a:pt x="0" y="34016"/>
                    <a:pt x="0" y="51067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17"/>
          <p:cNvGrpSpPr/>
          <p:nvPr/>
        </p:nvGrpSpPr>
        <p:grpSpPr>
          <a:xfrm>
            <a:off x="247475" y="4745950"/>
            <a:ext cx="1506300" cy="205983"/>
            <a:chOff x="713225" y="4745950"/>
            <a:chExt cx="1506300" cy="205983"/>
          </a:xfrm>
        </p:grpSpPr>
        <p:sp>
          <p:nvSpPr>
            <p:cNvPr id="149" name="Google Shape;149;p17"/>
            <p:cNvSpPr/>
            <p:nvPr/>
          </p:nvSpPr>
          <p:spPr>
            <a:xfrm rot="10800000" flipH="1">
              <a:off x="713225" y="4920483"/>
              <a:ext cx="1506300" cy="31450"/>
            </a:xfrm>
            <a:custGeom>
              <a:avLst/>
              <a:gdLst/>
              <a:ahLst/>
              <a:cxnLst/>
              <a:rect l="l" t="t" r="r" b="b"/>
              <a:pathLst>
                <a:path w="60252" h="1258" extrusionOk="0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 rot="10800000" flipH="1">
              <a:off x="722400" y="4745950"/>
              <a:ext cx="1322625" cy="18375"/>
            </a:xfrm>
            <a:custGeom>
              <a:avLst/>
              <a:gdLst/>
              <a:ahLst/>
              <a:cxnLst/>
              <a:rect l="l" t="t" r="r" b="b"/>
              <a:pathLst>
                <a:path w="52905" h="735" extrusionOk="0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17"/>
          <p:cNvSpPr/>
          <p:nvPr/>
        </p:nvSpPr>
        <p:spPr>
          <a:xfrm rot="-938713">
            <a:off x="128530" y="3829571"/>
            <a:ext cx="314505" cy="772589"/>
          </a:xfrm>
          <a:custGeom>
            <a:avLst/>
            <a:gdLst/>
            <a:ahLst/>
            <a:cxnLst/>
            <a:rect l="l" t="t" r="r" b="b"/>
            <a:pathLst>
              <a:path w="6256" h="15368" extrusionOk="0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/>
          <p:nvPr/>
        </p:nvSpPr>
        <p:spPr>
          <a:xfrm rot="5400000">
            <a:off x="8653050" y="-31100"/>
            <a:ext cx="314505" cy="772588"/>
          </a:xfrm>
          <a:custGeom>
            <a:avLst/>
            <a:gdLst/>
            <a:ahLst/>
            <a:cxnLst/>
            <a:rect l="l" t="t" r="r" b="b"/>
            <a:pathLst>
              <a:path w="6256" h="15368" extrusionOk="0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18"/>
          <p:cNvGrpSpPr/>
          <p:nvPr/>
        </p:nvGrpSpPr>
        <p:grpSpPr>
          <a:xfrm>
            <a:off x="6924475" y="4697430"/>
            <a:ext cx="1506300" cy="205983"/>
            <a:chOff x="65575" y="4697430"/>
            <a:chExt cx="1506300" cy="205983"/>
          </a:xfrm>
        </p:grpSpPr>
        <p:sp>
          <p:nvSpPr>
            <p:cNvPr id="156" name="Google Shape;156;p18"/>
            <p:cNvSpPr/>
            <p:nvPr/>
          </p:nvSpPr>
          <p:spPr>
            <a:xfrm>
              <a:off x="65575" y="4697430"/>
              <a:ext cx="1506300" cy="31450"/>
            </a:xfrm>
            <a:custGeom>
              <a:avLst/>
              <a:gdLst/>
              <a:ahLst/>
              <a:cxnLst/>
              <a:rect l="l" t="t" r="r" b="b"/>
              <a:pathLst>
                <a:path w="60252" h="1258" extrusionOk="0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74750" y="4885038"/>
              <a:ext cx="1322625" cy="18375"/>
            </a:xfrm>
            <a:custGeom>
              <a:avLst/>
              <a:gdLst/>
              <a:ahLst/>
              <a:cxnLst/>
              <a:rect l="l" t="t" r="r" b="b"/>
              <a:pathLst>
                <a:path w="52905" h="735" extrusionOk="0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18"/>
          <p:cNvGrpSpPr/>
          <p:nvPr/>
        </p:nvGrpSpPr>
        <p:grpSpPr>
          <a:xfrm rot="10800000" flipH="1">
            <a:off x="137950" y="89425"/>
            <a:ext cx="1506300" cy="1469575"/>
            <a:chOff x="65575" y="3544038"/>
            <a:chExt cx="1506300" cy="1469575"/>
          </a:xfrm>
        </p:grpSpPr>
        <p:sp>
          <p:nvSpPr>
            <p:cNvPr id="159" name="Google Shape;159;p18"/>
            <p:cNvSpPr/>
            <p:nvPr/>
          </p:nvSpPr>
          <p:spPr>
            <a:xfrm>
              <a:off x="175775" y="3544038"/>
              <a:ext cx="73500" cy="1313450"/>
            </a:xfrm>
            <a:custGeom>
              <a:avLst/>
              <a:gdLst/>
              <a:ahLst/>
              <a:cxnLst/>
              <a:rect l="l" t="t" r="r" b="b"/>
              <a:pathLst>
                <a:path w="2940" h="52538" extrusionOk="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304375" y="3736938"/>
              <a:ext cx="73475" cy="1276675"/>
            </a:xfrm>
            <a:custGeom>
              <a:avLst/>
              <a:gdLst/>
              <a:ahLst/>
              <a:cxnLst/>
              <a:rect l="l" t="t" r="r" b="b"/>
              <a:pathLst>
                <a:path w="2939" h="51067" extrusionOk="0">
                  <a:moveTo>
                    <a:pt x="2939" y="0"/>
                  </a:moveTo>
                  <a:cubicBezTo>
                    <a:pt x="1877" y="17017"/>
                    <a:pt x="0" y="34016"/>
                    <a:pt x="0" y="51067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65575" y="4697430"/>
              <a:ext cx="1506300" cy="31450"/>
            </a:xfrm>
            <a:custGeom>
              <a:avLst/>
              <a:gdLst/>
              <a:ahLst/>
              <a:cxnLst/>
              <a:rect l="l" t="t" r="r" b="b"/>
              <a:pathLst>
                <a:path w="60252" h="1258" extrusionOk="0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74750" y="4885038"/>
              <a:ext cx="1322625" cy="18375"/>
            </a:xfrm>
            <a:custGeom>
              <a:avLst/>
              <a:gdLst/>
              <a:ahLst/>
              <a:cxnLst/>
              <a:rect l="l" t="t" r="r" b="b"/>
              <a:pathLst>
                <a:path w="52905" h="735" extrusionOk="0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1174800" y="2448800"/>
            <a:ext cx="5706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title" idx="2"/>
          </p:nvPr>
        </p:nvSpPr>
        <p:spPr>
          <a:xfrm>
            <a:off x="713225" y="711250"/>
            <a:ext cx="1593000" cy="11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highlight>
                  <a:schemeClr val="dk2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1"/>
          </p:nvPr>
        </p:nvSpPr>
        <p:spPr>
          <a:xfrm>
            <a:off x="1174800" y="3477075"/>
            <a:ext cx="5706600" cy="533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398725" y="-92925"/>
            <a:ext cx="314505" cy="772588"/>
          </a:xfrm>
          <a:custGeom>
            <a:avLst/>
            <a:gdLst/>
            <a:ahLst/>
            <a:cxnLst/>
            <a:rect l="l" t="t" r="r" b="b"/>
            <a:pathLst>
              <a:path w="6256" h="15368" extrusionOk="0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19"/>
          <p:cNvGrpSpPr/>
          <p:nvPr/>
        </p:nvGrpSpPr>
        <p:grpSpPr>
          <a:xfrm>
            <a:off x="8492000" y="4418825"/>
            <a:ext cx="512325" cy="631600"/>
            <a:chOff x="8492000" y="4418825"/>
            <a:chExt cx="512325" cy="631600"/>
          </a:xfrm>
        </p:grpSpPr>
        <p:sp>
          <p:nvSpPr>
            <p:cNvPr id="169" name="Google Shape;169;p19"/>
            <p:cNvSpPr/>
            <p:nvPr/>
          </p:nvSpPr>
          <p:spPr>
            <a:xfrm>
              <a:off x="8553425" y="4616325"/>
              <a:ext cx="450900" cy="43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8492000" y="4418825"/>
              <a:ext cx="450942" cy="533087"/>
            </a:xfrm>
            <a:custGeom>
              <a:avLst/>
              <a:gdLst/>
              <a:ahLst/>
              <a:cxnLst/>
              <a:rect l="l" t="t" r="r" b="b"/>
              <a:pathLst>
                <a:path w="12862" h="15205" extrusionOk="0">
                  <a:moveTo>
                    <a:pt x="3699" y="243"/>
                  </a:moveTo>
                  <a:cubicBezTo>
                    <a:pt x="4083" y="243"/>
                    <a:pt x="4470" y="292"/>
                    <a:pt x="4835" y="412"/>
                  </a:cubicBezTo>
                  <a:cubicBezTo>
                    <a:pt x="5463" y="621"/>
                    <a:pt x="5968" y="1014"/>
                    <a:pt x="6355" y="1526"/>
                  </a:cubicBezTo>
                  <a:cubicBezTo>
                    <a:pt x="4942" y="1265"/>
                    <a:pt x="3533" y="1129"/>
                    <a:pt x="2181" y="626"/>
                  </a:cubicBezTo>
                  <a:cubicBezTo>
                    <a:pt x="2188" y="581"/>
                    <a:pt x="2204" y="538"/>
                    <a:pt x="2227" y="500"/>
                  </a:cubicBezTo>
                  <a:cubicBezTo>
                    <a:pt x="2357" y="299"/>
                    <a:pt x="3482" y="248"/>
                    <a:pt x="3563" y="245"/>
                  </a:cubicBezTo>
                  <a:cubicBezTo>
                    <a:pt x="3608" y="243"/>
                    <a:pt x="3654" y="243"/>
                    <a:pt x="3699" y="243"/>
                  </a:cubicBezTo>
                  <a:close/>
                  <a:moveTo>
                    <a:pt x="2180" y="775"/>
                  </a:moveTo>
                  <a:lnTo>
                    <a:pt x="2180" y="775"/>
                  </a:lnTo>
                  <a:cubicBezTo>
                    <a:pt x="3434" y="1391"/>
                    <a:pt x="4900" y="1561"/>
                    <a:pt x="6276" y="1719"/>
                  </a:cubicBezTo>
                  <a:cubicBezTo>
                    <a:pt x="5646" y="2037"/>
                    <a:pt x="4978" y="2321"/>
                    <a:pt x="4265" y="2321"/>
                  </a:cubicBezTo>
                  <a:cubicBezTo>
                    <a:pt x="4228" y="2321"/>
                    <a:pt x="4190" y="2320"/>
                    <a:pt x="4153" y="2318"/>
                  </a:cubicBezTo>
                  <a:cubicBezTo>
                    <a:pt x="3600" y="2296"/>
                    <a:pt x="3034" y="2023"/>
                    <a:pt x="2656" y="1622"/>
                  </a:cubicBezTo>
                  <a:cubicBezTo>
                    <a:pt x="2521" y="1477"/>
                    <a:pt x="2224" y="1094"/>
                    <a:pt x="2180" y="775"/>
                  </a:cubicBezTo>
                  <a:close/>
                  <a:moveTo>
                    <a:pt x="7463" y="820"/>
                  </a:moveTo>
                  <a:cubicBezTo>
                    <a:pt x="7538" y="820"/>
                    <a:pt x="7662" y="881"/>
                    <a:pt x="7688" y="895"/>
                  </a:cubicBezTo>
                  <a:cubicBezTo>
                    <a:pt x="7775" y="944"/>
                    <a:pt x="7857" y="1008"/>
                    <a:pt x="7925" y="1085"/>
                  </a:cubicBezTo>
                  <a:cubicBezTo>
                    <a:pt x="7999" y="1164"/>
                    <a:pt x="8056" y="1255"/>
                    <a:pt x="8097" y="1356"/>
                  </a:cubicBezTo>
                  <a:cubicBezTo>
                    <a:pt x="8126" y="1427"/>
                    <a:pt x="8139" y="1489"/>
                    <a:pt x="8174" y="1550"/>
                  </a:cubicBezTo>
                  <a:cubicBezTo>
                    <a:pt x="7530" y="2195"/>
                    <a:pt x="7038" y="3053"/>
                    <a:pt x="6800" y="3926"/>
                  </a:cubicBezTo>
                  <a:cubicBezTo>
                    <a:pt x="6704" y="4279"/>
                    <a:pt x="6604" y="4750"/>
                    <a:pt x="6641" y="5173"/>
                  </a:cubicBezTo>
                  <a:lnTo>
                    <a:pt x="6641" y="5174"/>
                  </a:lnTo>
                  <a:cubicBezTo>
                    <a:pt x="6225" y="3674"/>
                    <a:pt x="6523" y="2286"/>
                    <a:pt x="7425" y="903"/>
                  </a:cubicBezTo>
                  <a:cubicBezTo>
                    <a:pt x="7439" y="881"/>
                    <a:pt x="7442" y="852"/>
                    <a:pt x="7430" y="826"/>
                  </a:cubicBezTo>
                  <a:cubicBezTo>
                    <a:pt x="7439" y="822"/>
                    <a:pt x="7450" y="820"/>
                    <a:pt x="7463" y="820"/>
                  </a:cubicBezTo>
                  <a:close/>
                  <a:moveTo>
                    <a:pt x="9563" y="5285"/>
                  </a:moveTo>
                  <a:cubicBezTo>
                    <a:pt x="11921" y="5285"/>
                    <a:pt x="12637" y="8026"/>
                    <a:pt x="12323" y="9917"/>
                  </a:cubicBezTo>
                  <a:cubicBezTo>
                    <a:pt x="11809" y="12985"/>
                    <a:pt x="9741" y="14743"/>
                    <a:pt x="6724" y="14881"/>
                  </a:cubicBezTo>
                  <a:cubicBezTo>
                    <a:pt x="6760" y="14842"/>
                    <a:pt x="6794" y="14801"/>
                    <a:pt x="6832" y="14764"/>
                  </a:cubicBezTo>
                  <a:cubicBezTo>
                    <a:pt x="6867" y="14732"/>
                    <a:pt x="6905" y="14705"/>
                    <a:pt x="6942" y="14675"/>
                  </a:cubicBezTo>
                  <a:cubicBezTo>
                    <a:pt x="6948" y="14677"/>
                    <a:pt x="6955" y="14677"/>
                    <a:pt x="6961" y="14677"/>
                  </a:cubicBezTo>
                  <a:cubicBezTo>
                    <a:pt x="6980" y="14677"/>
                    <a:pt x="6997" y="14670"/>
                    <a:pt x="7010" y="14657"/>
                  </a:cubicBezTo>
                  <a:cubicBezTo>
                    <a:pt x="7407" y="14289"/>
                    <a:pt x="7820" y="13940"/>
                    <a:pt x="8239" y="13599"/>
                  </a:cubicBezTo>
                  <a:cubicBezTo>
                    <a:pt x="8284" y="13562"/>
                    <a:pt x="8243" y="13492"/>
                    <a:pt x="8194" y="13492"/>
                  </a:cubicBezTo>
                  <a:cubicBezTo>
                    <a:pt x="8184" y="13492"/>
                    <a:pt x="8174" y="13495"/>
                    <a:pt x="8164" y="13502"/>
                  </a:cubicBezTo>
                  <a:cubicBezTo>
                    <a:pt x="7804" y="13763"/>
                    <a:pt x="7458" y="14045"/>
                    <a:pt x="7132" y="14347"/>
                  </a:cubicBezTo>
                  <a:cubicBezTo>
                    <a:pt x="7130" y="14347"/>
                    <a:pt x="7128" y="14347"/>
                    <a:pt x="7126" y="14347"/>
                  </a:cubicBezTo>
                  <a:cubicBezTo>
                    <a:pt x="7124" y="14347"/>
                    <a:pt x="7122" y="14347"/>
                    <a:pt x="7121" y="14347"/>
                  </a:cubicBezTo>
                  <a:cubicBezTo>
                    <a:pt x="7117" y="14347"/>
                    <a:pt x="7114" y="14347"/>
                    <a:pt x="7111" y="14350"/>
                  </a:cubicBezTo>
                  <a:cubicBezTo>
                    <a:pt x="6892" y="14463"/>
                    <a:pt x="6703" y="14677"/>
                    <a:pt x="6545" y="14884"/>
                  </a:cubicBezTo>
                  <a:cubicBezTo>
                    <a:pt x="6440" y="14887"/>
                    <a:pt x="6336" y="14892"/>
                    <a:pt x="6229" y="14892"/>
                  </a:cubicBezTo>
                  <a:cubicBezTo>
                    <a:pt x="6053" y="14888"/>
                    <a:pt x="5877" y="14877"/>
                    <a:pt x="5707" y="14861"/>
                  </a:cubicBezTo>
                  <a:cubicBezTo>
                    <a:pt x="6094" y="14476"/>
                    <a:pt x="6497" y="14106"/>
                    <a:pt x="6915" y="13751"/>
                  </a:cubicBezTo>
                  <a:cubicBezTo>
                    <a:pt x="6972" y="13703"/>
                    <a:pt x="6919" y="13632"/>
                    <a:pt x="6860" y="13632"/>
                  </a:cubicBezTo>
                  <a:cubicBezTo>
                    <a:pt x="6844" y="13632"/>
                    <a:pt x="6828" y="13637"/>
                    <a:pt x="6813" y="13649"/>
                  </a:cubicBezTo>
                  <a:cubicBezTo>
                    <a:pt x="6349" y="14012"/>
                    <a:pt x="5912" y="14409"/>
                    <a:pt x="5506" y="14834"/>
                  </a:cubicBezTo>
                  <a:cubicBezTo>
                    <a:pt x="5123" y="14786"/>
                    <a:pt x="4747" y="14699"/>
                    <a:pt x="4381" y="14576"/>
                  </a:cubicBezTo>
                  <a:cubicBezTo>
                    <a:pt x="4852" y="14253"/>
                    <a:pt x="5300" y="13896"/>
                    <a:pt x="5718" y="13507"/>
                  </a:cubicBezTo>
                  <a:cubicBezTo>
                    <a:pt x="5768" y="13461"/>
                    <a:pt x="5721" y="13393"/>
                    <a:pt x="5667" y="13393"/>
                  </a:cubicBezTo>
                  <a:cubicBezTo>
                    <a:pt x="5652" y="13393"/>
                    <a:pt x="5637" y="13398"/>
                    <a:pt x="5622" y="13411"/>
                  </a:cubicBezTo>
                  <a:cubicBezTo>
                    <a:pt x="5187" y="13798"/>
                    <a:pt x="4731" y="14162"/>
                    <a:pt x="4256" y="14500"/>
                  </a:cubicBezTo>
                  <a:cubicBezTo>
                    <a:pt x="4247" y="14508"/>
                    <a:pt x="4245" y="14517"/>
                    <a:pt x="4240" y="14525"/>
                  </a:cubicBezTo>
                  <a:cubicBezTo>
                    <a:pt x="4005" y="14437"/>
                    <a:pt x="3775" y="14332"/>
                    <a:pt x="3555" y="14211"/>
                  </a:cubicBezTo>
                  <a:cubicBezTo>
                    <a:pt x="4024" y="13951"/>
                    <a:pt x="4438" y="13604"/>
                    <a:pt x="4800" y="13209"/>
                  </a:cubicBezTo>
                  <a:cubicBezTo>
                    <a:pt x="4839" y="13166"/>
                    <a:pt x="4799" y="13106"/>
                    <a:pt x="4755" y="13106"/>
                  </a:cubicBezTo>
                  <a:cubicBezTo>
                    <a:pt x="4741" y="13106"/>
                    <a:pt x="4728" y="13111"/>
                    <a:pt x="4715" y="13124"/>
                  </a:cubicBezTo>
                  <a:cubicBezTo>
                    <a:pt x="4338" y="13521"/>
                    <a:pt x="3909" y="13848"/>
                    <a:pt x="3456" y="14154"/>
                  </a:cubicBezTo>
                  <a:cubicBezTo>
                    <a:pt x="3268" y="14047"/>
                    <a:pt x="3087" y="13926"/>
                    <a:pt x="2914" y="13795"/>
                  </a:cubicBezTo>
                  <a:cubicBezTo>
                    <a:pt x="3448" y="13476"/>
                    <a:pt x="3934" y="13080"/>
                    <a:pt x="4371" y="12636"/>
                  </a:cubicBezTo>
                  <a:cubicBezTo>
                    <a:pt x="4408" y="12598"/>
                    <a:pt x="4372" y="12545"/>
                    <a:pt x="4331" y="12545"/>
                  </a:cubicBezTo>
                  <a:cubicBezTo>
                    <a:pt x="4319" y="12545"/>
                    <a:pt x="4306" y="12550"/>
                    <a:pt x="4295" y="12562"/>
                  </a:cubicBezTo>
                  <a:cubicBezTo>
                    <a:pt x="3847" y="13005"/>
                    <a:pt x="3354" y="13381"/>
                    <a:pt x="2838" y="13735"/>
                  </a:cubicBezTo>
                  <a:cubicBezTo>
                    <a:pt x="2651" y="13586"/>
                    <a:pt x="2476" y="13425"/>
                    <a:pt x="2315" y="13250"/>
                  </a:cubicBezTo>
                  <a:cubicBezTo>
                    <a:pt x="3211" y="12568"/>
                    <a:pt x="4054" y="11816"/>
                    <a:pt x="4854" y="11024"/>
                  </a:cubicBezTo>
                  <a:cubicBezTo>
                    <a:pt x="4896" y="10983"/>
                    <a:pt x="4856" y="10924"/>
                    <a:pt x="4810" y="10924"/>
                  </a:cubicBezTo>
                  <a:cubicBezTo>
                    <a:pt x="4797" y="10924"/>
                    <a:pt x="4783" y="10929"/>
                    <a:pt x="4771" y="10941"/>
                  </a:cubicBezTo>
                  <a:cubicBezTo>
                    <a:pt x="3960" y="11720"/>
                    <a:pt x="3112" y="12455"/>
                    <a:pt x="2243" y="13170"/>
                  </a:cubicBezTo>
                  <a:cubicBezTo>
                    <a:pt x="2082" y="12984"/>
                    <a:pt x="1936" y="12785"/>
                    <a:pt x="1807" y="12574"/>
                  </a:cubicBezTo>
                  <a:cubicBezTo>
                    <a:pt x="2078" y="12381"/>
                    <a:pt x="2331" y="12163"/>
                    <a:pt x="2562" y="11924"/>
                  </a:cubicBezTo>
                  <a:cubicBezTo>
                    <a:pt x="2596" y="11887"/>
                    <a:pt x="2563" y="11837"/>
                    <a:pt x="2524" y="11837"/>
                  </a:cubicBezTo>
                  <a:cubicBezTo>
                    <a:pt x="2513" y="11837"/>
                    <a:pt x="2501" y="11842"/>
                    <a:pt x="2490" y="11852"/>
                  </a:cubicBezTo>
                  <a:cubicBezTo>
                    <a:pt x="2258" y="12077"/>
                    <a:pt x="2012" y="12287"/>
                    <a:pt x="1756" y="12482"/>
                  </a:cubicBezTo>
                  <a:cubicBezTo>
                    <a:pt x="1658" y="12316"/>
                    <a:pt x="1572" y="12146"/>
                    <a:pt x="1499" y="11969"/>
                  </a:cubicBezTo>
                  <a:cubicBezTo>
                    <a:pt x="1773" y="11731"/>
                    <a:pt x="2047" y="11494"/>
                    <a:pt x="2315" y="11248"/>
                  </a:cubicBezTo>
                  <a:cubicBezTo>
                    <a:pt x="2347" y="11218"/>
                    <a:pt x="2318" y="11177"/>
                    <a:pt x="2284" y="11177"/>
                  </a:cubicBezTo>
                  <a:cubicBezTo>
                    <a:pt x="2275" y="11177"/>
                    <a:pt x="2265" y="11180"/>
                    <a:pt x="2256" y="11188"/>
                  </a:cubicBezTo>
                  <a:cubicBezTo>
                    <a:pt x="1988" y="11414"/>
                    <a:pt x="1729" y="11648"/>
                    <a:pt x="1467" y="11881"/>
                  </a:cubicBezTo>
                  <a:cubicBezTo>
                    <a:pt x="1378" y="11656"/>
                    <a:pt x="1308" y="11425"/>
                    <a:pt x="1255" y="11189"/>
                  </a:cubicBezTo>
                  <a:cubicBezTo>
                    <a:pt x="1730" y="10859"/>
                    <a:pt x="2180" y="10499"/>
                    <a:pt x="2605" y="10107"/>
                  </a:cubicBezTo>
                  <a:cubicBezTo>
                    <a:pt x="2639" y="10076"/>
                    <a:pt x="2607" y="10031"/>
                    <a:pt x="2571" y="10031"/>
                  </a:cubicBezTo>
                  <a:cubicBezTo>
                    <a:pt x="2560" y="10031"/>
                    <a:pt x="2550" y="10035"/>
                    <a:pt x="2540" y="10043"/>
                  </a:cubicBezTo>
                  <a:cubicBezTo>
                    <a:pt x="2117" y="10408"/>
                    <a:pt x="1681" y="10756"/>
                    <a:pt x="1233" y="11089"/>
                  </a:cubicBezTo>
                  <a:cubicBezTo>
                    <a:pt x="1161" y="10724"/>
                    <a:pt x="1133" y="10353"/>
                    <a:pt x="1145" y="9981"/>
                  </a:cubicBezTo>
                  <a:lnTo>
                    <a:pt x="1145" y="9981"/>
                  </a:lnTo>
                  <a:cubicBezTo>
                    <a:pt x="1149" y="9983"/>
                    <a:pt x="1153" y="9983"/>
                    <a:pt x="1157" y="9983"/>
                  </a:cubicBezTo>
                  <a:cubicBezTo>
                    <a:pt x="1167" y="9983"/>
                    <a:pt x="1176" y="9980"/>
                    <a:pt x="1184" y="9973"/>
                  </a:cubicBezTo>
                  <a:lnTo>
                    <a:pt x="1203" y="9952"/>
                  </a:lnTo>
                  <a:cubicBezTo>
                    <a:pt x="1222" y="9929"/>
                    <a:pt x="1204" y="9893"/>
                    <a:pt x="1178" y="9893"/>
                  </a:cubicBezTo>
                  <a:cubicBezTo>
                    <a:pt x="1173" y="9893"/>
                    <a:pt x="1167" y="9895"/>
                    <a:pt x="1162" y="9898"/>
                  </a:cubicBezTo>
                  <a:lnTo>
                    <a:pt x="1162" y="9898"/>
                  </a:lnTo>
                  <a:cubicBezTo>
                    <a:pt x="1412" y="9745"/>
                    <a:pt x="1639" y="9482"/>
                    <a:pt x="1872" y="9283"/>
                  </a:cubicBezTo>
                  <a:cubicBezTo>
                    <a:pt x="2129" y="9062"/>
                    <a:pt x="2390" y="8846"/>
                    <a:pt x="2658" y="8636"/>
                  </a:cubicBezTo>
                  <a:cubicBezTo>
                    <a:pt x="2696" y="8607"/>
                    <a:pt x="2661" y="8546"/>
                    <a:pt x="2621" y="8546"/>
                  </a:cubicBezTo>
                  <a:cubicBezTo>
                    <a:pt x="2612" y="8546"/>
                    <a:pt x="2604" y="8549"/>
                    <a:pt x="2596" y="8555"/>
                  </a:cubicBezTo>
                  <a:cubicBezTo>
                    <a:pt x="2270" y="8786"/>
                    <a:pt x="1958" y="9034"/>
                    <a:pt x="1662" y="9302"/>
                  </a:cubicBezTo>
                  <a:cubicBezTo>
                    <a:pt x="1502" y="9444"/>
                    <a:pt x="1344" y="9592"/>
                    <a:pt x="1196" y="9747"/>
                  </a:cubicBezTo>
                  <a:cubicBezTo>
                    <a:pt x="1182" y="9763"/>
                    <a:pt x="1168" y="9777"/>
                    <a:pt x="1153" y="9790"/>
                  </a:cubicBezTo>
                  <a:cubicBezTo>
                    <a:pt x="1174" y="9500"/>
                    <a:pt x="1217" y="9213"/>
                    <a:pt x="1281" y="8929"/>
                  </a:cubicBezTo>
                  <a:cubicBezTo>
                    <a:pt x="1284" y="8912"/>
                    <a:pt x="1290" y="8894"/>
                    <a:pt x="1293" y="8878"/>
                  </a:cubicBezTo>
                  <a:cubicBezTo>
                    <a:pt x="1721" y="8418"/>
                    <a:pt x="2165" y="7981"/>
                    <a:pt x="2656" y="7587"/>
                  </a:cubicBezTo>
                  <a:cubicBezTo>
                    <a:pt x="2690" y="7560"/>
                    <a:pt x="2658" y="7505"/>
                    <a:pt x="2622" y="7505"/>
                  </a:cubicBezTo>
                  <a:cubicBezTo>
                    <a:pt x="2614" y="7505"/>
                    <a:pt x="2606" y="7507"/>
                    <a:pt x="2599" y="7512"/>
                  </a:cubicBezTo>
                  <a:cubicBezTo>
                    <a:pt x="2141" y="7863"/>
                    <a:pt x="1719" y="8258"/>
                    <a:pt x="1341" y="8693"/>
                  </a:cubicBezTo>
                  <a:cubicBezTo>
                    <a:pt x="1464" y="8231"/>
                    <a:pt x="1641" y="7786"/>
                    <a:pt x="1869" y="7367"/>
                  </a:cubicBezTo>
                  <a:cubicBezTo>
                    <a:pt x="1875" y="7377"/>
                    <a:pt x="1886" y="7383"/>
                    <a:pt x="1897" y="7383"/>
                  </a:cubicBezTo>
                  <a:cubicBezTo>
                    <a:pt x="1905" y="7383"/>
                    <a:pt x="1913" y="7380"/>
                    <a:pt x="1920" y="7374"/>
                  </a:cubicBezTo>
                  <a:cubicBezTo>
                    <a:pt x="2345" y="6975"/>
                    <a:pt x="2795" y="6602"/>
                    <a:pt x="3263" y="6256"/>
                  </a:cubicBezTo>
                  <a:cubicBezTo>
                    <a:pt x="3300" y="6229"/>
                    <a:pt x="3278" y="6172"/>
                    <a:pt x="3243" y="6172"/>
                  </a:cubicBezTo>
                  <a:cubicBezTo>
                    <a:pt x="3235" y="6172"/>
                    <a:pt x="3227" y="6174"/>
                    <a:pt x="3219" y="6180"/>
                  </a:cubicBezTo>
                  <a:cubicBezTo>
                    <a:pt x="2757" y="6503"/>
                    <a:pt x="2323" y="6868"/>
                    <a:pt x="1926" y="7270"/>
                  </a:cubicBezTo>
                  <a:cubicBezTo>
                    <a:pt x="2530" y="6223"/>
                    <a:pt x="3479" y="5393"/>
                    <a:pt x="4746" y="5318"/>
                  </a:cubicBezTo>
                  <a:cubicBezTo>
                    <a:pt x="4802" y="5314"/>
                    <a:pt x="4856" y="5313"/>
                    <a:pt x="4910" y="5313"/>
                  </a:cubicBezTo>
                  <a:cubicBezTo>
                    <a:pt x="6356" y="5313"/>
                    <a:pt x="6857" y="6529"/>
                    <a:pt x="8051" y="7037"/>
                  </a:cubicBezTo>
                  <a:cubicBezTo>
                    <a:pt x="8067" y="7044"/>
                    <a:pt x="8082" y="7047"/>
                    <a:pt x="8097" y="7047"/>
                  </a:cubicBezTo>
                  <a:cubicBezTo>
                    <a:pt x="8196" y="7047"/>
                    <a:pt x="8265" y="6911"/>
                    <a:pt x="8158" y="6854"/>
                  </a:cubicBezTo>
                  <a:cubicBezTo>
                    <a:pt x="7691" y="6607"/>
                    <a:pt x="7326" y="6303"/>
                    <a:pt x="6985" y="6014"/>
                  </a:cubicBezTo>
                  <a:lnTo>
                    <a:pt x="6985" y="6014"/>
                  </a:lnTo>
                  <a:cubicBezTo>
                    <a:pt x="7067" y="6028"/>
                    <a:pt x="7146" y="6035"/>
                    <a:pt x="7223" y="6035"/>
                  </a:cubicBezTo>
                  <a:cubicBezTo>
                    <a:pt x="8044" y="6035"/>
                    <a:pt x="8593" y="5302"/>
                    <a:pt x="9506" y="5286"/>
                  </a:cubicBezTo>
                  <a:cubicBezTo>
                    <a:pt x="9525" y="5285"/>
                    <a:pt x="9545" y="5285"/>
                    <a:pt x="9563" y="5285"/>
                  </a:cubicBezTo>
                  <a:close/>
                  <a:moveTo>
                    <a:pt x="3700" y="0"/>
                  </a:moveTo>
                  <a:cubicBezTo>
                    <a:pt x="3066" y="0"/>
                    <a:pt x="2416" y="128"/>
                    <a:pt x="1823" y="350"/>
                  </a:cubicBezTo>
                  <a:cubicBezTo>
                    <a:pt x="1759" y="374"/>
                    <a:pt x="1694" y="449"/>
                    <a:pt x="1725" y="524"/>
                  </a:cubicBezTo>
                  <a:cubicBezTo>
                    <a:pt x="2084" y="1383"/>
                    <a:pt x="2556" y="2197"/>
                    <a:pt x="3498" y="2492"/>
                  </a:cubicBezTo>
                  <a:cubicBezTo>
                    <a:pt x="3750" y="2570"/>
                    <a:pt x="4004" y="2605"/>
                    <a:pt x="4257" y="2605"/>
                  </a:cubicBezTo>
                  <a:cubicBezTo>
                    <a:pt x="5068" y="2605"/>
                    <a:pt x="5868" y="2252"/>
                    <a:pt x="6572" y="1873"/>
                  </a:cubicBezTo>
                  <a:lnTo>
                    <a:pt x="6572" y="1873"/>
                  </a:lnTo>
                  <a:cubicBezTo>
                    <a:pt x="6033" y="3080"/>
                    <a:pt x="6057" y="4557"/>
                    <a:pt x="6645" y="5732"/>
                  </a:cubicBezTo>
                  <a:cubicBezTo>
                    <a:pt x="6154" y="5336"/>
                    <a:pt x="5657" y="5025"/>
                    <a:pt x="4908" y="5025"/>
                  </a:cubicBezTo>
                  <a:cubicBezTo>
                    <a:pt x="4726" y="5025"/>
                    <a:pt x="4529" y="5044"/>
                    <a:pt x="4314" y="5083"/>
                  </a:cubicBezTo>
                  <a:cubicBezTo>
                    <a:pt x="2801" y="5364"/>
                    <a:pt x="1759" y="6634"/>
                    <a:pt x="1239" y="8013"/>
                  </a:cubicBezTo>
                  <a:cubicBezTo>
                    <a:pt x="1" y="11301"/>
                    <a:pt x="1741" y="14632"/>
                    <a:pt x="5283" y="15132"/>
                  </a:cubicBezTo>
                  <a:cubicBezTo>
                    <a:pt x="5303" y="15136"/>
                    <a:pt x="5323" y="15136"/>
                    <a:pt x="5343" y="15137"/>
                  </a:cubicBezTo>
                  <a:cubicBezTo>
                    <a:pt x="5355" y="15146"/>
                    <a:pt x="5369" y="15151"/>
                    <a:pt x="5384" y="15151"/>
                  </a:cubicBezTo>
                  <a:cubicBezTo>
                    <a:pt x="5393" y="15151"/>
                    <a:pt x="5402" y="15149"/>
                    <a:pt x="5410" y="15145"/>
                  </a:cubicBezTo>
                  <a:cubicBezTo>
                    <a:pt x="5731" y="15185"/>
                    <a:pt x="6061" y="15205"/>
                    <a:pt x="6395" y="15205"/>
                  </a:cubicBezTo>
                  <a:cubicBezTo>
                    <a:pt x="7769" y="15205"/>
                    <a:pt x="9212" y="14864"/>
                    <a:pt x="10327" y="14128"/>
                  </a:cubicBezTo>
                  <a:cubicBezTo>
                    <a:pt x="11781" y="13170"/>
                    <a:pt x="12425" y="11414"/>
                    <a:pt x="12657" y="9750"/>
                  </a:cubicBezTo>
                  <a:cubicBezTo>
                    <a:pt x="12861" y="8289"/>
                    <a:pt x="12578" y="6618"/>
                    <a:pt x="11366" y="5640"/>
                  </a:cubicBezTo>
                  <a:cubicBezTo>
                    <a:pt x="10891" y="5252"/>
                    <a:pt x="10306" y="5024"/>
                    <a:pt x="9696" y="4986"/>
                  </a:cubicBezTo>
                  <a:cubicBezTo>
                    <a:pt x="9663" y="4984"/>
                    <a:pt x="9631" y="4983"/>
                    <a:pt x="9599" y="4983"/>
                  </a:cubicBezTo>
                  <a:cubicBezTo>
                    <a:pt x="8697" y="4983"/>
                    <a:pt x="7976" y="5742"/>
                    <a:pt x="7126" y="5742"/>
                  </a:cubicBezTo>
                  <a:cubicBezTo>
                    <a:pt x="7085" y="5742"/>
                    <a:pt x="7043" y="5741"/>
                    <a:pt x="7001" y="5737"/>
                  </a:cubicBezTo>
                  <a:cubicBezTo>
                    <a:pt x="6628" y="5016"/>
                    <a:pt x="7001" y="3882"/>
                    <a:pt x="7316" y="3215"/>
                  </a:cubicBezTo>
                  <a:cubicBezTo>
                    <a:pt x="7608" y="2597"/>
                    <a:pt x="8037" y="2082"/>
                    <a:pt x="8432" y="1531"/>
                  </a:cubicBezTo>
                  <a:cubicBezTo>
                    <a:pt x="8472" y="1475"/>
                    <a:pt x="8429" y="1421"/>
                    <a:pt x="8375" y="1408"/>
                  </a:cubicBezTo>
                  <a:cubicBezTo>
                    <a:pt x="8357" y="1289"/>
                    <a:pt x="8290" y="1166"/>
                    <a:pt x="8231" y="1075"/>
                  </a:cubicBezTo>
                  <a:cubicBezTo>
                    <a:pt x="8131" y="920"/>
                    <a:pt x="7992" y="791"/>
                    <a:pt x="7830" y="704"/>
                  </a:cubicBezTo>
                  <a:cubicBezTo>
                    <a:pt x="7738" y="656"/>
                    <a:pt x="7637" y="616"/>
                    <a:pt x="7536" y="616"/>
                  </a:cubicBezTo>
                  <a:cubicBezTo>
                    <a:pt x="7490" y="616"/>
                    <a:pt x="7445" y="624"/>
                    <a:pt x="7401" y="643"/>
                  </a:cubicBezTo>
                  <a:cubicBezTo>
                    <a:pt x="7323" y="677"/>
                    <a:pt x="7283" y="732"/>
                    <a:pt x="7281" y="799"/>
                  </a:cubicBezTo>
                  <a:cubicBezTo>
                    <a:pt x="7041" y="1057"/>
                    <a:pt x="6838" y="1348"/>
                    <a:pt x="6677" y="1660"/>
                  </a:cubicBezTo>
                  <a:cubicBezTo>
                    <a:pt x="6089" y="474"/>
                    <a:pt x="4923" y="0"/>
                    <a:pt x="3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1"/>
          </p:nvPr>
        </p:nvSpPr>
        <p:spPr>
          <a:xfrm>
            <a:off x="4721579" y="3214074"/>
            <a:ext cx="3571200" cy="9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subTitle" idx="2"/>
          </p:nvPr>
        </p:nvSpPr>
        <p:spPr>
          <a:xfrm>
            <a:off x="720000" y="2324700"/>
            <a:ext cx="3571200" cy="9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subTitle" idx="3"/>
          </p:nvPr>
        </p:nvSpPr>
        <p:spPr>
          <a:xfrm>
            <a:off x="4721575" y="2652300"/>
            <a:ext cx="3571200" cy="49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subTitle" idx="4"/>
          </p:nvPr>
        </p:nvSpPr>
        <p:spPr>
          <a:xfrm>
            <a:off x="720000" y="1762925"/>
            <a:ext cx="3571200" cy="49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1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grpSp>
        <p:nvGrpSpPr>
          <p:cNvPr id="177" name="Google Shape;177;p20"/>
          <p:cNvGrpSpPr/>
          <p:nvPr/>
        </p:nvGrpSpPr>
        <p:grpSpPr>
          <a:xfrm>
            <a:off x="65575" y="3544038"/>
            <a:ext cx="1506300" cy="1469575"/>
            <a:chOff x="65575" y="3544038"/>
            <a:chExt cx="1506300" cy="1469575"/>
          </a:xfrm>
        </p:grpSpPr>
        <p:sp>
          <p:nvSpPr>
            <p:cNvPr id="178" name="Google Shape;178;p20"/>
            <p:cNvSpPr/>
            <p:nvPr/>
          </p:nvSpPr>
          <p:spPr>
            <a:xfrm>
              <a:off x="175775" y="3544038"/>
              <a:ext cx="73500" cy="1313450"/>
            </a:xfrm>
            <a:custGeom>
              <a:avLst/>
              <a:gdLst/>
              <a:ahLst/>
              <a:cxnLst/>
              <a:rect l="l" t="t" r="r" b="b"/>
              <a:pathLst>
                <a:path w="2940" h="52538" extrusionOk="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304375" y="3736938"/>
              <a:ext cx="73475" cy="1276675"/>
            </a:xfrm>
            <a:custGeom>
              <a:avLst/>
              <a:gdLst/>
              <a:ahLst/>
              <a:cxnLst/>
              <a:rect l="l" t="t" r="r" b="b"/>
              <a:pathLst>
                <a:path w="2939" h="51067" extrusionOk="0">
                  <a:moveTo>
                    <a:pt x="2939" y="0"/>
                  </a:moveTo>
                  <a:cubicBezTo>
                    <a:pt x="1877" y="17017"/>
                    <a:pt x="0" y="34016"/>
                    <a:pt x="0" y="51067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65575" y="4697430"/>
              <a:ext cx="1506300" cy="31450"/>
            </a:xfrm>
            <a:custGeom>
              <a:avLst/>
              <a:gdLst/>
              <a:ahLst/>
              <a:cxnLst/>
              <a:rect l="l" t="t" r="r" b="b"/>
              <a:pathLst>
                <a:path w="60252" h="1258" extrusionOk="0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74750" y="4885038"/>
              <a:ext cx="1322625" cy="18375"/>
            </a:xfrm>
            <a:custGeom>
              <a:avLst/>
              <a:gdLst/>
              <a:ahLst/>
              <a:cxnLst/>
              <a:rect l="l" t="t" r="r" b="b"/>
              <a:pathLst>
                <a:path w="52905" h="735" extrusionOk="0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20"/>
          <p:cNvSpPr/>
          <p:nvPr/>
        </p:nvSpPr>
        <p:spPr>
          <a:xfrm>
            <a:off x="405500" y="-92925"/>
            <a:ext cx="314505" cy="772588"/>
          </a:xfrm>
          <a:custGeom>
            <a:avLst/>
            <a:gdLst/>
            <a:ahLst/>
            <a:cxnLst/>
            <a:rect l="l" t="t" r="r" b="b"/>
            <a:pathLst>
              <a:path w="6256" h="15368" extrusionOk="0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subTitle" idx="1"/>
          </p:nvPr>
        </p:nvSpPr>
        <p:spPr>
          <a:xfrm>
            <a:off x="2596450" y="1423550"/>
            <a:ext cx="3951000" cy="12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8430775" y="-92925"/>
            <a:ext cx="314505" cy="772588"/>
          </a:xfrm>
          <a:custGeom>
            <a:avLst/>
            <a:gdLst/>
            <a:ahLst/>
            <a:cxnLst/>
            <a:rect l="l" t="t" r="r" b="b"/>
            <a:pathLst>
              <a:path w="6256" h="15368" extrusionOk="0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21"/>
          <p:cNvGrpSpPr/>
          <p:nvPr/>
        </p:nvGrpSpPr>
        <p:grpSpPr>
          <a:xfrm rot="504384">
            <a:off x="201345" y="223815"/>
            <a:ext cx="512348" cy="631628"/>
            <a:chOff x="8492000" y="4418825"/>
            <a:chExt cx="512325" cy="631600"/>
          </a:xfrm>
        </p:grpSpPr>
        <p:sp>
          <p:nvSpPr>
            <p:cNvPr id="188" name="Google Shape;188;p21"/>
            <p:cNvSpPr/>
            <p:nvPr/>
          </p:nvSpPr>
          <p:spPr>
            <a:xfrm>
              <a:off x="8553425" y="4616325"/>
              <a:ext cx="450900" cy="43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8492000" y="4418825"/>
              <a:ext cx="450942" cy="533087"/>
            </a:xfrm>
            <a:custGeom>
              <a:avLst/>
              <a:gdLst/>
              <a:ahLst/>
              <a:cxnLst/>
              <a:rect l="l" t="t" r="r" b="b"/>
              <a:pathLst>
                <a:path w="12862" h="15205" extrusionOk="0">
                  <a:moveTo>
                    <a:pt x="3699" y="243"/>
                  </a:moveTo>
                  <a:cubicBezTo>
                    <a:pt x="4083" y="243"/>
                    <a:pt x="4470" y="292"/>
                    <a:pt x="4835" y="412"/>
                  </a:cubicBezTo>
                  <a:cubicBezTo>
                    <a:pt x="5463" y="621"/>
                    <a:pt x="5968" y="1014"/>
                    <a:pt x="6355" y="1526"/>
                  </a:cubicBezTo>
                  <a:cubicBezTo>
                    <a:pt x="4942" y="1265"/>
                    <a:pt x="3533" y="1129"/>
                    <a:pt x="2181" y="626"/>
                  </a:cubicBezTo>
                  <a:cubicBezTo>
                    <a:pt x="2188" y="581"/>
                    <a:pt x="2204" y="538"/>
                    <a:pt x="2227" y="500"/>
                  </a:cubicBezTo>
                  <a:cubicBezTo>
                    <a:pt x="2357" y="299"/>
                    <a:pt x="3482" y="248"/>
                    <a:pt x="3563" y="245"/>
                  </a:cubicBezTo>
                  <a:cubicBezTo>
                    <a:pt x="3608" y="243"/>
                    <a:pt x="3654" y="243"/>
                    <a:pt x="3699" y="243"/>
                  </a:cubicBezTo>
                  <a:close/>
                  <a:moveTo>
                    <a:pt x="2180" y="775"/>
                  </a:moveTo>
                  <a:lnTo>
                    <a:pt x="2180" y="775"/>
                  </a:lnTo>
                  <a:cubicBezTo>
                    <a:pt x="3434" y="1391"/>
                    <a:pt x="4900" y="1561"/>
                    <a:pt x="6276" y="1719"/>
                  </a:cubicBezTo>
                  <a:cubicBezTo>
                    <a:pt x="5646" y="2037"/>
                    <a:pt x="4978" y="2321"/>
                    <a:pt x="4265" y="2321"/>
                  </a:cubicBezTo>
                  <a:cubicBezTo>
                    <a:pt x="4228" y="2321"/>
                    <a:pt x="4190" y="2320"/>
                    <a:pt x="4153" y="2318"/>
                  </a:cubicBezTo>
                  <a:cubicBezTo>
                    <a:pt x="3600" y="2296"/>
                    <a:pt x="3034" y="2023"/>
                    <a:pt x="2656" y="1622"/>
                  </a:cubicBezTo>
                  <a:cubicBezTo>
                    <a:pt x="2521" y="1477"/>
                    <a:pt x="2224" y="1094"/>
                    <a:pt x="2180" y="775"/>
                  </a:cubicBezTo>
                  <a:close/>
                  <a:moveTo>
                    <a:pt x="7463" y="820"/>
                  </a:moveTo>
                  <a:cubicBezTo>
                    <a:pt x="7538" y="820"/>
                    <a:pt x="7662" y="881"/>
                    <a:pt x="7688" y="895"/>
                  </a:cubicBezTo>
                  <a:cubicBezTo>
                    <a:pt x="7775" y="944"/>
                    <a:pt x="7857" y="1008"/>
                    <a:pt x="7925" y="1085"/>
                  </a:cubicBezTo>
                  <a:cubicBezTo>
                    <a:pt x="7999" y="1164"/>
                    <a:pt x="8056" y="1255"/>
                    <a:pt x="8097" y="1356"/>
                  </a:cubicBezTo>
                  <a:cubicBezTo>
                    <a:pt x="8126" y="1427"/>
                    <a:pt x="8139" y="1489"/>
                    <a:pt x="8174" y="1550"/>
                  </a:cubicBezTo>
                  <a:cubicBezTo>
                    <a:pt x="7530" y="2195"/>
                    <a:pt x="7038" y="3053"/>
                    <a:pt x="6800" y="3926"/>
                  </a:cubicBezTo>
                  <a:cubicBezTo>
                    <a:pt x="6704" y="4279"/>
                    <a:pt x="6604" y="4750"/>
                    <a:pt x="6641" y="5173"/>
                  </a:cubicBezTo>
                  <a:lnTo>
                    <a:pt x="6641" y="5174"/>
                  </a:lnTo>
                  <a:cubicBezTo>
                    <a:pt x="6225" y="3674"/>
                    <a:pt x="6523" y="2286"/>
                    <a:pt x="7425" y="903"/>
                  </a:cubicBezTo>
                  <a:cubicBezTo>
                    <a:pt x="7439" y="881"/>
                    <a:pt x="7442" y="852"/>
                    <a:pt x="7430" y="826"/>
                  </a:cubicBezTo>
                  <a:cubicBezTo>
                    <a:pt x="7439" y="822"/>
                    <a:pt x="7450" y="820"/>
                    <a:pt x="7463" y="820"/>
                  </a:cubicBezTo>
                  <a:close/>
                  <a:moveTo>
                    <a:pt x="9563" y="5285"/>
                  </a:moveTo>
                  <a:cubicBezTo>
                    <a:pt x="11921" y="5285"/>
                    <a:pt x="12637" y="8026"/>
                    <a:pt x="12323" y="9917"/>
                  </a:cubicBezTo>
                  <a:cubicBezTo>
                    <a:pt x="11809" y="12985"/>
                    <a:pt x="9741" y="14743"/>
                    <a:pt x="6724" y="14881"/>
                  </a:cubicBezTo>
                  <a:cubicBezTo>
                    <a:pt x="6760" y="14842"/>
                    <a:pt x="6794" y="14801"/>
                    <a:pt x="6832" y="14764"/>
                  </a:cubicBezTo>
                  <a:cubicBezTo>
                    <a:pt x="6867" y="14732"/>
                    <a:pt x="6905" y="14705"/>
                    <a:pt x="6942" y="14675"/>
                  </a:cubicBezTo>
                  <a:cubicBezTo>
                    <a:pt x="6948" y="14677"/>
                    <a:pt x="6955" y="14677"/>
                    <a:pt x="6961" y="14677"/>
                  </a:cubicBezTo>
                  <a:cubicBezTo>
                    <a:pt x="6980" y="14677"/>
                    <a:pt x="6997" y="14670"/>
                    <a:pt x="7010" y="14657"/>
                  </a:cubicBezTo>
                  <a:cubicBezTo>
                    <a:pt x="7407" y="14289"/>
                    <a:pt x="7820" y="13940"/>
                    <a:pt x="8239" y="13599"/>
                  </a:cubicBezTo>
                  <a:cubicBezTo>
                    <a:pt x="8284" y="13562"/>
                    <a:pt x="8243" y="13492"/>
                    <a:pt x="8194" y="13492"/>
                  </a:cubicBezTo>
                  <a:cubicBezTo>
                    <a:pt x="8184" y="13492"/>
                    <a:pt x="8174" y="13495"/>
                    <a:pt x="8164" y="13502"/>
                  </a:cubicBezTo>
                  <a:cubicBezTo>
                    <a:pt x="7804" y="13763"/>
                    <a:pt x="7458" y="14045"/>
                    <a:pt x="7132" y="14347"/>
                  </a:cubicBezTo>
                  <a:cubicBezTo>
                    <a:pt x="7130" y="14347"/>
                    <a:pt x="7128" y="14347"/>
                    <a:pt x="7126" y="14347"/>
                  </a:cubicBezTo>
                  <a:cubicBezTo>
                    <a:pt x="7124" y="14347"/>
                    <a:pt x="7122" y="14347"/>
                    <a:pt x="7121" y="14347"/>
                  </a:cubicBezTo>
                  <a:cubicBezTo>
                    <a:pt x="7117" y="14347"/>
                    <a:pt x="7114" y="14347"/>
                    <a:pt x="7111" y="14350"/>
                  </a:cubicBezTo>
                  <a:cubicBezTo>
                    <a:pt x="6892" y="14463"/>
                    <a:pt x="6703" y="14677"/>
                    <a:pt x="6545" y="14884"/>
                  </a:cubicBezTo>
                  <a:cubicBezTo>
                    <a:pt x="6440" y="14887"/>
                    <a:pt x="6336" y="14892"/>
                    <a:pt x="6229" y="14892"/>
                  </a:cubicBezTo>
                  <a:cubicBezTo>
                    <a:pt x="6053" y="14888"/>
                    <a:pt x="5877" y="14877"/>
                    <a:pt x="5707" y="14861"/>
                  </a:cubicBezTo>
                  <a:cubicBezTo>
                    <a:pt x="6094" y="14476"/>
                    <a:pt x="6497" y="14106"/>
                    <a:pt x="6915" y="13751"/>
                  </a:cubicBezTo>
                  <a:cubicBezTo>
                    <a:pt x="6972" y="13703"/>
                    <a:pt x="6919" y="13632"/>
                    <a:pt x="6860" y="13632"/>
                  </a:cubicBezTo>
                  <a:cubicBezTo>
                    <a:pt x="6844" y="13632"/>
                    <a:pt x="6828" y="13637"/>
                    <a:pt x="6813" y="13649"/>
                  </a:cubicBezTo>
                  <a:cubicBezTo>
                    <a:pt x="6349" y="14012"/>
                    <a:pt x="5912" y="14409"/>
                    <a:pt x="5506" y="14834"/>
                  </a:cubicBezTo>
                  <a:cubicBezTo>
                    <a:pt x="5123" y="14786"/>
                    <a:pt x="4747" y="14699"/>
                    <a:pt x="4381" y="14576"/>
                  </a:cubicBezTo>
                  <a:cubicBezTo>
                    <a:pt x="4852" y="14253"/>
                    <a:pt x="5300" y="13896"/>
                    <a:pt x="5718" y="13507"/>
                  </a:cubicBezTo>
                  <a:cubicBezTo>
                    <a:pt x="5768" y="13461"/>
                    <a:pt x="5721" y="13393"/>
                    <a:pt x="5667" y="13393"/>
                  </a:cubicBezTo>
                  <a:cubicBezTo>
                    <a:pt x="5652" y="13393"/>
                    <a:pt x="5637" y="13398"/>
                    <a:pt x="5622" y="13411"/>
                  </a:cubicBezTo>
                  <a:cubicBezTo>
                    <a:pt x="5187" y="13798"/>
                    <a:pt x="4731" y="14162"/>
                    <a:pt x="4256" y="14500"/>
                  </a:cubicBezTo>
                  <a:cubicBezTo>
                    <a:pt x="4247" y="14508"/>
                    <a:pt x="4245" y="14517"/>
                    <a:pt x="4240" y="14525"/>
                  </a:cubicBezTo>
                  <a:cubicBezTo>
                    <a:pt x="4005" y="14437"/>
                    <a:pt x="3775" y="14332"/>
                    <a:pt x="3555" y="14211"/>
                  </a:cubicBezTo>
                  <a:cubicBezTo>
                    <a:pt x="4024" y="13951"/>
                    <a:pt x="4438" y="13604"/>
                    <a:pt x="4800" y="13209"/>
                  </a:cubicBezTo>
                  <a:cubicBezTo>
                    <a:pt x="4839" y="13166"/>
                    <a:pt x="4799" y="13106"/>
                    <a:pt x="4755" y="13106"/>
                  </a:cubicBezTo>
                  <a:cubicBezTo>
                    <a:pt x="4741" y="13106"/>
                    <a:pt x="4728" y="13111"/>
                    <a:pt x="4715" y="13124"/>
                  </a:cubicBezTo>
                  <a:cubicBezTo>
                    <a:pt x="4338" y="13521"/>
                    <a:pt x="3909" y="13848"/>
                    <a:pt x="3456" y="14154"/>
                  </a:cubicBezTo>
                  <a:cubicBezTo>
                    <a:pt x="3268" y="14047"/>
                    <a:pt x="3087" y="13926"/>
                    <a:pt x="2914" y="13795"/>
                  </a:cubicBezTo>
                  <a:cubicBezTo>
                    <a:pt x="3448" y="13476"/>
                    <a:pt x="3934" y="13080"/>
                    <a:pt x="4371" y="12636"/>
                  </a:cubicBezTo>
                  <a:cubicBezTo>
                    <a:pt x="4408" y="12598"/>
                    <a:pt x="4372" y="12545"/>
                    <a:pt x="4331" y="12545"/>
                  </a:cubicBezTo>
                  <a:cubicBezTo>
                    <a:pt x="4319" y="12545"/>
                    <a:pt x="4306" y="12550"/>
                    <a:pt x="4295" y="12562"/>
                  </a:cubicBezTo>
                  <a:cubicBezTo>
                    <a:pt x="3847" y="13005"/>
                    <a:pt x="3354" y="13381"/>
                    <a:pt x="2838" y="13735"/>
                  </a:cubicBezTo>
                  <a:cubicBezTo>
                    <a:pt x="2651" y="13586"/>
                    <a:pt x="2476" y="13425"/>
                    <a:pt x="2315" y="13250"/>
                  </a:cubicBezTo>
                  <a:cubicBezTo>
                    <a:pt x="3211" y="12568"/>
                    <a:pt x="4054" y="11816"/>
                    <a:pt x="4854" y="11024"/>
                  </a:cubicBezTo>
                  <a:cubicBezTo>
                    <a:pt x="4896" y="10983"/>
                    <a:pt x="4856" y="10924"/>
                    <a:pt x="4810" y="10924"/>
                  </a:cubicBezTo>
                  <a:cubicBezTo>
                    <a:pt x="4797" y="10924"/>
                    <a:pt x="4783" y="10929"/>
                    <a:pt x="4771" y="10941"/>
                  </a:cubicBezTo>
                  <a:cubicBezTo>
                    <a:pt x="3960" y="11720"/>
                    <a:pt x="3112" y="12455"/>
                    <a:pt x="2243" y="13170"/>
                  </a:cubicBezTo>
                  <a:cubicBezTo>
                    <a:pt x="2082" y="12984"/>
                    <a:pt x="1936" y="12785"/>
                    <a:pt x="1807" y="12574"/>
                  </a:cubicBezTo>
                  <a:cubicBezTo>
                    <a:pt x="2078" y="12381"/>
                    <a:pt x="2331" y="12163"/>
                    <a:pt x="2562" y="11924"/>
                  </a:cubicBezTo>
                  <a:cubicBezTo>
                    <a:pt x="2596" y="11887"/>
                    <a:pt x="2563" y="11837"/>
                    <a:pt x="2524" y="11837"/>
                  </a:cubicBezTo>
                  <a:cubicBezTo>
                    <a:pt x="2513" y="11837"/>
                    <a:pt x="2501" y="11842"/>
                    <a:pt x="2490" y="11852"/>
                  </a:cubicBezTo>
                  <a:cubicBezTo>
                    <a:pt x="2258" y="12077"/>
                    <a:pt x="2012" y="12287"/>
                    <a:pt x="1756" y="12482"/>
                  </a:cubicBezTo>
                  <a:cubicBezTo>
                    <a:pt x="1658" y="12316"/>
                    <a:pt x="1572" y="12146"/>
                    <a:pt x="1499" y="11969"/>
                  </a:cubicBezTo>
                  <a:cubicBezTo>
                    <a:pt x="1773" y="11731"/>
                    <a:pt x="2047" y="11494"/>
                    <a:pt x="2315" y="11248"/>
                  </a:cubicBezTo>
                  <a:cubicBezTo>
                    <a:pt x="2347" y="11218"/>
                    <a:pt x="2318" y="11177"/>
                    <a:pt x="2284" y="11177"/>
                  </a:cubicBezTo>
                  <a:cubicBezTo>
                    <a:pt x="2275" y="11177"/>
                    <a:pt x="2265" y="11180"/>
                    <a:pt x="2256" y="11188"/>
                  </a:cubicBezTo>
                  <a:cubicBezTo>
                    <a:pt x="1988" y="11414"/>
                    <a:pt x="1729" y="11648"/>
                    <a:pt x="1467" y="11881"/>
                  </a:cubicBezTo>
                  <a:cubicBezTo>
                    <a:pt x="1378" y="11656"/>
                    <a:pt x="1308" y="11425"/>
                    <a:pt x="1255" y="11189"/>
                  </a:cubicBezTo>
                  <a:cubicBezTo>
                    <a:pt x="1730" y="10859"/>
                    <a:pt x="2180" y="10499"/>
                    <a:pt x="2605" y="10107"/>
                  </a:cubicBezTo>
                  <a:cubicBezTo>
                    <a:pt x="2639" y="10076"/>
                    <a:pt x="2607" y="10031"/>
                    <a:pt x="2571" y="10031"/>
                  </a:cubicBezTo>
                  <a:cubicBezTo>
                    <a:pt x="2560" y="10031"/>
                    <a:pt x="2550" y="10035"/>
                    <a:pt x="2540" y="10043"/>
                  </a:cubicBezTo>
                  <a:cubicBezTo>
                    <a:pt x="2117" y="10408"/>
                    <a:pt x="1681" y="10756"/>
                    <a:pt x="1233" y="11089"/>
                  </a:cubicBezTo>
                  <a:cubicBezTo>
                    <a:pt x="1161" y="10724"/>
                    <a:pt x="1133" y="10353"/>
                    <a:pt x="1145" y="9981"/>
                  </a:cubicBezTo>
                  <a:lnTo>
                    <a:pt x="1145" y="9981"/>
                  </a:lnTo>
                  <a:cubicBezTo>
                    <a:pt x="1149" y="9983"/>
                    <a:pt x="1153" y="9983"/>
                    <a:pt x="1157" y="9983"/>
                  </a:cubicBezTo>
                  <a:cubicBezTo>
                    <a:pt x="1167" y="9983"/>
                    <a:pt x="1176" y="9980"/>
                    <a:pt x="1184" y="9973"/>
                  </a:cubicBezTo>
                  <a:lnTo>
                    <a:pt x="1203" y="9952"/>
                  </a:lnTo>
                  <a:cubicBezTo>
                    <a:pt x="1222" y="9929"/>
                    <a:pt x="1204" y="9893"/>
                    <a:pt x="1178" y="9893"/>
                  </a:cubicBezTo>
                  <a:cubicBezTo>
                    <a:pt x="1173" y="9893"/>
                    <a:pt x="1167" y="9895"/>
                    <a:pt x="1162" y="9898"/>
                  </a:cubicBezTo>
                  <a:lnTo>
                    <a:pt x="1162" y="9898"/>
                  </a:lnTo>
                  <a:cubicBezTo>
                    <a:pt x="1412" y="9745"/>
                    <a:pt x="1639" y="9482"/>
                    <a:pt x="1872" y="9283"/>
                  </a:cubicBezTo>
                  <a:cubicBezTo>
                    <a:pt x="2129" y="9062"/>
                    <a:pt x="2390" y="8846"/>
                    <a:pt x="2658" y="8636"/>
                  </a:cubicBezTo>
                  <a:cubicBezTo>
                    <a:pt x="2696" y="8607"/>
                    <a:pt x="2661" y="8546"/>
                    <a:pt x="2621" y="8546"/>
                  </a:cubicBezTo>
                  <a:cubicBezTo>
                    <a:pt x="2612" y="8546"/>
                    <a:pt x="2604" y="8549"/>
                    <a:pt x="2596" y="8555"/>
                  </a:cubicBezTo>
                  <a:cubicBezTo>
                    <a:pt x="2270" y="8786"/>
                    <a:pt x="1958" y="9034"/>
                    <a:pt x="1662" y="9302"/>
                  </a:cubicBezTo>
                  <a:cubicBezTo>
                    <a:pt x="1502" y="9444"/>
                    <a:pt x="1344" y="9592"/>
                    <a:pt x="1196" y="9747"/>
                  </a:cubicBezTo>
                  <a:cubicBezTo>
                    <a:pt x="1182" y="9763"/>
                    <a:pt x="1168" y="9777"/>
                    <a:pt x="1153" y="9790"/>
                  </a:cubicBezTo>
                  <a:cubicBezTo>
                    <a:pt x="1174" y="9500"/>
                    <a:pt x="1217" y="9213"/>
                    <a:pt x="1281" y="8929"/>
                  </a:cubicBezTo>
                  <a:cubicBezTo>
                    <a:pt x="1284" y="8912"/>
                    <a:pt x="1290" y="8894"/>
                    <a:pt x="1293" y="8878"/>
                  </a:cubicBezTo>
                  <a:cubicBezTo>
                    <a:pt x="1721" y="8418"/>
                    <a:pt x="2165" y="7981"/>
                    <a:pt x="2656" y="7587"/>
                  </a:cubicBezTo>
                  <a:cubicBezTo>
                    <a:pt x="2690" y="7560"/>
                    <a:pt x="2658" y="7505"/>
                    <a:pt x="2622" y="7505"/>
                  </a:cubicBezTo>
                  <a:cubicBezTo>
                    <a:pt x="2614" y="7505"/>
                    <a:pt x="2606" y="7507"/>
                    <a:pt x="2599" y="7512"/>
                  </a:cubicBezTo>
                  <a:cubicBezTo>
                    <a:pt x="2141" y="7863"/>
                    <a:pt x="1719" y="8258"/>
                    <a:pt x="1341" y="8693"/>
                  </a:cubicBezTo>
                  <a:cubicBezTo>
                    <a:pt x="1464" y="8231"/>
                    <a:pt x="1641" y="7786"/>
                    <a:pt x="1869" y="7367"/>
                  </a:cubicBezTo>
                  <a:cubicBezTo>
                    <a:pt x="1875" y="7377"/>
                    <a:pt x="1886" y="7383"/>
                    <a:pt x="1897" y="7383"/>
                  </a:cubicBezTo>
                  <a:cubicBezTo>
                    <a:pt x="1905" y="7383"/>
                    <a:pt x="1913" y="7380"/>
                    <a:pt x="1920" y="7374"/>
                  </a:cubicBezTo>
                  <a:cubicBezTo>
                    <a:pt x="2345" y="6975"/>
                    <a:pt x="2795" y="6602"/>
                    <a:pt x="3263" y="6256"/>
                  </a:cubicBezTo>
                  <a:cubicBezTo>
                    <a:pt x="3300" y="6229"/>
                    <a:pt x="3278" y="6172"/>
                    <a:pt x="3243" y="6172"/>
                  </a:cubicBezTo>
                  <a:cubicBezTo>
                    <a:pt x="3235" y="6172"/>
                    <a:pt x="3227" y="6174"/>
                    <a:pt x="3219" y="6180"/>
                  </a:cubicBezTo>
                  <a:cubicBezTo>
                    <a:pt x="2757" y="6503"/>
                    <a:pt x="2323" y="6868"/>
                    <a:pt x="1926" y="7270"/>
                  </a:cubicBezTo>
                  <a:cubicBezTo>
                    <a:pt x="2530" y="6223"/>
                    <a:pt x="3479" y="5393"/>
                    <a:pt x="4746" y="5318"/>
                  </a:cubicBezTo>
                  <a:cubicBezTo>
                    <a:pt x="4802" y="5314"/>
                    <a:pt x="4856" y="5313"/>
                    <a:pt x="4910" y="5313"/>
                  </a:cubicBezTo>
                  <a:cubicBezTo>
                    <a:pt x="6356" y="5313"/>
                    <a:pt x="6857" y="6529"/>
                    <a:pt x="8051" y="7037"/>
                  </a:cubicBezTo>
                  <a:cubicBezTo>
                    <a:pt x="8067" y="7044"/>
                    <a:pt x="8082" y="7047"/>
                    <a:pt x="8097" y="7047"/>
                  </a:cubicBezTo>
                  <a:cubicBezTo>
                    <a:pt x="8196" y="7047"/>
                    <a:pt x="8265" y="6911"/>
                    <a:pt x="8158" y="6854"/>
                  </a:cubicBezTo>
                  <a:cubicBezTo>
                    <a:pt x="7691" y="6607"/>
                    <a:pt x="7326" y="6303"/>
                    <a:pt x="6985" y="6014"/>
                  </a:cubicBezTo>
                  <a:lnTo>
                    <a:pt x="6985" y="6014"/>
                  </a:lnTo>
                  <a:cubicBezTo>
                    <a:pt x="7067" y="6028"/>
                    <a:pt x="7146" y="6035"/>
                    <a:pt x="7223" y="6035"/>
                  </a:cubicBezTo>
                  <a:cubicBezTo>
                    <a:pt x="8044" y="6035"/>
                    <a:pt x="8593" y="5302"/>
                    <a:pt x="9506" y="5286"/>
                  </a:cubicBezTo>
                  <a:cubicBezTo>
                    <a:pt x="9525" y="5285"/>
                    <a:pt x="9545" y="5285"/>
                    <a:pt x="9563" y="5285"/>
                  </a:cubicBezTo>
                  <a:close/>
                  <a:moveTo>
                    <a:pt x="3700" y="0"/>
                  </a:moveTo>
                  <a:cubicBezTo>
                    <a:pt x="3066" y="0"/>
                    <a:pt x="2416" y="128"/>
                    <a:pt x="1823" y="350"/>
                  </a:cubicBezTo>
                  <a:cubicBezTo>
                    <a:pt x="1759" y="374"/>
                    <a:pt x="1694" y="449"/>
                    <a:pt x="1725" y="524"/>
                  </a:cubicBezTo>
                  <a:cubicBezTo>
                    <a:pt x="2084" y="1383"/>
                    <a:pt x="2556" y="2197"/>
                    <a:pt x="3498" y="2492"/>
                  </a:cubicBezTo>
                  <a:cubicBezTo>
                    <a:pt x="3750" y="2570"/>
                    <a:pt x="4004" y="2605"/>
                    <a:pt x="4257" y="2605"/>
                  </a:cubicBezTo>
                  <a:cubicBezTo>
                    <a:pt x="5068" y="2605"/>
                    <a:pt x="5868" y="2252"/>
                    <a:pt x="6572" y="1873"/>
                  </a:cubicBezTo>
                  <a:lnTo>
                    <a:pt x="6572" y="1873"/>
                  </a:lnTo>
                  <a:cubicBezTo>
                    <a:pt x="6033" y="3080"/>
                    <a:pt x="6057" y="4557"/>
                    <a:pt x="6645" y="5732"/>
                  </a:cubicBezTo>
                  <a:cubicBezTo>
                    <a:pt x="6154" y="5336"/>
                    <a:pt x="5657" y="5025"/>
                    <a:pt x="4908" y="5025"/>
                  </a:cubicBezTo>
                  <a:cubicBezTo>
                    <a:pt x="4726" y="5025"/>
                    <a:pt x="4529" y="5044"/>
                    <a:pt x="4314" y="5083"/>
                  </a:cubicBezTo>
                  <a:cubicBezTo>
                    <a:pt x="2801" y="5364"/>
                    <a:pt x="1759" y="6634"/>
                    <a:pt x="1239" y="8013"/>
                  </a:cubicBezTo>
                  <a:cubicBezTo>
                    <a:pt x="1" y="11301"/>
                    <a:pt x="1741" y="14632"/>
                    <a:pt x="5283" y="15132"/>
                  </a:cubicBezTo>
                  <a:cubicBezTo>
                    <a:pt x="5303" y="15136"/>
                    <a:pt x="5323" y="15136"/>
                    <a:pt x="5343" y="15137"/>
                  </a:cubicBezTo>
                  <a:cubicBezTo>
                    <a:pt x="5355" y="15146"/>
                    <a:pt x="5369" y="15151"/>
                    <a:pt x="5384" y="15151"/>
                  </a:cubicBezTo>
                  <a:cubicBezTo>
                    <a:pt x="5393" y="15151"/>
                    <a:pt x="5402" y="15149"/>
                    <a:pt x="5410" y="15145"/>
                  </a:cubicBezTo>
                  <a:cubicBezTo>
                    <a:pt x="5731" y="15185"/>
                    <a:pt x="6061" y="15205"/>
                    <a:pt x="6395" y="15205"/>
                  </a:cubicBezTo>
                  <a:cubicBezTo>
                    <a:pt x="7769" y="15205"/>
                    <a:pt x="9212" y="14864"/>
                    <a:pt x="10327" y="14128"/>
                  </a:cubicBezTo>
                  <a:cubicBezTo>
                    <a:pt x="11781" y="13170"/>
                    <a:pt x="12425" y="11414"/>
                    <a:pt x="12657" y="9750"/>
                  </a:cubicBezTo>
                  <a:cubicBezTo>
                    <a:pt x="12861" y="8289"/>
                    <a:pt x="12578" y="6618"/>
                    <a:pt x="11366" y="5640"/>
                  </a:cubicBezTo>
                  <a:cubicBezTo>
                    <a:pt x="10891" y="5252"/>
                    <a:pt x="10306" y="5024"/>
                    <a:pt x="9696" y="4986"/>
                  </a:cubicBezTo>
                  <a:cubicBezTo>
                    <a:pt x="9663" y="4984"/>
                    <a:pt x="9631" y="4983"/>
                    <a:pt x="9599" y="4983"/>
                  </a:cubicBezTo>
                  <a:cubicBezTo>
                    <a:pt x="8697" y="4983"/>
                    <a:pt x="7976" y="5742"/>
                    <a:pt x="7126" y="5742"/>
                  </a:cubicBezTo>
                  <a:cubicBezTo>
                    <a:pt x="7085" y="5742"/>
                    <a:pt x="7043" y="5741"/>
                    <a:pt x="7001" y="5737"/>
                  </a:cubicBezTo>
                  <a:cubicBezTo>
                    <a:pt x="6628" y="5016"/>
                    <a:pt x="7001" y="3882"/>
                    <a:pt x="7316" y="3215"/>
                  </a:cubicBezTo>
                  <a:cubicBezTo>
                    <a:pt x="7608" y="2597"/>
                    <a:pt x="8037" y="2082"/>
                    <a:pt x="8432" y="1531"/>
                  </a:cubicBezTo>
                  <a:cubicBezTo>
                    <a:pt x="8472" y="1475"/>
                    <a:pt x="8429" y="1421"/>
                    <a:pt x="8375" y="1408"/>
                  </a:cubicBezTo>
                  <a:cubicBezTo>
                    <a:pt x="8357" y="1289"/>
                    <a:pt x="8290" y="1166"/>
                    <a:pt x="8231" y="1075"/>
                  </a:cubicBezTo>
                  <a:cubicBezTo>
                    <a:pt x="8131" y="920"/>
                    <a:pt x="7992" y="791"/>
                    <a:pt x="7830" y="704"/>
                  </a:cubicBezTo>
                  <a:cubicBezTo>
                    <a:pt x="7738" y="656"/>
                    <a:pt x="7637" y="616"/>
                    <a:pt x="7536" y="616"/>
                  </a:cubicBezTo>
                  <a:cubicBezTo>
                    <a:pt x="7490" y="616"/>
                    <a:pt x="7445" y="624"/>
                    <a:pt x="7401" y="643"/>
                  </a:cubicBezTo>
                  <a:cubicBezTo>
                    <a:pt x="7323" y="677"/>
                    <a:pt x="7283" y="732"/>
                    <a:pt x="7281" y="799"/>
                  </a:cubicBezTo>
                  <a:cubicBezTo>
                    <a:pt x="7041" y="1057"/>
                    <a:pt x="6838" y="1348"/>
                    <a:pt x="6677" y="1660"/>
                  </a:cubicBezTo>
                  <a:cubicBezTo>
                    <a:pt x="6089" y="474"/>
                    <a:pt x="4923" y="0"/>
                    <a:pt x="3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21"/>
          <p:cNvGrpSpPr/>
          <p:nvPr/>
        </p:nvGrpSpPr>
        <p:grpSpPr>
          <a:xfrm>
            <a:off x="-239233" y="889466"/>
            <a:ext cx="843813" cy="1003073"/>
            <a:chOff x="-289969" y="3945499"/>
            <a:chExt cx="1057941" cy="1257613"/>
          </a:xfrm>
        </p:grpSpPr>
        <p:grpSp>
          <p:nvGrpSpPr>
            <p:cNvPr id="191" name="Google Shape;191;p21"/>
            <p:cNvGrpSpPr/>
            <p:nvPr/>
          </p:nvGrpSpPr>
          <p:grpSpPr>
            <a:xfrm>
              <a:off x="-289969" y="3945499"/>
              <a:ext cx="1028481" cy="1254523"/>
              <a:chOff x="-185345" y="4028719"/>
              <a:chExt cx="972927" cy="1186759"/>
            </a:xfrm>
          </p:grpSpPr>
          <p:sp>
            <p:nvSpPr>
              <p:cNvPr id="192" name="Google Shape;192;p21"/>
              <p:cNvSpPr/>
              <p:nvPr/>
            </p:nvSpPr>
            <p:spPr>
              <a:xfrm rot="9784593">
                <a:off x="-12402" y="4371318"/>
                <a:ext cx="704927" cy="757973"/>
              </a:xfrm>
              <a:prstGeom prst="round2SameRect">
                <a:avLst>
                  <a:gd name="adj1" fmla="val 24725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1"/>
              <p:cNvSpPr/>
              <p:nvPr/>
            </p:nvSpPr>
            <p:spPr>
              <a:xfrm rot="-1015407">
                <a:off x="-90288" y="4114907"/>
                <a:ext cx="704927" cy="75797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21"/>
            <p:cNvGrpSpPr/>
            <p:nvPr/>
          </p:nvGrpSpPr>
          <p:grpSpPr>
            <a:xfrm>
              <a:off x="-260687" y="4105882"/>
              <a:ext cx="1028659" cy="1097230"/>
              <a:chOff x="-185425" y="4115069"/>
              <a:chExt cx="1028659" cy="1097230"/>
            </a:xfrm>
          </p:grpSpPr>
          <p:sp>
            <p:nvSpPr>
              <p:cNvPr id="195" name="Google Shape;195;p21"/>
              <p:cNvSpPr/>
              <p:nvPr/>
            </p:nvSpPr>
            <p:spPr>
              <a:xfrm>
                <a:off x="291096" y="4698362"/>
                <a:ext cx="497121" cy="471102"/>
              </a:xfrm>
              <a:custGeom>
                <a:avLst/>
                <a:gdLst/>
                <a:ahLst/>
                <a:cxnLst/>
                <a:rect l="l" t="t" r="r" b="b"/>
                <a:pathLst>
                  <a:path w="15094" h="14304" extrusionOk="0">
                    <a:moveTo>
                      <a:pt x="11080" y="542"/>
                    </a:moveTo>
                    <a:cubicBezTo>
                      <a:pt x="12020" y="542"/>
                      <a:pt x="12614" y="1176"/>
                      <a:pt x="12837" y="2047"/>
                    </a:cubicBezTo>
                    <a:cubicBezTo>
                      <a:pt x="13087" y="2729"/>
                      <a:pt x="7601" y="4291"/>
                      <a:pt x="6975" y="4503"/>
                    </a:cubicBezTo>
                    <a:cubicBezTo>
                      <a:pt x="4975" y="5182"/>
                      <a:pt x="2973" y="5858"/>
                      <a:pt x="988" y="6585"/>
                    </a:cubicBezTo>
                    <a:cubicBezTo>
                      <a:pt x="977" y="6589"/>
                      <a:pt x="968" y="6596"/>
                      <a:pt x="960" y="6602"/>
                    </a:cubicBezTo>
                    <a:cubicBezTo>
                      <a:pt x="74" y="4524"/>
                      <a:pt x="1390" y="3979"/>
                      <a:pt x="2930" y="3414"/>
                    </a:cubicBezTo>
                    <a:cubicBezTo>
                      <a:pt x="3996" y="3022"/>
                      <a:pt x="5064" y="2632"/>
                      <a:pt x="6132" y="2241"/>
                    </a:cubicBezTo>
                    <a:lnTo>
                      <a:pt x="9334" y="1068"/>
                    </a:lnTo>
                    <a:cubicBezTo>
                      <a:pt x="9764" y="911"/>
                      <a:pt x="10221" y="657"/>
                      <a:pt x="10669" y="579"/>
                    </a:cubicBezTo>
                    <a:cubicBezTo>
                      <a:pt x="10813" y="554"/>
                      <a:pt x="10950" y="542"/>
                      <a:pt x="11080" y="542"/>
                    </a:cubicBezTo>
                    <a:close/>
                    <a:moveTo>
                      <a:pt x="12716" y="2933"/>
                    </a:moveTo>
                    <a:cubicBezTo>
                      <a:pt x="12716" y="2954"/>
                      <a:pt x="12720" y="2976"/>
                      <a:pt x="12728" y="2997"/>
                    </a:cubicBezTo>
                    <a:cubicBezTo>
                      <a:pt x="13081" y="3861"/>
                      <a:pt x="13444" y="4718"/>
                      <a:pt x="13804" y="5579"/>
                    </a:cubicBezTo>
                    <a:cubicBezTo>
                      <a:pt x="14243" y="6624"/>
                      <a:pt x="15070" y="7911"/>
                      <a:pt x="14276" y="9055"/>
                    </a:cubicBezTo>
                    <a:cubicBezTo>
                      <a:pt x="13297" y="10469"/>
                      <a:pt x="10825" y="11179"/>
                      <a:pt x="9302" y="11763"/>
                    </a:cubicBezTo>
                    <a:cubicBezTo>
                      <a:pt x="8314" y="12139"/>
                      <a:pt x="6282" y="13076"/>
                      <a:pt x="4754" y="13076"/>
                    </a:cubicBezTo>
                    <a:cubicBezTo>
                      <a:pt x="4180" y="13076"/>
                      <a:pt x="3677" y="12944"/>
                      <a:pt x="3327" y="12601"/>
                    </a:cubicBezTo>
                    <a:cubicBezTo>
                      <a:pt x="2582" y="11871"/>
                      <a:pt x="2342" y="10583"/>
                      <a:pt x="2066" y="9614"/>
                    </a:cubicBezTo>
                    <a:cubicBezTo>
                      <a:pt x="1790" y="8652"/>
                      <a:pt x="1557" y="7676"/>
                      <a:pt x="1293" y="6710"/>
                    </a:cubicBezTo>
                    <a:cubicBezTo>
                      <a:pt x="4108" y="5831"/>
                      <a:pt x="6895" y="4868"/>
                      <a:pt x="9687" y="3924"/>
                    </a:cubicBezTo>
                    <a:cubicBezTo>
                      <a:pt x="10083" y="3791"/>
                      <a:pt x="11847" y="3480"/>
                      <a:pt x="12716" y="2933"/>
                    </a:cubicBezTo>
                    <a:close/>
                    <a:moveTo>
                      <a:pt x="11502" y="1"/>
                    </a:moveTo>
                    <a:cubicBezTo>
                      <a:pt x="10746" y="1"/>
                      <a:pt x="9907" y="513"/>
                      <a:pt x="9230" y="762"/>
                    </a:cubicBezTo>
                    <a:lnTo>
                      <a:pt x="5762" y="2036"/>
                    </a:lnTo>
                    <a:cubicBezTo>
                      <a:pt x="4275" y="2581"/>
                      <a:pt x="2174" y="2947"/>
                      <a:pt x="941" y="4004"/>
                    </a:cubicBezTo>
                    <a:cubicBezTo>
                      <a:pt x="0" y="4811"/>
                      <a:pt x="270" y="5784"/>
                      <a:pt x="792" y="6774"/>
                    </a:cubicBezTo>
                    <a:cubicBezTo>
                      <a:pt x="810" y="6808"/>
                      <a:pt x="841" y="6822"/>
                      <a:pt x="873" y="6822"/>
                    </a:cubicBezTo>
                    <a:cubicBezTo>
                      <a:pt x="909" y="6822"/>
                      <a:pt x="947" y="6804"/>
                      <a:pt x="971" y="6777"/>
                    </a:cubicBezTo>
                    <a:cubicBezTo>
                      <a:pt x="986" y="6787"/>
                      <a:pt x="1004" y="6792"/>
                      <a:pt x="1022" y="6792"/>
                    </a:cubicBezTo>
                    <a:cubicBezTo>
                      <a:pt x="1033" y="6792"/>
                      <a:pt x="1045" y="6790"/>
                      <a:pt x="1055" y="6785"/>
                    </a:cubicBezTo>
                    <a:cubicBezTo>
                      <a:pt x="1068" y="6782"/>
                      <a:pt x="1079" y="6777"/>
                      <a:pt x="1092" y="6774"/>
                    </a:cubicBezTo>
                    <a:cubicBezTo>
                      <a:pt x="1307" y="8022"/>
                      <a:pt x="1632" y="9248"/>
                      <a:pt x="1994" y="10461"/>
                    </a:cubicBezTo>
                    <a:cubicBezTo>
                      <a:pt x="2272" y="11387"/>
                      <a:pt x="2514" y="12517"/>
                      <a:pt x="3422" y="13039"/>
                    </a:cubicBezTo>
                    <a:cubicBezTo>
                      <a:pt x="3824" y="13271"/>
                      <a:pt x="4295" y="13361"/>
                      <a:pt x="4799" y="13361"/>
                    </a:cubicBezTo>
                    <a:cubicBezTo>
                      <a:pt x="5008" y="13361"/>
                      <a:pt x="5222" y="13346"/>
                      <a:pt x="5438" y="13318"/>
                    </a:cubicBezTo>
                    <a:lnTo>
                      <a:pt x="5438" y="13318"/>
                    </a:lnTo>
                    <a:cubicBezTo>
                      <a:pt x="5129" y="13573"/>
                      <a:pt x="4874" y="13887"/>
                      <a:pt x="4686" y="14241"/>
                    </a:cubicBezTo>
                    <a:cubicBezTo>
                      <a:pt x="4668" y="14275"/>
                      <a:pt x="4697" y="14303"/>
                      <a:pt x="4726" y="14303"/>
                    </a:cubicBezTo>
                    <a:cubicBezTo>
                      <a:pt x="4740" y="14303"/>
                      <a:pt x="4755" y="14297"/>
                      <a:pt x="4764" y="14281"/>
                    </a:cubicBezTo>
                    <a:cubicBezTo>
                      <a:pt x="4975" y="13910"/>
                      <a:pt x="5253" y="13594"/>
                      <a:pt x="5580" y="13320"/>
                    </a:cubicBezTo>
                    <a:cubicBezTo>
                      <a:pt x="5587" y="13314"/>
                      <a:pt x="5591" y="13307"/>
                      <a:pt x="5593" y="13298"/>
                    </a:cubicBezTo>
                    <a:cubicBezTo>
                      <a:pt x="6876" y="13100"/>
                      <a:pt x="8240" y="12501"/>
                      <a:pt x="9158" y="12163"/>
                    </a:cubicBezTo>
                    <a:cubicBezTo>
                      <a:pt x="10829" y="11546"/>
                      <a:pt x="13815" y="10663"/>
                      <a:pt x="14738" y="8972"/>
                    </a:cubicBezTo>
                    <a:cubicBezTo>
                      <a:pt x="15094" y="8322"/>
                      <a:pt x="15004" y="7691"/>
                      <a:pt x="14770" y="7013"/>
                    </a:cubicBezTo>
                    <a:cubicBezTo>
                      <a:pt x="14289" y="5616"/>
                      <a:pt x="13627" y="4250"/>
                      <a:pt x="13041" y="2892"/>
                    </a:cubicBezTo>
                    <a:cubicBezTo>
                      <a:pt x="13020" y="2839"/>
                      <a:pt x="12971" y="2801"/>
                      <a:pt x="12913" y="2794"/>
                    </a:cubicBezTo>
                    <a:cubicBezTo>
                      <a:pt x="13171" y="2581"/>
                      <a:pt x="13286" y="2335"/>
                      <a:pt x="13151" y="2057"/>
                    </a:cubicBezTo>
                    <a:cubicBezTo>
                      <a:pt x="13159" y="2029"/>
                      <a:pt x="13160" y="1999"/>
                      <a:pt x="13152" y="1970"/>
                    </a:cubicBezTo>
                    <a:cubicBezTo>
                      <a:pt x="12953" y="1161"/>
                      <a:pt x="12603" y="64"/>
                      <a:pt x="11600" y="4"/>
                    </a:cubicBezTo>
                    <a:cubicBezTo>
                      <a:pt x="11568" y="2"/>
                      <a:pt x="11535" y="1"/>
                      <a:pt x="11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1"/>
              <p:cNvSpPr/>
              <p:nvPr/>
            </p:nvSpPr>
            <p:spPr>
              <a:xfrm>
                <a:off x="-185425" y="4115069"/>
                <a:ext cx="1028659" cy="1097230"/>
              </a:xfrm>
              <a:custGeom>
                <a:avLst/>
                <a:gdLst/>
                <a:ahLst/>
                <a:cxnLst/>
                <a:rect l="l" t="t" r="r" b="b"/>
                <a:pathLst>
                  <a:path w="31233" h="33315" extrusionOk="0">
                    <a:moveTo>
                      <a:pt x="8663" y="3115"/>
                    </a:moveTo>
                    <a:lnTo>
                      <a:pt x="8663" y="3115"/>
                    </a:lnTo>
                    <a:cubicBezTo>
                      <a:pt x="8561" y="3512"/>
                      <a:pt x="8520" y="3923"/>
                      <a:pt x="8542" y="4335"/>
                    </a:cubicBezTo>
                    <a:lnTo>
                      <a:pt x="8542" y="4335"/>
                    </a:lnTo>
                    <a:cubicBezTo>
                      <a:pt x="8542" y="4334"/>
                      <a:pt x="8542" y="4333"/>
                      <a:pt x="8540" y="4333"/>
                    </a:cubicBezTo>
                    <a:cubicBezTo>
                      <a:pt x="8274" y="4171"/>
                      <a:pt x="7992" y="4037"/>
                      <a:pt x="7699" y="3935"/>
                    </a:cubicBezTo>
                    <a:cubicBezTo>
                      <a:pt x="7850" y="3732"/>
                      <a:pt x="8027" y="3549"/>
                      <a:pt x="8223" y="3390"/>
                    </a:cubicBezTo>
                    <a:lnTo>
                      <a:pt x="8223" y="3388"/>
                    </a:lnTo>
                    <a:cubicBezTo>
                      <a:pt x="8362" y="3278"/>
                      <a:pt x="8513" y="3197"/>
                      <a:pt x="8663" y="3115"/>
                    </a:cubicBezTo>
                    <a:close/>
                    <a:moveTo>
                      <a:pt x="12785" y="1916"/>
                    </a:moveTo>
                    <a:cubicBezTo>
                      <a:pt x="13845" y="1916"/>
                      <a:pt x="14885" y="2545"/>
                      <a:pt x="14863" y="3748"/>
                    </a:cubicBezTo>
                    <a:cubicBezTo>
                      <a:pt x="14595" y="3825"/>
                      <a:pt x="14331" y="3914"/>
                      <a:pt x="14068" y="4010"/>
                    </a:cubicBezTo>
                    <a:cubicBezTo>
                      <a:pt x="13683" y="3858"/>
                      <a:pt x="13261" y="3781"/>
                      <a:pt x="12837" y="3781"/>
                    </a:cubicBezTo>
                    <a:cubicBezTo>
                      <a:pt x="11893" y="3781"/>
                      <a:pt x="10943" y="4160"/>
                      <a:pt x="10388" y="4936"/>
                    </a:cubicBezTo>
                    <a:lnTo>
                      <a:pt x="10388" y="4934"/>
                    </a:lnTo>
                    <a:cubicBezTo>
                      <a:pt x="10120" y="3844"/>
                      <a:pt x="10757" y="2540"/>
                      <a:pt x="11809" y="2105"/>
                    </a:cubicBezTo>
                    <a:cubicBezTo>
                      <a:pt x="12115" y="1979"/>
                      <a:pt x="12451" y="1916"/>
                      <a:pt x="12785" y="1916"/>
                    </a:cubicBezTo>
                    <a:close/>
                    <a:moveTo>
                      <a:pt x="13019" y="4062"/>
                    </a:moveTo>
                    <a:cubicBezTo>
                      <a:pt x="13245" y="4062"/>
                      <a:pt x="13477" y="4088"/>
                      <a:pt x="13716" y="4141"/>
                    </a:cubicBezTo>
                    <a:lnTo>
                      <a:pt x="13716" y="4141"/>
                    </a:lnTo>
                    <a:cubicBezTo>
                      <a:pt x="12679" y="4551"/>
                      <a:pt x="11694" y="5081"/>
                      <a:pt x="10783" y="5721"/>
                    </a:cubicBezTo>
                    <a:cubicBezTo>
                      <a:pt x="10660" y="5576"/>
                      <a:pt x="10560" y="5414"/>
                      <a:pt x="10486" y="5238"/>
                    </a:cubicBezTo>
                    <a:cubicBezTo>
                      <a:pt x="11232" y="4515"/>
                      <a:pt x="12068" y="4062"/>
                      <a:pt x="13019" y="4062"/>
                    </a:cubicBezTo>
                    <a:close/>
                    <a:moveTo>
                      <a:pt x="12532" y="302"/>
                    </a:moveTo>
                    <a:cubicBezTo>
                      <a:pt x="14262" y="302"/>
                      <a:pt x="15624" y="1702"/>
                      <a:pt x="16041" y="3469"/>
                    </a:cubicBezTo>
                    <a:cubicBezTo>
                      <a:pt x="15748" y="3524"/>
                      <a:pt x="15454" y="3587"/>
                      <a:pt x="15163" y="3664"/>
                    </a:cubicBezTo>
                    <a:cubicBezTo>
                      <a:pt x="15253" y="2329"/>
                      <a:pt x="13982" y="1602"/>
                      <a:pt x="12760" y="1602"/>
                    </a:cubicBezTo>
                    <a:cubicBezTo>
                      <a:pt x="12392" y="1602"/>
                      <a:pt x="12028" y="1668"/>
                      <a:pt x="11707" y="1804"/>
                    </a:cubicBezTo>
                    <a:cubicBezTo>
                      <a:pt x="10244" y="2424"/>
                      <a:pt x="9398" y="4609"/>
                      <a:pt x="10619" y="5839"/>
                    </a:cubicBezTo>
                    <a:cubicBezTo>
                      <a:pt x="10348" y="6037"/>
                      <a:pt x="10086" y="6243"/>
                      <a:pt x="9835" y="6458"/>
                    </a:cubicBezTo>
                    <a:cubicBezTo>
                      <a:pt x="8018" y="4692"/>
                      <a:pt x="8909" y="1434"/>
                      <a:pt x="11274" y="541"/>
                    </a:cubicBezTo>
                    <a:cubicBezTo>
                      <a:pt x="11708" y="377"/>
                      <a:pt x="12130" y="302"/>
                      <a:pt x="12532" y="302"/>
                    </a:cubicBezTo>
                    <a:close/>
                    <a:moveTo>
                      <a:pt x="8002" y="15962"/>
                    </a:moveTo>
                    <a:lnTo>
                      <a:pt x="8002" y="15962"/>
                    </a:lnTo>
                    <a:cubicBezTo>
                      <a:pt x="8034" y="16557"/>
                      <a:pt x="8107" y="17150"/>
                      <a:pt x="8222" y="17737"/>
                    </a:cubicBezTo>
                    <a:cubicBezTo>
                      <a:pt x="8218" y="17736"/>
                      <a:pt x="8214" y="17735"/>
                      <a:pt x="8210" y="17735"/>
                    </a:cubicBezTo>
                    <a:cubicBezTo>
                      <a:pt x="8196" y="17735"/>
                      <a:pt x="8182" y="17744"/>
                      <a:pt x="8175" y="17758"/>
                    </a:cubicBezTo>
                    <a:cubicBezTo>
                      <a:pt x="8069" y="18022"/>
                      <a:pt x="7943" y="18276"/>
                      <a:pt x="7812" y="18528"/>
                    </a:cubicBezTo>
                    <a:cubicBezTo>
                      <a:pt x="7807" y="18504"/>
                      <a:pt x="7802" y="18481"/>
                      <a:pt x="7798" y="18457"/>
                    </a:cubicBezTo>
                    <a:cubicBezTo>
                      <a:pt x="7742" y="18183"/>
                      <a:pt x="7688" y="17904"/>
                      <a:pt x="7632" y="17624"/>
                    </a:cubicBezTo>
                    <a:cubicBezTo>
                      <a:pt x="7771" y="17334"/>
                      <a:pt x="7919" y="17050"/>
                      <a:pt x="8061" y="16762"/>
                    </a:cubicBezTo>
                    <a:cubicBezTo>
                      <a:pt x="8080" y="16723"/>
                      <a:pt x="8049" y="16694"/>
                      <a:pt x="8017" y="16694"/>
                    </a:cubicBezTo>
                    <a:cubicBezTo>
                      <a:pt x="8002" y="16694"/>
                      <a:pt x="7985" y="16702"/>
                      <a:pt x="7975" y="16719"/>
                    </a:cubicBezTo>
                    <a:cubicBezTo>
                      <a:pt x="7820" y="16950"/>
                      <a:pt x="7702" y="17202"/>
                      <a:pt x="7603" y="17461"/>
                    </a:cubicBezTo>
                    <a:cubicBezTo>
                      <a:pt x="7562" y="17248"/>
                      <a:pt x="7520" y="17033"/>
                      <a:pt x="7484" y="16814"/>
                    </a:cubicBezTo>
                    <a:cubicBezTo>
                      <a:pt x="7498" y="16814"/>
                      <a:pt x="7511" y="16805"/>
                      <a:pt x="7516" y="16792"/>
                    </a:cubicBezTo>
                    <a:cubicBezTo>
                      <a:pt x="7637" y="16499"/>
                      <a:pt x="7806" y="16244"/>
                      <a:pt x="7991" y="15989"/>
                    </a:cubicBezTo>
                    <a:cubicBezTo>
                      <a:pt x="7997" y="15980"/>
                      <a:pt x="8001" y="15971"/>
                      <a:pt x="8002" y="15962"/>
                    </a:cubicBezTo>
                    <a:close/>
                    <a:moveTo>
                      <a:pt x="8239" y="17831"/>
                    </a:moveTo>
                    <a:cubicBezTo>
                      <a:pt x="8295" y="18105"/>
                      <a:pt x="8362" y="18376"/>
                      <a:pt x="8434" y="18646"/>
                    </a:cubicBezTo>
                    <a:lnTo>
                      <a:pt x="8432" y="18646"/>
                    </a:lnTo>
                    <a:cubicBezTo>
                      <a:pt x="8223" y="18932"/>
                      <a:pt x="8101" y="19285"/>
                      <a:pt x="8037" y="19632"/>
                    </a:cubicBezTo>
                    <a:cubicBezTo>
                      <a:pt x="7971" y="19310"/>
                      <a:pt x="7904" y="18987"/>
                      <a:pt x="7838" y="18665"/>
                    </a:cubicBezTo>
                    <a:cubicBezTo>
                      <a:pt x="8005" y="18405"/>
                      <a:pt x="8139" y="18124"/>
                      <a:pt x="8239" y="17831"/>
                    </a:cubicBezTo>
                    <a:close/>
                    <a:moveTo>
                      <a:pt x="8637" y="19338"/>
                    </a:moveTo>
                    <a:lnTo>
                      <a:pt x="8637" y="19338"/>
                    </a:lnTo>
                    <a:cubicBezTo>
                      <a:pt x="8700" y="19528"/>
                      <a:pt x="8767" y="19719"/>
                      <a:pt x="8840" y="19906"/>
                    </a:cubicBezTo>
                    <a:cubicBezTo>
                      <a:pt x="8842" y="19911"/>
                      <a:pt x="8845" y="19914"/>
                      <a:pt x="8846" y="19919"/>
                    </a:cubicBezTo>
                    <a:cubicBezTo>
                      <a:pt x="8676" y="19965"/>
                      <a:pt x="8504" y="20011"/>
                      <a:pt x="8332" y="20058"/>
                    </a:cubicBezTo>
                    <a:cubicBezTo>
                      <a:pt x="8468" y="19834"/>
                      <a:pt x="8570" y="19591"/>
                      <a:pt x="8637" y="19338"/>
                    </a:cubicBezTo>
                    <a:close/>
                    <a:moveTo>
                      <a:pt x="8477" y="18810"/>
                    </a:moveTo>
                    <a:cubicBezTo>
                      <a:pt x="8507" y="18920"/>
                      <a:pt x="8542" y="19028"/>
                      <a:pt x="8575" y="19136"/>
                    </a:cubicBezTo>
                    <a:lnTo>
                      <a:pt x="8574" y="19138"/>
                    </a:lnTo>
                    <a:cubicBezTo>
                      <a:pt x="8480" y="19501"/>
                      <a:pt x="8336" y="19852"/>
                      <a:pt x="8152" y="20180"/>
                    </a:cubicBezTo>
                    <a:cubicBezTo>
                      <a:pt x="8124" y="20050"/>
                      <a:pt x="8097" y="19921"/>
                      <a:pt x="8070" y="19790"/>
                    </a:cubicBezTo>
                    <a:lnTo>
                      <a:pt x="8070" y="19790"/>
                    </a:lnTo>
                    <a:cubicBezTo>
                      <a:pt x="8073" y="19790"/>
                      <a:pt x="8076" y="19791"/>
                      <a:pt x="8079" y="19791"/>
                    </a:cubicBezTo>
                    <a:cubicBezTo>
                      <a:pt x="8103" y="19791"/>
                      <a:pt x="8123" y="19774"/>
                      <a:pt x="8128" y="19750"/>
                    </a:cubicBezTo>
                    <a:cubicBezTo>
                      <a:pt x="8190" y="19406"/>
                      <a:pt x="8322" y="19109"/>
                      <a:pt x="8477" y="18810"/>
                    </a:cubicBezTo>
                    <a:close/>
                    <a:moveTo>
                      <a:pt x="8002" y="6808"/>
                    </a:moveTo>
                    <a:cubicBezTo>
                      <a:pt x="8322" y="6941"/>
                      <a:pt x="8619" y="7127"/>
                      <a:pt x="8877" y="7360"/>
                    </a:cubicBezTo>
                    <a:cubicBezTo>
                      <a:pt x="7194" y="9202"/>
                      <a:pt x="6690" y="11550"/>
                      <a:pt x="6819" y="14035"/>
                    </a:cubicBezTo>
                    <a:cubicBezTo>
                      <a:pt x="6947" y="16481"/>
                      <a:pt x="7431" y="18952"/>
                      <a:pt x="7999" y="21385"/>
                    </a:cubicBezTo>
                    <a:cubicBezTo>
                      <a:pt x="5397" y="16715"/>
                      <a:pt x="5374" y="11553"/>
                      <a:pt x="8002" y="6808"/>
                    </a:cubicBezTo>
                    <a:close/>
                    <a:moveTo>
                      <a:pt x="8250" y="20174"/>
                    </a:moveTo>
                    <a:cubicBezTo>
                      <a:pt x="8255" y="20203"/>
                      <a:pt x="8274" y="20228"/>
                      <a:pt x="8303" y="20239"/>
                    </a:cubicBezTo>
                    <a:lnTo>
                      <a:pt x="8301" y="20239"/>
                    </a:lnTo>
                    <a:cubicBezTo>
                      <a:pt x="8301" y="20241"/>
                      <a:pt x="8300" y="20244"/>
                      <a:pt x="8300" y="20246"/>
                    </a:cubicBezTo>
                    <a:cubicBezTo>
                      <a:pt x="8341" y="20646"/>
                      <a:pt x="8472" y="21052"/>
                      <a:pt x="8607" y="21449"/>
                    </a:cubicBezTo>
                    <a:cubicBezTo>
                      <a:pt x="8569" y="21580"/>
                      <a:pt x="8539" y="21714"/>
                      <a:pt x="8507" y="21847"/>
                    </a:cubicBezTo>
                    <a:cubicBezTo>
                      <a:pt x="8394" y="21326"/>
                      <a:pt x="8282" y="20805"/>
                      <a:pt x="8174" y="20284"/>
                    </a:cubicBezTo>
                    <a:cubicBezTo>
                      <a:pt x="8201" y="20247"/>
                      <a:pt x="8225" y="20211"/>
                      <a:pt x="8250" y="20174"/>
                    </a:cubicBezTo>
                    <a:close/>
                    <a:moveTo>
                      <a:pt x="9401" y="20059"/>
                    </a:moveTo>
                    <a:cubicBezTo>
                      <a:pt x="9406" y="20679"/>
                      <a:pt x="9473" y="21298"/>
                      <a:pt x="9600" y="21905"/>
                    </a:cubicBezTo>
                    <a:lnTo>
                      <a:pt x="9095" y="21884"/>
                    </a:lnTo>
                    <a:cubicBezTo>
                      <a:pt x="8932" y="21329"/>
                      <a:pt x="8807" y="20717"/>
                      <a:pt x="8544" y="20207"/>
                    </a:cubicBezTo>
                    <a:lnTo>
                      <a:pt x="8542" y="20207"/>
                    </a:lnTo>
                    <a:cubicBezTo>
                      <a:pt x="8829" y="20160"/>
                      <a:pt x="9116" y="20110"/>
                      <a:pt x="9401" y="20059"/>
                    </a:cubicBezTo>
                    <a:close/>
                    <a:moveTo>
                      <a:pt x="6839" y="6582"/>
                    </a:moveTo>
                    <a:cubicBezTo>
                      <a:pt x="7185" y="6582"/>
                      <a:pt x="7530" y="6637"/>
                      <a:pt x="7863" y="6756"/>
                    </a:cubicBezTo>
                    <a:cubicBezTo>
                      <a:pt x="4805" y="11148"/>
                      <a:pt x="4899" y="17917"/>
                      <a:pt x="8175" y="22176"/>
                    </a:cubicBezTo>
                    <a:cubicBezTo>
                      <a:pt x="8179" y="22179"/>
                      <a:pt x="8183" y="22184"/>
                      <a:pt x="8188" y="22187"/>
                    </a:cubicBezTo>
                    <a:cubicBezTo>
                      <a:pt x="8285" y="22585"/>
                      <a:pt x="8381" y="22981"/>
                      <a:pt x="8480" y="23376"/>
                    </a:cubicBezTo>
                    <a:cubicBezTo>
                      <a:pt x="8463" y="23378"/>
                      <a:pt x="8446" y="23380"/>
                      <a:pt x="8428" y="23380"/>
                    </a:cubicBezTo>
                    <a:cubicBezTo>
                      <a:pt x="8058" y="23380"/>
                      <a:pt x="7434" y="22854"/>
                      <a:pt x="7198" y="22644"/>
                    </a:cubicBezTo>
                    <a:lnTo>
                      <a:pt x="7198" y="22646"/>
                    </a:lnTo>
                    <a:cubicBezTo>
                      <a:pt x="6878" y="22362"/>
                      <a:pt x="6604" y="21956"/>
                      <a:pt x="6365" y="21597"/>
                    </a:cubicBezTo>
                    <a:cubicBezTo>
                      <a:pt x="5944" y="20963"/>
                      <a:pt x="5622" y="20258"/>
                      <a:pt x="5353" y="19548"/>
                    </a:cubicBezTo>
                    <a:cubicBezTo>
                      <a:pt x="4805" y="18099"/>
                      <a:pt x="4465" y="16562"/>
                      <a:pt x="4314" y="15023"/>
                    </a:cubicBezTo>
                    <a:cubicBezTo>
                      <a:pt x="4032" y="12151"/>
                      <a:pt x="4220" y="8891"/>
                      <a:pt x="6215" y="6641"/>
                    </a:cubicBezTo>
                    <a:cubicBezTo>
                      <a:pt x="6422" y="6602"/>
                      <a:pt x="6631" y="6582"/>
                      <a:pt x="6839" y="6582"/>
                    </a:cubicBezTo>
                    <a:close/>
                    <a:moveTo>
                      <a:pt x="5670" y="6786"/>
                    </a:moveTo>
                    <a:lnTo>
                      <a:pt x="5670" y="6786"/>
                    </a:lnTo>
                    <a:cubicBezTo>
                      <a:pt x="3461" y="9355"/>
                      <a:pt x="3638" y="13700"/>
                      <a:pt x="4239" y="16787"/>
                    </a:cubicBezTo>
                    <a:cubicBezTo>
                      <a:pt x="4589" y="18587"/>
                      <a:pt x="5158" y="20456"/>
                      <a:pt x="6231" y="21967"/>
                    </a:cubicBezTo>
                    <a:cubicBezTo>
                      <a:pt x="6594" y="22477"/>
                      <a:pt x="7409" y="23628"/>
                      <a:pt x="8180" y="23628"/>
                    </a:cubicBezTo>
                    <a:cubicBezTo>
                      <a:pt x="8295" y="23628"/>
                      <a:pt x="8410" y="23603"/>
                      <a:pt x="8521" y="23545"/>
                    </a:cubicBezTo>
                    <a:cubicBezTo>
                      <a:pt x="8673" y="24157"/>
                      <a:pt x="8824" y="24764"/>
                      <a:pt x="8972" y="25368"/>
                    </a:cubicBezTo>
                    <a:lnTo>
                      <a:pt x="8971" y="25370"/>
                    </a:lnTo>
                    <a:cubicBezTo>
                      <a:pt x="9006" y="25508"/>
                      <a:pt x="9041" y="25647"/>
                      <a:pt x="9074" y="25786"/>
                    </a:cubicBezTo>
                    <a:cubicBezTo>
                      <a:pt x="8852" y="25821"/>
                      <a:pt x="8636" y="25838"/>
                      <a:pt x="8427" y="25838"/>
                    </a:cubicBezTo>
                    <a:cubicBezTo>
                      <a:pt x="3884" y="25838"/>
                      <a:pt x="2532" y="17844"/>
                      <a:pt x="2364" y="14494"/>
                    </a:cubicBezTo>
                    <a:cubicBezTo>
                      <a:pt x="2262" y="12481"/>
                      <a:pt x="2342" y="10261"/>
                      <a:pt x="3471" y="8517"/>
                    </a:cubicBezTo>
                    <a:cubicBezTo>
                      <a:pt x="3987" y="7720"/>
                      <a:pt x="4789" y="7094"/>
                      <a:pt x="5670" y="6786"/>
                    </a:cubicBezTo>
                    <a:close/>
                    <a:moveTo>
                      <a:pt x="6325" y="4016"/>
                    </a:moveTo>
                    <a:cubicBezTo>
                      <a:pt x="7017" y="4016"/>
                      <a:pt x="7730" y="4184"/>
                      <a:pt x="8430" y="4556"/>
                    </a:cubicBezTo>
                    <a:cubicBezTo>
                      <a:pt x="8448" y="4568"/>
                      <a:pt x="8468" y="4573"/>
                      <a:pt x="8487" y="4573"/>
                    </a:cubicBezTo>
                    <a:cubicBezTo>
                      <a:pt x="8514" y="4573"/>
                      <a:pt x="8541" y="4563"/>
                      <a:pt x="8561" y="4544"/>
                    </a:cubicBezTo>
                    <a:cubicBezTo>
                      <a:pt x="8655" y="5324"/>
                      <a:pt x="9006" y="6061"/>
                      <a:pt x="9669" y="6604"/>
                    </a:cubicBezTo>
                    <a:cubicBezTo>
                      <a:pt x="9514" y="6740"/>
                      <a:pt x="9356" y="6875"/>
                      <a:pt x="9210" y="7017"/>
                    </a:cubicBezTo>
                    <a:cubicBezTo>
                      <a:pt x="9175" y="7051"/>
                      <a:pt x="9144" y="7084"/>
                      <a:pt x="9113" y="7118"/>
                    </a:cubicBezTo>
                    <a:cubicBezTo>
                      <a:pt x="9108" y="7113"/>
                      <a:pt x="9106" y="7108"/>
                      <a:pt x="9101" y="7103"/>
                    </a:cubicBezTo>
                    <a:cubicBezTo>
                      <a:pt x="8444" y="6512"/>
                      <a:pt x="7632" y="6243"/>
                      <a:pt x="6808" y="6243"/>
                    </a:cubicBezTo>
                    <a:cubicBezTo>
                      <a:pt x="5899" y="6243"/>
                      <a:pt x="4976" y="6569"/>
                      <a:pt x="4229" y="7151"/>
                    </a:cubicBezTo>
                    <a:cubicBezTo>
                      <a:pt x="2352" y="8611"/>
                      <a:pt x="2006" y="11269"/>
                      <a:pt x="2012" y="13483"/>
                    </a:cubicBezTo>
                    <a:cubicBezTo>
                      <a:pt x="2021" y="17041"/>
                      <a:pt x="3321" y="26105"/>
                      <a:pt x="8257" y="26105"/>
                    </a:cubicBezTo>
                    <a:cubicBezTo>
                      <a:pt x="8538" y="26105"/>
                      <a:pt x="8829" y="26076"/>
                      <a:pt x="9133" y="26015"/>
                    </a:cubicBezTo>
                    <a:cubicBezTo>
                      <a:pt x="9237" y="26438"/>
                      <a:pt x="9345" y="26857"/>
                      <a:pt x="9471" y="27270"/>
                    </a:cubicBezTo>
                    <a:cubicBezTo>
                      <a:pt x="9441" y="27229"/>
                      <a:pt x="9394" y="27201"/>
                      <a:pt x="9341" y="27201"/>
                    </a:cubicBezTo>
                    <a:cubicBezTo>
                      <a:pt x="9315" y="27201"/>
                      <a:pt x="9287" y="27208"/>
                      <a:pt x="9259" y="27223"/>
                    </a:cubicBezTo>
                    <a:cubicBezTo>
                      <a:pt x="8461" y="27677"/>
                      <a:pt x="7737" y="27879"/>
                      <a:pt x="7080" y="27879"/>
                    </a:cubicBezTo>
                    <a:cubicBezTo>
                      <a:pt x="2613" y="27879"/>
                      <a:pt x="1241" y="18542"/>
                      <a:pt x="877" y="15334"/>
                    </a:cubicBezTo>
                    <a:cubicBezTo>
                      <a:pt x="575" y="12651"/>
                      <a:pt x="372" y="9680"/>
                      <a:pt x="1634" y="7199"/>
                    </a:cubicBezTo>
                    <a:cubicBezTo>
                      <a:pt x="2578" y="5348"/>
                      <a:pt x="4374" y="4016"/>
                      <a:pt x="6325" y="4016"/>
                    </a:cubicBezTo>
                    <a:close/>
                    <a:moveTo>
                      <a:pt x="17960" y="3634"/>
                    </a:moveTo>
                    <a:cubicBezTo>
                      <a:pt x="19163" y="3634"/>
                      <a:pt x="20359" y="3866"/>
                      <a:pt x="21477" y="4391"/>
                    </a:cubicBezTo>
                    <a:cubicBezTo>
                      <a:pt x="22736" y="4980"/>
                      <a:pt x="23674" y="5924"/>
                      <a:pt x="24434" y="7023"/>
                    </a:cubicBezTo>
                    <a:cubicBezTo>
                      <a:pt x="23176" y="6123"/>
                      <a:pt x="21609" y="5721"/>
                      <a:pt x="19984" y="5721"/>
                    </a:cubicBezTo>
                    <a:cubicBezTo>
                      <a:pt x="16629" y="5721"/>
                      <a:pt x="13028" y="7439"/>
                      <a:pt x="11400" y="10041"/>
                    </a:cubicBezTo>
                    <a:cubicBezTo>
                      <a:pt x="9882" y="12470"/>
                      <a:pt x="10555" y="15965"/>
                      <a:pt x="10856" y="18630"/>
                    </a:cubicBezTo>
                    <a:cubicBezTo>
                      <a:pt x="11267" y="22286"/>
                      <a:pt x="11985" y="25921"/>
                      <a:pt x="13134" y="29418"/>
                    </a:cubicBezTo>
                    <a:cubicBezTo>
                      <a:pt x="13148" y="29461"/>
                      <a:pt x="13180" y="29479"/>
                      <a:pt x="13213" y="29479"/>
                    </a:cubicBezTo>
                    <a:cubicBezTo>
                      <a:pt x="13268" y="29479"/>
                      <a:pt x="13325" y="29430"/>
                      <a:pt x="13306" y="29361"/>
                    </a:cubicBezTo>
                    <a:cubicBezTo>
                      <a:pt x="12504" y="26356"/>
                      <a:pt x="11798" y="23333"/>
                      <a:pt x="11369" y="20250"/>
                    </a:cubicBezTo>
                    <a:cubicBezTo>
                      <a:pt x="11016" y="17696"/>
                      <a:pt x="10483" y="14737"/>
                      <a:pt x="10944" y="12176"/>
                    </a:cubicBezTo>
                    <a:cubicBezTo>
                      <a:pt x="11467" y="9268"/>
                      <a:pt x="14171" y="7586"/>
                      <a:pt x="16766" y="6673"/>
                    </a:cubicBezTo>
                    <a:cubicBezTo>
                      <a:pt x="17857" y="6289"/>
                      <a:pt x="18965" y="6081"/>
                      <a:pt x="20049" y="6081"/>
                    </a:cubicBezTo>
                    <a:cubicBezTo>
                      <a:pt x="21805" y="6081"/>
                      <a:pt x="23498" y="6626"/>
                      <a:pt x="24960" y="7852"/>
                    </a:cubicBezTo>
                    <a:cubicBezTo>
                      <a:pt x="25540" y="8848"/>
                      <a:pt x="26013" y="9923"/>
                      <a:pt x="26463" y="10957"/>
                    </a:cubicBezTo>
                    <a:cubicBezTo>
                      <a:pt x="27510" y="13375"/>
                      <a:pt x="28335" y="15883"/>
                      <a:pt x="29078" y="18410"/>
                    </a:cubicBezTo>
                    <a:lnTo>
                      <a:pt x="29078" y="18411"/>
                    </a:lnTo>
                    <a:cubicBezTo>
                      <a:pt x="29738" y="20654"/>
                      <a:pt x="30932" y="23432"/>
                      <a:pt x="30505" y="25806"/>
                    </a:cubicBezTo>
                    <a:cubicBezTo>
                      <a:pt x="30112" y="27985"/>
                      <a:pt x="27880" y="29004"/>
                      <a:pt x="25710" y="29737"/>
                    </a:cubicBezTo>
                    <a:cubicBezTo>
                      <a:pt x="25862" y="29555"/>
                      <a:pt x="26018" y="29375"/>
                      <a:pt x="26184" y="29206"/>
                    </a:cubicBezTo>
                    <a:cubicBezTo>
                      <a:pt x="26218" y="29169"/>
                      <a:pt x="26180" y="29109"/>
                      <a:pt x="26139" y="29109"/>
                    </a:cubicBezTo>
                    <a:cubicBezTo>
                      <a:pt x="26129" y="29109"/>
                      <a:pt x="26118" y="29113"/>
                      <a:pt x="26109" y="29122"/>
                    </a:cubicBezTo>
                    <a:cubicBezTo>
                      <a:pt x="25871" y="29330"/>
                      <a:pt x="25656" y="29563"/>
                      <a:pt x="25467" y="29816"/>
                    </a:cubicBezTo>
                    <a:cubicBezTo>
                      <a:pt x="25086" y="29942"/>
                      <a:pt x="24709" y="30060"/>
                      <a:pt x="24348" y="30175"/>
                    </a:cubicBezTo>
                    <a:cubicBezTo>
                      <a:pt x="24480" y="30057"/>
                      <a:pt x="24611" y="29936"/>
                      <a:pt x="24733" y="29808"/>
                    </a:cubicBezTo>
                    <a:cubicBezTo>
                      <a:pt x="24773" y="29768"/>
                      <a:pt x="24731" y="29701"/>
                      <a:pt x="24684" y="29701"/>
                    </a:cubicBezTo>
                    <a:cubicBezTo>
                      <a:pt x="24673" y="29701"/>
                      <a:pt x="24661" y="29705"/>
                      <a:pt x="24651" y="29714"/>
                    </a:cubicBezTo>
                    <a:cubicBezTo>
                      <a:pt x="24447" y="29885"/>
                      <a:pt x="24257" y="30073"/>
                      <a:pt x="24072" y="30264"/>
                    </a:cubicBezTo>
                    <a:cubicBezTo>
                      <a:pt x="23747" y="30368"/>
                      <a:pt x="23434" y="30470"/>
                      <a:pt x="23146" y="30574"/>
                    </a:cubicBezTo>
                    <a:cubicBezTo>
                      <a:pt x="23250" y="30457"/>
                      <a:pt x="23355" y="30342"/>
                      <a:pt x="23463" y="30229"/>
                    </a:cubicBezTo>
                    <a:cubicBezTo>
                      <a:pt x="23490" y="30201"/>
                      <a:pt x="23460" y="30154"/>
                      <a:pt x="23428" y="30154"/>
                    </a:cubicBezTo>
                    <a:cubicBezTo>
                      <a:pt x="23420" y="30154"/>
                      <a:pt x="23412" y="30157"/>
                      <a:pt x="23404" y="30164"/>
                    </a:cubicBezTo>
                    <a:cubicBezTo>
                      <a:pt x="23234" y="30314"/>
                      <a:pt x="23074" y="30478"/>
                      <a:pt x="22929" y="30653"/>
                    </a:cubicBezTo>
                    <a:lnTo>
                      <a:pt x="21861" y="31047"/>
                    </a:lnTo>
                    <a:cubicBezTo>
                      <a:pt x="21997" y="30880"/>
                      <a:pt x="22131" y="30711"/>
                      <a:pt x="22260" y="30537"/>
                    </a:cubicBezTo>
                    <a:cubicBezTo>
                      <a:pt x="22292" y="30492"/>
                      <a:pt x="22254" y="30438"/>
                      <a:pt x="22212" y="30438"/>
                    </a:cubicBezTo>
                    <a:cubicBezTo>
                      <a:pt x="22198" y="30438"/>
                      <a:pt x="22183" y="30444"/>
                      <a:pt x="22171" y="30459"/>
                    </a:cubicBezTo>
                    <a:cubicBezTo>
                      <a:pt x="21986" y="30677"/>
                      <a:pt x="21812" y="30902"/>
                      <a:pt x="21638" y="31130"/>
                    </a:cubicBezTo>
                    <a:lnTo>
                      <a:pt x="20575" y="31522"/>
                    </a:lnTo>
                    <a:cubicBezTo>
                      <a:pt x="20730" y="31358"/>
                      <a:pt x="20880" y="31190"/>
                      <a:pt x="21018" y="31015"/>
                    </a:cubicBezTo>
                    <a:cubicBezTo>
                      <a:pt x="21052" y="30972"/>
                      <a:pt x="21017" y="30925"/>
                      <a:pt x="20975" y="30925"/>
                    </a:cubicBezTo>
                    <a:cubicBezTo>
                      <a:pt x="20961" y="30925"/>
                      <a:pt x="20947" y="30930"/>
                      <a:pt x="20934" y="30942"/>
                    </a:cubicBezTo>
                    <a:cubicBezTo>
                      <a:pt x="20699" y="31157"/>
                      <a:pt x="20486" y="31394"/>
                      <a:pt x="20274" y="31632"/>
                    </a:cubicBezTo>
                    <a:lnTo>
                      <a:pt x="18934" y="32126"/>
                    </a:lnTo>
                    <a:cubicBezTo>
                      <a:pt x="18693" y="32215"/>
                      <a:pt x="18441" y="32312"/>
                      <a:pt x="18186" y="32408"/>
                    </a:cubicBezTo>
                    <a:cubicBezTo>
                      <a:pt x="18404" y="32016"/>
                      <a:pt x="18658" y="31645"/>
                      <a:pt x="18943" y="31297"/>
                    </a:cubicBezTo>
                    <a:cubicBezTo>
                      <a:pt x="18977" y="31258"/>
                      <a:pt x="18940" y="31208"/>
                      <a:pt x="18900" y="31208"/>
                    </a:cubicBezTo>
                    <a:cubicBezTo>
                      <a:pt x="18887" y="31208"/>
                      <a:pt x="18873" y="31214"/>
                      <a:pt x="18862" y="31227"/>
                    </a:cubicBezTo>
                    <a:cubicBezTo>
                      <a:pt x="18529" y="31595"/>
                      <a:pt x="18253" y="32013"/>
                      <a:pt x="18043" y="32462"/>
                    </a:cubicBezTo>
                    <a:cubicBezTo>
                      <a:pt x="17663" y="32602"/>
                      <a:pt x="17273" y="32736"/>
                      <a:pt x="16881" y="32830"/>
                    </a:cubicBezTo>
                    <a:cubicBezTo>
                      <a:pt x="17220" y="32363"/>
                      <a:pt x="17558" y="31895"/>
                      <a:pt x="17880" y="31415"/>
                    </a:cubicBezTo>
                    <a:cubicBezTo>
                      <a:pt x="17914" y="31363"/>
                      <a:pt x="17872" y="31302"/>
                      <a:pt x="17826" y="31302"/>
                    </a:cubicBezTo>
                    <a:cubicBezTo>
                      <a:pt x="17811" y="31302"/>
                      <a:pt x="17794" y="31309"/>
                      <a:pt x="17781" y="31327"/>
                    </a:cubicBezTo>
                    <a:cubicBezTo>
                      <a:pt x="17405" y="31834"/>
                      <a:pt x="17047" y="32354"/>
                      <a:pt x="16691" y="32875"/>
                    </a:cubicBezTo>
                    <a:cubicBezTo>
                      <a:pt x="16425" y="32931"/>
                      <a:pt x="16154" y="32961"/>
                      <a:pt x="15883" y="32963"/>
                    </a:cubicBezTo>
                    <a:cubicBezTo>
                      <a:pt x="16226" y="32303"/>
                      <a:pt x="16603" y="31662"/>
                      <a:pt x="17015" y="31044"/>
                    </a:cubicBezTo>
                    <a:cubicBezTo>
                      <a:pt x="17039" y="31007"/>
                      <a:pt x="16999" y="30965"/>
                      <a:pt x="16961" y="30965"/>
                    </a:cubicBezTo>
                    <a:cubicBezTo>
                      <a:pt x="16947" y="30965"/>
                      <a:pt x="16934" y="30971"/>
                      <a:pt x="16924" y="30985"/>
                    </a:cubicBezTo>
                    <a:cubicBezTo>
                      <a:pt x="16466" y="31600"/>
                      <a:pt x="16074" y="32261"/>
                      <a:pt x="15754" y="32959"/>
                    </a:cubicBezTo>
                    <a:cubicBezTo>
                      <a:pt x="15478" y="32950"/>
                      <a:pt x="15204" y="32894"/>
                      <a:pt x="14944" y="32797"/>
                    </a:cubicBezTo>
                    <a:cubicBezTo>
                      <a:pt x="15300" y="32059"/>
                      <a:pt x="15703" y="31345"/>
                      <a:pt x="16125" y="30644"/>
                    </a:cubicBezTo>
                    <a:cubicBezTo>
                      <a:pt x="16146" y="30609"/>
                      <a:pt x="16111" y="30572"/>
                      <a:pt x="16077" y="30572"/>
                    </a:cubicBezTo>
                    <a:cubicBezTo>
                      <a:pt x="16065" y="30572"/>
                      <a:pt x="16053" y="30577"/>
                      <a:pt x="16044" y="30589"/>
                    </a:cubicBezTo>
                    <a:cubicBezTo>
                      <a:pt x="15569" y="31268"/>
                      <a:pt x="15172" y="31994"/>
                      <a:pt x="14826" y="32747"/>
                    </a:cubicBezTo>
                    <a:cubicBezTo>
                      <a:pt x="14707" y="32695"/>
                      <a:pt x="14592" y="32633"/>
                      <a:pt x="14482" y="32563"/>
                    </a:cubicBezTo>
                    <a:cubicBezTo>
                      <a:pt x="14463" y="32550"/>
                      <a:pt x="14441" y="32543"/>
                      <a:pt x="14418" y="32543"/>
                    </a:cubicBezTo>
                    <a:cubicBezTo>
                      <a:pt x="14414" y="32543"/>
                      <a:pt x="14410" y="32543"/>
                      <a:pt x="14406" y="32543"/>
                    </a:cubicBezTo>
                    <a:cubicBezTo>
                      <a:pt x="14320" y="32484"/>
                      <a:pt x="14235" y="32424"/>
                      <a:pt x="14149" y="32365"/>
                    </a:cubicBezTo>
                    <a:cubicBezTo>
                      <a:pt x="14496" y="31683"/>
                      <a:pt x="14874" y="31020"/>
                      <a:pt x="15281" y="30374"/>
                    </a:cubicBezTo>
                    <a:cubicBezTo>
                      <a:pt x="15305" y="30336"/>
                      <a:pt x="15264" y="30293"/>
                      <a:pt x="15226" y="30293"/>
                    </a:cubicBezTo>
                    <a:cubicBezTo>
                      <a:pt x="15212" y="30293"/>
                      <a:pt x="15199" y="30299"/>
                      <a:pt x="15190" y="30312"/>
                    </a:cubicBezTo>
                    <a:cubicBezTo>
                      <a:pt x="14750" y="30939"/>
                      <a:pt x="14372" y="31605"/>
                      <a:pt x="14063" y="32303"/>
                    </a:cubicBezTo>
                    <a:cubicBezTo>
                      <a:pt x="13878" y="32175"/>
                      <a:pt x="13692" y="32048"/>
                      <a:pt x="13510" y="31916"/>
                    </a:cubicBezTo>
                    <a:cubicBezTo>
                      <a:pt x="13787" y="31399"/>
                      <a:pt x="14093" y="30899"/>
                      <a:pt x="14426" y="30416"/>
                    </a:cubicBezTo>
                    <a:cubicBezTo>
                      <a:pt x="14454" y="30376"/>
                      <a:pt x="14419" y="30327"/>
                      <a:pt x="14383" y="30327"/>
                    </a:cubicBezTo>
                    <a:cubicBezTo>
                      <a:pt x="14370" y="30327"/>
                      <a:pt x="14357" y="30333"/>
                      <a:pt x="14347" y="30347"/>
                    </a:cubicBezTo>
                    <a:cubicBezTo>
                      <a:pt x="13986" y="30817"/>
                      <a:pt x="13682" y="31319"/>
                      <a:pt x="13414" y="31845"/>
                    </a:cubicBezTo>
                    <a:cubicBezTo>
                      <a:pt x="13207" y="31694"/>
                      <a:pt x="13000" y="31544"/>
                      <a:pt x="12797" y="31386"/>
                    </a:cubicBezTo>
                    <a:cubicBezTo>
                      <a:pt x="13086" y="30983"/>
                      <a:pt x="13376" y="30581"/>
                      <a:pt x="13644" y="30164"/>
                    </a:cubicBezTo>
                    <a:cubicBezTo>
                      <a:pt x="13667" y="30129"/>
                      <a:pt x="13630" y="30090"/>
                      <a:pt x="13595" y="30090"/>
                    </a:cubicBezTo>
                    <a:cubicBezTo>
                      <a:pt x="13582" y="30090"/>
                      <a:pt x="13569" y="30095"/>
                      <a:pt x="13559" y="30108"/>
                    </a:cubicBezTo>
                    <a:cubicBezTo>
                      <a:pt x="13264" y="30502"/>
                      <a:pt x="12992" y="30913"/>
                      <a:pt x="12718" y="31323"/>
                    </a:cubicBezTo>
                    <a:cubicBezTo>
                      <a:pt x="12409" y="31079"/>
                      <a:pt x="12107" y="30827"/>
                      <a:pt x="11825" y="30554"/>
                    </a:cubicBezTo>
                    <a:cubicBezTo>
                      <a:pt x="11585" y="30322"/>
                      <a:pt x="11363" y="30071"/>
                      <a:pt x="11161" y="29807"/>
                    </a:cubicBezTo>
                    <a:cubicBezTo>
                      <a:pt x="11299" y="29523"/>
                      <a:pt x="11438" y="29238"/>
                      <a:pt x="11567" y="28949"/>
                    </a:cubicBezTo>
                    <a:cubicBezTo>
                      <a:pt x="11581" y="28919"/>
                      <a:pt x="11556" y="28893"/>
                      <a:pt x="11530" y="28893"/>
                    </a:cubicBezTo>
                    <a:cubicBezTo>
                      <a:pt x="11518" y="28893"/>
                      <a:pt x="11505" y="28900"/>
                      <a:pt x="11497" y="28914"/>
                    </a:cubicBezTo>
                    <a:cubicBezTo>
                      <a:pt x="11361" y="29187"/>
                      <a:pt x="11234" y="29463"/>
                      <a:pt x="11108" y="29738"/>
                    </a:cubicBezTo>
                    <a:cubicBezTo>
                      <a:pt x="10990" y="29582"/>
                      <a:pt x="10877" y="29423"/>
                      <a:pt x="10772" y="29259"/>
                    </a:cubicBezTo>
                    <a:cubicBezTo>
                      <a:pt x="10896" y="29131"/>
                      <a:pt x="10974" y="28875"/>
                      <a:pt x="11025" y="28774"/>
                    </a:cubicBezTo>
                    <a:cubicBezTo>
                      <a:pt x="11237" y="28345"/>
                      <a:pt x="11438" y="27913"/>
                      <a:pt x="11623" y="27474"/>
                    </a:cubicBezTo>
                    <a:cubicBezTo>
                      <a:pt x="11640" y="27432"/>
                      <a:pt x="11606" y="27399"/>
                      <a:pt x="11573" y="27399"/>
                    </a:cubicBezTo>
                    <a:cubicBezTo>
                      <a:pt x="11556" y="27399"/>
                      <a:pt x="11540" y="27407"/>
                      <a:pt x="11530" y="27427"/>
                    </a:cubicBezTo>
                    <a:cubicBezTo>
                      <a:pt x="11381" y="27737"/>
                      <a:pt x="11231" y="28046"/>
                      <a:pt x="11087" y="28358"/>
                    </a:cubicBezTo>
                    <a:cubicBezTo>
                      <a:pt x="11035" y="28471"/>
                      <a:pt x="10866" y="28969"/>
                      <a:pt x="10718" y="29173"/>
                    </a:cubicBezTo>
                    <a:cubicBezTo>
                      <a:pt x="10627" y="29024"/>
                      <a:pt x="10541" y="28873"/>
                      <a:pt x="10459" y="28722"/>
                    </a:cubicBezTo>
                    <a:cubicBezTo>
                      <a:pt x="10711" y="28263"/>
                      <a:pt x="10950" y="27797"/>
                      <a:pt x="11173" y="27327"/>
                    </a:cubicBezTo>
                    <a:cubicBezTo>
                      <a:pt x="11184" y="27297"/>
                      <a:pt x="11160" y="27273"/>
                      <a:pt x="11136" y="27273"/>
                    </a:cubicBezTo>
                    <a:cubicBezTo>
                      <a:pt x="11124" y="27273"/>
                      <a:pt x="11112" y="27279"/>
                      <a:pt x="11103" y="27292"/>
                    </a:cubicBezTo>
                    <a:cubicBezTo>
                      <a:pt x="10863" y="27732"/>
                      <a:pt x="10633" y="28183"/>
                      <a:pt x="10416" y="28637"/>
                    </a:cubicBezTo>
                    <a:cubicBezTo>
                      <a:pt x="10324" y="28454"/>
                      <a:pt x="10235" y="28267"/>
                      <a:pt x="10153" y="28078"/>
                    </a:cubicBezTo>
                    <a:cubicBezTo>
                      <a:pt x="10325" y="27768"/>
                      <a:pt x="10496" y="27459"/>
                      <a:pt x="10657" y="27145"/>
                    </a:cubicBezTo>
                    <a:cubicBezTo>
                      <a:pt x="10673" y="27113"/>
                      <a:pt x="10646" y="27088"/>
                      <a:pt x="10619" y="27088"/>
                    </a:cubicBezTo>
                    <a:cubicBezTo>
                      <a:pt x="10606" y="27088"/>
                      <a:pt x="10592" y="27094"/>
                      <a:pt x="10584" y="27109"/>
                    </a:cubicBezTo>
                    <a:cubicBezTo>
                      <a:pt x="10418" y="27391"/>
                      <a:pt x="10262" y="27678"/>
                      <a:pt x="10107" y="27966"/>
                    </a:cubicBezTo>
                    <a:cubicBezTo>
                      <a:pt x="10026" y="27767"/>
                      <a:pt x="9948" y="27564"/>
                      <a:pt x="9876" y="27357"/>
                    </a:cubicBezTo>
                    <a:cubicBezTo>
                      <a:pt x="10086" y="27011"/>
                      <a:pt x="10287" y="26661"/>
                      <a:pt x="10464" y="26297"/>
                    </a:cubicBezTo>
                    <a:cubicBezTo>
                      <a:pt x="10480" y="26264"/>
                      <a:pt x="10454" y="26239"/>
                      <a:pt x="10426" y="26239"/>
                    </a:cubicBezTo>
                    <a:cubicBezTo>
                      <a:pt x="10412" y="26239"/>
                      <a:pt x="10397" y="26245"/>
                      <a:pt x="10388" y="26261"/>
                    </a:cubicBezTo>
                    <a:cubicBezTo>
                      <a:pt x="10187" y="26575"/>
                      <a:pt x="10005" y="26901"/>
                      <a:pt x="9833" y="27233"/>
                    </a:cubicBezTo>
                    <a:cubicBezTo>
                      <a:pt x="9771" y="27046"/>
                      <a:pt x="9712" y="26855"/>
                      <a:pt x="9658" y="26662"/>
                    </a:cubicBezTo>
                    <a:cubicBezTo>
                      <a:pt x="9863" y="26184"/>
                      <a:pt x="10090" y="25716"/>
                      <a:pt x="10317" y="25247"/>
                    </a:cubicBezTo>
                    <a:cubicBezTo>
                      <a:pt x="10336" y="25212"/>
                      <a:pt x="10306" y="25183"/>
                      <a:pt x="10276" y="25183"/>
                    </a:cubicBezTo>
                    <a:cubicBezTo>
                      <a:pt x="10261" y="25183"/>
                      <a:pt x="10246" y="25190"/>
                      <a:pt x="10236" y="25207"/>
                    </a:cubicBezTo>
                    <a:cubicBezTo>
                      <a:pt x="9999" y="25633"/>
                      <a:pt x="9801" y="26074"/>
                      <a:pt x="9619" y="26522"/>
                    </a:cubicBezTo>
                    <a:cubicBezTo>
                      <a:pt x="9603" y="26465"/>
                      <a:pt x="9586" y="26411"/>
                      <a:pt x="9570" y="26352"/>
                    </a:cubicBezTo>
                    <a:cubicBezTo>
                      <a:pt x="9532" y="26207"/>
                      <a:pt x="9498" y="26058"/>
                      <a:pt x="9460" y="25912"/>
                    </a:cubicBezTo>
                    <a:cubicBezTo>
                      <a:pt x="9481" y="25870"/>
                      <a:pt x="9463" y="25816"/>
                      <a:pt x="9427" y="25781"/>
                    </a:cubicBezTo>
                    <a:cubicBezTo>
                      <a:pt x="9396" y="25658"/>
                      <a:pt x="9368" y="25536"/>
                      <a:pt x="9337" y="25413"/>
                    </a:cubicBezTo>
                    <a:cubicBezTo>
                      <a:pt x="9600" y="24974"/>
                      <a:pt x="9865" y="24538"/>
                      <a:pt x="10113" y="24093"/>
                    </a:cubicBezTo>
                    <a:cubicBezTo>
                      <a:pt x="10128" y="24068"/>
                      <a:pt x="10107" y="24048"/>
                      <a:pt x="10084" y="24048"/>
                    </a:cubicBezTo>
                    <a:cubicBezTo>
                      <a:pt x="10073" y="24048"/>
                      <a:pt x="10062" y="24053"/>
                      <a:pt x="10055" y="24064"/>
                    </a:cubicBezTo>
                    <a:cubicBezTo>
                      <a:pt x="9798" y="24472"/>
                      <a:pt x="9554" y="24887"/>
                      <a:pt x="9309" y="25301"/>
                    </a:cubicBezTo>
                    <a:cubicBezTo>
                      <a:pt x="9227" y="24970"/>
                      <a:pt x="9144" y="24638"/>
                      <a:pt x="9066" y="24305"/>
                    </a:cubicBezTo>
                    <a:cubicBezTo>
                      <a:pt x="9261" y="23883"/>
                      <a:pt x="9486" y="23473"/>
                      <a:pt x="9737" y="23081"/>
                    </a:cubicBezTo>
                    <a:cubicBezTo>
                      <a:pt x="9755" y="23053"/>
                      <a:pt x="9725" y="23023"/>
                      <a:pt x="9698" y="23023"/>
                    </a:cubicBezTo>
                    <a:cubicBezTo>
                      <a:pt x="9688" y="23023"/>
                      <a:pt x="9678" y="23027"/>
                      <a:pt x="9670" y="23036"/>
                    </a:cubicBezTo>
                    <a:cubicBezTo>
                      <a:pt x="9414" y="23390"/>
                      <a:pt x="9200" y="23774"/>
                      <a:pt x="9036" y="24179"/>
                    </a:cubicBezTo>
                    <a:cubicBezTo>
                      <a:pt x="8960" y="23854"/>
                      <a:pt x="8885" y="23531"/>
                      <a:pt x="8811" y="23205"/>
                    </a:cubicBezTo>
                    <a:cubicBezTo>
                      <a:pt x="8925" y="22918"/>
                      <a:pt x="9052" y="22636"/>
                      <a:pt x="9194" y="22362"/>
                    </a:cubicBezTo>
                    <a:cubicBezTo>
                      <a:pt x="9211" y="22329"/>
                      <a:pt x="9183" y="22302"/>
                      <a:pt x="9154" y="22302"/>
                    </a:cubicBezTo>
                    <a:cubicBezTo>
                      <a:pt x="9140" y="22302"/>
                      <a:pt x="9126" y="22308"/>
                      <a:pt x="9117" y="22324"/>
                    </a:cubicBezTo>
                    <a:cubicBezTo>
                      <a:pt x="8983" y="22557"/>
                      <a:pt x="8869" y="22802"/>
                      <a:pt x="8776" y="23056"/>
                    </a:cubicBezTo>
                    <a:cubicBezTo>
                      <a:pt x="8692" y="22679"/>
                      <a:pt x="8606" y="22303"/>
                      <a:pt x="8523" y="21927"/>
                    </a:cubicBezTo>
                    <a:lnTo>
                      <a:pt x="8523" y="21927"/>
                    </a:lnTo>
                    <a:cubicBezTo>
                      <a:pt x="8529" y="21930"/>
                      <a:pt x="8536" y="21931"/>
                      <a:pt x="8542" y="21931"/>
                    </a:cubicBezTo>
                    <a:cubicBezTo>
                      <a:pt x="8562" y="21931"/>
                      <a:pt x="8581" y="21919"/>
                      <a:pt x="8587" y="21898"/>
                    </a:cubicBezTo>
                    <a:cubicBezTo>
                      <a:pt x="8614" y="21809"/>
                      <a:pt x="8642" y="21720"/>
                      <a:pt x="8668" y="21629"/>
                    </a:cubicBezTo>
                    <a:cubicBezTo>
                      <a:pt x="8722" y="21785"/>
                      <a:pt x="8775" y="21940"/>
                      <a:pt x="8821" y="22093"/>
                    </a:cubicBezTo>
                    <a:cubicBezTo>
                      <a:pt x="8843" y="22163"/>
                      <a:pt x="8913" y="22198"/>
                      <a:pt x="8982" y="22201"/>
                    </a:cubicBezTo>
                    <a:lnTo>
                      <a:pt x="9800" y="22224"/>
                    </a:lnTo>
                    <a:cubicBezTo>
                      <a:pt x="9801" y="22224"/>
                      <a:pt x="9802" y="22224"/>
                      <a:pt x="9804" y="22224"/>
                    </a:cubicBezTo>
                    <a:cubicBezTo>
                      <a:pt x="9911" y="22224"/>
                      <a:pt x="9959" y="22108"/>
                      <a:pt x="9938" y="22018"/>
                    </a:cubicBezTo>
                    <a:cubicBezTo>
                      <a:pt x="9774" y="21317"/>
                      <a:pt x="9691" y="20600"/>
                      <a:pt x="9693" y="19879"/>
                    </a:cubicBezTo>
                    <a:cubicBezTo>
                      <a:pt x="9693" y="19792"/>
                      <a:pt x="9616" y="19744"/>
                      <a:pt x="9539" y="19744"/>
                    </a:cubicBezTo>
                    <a:cubicBezTo>
                      <a:pt x="9525" y="19744"/>
                      <a:pt x="9511" y="19745"/>
                      <a:pt x="9498" y="19748"/>
                    </a:cubicBezTo>
                    <a:cubicBezTo>
                      <a:pt x="9361" y="19783"/>
                      <a:pt x="9224" y="19820"/>
                      <a:pt x="9085" y="19857"/>
                    </a:cubicBezTo>
                    <a:cubicBezTo>
                      <a:pt x="9087" y="19846"/>
                      <a:pt x="9085" y="19836"/>
                      <a:pt x="9084" y="19827"/>
                    </a:cubicBezTo>
                    <a:cubicBezTo>
                      <a:pt x="8005" y="16033"/>
                      <a:pt x="7873" y="12017"/>
                      <a:pt x="10356" y="8710"/>
                    </a:cubicBezTo>
                    <a:cubicBezTo>
                      <a:pt x="12506" y="5846"/>
                      <a:pt x="15651" y="5051"/>
                      <a:pt x="18944" y="5051"/>
                    </a:cubicBezTo>
                    <a:cubicBezTo>
                      <a:pt x="19636" y="5051"/>
                      <a:pt x="20335" y="5086"/>
                      <a:pt x="21033" y="5144"/>
                    </a:cubicBezTo>
                    <a:cubicBezTo>
                      <a:pt x="21035" y="5145"/>
                      <a:pt x="21038" y="5145"/>
                      <a:pt x="21041" y="5145"/>
                    </a:cubicBezTo>
                    <a:cubicBezTo>
                      <a:pt x="21124" y="5145"/>
                      <a:pt x="21149" y="5029"/>
                      <a:pt x="21061" y="5004"/>
                    </a:cubicBezTo>
                    <a:cubicBezTo>
                      <a:pt x="20181" y="4759"/>
                      <a:pt x="19261" y="4640"/>
                      <a:pt x="18336" y="4640"/>
                    </a:cubicBezTo>
                    <a:cubicBezTo>
                      <a:pt x="15198" y="4640"/>
                      <a:pt x="12006" y="6014"/>
                      <a:pt x="10126" y="8511"/>
                    </a:cubicBezTo>
                    <a:cubicBezTo>
                      <a:pt x="8743" y="10350"/>
                      <a:pt x="8056" y="12599"/>
                      <a:pt x="7986" y="14879"/>
                    </a:cubicBezTo>
                    <a:cubicBezTo>
                      <a:pt x="7977" y="14866"/>
                      <a:pt x="7963" y="14859"/>
                      <a:pt x="7949" y="14859"/>
                    </a:cubicBezTo>
                    <a:cubicBezTo>
                      <a:pt x="7934" y="14859"/>
                      <a:pt x="7918" y="14867"/>
                      <a:pt x="7909" y="14883"/>
                    </a:cubicBezTo>
                    <a:cubicBezTo>
                      <a:pt x="7740" y="15158"/>
                      <a:pt x="7600" y="15456"/>
                      <a:pt x="7450" y="15745"/>
                    </a:cubicBezTo>
                    <a:cubicBezTo>
                      <a:pt x="7433" y="15776"/>
                      <a:pt x="7461" y="15802"/>
                      <a:pt x="7489" y="15802"/>
                    </a:cubicBezTo>
                    <a:cubicBezTo>
                      <a:pt x="7502" y="15802"/>
                      <a:pt x="7515" y="15796"/>
                      <a:pt x="7524" y="15781"/>
                    </a:cubicBezTo>
                    <a:cubicBezTo>
                      <a:pt x="7678" y="15499"/>
                      <a:pt x="7849" y="15224"/>
                      <a:pt x="7986" y="14932"/>
                    </a:cubicBezTo>
                    <a:lnTo>
                      <a:pt x="7986" y="14932"/>
                    </a:lnTo>
                    <a:cubicBezTo>
                      <a:pt x="7978" y="15272"/>
                      <a:pt x="7983" y="15611"/>
                      <a:pt x="8001" y="15950"/>
                    </a:cubicBezTo>
                    <a:lnTo>
                      <a:pt x="8001" y="15950"/>
                    </a:lnTo>
                    <a:cubicBezTo>
                      <a:pt x="7997" y="15928"/>
                      <a:pt x="7976" y="15910"/>
                      <a:pt x="7953" y="15910"/>
                    </a:cubicBezTo>
                    <a:cubicBezTo>
                      <a:pt x="7941" y="15910"/>
                      <a:pt x="7929" y="15915"/>
                      <a:pt x="7919" y="15926"/>
                    </a:cubicBezTo>
                    <a:cubicBezTo>
                      <a:pt x="7712" y="16140"/>
                      <a:pt x="7567" y="16411"/>
                      <a:pt x="7460" y="16690"/>
                    </a:cubicBezTo>
                    <a:cubicBezTo>
                      <a:pt x="7291" y="15705"/>
                      <a:pt x="7159" y="14698"/>
                      <a:pt x="7130" y="13697"/>
                    </a:cubicBezTo>
                    <a:cubicBezTo>
                      <a:pt x="7345" y="13241"/>
                      <a:pt x="7598" y="12815"/>
                      <a:pt x="7879" y="12398"/>
                    </a:cubicBezTo>
                    <a:cubicBezTo>
                      <a:pt x="7905" y="12360"/>
                      <a:pt x="7874" y="12314"/>
                      <a:pt x="7839" y="12314"/>
                    </a:cubicBezTo>
                    <a:cubicBezTo>
                      <a:pt x="7827" y="12314"/>
                      <a:pt x="7815" y="12319"/>
                      <a:pt x="7804" y="12332"/>
                    </a:cubicBezTo>
                    <a:cubicBezTo>
                      <a:pt x="7525" y="12677"/>
                      <a:pt x="7307" y="13064"/>
                      <a:pt x="7130" y="13470"/>
                    </a:cubicBezTo>
                    <a:cubicBezTo>
                      <a:pt x="7122" y="13018"/>
                      <a:pt x="7138" y="12564"/>
                      <a:pt x="7181" y="12114"/>
                    </a:cubicBezTo>
                    <a:cubicBezTo>
                      <a:pt x="7187" y="12118"/>
                      <a:pt x="7194" y="12120"/>
                      <a:pt x="7200" y="12120"/>
                    </a:cubicBezTo>
                    <a:cubicBezTo>
                      <a:pt x="7213" y="12120"/>
                      <a:pt x="7225" y="12114"/>
                      <a:pt x="7232" y="12103"/>
                    </a:cubicBezTo>
                    <a:cubicBezTo>
                      <a:pt x="7501" y="11634"/>
                      <a:pt x="7802" y="11185"/>
                      <a:pt x="8134" y="10758"/>
                    </a:cubicBezTo>
                    <a:cubicBezTo>
                      <a:pt x="8159" y="10723"/>
                      <a:pt x="8129" y="10681"/>
                      <a:pt x="8096" y="10681"/>
                    </a:cubicBezTo>
                    <a:cubicBezTo>
                      <a:pt x="8086" y="10681"/>
                      <a:pt x="8075" y="10686"/>
                      <a:pt x="8065" y="10697"/>
                    </a:cubicBezTo>
                    <a:cubicBezTo>
                      <a:pt x="7732" y="11116"/>
                      <a:pt x="7437" y="11564"/>
                      <a:pt x="7189" y="12038"/>
                    </a:cubicBezTo>
                    <a:cubicBezTo>
                      <a:pt x="7227" y="11663"/>
                      <a:pt x="7289" y="11290"/>
                      <a:pt x="7374" y="10922"/>
                    </a:cubicBezTo>
                    <a:cubicBezTo>
                      <a:pt x="7379" y="10936"/>
                      <a:pt x="7392" y="10943"/>
                      <a:pt x="7404" y="10943"/>
                    </a:cubicBezTo>
                    <a:cubicBezTo>
                      <a:pt x="7416" y="10943"/>
                      <a:pt x="7427" y="10937"/>
                      <a:pt x="7433" y="10925"/>
                    </a:cubicBezTo>
                    <a:cubicBezTo>
                      <a:pt x="7646" y="10472"/>
                      <a:pt x="7935" y="10061"/>
                      <a:pt x="8289" y="9709"/>
                    </a:cubicBezTo>
                    <a:cubicBezTo>
                      <a:pt x="8323" y="9675"/>
                      <a:pt x="8287" y="9629"/>
                      <a:pt x="8248" y="9629"/>
                    </a:cubicBezTo>
                    <a:cubicBezTo>
                      <a:pt x="8236" y="9629"/>
                      <a:pt x="8224" y="9633"/>
                      <a:pt x="8214" y="9644"/>
                    </a:cubicBezTo>
                    <a:cubicBezTo>
                      <a:pt x="7860" y="9991"/>
                      <a:pt x="7579" y="10406"/>
                      <a:pt x="7388" y="10861"/>
                    </a:cubicBezTo>
                    <a:cubicBezTo>
                      <a:pt x="7453" y="10582"/>
                      <a:pt x="7533" y="10308"/>
                      <a:pt x="7627" y="10037"/>
                    </a:cubicBezTo>
                    <a:cubicBezTo>
                      <a:pt x="8078" y="8762"/>
                      <a:pt x="8917" y="7691"/>
                      <a:pt x="9940" y="6804"/>
                    </a:cubicBezTo>
                    <a:cubicBezTo>
                      <a:pt x="9972" y="6824"/>
                      <a:pt x="10002" y="6847"/>
                      <a:pt x="10034" y="6867"/>
                    </a:cubicBezTo>
                    <a:cubicBezTo>
                      <a:pt x="10047" y="6875"/>
                      <a:pt x="10061" y="6879"/>
                      <a:pt x="10074" y="6879"/>
                    </a:cubicBezTo>
                    <a:cubicBezTo>
                      <a:pt x="10146" y="6879"/>
                      <a:pt x="10203" y="6770"/>
                      <a:pt x="10134" y="6717"/>
                    </a:cubicBezTo>
                    <a:cubicBezTo>
                      <a:pt x="10117" y="6705"/>
                      <a:pt x="10101" y="6690"/>
                      <a:pt x="10085" y="6678"/>
                    </a:cubicBezTo>
                    <a:cubicBezTo>
                      <a:pt x="11161" y="5777"/>
                      <a:pt x="12428" y="5074"/>
                      <a:pt x="13671" y="4550"/>
                    </a:cubicBezTo>
                    <a:cubicBezTo>
                      <a:pt x="15025" y="3977"/>
                      <a:pt x="16497" y="3634"/>
                      <a:pt x="17960" y="3634"/>
                    </a:cubicBezTo>
                    <a:close/>
                    <a:moveTo>
                      <a:pt x="12479" y="0"/>
                    </a:moveTo>
                    <a:cubicBezTo>
                      <a:pt x="11905" y="0"/>
                      <a:pt x="11321" y="129"/>
                      <a:pt x="10769" y="406"/>
                    </a:cubicBezTo>
                    <a:cubicBezTo>
                      <a:pt x="9820" y="881"/>
                      <a:pt x="9124" y="1758"/>
                      <a:pt x="8778" y="2736"/>
                    </a:cubicBezTo>
                    <a:cubicBezTo>
                      <a:pt x="8226" y="2873"/>
                      <a:pt x="7750" y="3377"/>
                      <a:pt x="7484" y="3869"/>
                    </a:cubicBezTo>
                    <a:cubicBezTo>
                      <a:pt x="7079" y="3751"/>
                      <a:pt x="6669" y="3695"/>
                      <a:pt x="6260" y="3695"/>
                    </a:cubicBezTo>
                    <a:cubicBezTo>
                      <a:pt x="4640" y="3695"/>
                      <a:pt x="3051" y="4575"/>
                      <a:pt x="2022" y="5930"/>
                    </a:cubicBezTo>
                    <a:cubicBezTo>
                      <a:pt x="1" y="8590"/>
                      <a:pt x="186" y="12215"/>
                      <a:pt x="540" y="15353"/>
                    </a:cubicBezTo>
                    <a:cubicBezTo>
                      <a:pt x="915" y="18682"/>
                      <a:pt x="2401" y="28233"/>
                      <a:pt x="7040" y="28233"/>
                    </a:cubicBezTo>
                    <a:cubicBezTo>
                      <a:pt x="7760" y="28233"/>
                      <a:pt x="8556" y="28003"/>
                      <a:pt x="9436" y="27483"/>
                    </a:cubicBezTo>
                    <a:cubicBezTo>
                      <a:pt x="9474" y="27464"/>
                      <a:pt x="9501" y="27426"/>
                      <a:pt x="9506" y="27381"/>
                    </a:cubicBezTo>
                    <a:cubicBezTo>
                      <a:pt x="9795" y="28293"/>
                      <a:pt x="10176" y="29165"/>
                      <a:pt x="10789" y="29928"/>
                    </a:cubicBezTo>
                    <a:cubicBezTo>
                      <a:pt x="11731" y="31103"/>
                      <a:pt x="13005" y="31925"/>
                      <a:pt x="14249" y="32741"/>
                    </a:cubicBezTo>
                    <a:cubicBezTo>
                      <a:pt x="14256" y="32775"/>
                      <a:pt x="14275" y="32806"/>
                      <a:pt x="14304" y="32826"/>
                    </a:cubicBezTo>
                    <a:cubicBezTo>
                      <a:pt x="14822" y="33176"/>
                      <a:pt x="15403" y="33314"/>
                      <a:pt x="16012" y="33314"/>
                    </a:cubicBezTo>
                    <a:cubicBezTo>
                      <a:pt x="17739" y="33314"/>
                      <a:pt x="19695" y="32206"/>
                      <a:pt x="21111" y="31684"/>
                    </a:cubicBezTo>
                    <a:lnTo>
                      <a:pt x="25766" y="29968"/>
                    </a:lnTo>
                    <a:cubicBezTo>
                      <a:pt x="27046" y="29496"/>
                      <a:pt x="28508" y="29094"/>
                      <a:pt x="29556" y="28173"/>
                    </a:cubicBezTo>
                    <a:cubicBezTo>
                      <a:pt x="31233" y="26701"/>
                      <a:pt x="31037" y="24457"/>
                      <a:pt x="30564" y="22480"/>
                    </a:cubicBezTo>
                    <a:cubicBezTo>
                      <a:pt x="29781" y="19214"/>
                      <a:pt x="28793" y="16003"/>
                      <a:pt x="27602" y="12865"/>
                    </a:cubicBezTo>
                    <a:cubicBezTo>
                      <a:pt x="26600" y="10232"/>
                      <a:pt x="25441" y="6957"/>
                      <a:pt x="23215" y="5093"/>
                    </a:cubicBezTo>
                    <a:cubicBezTo>
                      <a:pt x="21731" y="3852"/>
                      <a:pt x="19815" y="3288"/>
                      <a:pt x="17904" y="3288"/>
                    </a:cubicBezTo>
                    <a:cubicBezTo>
                      <a:pt x="17440" y="3288"/>
                      <a:pt x="16976" y="3322"/>
                      <a:pt x="16519" y="3386"/>
                    </a:cubicBezTo>
                    <a:cubicBezTo>
                      <a:pt x="16457" y="3394"/>
                      <a:pt x="16396" y="3409"/>
                      <a:pt x="16336" y="3418"/>
                    </a:cubicBezTo>
                    <a:cubicBezTo>
                      <a:pt x="16139" y="1385"/>
                      <a:pt x="14364" y="0"/>
                      <a:pt x="12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1"/>
              <p:cNvSpPr/>
              <p:nvPr/>
            </p:nvSpPr>
            <p:spPr>
              <a:xfrm>
                <a:off x="52391" y="4566165"/>
                <a:ext cx="25162" cy="35208"/>
              </a:xfrm>
              <a:custGeom>
                <a:avLst/>
                <a:gdLst/>
                <a:ahLst/>
                <a:cxnLst/>
                <a:rect l="l" t="t" r="r" b="b"/>
                <a:pathLst>
                  <a:path w="764" h="1069" extrusionOk="0">
                    <a:moveTo>
                      <a:pt x="685" y="1"/>
                    </a:moveTo>
                    <a:cubicBezTo>
                      <a:pt x="672" y="1"/>
                      <a:pt x="659" y="6"/>
                      <a:pt x="647" y="17"/>
                    </a:cubicBezTo>
                    <a:cubicBezTo>
                      <a:pt x="365" y="293"/>
                      <a:pt x="148" y="629"/>
                      <a:pt x="14" y="1001"/>
                    </a:cubicBezTo>
                    <a:cubicBezTo>
                      <a:pt x="0" y="1038"/>
                      <a:pt x="30" y="1069"/>
                      <a:pt x="59" y="1069"/>
                    </a:cubicBezTo>
                    <a:cubicBezTo>
                      <a:pt x="73" y="1069"/>
                      <a:pt x="88" y="1061"/>
                      <a:pt x="97" y="1042"/>
                    </a:cubicBezTo>
                    <a:cubicBezTo>
                      <a:pt x="258" y="695"/>
                      <a:pt x="472" y="373"/>
                      <a:pt x="728" y="87"/>
                    </a:cubicBezTo>
                    <a:cubicBezTo>
                      <a:pt x="763" y="48"/>
                      <a:pt x="726" y="1"/>
                      <a:pt x="685" y="1"/>
                    </a:cubicBezTo>
                    <a:close/>
                  </a:path>
                </a:pathLst>
              </a:custGeom>
              <a:solidFill>
                <a:srgbClr val="F39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1"/>
              <p:cNvSpPr/>
              <p:nvPr/>
            </p:nvSpPr>
            <p:spPr>
              <a:xfrm>
                <a:off x="199935" y="5087344"/>
                <a:ext cx="17027" cy="27468"/>
              </a:xfrm>
              <a:custGeom>
                <a:avLst/>
                <a:gdLst/>
                <a:ahLst/>
                <a:cxnLst/>
                <a:rect l="l" t="t" r="r" b="b"/>
                <a:pathLst>
                  <a:path w="517" h="834" extrusionOk="0">
                    <a:moveTo>
                      <a:pt x="445" y="0"/>
                    </a:moveTo>
                    <a:cubicBezTo>
                      <a:pt x="432" y="0"/>
                      <a:pt x="418" y="5"/>
                      <a:pt x="406" y="16"/>
                    </a:cubicBezTo>
                    <a:cubicBezTo>
                      <a:pt x="191" y="220"/>
                      <a:pt x="49" y="491"/>
                      <a:pt x="5" y="785"/>
                    </a:cubicBezTo>
                    <a:cubicBezTo>
                      <a:pt x="0" y="816"/>
                      <a:pt x="24" y="834"/>
                      <a:pt x="48" y="834"/>
                    </a:cubicBezTo>
                    <a:cubicBezTo>
                      <a:pt x="66" y="834"/>
                      <a:pt x="83" y="824"/>
                      <a:pt x="89" y="803"/>
                    </a:cubicBezTo>
                    <a:cubicBezTo>
                      <a:pt x="174" y="540"/>
                      <a:pt x="308" y="296"/>
                      <a:pt x="484" y="84"/>
                    </a:cubicBezTo>
                    <a:cubicBezTo>
                      <a:pt x="517" y="44"/>
                      <a:pt x="484" y="0"/>
                      <a:pt x="445" y="0"/>
                    </a:cubicBezTo>
                    <a:close/>
                  </a:path>
                </a:pathLst>
              </a:custGeom>
              <a:solidFill>
                <a:srgbClr val="F39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1"/>
              <p:cNvSpPr/>
              <p:nvPr/>
            </p:nvSpPr>
            <p:spPr>
              <a:xfrm>
                <a:off x="215974" y="5100880"/>
                <a:ext cx="24833" cy="3237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983" extrusionOk="0">
                    <a:moveTo>
                      <a:pt x="698" y="1"/>
                    </a:moveTo>
                    <a:cubicBezTo>
                      <a:pt x="691" y="1"/>
                      <a:pt x="683" y="3"/>
                      <a:pt x="676" y="9"/>
                    </a:cubicBezTo>
                    <a:cubicBezTo>
                      <a:pt x="391" y="255"/>
                      <a:pt x="171" y="567"/>
                      <a:pt x="18" y="910"/>
                    </a:cubicBezTo>
                    <a:cubicBezTo>
                      <a:pt x="0" y="950"/>
                      <a:pt x="33" y="983"/>
                      <a:pt x="66" y="983"/>
                    </a:cubicBezTo>
                    <a:cubicBezTo>
                      <a:pt x="82" y="983"/>
                      <a:pt x="99" y="974"/>
                      <a:pt x="109" y="955"/>
                    </a:cubicBezTo>
                    <a:cubicBezTo>
                      <a:pt x="275" y="628"/>
                      <a:pt x="487" y="342"/>
                      <a:pt x="729" y="70"/>
                    </a:cubicBezTo>
                    <a:cubicBezTo>
                      <a:pt x="753" y="43"/>
                      <a:pt x="727" y="1"/>
                      <a:pt x="698" y="1"/>
                    </a:cubicBezTo>
                    <a:close/>
                  </a:path>
                </a:pathLst>
              </a:custGeom>
              <a:solidFill>
                <a:srgbClr val="F39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0" name="Google Shape;200;p21"/>
          <p:cNvGrpSpPr/>
          <p:nvPr/>
        </p:nvGrpSpPr>
        <p:grpSpPr>
          <a:xfrm flipH="1">
            <a:off x="7559300" y="3544038"/>
            <a:ext cx="1506300" cy="1469575"/>
            <a:chOff x="65575" y="3544038"/>
            <a:chExt cx="1506300" cy="1469575"/>
          </a:xfrm>
        </p:grpSpPr>
        <p:sp>
          <p:nvSpPr>
            <p:cNvPr id="201" name="Google Shape;201;p21"/>
            <p:cNvSpPr/>
            <p:nvPr/>
          </p:nvSpPr>
          <p:spPr>
            <a:xfrm>
              <a:off x="175775" y="3544038"/>
              <a:ext cx="73500" cy="1313450"/>
            </a:xfrm>
            <a:custGeom>
              <a:avLst/>
              <a:gdLst/>
              <a:ahLst/>
              <a:cxnLst/>
              <a:rect l="l" t="t" r="r" b="b"/>
              <a:pathLst>
                <a:path w="2940" h="52538" extrusionOk="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304375" y="3736938"/>
              <a:ext cx="73475" cy="1276675"/>
            </a:xfrm>
            <a:custGeom>
              <a:avLst/>
              <a:gdLst/>
              <a:ahLst/>
              <a:cxnLst/>
              <a:rect l="l" t="t" r="r" b="b"/>
              <a:pathLst>
                <a:path w="2939" h="51067" extrusionOk="0">
                  <a:moveTo>
                    <a:pt x="2939" y="0"/>
                  </a:moveTo>
                  <a:cubicBezTo>
                    <a:pt x="1877" y="17017"/>
                    <a:pt x="0" y="34016"/>
                    <a:pt x="0" y="51067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65575" y="4697430"/>
              <a:ext cx="1506300" cy="31450"/>
            </a:xfrm>
            <a:custGeom>
              <a:avLst/>
              <a:gdLst/>
              <a:ahLst/>
              <a:cxnLst/>
              <a:rect l="l" t="t" r="r" b="b"/>
              <a:pathLst>
                <a:path w="60252" h="1258" extrusionOk="0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74750" y="4885038"/>
              <a:ext cx="1322625" cy="18375"/>
            </a:xfrm>
            <a:custGeom>
              <a:avLst/>
              <a:gdLst/>
              <a:ahLst/>
              <a:cxnLst/>
              <a:rect l="l" t="t" r="r" b="b"/>
              <a:pathLst>
                <a:path w="52905" h="735" extrusionOk="0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21"/>
          <p:cNvGrpSpPr/>
          <p:nvPr/>
        </p:nvGrpSpPr>
        <p:grpSpPr>
          <a:xfrm>
            <a:off x="316025" y="4803380"/>
            <a:ext cx="1506300" cy="205983"/>
            <a:chOff x="65575" y="4697430"/>
            <a:chExt cx="1506300" cy="205983"/>
          </a:xfrm>
        </p:grpSpPr>
        <p:sp>
          <p:nvSpPr>
            <p:cNvPr id="206" name="Google Shape;206;p21"/>
            <p:cNvSpPr/>
            <p:nvPr/>
          </p:nvSpPr>
          <p:spPr>
            <a:xfrm>
              <a:off x="65575" y="4697430"/>
              <a:ext cx="1506300" cy="31450"/>
            </a:xfrm>
            <a:custGeom>
              <a:avLst/>
              <a:gdLst/>
              <a:ahLst/>
              <a:cxnLst/>
              <a:rect l="l" t="t" r="r" b="b"/>
              <a:pathLst>
                <a:path w="60252" h="1258" extrusionOk="0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74750" y="4885038"/>
              <a:ext cx="1322625" cy="18375"/>
            </a:xfrm>
            <a:custGeom>
              <a:avLst/>
              <a:gdLst/>
              <a:ahLst/>
              <a:cxnLst/>
              <a:rect l="l" t="t" r="r" b="b"/>
              <a:pathLst>
                <a:path w="52905" h="735" extrusionOk="0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title"/>
          </p:nvPr>
        </p:nvSpPr>
        <p:spPr>
          <a:xfrm>
            <a:off x="1721100" y="1260950"/>
            <a:ext cx="5701800" cy="21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8006975" y="-92925"/>
            <a:ext cx="314505" cy="772588"/>
          </a:xfrm>
          <a:custGeom>
            <a:avLst/>
            <a:gdLst/>
            <a:ahLst/>
            <a:cxnLst/>
            <a:rect l="l" t="t" r="r" b="b"/>
            <a:pathLst>
              <a:path w="6256" h="15368" extrusionOk="0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" name="Google Shape;211;p22"/>
          <p:cNvGrpSpPr/>
          <p:nvPr/>
        </p:nvGrpSpPr>
        <p:grpSpPr>
          <a:xfrm rot="10800000" flipH="1">
            <a:off x="137950" y="89425"/>
            <a:ext cx="1506300" cy="1469575"/>
            <a:chOff x="65575" y="3544038"/>
            <a:chExt cx="1506300" cy="1469575"/>
          </a:xfrm>
        </p:grpSpPr>
        <p:sp>
          <p:nvSpPr>
            <p:cNvPr id="212" name="Google Shape;212;p22"/>
            <p:cNvSpPr/>
            <p:nvPr/>
          </p:nvSpPr>
          <p:spPr>
            <a:xfrm>
              <a:off x="175775" y="3544038"/>
              <a:ext cx="73500" cy="1313450"/>
            </a:xfrm>
            <a:custGeom>
              <a:avLst/>
              <a:gdLst/>
              <a:ahLst/>
              <a:cxnLst/>
              <a:rect l="l" t="t" r="r" b="b"/>
              <a:pathLst>
                <a:path w="2940" h="52538" extrusionOk="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304375" y="3736938"/>
              <a:ext cx="73475" cy="1276675"/>
            </a:xfrm>
            <a:custGeom>
              <a:avLst/>
              <a:gdLst/>
              <a:ahLst/>
              <a:cxnLst/>
              <a:rect l="l" t="t" r="r" b="b"/>
              <a:pathLst>
                <a:path w="2939" h="51067" extrusionOk="0">
                  <a:moveTo>
                    <a:pt x="2939" y="0"/>
                  </a:moveTo>
                  <a:cubicBezTo>
                    <a:pt x="1877" y="17017"/>
                    <a:pt x="0" y="34016"/>
                    <a:pt x="0" y="51067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65575" y="4697430"/>
              <a:ext cx="1506300" cy="31450"/>
            </a:xfrm>
            <a:custGeom>
              <a:avLst/>
              <a:gdLst/>
              <a:ahLst/>
              <a:cxnLst/>
              <a:rect l="l" t="t" r="r" b="b"/>
              <a:pathLst>
                <a:path w="60252" h="1258" extrusionOk="0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74750" y="4885038"/>
              <a:ext cx="1322625" cy="18375"/>
            </a:xfrm>
            <a:custGeom>
              <a:avLst/>
              <a:gdLst/>
              <a:ahLst/>
              <a:cxnLst/>
              <a:rect l="l" t="t" r="r" b="b"/>
              <a:pathLst>
                <a:path w="52905" h="735" extrusionOk="0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22"/>
          <p:cNvGrpSpPr/>
          <p:nvPr/>
        </p:nvGrpSpPr>
        <p:grpSpPr>
          <a:xfrm>
            <a:off x="3359725" y="4793755"/>
            <a:ext cx="1506300" cy="205983"/>
            <a:chOff x="65575" y="4697430"/>
            <a:chExt cx="1506300" cy="205983"/>
          </a:xfrm>
        </p:grpSpPr>
        <p:sp>
          <p:nvSpPr>
            <p:cNvPr id="217" name="Google Shape;217;p22"/>
            <p:cNvSpPr/>
            <p:nvPr/>
          </p:nvSpPr>
          <p:spPr>
            <a:xfrm>
              <a:off x="65575" y="4697430"/>
              <a:ext cx="1506300" cy="31450"/>
            </a:xfrm>
            <a:custGeom>
              <a:avLst/>
              <a:gdLst/>
              <a:ahLst/>
              <a:cxnLst/>
              <a:rect l="l" t="t" r="r" b="b"/>
              <a:pathLst>
                <a:path w="60252" h="1258" extrusionOk="0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74750" y="4885038"/>
              <a:ext cx="1322625" cy="18375"/>
            </a:xfrm>
            <a:custGeom>
              <a:avLst/>
              <a:gdLst/>
              <a:ahLst/>
              <a:cxnLst/>
              <a:rect l="l" t="t" r="r" b="b"/>
              <a:pathLst>
                <a:path w="52905" h="735" extrusionOk="0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>
            <a:spLocks noGrp="1"/>
          </p:cNvSpPr>
          <p:nvPr>
            <p:ph type="title"/>
          </p:nvPr>
        </p:nvSpPr>
        <p:spPr>
          <a:xfrm>
            <a:off x="720000" y="1369775"/>
            <a:ext cx="40305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1"/>
          </p:nvPr>
        </p:nvSpPr>
        <p:spPr>
          <a:xfrm>
            <a:off x="720000" y="2212200"/>
            <a:ext cx="4030500" cy="15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Char char="■"/>
              <a:defRPr/>
            </a:lvl9pPr>
          </a:lstStyle>
          <a:p>
            <a:endParaRPr/>
          </a:p>
        </p:txBody>
      </p:sp>
      <p:grpSp>
        <p:nvGrpSpPr>
          <p:cNvPr id="222" name="Google Shape;222;p23"/>
          <p:cNvGrpSpPr/>
          <p:nvPr/>
        </p:nvGrpSpPr>
        <p:grpSpPr>
          <a:xfrm rot="10800000" flipH="1">
            <a:off x="137950" y="89425"/>
            <a:ext cx="1506300" cy="1469575"/>
            <a:chOff x="65575" y="3544038"/>
            <a:chExt cx="1506300" cy="1469575"/>
          </a:xfrm>
        </p:grpSpPr>
        <p:sp>
          <p:nvSpPr>
            <p:cNvPr id="223" name="Google Shape;223;p23"/>
            <p:cNvSpPr/>
            <p:nvPr/>
          </p:nvSpPr>
          <p:spPr>
            <a:xfrm>
              <a:off x="175775" y="3544038"/>
              <a:ext cx="73500" cy="1313450"/>
            </a:xfrm>
            <a:custGeom>
              <a:avLst/>
              <a:gdLst/>
              <a:ahLst/>
              <a:cxnLst/>
              <a:rect l="l" t="t" r="r" b="b"/>
              <a:pathLst>
                <a:path w="2940" h="52538" extrusionOk="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304375" y="3736938"/>
              <a:ext cx="73475" cy="1276675"/>
            </a:xfrm>
            <a:custGeom>
              <a:avLst/>
              <a:gdLst/>
              <a:ahLst/>
              <a:cxnLst/>
              <a:rect l="l" t="t" r="r" b="b"/>
              <a:pathLst>
                <a:path w="2939" h="51067" extrusionOk="0">
                  <a:moveTo>
                    <a:pt x="2939" y="0"/>
                  </a:moveTo>
                  <a:cubicBezTo>
                    <a:pt x="1877" y="17017"/>
                    <a:pt x="0" y="34016"/>
                    <a:pt x="0" y="51067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65575" y="4697430"/>
              <a:ext cx="1506300" cy="31450"/>
            </a:xfrm>
            <a:custGeom>
              <a:avLst/>
              <a:gdLst/>
              <a:ahLst/>
              <a:cxnLst/>
              <a:rect l="l" t="t" r="r" b="b"/>
              <a:pathLst>
                <a:path w="60252" h="1258" extrusionOk="0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74750" y="4885038"/>
              <a:ext cx="1322625" cy="18375"/>
            </a:xfrm>
            <a:custGeom>
              <a:avLst/>
              <a:gdLst/>
              <a:ahLst/>
              <a:cxnLst/>
              <a:rect l="l" t="t" r="r" b="b"/>
              <a:pathLst>
                <a:path w="52905" h="735" extrusionOk="0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23"/>
          <p:cNvGrpSpPr/>
          <p:nvPr/>
        </p:nvGrpSpPr>
        <p:grpSpPr>
          <a:xfrm>
            <a:off x="-289975" y="3945516"/>
            <a:ext cx="1087232" cy="1326110"/>
            <a:chOff x="-289975" y="3945516"/>
            <a:chExt cx="1087232" cy="1326110"/>
          </a:xfrm>
        </p:grpSpPr>
        <p:grpSp>
          <p:nvGrpSpPr>
            <p:cNvPr id="228" name="Google Shape;228;p23"/>
            <p:cNvGrpSpPr/>
            <p:nvPr/>
          </p:nvGrpSpPr>
          <p:grpSpPr>
            <a:xfrm>
              <a:off x="-289975" y="3945516"/>
              <a:ext cx="1087232" cy="1326110"/>
              <a:chOff x="-185351" y="4028736"/>
              <a:chExt cx="1028504" cy="1254480"/>
            </a:xfrm>
          </p:grpSpPr>
          <p:sp>
            <p:nvSpPr>
              <p:cNvPr id="229" name="Google Shape;229;p23"/>
              <p:cNvSpPr/>
              <p:nvPr/>
            </p:nvSpPr>
            <p:spPr>
              <a:xfrm rot="9784522">
                <a:off x="-2409" y="4390869"/>
                <a:ext cx="745070" cy="801248"/>
              </a:xfrm>
              <a:prstGeom prst="round2SameRect">
                <a:avLst>
                  <a:gd name="adj1" fmla="val 24725"/>
                  <a:gd name="adj2" fmla="val 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3"/>
              <p:cNvSpPr/>
              <p:nvPr/>
            </p:nvSpPr>
            <p:spPr>
              <a:xfrm rot="-1015478">
                <a:off x="-84859" y="4119834"/>
                <a:ext cx="745070" cy="80124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1" name="Google Shape;231;p23"/>
            <p:cNvGrpSpPr/>
            <p:nvPr/>
          </p:nvGrpSpPr>
          <p:grpSpPr>
            <a:xfrm>
              <a:off x="-260687" y="4105882"/>
              <a:ext cx="1028659" cy="1097230"/>
              <a:chOff x="-185425" y="4115069"/>
              <a:chExt cx="1028659" cy="1097230"/>
            </a:xfrm>
          </p:grpSpPr>
          <p:sp>
            <p:nvSpPr>
              <p:cNvPr id="232" name="Google Shape;232;p23"/>
              <p:cNvSpPr/>
              <p:nvPr/>
            </p:nvSpPr>
            <p:spPr>
              <a:xfrm>
                <a:off x="291096" y="4698362"/>
                <a:ext cx="497121" cy="471102"/>
              </a:xfrm>
              <a:custGeom>
                <a:avLst/>
                <a:gdLst/>
                <a:ahLst/>
                <a:cxnLst/>
                <a:rect l="l" t="t" r="r" b="b"/>
                <a:pathLst>
                  <a:path w="15094" h="14304" extrusionOk="0">
                    <a:moveTo>
                      <a:pt x="11080" y="542"/>
                    </a:moveTo>
                    <a:cubicBezTo>
                      <a:pt x="12020" y="542"/>
                      <a:pt x="12614" y="1176"/>
                      <a:pt x="12837" y="2047"/>
                    </a:cubicBezTo>
                    <a:cubicBezTo>
                      <a:pt x="13087" y="2729"/>
                      <a:pt x="7601" y="4291"/>
                      <a:pt x="6975" y="4503"/>
                    </a:cubicBezTo>
                    <a:cubicBezTo>
                      <a:pt x="4975" y="5182"/>
                      <a:pt x="2973" y="5858"/>
                      <a:pt x="988" y="6585"/>
                    </a:cubicBezTo>
                    <a:cubicBezTo>
                      <a:pt x="977" y="6589"/>
                      <a:pt x="968" y="6596"/>
                      <a:pt x="960" y="6602"/>
                    </a:cubicBezTo>
                    <a:cubicBezTo>
                      <a:pt x="74" y="4524"/>
                      <a:pt x="1390" y="3979"/>
                      <a:pt x="2930" y="3414"/>
                    </a:cubicBezTo>
                    <a:cubicBezTo>
                      <a:pt x="3996" y="3022"/>
                      <a:pt x="5064" y="2632"/>
                      <a:pt x="6132" y="2241"/>
                    </a:cubicBezTo>
                    <a:lnTo>
                      <a:pt x="9334" y="1068"/>
                    </a:lnTo>
                    <a:cubicBezTo>
                      <a:pt x="9764" y="911"/>
                      <a:pt x="10221" y="657"/>
                      <a:pt x="10669" y="579"/>
                    </a:cubicBezTo>
                    <a:cubicBezTo>
                      <a:pt x="10813" y="554"/>
                      <a:pt x="10950" y="542"/>
                      <a:pt x="11080" y="542"/>
                    </a:cubicBezTo>
                    <a:close/>
                    <a:moveTo>
                      <a:pt x="12716" y="2933"/>
                    </a:moveTo>
                    <a:cubicBezTo>
                      <a:pt x="12716" y="2954"/>
                      <a:pt x="12720" y="2976"/>
                      <a:pt x="12728" y="2997"/>
                    </a:cubicBezTo>
                    <a:cubicBezTo>
                      <a:pt x="13081" y="3861"/>
                      <a:pt x="13444" y="4718"/>
                      <a:pt x="13804" y="5579"/>
                    </a:cubicBezTo>
                    <a:cubicBezTo>
                      <a:pt x="14243" y="6624"/>
                      <a:pt x="15070" y="7911"/>
                      <a:pt x="14276" y="9055"/>
                    </a:cubicBezTo>
                    <a:cubicBezTo>
                      <a:pt x="13297" y="10469"/>
                      <a:pt x="10825" y="11179"/>
                      <a:pt x="9302" y="11763"/>
                    </a:cubicBezTo>
                    <a:cubicBezTo>
                      <a:pt x="8314" y="12139"/>
                      <a:pt x="6282" y="13076"/>
                      <a:pt x="4754" y="13076"/>
                    </a:cubicBezTo>
                    <a:cubicBezTo>
                      <a:pt x="4180" y="13076"/>
                      <a:pt x="3677" y="12944"/>
                      <a:pt x="3327" y="12601"/>
                    </a:cubicBezTo>
                    <a:cubicBezTo>
                      <a:pt x="2582" y="11871"/>
                      <a:pt x="2342" y="10583"/>
                      <a:pt x="2066" y="9614"/>
                    </a:cubicBezTo>
                    <a:cubicBezTo>
                      <a:pt x="1790" y="8652"/>
                      <a:pt x="1557" y="7676"/>
                      <a:pt x="1293" y="6710"/>
                    </a:cubicBezTo>
                    <a:cubicBezTo>
                      <a:pt x="4108" y="5831"/>
                      <a:pt x="6895" y="4868"/>
                      <a:pt x="9687" y="3924"/>
                    </a:cubicBezTo>
                    <a:cubicBezTo>
                      <a:pt x="10083" y="3791"/>
                      <a:pt x="11847" y="3480"/>
                      <a:pt x="12716" y="2933"/>
                    </a:cubicBezTo>
                    <a:close/>
                    <a:moveTo>
                      <a:pt x="11502" y="1"/>
                    </a:moveTo>
                    <a:cubicBezTo>
                      <a:pt x="10746" y="1"/>
                      <a:pt x="9907" y="513"/>
                      <a:pt x="9230" y="762"/>
                    </a:cubicBezTo>
                    <a:lnTo>
                      <a:pt x="5762" y="2036"/>
                    </a:lnTo>
                    <a:cubicBezTo>
                      <a:pt x="4275" y="2581"/>
                      <a:pt x="2174" y="2947"/>
                      <a:pt x="941" y="4004"/>
                    </a:cubicBezTo>
                    <a:cubicBezTo>
                      <a:pt x="0" y="4811"/>
                      <a:pt x="270" y="5784"/>
                      <a:pt x="792" y="6774"/>
                    </a:cubicBezTo>
                    <a:cubicBezTo>
                      <a:pt x="810" y="6808"/>
                      <a:pt x="841" y="6822"/>
                      <a:pt x="873" y="6822"/>
                    </a:cubicBezTo>
                    <a:cubicBezTo>
                      <a:pt x="909" y="6822"/>
                      <a:pt x="947" y="6804"/>
                      <a:pt x="971" y="6777"/>
                    </a:cubicBezTo>
                    <a:cubicBezTo>
                      <a:pt x="986" y="6787"/>
                      <a:pt x="1004" y="6792"/>
                      <a:pt x="1022" y="6792"/>
                    </a:cubicBezTo>
                    <a:cubicBezTo>
                      <a:pt x="1033" y="6792"/>
                      <a:pt x="1045" y="6790"/>
                      <a:pt x="1055" y="6785"/>
                    </a:cubicBezTo>
                    <a:cubicBezTo>
                      <a:pt x="1068" y="6782"/>
                      <a:pt x="1079" y="6777"/>
                      <a:pt x="1092" y="6774"/>
                    </a:cubicBezTo>
                    <a:cubicBezTo>
                      <a:pt x="1307" y="8022"/>
                      <a:pt x="1632" y="9248"/>
                      <a:pt x="1994" y="10461"/>
                    </a:cubicBezTo>
                    <a:cubicBezTo>
                      <a:pt x="2272" y="11387"/>
                      <a:pt x="2514" y="12517"/>
                      <a:pt x="3422" y="13039"/>
                    </a:cubicBezTo>
                    <a:cubicBezTo>
                      <a:pt x="3824" y="13271"/>
                      <a:pt x="4295" y="13361"/>
                      <a:pt x="4799" y="13361"/>
                    </a:cubicBezTo>
                    <a:cubicBezTo>
                      <a:pt x="5008" y="13361"/>
                      <a:pt x="5222" y="13346"/>
                      <a:pt x="5438" y="13318"/>
                    </a:cubicBezTo>
                    <a:lnTo>
                      <a:pt x="5438" y="13318"/>
                    </a:lnTo>
                    <a:cubicBezTo>
                      <a:pt x="5129" y="13573"/>
                      <a:pt x="4874" y="13887"/>
                      <a:pt x="4686" y="14241"/>
                    </a:cubicBezTo>
                    <a:cubicBezTo>
                      <a:pt x="4668" y="14275"/>
                      <a:pt x="4697" y="14303"/>
                      <a:pt x="4726" y="14303"/>
                    </a:cubicBezTo>
                    <a:cubicBezTo>
                      <a:pt x="4740" y="14303"/>
                      <a:pt x="4755" y="14297"/>
                      <a:pt x="4764" y="14281"/>
                    </a:cubicBezTo>
                    <a:cubicBezTo>
                      <a:pt x="4975" y="13910"/>
                      <a:pt x="5253" y="13594"/>
                      <a:pt x="5580" y="13320"/>
                    </a:cubicBezTo>
                    <a:cubicBezTo>
                      <a:pt x="5587" y="13314"/>
                      <a:pt x="5591" y="13307"/>
                      <a:pt x="5593" y="13298"/>
                    </a:cubicBezTo>
                    <a:cubicBezTo>
                      <a:pt x="6876" y="13100"/>
                      <a:pt x="8240" y="12501"/>
                      <a:pt x="9158" y="12163"/>
                    </a:cubicBezTo>
                    <a:cubicBezTo>
                      <a:pt x="10829" y="11546"/>
                      <a:pt x="13815" y="10663"/>
                      <a:pt x="14738" y="8972"/>
                    </a:cubicBezTo>
                    <a:cubicBezTo>
                      <a:pt x="15094" y="8322"/>
                      <a:pt x="15004" y="7691"/>
                      <a:pt x="14770" y="7013"/>
                    </a:cubicBezTo>
                    <a:cubicBezTo>
                      <a:pt x="14289" y="5616"/>
                      <a:pt x="13627" y="4250"/>
                      <a:pt x="13041" y="2892"/>
                    </a:cubicBezTo>
                    <a:cubicBezTo>
                      <a:pt x="13020" y="2839"/>
                      <a:pt x="12971" y="2801"/>
                      <a:pt x="12913" y="2794"/>
                    </a:cubicBezTo>
                    <a:cubicBezTo>
                      <a:pt x="13171" y="2581"/>
                      <a:pt x="13286" y="2335"/>
                      <a:pt x="13151" y="2057"/>
                    </a:cubicBezTo>
                    <a:cubicBezTo>
                      <a:pt x="13159" y="2029"/>
                      <a:pt x="13160" y="1999"/>
                      <a:pt x="13152" y="1970"/>
                    </a:cubicBezTo>
                    <a:cubicBezTo>
                      <a:pt x="12953" y="1161"/>
                      <a:pt x="12603" y="64"/>
                      <a:pt x="11600" y="4"/>
                    </a:cubicBezTo>
                    <a:cubicBezTo>
                      <a:pt x="11568" y="2"/>
                      <a:pt x="11535" y="1"/>
                      <a:pt x="11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>
                <a:off x="-185425" y="4115069"/>
                <a:ext cx="1028659" cy="1097230"/>
              </a:xfrm>
              <a:custGeom>
                <a:avLst/>
                <a:gdLst/>
                <a:ahLst/>
                <a:cxnLst/>
                <a:rect l="l" t="t" r="r" b="b"/>
                <a:pathLst>
                  <a:path w="31233" h="33315" extrusionOk="0">
                    <a:moveTo>
                      <a:pt x="8663" y="3115"/>
                    </a:moveTo>
                    <a:lnTo>
                      <a:pt x="8663" y="3115"/>
                    </a:lnTo>
                    <a:cubicBezTo>
                      <a:pt x="8561" y="3512"/>
                      <a:pt x="8520" y="3923"/>
                      <a:pt x="8542" y="4335"/>
                    </a:cubicBezTo>
                    <a:lnTo>
                      <a:pt x="8542" y="4335"/>
                    </a:lnTo>
                    <a:cubicBezTo>
                      <a:pt x="8542" y="4334"/>
                      <a:pt x="8542" y="4333"/>
                      <a:pt x="8540" y="4333"/>
                    </a:cubicBezTo>
                    <a:cubicBezTo>
                      <a:pt x="8274" y="4171"/>
                      <a:pt x="7992" y="4037"/>
                      <a:pt x="7699" y="3935"/>
                    </a:cubicBezTo>
                    <a:cubicBezTo>
                      <a:pt x="7850" y="3732"/>
                      <a:pt x="8027" y="3549"/>
                      <a:pt x="8223" y="3390"/>
                    </a:cubicBezTo>
                    <a:lnTo>
                      <a:pt x="8223" y="3388"/>
                    </a:lnTo>
                    <a:cubicBezTo>
                      <a:pt x="8362" y="3278"/>
                      <a:pt x="8513" y="3197"/>
                      <a:pt x="8663" y="3115"/>
                    </a:cubicBezTo>
                    <a:close/>
                    <a:moveTo>
                      <a:pt x="12785" y="1916"/>
                    </a:moveTo>
                    <a:cubicBezTo>
                      <a:pt x="13845" y="1916"/>
                      <a:pt x="14885" y="2545"/>
                      <a:pt x="14863" y="3748"/>
                    </a:cubicBezTo>
                    <a:cubicBezTo>
                      <a:pt x="14595" y="3825"/>
                      <a:pt x="14331" y="3914"/>
                      <a:pt x="14068" y="4010"/>
                    </a:cubicBezTo>
                    <a:cubicBezTo>
                      <a:pt x="13683" y="3858"/>
                      <a:pt x="13261" y="3781"/>
                      <a:pt x="12837" y="3781"/>
                    </a:cubicBezTo>
                    <a:cubicBezTo>
                      <a:pt x="11893" y="3781"/>
                      <a:pt x="10943" y="4160"/>
                      <a:pt x="10388" y="4936"/>
                    </a:cubicBezTo>
                    <a:lnTo>
                      <a:pt x="10388" y="4934"/>
                    </a:lnTo>
                    <a:cubicBezTo>
                      <a:pt x="10120" y="3844"/>
                      <a:pt x="10757" y="2540"/>
                      <a:pt x="11809" y="2105"/>
                    </a:cubicBezTo>
                    <a:cubicBezTo>
                      <a:pt x="12115" y="1979"/>
                      <a:pt x="12451" y="1916"/>
                      <a:pt x="12785" y="1916"/>
                    </a:cubicBezTo>
                    <a:close/>
                    <a:moveTo>
                      <a:pt x="13019" y="4062"/>
                    </a:moveTo>
                    <a:cubicBezTo>
                      <a:pt x="13245" y="4062"/>
                      <a:pt x="13477" y="4088"/>
                      <a:pt x="13716" y="4141"/>
                    </a:cubicBezTo>
                    <a:lnTo>
                      <a:pt x="13716" y="4141"/>
                    </a:lnTo>
                    <a:cubicBezTo>
                      <a:pt x="12679" y="4551"/>
                      <a:pt x="11694" y="5081"/>
                      <a:pt x="10783" y="5721"/>
                    </a:cubicBezTo>
                    <a:cubicBezTo>
                      <a:pt x="10660" y="5576"/>
                      <a:pt x="10560" y="5414"/>
                      <a:pt x="10486" y="5238"/>
                    </a:cubicBezTo>
                    <a:cubicBezTo>
                      <a:pt x="11232" y="4515"/>
                      <a:pt x="12068" y="4062"/>
                      <a:pt x="13019" y="4062"/>
                    </a:cubicBezTo>
                    <a:close/>
                    <a:moveTo>
                      <a:pt x="12532" y="302"/>
                    </a:moveTo>
                    <a:cubicBezTo>
                      <a:pt x="14262" y="302"/>
                      <a:pt x="15624" y="1702"/>
                      <a:pt x="16041" y="3469"/>
                    </a:cubicBezTo>
                    <a:cubicBezTo>
                      <a:pt x="15748" y="3524"/>
                      <a:pt x="15454" y="3587"/>
                      <a:pt x="15163" y="3664"/>
                    </a:cubicBezTo>
                    <a:cubicBezTo>
                      <a:pt x="15253" y="2329"/>
                      <a:pt x="13982" y="1602"/>
                      <a:pt x="12760" y="1602"/>
                    </a:cubicBezTo>
                    <a:cubicBezTo>
                      <a:pt x="12392" y="1602"/>
                      <a:pt x="12028" y="1668"/>
                      <a:pt x="11707" y="1804"/>
                    </a:cubicBezTo>
                    <a:cubicBezTo>
                      <a:pt x="10244" y="2424"/>
                      <a:pt x="9398" y="4609"/>
                      <a:pt x="10619" y="5839"/>
                    </a:cubicBezTo>
                    <a:cubicBezTo>
                      <a:pt x="10348" y="6037"/>
                      <a:pt x="10086" y="6243"/>
                      <a:pt x="9835" y="6458"/>
                    </a:cubicBezTo>
                    <a:cubicBezTo>
                      <a:pt x="8018" y="4692"/>
                      <a:pt x="8909" y="1434"/>
                      <a:pt x="11274" y="541"/>
                    </a:cubicBezTo>
                    <a:cubicBezTo>
                      <a:pt x="11708" y="377"/>
                      <a:pt x="12130" y="302"/>
                      <a:pt x="12532" y="302"/>
                    </a:cubicBezTo>
                    <a:close/>
                    <a:moveTo>
                      <a:pt x="8002" y="15962"/>
                    </a:moveTo>
                    <a:lnTo>
                      <a:pt x="8002" y="15962"/>
                    </a:lnTo>
                    <a:cubicBezTo>
                      <a:pt x="8034" y="16557"/>
                      <a:pt x="8107" y="17150"/>
                      <a:pt x="8222" y="17737"/>
                    </a:cubicBezTo>
                    <a:cubicBezTo>
                      <a:pt x="8218" y="17736"/>
                      <a:pt x="8214" y="17735"/>
                      <a:pt x="8210" y="17735"/>
                    </a:cubicBezTo>
                    <a:cubicBezTo>
                      <a:pt x="8196" y="17735"/>
                      <a:pt x="8182" y="17744"/>
                      <a:pt x="8175" y="17758"/>
                    </a:cubicBezTo>
                    <a:cubicBezTo>
                      <a:pt x="8069" y="18022"/>
                      <a:pt x="7943" y="18276"/>
                      <a:pt x="7812" y="18528"/>
                    </a:cubicBezTo>
                    <a:cubicBezTo>
                      <a:pt x="7807" y="18504"/>
                      <a:pt x="7802" y="18481"/>
                      <a:pt x="7798" y="18457"/>
                    </a:cubicBezTo>
                    <a:cubicBezTo>
                      <a:pt x="7742" y="18183"/>
                      <a:pt x="7688" y="17904"/>
                      <a:pt x="7632" y="17624"/>
                    </a:cubicBezTo>
                    <a:cubicBezTo>
                      <a:pt x="7771" y="17334"/>
                      <a:pt x="7919" y="17050"/>
                      <a:pt x="8061" y="16762"/>
                    </a:cubicBezTo>
                    <a:cubicBezTo>
                      <a:pt x="8080" y="16723"/>
                      <a:pt x="8049" y="16694"/>
                      <a:pt x="8017" y="16694"/>
                    </a:cubicBezTo>
                    <a:cubicBezTo>
                      <a:pt x="8002" y="16694"/>
                      <a:pt x="7985" y="16702"/>
                      <a:pt x="7975" y="16719"/>
                    </a:cubicBezTo>
                    <a:cubicBezTo>
                      <a:pt x="7820" y="16950"/>
                      <a:pt x="7702" y="17202"/>
                      <a:pt x="7603" y="17461"/>
                    </a:cubicBezTo>
                    <a:cubicBezTo>
                      <a:pt x="7562" y="17248"/>
                      <a:pt x="7520" y="17033"/>
                      <a:pt x="7484" y="16814"/>
                    </a:cubicBezTo>
                    <a:cubicBezTo>
                      <a:pt x="7498" y="16814"/>
                      <a:pt x="7511" y="16805"/>
                      <a:pt x="7516" y="16792"/>
                    </a:cubicBezTo>
                    <a:cubicBezTo>
                      <a:pt x="7637" y="16499"/>
                      <a:pt x="7806" y="16244"/>
                      <a:pt x="7991" y="15989"/>
                    </a:cubicBezTo>
                    <a:cubicBezTo>
                      <a:pt x="7997" y="15980"/>
                      <a:pt x="8001" y="15971"/>
                      <a:pt x="8002" y="15962"/>
                    </a:cubicBezTo>
                    <a:close/>
                    <a:moveTo>
                      <a:pt x="8239" y="17831"/>
                    </a:moveTo>
                    <a:cubicBezTo>
                      <a:pt x="8295" y="18105"/>
                      <a:pt x="8362" y="18376"/>
                      <a:pt x="8434" y="18646"/>
                    </a:cubicBezTo>
                    <a:lnTo>
                      <a:pt x="8432" y="18646"/>
                    </a:lnTo>
                    <a:cubicBezTo>
                      <a:pt x="8223" y="18932"/>
                      <a:pt x="8101" y="19285"/>
                      <a:pt x="8037" y="19632"/>
                    </a:cubicBezTo>
                    <a:cubicBezTo>
                      <a:pt x="7971" y="19310"/>
                      <a:pt x="7904" y="18987"/>
                      <a:pt x="7838" y="18665"/>
                    </a:cubicBezTo>
                    <a:cubicBezTo>
                      <a:pt x="8005" y="18405"/>
                      <a:pt x="8139" y="18124"/>
                      <a:pt x="8239" y="17831"/>
                    </a:cubicBezTo>
                    <a:close/>
                    <a:moveTo>
                      <a:pt x="8637" y="19338"/>
                    </a:moveTo>
                    <a:lnTo>
                      <a:pt x="8637" y="19338"/>
                    </a:lnTo>
                    <a:cubicBezTo>
                      <a:pt x="8700" y="19528"/>
                      <a:pt x="8767" y="19719"/>
                      <a:pt x="8840" y="19906"/>
                    </a:cubicBezTo>
                    <a:cubicBezTo>
                      <a:pt x="8842" y="19911"/>
                      <a:pt x="8845" y="19914"/>
                      <a:pt x="8846" y="19919"/>
                    </a:cubicBezTo>
                    <a:cubicBezTo>
                      <a:pt x="8676" y="19965"/>
                      <a:pt x="8504" y="20011"/>
                      <a:pt x="8332" y="20058"/>
                    </a:cubicBezTo>
                    <a:cubicBezTo>
                      <a:pt x="8468" y="19834"/>
                      <a:pt x="8570" y="19591"/>
                      <a:pt x="8637" y="19338"/>
                    </a:cubicBezTo>
                    <a:close/>
                    <a:moveTo>
                      <a:pt x="8477" y="18810"/>
                    </a:moveTo>
                    <a:cubicBezTo>
                      <a:pt x="8507" y="18920"/>
                      <a:pt x="8542" y="19028"/>
                      <a:pt x="8575" y="19136"/>
                    </a:cubicBezTo>
                    <a:lnTo>
                      <a:pt x="8574" y="19138"/>
                    </a:lnTo>
                    <a:cubicBezTo>
                      <a:pt x="8480" y="19501"/>
                      <a:pt x="8336" y="19852"/>
                      <a:pt x="8152" y="20180"/>
                    </a:cubicBezTo>
                    <a:cubicBezTo>
                      <a:pt x="8124" y="20050"/>
                      <a:pt x="8097" y="19921"/>
                      <a:pt x="8070" y="19790"/>
                    </a:cubicBezTo>
                    <a:lnTo>
                      <a:pt x="8070" y="19790"/>
                    </a:lnTo>
                    <a:cubicBezTo>
                      <a:pt x="8073" y="19790"/>
                      <a:pt x="8076" y="19791"/>
                      <a:pt x="8079" y="19791"/>
                    </a:cubicBezTo>
                    <a:cubicBezTo>
                      <a:pt x="8103" y="19791"/>
                      <a:pt x="8123" y="19774"/>
                      <a:pt x="8128" y="19750"/>
                    </a:cubicBezTo>
                    <a:cubicBezTo>
                      <a:pt x="8190" y="19406"/>
                      <a:pt x="8322" y="19109"/>
                      <a:pt x="8477" y="18810"/>
                    </a:cubicBezTo>
                    <a:close/>
                    <a:moveTo>
                      <a:pt x="8002" y="6808"/>
                    </a:moveTo>
                    <a:cubicBezTo>
                      <a:pt x="8322" y="6941"/>
                      <a:pt x="8619" y="7127"/>
                      <a:pt x="8877" y="7360"/>
                    </a:cubicBezTo>
                    <a:cubicBezTo>
                      <a:pt x="7194" y="9202"/>
                      <a:pt x="6690" y="11550"/>
                      <a:pt x="6819" y="14035"/>
                    </a:cubicBezTo>
                    <a:cubicBezTo>
                      <a:pt x="6947" y="16481"/>
                      <a:pt x="7431" y="18952"/>
                      <a:pt x="7999" y="21385"/>
                    </a:cubicBezTo>
                    <a:cubicBezTo>
                      <a:pt x="5397" y="16715"/>
                      <a:pt x="5374" y="11553"/>
                      <a:pt x="8002" y="6808"/>
                    </a:cubicBezTo>
                    <a:close/>
                    <a:moveTo>
                      <a:pt x="8250" y="20174"/>
                    </a:moveTo>
                    <a:cubicBezTo>
                      <a:pt x="8255" y="20203"/>
                      <a:pt x="8274" y="20228"/>
                      <a:pt x="8303" y="20239"/>
                    </a:cubicBezTo>
                    <a:lnTo>
                      <a:pt x="8301" y="20239"/>
                    </a:lnTo>
                    <a:cubicBezTo>
                      <a:pt x="8301" y="20241"/>
                      <a:pt x="8300" y="20244"/>
                      <a:pt x="8300" y="20246"/>
                    </a:cubicBezTo>
                    <a:cubicBezTo>
                      <a:pt x="8341" y="20646"/>
                      <a:pt x="8472" y="21052"/>
                      <a:pt x="8607" y="21449"/>
                    </a:cubicBezTo>
                    <a:cubicBezTo>
                      <a:pt x="8569" y="21580"/>
                      <a:pt x="8539" y="21714"/>
                      <a:pt x="8507" y="21847"/>
                    </a:cubicBezTo>
                    <a:cubicBezTo>
                      <a:pt x="8394" y="21326"/>
                      <a:pt x="8282" y="20805"/>
                      <a:pt x="8174" y="20284"/>
                    </a:cubicBezTo>
                    <a:cubicBezTo>
                      <a:pt x="8201" y="20247"/>
                      <a:pt x="8225" y="20211"/>
                      <a:pt x="8250" y="20174"/>
                    </a:cubicBezTo>
                    <a:close/>
                    <a:moveTo>
                      <a:pt x="9401" y="20059"/>
                    </a:moveTo>
                    <a:cubicBezTo>
                      <a:pt x="9406" y="20679"/>
                      <a:pt x="9473" y="21298"/>
                      <a:pt x="9600" y="21905"/>
                    </a:cubicBezTo>
                    <a:lnTo>
                      <a:pt x="9095" y="21884"/>
                    </a:lnTo>
                    <a:cubicBezTo>
                      <a:pt x="8932" y="21329"/>
                      <a:pt x="8807" y="20717"/>
                      <a:pt x="8544" y="20207"/>
                    </a:cubicBezTo>
                    <a:lnTo>
                      <a:pt x="8542" y="20207"/>
                    </a:lnTo>
                    <a:cubicBezTo>
                      <a:pt x="8829" y="20160"/>
                      <a:pt x="9116" y="20110"/>
                      <a:pt x="9401" y="20059"/>
                    </a:cubicBezTo>
                    <a:close/>
                    <a:moveTo>
                      <a:pt x="6839" y="6582"/>
                    </a:moveTo>
                    <a:cubicBezTo>
                      <a:pt x="7185" y="6582"/>
                      <a:pt x="7530" y="6637"/>
                      <a:pt x="7863" y="6756"/>
                    </a:cubicBezTo>
                    <a:cubicBezTo>
                      <a:pt x="4805" y="11148"/>
                      <a:pt x="4899" y="17917"/>
                      <a:pt x="8175" y="22176"/>
                    </a:cubicBezTo>
                    <a:cubicBezTo>
                      <a:pt x="8179" y="22179"/>
                      <a:pt x="8183" y="22184"/>
                      <a:pt x="8188" y="22187"/>
                    </a:cubicBezTo>
                    <a:cubicBezTo>
                      <a:pt x="8285" y="22585"/>
                      <a:pt x="8381" y="22981"/>
                      <a:pt x="8480" y="23376"/>
                    </a:cubicBezTo>
                    <a:cubicBezTo>
                      <a:pt x="8463" y="23378"/>
                      <a:pt x="8446" y="23380"/>
                      <a:pt x="8428" y="23380"/>
                    </a:cubicBezTo>
                    <a:cubicBezTo>
                      <a:pt x="8058" y="23380"/>
                      <a:pt x="7434" y="22854"/>
                      <a:pt x="7198" y="22644"/>
                    </a:cubicBezTo>
                    <a:lnTo>
                      <a:pt x="7198" y="22646"/>
                    </a:lnTo>
                    <a:cubicBezTo>
                      <a:pt x="6878" y="22362"/>
                      <a:pt x="6604" y="21956"/>
                      <a:pt x="6365" y="21597"/>
                    </a:cubicBezTo>
                    <a:cubicBezTo>
                      <a:pt x="5944" y="20963"/>
                      <a:pt x="5622" y="20258"/>
                      <a:pt x="5353" y="19548"/>
                    </a:cubicBezTo>
                    <a:cubicBezTo>
                      <a:pt x="4805" y="18099"/>
                      <a:pt x="4465" y="16562"/>
                      <a:pt x="4314" y="15023"/>
                    </a:cubicBezTo>
                    <a:cubicBezTo>
                      <a:pt x="4032" y="12151"/>
                      <a:pt x="4220" y="8891"/>
                      <a:pt x="6215" y="6641"/>
                    </a:cubicBezTo>
                    <a:cubicBezTo>
                      <a:pt x="6422" y="6602"/>
                      <a:pt x="6631" y="6582"/>
                      <a:pt x="6839" y="6582"/>
                    </a:cubicBezTo>
                    <a:close/>
                    <a:moveTo>
                      <a:pt x="5670" y="6786"/>
                    </a:moveTo>
                    <a:lnTo>
                      <a:pt x="5670" y="6786"/>
                    </a:lnTo>
                    <a:cubicBezTo>
                      <a:pt x="3461" y="9355"/>
                      <a:pt x="3638" y="13700"/>
                      <a:pt x="4239" y="16787"/>
                    </a:cubicBezTo>
                    <a:cubicBezTo>
                      <a:pt x="4589" y="18587"/>
                      <a:pt x="5158" y="20456"/>
                      <a:pt x="6231" y="21967"/>
                    </a:cubicBezTo>
                    <a:cubicBezTo>
                      <a:pt x="6594" y="22477"/>
                      <a:pt x="7409" y="23628"/>
                      <a:pt x="8180" y="23628"/>
                    </a:cubicBezTo>
                    <a:cubicBezTo>
                      <a:pt x="8295" y="23628"/>
                      <a:pt x="8410" y="23603"/>
                      <a:pt x="8521" y="23545"/>
                    </a:cubicBezTo>
                    <a:cubicBezTo>
                      <a:pt x="8673" y="24157"/>
                      <a:pt x="8824" y="24764"/>
                      <a:pt x="8972" y="25368"/>
                    </a:cubicBezTo>
                    <a:lnTo>
                      <a:pt x="8971" y="25370"/>
                    </a:lnTo>
                    <a:cubicBezTo>
                      <a:pt x="9006" y="25508"/>
                      <a:pt x="9041" y="25647"/>
                      <a:pt x="9074" y="25786"/>
                    </a:cubicBezTo>
                    <a:cubicBezTo>
                      <a:pt x="8852" y="25821"/>
                      <a:pt x="8636" y="25838"/>
                      <a:pt x="8427" y="25838"/>
                    </a:cubicBezTo>
                    <a:cubicBezTo>
                      <a:pt x="3884" y="25838"/>
                      <a:pt x="2532" y="17844"/>
                      <a:pt x="2364" y="14494"/>
                    </a:cubicBezTo>
                    <a:cubicBezTo>
                      <a:pt x="2262" y="12481"/>
                      <a:pt x="2342" y="10261"/>
                      <a:pt x="3471" y="8517"/>
                    </a:cubicBezTo>
                    <a:cubicBezTo>
                      <a:pt x="3987" y="7720"/>
                      <a:pt x="4789" y="7094"/>
                      <a:pt x="5670" y="6786"/>
                    </a:cubicBezTo>
                    <a:close/>
                    <a:moveTo>
                      <a:pt x="6325" y="4016"/>
                    </a:moveTo>
                    <a:cubicBezTo>
                      <a:pt x="7017" y="4016"/>
                      <a:pt x="7730" y="4184"/>
                      <a:pt x="8430" y="4556"/>
                    </a:cubicBezTo>
                    <a:cubicBezTo>
                      <a:pt x="8448" y="4568"/>
                      <a:pt x="8468" y="4573"/>
                      <a:pt x="8487" y="4573"/>
                    </a:cubicBezTo>
                    <a:cubicBezTo>
                      <a:pt x="8514" y="4573"/>
                      <a:pt x="8541" y="4563"/>
                      <a:pt x="8561" y="4544"/>
                    </a:cubicBezTo>
                    <a:cubicBezTo>
                      <a:pt x="8655" y="5324"/>
                      <a:pt x="9006" y="6061"/>
                      <a:pt x="9669" y="6604"/>
                    </a:cubicBezTo>
                    <a:cubicBezTo>
                      <a:pt x="9514" y="6740"/>
                      <a:pt x="9356" y="6875"/>
                      <a:pt x="9210" y="7017"/>
                    </a:cubicBezTo>
                    <a:cubicBezTo>
                      <a:pt x="9175" y="7051"/>
                      <a:pt x="9144" y="7084"/>
                      <a:pt x="9113" y="7118"/>
                    </a:cubicBezTo>
                    <a:cubicBezTo>
                      <a:pt x="9108" y="7113"/>
                      <a:pt x="9106" y="7108"/>
                      <a:pt x="9101" y="7103"/>
                    </a:cubicBezTo>
                    <a:cubicBezTo>
                      <a:pt x="8444" y="6512"/>
                      <a:pt x="7632" y="6243"/>
                      <a:pt x="6808" y="6243"/>
                    </a:cubicBezTo>
                    <a:cubicBezTo>
                      <a:pt x="5899" y="6243"/>
                      <a:pt x="4976" y="6569"/>
                      <a:pt x="4229" y="7151"/>
                    </a:cubicBezTo>
                    <a:cubicBezTo>
                      <a:pt x="2352" y="8611"/>
                      <a:pt x="2006" y="11269"/>
                      <a:pt x="2012" y="13483"/>
                    </a:cubicBezTo>
                    <a:cubicBezTo>
                      <a:pt x="2021" y="17041"/>
                      <a:pt x="3321" y="26105"/>
                      <a:pt x="8257" y="26105"/>
                    </a:cubicBezTo>
                    <a:cubicBezTo>
                      <a:pt x="8538" y="26105"/>
                      <a:pt x="8829" y="26076"/>
                      <a:pt x="9133" y="26015"/>
                    </a:cubicBezTo>
                    <a:cubicBezTo>
                      <a:pt x="9237" y="26438"/>
                      <a:pt x="9345" y="26857"/>
                      <a:pt x="9471" y="27270"/>
                    </a:cubicBezTo>
                    <a:cubicBezTo>
                      <a:pt x="9441" y="27229"/>
                      <a:pt x="9394" y="27201"/>
                      <a:pt x="9341" y="27201"/>
                    </a:cubicBezTo>
                    <a:cubicBezTo>
                      <a:pt x="9315" y="27201"/>
                      <a:pt x="9287" y="27208"/>
                      <a:pt x="9259" y="27223"/>
                    </a:cubicBezTo>
                    <a:cubicBezTo>
                      <a:pt x="8461" y="27677"/>
                      <a:pt x="7737" y="27879"/>
                      <a:pt x="7080" y="27879"/>
                    </a:cubicBezTo>
                    <a:cubicBezTo>
                      <a:pt x="2613" y="27879"/>
                      <a:pt x="1241" y="18542"/>
                      <a:pt x="877" y="15334"/>
                    </a:cubicBezTo>
                    <a:cubicBezTo>
                      <a:pt x="575" y="12651"/>
                      <a:pt x="372" y="9680"/>
                      <a:pt x="1634" y="7199"/>
                    </a:cubicBezTo>
                    <a:cubicBezTo>
                      <a:pt x="2578" y="5348"/>
                      <a:pt x="4374" y="4016"/>
                      <a:pt x="6325" y="4016"/>
                    </a:cubicBezTo>
                    <a:close/>
                    <a:moveTo>
                      <a:pt x="17960" y="3634"/>
                    </a:moveTo>
                    <a:cubicBezTo>
                      <a:pt x="19163" y="3634"/>
                      <a:pt x="20359" y="3866"/>
                      <a:pt x="21477" y="4391"/>
                    </a:cubicBezTo>
                    <a:cubicBezTo>
                      <a:pt x="22736" y="4980"/>
                      <a:pt x="23674" y="5924"/>
                      <a:pt x="24434" y="7023"/>
                    </a:cubicBezTo>
                    <a:cubicBezTo>
                      <a:pt x="23176" y="6123"/>
                      <a:pt x="21609" y="5721"/>
                      <a:pt x="19984" y="5721"/>
                    </a:cubicBezTo>
                    <a:cubicBezTo>
                      <a:pt x="16629" y="5721"/>
                      <a:pt x="13028" y="7439"/>
                      <a:pt x="11400" y="10041"/>
                    </a:cubicBezTo>
                    <a:cubicBezTo>
                      <a:pt x="9882" y="12470"/>
                      <a:pt x="10555" y="15965"/>
                      <a:pt x="10856" y="18630"/>
                    </a:cubicBezTo>
                    <a:cubicBezTo>
                      <a:pt x="11267" y="22286"/>
                      <a:pt x="11985" y="25921"/>
                      <a:pt x="13134" y="29418"/>
                    </a:cubicBezTo>
                    <a:cubicBezTo>
                      <a:pt x="13148" y="29461"/>
                      <a:pt x="13180" y="29479"/>
                      <a:pt x="13213" y="29479"/>
                    </a:cubicBezTo>
                    <a:cubicBezTo>
                      <a:pt x="13268" y="29479"/>
                      <a:pt x="13325" y="29430"/>
                      <a:pt x="13306" y="29361"/>
                    </a:cubicBezTo>
                    <a:cubicBezTo>
                      <a:pt x="12504" y="26356"/>
                      <a:pt x="11798" y="23333"/>
                      <a:pt x="11369" y="20250"/>
                    </a:cubicBezTo>
                    <a:cubicBezTo>
                      <a:pt x="11016" y="17696"/>
                      <a:pt x="10483" y="14737"/>
                      <a:pt x="10944" y="12176"/>
                    </a:cubicBezTo>
                    <a:cubicBezTo>
                      <a:pt x="11467" y="9268"/>
                      <a:pt x="14171" y="7586"/>
                      <a:pt x="16766" y="6673"/>
                    </a:cubicBezTo>
                    <a:cubicBezTo>
                      <a:pt x="17857" y="6289"/>
                      <a:pt x="18965" y="6081"/>
                      <a:pt x="20049" y="6081"/>
                    </a:cubicBezTo>
                    <a:cubicBezTo>
                      <a:pt x="21805" y="6081"/>
                      <a:pt x="23498" y="6626"/>
                      <a:pt x="24960" y="7852"/>
                    </a:cubicBezTo>
                    <a:cubicBezTo>
                      <a:pt x="25540" y="8848"/>
                      <a:pt x="26013" y="9923"/>
                      <a:pt x="26463" y="10957"/>
                    </a:cubicBezTo>
                    <a:cubicBezTo>
                      <a:pt x="27510" y="13375"/>
                      <a:pt x="28335" y="15883"/>
                      <a:pt x="29078" y="18410"/>
                    </a:cubicBezTo>
                    <a:lnTo>
                      <a:pt x="29078" y="18411"/>
                    </a:lnTo>
                    <a:cubicBezTo>
                      <a:pt x="29738" y="20654"/>
                      <a:pt x="30932" y="23432"/>
                      <a:pt x="30505" y="25806"/>
                    </a:cubicBezTo>
                    <a:cubicBezTo>
                      <a:pt x="30112" y="27985"/>
                      <a:pt x="27880" y="29004"/>
                      <a:pt x="25710" y="29737"/>
                    </a:cubicBezTo>
                    <a:cubicBezTo>
                      <a:pt x="25862" y="29555"/>
                      <a:pt x="26018" y="29375"/>
                      <a:pt x="26184" y="29206"/>
                    </a:cubicBezTo>
                    <a:cubicBezTo>
                      <a:pt x="26218" y="29169"/>
                      <a:pt x="26180" y="29109"/>
                      <a:pt x="26139" y="29109"/>
                    </a:cubicBezTo>
                    <a:cubicBezTo>
                      <a:pt x="26129" y="29109"/>
                      <a:pt x="26118" y="29113"/>
                      <a:pt x="26109" y="29122"/>
                    </a:cubicBezTo>
                    <a:cubicBezTo>
                      <a:pt x="25871" y="29330"/>
                      <a:pt x="25656" y="29563"/>
                      <a:pt x="25467" y="29816"/>
                    </a:cubicBezTo>
                    <a:cubicBezTo>
                      <a:pt x="25086" y="29942"/>
                      <a:pt x="24709" y="30060"/>
                      <a:pt x="24348" y="30175"/>
                    </a:cubicBezTo>
                    <a:cubicBezTo>
                      <a:pt x="24480" y="30057"/>
                      <a:pt x="24611" y="29936"/>
                      <a:pt x="24733" y="29808"/>
                    </a:cubicBezTo>
                    <a:cubicBezTo>
                      <a:pt x="24773" y="29768"/>
                      <a:pt x="24731" y="29701"/>
                      <a:pt x="24684" y="29701"/>
                    </a:cubicBezTo>
                    <a:cubicBezTo>
                      <a:pt x="24673" y="29701"/>
                      <a:pt x="24661" y="29705"/>
                      <a:pt x="24651" y="29714"/>
                    </a:cubicBezTo>
                    <a:cubicBezTo>
                      <a:pt x="24447" y="29885"/>
                      <a:pt x="24257" y="30073"/>
                      <a:pt x="24072" y="30264"/>
                    </a:cubicBezTo>
                    <a:cubicBezTo>
                      <a:pt x="23747" y="30368"/>
                      <a:pt x="23434" y="30470"/>
                      <a:pt x="23146" y="30574"/>
                    </a:cubicBezTo>
                    <a:cubicBezTo>
                      <a:pt x="23250" y="30457"/>
                      <a:pt x="23355" y="30342"/>
                      <a:pt x="23463" y="30229"/>
                    </a:cubicBezTo>
                    <a:cubicBezTo>
                      <a:pt x="23490" y="30201"/>
                      <a:pt x="23460" y="30154"/>
                      <a:pt x="23428" y="30154"/>
                    </a:cubicBezTo>
                    <a:cubicBezTo>
                      <a:pt x="23420" y="30154"/>
                      <a:pt x="23412" y="30157"/>
                      <a:pt x="23404" y="30164"/>
                    </a:cubicBezTo>
                    <a:cubicBezTo>
                      <a:pt x="23234" y="30314"/>
                      <a:pt x="23074" y="30478"/>
                      <a:pt x="22929" y="30653"/>
                    </a:cubicBezTo>
                    <a:lnTo>
                      <a:pt x="21861" y="31047"/>
                    </a:lnTo>
                    <a:cubicBezTo>
                      <a:pt x="21997" y="30880"/>
                      <a:pt x="22131" y="30711"/>
                      <a:pt x="22260" y="30537"/>
                    </a:cubicBezTo>
                    <a:cubicBezTo>
                      <a:pt x="22292" y="30492"/>
                      <a:pt x="22254" y="30438"/>
                      <a:pt x="22212" y="30438"/>
                    </a:cubicBezTo>
                    <a:cubicBezTo>
                      <a:pt x="22198" y="30438"/>
                      <a:pt x="22183" y="30444"/>
                      <a:pt x="22171" y="30459"/>
                    </a:cubicBezTo>
                    <a:cubicBezTo>
                      <a:pt x="21986" y="30677"/>
                      <a:pt x="21812" y="30902"/>
                      <a:pt x="21638" y="31130"/>
                    </a:cubicBezTo>
                    <a:lnTo>
                      <a:pt x="20575" y="31522"/>
                    </a:lnTo>
                    <a:cubicBezTo>
                      <a:pt x="20730" y="31358"/>
                      <a:pt x="20880" y="31190"/>
                      <a:pt x="21018" y="31015"/>
                    </a:cubicBezTo>
                    <a:cubicBezTo>
                      <a:pt x="21052" y="30972"/>
                      <a:pt x="21017" y="30925"/>
                      <a:pt x="20975" y="30925"/>
                    </a:cubicBezTo>
                    <a:cubicBezTo>
                      <a:pt x="20961" y="30925"/>
                      <a:pt x="20947" y="30930"/>
                      <a:pt x="20934" y="30942"/>
                    </a:cubicBezTo>
                    <a:cubicBezTo>
                      <a:pt x="20699" y="31157"/>
                      <a:pt x="20486" y="31394"/>
                      <a:pt x="20274" y="31632"/>
                    </a:cubicBezTo>
                    <a:lnTo>
                      <a:pt x="18934" y="32126"/>
                    </a:lnTo>
                    <a:cubicBezTo>
                      <a:pt x="18693" y="32215"/>
                      <a:pt x="18441" y="32312"/>
                      <a:pt x="18186" y="32408"/>
                    </a:cubicBezTo>
                    <a:cubicBezTo>
                      <a:pt x="18404" y="32016"/>
                      <a:pt x="18658" y="31645"/>
                      <a:pt x="18943" y="31297"/>
                    </a:cubicBezTo>
                    <a:cubicBezTo>
                      <a:pt x="18977" y="31258"/>
                      <a:pt x="18940" y="31208"/>
                      <a:pt x="18900" y="31208"/>
                    </a:cubicBezTo>
                    <a:cubicBezTo>
                      <a:pt x="18887" y="31208"/>
                      <a:pt x="18873" y="31214"/>
                      <a:pt x="18862" y="31227"/>
                    </a:cubicBezTo>
                    <a:cubicBezTo>
                      <a:pt x="18529" y="31595"/>
                      <a:pt x="18253" y="32013"/>
                      <a:pt x="18043" y="32462"/>
                    </a:cubicBezTo>
                    <a:cubicBezTo>
                      <a:pt x="17663" y="32602"/>
                      <a:pt x="17273" y="32736"/>
                      <a:pt x="16881" y="32830"/>
                    </a:cubicBezTo>
                    <a:cubicBezTo>
                      <a:pt x="17220" y="32363"/>
                      <a:pt x="17558" y="31895"/>
                      <a:pt x="17880" y="31415"/>
                    </a:cubicBezTo>
                    <a:cubicBezTo>
                      <a:pt x="17914" y="31363"/>
                      <a:pt x="17872" y="31302"/>
                      <a:pt x="17826" y="31302"/>
                    </a:cubicBezTo>
                    <a:cubicBezTo>
                      <a:pt x="17811" y="31302"/>
                      <a:pt x="17794" y="31309"/>
                      <a:pt x="17781" y="31327"/>
                    </a:cubicBezTo>
                    <a:cubicBezTo>
                      <a:pt x="17405" y="31834"/>
                      <a:pt x="17047" y="32354"/>
                      <a:pt x="16691" y="32875"/>
                    </a:cubicBezTo>
                    <a:cubicBezTo>
                      <a:pt x="16425" y="32931"/>
                      <a:pt x="16154" y="32961"/>
                      <a:pt x="15883" y="32963"/>
                    </a:cubicBezTo>
                    <a:cubicBezTo>
                      <a:pt x="16226" y="32303"/>
                      <a:pt x="16603" y="31662"/>
                      <a:pt x="17015" y="31044"/>
                    </a:cubicBezTo>
                    <a:cubicBezTo>
                      <a:pt x="17039" y="31007"/>
                      <a:pt x="16999" y="30965"/>
                      <a:pt x="16961" y="30965"/>
                    </a:cubicBezTo>
                    <a:cubicBezTo>
                      <a:pt x="16947" y="30965"/>
                      <a:pt x="16934" y="30971"/>
                      <a:pt x="16924" y="30985"/>
                    </a:cubicBezTo>
                    <a:cubicBezTo>
                      <a:pt x="16466" y="31600"/>
                      <a:pt x="16074" y="32261"/>
                      <a:pt x="15754" y="32959"/>
                    </a:cubicBezTo>
                    <a:cubicBezTo>
                      <a:pt x="15478" y="32950"/>
                      <a:pt x="15204" y="32894"/>
                      <a:pt x="14944" y="32797"/>
                    </a:cubicBezTo>
                    <a:cubicBezTo>
                      <a:pt x="15300" y="32059"/>
                      <a:pt x="15703" y="31345"/>
                      <a:pt x="16125" y="30644"/>
                    </a:cubicBezTo>
                    <a:cubicBezTo>
                      <a:pt x="16146" y="30609"/>
                      <a:pt x="16111" y="30572"/>
                      <a:pt x="16077" y="30572"/>
                    </a:cubicBezTo>
                    <a:cubicBezTo>
                      <a:pt x="16065" y="30572"/>
                      <a:pt x="16053" y="30577"/>
                      <a:pt x="16044" y="30589"/>
                    </a:cubicBezTo>
                    <a:cubicBezTo>
                      <a:pt x="15569" y="31268"/>
                      <a:pt x="15172" y="31994"/>
                      <a:pt x="14826" y="32747"/>
                    </a:cubicBezTo>
                    <a:cubicBezTo>
                      <a:pt x="14707" y="32695"/>
                      <a:pt x="14592" y="32633"/>
                      <a:pt x="14482" y="32563"/>
                    </a:cubicBezTo>
                    <a:cubicBezTo>
                      <a:pt x="14463" y="32550"/>
                      <a:pt x="14441" y="32543"/>
                      <a:pt x="14418" y="32543"/>
                    </a:cubicBezTo>
                    <a:cubicBezTo>
                      <a:pt x="14414" y="32543"/>
                      <a:pt x="14410" y="32543"/>
                      <a:pt x="14406" y="32543"/>
                    </a:cubicBezTo>
                    <a:cubicBezTo>
                      <a:pt x="14320" y="32484"/>
                      <a:pt x="14235" y="32424"/>
                      <a:pt x="14149" y="32365"/>
                    </a:cubicBezTo>
                    <a:cubicBezTo>
                      <a:pt x="14496" y="31683"/>
                      <a:pt x="14874" y="31020"/>
                      <a:pt x="15281" y="30374"/>
                    </a:cubicBezTo>
                    <a:cubicBezTo>
                      <a:pt x="15305" y="30336"/>
                      <a:pt x="15264" y="30293"/>
                      <a:pt x="15226" y="30293"/>
                    </a:cubicBezTo>
                    <a:cubicBezTo>
                      <a:pt x="15212" y="30293"/>
                      <a:pt x="15199" y="30299"/>
                      <a:pt x="15190" y="30312"/>
                    </a:cubicBezTo>
                    <a:cubicBezTo>
                      <a:pt x="14750" y="30939"/>
                      <a:pt x="14372" y="31605"/>
                      <a:pt x="14063" y="32303"/>
                    </a:cubicBezTo>
                    <a:cubicBezTo>
                      <a:pt x="13878" y="32175"/>
                      <a:pt x="13692" y="32048"/>
                      <a:pt x="13510" y="31916"/>
                    </a:cubicBezTo>
                    <a:cubicBezTo>
                      <a:pt x="13787" y="31399"/>
                      <a:pt x="14093" y="30899"/>
                      <a:pt x="14426" y="30416"/>
                    </a:cubicBezTo>
                    <a:cubicBezTo>
                      <a:pt x="14454" y="30376"/>
                      <a:pt x="14419" y="30327"/>
                      <a:pt x="14383" y="30327"/>
                    </a:cubicBezTo>
                    <a:cubicBezTo>
                      <a:pt x="14370" y="30327"/>
                      <a:pt x="14357" y="30333"/>
                      <a:pt x="14347" y="30347"/>
                    </a:cubicBezTo>
                    <a:cubicBezTo>
                      <a:pt x="13986" y="30817"/>
                      <a:pt x="13682" y="31319"/>
                      <a:pt x="13414" y="31845"/>
                    </a:cubicBezTo>
                    <a:cubicBezTo>
                      <a:pt x="13207" y="31694"/>
                      <a:pt x="13000" y="31544"/>
                      <a:pt x="12797" y="31386"/>
                    </a:cubicBezTo>
                    <a:cubicBezTo>
                      <a:pt x="13086" y="30983"/>
                      <a:pt x="13376" y="30581"/>
                      <a:pt x="13644" y="30164"/>
                    </a:cubicBezTo>
                    <a:cubicBezTo>
                      <a:pt x="13667" y="30129"/>
                      <a:pt x="13630" y="30090"/>
                      <a:pt x="13595" y="30090"/>
                    </a:cubicBezTo>
                    <a:cubicBezTo>
                      <a:pt x="13582" y="30090"/>
                      <a:pt x="13569" y="30095"/>
                      <a:pt x="13559" y="30108"/>
                    </a:cubicBezTo>
                    <a:cubicBezTo>
                      <a:pt x="13264" y="30502"/>
                      <a:pt x="12992" y="30913"/>
                      <a:pt x="12718" y="31323"/>
                    </a:cubicBezTo>
                    <a:cubicBezTo>
                      <a:pt x="12409" y="31079"/>
                      <a:pt x="12107" y="30827"/>
                      <a:pt x="11825" y="30554"/>
                    </a:cubicBezTo>
                    <a:cubicBezTo>
                      <a:pt x="11585" y="30322"/>
                      <a:pt x="11363" y="30071"/>
                      <a:pt x="11161" y="29807"/>
                    </a:cubicBezTo>
                    <a:cubicBezTo>
                      <a:pt x="11299" y="29523"/>
                      <a:pt x="11438" y="29238"/>
                      <a:pt x="11567" y="28949"/>
                    </a:cubicBezTo>
                    <a:cubicBezTo>
                      <a:pt x="11581" y="28919"/>
                      <a:pt x="11556" y="28893"/>
                      <a:pt x="11530" y="28893"/>
                    </a:cubicBezTo>
                    <a:cubicBezTo>
                      <a:pt x="11518" y="28893"/>
                      <a:pt x="11505" y="28900"/>
                      <a:pt x="11497" y="28914"/>
                    </a:cubicBezTo>
                    <a:cubicBezTo>
                      <a:pt x="11361" y="29187"/>
                      <a:pt x="11234" y="29463"/>
                      <a:pt x="11108" y="29738"/>
                    </a:cubicBezTo>
                    <a:cubicBezTo>
                      <a:pt x="10990" y="29582"/>
                      <a:pt x="10877" y="29423"/>
                      <a:pt x="10772" y="29259"/>
                    </a:cubicBezTo>
                    <a:cubicBezTo>
                      <a:pt x="10896" y="29131"/>
                      <a:pt x="10974" y="28875"/>
                      <a:pt x="11025" y="28774"/>
                    </a:cubicBezTo>
                    <a:cubicBezTo>
                      <a:pt x="11237" y="28345"/>
                      <a:pt x="11438" y="27913"/>
                      <a:pt x="11623" y="27474"/>
                    </a:cubicBezTo>
                    <a:cubicBezTo>
                      <a:pt x="11640" y="27432"/>
                      <a:pt x="11606" y="27399"/>
                      <a:pt x="11573" y="27399"/>
                    </a:cubicBezTo>
                    <a:cubicBezTo>
                      <a:pt x="11556" y="27399"/>
                      <a:pt x="11540" y="27407"/>
                      <a:pt x="11530" y="27427"/>
                    </a:cubicBezTo>
                    <a:cubicBezTo>
                      <a:pt x="11381" y="27737"/>
                      <a:pt x="11231" y="28046"/>
                      <a:pt x="11087" y="28358"/>
                    </a:cubicBezTo>
                    <a:cubicBezTo>
                      <a:pt x="11035" y="28471"/>
                      <a:pt x="10866" y="28969"/>
                      <a:pt x="10718" y="29173"/>
                    </a:cubicBezTo>
                    <a:cubicBezTo>
                      <a:pt x="10627" y="29024"/>
                      <a:pt x="10541" y="28873"/>
                      <a:pt x="10459" y="28722"/>
                    </a:cubicBezTo>
                    <a:cubicBezTo>
                      <a:pt x="10711" y="28263"/>
                      <a:pt x="10950" y="27797"/>
                      <a:pt x="11173" y="27327"/>
                    </a:cubicBezTo>
                    <a:cubicBezTo>
                      <a:pt x="11184" y="27297"/>
                      <a:pt x="11160" y="27273"/>
                      <a:pt x="11136" y="27273"/>
                    </a:cubicBezTo>
                    <a:cubicBezTo>
                      <a:pt x="11124" y="27273"/>
                      <a:pt x="11112" y="27279"/>
                      <a:pt x="11103" y="27292"/>
                    </a:cubicBezTo>
                    <a:cubicBezTo>
                      <a:pt x="10863" y="27732"/>
                      <a:pt x="10633" y="28183"/>
                      <a:pt x="10416" y="28637"/>
                    </a:cubicBezTo>
                    <a:cubicBezTo>
                      <a:pt x="10324" y="28454"/>
                      <a:pt x="10235" y="28267"/>
                      <a:pt x="10153" y="28078"/>
                    </a:cubicBezTo>
                    <a:cubicBezTo>
                      <a:pt x="10325" y="27768"/>
                      <a:pt x="10496" y="27459"/>
                      <a:pt x="10657" y="27145"/>
                    </a:cubicBezTo>
                    <a:cubicBezTo>
                      <a:pt x="10673" y="27113"/>
                      <a:pt x="10646" y="27088"/>
                      <a:pt x="10619" y="27088"/>
                    </a:cubicBezTo>
                    <a:cubicBezTo>
                      <a:pt x="10606" y="27088"/>
                      <a:pt x="10592" y="27094"/>
                      <a:pt x="10584" y="27109"/>
                    </a:cubicBezTo>
                    <a:cubicBezTo>
                      <a:pt x="10418" y="27391"/>
                      <a:pt x="10262" y="27678"/>
                      <a:pt x="10107" y="27966"/>
                    </a:cubicBezTo>
                    <a:cubicBezTo>
                      <a:pt x="10026" y="27767"/>
                      <a:pt x="9948" y="27564"/>
                      <a:pt x="9876" y="27357"/>
                    </a:cubicBezTo>
                    <a:cubicBezTo>
                      <a:pt x="10086" y="27011"/>
                      <a:pt x="10287" y="26661"/>
                      <a:pt x="10464" y="26297"/>
                    </a:cubicBezTo>
                    <a:cubicBezTo>
                      <a:pt x="10480" y="26264"/>
                      <a:pt x="10454" y="26239"/>
                      <a:pt x="10426" y="26239"/>
                    </a:cubicBezTo>
                    <a:cubicBezTo>
                      <a:pt x="10412" y="26239"/>
                      <a:pt x="10397" y="26245"/>
                      <a:pt x="10388" y="26261"/>
                    </a:cubicBezTo>
                    <a:cubicBezTo>
                      <a:pt x="10187" y="26575"/>
                      <a:pt x="10005" y="26901"/>
                      <a:pt x="9833" y="27233"/>
                    </a:cubicBezTo>
                    <a:cubicBezTo>
                      <a:pt x="9771" y="27046"/>
                      <a:pt x="9712" y="26855"/>
                      <a:pt x="9658" y="26662"/>
                    </a:cubicBezTo>
                    <a:cubicBezTo>
                      <a:pt x="9863" y="26184"/>
                      <a:pt x="10090" y="25716"/>
                      <a:pt x="10317" y="25247"/>
                    </a:cubicBezTo>
                    <a:cubicBezTo>
                      <a:pt x="10336" y="25212"/>
                      <a:pt x="10306" y="25183"/>
                      <a:pt x="10276" y="25183"/>
                    </a:cubicBezTo>
                    <a:cubicBezTo>
                      <a:pt x="10261" y="25183"/>
                      <a:pt x="10246" y="25190"/>
                      <a:pt x="10236" y="25207"/>
                    </a:cubicBezTo>
                    <a:cubicBezTo>
                      <a:pt x="9999" y="25633"/>
                      <a:pt x="9801" y="26074"/>
                      <a:pt x="9619" y="26522"/>
                    </a:cubicBezTo>
                    <a:cubicBezTo>
                      <a:pt x="9603" y="26465"/>
                      <a:pt x="9586" y="26411"/>
                      <a:pt x="9570" y="26352"/>
                    </a:cubicBezTo>
                    <a:cubicBezTo>
                      <a:pt x="9532" y="26207"/>
                      <a:pt x="9498" y="26058"/>
                      <a:pt x="9460" y="25912"/>
                    </a:cubicBezTo>
                    <a:cubicBezTo>
                      <a:pt x="9481" y="25870"/>
                      <a:pt x="9463" y="25816"/>
                      <a:pt x="9427" y="25781"/>
                    </a:cubicBezTo>
                    <a:cubicBezTo>
                      <a:pt x="9396" y="25658"/>
                      <a:pt x="9368" y="25536"/>
                      <a:pt x="9337" y="25413"/>
                    </a:cubicBezTo>
                    <a:cubicBezTo>
                      <a:pt x="9600" y="24974"/>
                      <a:pt x="9865" y="24538"/>
                      <a:pt x="10113" y="24093"/>
                    </a:cubicBezTo>
                    <a:cubicBezTo>
                      <a:pt x="10128" y="24068"/>
                      <a:pt x="10107" y="24048"/>
                      <a:pt x="10084" y="24048"/>
                    </a:cubicBezTo>
                    <a:cubicBezTo>
                      <a:pt x="10073" y="24048"/>
                      <a:pt x="10062" y="24053"/>
                      <a:pt x="10055" y="24064"/>
                    </a:cubicBezTo>
                    <a:cubicBezTo>
                      <a:pt x="9798" y="24472"/>
                      <a:pt x="9554" y="24887"/>
                      <a:pt x="9309" y="25301"/>
                    </a:cubicBezTo>
                    <a:cubicBezTo>
                      <a:pt x="9227" y="24970"/>
                      <a:pt x="9144" y="24638"/>
                      <a:pt x="9066" y="24305"/>
                    </a:cubicBezTo>
                    <a:cubicBezTo>
                      <a:pt x="9261" y="23883"/>
                      <a:pt x="9486" y="23473"/>
                      <a:pt x="9737" y="23081"/>
                    </a:cubicBezTo>
                    <a:cubicBezTo>
                      <a:pt x="9755" y="23053"/>
                      <a:pt x="9725" y="23023"/>
                      <a:pt x="9698" y="23023"/>
                    </a:cubicBezTo>
                    <a:cubicBezTo>
                      <a:pt x="9688" y="23023"/>
                      <a:pt x="9678" y="23027"/>
                      <a:pt x="9670" y="23036"/>
                    </a:cubicBezTo>
                    <a:cubicBezTo>
                      <a:pt x="9414" y="23390"/>
                      <a:pt x="9200" y="23774"/>
                      <a:pt x="9036" y="24179"/>
                    </a:cubicBezTo>
                    <a:cubicBezTo>
                      <a:pt x="8960" y="23854"/>
                      <a:pt x="8885" y="23531"/>
                      <a:pt x="8811" y="23205"/>
                    </a:cubicBezTo>
                    <a:cubicBezTo>
                      <a:pt x="8925" y="22918"/>
                      <a:pt x="9052" y="22636"/>
                      <a:pt x="9194" y="22362"/>
                    </a:cubicBezTo>
                    <a:cubicBezTo>
                      <a:pt x="9211" y="22329"/>
                      <a:pt x="9183" y="22302"/>
                      <a:pt x="9154" y="22302"/>
                    </a:cubicBezTo>
                    <a:cubicBezTo>
                      <a:pt x="9140" y="22302"/>
                      <a:pt x="9126" y="22308"/>
                      <a:pt x="9117" y="22324"/>
                    </a:cubicBezTo>
                    <a:cubicBezTo>
                      <a:pt x="8983" y="22557"/>
                      <a:pt x="8869" y="22802"/>
                      <a:pt x="8776" y="23056"/>
                    </a:cubicBezTo>
                    <a:cubicBezTo>
                      <a:pt x="8692" y="22679"/>
                      <a:pt x="8606" y="22303"/>
                      <a:pt x="8523" y="21927"/>
                    </a:cubicBezTo>
                    <a:lnTo>
                      <a:pt x="8523" y="21927"/>
                    </a:lnTo>
                    <a:cubicBezTo>
                      <a:pt x="8529" y="21930"/>
                      <a:pt x="8536" y="21931"/>
                      <a:pt x="8542" y="21931"/>
                    </a:cubicBezTo>
                    <a:cubicBezTo>
                      <a:pt x="8562" y="21931"/>
                      <a:pt x="8581" y="21919"/>
                      <a:pt x="8587" y="21898"/>
                    </a:cubicBezTo>
                    <a:cubicBezTo>
                      <a:pt x="8614" y="21809"/>
                      <a:pt x="8642" y="21720"/>
                      <a:pt x="8668" y="21629"/>
                    </a:cubicBezTo>
                    <a:cubicBezTo>
                      <a:pt x="8722" y="21785"/>
                      <a:pt x="8775" y="21940"/>
                      <a:pt x="8821" y="22093"/>
                    </a:cubicBezTo>
                    <a:cubicBezTo>
                      <a:pt x="8843" y="22163"/>
                      <a:pt x="8913" y="22198"/>
                      <a:pt x="8982" y="22201"/>
                    </a:cubicBezTo>
                    <a:lnTo>
                      <a:pt x="9800" y="22224"/>
                    </a:lnTo>
                    <a:cubicBezTo>
                      <a:pt x="9801" y="22224"/>
                      <a:pt x="9802" y="22224"/>
                      <a:pt x="9804" y="22224"/>
                    </a:cubicBezTo>
                    <a:cubicBezTo>
                      <a:pt x="9911" y="22224"/>
                      <a:pt x="9959" y="22108"/>
                      <a:pt x="9938" y="22018"/>
                    </a:cubicBezTo>
                    <a:cubicBezTo>
                      <a:pt x="9774" y="21317"/>
                      <a:pt x="9691" y="20600"/>
                      <a:pt x="9693" y="19879"/>
                    </a:cubicBezTo>
                    <a:cubicBezTo>
                      <a:pt x="9693" y="19792"/>
                      <a:pt x="9616" y="19744"/>
                      <a:pt x="9539" y="19744"/>
                    </a:cubicBezTo>
                    <a:cubicBezTo>
                      <a:pt x="9525" y="19744"/>
                      <a:pt x="9511" y="19745"/>
                      <a:pt x="9498" y="19748"/>
                    </a:cubicBezTo>
                    <a:cubicBezTo>
                      <a:pt x="9361" y="19783"/>
                      <a:pt x="9224" y="19820"/>
                      <a:pt x="9085" y="19857"/>
                    </a:cubicBezTo>
                    <a:cubicBezTo>
                      <a:pt x="9087" y="19846"/>
                      <a:pt x="9085" y="19836"/>
                      <a:pt x="9084" y="19827"/>
                    </a:cubicBezTo>
                    <a:cubicBezTo>
                      <a:pt x="8005" y="16033"/>
                      <a:pt x="7873" y="12017"/>
                      <a:pt x="10356" y="8710"/>
                    </a:cubicBezTo>
                    <a:cubicBezTo>
                      <a:pt x="12506" y="5846"/>
                      <a:pt x="15651" y="5051"/>
                      <a:pt x="18944" y="5051"/>
                    </a:cubicBezTo>
                    <a:cubicBezTo>
                      <a:pt x="19636" y="5051"/>
                      <a:pt x="20335" y="5086"/>
                      <a:pt x="21033" y="5144"/>
                    </a:cubicBezTo>
                    <a:cubicBezTo>
                      <a:pt x="21035" y="5145"/>
                      <a:pt x="21038" y="5145"/>
                      <a:pt x="21041" y="5145"/>
                    </a:cubicBezTo>
                    <a:cubicBezTo>
                      <a:pt x="21124" y="5145"/>
                      <a:pt x="21149" y="5029"/>
                      <a:pt x="21061" y="5004"/>
                    </a:cubicBezTo>
                    <a:cubicBezTo>
                      <a:pt x="20181" y="4759"/>
                      <a:pt x="19261" y="4640"/>
                      <a:pt x="18336" y="4640"/>
                    </a:cubicBezTo>
                    <a:cubicBezTo>
                      <a:pt x="15198" y="4640"/>
                      <a:pt x="12006" y="6014"/>
                      <a:pt x="10126" y="8511"/>
                    </a:cubicBezTo>
                    <a:cubicBezTo>
                      <a:pt x="8743" y="10350"/>
                      <a:pt x="8056" y="12599"/>
                      <a:pt x="7986" y="14879"/>
                    </a:cubicBezTo>
                    <a:cubicBezTo>
                      <a:pt x="7977" y="14866"/>
                      <a:pt x="7963" y="14859"/>
                      <a:pt x="7949" y="14859"/>
                    </a:cubicBezTo>
                    <a:cubicBezTo>
                      <a:pt x="7934" y="14859"/>
                      <a:pt x="7918" y="14867"/>
                      <a:pt x="7909" y="14883"/>
                    </a:cubicBezTo>
                    <a:cubicBezTo>
                      <a:pt x="7740" y="15158"/>
                      <a:pt x="7600" y="15456"/>
                      <a:pt x="7450" y="15745"/>
                    </a:cubicBezTo>
                    <a:cubicBezTo>
                      <a:pt x="7433" y="15776"/>
                      <a:pt x="7461" y="15802"/>
                      <a:pt x="7489" y="15802"/>
                    </a:cubicBezTo>
                    <a:cubicBezTo>
                      <a:pt x="7502" y="15802"/>
                      <a:pt x="7515" y="15796"/>
                      <a:pt x="7524" y="15781"/>
                    </a:cubicBezTo>
                    <a:cubicBezTo>
                      <a:pt x="7678" y="15499"/>
                      <a:pt x="7849" y="15224"/>
                      <a:pt x="7986" y="14932"/>
                    </a:cubicBezTo>
                    <a:lnTo>
                      <a:pt x="7986" y="14932"/>
                    </a:lnTo>
                    <a:cubicBezTo>
                      <a:pt x="7978" y="15272"/>
                      <a:pt x="7983" y="15611"/>
                      <a:pt x="8001" y="15950"/>
                    </a:cubicBezTo>
                    <a:lnTo>
                      <a:pt x="8001" y="15950"/>
                    </a:lnTo>
                    <a:cubicBezTo>
                      <a:pt x="7997" y="15928"/>
                      <a:pt x="7976" y="15910"/>
                      <a:pt x="7953" y="15910"/>
                    </a:cubicBezTo>
                    <a:cubicBezTo>
                      <a:pt x="7941" y="15910"/>
                      <a:pt x="7929" y="15915"/>
                      <a:pt x="7919" y="15926"/>
                    </a:cubicBezTo>
                    <a:cubicBezTo>
                      <a:pt x="7712" y="16140"/>
                      <a:pt x="7567" y="16411"/>
                      <a:pt x="7460" y="16690"/>
                    </a:cubicBezTo>
                    <a:cubicBezTo>
                      <a:pt x="7291" y="15705"/>
                      <a:pt x="7159" y="14698"/>
                      <a:pt x="7130" y="13697"/>
                    </a:cubicBezTo>
                    <a:cubicBezTo>
                      <a:pt x="7345" y="13241"/>
                      <a:pt x="7598" y="12815"/>
                      <a:pt x="7879" y="12398"/>
                    </a:cubicBezTo>
                    <a:cubicBezTo>
                      <a:pt x="7905" y="12360"/>
                      <a:pt x="7874" y="12314"/>
                      <a:pt x="7839" y="12314"/>
                    </a:cubicBezTo>
                    <a:cubicBezTo>
                      <a:pt x="7827" y="12314"/>
                      <a:pt x="7815" y="12319"/>
                      <a:pt x="7804" y="12332"/>
                    </a:cubicBezTo>
                    <a:cubicBezTo>
                      <a:pt x="7525" y="12677"/>
                      <a:pt x="7307" y="13064"/>
                      <a:pt x="7130" y="13470"/>
                    </a:cubicBezTo>
                    <a:cubicBezTo>
                      <a:pt x="7122" y="13018"/>
                      <a:pt x="7138" y="12564"/>
                      <a:pt x="7181" y="12114"/>
                    </a:cubicBezTo>
                    <a:cubicBezTo>
                      <a:pt x="7187" y="12118"/>
                      <a:pt x="7194" y="12120"/>
                      <a:pt x="7200" y="12120"/>
                    </a:cubicBezTo>
                    <a:cubicBezTo>
                      <a:pt x="7213" y="12120"/>
                      <a:pt x="7225" y="12114"/>
                      <a:pt x="7232" y="12103"/>
                    </a:cubicBezTo>
                    <a:cubicBezTo>
                      <a:pt x="7501" y="11634"/>
                      <a:pt x="7802" y="11185"/>
                      <a:pt x="8134" y="10758"/>
                    </a:cubicBezTo>
                    <a:cubicBezTo>
                      <a:pt x="8159" y="10723"/>
                      <a:pt x="8129" y="10681"/>
                      <a:pt x="8096" y="10681"/>
                    </a:cubicBezTo>
                    <a:cubicBezTo>
                      <a:pt x="8086" y="10681"/>
                      <a:pt x="8075" y="10686"/>
                      <a:pt x="8065" y="10697"/>
                    </a:cubicBezTo>
                    <a:cubicBezTo>
                      <a:pt x="7732" y="11116"/>
                      <a:pt x="7437" y="11564"/>
                      <a:pt x="7189" y="12038"/>
                    </a:cubicBezTo>
                    <a:cubicBezTo>
                      <a:pt x="7227" y="11663"/>
                      <a:pt x="7289" y="11290"/>
                      <a:pt x="7374" y="10922"/>
                    </a:cubicBezTo>
                    <a:cubicBezTo>
                      <a:pt x="7379" y="10936"/>
                      <a:pt x="7392" y="10943"/>
                      <a:pt x="7404" y="10943"/>
                    </a:cubicBezTo>
                    <a:cubicBezTo>
                      <a:pt x="7416" y="10943"/>
                      <a:pt x="7427" y="10937"/>
                      <a:pt x="7433" y="10925"/>
                    </a:cubicBezTo>
                    <a:cubicBezTo>
                      <a:pt x="7646" y="10472"/>
                      <a:pt x="7935" y="10061"/>
                      <a:pt x="8289" y="9709"/>
                    </a:cubicBezTo>
                    <a:cubicBezTo>
                      <a:pt x="8323" y="9675"/>
                      <a:pt x="8287" y="9629"/>
                      <a:pt x="8248" y="9629"/>
                    </a:cubicBezTo>
                    <a:cubicBezTo>
                      <a:pt x="8236" y="9629"/>
                      <a:pt x="8224" y="9633"/>
                      <a:pt x="8214" y="9644"/>
                    </a:cubicBezTo>
                    <a:cubicBezTo>
                      <a:pt x="7860" y="9991"/>
                      <a:pt x="7579" y="10406"/>
                      <a:pt x="7388" y="10861"/>
                    </a:cubicBezTo>
                    <a:cubicBezTo>
                      <a:pt x="7453" y="10582"/>
                      <a:pt x="7533" y="10308"/>
                      <a:pt x="7627" y="10037"/>
                    </a:cubicBezTo>
                    <a:cubicBezTo>
                      <a:pt x="8078" y="8762"/>
                      <a:pt x="8917" y="7691"/>
                      <a:pt x="9940" y="6804"/>
                    </a:cubicBezTo>
                    <a:cubicBezTo>
                      <a:pt x="9972" y="6824"/>
                      <a:pt x="10002" y="6847"/>
                      <a:pt x="10034" y="6867"/>
                    </a:cubicBezTo>
                    <a:cubicBezTo>
                      <a:pt x="10047" y="6875"/>
                      <a:pt x="10061" y="6879"/>
                      <a:pt x="10074" y="6879"/>
                    </a:cubicBezTo>
                    <a:cubicBezTo>
                      <a:pt x="10146" y="6879"/>
                      <a:pt x="10203" y="6770"/>
                      <a:pt x="10134" y="6717"/>
                    </a:cubicBezTo>
                    <a:cubicBezTo>
                      <a:pt x="10117" y="6705"/>
                      <a:pt x="10101" y="6690"/>
                      <a:pt x="10085" y="6678"/>
                    </a:cubicBezTo>
                    <a:cubicBezTo>
                      <a:pt x="11161" y="5777"/>
                      <a:pt x="12428" y="5074"/>
                      <a:pt x="13671" y="4550"/>
                    </a:cubicBezTo>
                    <a:cubicBezTo>
                      <a:pt x="15025" y="3977"/>
                      <a:pt x="16497" y="3634"/>
                      <a:pt x="17960" y="3634"/>
                    </a:cubicBezTo>
                    <a:close/>
                    <a:moveTo>
                      <a:pt x="12479" y="0"/>
                    </a:moveTo>
                    <a:cubicBezTo>
                      <a:pt x="11905" y="0"/>
                      <a:pt x="11321" y="129"/>
                      <a:pt x="10769" y="406"/>
                    </a:cubicBezTo>
                    <a:cubicBezTo>
                      <a:pt x="9820" y="881"/>
                      <a:pt x="9124" y="1758"/>
                      <a:pt x="8778" y="2736"/>
                    </a:cubicBezTo>
                    <a:cubicBezTo>
                      <a:pt x="8226" y="2873"/>
                      <a:pt x="7750" y="3377"/>
                      <a:pt x="7484" y="3869"/>
                    </a:cubicBezTo>
                    <a:cubicBezTo>
                      <a:pt x="7079" y="3751"/>
                      <a:pt x="6669" y="3695"/>
                      <a:pt x="6260" y="3695"/>
                    </a:cubicBezTo>
                    <a:cubicBezTo>
                      <a:pt x="4640" y="3695"/>
                      <a:pt x="3051" y="4575"/>
                      <a:pt x="2022" y="5930"/>
                    </a:cubicBezTo>
                    <a:cubicBezTo>
                      <a:pt x="1" y="8590"/>
                      <a:pt x="186" y="12215"/>
                      <a:pt x="540" y="15353"/>
                    </a:cubicBezTo>
                    <a:cubicBezTo>
                      <a:pt x="915" y="18682"/>
                      <a:pt x="2401" y="28233"/>
                      <a:pt x="7040" y="28233"/>
                    </a:cubicBezTo>
                    <a:cubicBezTo>
                      <a:pt x="7760" y="28233"/>
                      <a:pt x="8556" y="28003"/>
                      <a:pt x="9436" y="27483"/>
                    </a:cubicBezTo>
                    <a:cubicBezTo>
                      <a:pt x="9474" y="27464"/>
                      <a:pt x="9501" y="27426"/>
                      <a:pt x="9506" y="27381"/>
                    </a:cubicBezTo>
                    <a:cubicBezTo>
                      <a:pt x="9795" y="28293"/>
                      <a:pt x="10176" y="29165"/>
                      <a:pt x="10789" y="29928"/>
                    </a:cubicBezTo>
                    <a:cubicBezTo>
                      <a:pt x="11731" y="31103"/>
                      <a:pt x="13005" y="31925"/>
                      <a:pt x="14249" y="32741"/>
                    </a:cubicBezTo>
                    <a:cubicBezTo>
                      <a:pt x="14256" y="32775"/>
                      <a:pt x="14275" y="32806"/>
                      <a:pt x="14304" y="32826"/>
                    </a:cubicBezTo>
                    <a:cubicBezTo>
                      <a:pt x="14822" y="33176"/>
                      <a:pt x="15403" y="33314"/>
                      <a:pt x="16012" y="33314"/>
                    </a:cubicBezTo>
                    <a:cubicBezTo>
                      <a:pt x="17739" y="33314"/>
                      <a:pt x="19695" y="32206"/>
                      <a:pt x="21111" y="31684"/>
                    </a:cubicBezTo>
                    <a:lnTo>
                      <a:pt x="25766" y="29968"/>
                    </a:lnTo>
                    <a:cubicBezTo>
                      <a:pt x="27046" y="29496"/>
                      <a:pt x="28508" y="29094"/>
                      <a:pt x="29556" y="28173"/>
                    </a:cubicBezTo>
                    <a:cubicBezTo>
                      <a:pt x="31233" y="26701"/>
                      <a:pt x="31037" y="24457"/>
                      <a:pt x="30564" y="22480"/>
                    </a:cubicBezTo>
                    <a:cubicBezTo>
                      <a:pt x="29781" y="19214"/>
                      <a:pt x="28793" y="16003"/>
                      <a:pt x="27602" y="12865"/>
                    </a:cubicBezTo>
                    <a:cubicBezTo>
                      <a:pt x="26600" y="10232"/>
                      <a:pt x="25441" y="6957"/>
                      <a:pt x="23215" y="5093"/>
                    </a:cubicBezTo>
                    <a:cubicBezTo>
                      <a:pt x="21731" y="3852"/>
                      <a:pt x="19815" y="3288"/>
                      <a:pt x="17904" y="3288"/>
                    </a:cubicBezTo>
                    <a:cubicBezTo>
                      <a:pt x="17440" y="3288"/>
                      <a:pt x="16976" y="3322"/>
                      <a:pt x="16519" y="3386"/>
                    </a:cubicBezTo>
                    <a:cubicBezTo>
                      <a:pt x="16457" y="3394"/>
                      <a:pt x="16396" y="3409"/>
                      <a:pt x="16336" y="3418"/>
                    </a:cubicBezTo>
                    <a:cubicBezTo>
                      <a:pt x="16139" y="1385"/>
                      <a:pt x="14364" y="0"/>
                      <a:pt x="12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23"/>
              <p:cNvSpPr/>
              <p:nvPr/>
            </p:nvSpPr>
            <p:spPr>
              <a:xfrm>
                <a:off x="52391" y="4566165"/>
                <a:ext cx="25162" cy="35208"/>
              </a:xfrm>
              <a:custGeom>
                <a:avLst/>
                <a:gdLst/>
                <a:ahLst/>
                <a:cxnLst/>
                <a:rect l="l" t="t" r="r" b="b"/>
                <a:pathLst>
                  <a:path w="764" h="1069" extrusionOk="0">
                    <a:moveTo>
                      <a:pt x="685" y="1"/>
                    </a:moveTo>
                    <a:cubicBezTo>
                      <a:pt x="672" y="1"/>
                      <a:pt x="659" y="6"/>
                      <a:pt x="647" y="17"/>
                    </a:cubicBezTo>
                    <a:cubicBezTo>
                      <a:pt x="365" y="293"/>
                      <a:pt x="148" y="629"/>
                      <a:pt x="14" y="1001"/>
                    </a:cubicBezTo>
                    <a:cubicBezTo>
                      <a:pt x="0" y="1038"/>
                      <a:pt x="30" y="1069"/>
                      <a:pt x="59" y="1069"/>
                    </a:cubicBezTo>
                    <a:cubicBezTo>
                      <a:pt x="73" y="1069"/>
                      <a:pt x="88" y="1061"/>
                      <a:pt x="97" y="1042"/>
                    </a:cubicBezTo>
                    <a:cubicBezTo>
                      <a:pt x="258" y="695"/>
                      <a:pt x="472" y="373"/>
                      <a:pt x="728" y="87"/>
                    </a:cubicBezTo>
                    <a:cubicBezTo>
                      <a:pt x="763" y="48"/>
                      <a:pt x="726" y="1"/>
                      <a:pt x="685" y="1"/>
                    </a:cubicBezTo>
                    <a:close/>
                  </a:path>
                </a:pathLst>
              </a:custGeom>
              <a:solidFill>
                <a:srgbClr val="F39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3"/>
              <p:cNvSpPr/>
              <p:nvPr/>
            </p:nvSpPr>
            <p:spPr>
              <a:xfrm>
                <a:off x="199935" y="5087344"/>
                <a:ext cx="17027" cy="27468"/>
              </a:xfrm>
              <a:custGeom>
                <a:avLst/>
                <a:gdLst/>
                <a:ahLst/>
                <a:cxnLst/>
                <a:rect l="l" t="t" r="r" b="b"/>
                <a:pathLst>
                  <a:path w="517" h="834" extrusionOk="0">
                    <a:moveTo>
                      <a:pt x="445" y="0"/>
                    </a:moveTo>
                    <a:cubicBezTo>
                      <a:pt x="432" y="0"/>
                      <a:pt x="418" y="5"/>
                      <a:pt x="406" y="16"/>
                    </a:cubicBezTo>
                    <a:cubicBezTo>
                      <a:pt x="191" y="220"/>
                      <a:pt x="49" y="491"/>
                      <a:pt x="5" y="785"/>
                    </a:cubicBezTo>
                    <a:cubicBezTo>
                      <a:pt x="0" y="816"/>
                      <a:pt x="24" y="834"/>
                      <a:pt x="48" y="834"/>
                    </a:cubicBezTo>
                    <a:cubicBezTo>
                      <a:pt x="66" y="834"/>
                      <a:pt x="83" y="824"/>
                      <a:pt x="89" y="803"/>
                    </a:cubicBezTo>
                    <a:cubicBezTo>
                      <a:pt x="174" y="540"/>
                      <a:pt x="308" y="296"/>
                      <a:pt x="484" y="84"/>
                    </a:cubicBezTo>
                    <a:cubicBezTo>
                      <a:pt x="517" y="44"/>
                      <a:pt x="484" y="0"/>
                      <a:pt x="445" y="0"/>
                    </a:cubicBezTo>
                    <a:close/>
                  </a:path>
                </a:pathLst>
              </a:custGeom>
              <a:solidFill>
                <a:srgbClr val="F39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>
                <a:off x="215974" y="5100880"/>
                <a:ext cx="24833" cy="3237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983" extrusionOk="0">
                    <a:moveTo>
                      <a:pt x="698" y="1"/>
                    </a:moveTo>
                    <a:cubicBezTo>
                      <a:pt x="691" y="1"/>
                      <a:pt x="683" y="3"/>
                      <a:pt x="676" y="9"/>
                    </a:cubicBezTo>
                    <a:cubicBezTo>
                      <a:pt x="391" y="255"/>
                      <a:pt x="171" y="567"/>
                      <a:pt x="18" y="910"/>
                    </a:cubicBezTo>
                    <a:cubicBezTo>
                      <a:pt x="0" y="950"/>
                      <a:pt x="33" y="983"/>
                      <a:pt x="66" y="983"/>
                    </a:cubicBezTo>
                    <a:cubicBezTo>
                      <a:pt x="82" y="983"/>
                      <a:pt x="99" y="974"/>
                      <a:pt x="109" y="955"/>
                    </a:cubicBezTo>
                    <a:cubicBezTo>
                      <a:pt x="275" y="628"/>
                      <a:pt x="487" y="342"/>
                      <a:pt x="729" y="70"/>
                    </a:cubicBezTo>
                    <a:cubicBezTo>
                      <a:pt x="753" y="43"/>
                      <a:pt x="727" y="1"/>
                      <a:pt x="698" y="1"/>
                    </a:cubicBezTo>
                    <a:close/>
                  </a:path>
                </a:pathLst>
              </a:custGeom>
              <a:solidFill>
                <a:srgbClr val="F39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7" name="Google Shape;237;p23"/>
          <p:cNvSpPr/>
          <p:nvPr/>
        </p:nvSpPr>
        <p:spPr>
          <a:xfrm rot="5400000">
            <a:off x="8642675" y="-92925"/>
            <a:ext cx="314505" cy="772588"/>
          </a:xfrm>
          <a:custGeom>
            <a:avLst/>
            <a:gdLst/>
            <a:ahLst/>
            <a:cxnLst/>
            <a:rect l="l" t="t" r="r" b="b"/>
            <a:pathLst>
              <a:path w="6256" h="15368" extrusionOk="0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3"/>
          <p:cNvSpPr>
            <a:spLocks noGrp="1"/>
          </p:cNvSpPr>
          <p:nvPr>
            <p:ph type="pic" idx="2"/>
          </p:nvPr>
        </p:nvSpPr>
        <p:spPr>
          <a:xfrm>
            <a:off x="5406975" y="1235025"/>
            <a:ext cx="2800200" cy="280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247650" dir="18900000" algn="bl" rotWithShape="0">
              <a:schemeClr val="dk2"/>
            </a:outerShdw>
          </a:effectLst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24"/>
          <p:cNvSpPr txBox="1">
            <a:spLocks noGrp="1"/>
          </p:cNvSpPr>
          <p:nvPr>
            <p:ph type="title"/>
          </p:nvPr>
        </p:nvSpPr>
        <p:spPr>
          <a:xfrm>
            <a:off x="713225" y="2823800"/>
            <a:ext cx="3592200" cy="1518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dist="247650" dir="1332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>
            <a:spLocks noGrp="1"/>
          </p:cNvSpPr>
          <p:nvPr>
            <p:ph type="title" hasCustomPrompt="1"/>
          </p:nvPr>
        </p:nvSpPr>
        <p:spPr>
          <a:xfrm>
            <a:off x="713225" y="1151638"/>
            <a:ext cx="3858600" cy="18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rgbClr val="101122"/>
                </a:solidFill>
                <a:highlight>
                  <a:schemeClr val="dk2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44" name="Google Shape;244;p25"/>
          <p:cNvSpPr txBox="1">
            <a:spLocks noGrp="1"/>
          </p:cNvSpPr>
          <p:nvPr>
            <p:ph type="subTitle" idx="1"/>
          </p:nvPr>
        </p:nvSpPr>
        <p:spPr>
          <a:xfrm>
            <a:off x="2683375" y="3546005"/>
            <a:ext cx="5525700" cy="497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5" name="Google Shape;245;p25"/>
          <p:cNvSpPr/>
          <p:nvPr/>
        </p:nvSpPr>
        <p:spPr>
          <a:xfrm>
            <a:off x="398725" y="-92925"/>
            <a:ext cx="314505" cy="772588"/>
          </a:xfrm>
          <a:custGeom>
            <a:avLst/>
            <a:gdLst/>
            <a:ahLst/>
            <a:cxnLst/>
            <a:rect l="l" t="t" r="r" b="b"/>
            <a:pathLst>
              <a:path w="6256" h="15368" extrusionOk="0">
                <a:moveTo>
                  <a:pt x="3247" y="1406"/>
                </a:moveTo>
                <a:cubicBezTo>
                  <a:pt x="4683" y="1437"/>
                  <a:pt x="4492" y="4301"/>
                  <a:pt x="4506" y="5079"/>
                </a:cubicBezTo>
                <a:cubicBezTo>
                  <a:pt x="4525" y="6075"/>
                  <a:pt x="4531" y="7071"/>
                  <a:pt x="4511" y="8066"/>
                </a:cubicBezTo>
                <a:cubicBezTo>
                  <a:pt x="4479" y="9587"/>
                  <a:pt x="4770" y="14306"/>
                  <a:pt x="2568" y="14417"/>
                </a:cubicBezTo>
                <a:cubicBezTo>
                  <a:pt x="1385" y="14081"/>
                  <a:pt x="1137" y="12943"/>
                  <a:pt x="1081" y="11816"/>
                </a:cubicBezTo>
                <a:lnTo>
                  <a:pt x="1081" y="11816"/>
                </a:lnTo>
                <a:cubicBezTo>
                  <a:pt x="1082" y="11826"/>
                  <a:pt x="1086" y="11837"/>
                  <a:pt x="1089" y="11848"/>
                </a:cubicBezTo>
                <a:cubicBezTo>
                  <a:pt x="1092" y="11859"/>
                  <a:pt x="1092" y="11869"/>
                  <a:pt x="1094" y="11880"/>
                </a:cubicBezTo>
                <a:cubicBezTo>
                  <a:pt x="1094" y="11885"/>
                  <a:pt x="1098" y="11886"/>
                  <a:pt x="1100" y="11890"/>
                </a:cubicBezTo>
                <a:cubicBezTo>
                  <a:pt x="1184" y="12180"/>
                  <a:pt x="1404" y="12463"/>
                  <a:pt x="1591" y="12651"/>
                </a:cubicBezTo>
                <a:cubicBezTo>
                  <a:pt x="1817" y="12877"/>
                  <a:pt x="2095" y="13024"/>
                  <a:pt x="2384" y="13024"/>
                </a:cubicBezTo>
                <a:cubicBezTo>
                  <a:pt x="2479" y="13024"/>
                  <a:pt x="2575" y="13009"/>
                  <a:pt x="2670" y="12975"/>
                </a:cubicBezTo>
                <a:cubicBezTo>
                  <a:pt x="2702" y="12977"/>
                  <a:pt x="2734" y="12978"/>
                  <a:pt x="2765" y="12978"/>
                </a:cubicBezTo>
                <a:cubicBezTo>
                  <a:pt x="3569" y="12978"/>
                  <a:pt x="3968" y="12273"/>
                  <a:pt x="4144" y="11462"/>
                </a:cubicBezTo>
                <a:cubicBezTo>
                  <a:pt x="4531" y="9698"/>
                  <a:pt x="4433" y="7521"/>
                  <a:pt x="4238" y="5723"/>
                </a:cubicBezTo>
                <a:cubicBezTo>
                  <a:pt x="4254" y="5714"/>
                  <a:pt x="4267" y="5696"/>
                  <a:pt x="4272" y="5677"/>
                </a:cubicBezTo>
                <a:cubicBezTo>
                  <a:pt x="4306" y="5450"/>
                  <a:pt x="4044" y="5308"/>
                  <a:pt x="3832" y="5308"/>
                </a:cubicBezTo>
                <a:cubicBezTo>
                  <a:pt x="3794" y="5308"/>
                  <a:pt x="3759" y="5312"/>
                  <a:pt x="3727" y="5321"/>
                </a:cubicBezTo>
                <a:cubicBezTo>
                  <a:pt x="3613" y="5355"/>
                  <a:pt x="3518" y="5435"/>
                  <a:pt x="3464" y="5540"/>
                </a:cubicBezTo>
                <a:cubicBezTo>
                  <a:pt x="3460" y="5539"/>
                  <a:pt x="3456" y="5539"/>
                  <a:pt x="3452" y="5539"/>
                </a:cubicBezTo>
                <a:cubicBezTo>
                  <a:pt x="3421" y="5539"/>
                  <a:pt x="3395" y="5565"/>
                  <a:pt x="3397" y="5597"/>
                </a:cubicBezTo>
                <a:cubicBezTo>
                  <a:pt x="3371" y="6571"/>
                  <a:pt x="3443" y="7543"/>
                  <a:pt x="3443" y="8517"/>
                </a:cubicBezTo>
                <a:cubicBezTo>
                  <a:pt x="3443" y="9003"/>
                  <a:pt x="3435" y="9489"/>
                  <a:pt x="3403" y="9975"/>
                </a:cubicBezTo>
                <a:cubicBezTo>
                  <a:pt x="3390" y="10182"/>
                  <a:pt x="3171" y="11995"/>
                  <a:pt x="2607" y="11995"/>
                </a:cubicBezTo>
                <a:cubicBezTo>
                  <a:pt x="2549" y="11995"/>
                  <a:pt x="2489" y="11977"/>
                  <a:pt x="2424" y="11936"/>
                </a:cubicBezTo>
                <a:cubicBezTo>
                  <a:pt x="2421" y="11926"/>
                  <a:pt x="2415" y="11917"/>
                  <a:pt x="2405" y="11910"/>
                </a:cubicBezTo>
                <a:cubicBezTo>
                  <a:pt x="1873" y="11580"/>
                  <a:pt x="1961" y="9767"/>
                  <a:pt x="1932" y="9180"/>
                </a:cubicBezTo>
                <a:cubicBezTo>
                  <a:pt x="1894" y="8366"/>
                  <a:pt x="1879" y="7550"/>
                  <a:pt x="1886" y="6734"/>
                </a:cubicBezTo>
                <a:cubicBezTo>
                  <a:pt x="1897" y="5487"/>
                  <a:pt x="1567" y="1708"/>
                  <a:pt x="3247" y="1406"/>
                </a:cubicBezTo>
                <a:close/>
                <a:moveTo>
                  <a:pt x="3240" y="220"/>
                </a:moveTo>
                <a:cubicBezTo>
                  <a:pt x="6256" y="220"/>
                  <a:pt x="5387" y="5324"/>
                  <a:pt x="5311" y="7248"/>
                </a:cubicBezTo>
                <a:cubicBezTo>
                  <a:pt x="5228" y="9363"/>
                  <a:pt x="5634" y="12489"/>
                  <a:pt x="4377" y="14287"/>
                </a:cubicBezTo>
                <a:cubicBezTo>
                  <a:pt x="4364" y="14304"/>
                  <a:pt x="4358" y="14325"/>
                  <a:pt x="4358" y="14347"/>
                </a:cubicBezTo>
                <a:cubicBezTo>
                  <a:pt x="4186" y="14507"/>
                  <a:pt x="3997" y="14648"/>
                  <a:pt x="3795" y="14770"/>
                </a:cubicBezTo>
                <a:lnTo>
                  <a:pt x="3805" y="14762"/>
                </a:lnTo>
                <a:cubicBezTo>
                  <a:pt x="3913" y="14658"/>
                  <a:pt x="4041" y="14577"/>
                  <a:pt x="4147" y="14473"/>
                </a:cubicBezTo>
                <a:cubicBezTo>
                  <a:pt x="4181" y="14439"/>
                  <a:pt x="4149" y="14396"/>
                  <a:pt x="4110" y="14396"/>
                </a:cubicBezTo>
                <a:cubicBezTo>
                  <a:pt x="4104" y="14396"/>
                  <a:pt x="4097" y="14397"/>
                  <a:pt x="4090" y="14400"/>
                </a:cubicBezTo>
                <a:cubicBezTo>
                  <a:pt x="3872" y="14494"/>
                  <a:pt x="3690" y="14695"/>
                  <a:pt x="3550" y="14900"/>
                </a:cubicBezTo>
                <a:cubicBezTo>
                  <a:pt x="3395" y="14972"/>
                  <a:pt x="3232" y="15025"/>
                  <a:pt x="3065" y="15060"/>
                </a:cubicBezTo>
                <a:cubicBezTo>
                  <a:pt x="2992" y="15074"/>
                  <a:pt x="2917" y="15085"/>
                  <a:pt x="2840" y="15092"/>
                </a:cubicBezTo>
                <a:cubicBezTo>
                  <a:pt x="3005" y="14958"/>
                  <a:pt x="3153" y="14814"/>
                  <a:pt x="3271" y="14634"/>
                </a:cubicBezTo>
                <a:cubicBezTo>
                  <a:pt x="3286" y="14610"/>
                  <a:pt x="3264" y="14585"/>
                  <a:pt x="3241" y="14585"/>
                </a:cubicBezTo>
                <a:cubicBezTo>
                  <a:pt x="3234" y="14585"/>
                  <a:pt x="3226" y="14587"/>
                  <a:pt x="3220" y="14594"/>
                </a:cubicBezTo>
                <a:cubicBezTo>
                  <a:pt x="3064" y="14757"/>
                  <a:pt x="2918" y="14932"/>
                  <a:pt x="2759" y="15093"/>
                </a:cubicBezTo>
                <a:cubicBezTo>
                  <a:pt x="2727" y="15095"/>
                  <a:pt x="2695" y="15095"/>
                  <a:pt x="2664" y="15095"/>
                </a:cubicBezTo>
                <a:cubicBezTo>
                  <a:pt x="2496" y="15095"/>
                  <a:pt x="2330" y="15075"/>
                  <a:pt x="2168" y="15036"/>
                </a:cubicBezTo>
                <a:cubicBezTo>
                  <a:pt x="2278" y="14962"/>
                  <a:pt x="2375" y="14875"/>
                  <a:pt x="2456" y="14771"/>
                </a:cubicBezTo>
                <a:cubicBezTo>
                  <a:pt x="2473" y="14749"/>
                  <a:pt x="2451" y="14727"/>
                  <a:pt x="2428" y="14727"/>
                </a:cubicBezTo>
                <a:cubicBezTo>
                  <a:pt x="2421" y="14727"/>
                  <a:pt x="2414" y="14729"/>
                  <a:pt x="2408" y="14734"/>
                </a:cubicBezTo>
                <a:cubicBezTo>
                  <a:pt x="2298" y="14829"/>
                  <a:pt x="2192" y="14924"/>
                  <a:pt x="2080" y="15012"/>
                </a:cubicBezTo>
                <a:cubicBezTo>
                  <a:pt x="1913" y="14964"/>
                  <a:pt x="1752" y="14902"/>
                  <a:pt x="1596" y="14829"/>
                </a:cubicBezTo>
                <a:cubicBezTo>
                  <a:pt x="1710" y="14720"/>
                  <a:pt x="1827" y="14612"/>
                  <a:pt x="1926" y="14489"/>
                </a:cubicBezTo>
                <a:cubicBezTo>
                  <a:pt x="1948" y="14467"/>
                  <a:pt x="1927" y="14437"/>
                  <a:pt x="1904" y="14437"/>
                </a:cubicBezTo>
                <a:cubicBezTo>
                  <a:pt x="1897" y="14437"/>
                  <a:pt x="1889" y="14439"/>
                  <a:pt x="1883" y="14446"/>
                </a:cubicBezTo>
                <a:cubicBezTo>
                  <a:pt x="1758" y="14554"/>
                  <a:pt x="1648" y="14677"/>
                  <a:pt x="1538" y="14801"/>
                </a:cubicBezTo>
                <a:cubicBezTo>
                  <a:pt x="1446" y="14757"/>
                  <a:pt x="1355" y="14709"/>
                  <a:pt x="1264" y="14660"/>
                </a:cubicBezTo>
                <a:cubicBezTo>
                  <a:pt x="1068" y="14451"/>
                  <a:pt x="909" y="14212"/>
                  <a:pt x="791" y="13952"/>
                </a:cubicBezTo>
                <a:cubicBezTo>
                  <a:pt x="797" y="13950"/>
                  <a:pt x="804" y="13947"/>
                  <a:pt x="808" y="13942"/>
                </a:cubicBezTo>
                <a:cubicBezTo>
                  <a:pt x="872" y="13866"/>
                  <a:pt x="947" y="13799"/>
                  <a:pt x="1031" y="13748"/>
                </a:cubicBezTo>
                <a:cubicBezTo>
                  <a:pt x="1069" y="13725"/>
                  <a:pt x="1046" y="13677"/>
                  <a:pt x="1010" y="13677"/>
                </a:cubicBezTo>
                <a:cubicBezTo>
                  <a:pt x="1004" y="13677"/>
                  <a:pt x="998" y="13678"/>
                  <a:pt x="992" y="13681"/>
                </a:cubicBezTo>
                <a:cubicBezTo>
                  <a:pt x="896" y="13722"/>
                  <a:pt x="815" y="13789"/>
                  <a:pt x="754" y="13875"/>
                </a:cubicBezTo>
                <a:cubicBezTo>
                  <a:pt x="689" y="13727"/>
                  <a:pt x="635" y="13574"/>
                  <a:pt x="590" y="13420"/>
                </a:cubicBezTo>
                <a:cubicBezTo>
                  <a:pt x="604" y="13415"/>
                  <a:pt x="615" y="13402"/>
                  <a:pt x="617" y="13386"/>
                </a:cubicBezTo>
                <a:cubicBezTo>
                  <a:pt x="628" y="13244"/>
                  <a:pt x="716" y="13150"/>
                  <a:pt x="843" y="13094"/>
                </a:cubicBezTo>
                <a:cubicBezTo>
                  <a:pt x="876" y="13080"/>
                  <a:pt x="856" y="13032"/>
                  <a:pt x="825" y="13032"/>
                </a:cubicBezTo>
                <a:cubicBezTo>
                  <a:pt x="823" y="13032"/>
                  <a:pt x="820" y="13032"/>
                  <a:pt x="818" y="13032"/>
                </a:cubicBezTo>
                <a:cubicBezTo>
                  <a:pt x="681" y="13064"/>
                  <a:pt x="592" y="13166"/>
                  <a:pt x="556" y="13292"/>
                </a:cubicBezTo>
                <a:cubicBezTo>
                  <a:pt x="494" y="13029"/>
                  <a:pt x="450" y="12763"/>
                  <a:pt x="424" y="12495"/>
                </a:cubicBezTo>
                <a:lnTo>
                  <a:pt x="424" y="12495"/>
                </a:lnTo>
                <a:cubicBezTo>
                  <a:pt x="428" y="12499"/>
                  <a:pt x="433" y="12501"/>
                  <a:pt x="438" y="12501"/>
                </a:cubicBezTo>
                <a:cubicBezTo>
                  <a:pt x="445" y="12501"/>
                  <a:pt x="452" y="12497"/>
                  <a:pt x="456" y="12490"/>
                </a:cubicBezTo>
                <a:cubicBezTo>
                  <a:pt x="504" y="12401"/>
                  <a:pt x="569" y="12323"/>
                  <a:pt x="649" y="12261"/>
                </a:cubicBezTo>
                <a:cubicBezTo>
                  <a:pt x="666" y="12248"/>
                  <a:pt x="651" y="12222"/>
                  <a:pt x="634" y="12222"/>
                </a:cubicBezTo>
                <a:cubicBezTo>
                  <a:pt x="631" y="12222"/>
                  <a:pt x="627" y="12223"/>
                  <a:pt x="623" y="12226"/>
                </a:cubicBezTo>
                <a:cubicBezTo>
                  <a:pt x="536" y="12286"/>
                  <a:pt x="467" y="12368"/>
                  <a:pt x="421" y="12462"/>
                </a:cubicBezTo>
                <a:cubicBezTo>
                  <a:pt x="368" y="11918"/>
                  <a:pt x="368" y="11359"/>
                  <a:pt x="346" y="10834"/>
                </a:cubicBezTo>
                <a:cubicBezTo>
                  <a:pt x="295" y="9610"/>
                  <a:pt x="297" y="8390"/>
                  <a:pt x="303" y="7166"/>
                </a:cubicBezTo>
                <a:cubicBezTo>
                  <a:pt x="305" y="7127"/>
                  <a:pt x="286" y="7091"/>
                  <a:pt x="252" y="7071"/>
                </a:cubicBezTo>
                <a:cubicBezTo>
                  <a:pt x="305" y="7001"/>
                  <a:pt x="380" y="6949"/>
                  <a:pt x="470" y="6946"/>
                </a:cubicBezTo>
                <a:cubicBezTo>
                  <a:pt x="473" y="6945"/>
                  <a:pt x="475" y="6945"/>
                  <a:pt x="478" y="6945"/>
                </a:cubicBezTo>
                <a:cubicBezTo>
                  <a:pt x="566" y="6945"/>
                  <a:pt x="627" y="6999"/>
                  <a:pt x="695" y="7038"/>
                </a:cubicBezTo>
                <a:cubicBezTo>
                  <a:pt x="676" y="7060"/>
                  <a:pt x="666" y="7089"/>
                  <a:pt x="668" y="7118"/>
                </a:cubicBezTo>
                <a:cubicBezTo>
                  <a:pt x="681" y="7427"/>
                  <a:pt x="686" y="7741"/>
                  <a:pt x="690" y="8055"/>
                </a:cubicBezTo>
                <a:cubicBezTo>
                  <a:pt x="681" y="8069"/>
                  <a:pt x="670" y="8080"/>
                  <a:pt x="660" y="8093"/>
                </a:cubicBezTo>
                <a:cubicBezTo>
                  <a:pt x="531" y="8262"/>
                  <a:pt x="305" y="8452"/>
                  <a:pt x="357" y="8684"/>
                </a:cubicBezTo>
                <a:cubicBezTo>
                  <a:pt x="360" y="8700"/>
                  <a:pt x="372" y="8707"/>
                  <a:pt x="384" y="8707"/>
                </a:cubicBezTo>
                <a:cubicBezTo>
                  <a:pt x="402" y="8707"/>
                  <a:pt x="422" y="8691"/>
                  <a:pt x="416" y="8667"/>
                </a:cubicBezTo>
                <a:cubicBezTo>
                  <a:pt x="386" y="8519"/>
                  <a:pt x="541" y="8318"/>
                  <a:pt x="692" y="8147"/>
                </a:cubicBezTo>
                <a:cubicBezTo>
                  <a:pt x="697" y="8500"/>
                  <a:pt x="698" y="8855"/>
                  <a:pt x="702" y="9210"/>
                </a:cubicBezTo>
                <a:cubicBezTo>
                  <a:pt x="571" y="9394"/>
                  <a:pt x="450" y="9585"/>
                  <a:pt x="340" y="9783"/>
                </a:cubicBezTo>
                <a:cubicBezTo>
                  <a:pt x="324" y="9810"/>
                  <a:pt x="348" y="9835"/>
                  <a:pt x="371" y="9835"/>
                </a:cubicBezTo>
                <a:cubicBezTo>
                  <a:pt x="382" y="9835"/>
                  <a:pt x="393" y="9830"/>
                  <a:pt x="400" y="9818"/>
                </a:cubicBezTo>
                <a:cubicBezTo>
                  <a:pt x="494" y="9658"/>
                  <a:pt x="598" y="9504"/>
                  <a:pt x="705" y="9352"/>
                </a:cubicBezTo>
                <a:cubicBezTo>
                  <a:pt x="706" y="9604"/>
                  <a:pt x="711" y="9854"/>
                  <a:pt x="717" y="10106"/>
                </a:cubicBezTo>
                <a:cubicBezTo>
                  <a:pt x="660" y="10219"/>
                  <a:pt x="604" y="10334"/>
                  <a:pt x="555" y="10452"/>
                </a:cubicBezTo>
                <a:cubicBezTo>
                  <a:pt x="543" y="10478"/>
                  <a:pt x="569" y="10499"/>
                  <a:pt x="593" y="10499"/>
                </a:cubicBezTo>
                <a:cubicBezTo>
                  <a:pt x="605" y="10499"/>
                  <a:pt x="617" y="10494"/>
                  <a:pt x="623" y="10481"/>
                </a:cubicBezTo>
                <a:cubicBezTo>
                  <a:pt x="657" y="10418"/>
                  <a:pt x="692" y="10358"/>
                  <a:pt x="725" y="10296"/>
                </a:cubicBezTo>
                <a:cubicBezTo>
                  <a:pt x="733" y="10543"/>
                  <a:pt x="741" y="10790"/>
                  <a:pt x="756" y="11035"/>
                </a:cubicBezTo>
                <a:cubicBezTo>
                  <a:pt x="627" y="11228"/>
                  <a:pt x="515" y="11431"/>
                  <a:pt x="423" y="11643"/>
                </a:cubicBezTo>
                <a:cubicBezTo>
                  <a:pt x="413" y="11665"/>
                  <a:pt x="432" y="11679"/>
                  <a:pt x="451" y="11679"/>
                </a:cubicBezTo>
                <a:cubicBezTo>
                  <a:pt x="461" y="11679"/>
                  <a:pt x="472" y="11675"/>
                  <a:pt x="478" y="11666"/>
                </a:cubicBezTo>
                <a:cubicBezTo>
                  <a:pt x="577" y="11528"/>
                  <a:pt x="674" y="11384"/>
                  <a:pt x="768" y="11241"/>
                </a:cubicBezTo>
                <a:cubicBezTo>
                  <a:pt x="800" y="11733"/>
                  <a:pt x="859" y="12224"/>
                  <a:pt x="944" y="12710"/>
                </a:cubicBezTo>
                <a:cubicBezTo>
                  <a:pt x="1082" y="13471"/>
                  <a:pt x="1420" y="14362"/>
                  <a:pt x="2192" y="14516"/>
                </a:cubicBezTo>
                <a:cubicBezTo>
                  <a:pt x="2184" y="14589"/>
                  <a:pt x="2236" y="14656"/>
                  <a:pt x="2311" y="14666"/>
                </a:cubicBezTo>
                <a:cubicBezTo>
                  <a:pt x="2398" y="14678"/>
                  <a:pt x="2482" y="14683"/>
                  <a:pt x="2564" y="14683"/>
                </a:cubicBezTo>
                <a:cubicBezTo>
                  <a:pt x="3494" y="14683"/>
                  <a:pt x="4087" y="13956"/>
                  <a:pt x="4340" y="13056"/>
                </a:cubicBezTo>
                <a:cubicBezTo>
                  <a:pt x="4853" y="11236"/>
                  <a:pt x="4775" y="9123"/>
                  <a:pt x="4790" y="7252"/>
                </a:cubicBezTo>
                <a:cubicBezTo>
                  <a:pt x="4796" y="6376"/>
                  <a:pt x="5318" y="1150"/>
                  <a:pt x="3445" y="1150"/>
                </a:cubicBezTo>
                <a:cubicBezTo>
                  <a:pt x="3399" y="1150"/>
                  <a:pt x="3351" y="1153"/>
                  <a:pt x="3301" y="1160"/>
                </a:cubicBezTo>
                <a:cubicBezTo>
                  <a:pt x="3290" y="1155"/>
                  <a:pt x="3278" y="1153"/>
                  <a:pt x="3266" y="1153"/>
                </a:cubicBezTo>
                <a:cubicBezTo>
                  <a:pt x="3262" y="1153"/>
                  <a:pt x="3259" y="1153"/>
                  <a:pt x="3255" y="1154"/>
                </a:cubicBezTo>
                <a:cubicBezTo>
                  <a:pt x="2295" y="1225"/>
                  <a:pt x="1894" y="2035"/>
                  <a:pt x="1730" y="3003"/>
                </a:cubicBezTo>
                <a:cubicBezTo>
                  <a:pt x="1541" y="3210"/>
                  <a:pt x="1384" y="3441"/>
                  <a:pt x="1258" y="3691"/>
                </a:cubicBezTo>
                <a:cubicBezTo>
                  <a:pt x="1241" y="3725"/>
                  <a:pt x="1270" y="3756"/>
                  <a:pt x="1298" y="3756"/>
                </a:cubicBezTo>
                <a:cubicBezTo>
                  <a:pt x="1311" y="3756"/>
                  <a:pt x="1323" y="3750"/>
                  <a:pt x="1331" y="3734"/>
                </a:cubicBezTo>
                <a:cubicBezTo>
                  <a:pt x="1441" y="3533"/>
                  <a:pt x="1567" y="3342"/>
                  <a:pt x="1706" y="3160"/>
                </a:cubicBezTo>
                <a:lnTo>
                  <a:pt x="1706" y="3160"/>
                </a:lnTo>
                <a:cubicBezTo>
                  <a:pt x="1669" y="3428"/>
                  <a:pt x="1647" y="3702"/>
                  <a:pt x="1635" y="3976"/>
                </a:cubicBezTo>
                <a:cubicBezTo>
                  <a:pt x="1626" y="3976"/>
                  <a:pt x="1616" y="3981"/>
                  <a:pt x="1612" y="3989"/>
                </a:cubicBezTo>
                <a:cubicBezTo>
                  <a:pt x="1457" y="4203"/>
                  <a:pt x="1310" y="4423"/>
                  <a:pt x="1165" y="4644"/>
                </a:cubicBezTo>
                <a:cubicBezTo>
                  <a:pt x="1151" y="4667"/>
                  <a:pt x="1171" y="4688"/>
                  <a:pt x="1192" y="4688"/>
                </a:cubicBezTo>
                <a:cubicBezTo>
                  <a:pt x="1202" y="4688"/>
                  <a:pt x="1211" y="4684"/>
                  <a:pt x="1218" y="4674"/>
                </a:cubicBezTo>
                <a:cubicBezTo>
                  <a:pt x="1360" y="4474"/>
                  <a:pt x="1497" y="4270"/>
                  <a:pt x="1631" y="4064"/>
                </a:cubicBezTo>
                <a:lnTo>
                  <a:pt x="1631" y="4064"/>
                </a:lnTo>
                <a:cubicBezTo>
                  <a:pt x="1607" y="4775"/>
                  <a:pt x="1645" y="5460"/>
                  <a:pt x="1635" y="5916"/>
                </a:cubicBezTo>
                <a:cubicBezTo>
                  <a:pt x="1596" y="7459"/>
                  <a:pt x="1639" y="9000"/>
                  <a:pt x="1766" y="10538"/>
                </a:cubicBezTo>
                <a:cubicBezTo>
                  <a:pt x="1803" y="10972"/>
                  <a:pt x="1758" y="11534"/>
                  <a:pt x="2043" y="11843"/>
                </a:cubicBezTo>
                <a:cubicBezTo>
                  <a:pt x="2180" y="12130"/>
                  <a:pt x="2388" y="12249"/>
                  <a:pt x="2606" y="12249"/>
                </a:cubicBezTo>
                <a:cubicBezTo>
                  <a:pt x="2901" y="12249"/>
                  <a:pt x="3214" y="12032"/>
                  <a:pt x="3395" y="11717"/>
                </a:cubicBezTo>
                <a:cubicBezTo>
                  <a:pt x="3798" y="11013"/>
                  <a:pt x="3671" y="9752"/>
                  <a:pt x="3680" y="9002"/>
                </a:cubicBezTo>
                <a:cubicBezTo>
                  <a:pt x="3693" y="7970"/>
                  <a:pt x="3668" y="6928"/>
                  <a:pt x="3553" y="5902"/>
                </a:cubicBezTo>
                <a:cubicBezTo>
                  <a:pt x="3558" y="5895"/>
                  <a:pt x="3561" y="5887"/>
                  <a:pt x="3561" y="5879"/>
                </a:cubicBezTo>
                <a:cubicBezTo>
                  <a:pt x="3561" y="5731"/>
                  <a:pt x="3636" y="5549"/>
                  <a:pt x="3798" y="5521"/>
                </a:cubicBezTo>
                <a:cubicBezTo>
                  <a:pt x="3813" y="5518"/>
                  <a:pt x="3828" y="5517"/>
                  <a:pt x="3841" y="5517"/>
                </a:cubicBezTo>
                <a:cubicBezTo>
                  <a:pt x="3940" y="5517"/>
                  <a:pt x="4000" y="5584"/>
                  <a:pt x="4063" y="5650"/>
                </a:cubicBezTo>
                <a:cubicBezTo>
                  <a:pt x="4074" y="6849"/>
                  <a:pt x="4582" y="12748"/>
                  <a:pt x="2599" y="12748"/>
                </a:cubicBezTo>
                <a:cubicBezTo>
                  <a:pt x="2556" y="12748"/>
                  <a:pt x="2511" y="12745"/>
                  <a:pt x="2466" y="12739"/>
                </a:cubicBezTo>
                <a:cubicBezTo>
                  <a:pt x="2462" y="12739"/>
                  <a:pt x="2458" y="12738"/>
                  <a:pt x="2454" y="12738"/>
                </a:cubicBezTo>
                <a:cubicBezTo>
                  <a:pt x="2410" y="12738"/>
                  <a:pt x="2382" y="12770"/>
                  <a:pt x="2370" y="12809"/>
                </a:cubicBezTo>
                <a:cubicBezTo>
                  <a:pt x="1774" y="12696"/>
                  <a:pt x="1267" y="12030"/>
                  <a:pt x="1283" y="11451"/>
                </a:cubicBezTo>
                <a:cubicBezTo>
                  <a:pt x="1285" y="11397"/>
                  <a:pt x="1236" y="11364"/>
                  <a:pt x="1188" y="11364"/>
                </a:cubicBezTo>
                <a:cubicBezTo>
                  <a:pt x="1183" y="11364"/>
                  <a:pt x="1178" y="11364"/>
                  <a:pt x="1173" y="11365"/>
                </a:cubicBezTo>
                <a:cubicBezTo>
                  <a:pt x="1168" y="11131"/>
                  <a:pt x="1162" y="10895"/>
                  <a:pt x="1153" y="10661"/>
                </a:cubicBezTo>
                <a:cubicBezTo>
                  <a:pt x="1242" y="10530"/>
                  <a:pt x="1333" y="10401"/>
                  <a:pt x="1430" y="10278"/>
                </a:cubicBezTo>
                <a:cubicBezTo>
                  <a:pt x="1455" y="10247"/>
                  <a:pt x="1428" y="10205"/>
                  <a:pt x="1398" y="10205"/>
                </a:cubicBezTo>
                <a:cubicBezTo>
                  <a:pt x="1389" y="10205"/>
                  <a:pt x="1379" y="10209"/>
                  <a:pt x="1371" y="10219"/>
                </a:cubicBezTo>
                <a:cubicBezTo>
                  <a:pt x="1296" y="10309"/>
                  <a:pt x="1221" y="10401"/>
                  <a:pt x="1146" y="10495"/>
                </a:cubicBezTo>
                <a:cubicBezTo>
                  <a:pt x="1137" y="10207"/>
                  <a:pt x="1125" y="9920"/>
                  <a:pt x="1114" y="9631"/>
                </a:cubicBezTo>
                <a:cubicBezTo>
                  <a:pt x="1274" y="9381"/>
                  <a:pt x="1447" y="9139"/>
                  <a:pt x="1634" y="8908"/>
                </a:cubicBezTo>
                <a:cubicBezTo>
                  <a:pt x="1661" y="8875"/>
                  <a:pt x="1632" y="8832"/>
                  <a:pt x="1600" y="8832"/>
                </a:cubicBezTo>
                <a:cubicBezTo>
                  <a:pt x="1590" y="8832"/>
                  <a:pt x="1580" y="8836"/>
                  <a:pt x="1572" y="8845"/>
                </a:cubicBezTo>
                <a:cubicBezTo>
                  <a:pt x="1406" y="9038"/>
                  <a:pt x="1251" y="9241"/>
                  <a:pt x="1108" y="9451"/>
                </a:cubicBezTo>
                <a:cubicBezTo>
                  <a:pt x="1100" y="9252"/>
                  <a:pt x="1094" y="9053"/>
                  <a:pt x="1087" y="8853"/>
                </a:cubicBezTo>
                <a:cubicBezTo>
                  <a:pt x="1213" y="8705"/>
                  <a:pt x="1341" y="8559"/>
                  <a:pt x="1476" y="8420"/>
                </a:cubicBezTo>
                <a:cubicBezTo>
                  <a:pt x="1499" y="8391"/>
                  <a:pt x="1474" y="8355"/>
                  <a:pt x="1444" y="8355"/>
                </a:cubicBezTo>
                <a:cubicBezTo>
                  <a:pt x="1436" y="8355"/>
                  <a:pt x="1428" y="8358"/>
                  <a:pt x="1420" y="8364"/>
                </a:cubicBezTo>
                <a:cubicBezTo>
                  <a:pt x="1301" y="8479"/>
                  <a:pt x="1191" y="8598"/>
                  <a:pt x="1084" y="8719"/>
                </a:cubicBezTo>
                <a:cubicBezTo>
                  <a:pt x="1073" y="8380"/>
                  <a:pt x="1066" y="8041"/>
                  <a:pt x="1063" y="7701"/>
                </a:cubicBezTo>
                <a:cubicBezTo>
                  <a:pt x="1151" y="7585"/>
                  <a:pt x="1240" y="7470"/>
                  <a:pt x="1326" y="7354"/>
                </a:cubicBezTo>
                <a:cubicBezTo>
                  <a:pt x="1342" y="7332"/>
                  <a:pt x="1320" y="7306"/>
                  <a:pt x="1298" y="7306"/>
                </a:cubicBezTo>
                <a:cubicBezTo>
                  <a:pt x="1291" y="7306"/>
                  <a:pt x="1284" y="7309"/>
                  <a:pt x="1278" y="7315"/>
                </a:cubicBezTo>
                <a:cubicBezTo>
                  <a:pt x="1205" y="7406"/>
                  <a:pt x="1133" y="7499"/>
                  <a:pt x="1062" y="7589"/>
                </a:cubicBezTo>
                <a:cubicBezTo>
                  <a:pt x="1059" y="7229"/>
                  <a:pt x="1063" y="6869"/>
                  <a:pt x="1074" y="6509"/>
                </a:cubicBezTo>
                <a:cubicBezTo>
                  <a:pt x="1229" y="6279"/>
                  <a:pt x="1363" y="6037"/>
                  <a:pt x="1478" y="5784"/>
                </a:cubicBezTo>
                <a:cubicBezTo>
                  <a:pt x="1491" y="5753"/>
                  <a:pt x="1464" y="5724"/>
                  <a:pt x="1439" y="5724"/>
                </a:cubicBezTo>
                <a:cubicBezTo>
                  <a:pt x="1427" y="5724"/>
                  <a:pt x="1416" y="5730"/>
                  <a:pt x="1409" y="5744"/>
                </a:cubicBezTo>
                <a:cubicBezTo>
                  <a:pt x="1309" y="5949"/>
                  <a:pt x="1197" y="6145"/>
                  <a:pt x="1079" y="6338"/>
                </a:cubicBezTo>
                <a:cubicBezTo>
                  <a:pt x="1086" y="6104"/>
                  <a:pt x="1087" y="5841"/>
                  <a:pt x="1090" y="5562"/>
                </a:cubicBezTo>
                <a:cubicBezTo>
                  <a:pt x="1213" y="5341"/>
                  <a:pt x="1358" y="5132"/>
                  <a:pt x="1521" y="4937"/>
                </a:cubicBezTo>
                <a:cubicBezTo>
                  <a:pt x="1544" y="4910"/>
                  <a:pt x="1519" y="4873"/>
                  <a:pt x="1492" y="4873"/>
                </a:cubicBezTo>
                <a:cubicBezTo>
                  <a:pt x="1484" y="4873"/>
                  <a:pt x="1476" y="4877"/>
                  <a:pt x="1468" y="4885"/>
                </a:cubicBezTo>
                <a:cubicBezTo>
                  <a:pt x="1325" y="5036"/>
                  <a:pt x="1200" y="5204"/>
                  <a:pt x="1094" y="5384"/>
                </a:cubicBezTo>
                <a:cubicBezTo>
                  <a:pt x="1106" y="4555"/>
                  <a:pt x="1138" y="3599"/>
                  <a:pt x="1312" y="2733"/>
                </a:cubicBezTo>
                <a:cubicBezTo>
                  <a:pt x="1314" y="2733"/>
                  <a:pt x="1317" y="2733"/>
                  <a:pt x="1318" y="2732"/>
                </a:cubicBezTo>
                <a:cubicBezTo>
                  <a:pt x="1596" y="2507"/>
                  <a:pt x="1828" y="2239"/>
                  <a:pt x="1997" y="1922"/>
                </a:cubicBezTo>
                <a:cubicBezTo>
                  <a:pt x="2009" y="1898"/>
                  <a:pt x="1990" y="1877"/>
                  <a:pt x="1969" y="1877"/>
                </a:cubicBezTo>
                <a:cubicBezTo>
                  <a:pt x="1960" y="1877"/>
                  <a:pt x="1950" y="1881"/>
                  <a:pt x="1943" y="1892"/>
                </a:cubicBezTo>
                <a:cubicBezTo>
                  <a:pt x="1773" y="2156"/>
                  <a:pt x="1569" y="2398"/>
                  <a:pt x="1336" y="2610"/>
                </a:cubicBezTo>
                <a:cubicBezTo>
                  <a:pt x="1408" y="2277"/>
                  <a:pt x="1513" y="1952"/>
                  <a:pt x="1650" y="1641"/>
                </a:cubicBezTo>
                <a:cubicBezTo>
                  <a:pt x="1657" y="1647"/>
                  <a:pt x="1666" y="1649"/>
                  <a:pt x="1674" y="1649"/>
                </a:cubicBezTo>
                <a:cubicBezTo>
                  <a:pt x="1684" y="1649"/>
                  <a:pt x="1694" y="1646"/>
                  <a:pt x="1702" y="1640"/>
                </a:cubicBezTo>
                <a:cubicBezTo>
                  <a:pt x="1970" y="1417"/>
                  <a:pt x="2225" y="1179"/>
                  <a:pt x="2466" y="926"/>
                </a:cubicBezTo>
                <a:cubicBezTo>
                  <a:pt x="2494" y="896"/>
                  <a:pt x="2468" y="860"/>
                  <a:pt x="2436" y="860"/>
                </a:cubicBezTo>
                <a:cubicBezTo>
                  <a:pt x="2427" y="860"/>
                  <a:pt x="2417" y="863"/>
                  <a:pt x="2408" y="870"/>
                </a:cubicBezTo>
                <a:cubicBezTo>
                  <a:pt x="2163" y="1072"/>
                  <a:pt x="1929" y="1288"/>
                  <a:pt x="1707" y="1515"/>
                </a:cubicBezTo>
                <a:cubicBezTo>
                  <a:pt x="2008" y="907"/>
                  <a:pt x="2459" y="446"/>
                  <a:pt x="3143" y="279"/>
                </a:cubicBezTo>
                <a:cubicBezTo>
                  <a:pt x="3177" y="272"/>
                  <a:pt x="3202" y="250"/>
                  <a:pt x="3215" y="220"/>
                </a:cubicBezTo>
                <a:cubicBezTo>
                  <a:pt x="3223" y="220"/>
                  <a:pt x="3232" y="220"/>
                  <a:pt x="3240" y="220"/>
                </a:cubicBezTo>
                <a:close/>
                <a:moveTo>
                  <a:pt x="3566" y="0"/>
                </a:moveTo>
                <a:cubicBezTo>
                  <a:pt x="3353" y="0"/>
                  <a:pt x="3119" y="34"/>
                  <a:pt x="2863" y="108"/>
                </a:cubicBezTo>
                <a:cubicBezTo>
                  <a:pt x="2847" y="113"/>
                  <a:pt x="2832" y="124"/>
                  <a:pt x="2824" y="138"/>
                </a:cubicBezTo>
                <a:cubicBezTo>
                  <a:pt x="1192" y="656"/>
                  <a:pt x="1151" y="2480"/>
                  <a:pt x="1008" y="4003"/>
                </a:cubicBezTo>
                <a:cubicBezTo>
                  <a:pt x="925" y="4899"/>
                  <a:pt x="859" y="5812"/>
                  <a:pt x="823" y="6730"/>
                </a:cubicBezTo>
                <a:cubicBezTo>
                  <a:pt x="823" y="6730"/>
                  <a:pt x="821" y="6732"/>
                  <a:pt x="821" y="6734"/>
                </a:cubicBezTo>
                <a:cubicBezTo>
                  <a:pt x="811" y="6745"/>
                  <a:pt x="811" y="6762"/>
                  <a:pt x="821" y="6775"/>
                </a:cubicBezTo>
                <a:cubicBezTo>
                  <a:pt x="821" y="6794"/>
                  <a:pt x="818" y="6813"/>
                  <a:pt x="818" y="6832"/>
                </a:cubicBezTo>
                <a:cubicBezTo>
                  <a:pt x="741" y="6758"/>
                  <a:pt x="612" y="6723"/>
                  <a:pt x="499" y="6723"/>
                </a:cubicBezTo>
                <a:cubicBezTo>
                  <a:pt x="457" y="6723"/>
                  <a:pt x="418" y="6728"/>
                  <a:pt x="384" y="6737"/>
                </a:cubicBezTo>
                <a:cubicBezTo>
                  <a:pt x="187" y="6791"/>
                  <a:pt x="69" y="6969"/>
                  <a:pt x="59" y="7167"/>
                </a:cubicBezTo>
                <a:cubicBezTo>
                  <a:pt x="59" y="7177"/>
                  <a:pt x="64" y="7181"/>
                  <a:pt x="67" y="7189"/>
                </a:cubicBezTo>
                <a:cubicBezTo>
                  <a:pt x="0" y="8998"/>
                  <a:pt x="10" y="10842"/>
                  <a:pt x="193" y="12645"/>
                </a:cubicBezTo>
                <a:cubicBezTo>
                  <a:pt x="268" y="13386"/>
                  <a:pt x="403" y="14083"/>
                  <a:pt x="886" y="14567"/>
                </a:cubicBezTo>
                <a:cubicBezTo>
                  <a:pt x="882" y="14589"/>
                  <a:pt x="886" y="14612"/>
                  <a:pt x="901" y="14631"/>
                </a:cubicBezTo>
                <a:cubicBezTo>
                  <a:pt x="1317" y="15137"/>
                  <a:pt x="1924" y="15368"/>
                  <a:pt x="2541" y="15368"/>
                </a:cubicBezTo>
                <a:cubicBezTo>
                  <a:pt x="3281" y="15368"/>
                  <a:pt x="4035" y="15036"/>
                  <a:pt x="4488" y="14451"/>
                </a:cubicBezTo>
                <a:cubicBezTo>
                  <a:pt x="4523" y="14449"/>
                  <a:pt x="4555" y="14430"/>
                  <a:pt x="4576" y="14401"/>
                </a:cubicBezTo>
                <a:cubicBezTo>
                  <a:pt x="5389" y="13268"/>
                  <a:pt x="5354" y="11931"/>
                  <a:pt x="5408" y="10584"/>
                </a:cubicBezTo>
                <a:cubicBezTo>
                  <a:pt x="5486" y="8638"/>
                  <a:pt x="5567" y="6692"/>
                  <a:pt x="5653" y="4746"/>
                </a:cubicBezTo>
                <a:cubicBezTo>
                  <a:pt x="5720" y="3199"/>
                  <a:pt x="5623" y="0"/>
                  <a:pt x="35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Google Shape;246;p25"/>
          <p:cNvGrpSpPr/>
          <p:nvPr/>
        </p:nvGrpSpPr>
        <p:grpSpPr>
          <a:xfrm>
            <a:off x="65575" y="3544038"/>
            <a:ext cx="1506300" cy="1469575"/>
            <a:chOff x="65575" y="3544038"/>
            <a:chExt cx="1506300" cy="1469575"/>
          </a:xfrm>
        </p:grpSpPr>
        <p:sp>
          <p:nvSpPr>
            <p:cNvPr id="247" name="Google Shape;247;p25"/>
            <p:cNvSpPr/>
            <p:nvPr/>
          </p:nvSpPr>
          <p:spPr>
            <a:xfrm>
              <a:off x="175775" y="3544038"/>
              <a:ext cx="73500" cy="1313450"/>
            </a:xfrm>
            <a:custGeom>
              <a:avLst/>
              <a:gdLst/>
              <a:ahLst/>
              <a:cxnLst/>
              <a:rect l="l" t="t" r="r" b="b"/>
              <a:pathLst>
                <a:path w="2940" h="52538" extrusionOk="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304375" y="3736938"/>
              <a:ext cx="73475" cy="1276675"/>
            </a:xfrm>
            <a:custGeom>
              <a:avLst/>
              <a:gdLst/>
              <a:ahLst/>
              <a:cxnLst/>
              <a:rect l="l" t="t" r="r" b="b"/>
              <a:pathLst>
                <a:path w="2939" h="51067" extrusionOk="0">
                  <a:moveTo>
                    <a:pt x="2939" y="0"/>
                  </a:moveTo>
                  <a:cubicBezTo>
                    <a:pt x="1877" y="17017"/>
                    <a:pt x="0" y="34016"/>
                    <a:pt x="0" y="51067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65575" y="4697430"/>
              <a:ext cx="1506300" cy="31450"/>
            </a:xfrm>
            <a:custGeom>
              <a:avLst/>
              <a:gdLst/>
              <a:ahLst/>
              <a:cxnLst/>
              <a:rect l="l" t="t" r="r" b="b"/>
              <a:pathLst>
                <a:path w="60252" h="1258" extrusionOk="0">
                  <a:moveTo>
                    <a:pt x="0" y="1258"/>
                  </a:moveTo>
                  <a:cubicBezTo>
                    <a:pt x="19930" y="-1231"/>
                    <a:pt x="40168" y="891"/>
                    <a:pt x="60252" y="891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74750" y="4885038"/>
              <a:ext cx="1322625" cy="18375"/>
            </a:xfrm>
            <a:custGeom>
              <a:avLst/>
              <a:gdLst/>
              <a:ahLst/>
              <a:cxnLst/>
              <a:rect l="l" t="t" r="r" b="b"/>
              <a:pathLst>
                <a:path w="52905" h="735" extrusionOk="0">
                  <a:moveTo>
                    <a:pt x="0" y="735"/>
                  </a:moveTo>
                  <a:cubicBezTo>
                    <a:pt x="17637" y="735"/>
                    <a:pt x="35268" y="0"/>
                    <a:pt x="52905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32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32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32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32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32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32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32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32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32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>
            <a:spLocks noGrp="1"/>
          </p:cNvSpPr>
          <p:nvPr>
            <p:ph type="ctrTitle"/>
          </p:nvPr>
        </p:nvSpPr>
        <p:spPr>
          <a:xfrm>
            <a:off x="905850" y="1118950"/>
            <a:ext cx="7332300" cy="20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APP程式設計期末報告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蓋大樓—番茄鐘</a:t>
            </a:r>
            <a:endParaRPr sz="4500"/>
          </a:p>
        </p:txBody>
      </p:sp>
      <p:sp>
        <p:nvSpPr>
          <p:cNvPr id="257" name="Google Shape;257;p27"/>
          <p:cNvSpPr txBox="1">
            <a:spLocks noGrp="1"/>
          </p:cNvSpPr>
          <p:nvPr>
            <p:ph type="subTitle" idx="1"/>
          </p:nvPr>
        </p:nvSpPr>
        <p:spPr>
          <a:xfrm>
            <a:off x="2658300" y="3436300"/>
            <a:ext cx="3827400" cy="1147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6350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學生：李采儒、吳翊瑄、何定潔</a:t>
            </a:r>
            <a:endParaRPr sz="20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6350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指導老師：陳巧旻老師</a:t>
            </a:r>
            <a:endParaRPr sz="20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27"/>
          <p:cNvGrpSpPr/>
          <p:nvPr/>
        </p:nvGrpSpPr>
        <p:grpSpPr>
          <a:xfrm rot="10650761" flipH="1">
            <a:off x="6666077" y="3016717"/>
            <a:ext cx="743981" cy="684304"/>
            <a:chOff x="4232375" y="3335925"/>
            <a:chExt cx="743950" cy="684275"/>
          </a:xfrm>
        </p:grpSpPr>
        <p:sp>
          <p:nvSpPr>
            <p:cNvPr id="259" name="Google Shape;259;p27"/>
            <p:cNvSpPr/>
            <p:nvPr/>
          </p:nvSpPr>
          <p:spPr>
            <a:xfrm>
              <a:off x="4232375" y="3391025"/>
              <a:ext cx="743950" cy="629175"/>
            </a:xfrm>
            <a:custGeom>
              <a:avLst/>
              <a:gdLst/>
              <a:ahLst/>
              <a:cxnLst/>
              <a:rect l="l" t="t" r="r" b="b"/>
              <a:pathLst>
                <a:path w="29758" h="25167" extrusionOk="0">
                  <a:moveTo>
                    <a:pt x="29758" y="25167"/>
                  </a:moveTo>
                  <a:cubicBezTo>
                    <a:pt x="29758" y="12176"/>
                    <a:pt x="12738" y="2553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4232375" y="3391025"/>
              <a:ext cx="78075" cy="123975"/>
            </a:xfrm>
            <a:custGeom>
              <a:avLst/>
              <a:gdLst/>
              <a:ahLst/>
              <a:cxnLst/>
              <a:rect l="l" t="t" r="r" b="b"/>
              <a:pathLst>
                <a:path w="3123" h="4959" extrusionOk="0">
                  <a:moveTo>
                    <a:pt x="0" y="0"/>
                  </a:moveTo>
                  <a:cubicBezTo>
                    <a:pt x="1382" y="1380"/>
                    <a:pt x="2118" y="3284"/>
                    <a:pt x="3123" y="4959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4237875" y="3335925"/>
              <a:ext cx="128600" cy="59700"/>
            </a:xfrm>
            <a:custGeom>
              <a:avLst/>
              <a:gdLst/>
              <a:ahLst/>
              <a:cxnLst/>
              <a:rect l="l" t="t" r="r" b="b"/>
              <a:pathLst>
                <a:path w="5144" h="2388" extrusionOk="0">
                  <a:moveTo>
                    <a:pt x="0" y="2388"/>
                  </a:moveTo>
                  <a:cubicBezTo>
                    <a:pt x="1337" y="1051"/>
                    <a:pt x="3290" y="371"/>
                    <a:pt x="5144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27"/>
          <p:cNvGrpSpPr/>
          <p:nvPr/>
        </p:nvGrpSpPr>
        <p:grpSpPr>
          <a:xfrm>
            <a:off x="8101775" y="3931563"/>
            <a:ext cx="324696" cy="89737"/>
            <a:chOff x="8216300" y="3971838"/>
            <a:chExt cx="324696" cy="89737"/>
          </a:xfrm>
        </p:grpSpPr>
        <p:sp>
          <p:nvSpPr>
            <p:cNvPr id="263" name="Google Shape;263;p27"/>
            <p:cNvSpPr/>
            <p:nvPr/>
          </p:nvSpPr>
          <p:spPr>
            <a:xfrm>
              <a:off x="8216300" y="4052375"/>
              <a:ext cx="275550" cy="9200"/>
            </a:xfrm>
            <a:custGeom>
              <a:avLst/>
              <a:gdLst/>
              <a:ahLst/>
              <a:cxnLst/>
              <a:rect l="l" t="t" r="r" b="b"/>
              <a:pathLst>
                <a:path w="11022" h="368" extrusionOk="0">
                  <a:moveTo>
                    <a:pt x="0" y="0"/>
                  </a:moveTo>
                  <a:cubicBezTo>
                    <a:pt x="3663" y="306"/>
                    <a:pt x="7346" y="368"/>
                    <a:pt x="11022" y="368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8265446" y="3971838"/>
              <a:ext cx="275550" cy="9200"/>
            </a:xfrm>
            <a:custGeom>
              <a:avLst/>
              <a:gdLst/>
              <a:ahLst/>
              <a:cxnLst/>
              <a:rect l="l" t="t" r="r" b="b"/>
              <a:pathLst>
                <a:path w="11022" h="368" extrusionOk="0">
                  <a:moveTo>
                    <a:pt x="0" y="0"/>
                  </a:moveTo>
                  <a:cubicBezTo>
                    <a:pt x="3663" y="306"/>
                    <a:pt x="7346" y="368"/>
                    <a:pt x="11022" y="368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27"/>
          <p:cNvGrpSpPr/>
          <p:nvPr/>
        </p:nvGrpSpPr>
        <p:grpSpPr>
          <a:xfrm rot="-10650761">
            <a:off x="1733952" y="3016717"/>
            <a:ext cx="743981" cy="684304"/>
            <a:chOff x="4232375" y="3335925"/>
            <a:chExt cx="743950" cy="684275"/>
          </a:xfrm>
        </p:grpSpPr>
        <p:sp>
          <p:nvSpPr>
            <p:cNvPr id="266" name="Google Shape;266;p27"/>
            <p:cNvSpPr/>
            <p:nvPr/>
          </p:nvSpPr>
          <p:spPr>
            <a:xfrm>
              <a:off x="4232375" y="3391025"/>
              <a:ext cx="743950" cy="629175"/>
            </a:xfrm>
            <a:custGeom>
              <a:avLst/>
              <a:gdLst/>
              <a:ahLst/>
              <a:cxnLst/>
              <a:rect l="l" t="t" r="r" b="b"/>
              <a:pathLst>
                <a:path w="29758" h="25167" extrusionOk="0">
                  <a:moveTo>
                    <a:pt x="29758" y="25167"/>
                  </a:moveTo>
                  <a:cubicBezTo>
                    <a:pt x="29758" y="12176"/>
                    <a:pt x="12738" y="2553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4232375" y="3391025"/>
              <a:ext cx="78075" cy="123975"/>
            </a:xfrm>
            <a:custGeom>
              <a:avLst/>
              <a:gdLst/>
              <a:ahLst/>
              <a:cxnLst/>
              <a:rect l="l" t="t" r="r" b="b"/>
              <a:pathLst>
                <a:path w="3123" h="4959" extrusionOk="0">
                  <a:moveTo>
                    <a:pt x="0" y="0"/>
                  </a:moveTo>
                  <a:cubicBezTo>
                    <a:pt x="1382" y="1380"/>
                    <a:pt x="2118" y="3284"/>
                    <a:pt x="3123" y="4959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4237875" y="3335925"/>
              <a:ext cx="128600" cy="59700"/>
            </a:xfrm>
            <a:custGeom>
              <a:avLst/>
              <a:gdLst/>
              <a:ahLst/>
              <a:cxnLst/>
              <a:rect l="l" t="t" r="r" b="b"/>
              <a:pathLst>
                <a:path w="5144" h="2388" extrusionOk="0">
                  <a:moveTo>
                    <a:pt x="0" y="2388"/>
                  </a:moveTo>
                  <a:cubicBezTo>
                    <a:pt x="1337" y="1051"/>
                    <a:pt x="3290" y="371"/>
                    <a:pt x="5144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資料庫開發</a:t>
            </a:r>
            <a:endParaRPr/>
          </a:p>
        </p:txBody>
      </p:sp>
      <p:sp>
        <p:nvSpPr>
          <p:cNvPr id="539" name="Google Shape;539;p36"/>
          <p:cNvSpPr txBox="1"/>
          <p:nvPr/>
        </p:nvSpPr>
        <p:spPr>
          <a:xfrm>
            <a:off x="3439913" y="1730550"/>
            <a:ext cx="2266200" cy="2868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dist="123825" dir="18960000" algn="bl" rotWithShape="0">
              <a:schemeClr val="dk2"/>
            </a:outerShdw>
          </a:effectLst>
        </p:spPr>
        <p:txBody>
          <a:bodyPr spcFirstLastPara="1" wrap="square" lIns="274300" tIns="91425" rIns="2743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已註冊過的者</a:t>
            </a:r>
            <a:endParaRPr>
              <a:solidFill>
                <a:schemeClr val="dk1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PUT 更新資料</a:t>
            </a:r>
            <a:endParaRPr>
              <a:solidFill>
                <a:schemeClr val="dk1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更新房子數目，在相同id (使用著名稱)下</a:t>
            </a:r>
            <a:endParaRPr>
              <a:solidFill>
                <a:schemeClr val="dk1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新註冊者</a:t>
            </a:r>
            <a:endParaRPr>
              <a:solidFill>
                <a:schemeClr val="dk1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POST ID、房子數</a:t>
            </a:r>
            <a:endParaRPr>
              <a:solidFill>
                <a:schemeClr val="dk1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grpSp>
        <p:nvGrpSpPr>
          <p:cNvPr id="540" name="Google Shape;540;p36"/>
          <p:cNvGrpSpPr/>
          <p:nvPr/>
        </p:nvGrpSpPr>
        <p:grpSpPr>
          <a:xfrm>
            <a:off x="722100" y="1761500"/>
            <a:ext cx="1923325" cy="1106345"/>
            <a:chOff x="722100" y="1761500"/>
            <a:chExt cx="1923325" cy="1106345"/>
          </a:xfrm>
        </p:grpSpPr>
        <p:sp>
          <p:nvSpPr>
            <p:cNvPr id="541" name="Google Shape;541;p36"/>
            <p:cNvSpPr txBox="1"/>
            <p:nvPr/>
          </p:nvSpPr>
          <p:spPr>
            <a:xfrm>
              <a:off x="722100" y="1761500"/>
              <a:ext cx="1923300" cy="4746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zh-TW" sz="1600">
                  <a:solidFill>
                    <a:schemeClr val="dk1"/>
                  </a:solidFill>
                  <a:latin typeface="Dela Gothic One"/>
                  <a:ea typeface="Dela Gothic One"/>
                  <a:cs typeface="Dela Gothic One"/>
                  <a:sym typeface="Dela Gothic One"/>
                </a:rPr>
                <a:t>撰寫API</a:t>
              </a:r>
              <a:endParaRPr sz="16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endParaRPr>
            </a:p>
          </p:txBody>
        </p:sp>
        <p:sp>
          <p:nvSpPr>
            <p:cNvPr id="542" name="Google Shape;542;p36"/>
            <p:cNvSpPr txBox="1"/>
            <p:nvPr/>
          </p:nvSpPr>
          <p:spPr>
            <a:xfrm>
              <a:off x="722125" y="2356345"/>
              <a:ext cx="19233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Lato"/>
                  <a:ea typeface="Lato"/>
                  <a:cs typeface="Lato"/>
                  <a:sym typeface="Lato"/>
                </a:rPr>
                <a:t>GET(read.php)、POST(insert.php)、PUT(update.php)</a:t>
              </a:r>
              <a:endPara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43" name="Google Shape;543;p36"/>
          <p:cNvGrpSpPr/>
          <p:nvPr/>
        </p:nvGrpSpPr>
        <p:grpSpPr>
          <a:xfrm>
            <a:off x="724200" y="3613350"/>
            <a:ext cx="1923300" cy="986093"/>
            <a:chOff x="724200" y="3613350"/>
            <a:chExt cx="1923300" cy="986093"/>
          </a:xfrm>
        </p:grpSpPr>
        <p:sp>
          <p:nvSpPr>
            <p:cNvPr id="544" name="Google Shape;544;p36"/>
            <p:cNvSpPr txBox="1"/>
            <p:nvPr/>
          </p:nvSpPr>
          <p:spPr>
            <a:xfrm>
              <a:off x="724200" y="3613350"/>
              <a:ext cx="1923300" cy="4746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zh-TW" sz="1600">
                  <a:solidFill>
                    <a:schemeClr val="dk1"/>
                  </a:solidFill>
                  <a:latin typeface="Dela Gothic One"/>
                  <a:ea typeface="Dela Gothic One"/>
                  <a:cs typeface="Dela Gothic One"/>
                  <a:sym typeface="Dela Gothic One"/>
                </a:rPr>
                <a:t>建立資料庫</a:t>
              </a:r>
              <a:endParaRPr sz="16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endParaRPr>
            </a:p>
          </p:txBody>
        </p:sp>
        <p:sp>
          <p:nvSpPr>
            <p:cNvPr id="545" name="Google Shape;545;p36"/>
            <p:cNvSpPr txBox="1"/>
            <p:nvPr/>
          </p:nvSpPr>
          <p:spPr>
            <a:xfrm>
              <a:off x="724200" y="4087943"/>
              <a:ext cx="19233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zh-TW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資料表</a:t>
              </a:r>
              <a:endPara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46" name="Google Shape;546;p36"/>
          <p:cNvGrpSpPr/>
          <p:nvPr/>
        </p:nvGrpSpPr>
        <p:grpSpPr>
          <a:xfrm>
            <a:off x="6500625" y="2797540"/>
            <a:ext cx="2640900" cy="1397059"/>
            <a:chOff x="6500625" y="3234594"/>
            <a:chExt cx="2640900" cy="4100555"/>
          </a:xfrm>
        </p:grpSpPr>
        <p:sp>
          <p:nvSpPr>
            <p:cNvPr id="547" name="Google Shape;547;p36"/>
            <p:cNvSpPr txBox="1"/>
            <p:nvPr/>
          </p:nvSpPr>
          <p:spPr>
            <a:xfrm>
              <a:off x="6500625" y="3234594"/>
              <a:ext cx="2640900" cy="13731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zh-TW" sz="1600">
                  <a:solidFill>
                    <a:schemeClr val="dk1"/>
                  </a:solidFill>
                  <a:latin typeface="Dela Gothic One"/>
                  <a:ea typeface="Dela Gothic One"/>
                  <a:cs typeface="Dela Gothic One"/>
                  <a:sym typeface="Dela Gothic One"/>
                </a:rPr>
                <a:t>使用POSTMAP 呼叫API</a:t>
              </a:r>
              <a:endParaRPr sz="16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endParaRPr>
            </a:p>
          </p:txBody>
        </p:sp>
        <p:sp>
          <p:nvSpPr>
            <p:cNvPr id="548" name="Google Shape;548;p36"/>
            <p:cNvSpPr txBox="1"/>
            <p:nvPr/>
          </p:nvSpPr>
          <p:spPr>
            <a:xfrm>
              <a:off x="6502975" y="4087949"/>
              <a:ext cx="1923300" cy="324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Lato"/>
                  <a:ea typeface="Lato"/>
                  <a:cs typeface="Lato"/>
                  <a:sym typeface="Lato"/>
                </a:rPr>
                <a:t>GET API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Lato"/>
                  <a:ea typeface="Lato"/>
                  <a:cs typeface="Lato"/>
                  <a:sym typeface="Lato"/>
                </a:rPr>
                <a:t>POSTAPI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Lato"/>
                  <a:ea typeface="Lato"/>
                  <a:cs typeface="Lato"/>
                  <a:sym typeface="Lato"/>
                </a:rPr>
                <a:t>PUT API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549" name="Google Shape;549;p36"/>
          <p:cNvCxnSpPr>
            <a:stCxn id="541" idx="3"/>
          </p:cNvCxnSpPr>
          <p:nvPr/>
        </p:nvCxnSpPr>
        <p:spPr>
          <a:xfrm>
            <a:off x="2645400" y="1998800"/>
            <a:ext cx="1024800" cy="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550" name="Google Shape;550;p36"/>
          <p:cNvCxnSpPr>
            <a:stCxn id="547" idx="1"/>
          </p:cNvCxnSpPr>
          <p:nvPr/>
        </p:nvCxnSpPr>
        <p:spPr>
          <a:xfrm rot="10800000">
            <a:off x="5363325" y="2834348"/>
            <a:ext cx="1137300" cy="197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551" name="Google Shape;551;p36"/>
          <p:cNvCxnSpPr>
            <a:stCxn id="544" idx="3"/>
          </p:cNvCxnSpPr>
          <p:nvPr/>
        </p:nvCxnSpPr>
        <p:spPr>
          <a:xfrm rot="10800000" flipH="1">
            <a:off x="2647500" y="3265350"/>
            <a:ext cx="1022700" cy="585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37"/>
          <p:cNvGrpSpPr/>
          <p:nvPr/>
        </p:nvGrpSpPr>
        <p:grpSpPr>
          <a:xfrm>
            <a:off x="1466237" y="1602755"/>
            <a:ext cx="1533909" cy="2614283"/>
            <a:chOff x="717737" y="1769155"/>
            <a:chExt cx="1533909" cy="2614283"/>
          </a:xfrm>
        </p:grpSpPr>
        <p:sp>
          <p:nvSpPr>
            <p:cNvPr id="557" name="Google Shape;557;p37"/>
            <p:cNvSpPr/>
            <p:nvPr/>
          </p:nvSpPr>
          <p:spPr>
            <a:xfrm rot="-1072837">
              <a:off x="825822" y="1870954"/>
              <a:ext cx="789252" cy="801766"/>
            </a:xfrm>
            <a:custGeom>
              <a:avLst/>
              <a:gdLst/>
              <a:ahLst/>
              <a:cxnLst/>
              <a:rect l="l" t="t" r="r" b="b"/>
              <a:pathLst>
                <a:path w="10135" h="10296" extrusionOk="0">
                  <a:moveTo>
                    <a:pt x="2491" y="1"/>
                  </a:moveTo>
                  <a:lnTo>
                    <a:pt x="0" y="7702"/>
                  </a:lnTo>
                  <a:cubicBezTo>
                    <a:pt x="1435" y="8161"/>
                    <a:pt x="2686" y="9079"/>
                    <a:pt x="3581" y="10296"/>
                  </a:cubicBezTo>
                  <a:lnTo>
                    <a:pt x="10135" y="5533"/>
                  </a:lnTo>
                  <a:cubicBezTo>
                    <a:pt x="8230" y="2927"/>
                    <a:pt x="5555" y="988"/>
                    <a:pt x="249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7"/>
            <p:cNvSpPr/>
            <p:nvPr/>
          </p:nvSpPr>
          <p:spPr>
            <a:xfrm rot="-1072837">
              <a:off x="1423846" y="2871583"/>
              <a:ext cx="738323" cy="698975"/>
            </a:xfrm>
            <a:custGeom>
              <a:avLst/>
              <a:gdLst/>
              <a:ahLst/>
              <a:cxnLst/>
              <a:rect l="l" t="t" r="r" b="b"/>
              <a:pathLst>
                <a:path w="9481" h="8976" extrusionOk="0">
                  <a:moveTo>
                    <a:pt x="1377" y="0"/>
                  </a:moveTo>
                  <a:cubicBezTo>
                    <a:pt x="1377" y="1515"/>
                    <a:pt x="895" y="2996"/>
                    <a:pt x="0" y="4212"/>
                  </a:cubicBezTo>
                  <a:lnTo>
                    <a:pt x="6554" y="8976"/>
                  </a:lnTo>
                  <a:cubicBezTo>
                    <a:pt x="8459" y="6370"/>
                    <a:pt x="9480" y="3225"/>
                    <a:pt x="9480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7"/>
            <p:cNvSpPr/>
            <p:nvPr/>
          </p:nvSpPr>
          <p:spPr>
            <a:xfrm rot="-1072837">
              <a:off x="1209082" y="2205561"/>
              <a:ext cx="738323" cy="699910"/>
            </a:xfrm>
            <a:custGeom>
              <a:avLst/>
              <a:gdLst/>
              <a:ahLst/>
              <a:cxnLst/>
              <a:rect l="l" t="t" r="r" b="b"/>
              <a:pathLst>
                <a:path w="9481" h="8988" extrusionOk="0">
                  <a:moveTo>
                    <a:pt x="6554" y="1"/>
                  </a:moveTo>
                  <a:lnTo>
                    <a:pt x="0" y="4764"/>
                  </a:lnTo>
                  <a:cubicBezTo>
                    <a:pt x="895" y="5992"/>
                    <a:pt x="1377" y="7472"/>
                    <a:pt x="1377" y="8987"/>
                  </a:cubicBezTo>
                  <a:lnTo>
                    <a:pt x="9469" y="8987"/>
                  </a:lnTo>
                  <a:cubicBezTo>
                    <a:pt x="9480" y="5751"/>
                    <a:pt x="8459" y="2606"/>
                    <a:pt x="655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7"/>
            <p:cNvSpPr/>
            <p:nvPr/>
          </p:nvSpPr>
          <p:spPr>
            <a:xfrm rot="-1072837">
              <a:off x="1273884" y="3259029"/>
              <a:ext cx="789252" cy="802700"/>
            </a:xfrm>
            <a:custGeom>
              <a:avLst/>
              <a:gdLst/>
              <a:ahLst/>
              <a:cxnLst/>
              <a:rect l="l" t="t" r="r" b="b"/>
              <a:pathLst>
                <a:path w="10135" h="10308" extrusionOk="0">
                  <a:moveTo>
                    <a:pt x="3581" y="0"/>
                  </a:moveTo>
                  <a:cubicBezTo>
                    <a:pt x="2686" y="1229"/>
                    <a:pt x="1435" y="2135"/>
                    <a:pt x="0" y="2594"/>
                  </a:cubicBezTo>
                  <a:lnTo>
                    <a:pt x="2502" y="10307"/>
                  </a:lnTo>
                  <a:cubicBezTo>
                    <a:pt x="5567" y="9309"/>
                    <a:pt x="8241" y="7369"/>
                    <a:pt x="10135" y="4764"/>
                  </a:cubicBezTo>
                  <a:lnTo>
                    <a:pt x="358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7"/>
            <p:cNvSpPr/>
            <p:nvPr/>
          </p:nvSpPr>
          <p:spPr>
            <a:xfrm rot="-1072837">
              <a:off x="801096" y="3627988"/>
              <a:ext cx="734741" cy="658560"/>
            </a:xfrm>
            <a:custGeom>
              <a:avLst/>
              <a:gdLst/>
              <a:ahLst/>
              <a:cxnLst/>
              <a:rect l="l" t="t" r="r" b="b"/>
              <a:pathLst>
                <a:path w="9435" h="8457" extrusionOk="0">
                  <a:moveTo>
                    <a:pt x="2502" y="1"/>
                  </a:moveTo>
                  <a:lnTo>
                    <a:pt x="0" y="7702"/>
                  </a:lnTo>
                  <a:cubicBezTo>
                    <a:pt x="1541" y="8204"/>
                    <a:pt x="3140" y="8457"/>
                    <a:pt x="4740" y="8457"/>
                  </a:cubicBezTo>
                  <a:cubicBezTo>
                    <a:pt x="6322" y="8457"/>
                    <a:pt x="7905" y="8210"/>
                    <a:pt x="9434" y="7714"/>
                  </a:cubicBezTo>
                  <a:lnTo>
                    <a:pt x="6932" y="12"/>
                  </a:lnTo>
                  <a:cubicBezTo>
                    <a:pt x="6221" y="242"/>
                    <a:pt x="5475" y="357"/>
                    <a:pt x="4740" y="357"/>
                  </a:cubicBezTo>
                  <a:cubicBezTo>
                    <a:pt x="3983" y="357"/>
                    <a:pt x="3225" y="242"/>
                    <a:pt x="250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2" name="Google Shape;562;p37"/>
          <p:cNvGrpSpPr/>
          <p:nvPr/>
        </p:nvGrpSpPr>
        <p:grpSpPr>
          <a:xfrm rot="1674336">
            <a:off x="2423892" y="1611153"/>
            <a:ext cx="1059525" cy="503511"/>
            <a:chOff x="2127504" y="1761437"/>
            <a:chExt cx="987995" cy="549463"/>
          </a:xfrm>
        </p:grpSpPr>
        <p:sp>
          <p:nvSpPr>
            <p:cNvPr id="563" name="Google Shape;563;p37"/>
            <p:cNvSpPr/>
            <p:nvPr/>
          </p:nvSpPr>
          <p:spPr>
            <a:xfrm>
              <a:off x="2141899" y="1761437"/>
              <a:ext cx="973600" cy="540277"/>
            </a:xfrm>
            <a:custGeom>
              <a:avLst/>
              <a:gdLst/>
              <a:ahLst/>
              <a:cxnLst/>
              <a:rect l="l" t="t" r="r" b="b"/>
              <a:pathLst>
                <a:path w="38944" h="25953" extrusionOk="0">
                  <a:moveTo>
                    <a:pt x="38944" y="235"/>
                  </a:moveTo>
                  <a:cubicBezTo>
                    <a:pt x="31736" y="235"/>
                    <a:pt x="23173" y="-705"/>
                    <a:pt x="17635" y="3909"/>
                  </a:cubicBezTo>
                  <a:cubicBezTo>
                    <a:pt x="14805" y="6267"/>
                    <a:pt x="17079" y="15728"/>
                    <a:pt x="20574" y="14563"/>
                  </a:cubicBezTo>
                  <a:cubicBezTo>
                    <a:pt x="22316" y="13982"/>
                    <a:pt x="21985" y="10229"/>
                    <a:pt x="20574" y="9053"/>
                  </a:cubicBezTo>
                  <a:cubicBezTo>
                    <a:pt x="18690" y="7483"/>
                    <a:pt x="15419" y="7588"/>
                    <a:pt x="13226" y="8685"/>
                  </a:cubicBezTo>
                  <a:cubicBezTo>
                    <a:pt x="6741" y="11927"/>
                    <a:pt x="3239" y="19466"/>
                    <a:pt x="0" y="25953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2141900" y="2255790"/>
              <a:ext cx="165325" cy="45925"/>
            </a:xfrm>
            <a:custGeom>
              <a:avLst/>
              <a:gdLst/>
              <a:ahLst/>
              <a:cxnLst/>
              <a:rect l="l" t="t" r="r" b="b"/>
              <a:pathLst>
                <a:path w="6613" h="1837" extrusionOk="0">
                  <a:moveTo>
                    <a:pt x="0" y="1837"/>
                  </a:moveTo>
                  <a:cubicBezTo>
                    <a:pt x="2257" y="1461"/>
                    <a:pt x="4710" y="1269"/>
                    <a:pt x="6613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2127504" y="2081275"/>
              <a:ext cx="14400" cy="229625"/>
            </a:xfrm>
            <a:custGeom>
              <a:avLst/>
              <a:gdLst/>
              <a:ahLst/>
              <a:cxnLst/>
              <a:rect l="l" t="t" r="r" b="b"/>
              <a:pathLst>
                <a:path w="576" h="9185" extrusionOk="0">
                  <a:moveTo>
                    <a:pt x="576" y="9185"/>
                  </a:moveTo>
                  <a:cubicBezTo>
                    <a:pt x="-392" y="6278"/>
                    <a:pt x="209" y="3064"/>
                    <a:pt x="209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37"/>
          <p:cNvGrpSpPr/>
          <p:nvPr/>
        </p:nvGrpSpPr>
        <p:grpSpPr>
          <a:xfrm rot="9125664" flipH="1">
            <a:off x="2423892" y="3833401"/>
            <a:ext cx="1059525" cy="503511"/>
            <a:chOff x="2127504" y="1761437"/>
            <a:chExt cx="987995" cy="549463"/>
          </a:xfrm>
        </p:grpSpPr>
        <p:sp>
          <p:nvSpPr>
            <p:cNvPr id="567" name="Google Shape;567;p37"/>
            <p:cNvSpPr/>
            <p:nvPr/>
          </p:nvSpPr>
          <p:spPr>
            <a:xfrm>
              <a:off x="2141899" y="1761437"/>
              <a:ext cx="973600" cy="540277"/>
            </a:xfrm>
            <a:custGeom>
              <a:avLst/>
              <a:gdLst/>
              <a:ahLst/>
              <a:cxnLst/>
              <a:rect l="l" t="t" r="r" b="b"/>
              <a:pathLst>
                <a:path w="38944" h="25953" extrusionOk="0">
                  <a:moveTo>
                    <a:pt x="38944" y="235"/>
                  </a:moveTo>
                  <a:cubicBezTo>
                    <a:pt x="31736" y="235"/>
                    <a:pt x="23173" y="-705"/>
                    <a:pt x="17635" y="3909"/>
                  </a:cubicBezTo>
                  <a:cubicBezTo>
                    <a:pt x="14805" y="6267"/>
                    <a:pt x="17079" y="15728"/>
                    <a:pt x="20574" y="14563"/>
                  </a:cubicBezTo>
                  <a:cubicBezTo>
                    <a:pt x="22316" y="13982"/>
                    <a:pt x="21985" y="10229"/>
                    <a:pt x="20574" y="9053"/>
                  </a:cubicBezTo>
                  <a:cubicBezTo>
                    <a:pt x="18690" y="7483"/>
                    <a:pt x="15419" y="7588"/>
                    <a:pt x="13226" y="8685"/>
                  </a:cubicBezTo>
                  <a:cubicBezTo>
                    <a:pt x="6741" y="11927"/>
                    <a:pt x="3239" y="19466"/>
                    <a:pt x="0" y="25953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2141900" y="2255790"/>
              <a:ext cx="165325" cy="45925"/>
            </a:xfrm>
            <a:custGeom>
              <a:avLst/>
              <a:gdLst/>
              <a:ahLst/>
              <a:cxnLst/>
              <a:rect l="l" t="t" r="r" b="b"/>
              <a:pathLst>
                <a:path w="6613" h="1837" extrusionOk="0">
                  <a:moveTo>
                    <a:pt x="0" y="1837"/>
                  </a:moveTo>
                  <a:cubicBezTo>
                    <a:pt x="2257" y="1461"/>
                    <a:pt x="4710" y="1269"/>
                    <a:pt x="6613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2127504" y="2081275"/>
              <a:ext cx="14400" cy="229625"/>
            </a:xfrm>
            <a:custGeom>
              <a:avLst/>
              <a:gdLst/>
              <a:ahLst/>
              <a:cxnLst/>
              <a:rect l="l" t="t" r="r" b="b"/>
              <a:pathLst>
                <a:path w="576" h="9185" extrusionOk="0">
                  <a:moveTo>
                    <a:pt x="576" y="9185"/>
                  </a:moveTo>
                  <a:cubicBezTo>
                    <a:pt x="-392" y="6278"/>
                    <a:pt x="209" y="3064"/>
                    <a:pt x="209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7"/>
          <p:cNvGrpSpPr/>
          <p:nvPr/>
        </p:nvGrpSpPr>
        <p:grpSpPr>
          <a:xfrm rot="9852149">
            <a:off x="2924828" y="3440762"/>
            <a:ext cx="592846" cy="244670"/>
            <a:chOff x="2776676" y="3403892"/>
            <a:chExt cx="309424" cy="127694"/>
          </a:xfrm>
        </p:grpSpPr>
        <p:sp>
          <p:nvSpPr>
            <p:cNvPr id="571" name="Google Shape;571;p37"/>
            <p:cNvSpPr/>
            <p:nvPr/>
          </p:nvSpPr>
          <p:spPr>
            <a:xfrm>
              <a:off x="2776676" y="3452486"/>
              <a:ext cx="304825" cy="79100"/>
            </a:xfrm>
            <a:custGeom>
              <a:avLst/>
              <a:gdLst/>
              <a:ahLst/>
              <a:cxnLst/>
              <a:rect l="l" t="t" r="r" b="b"/>
              <a:pathLst>
                <a:path w="14512" h="3164" extrusionOk="0">
                  <a:moveTo>
                    <a:pt x="0" y="3164"/>
                  </a:moveTo>
                  <a:cubicBezTo>
                    <a:pt x="2191" y="-1211"/>
                    <a:pt x="9714" y="2"/>
                    <a:pt x="14512" y="959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2985075" y="3477383"/>
              <a:ext cx="96425" cy="32150"/>
            </a:xfrm>
            <a:custGeom>
              <a:avLst/>
              <a:gdLst/>
              <a:ahLst/>
              <a:cxnLst/>
              <a:rect l="l" t="t" r="r" b="b"/>
              <a:pathLst>
                <a:path w="3857" h="1286" extrusionOk="0">
                  <a:moveTo>
                    <a:pt x="3857" y="0"/>
                  </a:moveTo>
                  <a:cubicBezTo>
                    <a:pt x="2542" y="329"/>
                    <a:pt x="1238" y="735"/>
                    <a:pt x="0" y="1286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3044775" y="3403892"/>
              <a:ext cx="41325" cy="78075"/>
            </a:xfrm>
            <a:custGeom>
              <a:avLst/>
              <a:gdLst/>
              <a:ahLst/>
              <a:cxnLst/>
              <a:rect l="l" t="t" r="r" b="b"/>
              <a:pathLst>
                <a:path w="1653" h="3123" extrusionOk="0">
                  <a:moveTo>
                    <a:pt x="1653" y="3123"/>
                  </a:moveTo>
                  <a:cubicBezTo>
                    <a:pt x="711" y="2417"/>
                    <a:pt x="706" y="94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37"/>
          <p:cNvGrpSpPr/>
          <p:nvPr/>
        </p:nvGrpSpPr>
        <p:grpSpPr>
          <a:xfrm rot="947851" flipH="1">
            <a:off x="2924828" y="2256298"/>
            <a:ext cx="592846" cy="244670"/>
            <a:chOff x="2776676" y="3403892"/>
            <a:chExt cx="309424" cy="127694"/>
          </a:xfrm>
        </p:grpSpPr>
        <p:sp>
          <p:nvSpPr>
            <p:cNvPr id="575" name="Google Shape;575;p37"/>
            <p:cNvSpPr/>
            <p:nvPr/>
          </p:nvSpPr>
          <p:spPr>
            <a:xfrm>
              <a:off x="2776676" y="3452486"/>
              <a:ext cx="304825" cy="79100"/>
            </a:xfrm>
            <a:custGeom>
              <a:avLst/>
              <a:gdLst/>
              <a:ahLst/>
              <a:cxnLst/>
              <a:rect l="l" t="t" r="r" b="b"/>
              <a:pathLst>
                <a:path w="14512" h="3164" extrusionOk="0">
                  <a:moveTo>
                    <a:pt x="0" y="3164"/>
                  </a:moveTo>
                  <a:cubicBezTo>
                    <a:pt x="2191" y="-1211"/>
                    <a:pt x="9714" y="2"/>
                    <a:pt x="14512" y="959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2985075" y="3477383"/>
              <a:ext cx="96425" cy="32150"/>
            </a:xfrm>
            <a:custGeom>
              <a:avLst/>
              <a:gdLst/>
              <a:ahLst/>
              <a:cxnLst/>
              <a:rect l="l" t="t" r="r" b="b"/>
              <a:pathLst>
                <a:path w="3857" h="1286" extrusionOk="0">
                  <a:moveTo>
                    <a:pt x="3857" y="0"/>
                  </a:moveTo>
                  <a:cubicBezTo>
                    <a:pt x="2542" y="329"/>
                    <a:pt x="1238" y="735"/>
                    <a:pt x="0" y="1286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3044775" y="3403892"/>
              <a:ext cx="41325" cy="78075"/>
            </a:xfrm>
            <a:custGeom>
              <a:avLst/>
              <a:gdLst/>
              <a:ahLst/>
              <a:cxnLst/>
              <a:rect l="l" t="t" r="r" b="b"/>
              <a:pathLst>
                <a:path w="1653" h="3123" extrusionOk="0">
                  <a:moveTo>
                    <a:pt x="1653" y="3123"/>
                  </a:moveTo>
                  <a:cubicBezTo>
                    <a:pt x="711" y="2417"/>
                    <a:pt x="706" y="94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37"/>
          <p:cNvGrpSpPr/>
          <p:nvPr/>
        </p:nvGrpSpPr>
        <p:grpSpPr>
          <a:xfrm>
            <a:off x="4127675" y="1978175"/>
            <a:ext cx="4827225" cy="392700"/>
            <a:chOff x="3379175" y="2144575"/>
            <a:chExt cx="4827225" cy="392700"/>
          </a:xfrm>
        </p:grpSpPr>
        <p:sp>
          <p:nvSpPr>
            <p:cNvPr id="579" name="Google Shape;579;p37"/>
            <p:cNvSpPr txBox="1"/>
            <p:nvPr/>
          </p:nvSpPr>
          <p:spPr>
            <a:xfrm>
              <a:off x="3379175" y="2144575"/>
              <a:ext cx="1478700" cy="39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zh-TW">
                  <a:solidFill>
                    <a:schemeClr val="dk1"/>
                  </a:solidFill>
                  <a:latin typeface="Dela Gothic One"/>
                  <a:ea typeface="Dela Gothic One"/>
                  <a:cs typeface="Dela Gothic One"/>
                  <a:sym typeface="Dela Gothic One"/>
                </a:rPr>
                <a:t>no</a:t>
              </a:r>
              <a:endParaRPr sz="14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endParaRPr>
            </a:p>
          </p:txBody>
        </p:sp>
        <p:sp>
          <p:nvSpPr>
            <p:cNvPr id="580" name="Google Shape;580;p37"/>
            <p:cNvSpPr txBox="1"/>
            <p:nvPr/>
          </p:nvSpPr>
          <p:spPr>
            <a:xfrm>
              <a:off x="4882100" y="2144575"/>
              <a:ext cx="33243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zh-TW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編號</a:t>
              </a:r>
              <a:endPara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81" name="Google Shape;581;p37"/>
          <p:cNvGrpSpPr/>
          <p:nvPr/>
        </p:nvGrpSpPr>
        <p:grpSpPr>
          <a:xfrm>
            <a:off x="3624769" y="2006792"/>
            <a:ext cx="417844" cy="430548"/>
            <a:chOff x="2876269" y="2173192"/>
            <a:chExt cx="417844" cy="430548"/>
          </a:xfrm>
        </p:grpSpPr>
        <p:sp>
          <p:nvSpPr>
            <p:cNvPr id="582" name="Google Shape;582;p37"/>
            <p:cNvSpPr/>
            <p:nvPr/>
          </p:nvSpPr>
          <p:spPr>
            <a:xfrm>
              <a:off x="2899013" y="2173192"/>
              <a:ext cx="395100" cy="36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3" name="Google Shape;583;p37"/>
            <p:cNvGrpSpPr/>
            <p:nvPr/>
          </p:nvGrpSpPr>
          <p:grpSpPr>
            <a:xfrm>
              <a:off x="2876269" y="2242595"/>
              <a:ext cx="268766" cy="361146"/>
              <a:chOff x="6320800" y="3235500"/>
              <a:chExt cx="253625" cy="340800"/>
            </a:xfrm>
          </p:grpSpPr>
          <p:sp>
            <p:nvSpPr>
              <p:cNvPr id="584" name="Google Shape;584;p37"/>
              <p:cNvSpPr/>
              <p:nvPr/>
            </p:nvSpPr>
            <p:spPr>
              <a:xfrm>
                <a:off x="6409525" y="3384550"/>
                <a:ext cx="108600" cy="120025"/>
              </a:xfrm>
              <a:custGeom>
                <a:avLst/>
                <a:gdLst/>
                <a:ahLst/>
                <a:cxnLst/>
                <a:rect l="l" t="t" r="r" b="b"/>
                <a:pathLst>
                  <a:path w="4344" h="4801" extrusionOk="0">
                    <a:moveTo>
                      <a:pt x="2171" y="1071"/>
                    </a:moveTo>
                    <a:lnTo>
                      <a:pt x="2865" y="2665"/>
                    </a:lnTo>
                    <a:lnTo>
                      <a:pt x="1477" y="2665"/>
                    </a:lnTo>
                    <a:lnTo>
                      <a:pt x="2171" y="1071"/>
                    </a:lnTo>
                    <a:close/>
                    <a:moveTo>
                      <a:pt x="2143" y="0"/>
                    </a:moveTo>
                    <a:lnTo>
                      <a:pt x="2126" y="2"/>
                    </a:lnTo>
                    <a:lnTo>
                      <a:pt x="2113" y="4"/>
                    </a:lnTo>
                    <a:cubicBezTo>
                      <a:pt x="2108" y="5"/>
                      <a:pt x="2102" y="7"/>
                      <a:pt x="2097" y="8"/>
                    </a:cubicBezTo>
                    <a:lnTo>
                      <a:pt x="2083" y="11"/>
                    </a:lnTo>
                    <a:lnTo>
                      <a:pt x="2069" y="16"/>
                    </a:lnTo>
                    <a:cubicBezTo>
                      <a:pt x="2065" y="18"/>
                      <a:pt x="2060" y="19"/>
                      <a:pt x="2055" y="22"/>
                    </a:cubicBezTo>
                    <a:lnTo>
                      <a:pt x="2049" y="24"/>
                    </a:lnTo>
                    <a:lnTo>
                      <a:pt x="2041" y="27"/>
                    </a:lnTo>
                    <a:cubicBezTo>
                      <a:pt x="2037" y="30"/>
                      <a:pt x="2032" y="32"/>
                      <a:pt x="2027" y="35"/>
                    </a:cubicBezTo>
                    <a:cubicBezTo>
                      <a:pt x="2023" y="38"/>
                      <a:pt x="2019" y="39"/>
                      <a:pt x="2015" y="43"/>
                    </a:cubicBezTo>
                    <a:lnTo>
                      <a:pt x="2002" y="50"/>
                    </a:lnTo>
                    <a:cubicBezTo>
                      <a:pt x="1998" y="54"/>
                      <a:pt x="1993" y="55"/>
                      <a:pt x="1990" y="58"/>
                    </a:cubicBezTo>
                    <a:cubicBezTo>
                      <a:pt x="1985" y="61"/>
                      <a:pt x="1982" y="64"/>
                      <a:pt x="1977" y="68"/>
                    </a:cubicBezTo>
                    <a:lnTo>
                      <a:pt x="1966" y="78"/>
                    </a:lnTo>
                    <a:lnTo>
                      <a:pt x="1956" y="88"/>
                    </a:lnTo>
                    <a:cubicBezTo>
                      <a:pt x="1952" y="91"/>
                      <a:pt x="1949" y="96"/>
                      <a:pt x="1946" y="99"/>
                    </a:cubicBezTo>
                    <a:cubicBezTo>
                      <a:pt x="1941" y="102"/>
                      <a:pt x="1938" y="107"/>
                      <a:pt x="1935" y="110"/>
                    </a:cubicBezTo>
                    <a:cubicBezTo>
                      <a:pt x="1932" y="114"/>
                      <a:pt x="1929" y="117"/>
                      <a:pt x="1926" y="122"/>
                    </a:cubicBezTo>
                    <a:cubicBezTo>
                      <a:pt x="1923" y="127"/>
                      <a:pt x="1921" y="130"/>
                      <a:pt x="1918" y="135"/>
                    </a:cubicBezTo>
                    <a:cubicBezTo>
                      <a:pt x="1915" y="138"/>
                      <a:pt x="1912" y="142"/>
                      <a:pt x="1910" y="147"/>
                    </a:cubicBezTo>
                    <a:cubicBezTo>
                      <a:pt x="1907" y="152"/>
                      <a:pt x="1904" y="155"/>
                      <a:pt x="1902" y="160"/>
                    </a:cubicBezTo>
                    <a:cubicBezTo>
                      <a:pt x="1901" y="164"/>
                      <a:pt x="1898" y="169"/>
                      <a:pt x="1895" y="175"/>
                    </a:cubicBezTo>
                    <a:cubicBezTo>
                      <a:pt x="1893" y="177"/>
                      <a:pt x="1893" y="180"/>
                      <a:pt x="1892" y="181"/>
                    </a:cubicBezTo>
                    <a:lnTo>
                      <a:pt x="729" y="2849"/>
                    </a:lnTo>
                    <a:cubicBezTo>
                      <a:pt x="729" y="2851"/>
                      <a:pt x="729" y="2851"/>
                      <a:pt x="729" y="2851"/>
                    </a:cubicBezTo>
                    <a:lnTo>
                      <a:pt x="63" y="4379"/>
                    </a:lnTo>
                    <a:cubicBezTo>
                      <a:pt x="1" y="4534"/>
                      <a:pt x="73" y="4709"/>
                      <a:pt x="225" y="4776"/>
                    </a:cubicBezTo>
                    <a:cubicBezTo>
                      <a:pt x="265" y="4793"/>
                      <a:pt x="306" y="4801"/>
                      <a:pt x="346" y="4801"/>
                    </a:cubicBezTo>
                    <a:cubicBezTo>
                      <a:pt x="462" y="4801"/>
                      <a:pt x="573" y="4735"/>
                      <a:pt x="625" y="4624"/>
                    </a:cubicBezTo>
                    <a:lnTo>
                      <a:pt x="1211" y="3275"/>
                    </a:lnTo>
                    <a:lnTo>
                      <a:pt x="3133" y="3275"/>
                    </a:lnTo>
                    <a:lnTo>
                      <a:pt x="3721" y="4624"/>
                    </a:lnTo>
                    <a:cubicBezTo>
                      <a:pt x="3772" y="4735"/>
                      <a:pt x="3883" y="4801"/>
                      <a:pt x="3999" y="4801"/>
                    </a:cubicBezTo>
                    <a:cubicBezTo>
                      <a:pt x="4040" y="4801"/>
                      <a:pt x="4081" y="4793"/>
                      <a:pt x="4121" y="4776"/>
                    </a:cubicBezTo>
                    <a:cubicBezTo>
                      <a:pt x="4272" y="4709"/>
                      <a:pt x="4344" y="4534"/>
                      <a:pt x="4282" y="4379"/>
                    </a:cubicBezTo>
                    <a:lnTo>
                      <a:pt x="4282" y="4379"/>
                    </a:lnTo>
                    <a:lnTo>
                      <a:pt x="4280" y="4381"/>
                    </a:lnTo>
                    <a:lnTo>
                      <a:pt x="3614" y="2852"/>
                    </a:lnTo>
                    <a:cubicBezTo>
                      <a:pt x="3614" y="2852"/>
                      <a:pt x="3614" y="2851"/>
                      <a:pt x="3614" y="2851"/>
                    </a:cubicBezTo>
                    <a:lnTo>
                      <a:pt x="2452" y="183"/>
                    </a:lnTo>
                    <a:cubicBezTo>
                      <a:pt x="2452" y="180"/>
                      <a:pt x="2450" y="178"/>
                      <a:pt x="2448" y="175"/>
                    </a:cubicBezTo>
                    <a:cubicBezTo>
                      <a:pt x="2447" y="174"/>
                      <a:pt x="2444" y="166"/>
                      <a:pt x="2441" y="160"/>
                    </a:cubicBezTo>
                    <a:cubicBezTo>
                      <a:pt x="2439" y="155"/>
                      <a:pt x="2436" y="152"/>
                      <a:pt x="2434" y="149"/>
                    </a:cubicBezTo>
                    <a:cubicBezTo>
                      <a:pt x="2431" y="144"/>
                      <a:pt x="2428" y="139"/>
                      <a:pt x="2425" y="135"/>
                    </a:cubicBezTo>
                    <a:cubicBezTo>
                      <a:pt x="2424" y="130"/>
                      <a:pt x="2420" y="127"/>
                      <a:pt x="2417" y="124"/>
                    </a:cubicBezTo>
                    <a:cubicBezTo>
                      <a:pt x="2414" y="119"/>
                      <a:pt x="2411" y="114"/>
                      <a:pt x="2408" y="111"/>
                    </a:cubicBezTo>
                    <a:cubicBezTo>
                      <a:pt x="2405" y="107"/>
                      <a:pt x="2402" y="103"/>
                      <a:pt x="2399" y="100"/>
                    </a:cubicBezTo>
                    <a:cubicBezTo>
                      <a:pt x="2395" y="96"/>
                      <a:pt x="2392" y="93"/>
                      <a:pt x="2388" y="89"/>
                    </a:cubicBezTo>
                    <a:lnTo>
                      <a:pt x="2377" y="78"/>
                    </a:lnTo>
                    <a:lnTo>
                      <a:pt x="2366" y="69"/>
                    </a:lnTo>
                    <a:lnTo>
                      <a:pt x="2353" y="60"/>
                    </a:lnTo>
                    <a:lnTo>
                      <a:pt x="2342" y="52"/>
                    </a:lnTo>
                    <a:lnTo>
                      <a:pt x="2328" y="43"/>
                    </a:lnTo>
                    <a:lnTo>
                      <a:pt x="2316" y="36"/>
                    </a:lnTo>
                    <a:lnTo>
                      <a:pt x="2302" y="29"/>
                    </a:lnTo>
                    <a:cubicBezTo>
                      <a:pt x="2299" y="27"/>
                      <a:pt x="2297" y="25"/>
                      <a:pt x="2294" y="25"/>
                    </a:cubicBezTo>
                    <a:lnTo>
                      <a:pt x="2289" y="22"/>
                    </a:lnTo>
                    <a:cubicBezTo>
                      <a:pt x="2283" y="21"/>
                      <a:pt x="2278" y="19"/>
                      <a:pt x="2272" y="16"/>
                    </a:cubicBezTo>
                    <a:lnTo>
                      <a:pt x="2260" y="13"/>
                    </a:lnTo>
                    <a:lnTo>
                      <a:pt x="2244" y="8"/>
                    </a:lnTo>
                    <a:cubicBezTo>
                      <a:pt x="2239" y="7"/>
                      <a:pt x="2236" y="7"/>
                      <a:pt x="2232" y="5"/>
                    </a:cubicBezTo>
                    <a:cubicBezTo>
                      <a:pt x="2227" y="5"/>
                      <a:pt x="2221" y="4"/>
                      <a:pt x="2216" y="2"/>
                    </a:cubicBezTo>
                    <a:lnTo>
                      <a:pt x="2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37"/>
              <p:cNvSpPr/>
              <p:nvPr/>
            </p:nvSpPr>
            <p:spPr>
              <a:xfrm>
                <a:off x="6320800" y="3235500"/>
                <a:ext cx="253625" cy="340800"/>
              </a:xfrm>
              <a:custGeom>
                <a:avLst/>
                <a:gdLst/>
                <a:ahLst/>
                <a:cxnLst/>
                <a:rect l="l" t="t" r="r" b="b"/>
                <a:pathLst>
                  <a:path w="10145" h="13632" extrusionOk="0">
                    <a:moveTo>
                      <a:pt x="9533" y="649"/>
                    </a:moveTo>
                    <a:lnTo>
                      <a:pt x="9533" y="2905"/>
                    </a:lnTo>
                    <a:cubicBezTo>
                      <a:pt x="9018" y="2772"/>
                      <a:pt x="8657" y="2307"/>
                      <a:pt x="8657" y="1777"/>
                    </a:cubicBezTo>
                    <a:cubicBezTo>
                      <a:pt x="8657" y="1245"/>
                      <a:pt x="9018" y="782"/>
                      <a:pt x="9533" y="649"/>
                    </a:cubicBezTo>
                    <a:close/>
                    <a:moveTo>
                      <a:pt x="8473" y="613"/>
                    </a:moveTo>
                    <a:cubicBezTo>
                      <a:pt x="8375" y="727"/>
                      <a:pt x="8291" y="852"/>
                      <a:pt x="8222" y="986"/>
                    </a:cubicBezTo>
                    <a:lnTo>
                      <a:pt x="3623" y="986"/>
                    </a:lnTo>
                    <a:cubicBezTo>
                      <a:pt x="3472" y="986"/>
                      <a:pt x="3336" y="1092"/>
                      <a:pt x="3313" y="1242"/>
                    </a:cubicBezTo>
                    <a:cubicBezTo>
                      <a:pt x="3281" y="1429"/>
                      <a:pt x="3425" y="1598"/>
                      <a:pt x="3615" y="1598"/>
                    </a:cubicBezTo>
                    <a:lnTo>
                      <a:pt x="8044" y="1598"/>
                    </a:lnTo>
                    <a:cubicBezTo>
                      <a:pt x="8038" y="1660"/>
                      <a:pt x="8035" y="1722"/>
                      <a:pt x="8035" y="1785"/>
                    </a:cubicBezTo>
                    <a:cubicBezTo>
                      <a:pt x="8035" y="1847"/>
                      <a:pt x="8038" y="1910"/>
                      <a:pt x="8044" y="1970"/>
                    </a:cubicBezTo>
                    <a:lnTo>
                      <a:pt x="6132" y="1970"/>
                    </a:lnTo>
                    <a:cubicBezTo>
                      <a:pt x="5980" y="1970"/>
                      <a:pt x="5845" y="2078"/>
                      <a:pt x="5821" y="2226"/>
                    </a:cubicBezTo>
                    <a:cubicBezTo>
                      <a:pt x="5790" y="2413"/>
                      <a:pt x="5934" y="2583"/>
                      <a:pt x="6122" y="2583"/>
                    </a:cubicBezTo>
                    <a:lnTo>
                      <a:pt x="8222" y="2583"/>
                    </a:lnTo>
                    <a:cubicBezTo>
                      <a:pt x="8289" y="2718"/>
                      <a:pt x="8373" y="2842"/>
                      <a:pt x="8473" y="2956"/>
                    </a:cubicBezTo>
                    <a:lnTo>
                      <a:pt x="1792" y="2956"/>
                    </a:lnTo>
                    <a:cubicBezTo>
                      <a:pt x="1247" y="2955"/>
                      <a:pt x="714" y="2518"/>
                      <a:pt x="626" y="1981"/>
                    </a:cubicBezTo>
                    <a:cubicBezTo>
                      <a:pt x="506" y="1267"/>
                      <a:pt x="1055" y="615"/>
                      <a:pt x="1781" y="613"/>
                    </a:cubicBezTo>
                    <a:close/>
                    <a:moveTo>
                      <a:pt x="614" y="3084"/>
                    </a:moveTo>
                    <a:cubicBezTo>
                      <a:pt x="849" y="3290"/>
                      <a:pt x="1133" y="3429"/>
                      <a:pt x="1439" y="3490"/>
                    </a:cubicBezTo>
                    <a:lnTo>
                      <a:pt x="1439" y="13000"/>
                    </a:lnTo>
                    <a:cubicBezTo>
                      <a:pt x="949" y="12847"/>
                      <a:pt x="615" y="12393"/>
                      <a:pt x="614" y="11880"/>
                    </a:cubicBezTo>
                    <a:lnTo>
                      <a:pt x="614" y="3084"/>
                    </a:lnTo>
                    <a:close/>
                    <a:moveTo>
                      <a:pt x="9533" y="3541"/>
                    </a:moveTo>
                    <a:lnTo>
                      <a:pt x="9533" y="5083"/>
                    </a:lnTo>
                    <a:lnTo>
                      <a:pt x="9533" y="13018"/>
                    </a:lnTo>
                    <a:lnTo>
                      <a:pt x="2051" y="13018"/>
                    </a:lnTo>
                    <a:lnTo>
                      <a:pt x="2051" y="3541"/>
                    </a:lnTo>
                    <a:close/>
                    <a:moveTo>
                      <a:pt x="1778" y="0"/>
                    </a:moveTo>
                    <a:cubicBezTo>
                      <a:pt x="796" y="0"/>
                      <a:pt x="1" y="796"/>
                      <a:pt x="1" y="1777"/>
                    </a:cubicBezTo>
                    <a:lnTo>
                      <a:pt x="1" y="11855"/>
                    </a:lnTo>
                    <a:cubicBezTo>
                      <a:pt x="2" y="12808"/>
                      <a:pt x="756" y="13591"/>
                      <a:pt x="1707" y="13630"/>
                    </a:cubicBezTo>
                    <a:cubicBezTo>
                      <a:pt x="1718" y="13632"/>
                      <a:pt x="1729" y="13632"/>
                      <a:pt x="1742" y="13632"/>
                    </a:cubicBezTo>
                    <a:lnTo>
                      <a:pt x="9838" y="13632"/>
                    </a:lnTo>
                    <a:cubicBezTo>
                      <a:pt x="10007" y="13632"/>
                      <a:pt x="10144" y="13494"/>
                      <a:pt x="10144" y="13326"/>
                    </a:cubicBezTo>
                    <a:lnTo>
                      <a:pt x="10144" y="293"/>
                    </a:lnTo>
                    <a:lnTo>
                      <a:pt x="10132" y="293"/>
                    </a:lnTo>
                    <a:cubicBezTo>
                      <a:pt x="10132" y="137"/>
                      <a:pt x="9996" y="0"/>
                      <a:pt x="9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86" name="Google Shape;586;p37"/>
          <p:cNvGrpSpPr/>
          <p:nvPr/>
        </p:nvGrpSpPr>
        <p:grpSpPr>
          <a:xfrm>
            <a:off x="4127675" y="3044925"/>
            <a:ext cx="4827225" cy="392700"/>
            <a:chOff x="3379175" y="3211325"/>
            <a:chExt cx="4827225" cy="392700"/>
          </a:xfrm>
        </p:grpSpPr>
        <p:sp>
          <p:nvSpPr>
            <p:cNvPr id="587" name="Google Shape;587;p37"/>
            <p:cNvSpPr txBox="1"/>
            <p:nvPr/>
          </p:nvSpPr>
          <p:spPr>
            <a:xfrm>
              <a:off x="3379175" y="3211325"/>
              <a:ext cx="1478700" cy="39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zh-TW">
                  <a:solidFill>
                    <a:schemeClr val="dk1"/>
                  </a:solidFill>
                  <a:latin typeface="Dela Gothic One"/>
                  <a:ea typeface="Dela Gothic One"/>
                  <a:cs typeface="Dela Gothic One"/>
                  <a:sym typeface="Dela Gothic One"/>
                </a:rPr>
                <a:t>id</a:t>
              </a:r>
              <a:endParaRPr sz="14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endParaRPr>
            </a:p>
          </p:txBody>
        </p:sp>
        <p:sp>
          <p:nvSpPr>
            <p:cNvPr id="588" name="Google Shape;588;p37"/>
            <p:cNvSpPr txBox="1"/>
            <p:nvPr/>
          </p:nvSpPr>
          <p:spPr>
            <a:xfrm>
              <a:off x="4882100" y="3211325"/>
              <a:ext cx="33243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zh-TW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使用者名稱</a:t>
              </a:r>
              <a:endPara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89" name="Google Shape;589;p37"/>
          <p:cNvGrpSpPr/>
          <p:nvPr/>
        </p:nvGrpSpPr>
        <p:grpSpPr>
          <a:xfrm>
            <a:off x="3584144" y="3051612"/>
            <a:ext cx="454331" cy="379366"/>
            <a:chOff x="2835644" y="3218012"/>
            <a:chExt cx="454331" cy="379366"/>
          </a:xfrm>
        </p:grpSpPr>
        <p:sp>
          <p:nvSpPr>
            <p:cNvPr id="590" name="Google Shape;590;p37"/>
            <p:cNvSpPr/>
            <p:nvPr/>
          </p:nvSpPr>
          <p:spPr>
            <a:xfrm>
              <a:off x="2894875" y="3218012"/>
              <a:ext cx="395100" cy="36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1" name="Google Shape;591;p37"/>
            <p:cNvGrpSpPr/>
            <p:nvPr/>
          </p:nvGrpSpPr>
          <p:grpSpPr>
            <a:xfrm>
              <a:off x="2835644" y="3359740"/>
              <a:ext cx="361172" cy="237638"/>
              <a:chOff x="6272250" y="2176550"/>
              <a:chExt cx="340825" cy="224250"/>
            </a:xfrm>
          </p:grpSpPr>
          <p:sp>
            <p:nvSpPr>
              <p:cNvPr id="592" name="Google Shape;592;p37"/>
              <p:cNvSpPr/>
              <p:nvPr/>
            </p:nvSpPr>
            <p:spPr>
              <a:xfrm>
                <a:off x="6272250" y="2176550"/>
                <a:ext cx="340825" cy="224250"/>
              </a:xfrm>
              <a:custGeom>
                <a:avLst/>
                <a:gdLst/>
                <a:ahLst/>
                <a:cxnLst/>
                <a:rect l="l" t="t" r="r" b="b"/>
                <a:pathLst>
                  <a:path w="13633" h="8970" extrusionOk="0">
                    <a:moveTo>
                      <a:pt x="6528" y="582"/>
                    </a:moveTo>
                    <a:cubicBezTo>
                      <a:pt x="7022" y="582"/>
                      <a:pt x="7518" y="709"/>
                      <a:pt x="7966" y="969"/>
                    </a:cubicBezTo>
                    <a:cubicBezTo>
                      <a:pt x="7584" y="1242"/>
                      <a:pt x="7381" y="1702"/>
                      <a:pt x="7440" y="2169"/>
                    </a:cubicBezTo>
                    <a:cubicBezTo>
                      <a:pt x="7459" y="2309"/>
                      <a:pt x="7579" y="2415"/>
                      <a:pt x="7721" y="2415"/>
                    </a:cubicBezTo>
                    <a:cubicBezTo>
                      <a:pt x="7734" y="2415"/>
                      <a:pt x="7746" y="2415"/>
                      <a:pt x="7759" y="2414"/>
                    </a:cubicBezTo>
                    <a:cubicBezTo>
                      <a:pt x="7913" y="2393"/>
                      <a:pt x="8024" y="2251"/>
                      <a:pt x="8003" y="2097"/>
                    </a:cubicBezTo>
                    <a:cubicBezTo>
                      <a:pt x="7955" y="1710"/>
                      <a:pt x="8228" y="1356"/>
                      <a:pt x="8615" y="1306"/>
                    </a:cubicBezTo>
                    <a:cubicBezTo>
                      <a:pt x="8629" y="1304"/>
                      <a:pt x="8643" y="1301"/>
                      <a:pt x="8657" y="1297"/>
                    </a:cubicBezTo>
                    <a:cubicBezTo>
                      <a:pt x="8776" y="1278"/>
                      <a:pt x="8894" y="1269"/>
                      <a:pt x="9014" y="1269"/>
                    </a:cubicBezTo>
                    <a:cubicBezTo>
                      <a:pt x="10198" y="1269"/>
                      <a:pt x="11208" y="2106"/>
                      <a:pt x="11456" y="3233"/>
                    </a:cubicBezTo>
                    <a:cubicBezTo>
                      <a:pt x="11453" y="3233"/>
                      <a:pt x="11451" y="3233"/>
                      <a:pt x="11448" y="3233"/>
                    </a:cubicBezTo>
                    <a:cubicBezTo>
                      <a:pt x="10852" y="3233"/>
                      <a:pt x="10318" y="3600"/>
                      <a:pt x="10102" y="4156"/>
                    </a:cubicBezTo>
                    <a:cubicBezTo>
                      <a:pt x="10042" y="4304"/>
                      <a:pt x="10116" y="4471"/>
                      <a:pt x="10264" y="4529"/>
                    </a:cubicBezTo>
                    <a:cubicBezTo>
                      <a:pt x="10297" y="4542"/>
                      <a:pt x="10332" y="4548"/>
                      <a:pt x="10365" y="4548"/>
                    </a:cubicBezTo>
                    <a:cubicBezTo>
                      <a:pt x="10481" y="4548"/>
                      <a:pt x="10590" y="4477"/>
                      <a:pt x="10632" y="4360"/>
                    </a:cubicBezTo>
                    <a:cubicBezTo>
                      <a:pt x="10765" y="4016"/>
                      <a:pt x="11095" y="3799"/>
                      <a:pt x="11451" y="3799"/>
                    </a:cubicBezTo>
                    <a:cubicBezTo>
                      <a:pt x="11513" y="3799"/>
                      <a:pt x="11576" y="3806"/>
                      <a:pt x="11638" y="3819"/>
                    </a:cubicBezTo>
                    <a:cubicBezTo>
                      <a:pt x="11660" y="3836"/>
                      <a:pt x="11685" y="3849"/>
                      <a:pt x="11712" y="3857"/>
                    </a:cubicBezTo>
                    <a:cubicBezTo>
                      <a:pt x="12610" y="4158"/>
                      <a:pt x="13156" y="5064"/>
                      <a:pt x="13005" y="5999"/>
                    </a:cubicBezTo>
                    <a:cubicBezTo>
                      <a:pt x="12854" y="6933"/>
                      <a:pt x="12047" y="7619"/>
                      <a:pt x="11100" y="7621"/>
                    </a:cubicBezTo>
                    <a:lnTo>
                      <a:pt x="11100" y="7623"/>
                    </a:lnTo>
                    <a:cubicBezTo>
                      <a:pt x="10755" y="7621"/>
                      <a:pt x="10415" y="7527"/>
                      <a:pt x="10117" y="7351"/>
                    </a:cubicBezTo>
                    <a:cubicBezTo>
                      <a:pt x="10072" y="7325"/>
                      <a:pt x="10021" y="7311"/>
                      <a:pt x="9968" y="7311"/>
                    </a:cubicBezTo>
                    <a:lnTo>
                      <a:pt x="7724" y="7311"/>
                    </a:lnTo>
                    <a:cubicBezTo>
                      <a:pt x="7930" y="6777"/>
                      <a:pt x="7802" y="6173"/>
                      <a:pt x="7398" y="5769"/>
                    </a:cubicBezTo>
                    <a:cubicBezTo>
                      <a:pt x="7343" y="5713"/>
                      <a:pt x="7270" y="5686"/>
                      <a:pt x="7198" y="5686"/>
                    </a:cubicBezTo>
                    <a:cubicBezTo>
                      <a:pt x="7115" y="5686"/>
                      <a:pt x="7033" y="5722"/>
                      <a:pt x="6977" y="5793"/>
                    </a:cubicBezTo>
                    <a:cubicBezTo>
                      <a:pt x="6886" y="5906"/>
                      <a:pt x="6897" y="6070"/>
                      <a:pt x="6999" y="6172"/>
                    </a:cubicBezTo>
                    <a:cubicBezTo>
                      <a:pt x="7317" y="6491"/>
                      <a:pt x="7340" y="7000"/>
                      <a:pt x="7053" y="7346"/>
                    </a:cubicBezTo>
                    <a:cubicBezTo>
                      <a:pt x="7030" y="7359"/>
                      <a:pt x="7010" y="7374"/>
                      <a:pt x="6991" y="7392"/>
                    </a:cubicBezTo>
                    <a:cubicBezTo>
                      <a:pt x="6324" y="8030"/>
                      <a:pt x="5457" y="8357"/>
                      <a:pt x="4585" y="8357"/>
                    </a:cubicBezTo>
                    <a:cubicBezTo>
                      <a:pt x="3896" y="8357"/>
                      <a:pt x="3204" y="8153"/>
                      <a:pt x="2604" y="7736"/>
                    </a:cubicBezTo>
                    <a:cubicBezTo>
                      <a:pt x="2596" y="7730"/>
                      <a:pt x="2587" y="7725"/>
                      <a:pt x="2579" y="7721"/>
                    </a:cubicBezTo>
                    <a:cubicBezTo>
                      <a:pt x="2191" y="7270"/>
                      <a:pt x="2213" y="6598"/>
                      <a:pt x="2631" y="6175"/>
                    </a:cubicBezTo>
                    <a:cubicBezTo>
                      <a:pt x="2735" y="6072"/>
                      <a:pt x="2745" y="5908"/>
                      <a:pt x="2656" y="5793"/>
                    </a:cubicBezTo>
                    <a:cubicBezTo>
                      <a:pt x="2599" y="5722"/>
                      <a:pt x="2517" y="5686"/>
                      <a:pt x="2434" y="5686"/>
                    </a:cubicBezTo>
                    <a:cubicBezTo>
                      <a:pt x="2362" y="5686"/>
                      <a:pt x="2289" y="5714"/>
                      <a:pt x="2233" y="5769"/>
                    </a:cubicBezTo>
                    <a:cubicBezTo>
                      <a:pt x="1759" y="6245"/>
                      <a:pt x="1607" y="6955"/>
                      <a:pt x="1846" y="7584"/>
                    </a:cubicBezTo>
                    <a:cubicBezTo>
                      <a:pt x="1264" y="7385"/>
                      <a:pt x="819" y="6910"/>
                      <a:pt x="659" y="6315"/>
                    </a:cubicBezTo>
                    <a:cubicBezTo>
                      <a:pt x="500" y="5722"/>
                      <a:pt x="648" y="5087"/>
                      <a:pt x="1052" y="4626"/>
                    </a:cubicBezTo>
                    <a:cubicBezTo>
                      <a:pt x="1092" y="4580"/>
                      <a:pt x="1117" y="4523"/>
                      <a:pt x="1124" y="4463"/>
                    </a:cubicBezTo>
                    <a:cubicBezTo>
                      <a:pt x="1297" y="2986"/>
                      <a:pt x="2389" y="1782"/>
                      <a:pt x="3843" y="1465"/>
                    </a:cubicBezTo>
                    <a:lnTo>
                      <a:pt x="3843" y="1465"/>
                    </a:lnTo>
                    <a:cubicBezTo>
                      <a:pt x="3607" y="2075"/>
                      <a:pt x="3754" y="2766"/>
                      <a:pt x="4217" y="3229"/>
                    </a:cubicBezTo>
                    <a:cubicBezTo>
                      <a:pt x="4273" y="3285"/>
                      <a:pt x="4346" y="3313"/>
                      <a:pt x="4418" y="3313"/>
                    </a:cubicBezTo>
                    <a:cubicBezTo>
                      <a:pt x="4505" y="3313"/>
                      <a:pt x="4591" y="3273"/>
                      <a:pt x="4648" y="3195"/>
                    </a:cubicBezTo>
                    <a:cubicBezTo>
                      <a:pt x="4729" y="3081"/>
                      <a:pt x="4715" y="2925"/>
                      <a:pt x="4617" y="2825"/>
                    </a:cubicBezTo>
                    <a:cubicBezTo>
                      <a:pt x="4214" y="2423"/>
                      <a:pt x="4192" y="1779"/>
                      <a:pt x="4564" y="1350"/>
                    </a:cubicBezTo>
                    <a:cubicBezTo>
                      <a:pt x="4582" y="1339"/>
                      <a:pt x="4599" y="1326"/>
                      <a:pt x="4615" y="1312"/>
                    </a:cubicBezTo>
                    <a:cubicBezTo>
                      <a:pt x="5154" y="830"/>
                      <a:pt x="5839" y="582"/>
                      <a:pt x="6528" y="582"/>
                    </a:cubicBezTo>
                    <a:close/>
                    <a:moveTo>
                      <a:pt x="6528" y="0"/>
                    </a:moveTo>
                    <a:cubicBezTo>
                      <a:pt x="5734" y="0"/>
                      <a:pt x="4942" y="272"/>
                      <a:pt x="4298" y="813"/>
                    </a:cubicBezTo>
                    <a:cubicBezTo>
                      <a:pt x="2376" y="947"/>
                      <a:pt x="810" y="2410"/>
                      <a:pt x="543" y="4320"/>
                    </a:cubicBezTo>
                    <a:cubicBezTo>
                      <a:pt x="192" y="4754"/>
                      <a:pt x="0" y="5295"/>
                      <a:pt x="0" y="5853"/>
                    </a:cubicBezTo>
                    <a:cubicBezTo>
                      <a:pt x="0" y="7162"/>
                      <a:pt x="1041" y="8239"/>
                      <a:pt x="2341" y="8293"/>
                    </a:cubicBezTo>
                    <a:cubicBezTo>
                      <a:pt x="3025" y="8747"/>
                      <a:pt x="3807" y="8970"/>
                      <a:pt x="4586" y="8970"/>
                    </a:cubicBezTo>
                    <a:cubicBezTo>
                      <a:pt x="5569" y="8970"/>
                      <a:pt x="6546" y="8615"/>
                      <a:pt x="7315" y="7922"/>
                    </a:cubicBezTo>
                    <a:lnTo>
                      <a:pt x="9890" y="7922"/>
                    </a:lnTo>
                    <a:cubicBezTo>
                      <a:pt x="10261" y="8126"/>
                      <a:pt x="10677" y="8234"/>
                      <a:pt x="11102" y="8234"/>
                    </a:cubicBezTo>
                    <a:cubicBezTo>
                      <a:pt x="12496" y="8234"/>
                      <a:pt x="13630" y="7100"/>
                      <a:pt x="13630" y="5705"/>
                    </a:cubicBezTo>
                    <a:cubicBezTo>
                      <a:pt x="13632" y="4688"/>
                      <a:pt x="13022" y="3769"/>
                      <a:pt x="12086" y="3376"/>
                    </a:cubicBezTo>
                    <a:cubicBezTo>
                      <a:pt x="11880" y="1836"/>
                      <a:pt x="10567" y="687"/>
                      <a:pt x="9014" y="687"/>
                    </a:cubicBezTo>
                    <a:cubicBezTo>
                      <a:pt x="8886" y="687"/>
                      <a:pt x="8760" y="696"/>
                      <a:pt x="8632" y="713"/>
                    </a:cubicBezTo>
                    <a:cubicBezTo>
                      <a:pt x="8010" y="237"/>
                      <a:pt x="7268" y="0"/>
                      <a:pt x="65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6538150" y="2309325"/>
                <a:ext cx="33500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325" extrusionOk="0">
                    <a:moveTo>
                      <a:pt x="1056" y="1"/>
                    </a:moveTo>
                    <a:cubicBezTo>
                      <a:pt x="1053" y="1"/>
                      <a:pt x="1050" y="1"/>
                      <a:pt x="1048" y="1"/>
                    </a:cubicBezTo>
                    <a:cubicBezTo>
                      <a:pt x="470" y="1"/>
                      <a:pt x="1" y="471"/>
                      <a:pt x="1" y="1048"/>
                    </a:cubicBezTo>
                    <a:cubicBezTo>
                      <a:pt x="4" y="1202"/>
                      <a:pt x="130" y="1324"/>
                      <a:pt x="283" y="1324"/>
                    </a:cubicBezTo>
                    <a:cubicBezTo>
                      <a:pt x="438" y="1324"/>
                      <a:pt x="564" y="1202"/>
                      <a:pt x="567" y="1048"/>
                    </a:cubicBezTo>
                    <a:cubicBezTo>
                      <a:pt x="567" y="783"/>
                      <a:pt x="782" y="567"/>
                      <a:pt x="1048" y="567"/>
                    </a:cubicBezTo>
                    <a:cubicBezTo>
                      <a:pt x="1050" y="567"/>
                      <a:pt x="1053" y="568"/>
                      <a:pt x="1056" y="568"/>
                    </a:cubicBezTo>
                    <a:cubicBezTo>
                      <a:pt x="1213" y="568"/>
                      <a:pt x="1339" y="441"/>
                      <a:pt x="1339" y="283"/>
                    </a:cubicBezTo>
                    <a:cubicBezTo>
                      <a:pt x="1339" y="127"/>
                      <a:pt x="1213" y="1"/>
                      <a:pt x="1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37"/>
              <p:cNvSpPr/>
              <p:nvPr/>
            </p:nvSpPr>
            <p:spPr>
              <a:xfrm>
                <a:off x="6369950" y="2300850"/>
                <a:ext cx="38050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1522" extrusionOk="0">
                    <a:moveTo>
                      <a:pt x="1245" y="0"/>
                    </a:moveTo>
                    <a:cubicBezTo>
                      <a:pt x="557" y="0"/>
                      <a:pt x="0" y="557"/>
                      <a:pt x="0" y="1243"/>
                    </a:cubicBezTo>
                    <a:cubicBezTo>
                      <a:pt x="3" y="1398"/>
                      <a:pt x="130" y="1521"/>
                      <a:pt x="284" y="1521"/>
                    </a:cubicBezTo>
                    <a:cubicBezTo>
                      <a:pt x="437" y="1521"/>
                      <a:pt x="564" y="1398"/>
                      <a:pt x="568" y="1243"/>
                    </a:cubicBezTo>
                    <a:cubicBezTo>
                      <a:pt x="568" y="871"/>
                      <a:pt x="871" y="568"/>
                      <a:pt x="1245" y="566"/>
                    </a:cubicBezTo>
                    <a:cubicBezTo>
                      <a:pt x="1398" y="563"/>
                      <a:pt x="1521" y="437"/>
                      <a:pt x="1521" y="282"/>
                    </a:cubicBezTo>
                    <a:cubicBezTo>
                      <a:pt x="1521" y="130"/>
                      <a:pt x="1398" y="3"/>
                      <a:pt x="1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37"/>
              <p:cNvSpPr/>
              <p:nvPr/>
            </p:nvSpPr>
            <p:spPr>
              <a:xfrm>
                <a:off x="6431575" y="2256125"/>
                <a:ext cx="55875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1278" extrusionOk="0">
                    <a:moveTo>
                      <a:pt x="813" y="0"/>
                    </a:moveTo>
                    <a:cubicBezTo>
                      <a:pt x="610" y="0"/>
                      <a:pt x="404" y="42"/>
                      <a:pt x="206" y="131"/>
                    </a:cubicBezTo>
                    <a:cubicBezTo>
                      <a:pt x="64" y="195"/>
                      <a:pt x="0" y="363"/>
                      <a:pt x="64" y="505"/>
                    </a:cubicBezTo>
                    <a:cubicBezTo>
                      <a:pt x="111" y="611"/>
                      <a:pt x="215" y="673"/>
                      <a:pt x="323" y="673"/>
                    </a:cubicBezTo>
                    <a:cubicBezTo>
                      <a:pt x="362" y="673"/>
                      <a:pt x="401" y="665"/>
                      <a:pt x="439" y="649"/>
                    </a:cubicBezTo>
                    <a:cubicBezTo>
                      <a:pt x="561" y="594"/>
                      <a:pt x="689" y="568"/>
                      <a:pt x="815" y="568"/>
                    </a:cubicBezTo>
                    <a:cubicBezTo>
                      <a:pt x="1165" y="568"/>
                      <a:pt x="1500" y="769"/>
                      <a:pt x="1654" y="1110"/>
                    </a:cubicBezTo>
                    <a:cubicBezTo>
                      <a:pt x="1701" y="1215"/>
                      <a:pt x="1804" y="1277"/>
                      <a:pt x="1912" y="1277"/>
                    </a:cubicBezTo>
                    <a:cubicBezTo>
                      <a:pt x="1951" y="1277"/>
                      <a:pt x="1990" y="1269"/>
                      <a:pt x="2028" y="1252"/>
                    </a:cubicBezTo>
                    <a:cubicBezTo>
                      <a:pt x="2172" y="1188"/>
                      <a:pt x="2234" y="1020"/>
                      <a:pt x="2170" y="878"/>
                    </a:cubicBezTo>
                    <a:cubicBezTo>
                      <a:pt x="1922" y="327"/>
                      <a:pt x="1381" y="0"/>
                      <a:pt x="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6" name="Google Shape;596;p37"/>
          <p:cNvGrpSpPr/>
          <p:nvPr/>
        </p:nvGrpSpPr>
        <p:grpSpPr>
          <a:xfrm>
            <a:off x="4127675" y="2511550"/>
            <a:ext cx="4827225" cy="392700"/>
            <a:chOff x="3379175" y="2677950"/>
            <a:chExt cx="4827225" cy="392700"/>
          </a:xfrm>
        </p:grpSpPr>
        <p:sp>
          <p:nvSpPr>
            <p:cNvPr id="597" name="Google Shape;597;p37"/>
            <p:cNvSpPr txBox="1"/>
            <p:nvPr/>
          </p:nvSpPr>
          <p:spPr>
            <a:xfrm>
              <a:off x="3379175" y="2677950"/>
              <a:ext cx="1478700" cy="39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zh-TW">
                  <a:solidFill>
                    <a:schemeClr val="dk1"/>
                  </a:solidFill>
                  <a:latin typeface="Dela Gothic One"/>
                  <a:ea typeface="Dela Gothic One"/>
                  <a:cs typeface="Dela Gothic One"/>
                  <a:sym typeface="Dela Gothic One"/>
                </a:rPr>
                <a:t>timestamp</a:t>
              </a:r>
              <a:endParaRPr sz="14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endParaRPr>
            </a:p>
          </p:txBody>
        </p:sp>
        <p:sp>
          <p:nvSpPr>
            <p:cNvPr id="598" name="Google Shape;598;p37"/>
            <p:cNvSpPr txBox="1"/>
            <p:nvPr/>
          </p:nvSpPr>
          <p:spPr>
            <a:xfrm>
              <a:off x="4882100" y="2677950"/>
              <a:ext cx="33243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zh-TW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時間戳記</a:t>
              </a:r>
              <a:endPara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99" name="Google Shape;599;p37"/>
          <p:cNvGrpSpPr/>
          <p:nvPr/>
        </p:nvGrpSpPr>
        <p:grpSpPr>
          <a:xfrm>
            <a:off x="3579324" y="2591507"/>
            <a:ext cx="380485" cy="361172"/>
            <a:chOff x="4747850" y="3799400"/>
            <a:chExt cx="359050" cy="340825"/>
          </a:xfrm>
        </p:grpSpPr>
        <p:sp>
          <p:nvSpPr>
            <p:cNvPr id="600" name="Google Shape;600;p37"/>
            <p:cNvSpPr/>
            <p:nvPr/>
          </p:nvSpPr>
          <p:spPr>
            <a:xfrm>
              <a:off x="4747850" y="3799400"/>
              <a:ext cx="359050" cy="340825"/>
            </a:xfrm>
            <a:custGeom>
              <a:avLst/>
              <a:gdLst/>
              <a:ahLst/>
              <a:cxnLst/>
              <a:rect l="l" t="t" r="r" b="b"/>
              <a:pathLst>
                <a:path w="14362" h="13633" extrusionOk="0">
                  <a:moveTo>
                    <a:pt x="7537" y="579"/>
                  </a:moveTo>
                  <a:cubicBezTo>
                    <a:pt x="7940" y="579"/>
                    <a:pt x="8348" y="618"/>
                    <a:pt x="8756" y="699"/>
                  </a:cubicBezTo>
                  <a:cubicBezTo>
                    <a:pt x="11675" y="1280"/>
                    <a:pt x="13778" y="3841"/>
                    <a:pt x="13778" y="6816"/>
                  </a:cubicBezTo>
                  <a:cubicBezTo>
                    <a:pt x="13782" y="8471"/>
                    <a:pt x="13124" y="10060"/>
                    <a:pt x="11951" y="11228"/>
                  </a:cubicBezTo>
                  <a:cubicBezTo>
                    <a:pt x="10745" y="12433"/>
                    <a:pt x="9147" y="13055"/>
                    <a:pt x="7537" y="13055"/>
                  </a:cubicBezTo>
                  <a:cubicBezTo>
                    <a:pt x="6337" y="13055"/>
                    <a:pt x="5131" y="12709"/>
                    <a:pt x="4074" y="12003"/>
                  </a:cubicBezTo>
                  <a:cubicBezTo>
                    <a:pt x="1600" y="10350"/>
                    <a:pt x="639" y="7180"/>
                    <a:pt x="1778" y="4429"/>
                  </a:cubicBezTo>
                  <a:cubicBezTo>
                    <a:pt x="2757" y="2065"/>
                    <a:pt x="5056" y="579"/>
                    <a:pt x="7537" y="579"/>
                  </a:cubicBezTo>
                  <a:close/>
                  <a:moveTo>
                    <a:pt x="7538" y="1"/>
                  </a:moveTo>
                  <a:cubicBezTo>
                    <a:pt x="6227" y="1"/>
                    <a:pt x="4909" y="378"/>
                    <a:pt x="3754" y="1149"/>
                  </a:cubicBezTo>
                  <a:cubicBezTo>
                    <a:pt x="1051" y="2955"/>
                    <a:pt x="1" y="6420"/>
                    <a:pt x="1246" y="9423"/>
                  </a:cubicBezTo>
                  <a:cubicBezTo>
                    <a:pt x="2316" y="12008"/>
                    <a:pt x="4827" y="13632"/>
                    <a:pt x="7539" y="13632"/>
                  </a:cubicBezTo>
                  <a:cubicBezTo>
                    <a:pt x="7979" y="13632"/>
                    <a:pt x="8424" y="13589"/>
                    <a:pt x="8870" y="13501"/>
                  </a:cubicBezTo>
                  <a:cubicBezTo>
                    <a:pt x="12058" y="12866"/>
                    <a:pt x="14356" y="10067"/>
                    <a:pt x="14356" y="6816"/>
                  </a:cubicBezTo>
                  <a:cubicBezTo>
                    <a:pt x="14361" y="5008"/>
                    <a:pt x="13642" y="3272"/>
                    <a:pt x="12360" y="1997"/>
                  </a:cubicBezTo>
                  <a:cubicBezTo>
                    <a:pt x="11042" y="680"/>
                    <a:pt x="9297" y="1"/>
                    <a:pt x="75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4794650" y="3834075"/>
              <a:ext cx="283450" cy="271475"/>
            </a:xfrm>
            <a:custGeom>
              <a:avLst/>
              <a:gdLst/>
              <a:ahLst/>
              <a:cxnLst/>
              <a:rect l="l" t="t" r="r" b="b"/>
              <a:pathLst>
                <a:path w="11338" h="10859" extrusionOk="0">
                  <a:moveTo>
                    <a:pt x="5960" y="587"/>
                  </a:moveTo>
                  <a:cubicBezTo>
                    <a:pt x="6614" y="626"/>
                    <a:pt x="7254" y="798"/>
                    <a:pt x="7839" y="1092"/>
                  </a:cubicBezTo>
                  <a:lnTo>
                    <a:pt x="7587" y="1526"/>
                  </a:lnTo>
                  <a:cubicBezTo>
                    <a:pt x="7506" y="1663"/>
                    <a:pt x="7553" y="1843"/>
                    <a:pt x="7692" y="1922"/>
                  </a:cubicBezTo>
                  <a:cubicBezTo>
                    <a:pt x="7738" y="1949"/>
                    <a:pt x="7788" y="1962"/>
                    <a:pt x="7837" y="1962"/>
                  </a:cubicBezTo>
                  <a:cubicBezTo>
                    <a:pt x="7937" y="1962"/>
                    <a:pt x="8035" y="1909"/>
                    <a:pt x="8088" y="1815"/>
                  </a:cubicBezTo>
                  <a:lnTo>
                    <a:pt x="8338" y="1381"/>
                  </a:lnTo>
                  <a:cubicBezTo>
                    <a:pt x="8885" y="1743"/>
                    <a:pt x="9353" y="2212"/>
                    <a:pt x="9715" y="2758"/>
                  </a:cubicBezTo>
                  <a:lnTo>
                    <a:pt x="9282" y="3010"/>
                  </a:lnTo>
                  <a:cubicBezTo>
                    <a:pt x="9143" y="3088"/>
                    <a:pt x="9094" y="3265"/>
                    <a:pt x="9174" y="3404"/>
                  </a:cubicBezTo>
                  <a:cubicBezTo>
                    <a:pt x="9228" y="3497"/>
                    <a:pt x="9325" y="3549"/>
                    <a:pt x="9425" y="3549"/>
                  </a:cubicBezTo>
                  <a:cubicBezTo>
                    <a:pt x="9474" y="3549"/>
                    <a:pt x="9525" y="3536"/>
                    <a:pt x="9570" y="3509"/>
                  </a:cubicBezTo>
                  <a:lnTo>
                    <a:pt x="10005" y="3259"/>
                  </a:lnTo>
                  <a:cubicBezTo>
                    <a:pt x="10297" y="3840"/>
                    <a:pt x="10469" y="4475"/>
                    <a:pt x="10509" y="5125"/>
                  </a:cubicBezTo>
                  <a:lnTo>
                    <a:pt x="10010" y="5125"/>
                  </a:lnTo>
                  <a:cubicBezTo>
                    <a:pt x="9849" y="5141"/>
                    <a:pt x="9722" y="5270"/>
                    <a:pt x="9722" y="5429"/>
                  </a:cubicBezTo>
                  <a:cubicBezTo>
                    <a:pt x="9718" y="5586"/>
                    <a:pt x="9846" y="5712"/>
                    <a:pt x="10002" y="5712"/>
                  </a:cubicBezTo>
                  <a:cubicBezTo>
                    <a:pt x="10005" y="5712"/>
                    <a:pt x="10007" y="5712"/>
                    <a:pt x="10010" y="5712"/>
                  </a:cubicBezTo>
                  <a:lnTo>
                    <a:pt x="10511" y="5712"/>
                  </a:lnTo>
                  <a:cubicBezTo>
                    <a:pt x="10473" y="6368"/>
                    <a:pt x="10302" y="7011"/>
                    <a:pt x="10007" y="7601"/>
                  </a:cubicBezTo>
                  <a:lnTo>
                    <a:pt x="10005" y="7601"/>
                  </a:lnTo>
                  <a:lnTo>
                    <a:pt x="9572" y="7350"/>
                  </a:lnTo>
                  <a:cubicBezTo>
                    <a:pt x="9527" y="7324"/>
                    <a:pt x="9478" y="7312"/>
                    <a:pt x="9430" y="7312"/>
                  </a:cubicBezTo>
                  <a:cubicBezTo>
                    <a:pt x="9330" y="7312"/>
                    <a:pt x="9233" y="7365"/>
                    <a:pt x="9180" y="7457"/>
                  </a:cubicBezTo>
                  <a:cubicBezTo>
                    <a:pt x="9101" y="7595"/>
                    <a:pt x="9146" y="7769"/>
                    <a:pt x="9283" y="7850"/>
                  </a:cubicBezTo>
                  <a:lnTo>
                    <a:pt x="9715" y="8100"/>
                  </a:lnTo>
                  <a:cubicBezTo>
                    <a:pt x="9353" y="8648"/>
                    <a:pt x="8885" y="9116"/>
                    <a:pt x="8338" y="9478"/>
                  </a:cubicBezTo>
                  <a:lnTo>
                    <a:pt x="8088" y="9044"/>
                  </a:lnTo>
                  <a:cubicBezTo>
                    <a:pt x="8034" y="8953"/>
                    <a:pt x="7938" y="8902"/>
                    <a:pt x="7839" y="8902"/>
                  </a:cubicBezTo>
                  <a:cubicBezTo>
                    <a:pt x="7790" y="8902"/>
                    <a:pt x="7741" y="8915"/>
                    <a:pt x="7695" y="8941"/>
                  </a:cubicBezTo>
                  <a:cubicBezTo>
                    <a:pt x="7558" y="9020"/>
                    <a:pt x="7511" y="9195"/>
                    <a:pt x="7589" y="9332"/>
                  </a:cubicBezTo>
                  <a:lnTo>
                    <a:pt x="7839" y="9768"/>
                  </a:lnTo>
                  <a:cubicBezTo>
                    <a:pt x="7254" y="10061"/>
                    <a:pt x="6614" y="10233"/>
                    <a:pt x="5960" y="10272"/>
                  </a:cubicBezTo>
                  <a:lnTo>
                    <a:pt x="5960" y="9771"/>
                  </a:lnTo>
                  <a:cubicBezTo>
                    <a:pt x="5960" y="9609"/>
                    <a:pt x="5829" y="9478"/>
                    <a:pt x="5669" y="9478"/>
                  </a:cubicBezTo>
                  <a:cubicBezTo>
                    <a:pt x="5506" y="9478"/>
                    <a:pt x="5375" y="9609"/>
                    <a:pt x="5375" y="9771"/>
                  </a:cubicBezTo>
                  <a:lnTo>
                    <a:pt x="5375" y="10272"/>
                  </a:lnTo>
                  <a:cubicBezTo>
                    <a:pt x="4722" y="10233"/>
                    <a:pt x="4082" y="10061"/>
                    <a:pt x="3497" y="9768"/>
                  </a:cubicBezTo>
                  <a:lnTo>
                    <a:pt x="3748" y="9332"/>
                  </a:lnTo>
                  <a:cubicBezTo>
                    <a:pt x="3829" y="9195"/>
                    <a:pt x="3783" y="9017"/>
                    <a:pt x="3644" y="8936"/>
                  </a:cubicBezTo>
                  <a:cubicBezTo>
                    <a:pt x="3598" y="8910"/>
                    <a:pt x="3549" y="8898"/>
                    <a:pt x="3500" y="8898"/>
                  </a:cubicBezTo>
                  <a:cubicBezTo>
                    <a:pt x="3399" y="8898"/>
                    <a:pt x="3301" y="8950"/>
                    <a:pt x="3247" y="9044"/>
                  </a:cubicBezTo>
                  <a:lnTo>
                    <a:pt x="2998" y="9478"/>
                  </a:lnTo>
                  <a:cubicBezTo>
                    <a:pt x="2450" y="9116"/>
                    <a:pt x="1982" y="8648"/>
                    <a:pt x="1620" y="8100"/>
                  </a:cubicBezTo>
                  <a:lnTo>
                    <a:pt x="2054" y="7850"/>
                  </a:lnTo>
                  <a:cubicBezTo>
                    <a:pt x="2193" y="7771"/>
                    <a:pt x="2241" y="7593"/>
                    <a:pt x="2162" y="7454"/>
                  </a:cubicBezTo>
                  <a:cubicBezTo>
                    <a:pt x="2107" y="7361"/>
                    <a:pt x="2010" y="7310"/>
                    <a:pt x="1911" y="7310"/>
                  </a:cubicBezTo>
                  <a:cubicBezTo>
                    <a:pt x="1861" y="7310"/>
                    <a:pt x="1811" y="7323"/>
                    <a:pt x="1765" y="7350"/>
                  </a:cubicBezTo>
                  <a:lnTo>
                    <a:pt x="1330" y="7601"/>
                  </a:lnTo>
                  <a:cubicBezTo>
                    <a:pt x="1035" y="7011"/>
                    <a:pt x="864" y="6368"/>
                    <a:pt x="826" y="5712"/>
                  </a:cubicBezTo>
                  <a:lnTo>
                    <a:pt x="1327" y="5712"/>
                  </a:lnTo>
                  <a:cubicBezTo>
                    <a:pt x="1330" y="5712"/>
                    <a:pt x="1333" y="5712"/>
                    <a:pt x="1335" y="5712"/>
                  </a:cubicBezTo>
                  <a:cubicBezTo>
                    <a:pt x="1491" y="5712"/>
                    <a:pt x="1619" y="5586"/>
                    <a:pt x="1616" y="5429"/>
                  </a:cubicBezTo>
                  <a:cubicBezTo>
                    <a:pt x="1616" y="5270"/>
                    <a:pt x="1488" y="5141"/>
                    <a:pt x="1327" y="5125"/>
                  </a:cubicBezTo>
                  <a:lnTo>
                    <a:pt x="825" y="5125"/>
                  </a:lnTo>
                  <a:cubicBezTo>
                    <a:pt x="865" y="4475"/>
                    <a:pt x="1037" y="3840"/>
                    <a:pt x="1330" y="3259"/>
                  </a:cubicBezTo>
                  <a:lnTo>
                    <a:pt x="1764" y="3509"/>
                  </a:lnTo>
                  <a:cubicBezTo>
                    <a:pt x="1810" y="3536"/>
                    <a:pt x="1860" y="3549"/>
                    <a:pt x="1910" y="3549"/>
                  </a:cubicBezTo>
                  <a:cubicBezTo>
                    <a:pt x="2010" y="3549"/>
                    <a:pt x="2107" y="3497"/>
                    <a:pt x="2162" y="3404"/>
                  </a:cubicBezTo>
                  <a:cubicBezTo>
                    <a:pt x="2241" y="3265"/>
                    <a:pt x="2193" y="3088"/>
                    <a:pt x="2052" y="3010"/>
                  </a:cubicBezTo>
                  <a:lnTo>
                    <a:pt x="1620" y="2758"/>
                  </a:lnTo>
                  <a:cubicBezTo>
                    <a:pt x="1982" y="2212"/>
                    <a:pt x="2450" y="1743"/>
                    <a:pt x="2996" y="1381"/>
                  </a:cubicBezTo>
                  <a:lnTo>
                    <a:pt x="3247" y="1815"/>
                  </a:lnTo>
                  <a:cubicBezTo>
                    <a:pt x="3300" y="1909"/>
                    <a:pt x="3398" y="1962"/>
                    <a:pt x="3499" y="1962"/>
                  </a:cubicBezTo>
                  <a:cubicBezTo>
                    <a:pt x="3548" y="1962"/>
                    <a:pt x="3598" y="1949"/>
                    <a:pt x="3644" y="1922"/>
                  </a:cubicBezTo>
                  <a:cubicBezTo>
                    <a:pt x="3783" y="1843"/>
                    <a:pt x="3829" y="1663"/>
                    <a:pt x="3747" y="1526"/>
                  </a:cubicBezTo>
                  <a:lnTo>
                    <a:pt x="3497" y="1092"/>
                  </a:lnTo>
                  <a:cubicBezTo>
                    <a:pt x="4082" y="798"/>
                    <a:pt x="4722" y="626"/>
                    <a:pt x="5375" y="587"/>
                  </a:cubicBezTo>
                  <a:lnTo>
                    <a:pt x="5375" y="1089"/>
                  </a:lnTo>
                  <a:cubicBezTo>
                    <a:pt x="5375" y="1250"/>
                    <a:pt x="5506" y="1381"/>
                    <a:pt x="5667" y="1381"/>
                  </a:cubicBezTo>
                  <a:cubicBezTo>
                    <a:pt x="5829" y="1381"/>
                    <a:pt x="5960" y="1250"/>
                    <a:pt x="5960" y="1089"/>
                  </a:cubicBezTo>
                  <a:lnTo>
                    <a:pt x="5960" y="587"/>
                  </a:lnTo>
                  <a:close/>
                  <a:moveTo>
                    <a:pt x="5669" y="1"/>
                  </a:moveTo>
                  <a:cubicBezTo>
                    <a:pt x="4739" y="1"/>
                    <a:pt x="3809" y="240"/>
                    <a:pt x="2974" y="718"/>
                  </a:cubicBezTo>
                  <a:cubicBezTo>
                    <a:pt x="2968" y="721"/>
                    <a:pt x="2960" y="724"/>
                    <a:pt x="2956" y="727"/>
                  </a:cubicBezTo>
                  <a:cubicBezTo>
                    <a:pt x="2949" y="732"/>
                    <a:pt x="2939" y="738"/>
                    <a:pt x="2931" y="744"/>
                  </a:cubicBezTo>
                  <a:cubicBezTo>
                    <a:pt x="2126" y="1216"/>
                    <a:pt x="1456" y="1886"/>
                    <a:pt x="984" y="2690"/>
                  </a:cubicBezTo>
                  <a:cubicBezTo>
                    <a:pt x="979" y="2698"/>
                    <a:pt x="973" y="2705"/>
                    <a:pt x="968" y="2715"/>
                  </a:cubicBezTo>
                  <a:cubicBezTo>
                    <a:pt x="964" y="2721"/>
                    <a:pt x="960" y="2729"/>
                    <a:pt x="957" y="2735"/>
                  </a:cubicBezTo>
                  <a:cubicBezTo>
                    <a:pt x="1" y="4404"/>
                    <a:pt x="1" y="6454"/>
                    <a:pt x="957" y="8123"/>
                  </a:cubicBezTo>
                  <a:cubicBezTo>
                    <a:pt x="960" y="8131"/>
                    <a:pt x="964" y="8137"/>
                    <a:pt x="968" y="8144"/>
                  </a:cubicBezTo>
                  <a:cubicBezTo>
                    <a:pt x="971" y="8148"/>
                    <a:pt x="976" y="8155"/>
                    <a:pt x="981" y="8161"/>
                  </a:cubicBezTo>
                  <a:cubicBezTo>
                    <a:pt x="1452" y="8967"/>
                    <a:pt x="2124" y="9640"/>
                    <a:pt x="2931" y="10114"/>
                  </a:cubicBezTo>
                  <a:cubicBezTo>
                    <a:pt x="2939" y="10120"/>
                    <a:pt x="2946" y="10125"/>
                    <a:pt x="2956" y="10131"/>
                  </a:cubicBezTo>
                  <a:cubicBezTo>
                    <a:pt x="2960" y="10133"/>
                    <a:pt x="2965" y="10136"/>
                    <a:pt x="2970" y="10137"/>
                  </a:cubicBezTo>
                  <a:cubicBezTo>
                    <a:pt x="3806" y="10618"/>
                    <a:pt x="4738" y="10858"/>
                    <a:pt x="5670" y="10858"/>
                  </a:cubicBezTo>
                  <a:cubicBezTo>
                    <a:pt x="6602" y="10858"/>
                    <a:pt x="7534" y="10618"/>
                    <a:pt x="8371" y="10137"/>
                  </a:cubicBezTo>
                  <a:cubicBezTo>
                    <a:pt x="8375" y="10136"/>
                    <a:pt x="8380" y="10133"/>
                    <a:pt x="8385" y="10131"/>
                  </a:cubicBezTo>
                  <a:cubicBezTo>
                    <a:pt x="8392" y="10125"/>
                    <a:pt x="8402" y="10120"/>
                    <a:pt x="8410" y="10114"/>
                  </a:cubicBezTo>
                  <a:cubicBezTo>
                    <a:pt x="9216" y="9640"/>
                    <a:pt x="9887" y="8969"/>
                    <a:pt x="10360" y="8161"/>
                  </a:cubicBezTo>
                  <a:cubicBezTo>
                    <a:pt x="10364" y="8156"/>
                    <a:pt x="10367" y="8150"/>
                    <a:pt x="10372" y="8144"/>
                  </a:cubicBezTo>
                  <a:cubicBezTo>
                    <a:pt x="10375" y="8137"/>
                    <a:pt x="10378" y="8130"/>
                    <a:pt x="10383" y="8123"/>
                  </a:cubicBezTo>
                  <a:cubicBezTo>
                    <a:pt x="11338" y="6454"/>
                    <a:pt x="11338" y="4403"/>
                    <a:pt x="10383" y="2735"/>
                  </a:cubicBezTo>
                  <a:lnTo>
                    <a:pt x="10380" y="2735"/>
                  </a:lnTo>
                  <a:cubicBezTo>
                    <a:pt x="10377" y="2729"/>
                    <a:pt x="10374" y="2721"/>
                    <a:pt x="10369" y="2715"/>
                  </a:cubicBezTo>
                  <a:cubicBezTo>
                    <a:pt x="10364" y="2705"/>
                    <a:pt x="10360" y="2698"/>
                    <a:pt x="10353" y="2690"/>
                  </a:cubicBezTo>
                  <a:cubicBezTo>
                    <a:pt x="9881" y="1886"/>
                    <a:pt x="9211" y="1216"/>
                    <a:pt x="8408" y="744"/>
                  </a:cubicBezTo>
                  <a:cubicBezTo>
                    <a:pt x="8400" y="738"/>
                    <a:pt x="8391" y="732"/>
                    <a:pt x="8383" y="727"/>
                  </a:cubicBezTo>
                  <a:cubicBezTo>
                    <a:pt x="8375" y="724"/>
                    <a:pt x="8369" y="721"/>
                    <a:pt x="8363" y="718"/>
                  </a:cubicBezTo>
                  <a:cubicBezTo>
                    <a:pt x="7528" y="240"/>
                    <a:pt x="6598" y="1"/>
                    <a:pt x="5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4852650" y="3902850"/>
              <a:ext cx="142225" cy="125375"/>
            </a:xfrm>
            <a:custGeom>
              <a:avLst/>
              <a:gdLst/>
              <a:ahLst/>
              <a:cxnLst/>
              <a:rect l="l" t="t" r="r" b="b"/>
              <a:pathLst>
                <a:path w="5689" h="5015" extrusionOk="0">
                  <a:moveTo>
                    <a:pt x="3362" y="534"/>
                  </a:moveTo>
                  <a:cubicBezTo>
                    <a:pt x="3367" y="534"/>
                    <a:pt x="3373" y="534"/>
                    <a:pt x="3378" y="535"/>
                  </a:cubicBezTo>
                  <a:cubicBezTo>
                    <a:pt x="3514" y="543"/>
                    <a:pt x="3615" y="661"/>
                    <a:pt x="3615" y="797"/>
                  </a:cubicBezTo>
                  <a:lnTo>
                    <a:pt x="3615" y="2675"/>
                  </a:lnTo>
                  <a:lnTo>
                    <a:pt x="3615" y="2677"/>
                  </a:lnTo>
                  <a:cubicBezTo>
                    <a:pt x="3615" y="2688"/>
                    <a:pt x="3614" y="2699"/>
                    <a:pt x="3612" y="2708"/>
                  </a:cubicBezTo>
                  <a:cubicBezTo>
                    <a:pt x="3612" y="2713"/>
                    <a:pt x="3612" y="2716"/>
                    <a:pt x="3611" y="2720"/>
                  </a:cubicBezTo>
                  <a:cubicBezTo>
                    <a:pt x="3609" y="2727"/>
                    <a:pt x="3608" y="2733"/>
                    <a:pt x="3606" y="2739"/>
                  </a:cubicBezTo>
                  <a:cubicBezTo>
                    <a:pt x="3598" y="2773"/>
                    <a:pt x="3583" y="2805"/>
                    <a:pt x="3561" y="2833"/>
                  </a:cubicBezTo>
                  <a:cubicBezTo>
                    <a:pt x="3556" y="2839"/>
                    <a:pt x="3551" y="2844"/>
                    <a:pt x="3547" y="2848"/>
                  </a:cubicBezTo>
                  <a:cubicBezTo>
                    <a:pt x="3498" y="2900"/>
                    <a:pt x="3430" y="2930"/>
                    <a:pt x="3361" y="2930"/>
                  </a:cubicBezTo>
                  <a:cubicBezTo>
                    <a:pt x="3357" y="2930"/>
                    <a:pt x="3354" y="2930"/>
                    <a:pt x="3350" y="2929"/>
                  </a:cubicBezTo>
                  <a:cubicBezTo>
                    <a:pt x="3213" y="2923"/>
                    <a:pt x="3110" y="2803"/>
                    <a:pt x="3110" y="2667"/>
                  </a:cubicBezTo>
                  <a:lnTo>
                    <a:pt x="3110" y="786"/>
                  </a:lnTo>
                  <a:cubicBezTo>
                    <a:pt x="3110" y="646"/>
                    <a:pt x="3224" y="534"/>
                    <a:pt x="3362" y="534"/>
                  </a:cubicBezTo>
                  <a:close/>
                  <a:moveTo>
                    <a:pt x="2550" y="2427"/>
                  </a:moveTo>
                  <a:lnTo>
                    <a:pt x="2550" y="2681"/>
                  </a:lnTo>
                  <a:cubicBezTo>
                    <a:pt x="2550" y="2767"/>
                    <a:pt x="2564" y="2853"/>
                    <a:pt x="2592" y="2934"/>
                  </a:cubicBezTo>
                  <a:lnTo>
                    <a:pt x="820" y="2933"/>
                  </a:lnTo>
                  <a:cubicBezTo>
                    <a:pt x="673" y="2933"/>
                    <a:pt x="558" y="2809"/>
                    <a:pt x="567" y="2664"/>
                  </a:cubicBezTo>
                  <a:cubicBezTo>
                    <a:pt x="575" y="2528"/>
                    <a:pt x="693" y="2427"/>
                    <a:pt x="829" y="2427"/>
                  </a:cubicBezTo>
                  <a:close/>
                  <a:moveTo>
                    <a:pt x="3348" y="1"/>
                  </a:moveTo>
                  <a:cubicBezTo>
                    <a:pt x="2907" y="1"/>
                    <a:pt x="2548" y="358"/>
                    <a:pt x="2548" y="800"/>
                  </a:cubicBezTo>
                  <a:lnTo>
                    <a:pt x="2548" y="1895"/>
                  </a:lnTo>
                  <a:lnTo>
                    <a:pt x="831" y="1895"/>
                  </a:lnTo>
                  <a:cubicBezTo>
                    <a:pt x="395" y="1895"/>
                    <a:pt x="26" y="2235"/>
                    <a:pt x="13" y="2670"/>
                  </a:cubicBezTo>
                  <a:cubicBezTo>
                    <a:pt x="1" y="3121"/>
                    <a:pt x="363" y="3493"/>
                    <a:pt x="814" y="3493"/>
                  </a:cubicBezTo>
                  <a:lnTo>
                    <a:pt x="3349" y="3493"/>
                  </a:lnTo>
                  <a:cubicBezTo>
                    <a:pt x="3462" y="3493"/>
                    <a:pt x="3576" y="3468"/>
                    <a:pt x="3679" y="3421"/>
                  </a:cubicBezTo>
                  <a:lnTo>
                    <a:pt x="5194" y="4934"/>
                  </a:lnTo>
                  <a:cubicBezTo>
                    <a:pt x="5248" y="4988"/>
                    <a:pt x="5318" y="5015"/>
                    <a:pt x="5388" y="5015"/>
                  </a:cubicBezTo>
                  <a:cubicBezTo>
                    <a:pt x="5463" y="5015"/>
                    <a:pt x="5538" y="4983"/>
                    <a:pt x="5592" y="4922"/>
                  </a:cubicBezTo>
                  <a:cubicBezTo>
                    <a:pt x="5689" y="4812"/>
                    <a:pt x="5676" y="4645"/>
                    <a:pt x="5573" y="4542"/>
                  </a:cubicBezTo>
                  <a:lnTo>
                    <a:pt x="4068" y="3039"/>
                  </a:lnTo>
                  <a:cubicBezTo>
                    <a:pt x="4071" y="3035"/>
                    <a:pt x="4071" y="3031"/>
                    <a:pt x="4072" y="3028"/>
                  </a:cubicBezTo>
                  <a:cubicBezTo>
                    <a:pt x="4077" y="3020"/>
                    <a:pt x="4080" y="3014"/>
                    <a:pt x="4083" y="3006"/>
                  </a:cubicBezTo>
                  <a:cubicBezTo>
                    <a:pt x="4094" y="2981"/>
                    <a:pt x="4104" y="2956"/>
                    <a:pt x="4111" y="2929"/>
                  </a:cubicBezTo>
                  <a:cubicBezTo>
                    <a:pt x="4113" y="2925"/>
                    <a:pt x="4115" y="2920"/>
                    <a:pt x="4116" y="2914"/>
                  </a:cubicBezTo>
                  <a:cubicBezTo>
                    <a:pt x="4119" y="2901"/>
                    <a:pt x="4125" y="2879"/>
                    <a:pt x="4129" y="2865"/>
                  </a:cubicBezTo>
                  <a:lnTo>
                    <a:pt x="4129" y="2864"/>
                  </a:lnTo>
                  <a:cubicBezTo>
                    <a:pt x="4132" y="2847"/>
                    <a:pt x="4135" y="2831"/>
                    <a:pt x="4138" y="2814"/>
                  </a:cubicBezTo>
                  <a:lnTo>
                    <a:pt x="4138" y="2808"/>
                  </a:lnTo>
                  <a:cubicBezTo>
                    <a:pt x="4140" y="2792"/>
                    <a:pt x="4141" y="2777"/>
                    <a:pt x="4143" y="2761"/>
                  </a:cubicBezTo>
                  <a:cubicBezTo>
                    <a:pt x="4143" y="2756"/>
                    <a:pt x="4143" y="2752"/>
                    <a:pt x="4144" y="2747"/>
                  </a:cubicBezTo>
                  <a:cubicBezTo>
                    <a:pt x="4144" y="2730"/>
                    <a:pt x="4146" y="2713"/>
                    <a:pt x="4146" y="2695"/>
                  </a:cubicBezTo>
                  <a:lnTo>
                    <a:pt x="4146" y="817"/>
                  </a:lnTo>
                  <a:cubicBezTo>
                    <a:pt x="4146" y="383"/>
                    <a:pt x="3806" y="14"/>
                    <a:pt x="3370" y="1"/>
                  </a:cubicBezTo>
                  <a:cubicBezTo>
                    <a:pt x="3363" y="1"/>
                    <a:pt x="3355" y="1"/>
                    <a:pt x="3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3" name="Google Shape;603;p37"/>
          <p:cNvGrpSpPr/>
          <p:nvPr/>
        </p:nvGrpSpPr>
        <p:grpSpPr>
          <a:xfrm>
            <a:off x="4127675" y="3578300"/>
            <a:ext cx="4827225" cy="392700"/>
            <a:chOff x="3379175" y="3744700"/>
            <a:chExt cx="4827225" cy="392700"/>
          </a:xfrm>
        </p:grpSpPr>
        <p:sp>
          <p:nvSpPr>
            <p:cNvPr id="604" name="Google Shape;604;p37"/>
            <p:cNvSpPr txBox="1"/>
            <p:nvPr/>
          </p:nvSpPr>
          <p:spPr>
            <a:xfrm>
              <a:off x="3379175" y="3744700"/>
              <a:ext cx="1478700" cy="392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zh-TW">
                  <a:solidFill>
                    <a:schemeClr val="dk1"/>
                  </a:solidFill>
                  <a:latin typeface="Dela Gothic One"/>
                  <a:ea typeface="Dela Gothic One"/>
                  <a:cs typeface="Dela Gothic One"/>
                  <a:sym typeface="Dela Gothic One"/>
                </a:rPr>
                <a:t>amout</a:t>
              </a:r>
              <a:endParaRPr sz="14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endParaRPr>
            </a:p>
          </p:txBody>
        </p:sp>
        <p:sp>
          <p:nvSpPr>
            <p:cNvPr id="605" name="Google Shape;605;p37"/>
            <p:cNvSpPr txBox="1"/>
            <p:nvPr/>
          </p:nvSpPr>
          <p:spPr>
            <a:xfrm>
              <a:off x="4882100" y="3744700"/>
              <a:ext cx="33243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zh-TW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房子數量</a:t>
              </a:r>
              <a:endPara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06" name="Google Shape;606;p37"/>
          <p:cNvGrpSpPr/>
          <p:nvPr/>
        </p:nvGrpSpPr>
        <p:grpSpPr>
          <a:xfrm>
            <a:off x="3580011" y="3578292"/>
            <a:ext cx="462614" cy="441113"/>
            <a:chOff x="2831511" y="3744692"/>
            <a:chExt cx="462614" cy="441113"/>
          </a:xfrm>
        </p:grpSpPr>
        <p:sp>
          <p:nvSpPr>
            <p:cNvPr id="607" name="Google Shape;607;p37"/>
            <p:cNvSpPr/>
            <p:nvPr/>
          </p:nvSpPr>
          <p:spPr>
            <a:xfrm>
              <a:off x="2899025" y="3744692"/>
              <a:ext cx="395100" cy="368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8" name="Google Shape;608;p37"/>
            <p:cNvGrpSpPr/>
            <p:nvPr/>
          </p:nvGrpSpPr>
          <p:grpSpPr>
            <a:xfrm>
              <a:off x="2831511" y="3824686"/>
              <a:ext cx="377730" cy="361119"/>
              <a:chOff x="3266250" y="3245500"/>
              <a:chExt cx="356450" cy="340775"/>
            </a:xfrm>
          </p:grpSpPr>
          <p:sp>
            <p:nvSpPr>
              <p:cNvPr id="609" name="Google Shape;609;p37"/>
              <p:cNvSpPr/>
              <p:nvPr/>
            </p:nvSpPr>
            <p:spPr>
              <a:xfrm>
                <a:off x="3266250" y="3245500"/>
                <a:ext cx="356450" cy="340775"/>
              </a:xfrm>
              <a:custGeom>
                <a:avLst/>
                <a:gdLst/>
                <a:ahLst/>
                <a:cxnLst/>
                <a:rect l="l" t="t" r="r" b="b"/>
                <a:pathLst>
                  <a:path w="14258" h="13631" extrusionOk="0">
                    <a:moveTo>
                      <a:pt x="8699" y="719"/>
                    </a:moveTo>
                    <a:cubicBezTo>
                      <a:pt x="9812" y="719"/>
                      <a:pt x="10925" y="1143"/>
                      <a:pt x="11774" y="1992"/>
                    </a:cubicBezTo>
                    <a:cubicBezTo>
                      <a:pt x="13470" y="3687"/>
                      <a:pt x="13470" y="6447"/>
                      <a:pt x="11774" y="8143"/>
                    </a:cubicBezTo>
                    <a:cubicBezTo>
                      <a:pt x="10926" y="8991"/>
                      <a:pt x="9812" y="9415"/>
                      <a:pt x="8698" y="9415"/>
                    </a:cubicBezTo>
                    <a:cubicBezTo>
                      <a:pt x="7585" y="9415"/>
                      <a:pt x="6471" y="8991"/>
                      <a:pt x="5623" y="8143"/>
                    </a:cubicBezTo>
                    <a:cubicBezTo>
                      <a:pt x="3929" y="6445"/>
                      <a:pt x="3929" y="3687"/>
                      <a:pt x="5623" y="1992"/>
                    </a:cubicBezTo>
                    <a:cubicBezTo>
                      <a:pt x="6473" y="1143"/>
                      <a:pt x="7586" y="719"/>
                      <a:pt x="8699" y="719"/>
                    </a:cubicBezTo>
                    <a:close/>
                    <a:moveTo>
                      <a:pt x="4678" y="8149"/>
                    </a:moveTo>
                    <a:cubicBezTo>
                      <a:pt x="4948" y="8502"/>
                      <a:pt x="5264" y="8818"/>
                      <a:pt x="5617" y="9088"/>
                    </a:cubicBezTo>
                    <a:lnTo>
                      <a:pt x="4901" y="9804"/>
                    </a:lnTo>
                    <a:lnTo>
                      <a:pt x="3962" y="8865"/>
                    </a:lnTo>
                    <a:lnTo>
                      <a:pt x="4678" y="8149"/>
                    </a:lnTo>
                    <a:close/>
                    <a:moveTo>
                      <a:pt x="3455" y="9374"/>
                    </a:moveTo>
                    <a:lnTo>
                      <a:pt x="4394" y="10313"/>
                    </a:lnTo>
                    <a:lnTo>
                      <a:pt x="1987" y="12718"/>
                    </a:lnTo>
                    <a:cubicBezTo>
                      <a:pt x="1857" y="12849"/>
                      <a:pt x="1687" y="12914"/>
                      <a:pt x="1517" y="12914"/>
                    </a:cubicBezTo>
                    <a:cubicBezTo>
                      <a:pt x="1347" y="12914"/>
                      <a:pt x="1177" y="12849"/>
                      <a:pt x="1048" y="12718"/>
                    </a:cubicBezTo>
                    <a:cubicBezTo>
                      <a:pt x="789" y="12459"/>
                      <a:pt x="789" y="12040"/>
                      <a:pt x="1048" y="11781"/>
                    </a:cubicBezTo>
                    <a:lnTo>
                      <a:pt x="3455" y="9374"/>
                    </a:lnTo>
                    <a:close/>
                    <a:moveTo>
                      <a:pt x="8700" y="1"/>
                    </a:moveTo>
                    <a:cubicBezTo>
                      <a:pt x="7403" y="1"/>
                      <a:pt x="6107" y="496"/>
                      <a:pt x="5118" y="1485"/>
                    </a:cubicBezTo>
                    <a:cubicBezTo>
                      <a:pt x="3480" y="3121"/>
                      <a:pt x="3200" y="5609"/>
                      <a:pt x="4275" y="7537"/>
                    </a:cubicBezTo>
                    <a:lnTo>
                      <a:pt x="541" y="11272"/>
                    </a:lnTo>
                    <a:cubicBezTo>
                      <a:pt x="1" y="11812"/>
                      <a:pt x="1" y="12686"/>
                      <a:pt x="541" y="13225"/>
                    </a:cubicBezTo>
                    <a:cubicBezTo>
                      <a:pt x="810" y="13495"/>
                      <a:pt x="1164" y="13630"/>
                      <a:pt x="1518" y="13630"/>
                    </a:cubicBezTo>
                    <a:cubicBezTo>
                      <a:pt x="1872" y="13630"/>
                      <a:pt x="2225" y="13495"/>
                      <a:pt x="2495" y="13225"/>
                    </a:cubicBezTo>
                    <a:lnTo>
                      <a:pt x="5155" y="10565"/>
                    </a:lnTo>
                    <a:lnTo>
                      <a:pt x="6230" y="9491"/>
                    </a:lnTo>
                    <a:cubicBezTo>
                      <a:pt x="7004" y="9922"/>
                      <a:pt x="7853" y="10131"/>
                      <a:pt x="8696" y="10131"/>
                    </a:cubicBezTo>
                    <a:cubicBezTo>
                      <a:pt x="10008" y="10131"/>
                      <a:pt x="11305" y="9623"/>
                      <a:pt x="12281" y="8650"/>
                    </a:cubicBezTo>
                    <a:cubicBezTo>
                      <a:pt x="14258" y="6675"/>
                      <a:pt x="14258" y="3460"/>
                      <a:pt x="12283" y="1485"/>
                    </a:cubicBezTo>
                    <a:cubicBezTo>
                      <a:pt x="11293" y="496"/>
                      <a:pt x="9996" y="1"/>
                      <a:pt x="87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37"/>
              <p:cNvSpPr/>
              <p:nvPr/>
            </p:nvSpPr>
            <p:spPr>
              <a:xfrm>
                <a:off x="3389800" y="3286550"/>
                <a:ext cx="187750" cy="171050"/>
              </a:xfrm>
              <a:custGeom>
                <a:avLst/>
                <a:gdLst/>
                <a:ahLst/>
                <a:cxnLst/>
                <a:rect l="l" t="t" r="r" b="b"/>
                <a:pathLst>
                  <a:path w="7510" h="6842" extrusionOk="0">
                    <a:moveTo>
                      <a:pt x="3758" y="718"/>
                    </a:moveTo>
                    <a:cubicBezTo>
                      <a:pt x="3933" y="718"/>
                      <a:pt x="4111" y="735"/>
                      <a:pt x="4288" y="771"/>
                    </a:cubicBezTo>
                    <a:cubicBezTo>
                      <a:pt x="5553" y="1022"/>
                      <a:pt x="6466" y="2134"/>
                      <a:pt x="6466" y="3426"/>
                    </a:cubicBezTo>
                    <a:cubicBezTo>
                      <a:pt x="6467" y="4144"/>
                      <a:pt x="6182" y="4833"/>
                      <a:pt x="5672" y="5340"/>
                    </a:cubicBezTo>
                    <a:lnTo>
                      <a:pt x="5673" y="5340"/>
                    </a:lnTo>
                    <a:cubicBezTo>
                      <a:pt x="5150" y="5863"/>
                      <a:pt x="4457" y="6132"/>
                      <a:pt x="3759" y="6132"/>
                    </a:cubicBezTo>
                    <a:cubicBezTo>
                      <a:pt x="3238" y="6132"/>
                      <a:pt x="2714" y="5982"/>
                      <a:pt x="2255" y="5676"/>
                    </a:cubicBezTo>
                    <a:cubicBezTo>
                      <a:pt x="1182" y="4958"/>
                      <a:pt x="764" y="3582"/>
                      <a:pt x="1258" y="2390"/>
                    </a:cubicBezTo>
                    <a:cubicBezTo>
                      <a:pt x="1684" y="1364"/>
                      <a:pt x="2681" y="718"/>
                      <a:pt x="3758" y="718"/>
                    </a:cubicBezTo>
                    <a:close/>
                    <a:moveTo>
                      <a:pt x="3758" y="1"/>
                    </a:moveTo>
                    <a:cubicBezTo>
                      <a:pt x="2881" y="1"/>
                      <a:pt x="2005" y="335"/>
                      <a:pt x="1336" y="1003"/>
                    </a:cubicBezTo>
                    <a:cubicBezTo>
                      <a:pt x="1" y="2339"/>
                      <a:pt x="1" y="4512"/>
                      <a:pt x="1336" y="5847"/>
                    </a:cubicBezTo>
                    <a:cubicBezTo>
                      <a:pt x="2004" y="6510"/>
                      <a:pt x="2877" y="6842"/>
                      <a:pt x="3749" y="6842"/>
                    </a:cubicBezTo>
                    <a:cubicBezTo>
                      <a:pt x="4626" y="6842"/>
                      <a:pt x="5502" y="6507"/>
                      <a:pt x="6171" y="5838"/>
                    </a:cubicBezTo>
                    <a:cubicBezTo>
                      <a:pt x="7505" y="4504"/>
                      <a:pt x="7509" y="2342"/>
                      <a:pt x="6180" y="1003"/>
                    </a:cubicBezTo>
                    <a:cubicBezTo>
                      <a:pt x="5511" y="335"/>
                      <a:pt x="4634" y="1"/>
                      <a:pt x="3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37"/>
              <p:cNvSpPr/>
              <p:nvPr/>
            </p:nvSpPr>
            <p:spPr>
              <a:xfrm>
                <a:off x="3442200" y="3317950"/>
                <a:ext cx="83750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1259" extrusionOk="0">
                    <a:moveTo>
                      <a:pt x="1662" y="1"/>
                    </a:moveTo>
                    <a:cubicBezTo>
                      <a:pt x="1107" y="1"/>
                      <a:pt x="552" y="212"/>
                      <a:pt x="128" y="635"/>
                    </a:cubicBezTo>
                    <a:cubicBezTo>
                      <a:pt x="0" y="777"/>
                      <a:pt x="6" y="995"/>
                      <a:pt x="141" y="1129"/>
                    </a:cubicBezTo>
                    <a:cubicBezTo>
                      <a:pt x="211" y="1199"/>
                      <a:pt x="302" y="1235"/>
                      <a:pt x="394" y="1235"/>
                    </a:cubicBezTo>
                    <a:cubicBezTo>
                      <a:pt x="480" y="1235"/>
                      <a:pt x="566" y="1204"/>
                      <a:pt x="635" y="1142"/>
                    </a:cubicBezTo>
                    <a:cubicBezTo>
                      <a:pt x="919" y="860"/>
                      <a:pt x="1290" y="718"/>
                      <a:pt x="1662" y="718"/>
                    </a:cubicBezTo>
                    <a:cubicBezTo>
                      <a:pt x="2033" y="718"/>
                      <a:pt x="2404" y="860"/>
                      <a:pt x="2688" y="1142"/>
                    </a:cubicBezTo>
                    <a:cubicBezTo>
                      <a:pt x="2759" y="1219"/>
                      <a:pt x="2855" y="1258"/>
                      <a:pt x="2952" y="1258"/>
                    </a:cubicBezTo>
                    <a:cubicBezTo>
                      <a:pt x="3043" y="1258"/>
                      <a:pt x="3135" y="1223"/>
                      <a:pt x="3204" y="1153"/>
                    </a:cubicBezTo>
                    <a:cubicBezTo>
                      <a:pt x="3349" y="1009"/>
                      <a:pt x="3345" y="774"/>
                      <a:pt x="3195" y="635"/>
                    </a:cubicBezTo>
                    <a:cubicBezTo>
                      <a:pt x="2772" y="212"/>
                      <a:pt x="2217" y="1"/>
                      <a:pt x="16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2" name="Google Shape;61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資料庫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資料庫</a:t>
            </a:r>
            <a:endParaRPr/>
          </a:p>
        </p:txBody>
      </p:sp>
      <p:pic>
        <p:nvPicPr>
          <p:cNvPr id="618" name="Google Shape;6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025" y="2095224"/>
            <a:ext cx="7579949" cy="11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撰寫GET API</a:t>
            </a:r>
            <a:endParaRPr/>
          </a:p>
        </p:txBody>
      </p:sp>
      <p:pic>
        <p:nvPicPr>
          <p:cNvPr id="624" name="Google Shape;6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975" y="1137525"/>
            <a:ext cx="3384774" cy="38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9374" y="1167500"/>
            <a:ext cx="385762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9124" y="3112900"/>
            <a:ext cx="2353797" cy="18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撰寫POST API</a:t>
            </a:r>
            <a:endParaRPr/>
          </a:p>
        </p:txBody>
      </p:sp>
      <p:pic>
        <p:nvPicPr>
          <p:cNvPr id="632" name="Google Shape;6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50" y="1832938"/>
            <a:ext cx="4296350" cy="26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4085" y="2086438"/>
            <a:ext cx="28575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1563" y="1361925"/>
            <a:ext cx="345757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撰寫PUT API</a:t>
            </a:r>
            <a:endParaRPr/>
          </a:p>
        </p:txBody>
      </p:sp>
      <p:pic>
        <p:nvPicPr>
          <p:cNvPr id="640" name="Google Shape;6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075" y="1070525"/>
            <a:ext cx="3452952" cy="407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2"/>
          <p:cNvSpPr txBox="1">
            <a:spLocks noGrp="1"/>
          </p:cNvSpPr>
          <p:nvPr>
            <p:ph type="title"/>
          </p:nvPr>
        </p:nvSpPr>
        <p:spPr>
          <a:xfrm>
            <a:off x="720000" y="321775"/>
            <a:ext cx="7704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b="1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使用POSTMAN進行呼叫GET API</a:t>
            </a:r>
            <a:endParaRPr b="1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6" name="Google Shape;6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225" y="1038500"/>
            <a:ext cx="6808584" cy="410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184" y="3510950"/>
            <a:ext cx="26670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3"/>
          <p:cNvSpPr txBox="1">
            <a:spLocks noGrp="1"/>
          </p:cNvSpPr>
          <p:nvPr>
            <p:ph type="title"/>
          </p:nvPr>
        </p:nvSpPr>
        <p:spPr>
          <a:xfrm>
            <a:off x="720000" y="297150"/>
            <a:ext cx="7704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b="1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使用POSTMAN進行呼叫POST API</a:t>
            </a:r>
            <a:endParaRPr b="1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3" name="Google Shape;6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500" y="992700"/>
            <a:ext cx="7019851" cy="397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990" y="3079225"/>
            <a:ext cx="26479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4"/>
          <p:cNvSpPr txBox="1">
            <a:spLocks noGrp="1"/>
          </p:cNvSpPr>
          <p:nvPr>
            <p:ph type="title"/>
          </p:nvPr>
        </p:nvSpPr>
        <p:spPr>
          <a:xfrm>
            <a:off x="633725" y="445025"/>
            <a:ext cx="8436300" cy="17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33333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POSTMAN 呼叫GET API 輸入正確內容回應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600">
              <a:highlight>
                <a:srgbClr val="FFFFFF"/>
              </a:highlight>
            </a:endParaRPr>
          </a:p>
        </p:txBody>
      </p:sp>
      <p:pic>
        <p:nvPicPr>
          <p:cNvPr id="660" name="Google Shape;6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450" y="1006707"/>
            <a:ext cx="5343150" cy="413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5"/>
          <p:cNvSpPr txBox="1">
            <a:spLocks noGrp="1"/>
          </p:cNvSpPr>
          <p:nvPr>
            <p:ph type="title"/>
          </p:nvPr>
        </p:nvSpPr>
        <p:spPr>
          <a:xfrm>
            <a:off x="720000" y="358750"/>
            <a:ext cx="7704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000" b="1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POSTMAN 呼叫POST API 輸入正確內容回應</a:t>
            </a:r>
            <a:endParaRPr sz="3000" b="1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6" name="Google Shape;666;p45"/>
          <p:cNvPicPr preferRelativeResize="0"/>
          <p:nvPr/>
        </p:nvPicPr>
        <p:blipFill rotWithShape="1">
          <a:blip r:embed="rId3">
            <a:alphaModFix/>
          </a:blip>
          <a:srcRect l="-1040" r="1040" b="17532"/>
          <a:stretch/>
        </p:blipFill>
        <p:spPr>
          <a:xfrm>
            <a:off x="1963950" y="927250"/>
            <a:ext cx="4604450" cy="414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目錄</a:t>
            </a:r>
            <a:endParaRPr/>
          </a:p>
        </p:txBody>
      </p:sp>
      <p:grpSp>
        <p:nvGrpSpPr>
          <p:cNvPr id="274" name="Google Shape;274;p28"/>
          <p:cNvGrpSpPr/>
          <p:nvPr/>
        </p:nvGrpSpPr>
        <p:grpSpPr>
          <a:xfrm>
            <a:off x="375350" y="1507050"/>
            <a:ext cx="4947975" cy="610950"/>
            <a:chOff x="3399825" y="1806475"/>
            <a:chExt cx="4947975" cy="610950"/>
          </a:xfrm>
        </p:grpSpPr>
        <p:sp>
          <p:nvSpPr>
            <p:cNvPr id="275" name="Google Shape;275;p28"/>
            <p:cNvSpPr txBox="1"/>
            <p:nvPr/>
          </p:nvSpPr>
          <p:spPr>
            <a:xfrm>
              <a:off x="3399825" y="1806475"/>
              <a:ext cx="2494200" cy="5979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04775" dir="1836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45720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zh-TW" sz="2400"/>
                <a:t>動機與目的</a:t>
              </a:r>
              <a:endParaRPr sz="18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endParaRPr>
            </a:p>
          </p:txBody>
        </p:sp>
        <p:sp>
          <p:nvSpPr>
            <p:cNvPr id="276" name="Google Shape;276;p28"/>
            <p:cNvSpPr txBox="1"/>
            <p:nvPr/>
          </p:nvSpPr>
          <p:spPr>
            <a:xfrm flipH="1">
              <a:off x="6063300" y="1819525"/>
              <a:ext cx="2284500" cy="5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595959"/>
                  </a:solidFill>
                </a:rPr>
                <a:t>需求分析</a:t>
              </a:r>
              <a:endParaRPr>
                <a:solidFill>
                  <a:srgbClr val="595959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zh-TW">
                  <a:solidFill>
                    <a:srgbClr val="595959"/>
                  </a:solidFill>
                </a:rPr>
                <a:t>設計說明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77" name="Google Shape;277;p28"/>
          <p:cNvGrpSpPr/>
          <p:nvPr/>
        </p:nvGrpSpPr>
        <p:grpSpPr>
          <a:xfrm>
            <a:off x="375350" y="2415150"/>
            <a:ext cx="4947975" cy="610950"/>
            <a:chOff x="3399825" y="1806475"/>
            <a:chExt cx="4947975" cy="610950"/>
          </a:xfrm>
        </p:grpSpPr>
        <p:sp>
          <p:nvSpPr>
            <p:cNvPr id="278" name="Google Shape;278;p28"/>
            <p:cNvSpPr txBox="1"/>
            <p:nvPr/>
          </p:nvSpPr>
          <p:spPr>
            <a:xfrm>
              <a:off x="3399825" y="1806475"/>
              <a:ext cx="2494200" cy="5979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04775" dir="1836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zh-TW" sz="2400"/>
                <a:t>系統實作</a:t>
              </a:r>
              <a:endParaRPr sz="18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endParaRPr>
            </a:p>
          </p:txBody>
        </p:sp>
        <p:sp>
          <p:nvSpPr>
            <p:cNvPr id="279" name="Google Shape;279;p28"/>
            <p:cNvSpPr txBox="1"/>
            <p:nvPr/>
          </p:nvSpPr>
          <p:spPr>
            <a:xfrm flipH="1">
              <a:off x="6063300" y="1819525"/>
              <a:ext cx="2284500" cy="5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595959"/>
                  </a:solidFill>
                </a:rPr>
                <a:t>開發流程</a:t>
              </a:r>
              <a:endParaRPr>
                <a:solidFill>
                  <a:srgbClr val="595959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595959"/>
                  </a:solidFill>
                </a:rPr>
                <a:t>環境說明</a:t>
              </a:r>
              <a:endParaRPr>
                <a:solidFill>
                  <a:srgbClr val="595959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zh-TW">
                  <a:solidFill>
                    <a:srgbClr val="595959"/>
                  </a:solidFill>
                </a:rPr>
                <a:t> 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80" name="Google Shape;280;p28"/>
          <p:cNvGrpSpPr/>
          <p:nvPr/>
        </p:nvGrpSpPr>
        <p:grpSpPr>
          <a:xfrm>
            <a:off x="5027150" y="1507050"/>
            <a:ext cx="4947975" cy="610950"/>
            <a:chOff x="3399825" y="1806475"/>
            <a:chExt cx="4947975" cy="610950"/>
          </a:xfrm>
        </p:grpSpPr>
        <p:sp>
          <p:nvSpPr>
            <p:cNvPr id="281" name="Google Shape;281;p28"/>
            <p:cNvSpPr txBox="1"/>
            <p:nvPr/>
          </p:nvSpPr>
          <p:spPr>
            <a:xfrm>
              <a:off x="3399825" y="1806475"/>
              <a:ext cx="2494200" cy="5979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04775" dir="1836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zh-TW" sz="2400"/>
                <a:t>DEMO</a:t>
              </a:r>
              <a:endParaRPr sz="18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endParaRPr>
            </a:p>
          </p:txBody>
        </p:sp>
        <p:sp>
          <p:nvSpPr>
            <p:cNvPr id="282" name="Google Shape;282;p28"/>
            <p:cNvSpPr txBox="1"/>
            <p:nvPr/>
          </p:nvSpPr>
          <p:spPr>
            <a:xfrm flipH="1">
              <a:off x="6063300" y="1819525"/>
              <a:ext cx="2284500" cy="5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zh-TW">
                  <a:solidFill>
                    <a:srgbClr val="595959"/>
                  </a:solidFill>
                </a:rPr>
                <a:t>程式運行</a:t>
              </a:r>
              <a:endPara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83" name="Google Shape;283;p28"/>
          <p:cNvGrpSpPr/>
          <p:nvPr/>
        </p:nvGrpSpPr>
        <p:grpSpPr>
          <a:xfrm>
            <a:off x="375350" y="3272113"/>
            <a:ext cx="4947975" cy="610950"/>
            <a:chOff x="3399825" y="1806475"/>
            <a:chExt cx="4947975" cy="610950"/>
          </a:xfrm>
        </p:grpSpPr>
        <p:sp>
          <p:nvSpPr>
            <p:cNvPr id="284" name="Google Shape;284;p28"/>
            <p:cNvSpPr txBox="1"/>
            <p:nvPr/>
          </p:nvSpPr>
          <p:spPr>
            <a:xfrm>
              <a:off x="3399825" y="1806475"/>
              <a:ext cx="2494200" cy="5979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04775" dir="1836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zh-TW" sz="2400"/>
                <a:t>預期結果</a:t>
              </a:r>
              <a:endParaRPr sz="18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endParaRPr>
            </a:p>
          </p:txBody>
        </p:sp>
        <p:sp>
          <p:nvSpPr>
            <p:cNvPr id="285" name="Google Shape;285;p28"/>
            <p:cNvSpPr txBox="1"/>
            <p:nvPr/>
          </p:nvSpPr>
          <p:spPr>
            <a:xfrm flipH="1">
              <a:off x="6063300" y="1819525"/>
              <a:ext cx="2284500" cy="5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zh-TW">
                  <a:solidFill>
                    <a:srgbClr val="595959"/>
                  </a:solidFill>
                </a:rPr>
                <a:t>預計完成後的功能</a:t>
              </a:r>
              <a:endPara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86" name="Google Shape;286;p28"/>
          <p:cNvGrpSpPr/>
          <p:nvPr/>
        </p:nvGrpSpPr>
        <p:grpSpPr>
          <a:xfrm>
            <a:off x="5072525" y="2415138"/>
            <a:ext cx="4947975" cy="610950"/>
            <a:chOff x="3399825" y="1806475"/>
            <a:chExt cx="4947975" cy="610950"/>
          </a:xfrm>
        </p:grpSpPr>
        <p:sp>
          <p:nvSpPr>
            <p:cNvPr id="287" name="Google Shape;287;p28"/>
            <p:cNvSpPr txBox="1"/>
            <p:nvPr/>
          </p:nvSpPr>
          <p:spPr>
            <a:xfrm>
              <a:off x="3399825" y="1806475"/>
              <a:ext cx="2494200" cy="5979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04775" dir="1836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zh-TW" sz="2400"/>
                <a:t>分工表</a:t>
              </a:r>
              <a:endParaRPr sz="18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endParaRPr>
            </a:p>
          </p:txBody>
        </p:sp>
        <p:sp>
          <p:nvSpPr>
            <p:cNvPr id="288" name="Google Shape;288;p28"/>
            <p:cNvSpPr txBox="1"/>
            <p:nvPr/>
          </p:nvSpPr>
          <p:spPr>
            <a:xfrm flipH="1">
              <a:off x="6063300" y="1819525"/>
              <a:ext cx="2284500" cy="5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9144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89" name="Google Shape;289;p28"/>
          <p:cNvGrpSpPr/>
          <p:nvPr/>
        </p:nvGrpSpPr>
        <p:grpSpPr>
          <a:xfrm>
            <a:off x="435993" y="1611400"/>
            <a:ext cx="454332" cy="402260"/>
            <a:chOff x="1298268" y="1828800"/>
            <a:chExt cx="454332" cy="402260"/>
          </a:xfrm>
        </p:grpSpPr>
        <p:sp>
          <p:nvSpPr>
            <p:cNvPr id="290" name="Google Shape;290;p28"/>
            <p:cNvSpPr/>
            <p:nvPr/>
          </p:nvSpPr>
          <p:spPr>
            <a:xfrm>
              <a:off x="1357500" y="1828800"/>
              <a:ext cx="395100" cy="33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1" name="Google Shape;291;p28"/>
            <p:cNvGrpSpPr/>
            <p:nvPr/>
          </p:nvGrpSpPr>
          <p:grpSpPr>
            <a:xfrm>
              <a:off x="1298268" y="1905922"/>
              <a:ext cx="361146" cy="325138"/>
              <a:chOff x="1005850" y="1564050"/>
              <a:chExt cx="340800" cy="333475"/>
            </a:xfrm>
          </p:grpSpPr>
          <p:sp>
            <p:nvSpPr>
              <p:cNvPr id="292" name="Google Shape;292;p28"/>
              <p:cNvSpPr/>
              <p:nvPr/>
            </p:nvSpPr>
            <p:spPr>
              <a:xfrm>
                <a:off x="1005850" y="1564050"/>
                <a:ext cx="340800" cy="333475"/>
              </a:xfrm>
              <a:custGeom>
                <a:avLst/>
                <a:gdLst/>
                <a:ahLst/>
                <a:cxnLst/>
                <a:rect l="l" t="t" r="r" b="b"/>
                <a:pathLst>
                  <a:path w="13632" h="13339" extrusionOk="0">
                    <a:moveTo>
                      <a:pt x="8520" y="587"/>
                    </a:moveTo>
                    <a:lnTo>
                      <a:pt x="8229" y="830"/>
                    </a:lnTo>
                    <a:cubicBezTo>
                      <a:pt x="8192" y="863"/>
                      <a:pt x="8161" y="903"/>
                      <a:pt x="8144" y="948"/>
                    </a:cubicBezTo>
                    <a:cubicBezTo>
                      <a:pt x="8100" y="1062"/>
                      <a:pt x="8133" y="1190"/>
                      <a:pt x="8226" y="1270"/>
                    </a:cubicBezTo>
                    <a:lnTo>
                      <a:pt x="8518" y="1518"/>
                    </a:lnTo>
                    <a:lnTo>
                      <a:pt x="7106" y="1518"/>
                    </a:lnTo>
                    <a:lnTo>
                      <a:pt x="7108" y="587"/>
                    </a:lnTo>
                    <a:close/>
                    <a:moveTo>
                      <a:pt x="2609" y="5457"/>
                    </a:moveTo>
                    <a:lnTo>
                      <a:pt x="2609" y="6842"/>
                    </a:lnTo>
                    <a:lnTo>
                      <a:pt x="858" y="6842"/>
                    </a:lnTo>
                    <a:lnTo>
                      <a:pt x="1900" y="5457"/>
                    </a:lnTo>
                    <a:close/>
                    <a:moveTo>
                      <a:pt x="11730" y="5457"/>
                    </a:moveTo>
                    <a:lnTo>
                      <a:pt x="12771" y="6842"/>
                    </a:lnTo>
                    <a:lnTo>
                      <a:pt x="11020" y="6842"/>
                    </a:lnTo>
                    <a:lnTo>
                      <a:pt x="11020" y="5457"/>
                    </a:lnTo>
                    <a:close/>
                    <a:moveTo>
                      <a:pt x="2609" y="7401"/>
                    </a:moveTo>
                    <a:lnTo>
                      <a:pt x="2609" y="12752"/>
                    </a:lnTo>
                    <a:lnTo>
                      <a:pt x="559" y="12752"/>
                    </a:lnTo>
                    <a:lnTo>
                      <a:pt x="559" y="7401"/>
                    </a:lnTo>
                    <a:close/>
                    <a:moveTo>
                      <a:pt x="6549" y="10437"/>
                    </a:moveTo>
                    <a:lnTo>
                      <a:pt x="6549" y="12752"/>
                    </a:lnTo>
                    <a:lnTo>
                      <a:pt x="5749" y="12752"/>
                    </a:lnTo>
                    <a:lnTo>
                      <a:pt x="5749" y="10437"/>
                    </a:lnTo>
                    <a:close/>
                    <a:moveTo>
                      <a:pt x="7880" y="10437"/>
                    </a:moveTo>
                    <a:lnTo>
                      <a:pt x="7880" y="12752"/>
                    </a:lnTo>
                    <a:lnTo>
                      <a:pt x="7081" y="12752"/>
                    </a:lnTo>
                    <a:lnTo>
                      <a:pt x="7081" y="10437"/>
                    </a:lnTo>
                    <a:close/>
                    <a:moveTo>
                      <a:pt x="6802" y="3527"/>
                    </a:moveTo>
                    <a:lnTo>
                      <a:pt x="10435" y="5345"/>
                    </a:lnTo>
                    <a:lnTo>
                      <a:pt x="10435" y="12752"/>
                    </a:lnTo>
                    <a:lnTo>
                      <a:pt x="8359" y="12752"/>
                    </a:lnTo>
                    <a:lnTo>
                      <a:pt x="8359" y="10187"/>
                    </a:lnTo>
                    <a:cubicBezTo>
                      <a:pt x="8359" y="10045"/>
                      <a:pt x="8245" y="9930"/>
                      <a:pt x="8103" y="9930"/>
                    </a:cubicBezTo>
                    <a:lnTo>
                      <a:pt x="5501" y="9930"/>
                    </a:lnTo>
                    <a:cubicBezTo>
                      <a:pt x="5359" y="9930"/>
                      <a:pt x="5245" y="10045"/>
                      <a:pt x="5245" y="10187"/>
                    </a:cubicBezTo>
                    <a:lnTo>
                      <a:pt x="5245" y="12752"/>
                    </a:lnTo>
                    <a:lnTo>
                      <a:pt x="3167" y="12752"/>
                    </a:lnTo>
                    <a:lnTo>
                      <a:pt x="3167" y="5345"/>
                    </a:lnTo>
                    <a:lnTo>
                      <a:pt x="6802" y="3527"/>
                    </a:lnTo>
                    <a:close/>
                    <a:moveTo>
                      <a:pt x="13072" y="7401"/>
                    </a:moveTo>
                    <a:lnTo>
                      <a:pt x="13070" y="12752"/>
                    </a:lnTo>
                    <a:lnTo>
                      <a:pt x="11022" y="12752"/>
                    </a:lnTo>
                    <a:lnTo>
                      <a:pt x="11022" y="7401"/>
                    </a:lnTo>
                    <a:close/>
                    <a:moveTo>
                      <a:pt x="6807" y="0"/>
                    </a:moveTo>
                    <a:cubicBezTo>
                      <a:pt x="6649" y="0"/>
                      <a:pt x="6523" y="128"/>
                      <a:pt x="6523" y="284"/>
                    </a:cubicBezTo>
                    <a:lnTo>
                      <a:pt x="6523" y="3048"/>
                    </a:lnTo>
                    <a:lnTo>
                      <a:pt x="2826" y="4898"/>
                    </a:lnTo>
                    <a:lnTo>
                      <a:pt x="1757" y="4898"/>
                    </a:lnTo>
                    <a:cubicBezTo>
                      <a:pt x="1668" y="4898"/>
                      <a:pt x="1584" y="4941"/>
                      <a:pt x="1529" y="5012"/>
                    </a:cubicBezTo>
                    <a:lnTo>
                      <a:pt x="56" y="6972"/>
                    </a:lnTo>
                    <a:cubicBezTo>
                      <a:pt x="56" y="6973"/>
                      <a:pt x="55" y="6975"/>
                      <a:pt x="53" y="6976"/>
                    </a:cubicBezTo>
                    <a:cubicBezTo>
                      <a:pt x="50" y="6981"/>
                      <a:pt x="47" y="6986"/>
                      <a:pt x="44" y="6992"/>
                    </a:cubicBezTo>
                    <a:cubicBezTo>
                      <a:pt x="41" y="6997"/>
                      <a:pt x="39" y="6998"/>
                      <a:pt x="38" y="7001"/>
                    </a:cubicBezTo>
                    <a:cubicBezTo>
                      <a:pt x="36" y="7005"/>
                      <a:pt x="33" y="7011"/>
                      <a:pt x="30" y="7015"/>
                    </a:cubicBezTo>
                    <a:cubicBezTo>
                      <a:pt x="27" y="7020"/>
                      <a:pt x="27" y="7023"/>
                      <a:pt x="25" y="7026"/>
                    </a:cubicBezTo>
                    <a:cubicBezTo>
                      <a:pt x="24" y="7029"/>
                      <a:pt x="21" y="7036"/>
                      <a:pt x="19" y="7040"/>
                    </a:cubicBezTo>
                    <a:cubicBezTo>
                      <a:pt x="17" y="7045"/>
                      <a:pt x="16" y="7048"/>
                      <a:pt x="14" y="7053"/>
                    </a:cubicBezTo>
                    <a:cubicBezTo>
                      <a:pt x="13" y="7056"/>
                      <a:pt x="11" y="7062"/>
                      <a:pt x="11" y="7067"/>
                    </a:cubicBezTo>
                    <a:cubicBezTo>
                      <a:pt x="10" y="7072"/>
                      <a:pt x="8" y="7075"/>
                      <a:pt x="7" y="7079"/>
                    </a:cubicBezTo>
                    <a:cubicBezTo>
                      <a:pt x="7" y="7084"/>
                      <a:pt x="5" y="7089"/>
                      <a:pt x="5" y="7093"/>
                    </a:cubicBezTo>
                    <a:cubicBezTo>
                      <a:pt x="3" y="7098"/>
                      <a:pt x="3" y="7103"/>
                      <a:pt x="2" y="7107"/>
                    </a:cubicBezTo>
                    <a:cubicBezTo>
                      <a:pt x="2" y="7114"/>
                      <a:pt x="2" y="7117"/>
                      <a:pt x="0" y="7120"/>
                    </a:cubicBezTo>
                    <a:cubicBezTo>
                      <a:pt x="0" y="7125"/>
                      <a:pt x="0" y="7131"/>
                      <a:pt x="0" y="7137"/>
                    </a:cubicBezTo>
                    <a:lnTo>
                      <a:pt x="0" y="7143"/>
                    </a:lnTo>
                    <a:lnTo>
                      <a:pt x="0" y="13054"/>
                    </a:lnTo>
                    <a:cubicBezTo>
                      <a:pt x="2" y="13210"/>
                      <a:pt x="128" y="13338"/>
                      <a:pt x="286" y="13338"/>
                    </a:cubicBezTo>
                    <a:lnTo>
                      <a:pt x="13346" y="13338"/>
                    </a:lnTo>
                    <a:cubicBezTo>
                      <a:pt x="13504" y="13338"/>
                      <a:pt x="13632" y="13210"/>
                      <a:pt x="13632" y="13054"/>
                    </a:cubicBezTo>
                    <a:lnTo>
                      <a:pt x="13632" y="7143"/>
                    </a:lnTo>
                    <a:cubicBezTo>
                      <a:pt x="13632" y="7140"/>
                      <a:pt x="13630" y="7139"/>
                      <a:pt x="13630" y="7136"/>
                    </a:cubicBezTo>
                    <a:lnTo>
                      <a:pt x="13630" y="7120"/>
                    </a:lnTo>
                    <a:cubicBezTo>
                      <a:pt x="13630" y="7114"/>
                      <a:pt x="13630" y="7112"/>
                      <a:pt x="13629" y="7107"/>
                    </a:cubicBezTo>
                    <a:cubicBezTo>
                      <a:pt x="13627" y="7103"/>
                      <a:pt x="13627" y="7098"/>
                      <a:pt x="13627" y="7092"/>
                    </a:cubicBezTo>
                    <a:cubicBezTo>
                      <a:pt x="13626" y="7087"/>
                      <a:pt x="13626" y="7084"/>
                      <a:pt x="13624" y="7079"/>
                    </a:cubicBezTo>
                    <a:cubicBezTo>
                      <a:pt x="13623" y="7075"/>
                      <a:pt x="13621" y="7070"/>
                      <a:pt x="13621" y="7065"/>
                    </a:cubicBezTo>
                    <a:cubicBezTo>
                      <a:pt x="13619" y="7061"/>
                      <a:pt x="13618" y="7056"/>
                      <a:pt x="13616" y="7051"/>
                    </a:cubicBezTo>
                    <a:cubicBezTo>
                      <a:pt x="13615" y="7047"/>
                      <a:pt x="13613" y="7044"/>
                      <a:pt x="13612" y="7040"/>
                    </a:cubicBezTo>
                    <a:cubicBezTo>
                      <a:pt x="13610" y="7036"/>
                      <a:pt x="13608" y="7029"/>
                      <a:pt x="13605" y="7026"/>
                    </a:cubicBezTo>
                    <a:cubicBezTo>
                      <a:pt x="13604" y="7022"/>
                      <a:pt x="13602" y="7019"/>
                      <a:pt x="13601" y="7015"/>
                    </a:cubicBezTo>
                    <a:cubicBezTo>
                      <a:pt x="13599" y="7012"/>
                      <a:pt x="13596" y="7005"/>
                      <a:pt x="13593" y="7000"/>
                    </a:cubicBezTo>
                    <a:lnTo>
                      <a:pt x="13587" y="6990"/>
                    </a:lnTo>
                    <a:cubicBezTo>
                      <a:pt x="13584" y="6986"/>
                      <a:pt x="13580" y="6981"/>
                      <a:pt x="13577" y="6976"/>
                    </a:cubicBezTo>
                    <a:cubicBezTo>
                      <a:pt x="13576" y="6975"/>
                      <a:pt x="13576" y="6973"/>
                      <a:pt x="13574" y="6972"/>
                    </a:cubicBezTo>
                    <a:lnTo>
                      <a:pt x="12095" y="5012"/>
                    </a:lnTo>
                    <a:cubicBezTo>
                      <a:pt x="12041" y="4941"/>
                      <a:pt x="11956" y="4898"/>
                      <a:pt x="11867" y="4898"/>
                    </a:cubicBezTo>
                    <a:lnTo>
                      <a:pt x="10794" y="4898"/>
                    </a:lnTo>
                    <a:lnTo>
                      <a:pt x="7083" y="3048"/>
                    </a:lnTo>
                    <a:lnTo>
                      <a:pt x="7083" y="2076"/>
                    </a:lnTo>
                    <a:lnTo>
                      <a:pt x="9214" y="2076"/>
                    </a:lnTo>
                    <a:cubicBezTo>
                      <a:pt x="9217" y="2076"/>
                      <a:pt x="9220" y="2077"/>
                      <a:pt x="9223" y="2077"/>
                    </a:cubicBezTo>
                    <a:cubicBezTo>
                      <a:pt x="9485" y="2077"/>
                      <a:pt x="9611" y="1747"/>
                      <a:pt x="9409" y="1573"/>
                    </a:cubicBezTo>
                    <a:lnTo>
                      <a:pt x="8791" y="1039"/>
                    </a:lnTo>
                    <a:lnTo>
                      <a:pt x="9409" y="504"/>
                    </a:lnTo>
                    <a:cubicBezTo>
                      <a:pt x="9474" y="445"/>
                      <a:pt x="9510" y="359"/>
                      <a:pt x="9506" y="270"/>
                    </a:cubicBezTo>
                    <a:cubicBezTo>
                      <a:pt x="9498" y="117"/>
                      <a:pt x="9362" y="0"/>
                      <a:pt x="92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28"/>
              <p:cNvSpPr/>
              <p:nvPr/>
            </p:nvSpPr>
            <p:spPr>
              <a:xfrm>
                <a:off x="1038450" y="1832950"/>
                <a:ext cx="1397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559" h="1174" extrusionOk="0">
                    <a:moveTo>
                      <a:pt x="278" y="0"/>
                    </a:moveTo>
                    <a:cubicBezTo>
                      <a:pt x="277" y="0"/>
                      <a:pt x="276" y="0"/>
                      <a:pt x="275" y="0"/>
                    </a:cubicBezTo>
                    <a:cubicBezTo>
                      <a:pt x="121" y="4"/>
                      <a:pt x="0" y="136"/>
                      <a:pt x="0" y="291"/>
                    </a:cubicBezTo>
                    <a:lnTo>
                      <a:pt x="0" y="885"/>
                    </a:lnTo>
                    <a:cubicBezTo>
                      <a:pt x="0" y="1039"/>
                      <a:pt x="121" y="1172"/>
                      <a:pt x="275" y="1174"/>
                    </a:cubicBezTo>
                    <a:cubicBezTo>
                      <a:pt x="277" y="1174"/>
                      <a:pt x="279" y="1174"/>
                      <a:pt x="281" y="1174"/>
                    </a:cubicBezTo>
                    <a:cubicBezTo>
                      <a:pt x="434" y="1174"/>
                      <a:pt x="559" y="1048"/>
                      <a:pt x="559" y="894"/>
                    </a:cubicBezTo>
                    <a:lnTo>
                      <a:pt x="559" y="281"/>
                    </a:lnTo>
                    <a:cubicBezTo>
                      <a:pt x="559" y="125"/>
                      <a:pt x="433" y="0"/>
                      <a:pt x="2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28"/>
              <p:cNvSpPr/>
              <p:nvPr/>
            </p:nvSpPr>
            <p:spPr>
              <a:xfrm>
                <a:off x="1300000" y="1832950"/>
                <a:ext cx="140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174" extrusionOk="0">
                    <a:moveTo>
                      <a:pt x="279" y="0"/>
                    </a:moveTo>
                    <a:cubicBezTo>
                      <a:pt x="278" y="0"/>
                      <a:pt x="277" y="0"/>
                      <a:pt x="276" y="0"/>
                    </a:cubicBezTo>
                    <a:cubicBezTo>
                      <a:pt x="122" y="4"/>
                      <a:pt x="0" y="136"/>
                      <a:pt x="0" y="291"/>
                    </a:cubicBezTo>
                    <a:lnTo>
                      <a:pt x="0" y="885"/>
                    </a:lnTo>
                    <a:cubicBezTo>
                      <a:pt x="0" y="1039"/>
                      <a:pt x="122" y="1172"/>
                      <a:pt x="276" y="1174"/>
                    </a:cubicBezTo>
                    <a:cubicBezTo>
                      <a:pt x="278" y="1174"/>
                      <a:pt x="280" y="1174"/>
                      <a:pt x="282" y="1174"/>
                    </a:cubicBezTo>
                    <a:cubicBezTo>
                      <a:pt x="435" y="1174"/>
                      <a:pt x="560" y="1048"/>
                      <a:pt x="560" y="894"/>
                    </a:cubicBezTo>
                    <a:lnTo>
                      <a:pt x="560" y="281"/>
                    </a:lnTo>
                    <a:cubicBezTo>
                      <a:pt x="560" y="125"/>
                      <a:pt x="434" y="0"/>
                      <a:pt x="2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28"/>
              <p:cNvSpPr/>
              <p:nvPr/>
            </p:nvSpPr>
            <p:spPr>
              <a:xfrm>
                <a:off x="1038450" y="1776400"/>
                <a:ext cx="13975" cy="29300"/>
              </a:xfrm>
              <a:custGeom>
                <a:avLst/>
                <a:gdLst/>
                <a:ahLst/>
                <a:cxnLst/>
                <a:rect l="l" t="t" r="r" b="b"/>
                <a:pathLst>
                  <a:path w="559" h="1172" extrusionOk="0">
                    <a:moveTo>
                      <a:pt x="281" y="0"/>
                    </a:moveTo>
                    <a:cubicBezTo>
                      <a:pt x="279" y="0"/>
                      <a:pt x="277" y="0"/>
                      <a:pt x="275" y="0"/>
                    </a:cubicBezTo>
                    <a:cubicBezTo>
                      <a:pt x="121" y="2"/>
                      <a:pt x="0" y="135"/>
                      <a:pt x="0" y="289"/>
                    </a:cubicBezTo>
                    <a:lnTo>
                      <a:pt x="0" y="883"/>
                    </a:lnTo>
                    <a:cubicBezTo>
                      <a:pt x="0" y="1038"/>
                      <a:pt x="121" y="1170"/>
                      <a:pt x="275" y="1172"/>
                    </a:cubicBezTo>
                    <a:cubicBezTo>
                      <a:pt x="277" y="1172"/>
                      <a:pt x="279" y="1172"/>
                      <a:pt x="281" y="1172"/>
                    </a:cubicBezTo>
                    <a:cubicBezTo>
                      <a:pt x="434" y="1172"/>
                      <a:pt x="559" y="1047"/>
                      <a:pt x="559" y="893"/>
                    </a:cubicBezTo>
                    <a:lnTo>
                      <a:pt x="559" y="280"/>
                    </a:lnTo>
                    <a:cubicBezTo>
                      <a:pt x="559" y="12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8"/>
              <p:cNvSpPr/>
              <p:nvPr/>
            </p:nvSpPr>
            <p:spPr>
              <a:xfrm>
                <a:off x="1300000" y="1776400"/>
                <a:ext cx="14025" cy="293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172" extrusionOk="0">
                    <a:moveTo>
                      <a:pt x="282" y="0"/>
                    </a:moveTo>
                    <a:cubicBezTo>
                      <a:pt x="280" y="0"/>
                      <a:pt x="278" y="0"/>
                      <a:pt x="276" y="0"/>
                    </a:cubicBezTo>
                    <a:cubicBezTo>
                      <a:pt x="122" y="2"/>
                      <a:pt x="0" y="135"/>
                      <a:pt x="0" y="289"/>
                    </a:cubicBezTo>
                    <a:lnTo>
                      <a:pt x="0" y="883"/>
                    </a:lnTo>
                    <a:cubicBezTo>
                      <a:pt x="0" y="1038"/>
                      <a:pt x="122" y="1170"/>
                      <a:pt x="276" y="1172"/>
                    </a:cubicBezTo>
                    <a:cubicBezTo>
                      <a:pt x="278" y="1172"/>
                      <a:pt x="280" y="1172"/>
                      <a:pt x="282" y="1172"/>
                    </a:cubicBezTo>
                    <a:cubicBezTo>
                      <a:pt x="435" y="1172"/>
                      <a:pt x="560" y="1047"/>
                      <a:pt x="560" y="893"/>
                    </a:cubicBezTo>
                    <a:lnTo>
                      <a:pt x="560" y="280"/>
                    </a:lnTo>
                    <a:cubicBezTo>
                      <a:pt x="560" y="125"/>
                      <a:pt x="435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28"/>
              <p:cNvSpPr/>
              <p:nvPr/>
            </p:nvSpPr>
            <p:spPr>
              <a:xfrm>
                <a:off x="1103650" y="1811700"/>
                <a:ext cx="140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174" extrusionOk="0">
                    <a:moveTo>
                      <a:pt x="280" y="0"/>
                    </a:moveTo>
                    <a:cubicBezTo>
                      <a:pt x="279" y="0"/>
                      <a:pt x="278" y="0"/>
                      <a:pt x="277" y="0"/>
                    </a:cubicBezTo>
                    <a:cubicBezTo>
                      <a:pt x="123" y="3"/>
                      <a:pt x="1" y="136"/>
                      <a:pt x="1" y="290"/>
                    </a:cubicBezTo>
                    <a:lnTo>
                      <a:pt x="1" y="885"/>
                    </a:lnTo>
                    <a:cubicBezTo>
                      <a:pt x="1" y="1039"/>
                      <a:pt x="123" y="1172"/>
                      <a:pt x="277" y="1173"/>
                    </a:cubicBezTo>
                    <a:cubicBezTo>
                      <a:pt x="279" y="1173"/>
                      <a:pt x="281" y="1173"/>
                      <a:pt x="283" y="1173"/>
                    </a:cubicBezTo>
                    <a:cubicBezTo>
                      <a:pt x="436" y="1173"/>
                      <a:pt x="561" y="1048"/>
                      <a:pt x="561" y="894"/>
                    </a:cubicBezTo>
                    <a:lnTo>
                      <a:pt x="561" y="281"/>
                    </a:lnTo>
                    <a:cubicBezTo>
                      <a:pt x="561" y="126"/>
                      <a:pt x="435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28"/>
              <p:cNvSpPr/>
              <p:nvPr/>
            </p:nvSpPr>
            <p:spPr>
              <a:xfrm>
                <a:off x="1234775" y="1811700"/>
                <a:ext cx="140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174" extrusionOk="0">
                    <a:moveTo>
                      <a:pt x="278" y="0"/>
                    </a:moveTo>
                    <a:cubicBezTo>
                      <a:pt x="277" y="0"/>
                      <a:pt x="276" y="0"/>
                      <a:pt x="275" y="0"/>
                    </a:cubicBezTo>
                    <a:cubicBezTo>
                      <a:pt x="122" y="3"/>
                      <a:pt x="1" y="136"/>
                      <a:pt x="1" y="290"/>
                    </a:cubicBezTo>
                    <a:lnTo>
                      <a:pt x="1" y="885"/>
                    </a:lnTo>
                    <a:cubicBezTo>
                      <a:pt x="1" y="1039"/>
                      <a:pt x="122" y="1172"/>
                      <a:pt x="275" y="1173"/>
                    </a:cubicBezTo>
                    <a:cubicBezTo>
                      <a:pt x="277" y="1173"/>
                      <a:pt x="279" y="1173"/>
                      <a:pt x="281" y="1173"/>
                    </a:cubicBezTo>
                    <a:cubicBezTo>
                      <a:pt x="434" y="1173"/>
                      <a:pt x="559" y="1048"/>
                      <a:pt x="561" y="894"/>
                    </a:cubicBezTo>
                    <a:lnTo>
                      <a:pt x="561" y="281"/>
                    </a:lnTo>
                    <a:cubicBezTo>
                      <a:pt x="559" y="126"/>
                      <a:pt x="433" y="0"/>
                      <a:pt x="2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28"/>
              <p:cNvSpPr/>
              <p:nvPr/>
            </p:nvSpPr>
            <p:spPr>
              <a:xfrm>
                <a:off x="1103650" y="1755150"/>
                <a:ext cx="14025" cy="293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172" extrusionOk="0">
                    <a:moveTo>
                      <a:pt x="283" y="0"/>
                    </a:moveTo>
                    <a:cubicBezTo>
                      <a:pt x="281" y="0"/>
                      <a:pt x="279" y="0"/>
                      <a:pt x="277" y="0"/>
                    </a:cubicBezTo>
                    <a:cubicBezTo>
                      <a:pt x="123" y="2"/>
                      <a:pt x="1" y="134"/>
                      <a:pt x="1" y="289"/>
                    </a:cubicBezTo>
                    <a:lnTo>
                      <a:pt x="1" y="883"/>
                    </a:lnTo>
                    <a:cubicBezTo>
                      <a:pt x="1" y="1038"/>
                      <a:pt x="123" y="1170"/>
                      <a:pt x="277" y="1172"/>
                    </a:cubicBezTo>
                    <a:cubicBezTo>
                      <a:pt x="279" y="1172"/>
                      <a:pt x="281" y="1172"/>
                      <a:pt x="283" y="1172"/>
                    </a:cubicBezTo>
                    <a:cubicBezTo>
                      <a:pt x="436" y="1172"/>
                      <a:pt x="561" y="1047"/>
                      <a:pt x="561" y="892"/>
                    </a:cubicBezTo>
                    <a:lnTo>
                      <a:pt x="561" y="279"/>
                    </a:lnTo>
                    <a:cubicBezTo>
                      <a:pt x="561" y="125"/>
                      <a:pt x="436" y="0"/>
                      <a:pt x="2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28"/>
              <p:cNvSpPr/>
              <p:nvPr/>
            </p:nvSpPr>
            <p:spPr>
              <a:xfrm>
                <a:off x="1234775" y="1755150"/>
                <a:ext cx="14025" cy="293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172" extrusionOk="0">
                    <a:moveTo>
                      <a:pt x="281" y="0"/>
                    </a:moveTo>
                    <a:cubicBezTo>
                      <a:pt x="279" y="0"/>
                      <a:pt x="277" y="0"/>
                      <a:pt x="275" y="0"/>
                    </a:cubicBezTo>
                    <a:cubicBezTo>
                      <a:pt x="122" y="2"/>
                      <a:pt x="1" y="134"/>
                      <a:pt x="1" y="289"/>
                    </a:cubicBezTo>
                    <a:lnTo>
                      <a:pt x="1" y="883"/>
                    </a:lnTo>
                    <a:cubicBezTo>
                      <a:pt x="1" y="1038"/>
                      <a:pt x="122" y="1170"/>
                      <a:pt x="275" y="1172"/>
                    </a:cubicBezTo>
                    <a:cubicBezTo>
                      <a:pt x="277" y="1172"/>
                      <a:pt x="279" y="1172"/>
                      <a:pt x="281" y="1172"/>
                    </a:cubicBezTo>
                    <a:cubicBezTo>
                      <a:pt x="434" y="1172"/>
                      <a:pt x="559" y="1047"/>
                      <a:pt x="561" y="892"/>
                    </a:cubicBezTo>
                    <a:lnTo>
                      <a:pt x="561" y="279"/>
                    </a:lnTo>
                    <a:cubicBezTo>
                      <a:pt x="559" y="12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28"/>
              <p:cNvSpPr/>
              <p:nvPr/>
            </p:nvSpPr>
            <p:spPr>
              <a:xfrm>
                <a:off x="1168900" y="1755150"/>
                <a:ext cx="14000" cy="293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172" extrusionOk="0">
                    <a:moveTo>
                      <a:pt x="281" y="0"/>
                    </a:moveTo>
                    <a:cubicBezTo>
                      <a:pt x="279" y="0"/>
                      <a:pt x="277" y="0"/>
                      <a:pt x="275" y="0"/>
                    </a:cubicBezTo>
                    <a:cubicBezTo>
                      <a:pt x="121" y="2"/>
                      <a:pt x="1" y="134"/>
                      <a:pt x="1" y="289"/>
                    </a:cubicBezTo>
                    <a:lnTo>
                      <a:pt x="1" y="883"/>
                    </a:lnTo>
                    <a:cubicBezTo>
                      <a:pt x="1" y="1038"/>
                      <a:pt x="121" y="1170"/>
                      <a:pt x="275" y="1172"/>
                    </a:cubicBezTo>
                    <a:cubicBezTo>
                      <a:pt x="277" y="1172"/>
                      <a:pt x="279" y="1172"/>
                      <a:pt x="281" y="1172"/>
                    </a:cubicBezTo>
                    <a:cubicBezTo>
                      <a:pt x="434" y="1172"/>
                      <a:pt x="559" y="1047"/>
                      <a:pt x="559" y="892"/>
                    </a:cubicBezTo>
                    <a:lnTo>
                      <a:pt x="559" y="279"/>
                    </a:lnTo>
                    <a:cubicBezTo>
                      <a:pt x="559" y="12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1151600" y="1683700"/>
                <a:ext cx="47475" cy="45700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1828" extrusionOk="0">
                    <a:moveTo>
                      <a:pt x="982" y="541"/>
                    </a:moveTo>
                    <a:cubicBezTo>
                      <a:pt x="1174" y="541"/>
                      <a:pt x="1357" y="690"/>
                      <a:pt x="1357" y="914"/>
                    </a:cubicBezTo>
                    <a:cubicBezTo>
                      <a:pt x="1357" y="1120"/>
                      <a:pt x="1190" y="1287"/>
                      <a:pt x="985" y="1287"/>
                    </a:cubicBezTo>
                    <a:cubicBezTo>
                      <a:pt x="652" y="1287"/>
                      <a:pt x="487" y="886"/>
                      <a:pt x="721" y="651"/>
                    </a:cubicBezTo>
                    <a:cubicBezTo>
                      <a:pt x="797" y="575"/>
                      <a:pt x="891" y="541"/>
                      <a:pt x="982" y="541"/>
                    </a:cubicBezTo>
                    <a:close/>
                    <a:moveTo>
                      <a:pt x="985" y="0"/>
                    </a:moveTo>
                    <a:cubicBezTo>
                      <a:pt x="615" y="2"/>
                      <a:pt x="283" y="223"/>
                      <a:pt x="141" y="565"/>
                    </a:cubicBezTo>
                    <a:cubicBezTo>
                      <a:pt x="0" y="907"/>
                      <a:pt x="78" y="1300"/>
                      <a:pt x="339" y="1560"/>
                    </a:cubicBezTo>
                    <a:cubicBezTo>
                      <a:pt x="514" y="1735"/>
                      <a:pt x="748" y="1828"/>
                      <a:pt x="986" y="1828"/>
                    </a:cubicBezTo>
                    <a:cubicBezTo>
                      <a:pt x="1103" y="1828"/>
                      <a:pt x="1222" y="1805"/>
                      <a:pt x="1334" y="1758"/>
                    </a:cubicBezTo>
                    <a:cubicBezTo>
                      <a:pt x="1676" y="1616"/>
                      <a:pt x="1899" y="1284"/>
                      <a:pt x="1899" y="914"/>
                    </a:cubicBezTo>
                    <a:cubicBezTo>
                      <a:pt x="1897" y="410"/>
                      <a:pt x="1488" y="2"/>
                      <a:pt x="9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03" name="Google Shape;303;p28"/>
          <p:cNvGrpSpPr/>
          <p:nvPr/>
        </p:nvGrpSpPr>
        <p:grpSpPr>
          <a:xfrm>
            <a:off x="5142888" y="1592021"/>
            <a:ext cx="395100" cy="441004"/>
            <a:chOff x="5604288" y="2107158"/>
            <a:chExt cx="395100" cy="441004"/>
          </a:xfrm>
        </p:grpSpPr>
        <p:sp>
          <p:nvSpPr>
            <p:cNvPr id="304" name="Google Shape;304;p28"/>
            <p:cNvSpPr/>
            <p:nvPr/>
          </p:nvSpPr>
          <p:spPr>
            <a:xfrm>
              <a:off x="5604288" y="2107158"/>
              <a:ext cx="395100" cy="36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635894" y="2187255"/>
              <a:ext cx="179487" cy="360907"/>
            </a:xfrm>
            <a:custGeom>
              <a:avLst/>
              <a:gdLst/>
              <a:ahLst/>
              <a:cxnLst/>
              <a:rect l="l" t="t" r="r" b="b"/>
              <a:pathLst>
                <a:path w="6775" h="13623" extrusionOk="0">
                  <a:moveTo>
                    <a:pt x="3865" y="4015"/>
                  </a:moveTo>
                  <a:lnTo>
                    <a:pt x="3865" y="4015"/>
                  </a:lnTo>
                  <a:cubicBezTo>
                    <a:pt x="3941" y="4431"/>
                    <a:pt x="3932" y="4837"/>
                    <a:pt x="3830" y="5174"/>
                  </a:cubicBezTo>
                  <a:cubicBezTo>
                    <a:pt x="3754" y="5428"/>
                    <a:pt x="3626" y="5622"/>
                    <a:pt x="3504" y="5668"/>
                  </a:cubicBezTo>
                  <a:cubicBezTo>
                    <a:pt x="3476" y="5676"/>
                    <a:pt x="3450" y="5686"/>
                    <a:pt x="3422" y="5695"/>
                  </a:cubicBezTo>
                  <a:cubicBezTo>
                    <a:pt x="3405" y="5703"/>
                    <a:pt x="3384" y="5706"/>
                    <a:pt x="3366" y="5706"/>
                  </a:cubicBezTo>
                  <a:cubicBezTo>
                    <a:pt x="3323" y="5704"/>
                    <a:pt x="3284" y="5692"/>
                    <a:pt x="3249" y="5670"/>
                  </a:cubicBezTo>
                  <a:lnTo>
                    <a:pt x="3245" y="5668"/>
                  </a:lnTo>
                  <a:cubicBezTo>
                    <a:pt x="3155" y="5614"/>
                    <a:pt x="3080" y="5514"/>
                    <a:pt x="3039" y="5389"/>
                  </a:cubicBezTo>
                  <a:cubicBezTo>
                    <a:pt x="3039" y="5389"/>
                    <a:pt x="3039" y="5388"/>
                    <a:pt x="3039" y="5388"/>
                  </a:cubicBezTo>
                  <a:lnTo>
                    <a:pt x="3039" y="5386"/>
                  </a:lnTo>
                  <a:cubicBezTo>
                    <a:pt x="3027" y="5350"/>
                    <a:pt x="3018" y="5314"/>
                    <a:pt x="3013" y="5277"/>
                  </a:cubicBezTo>
                  <a:cubicBezTo>
                    <a:pt x="3002" y="5144"/>
                    <a:pt x="3027" y="4935"/>
                    <a:pt x="3323" y="4637"/>
                  </a:cubicBezTo>
                  <a:cubicBezTo>
                    <a:pt x="3518" y="4444"/>
                    <a:pt x="3699" y="4235"/>
                    <a:pt x="3865" y="4015"/>
                  </a:cubicBezTo>
                  <a:close/>
                  <a:moveTo>
                    <a:pt x="2901" y="633"/>
                  </a:moveTo>
                  <a:lnTo>
                    <a:pt x="2901" y="633"/>
                  </a:lnTo>
                  <a:cubicBezTo>
                    <a:pt x="3834" y="926"/>
                    <a:pt x="4682" y="1851"/>
                    <a:pt x="5100" y="3054"/>
                  </a:cubicBezTo>
                  <a:cubicBezTo>
                    <a:pt x="5465" y="4107"/>
                    <a:pt x="5053" y="6010"/>
                    <a:pt x="5053" y="6010"/>
                  </a:cubicBezTo>
                  <a:lnTo>
                    <a:pt x="4002" y="6010"/>
                  </a:lnTo>
                  <a:cubicBezTo>
                    <a:pt x="4202" y="5810"/>
                    <a:pt x="4311" y="5536"/>
                    <a:pt x="4366" y="5355"/>
                  </a:cubicBezTo>
                  <a:cubicBezTo>
                    <a:pt x="4536" y="4785"/>
                    <a:pt x="4500" y="4071"/>
                    <a:pt x="4264" y="3395"/>
                  </a:cubicBezTo>
                  <a:cubicBezTo>
                    <a:pt x="4250" y="3356"/>
                    <a:pt x="4236" y="3317"/>
                    <a:pt x="4222" y="3278"/>
                  </a:cubicBezTo>
                  <a:cubicBezTo>
                    <a:pt x="4176" y="3158"/>
                    <a:pt x="4066" y="3096"/>
                    <a:pt x="3957" y="3096"/>
                  </a:cubicBezTo>
                  <a:cubicBezTo>
                    <a:pt x="3860" y="3096"/>
                    <a:pt x="3763" y="3145"/>
                    <a:pt x="3709" y="3244"/>
                  </a:cubicBezTo>
                  <a:cubicBezTo>
                    <a:pt x="3517" y="3597"/>
                    <a:pt x="3253" y="3941"/>
                    <a:pt x="2926" y="4267"/>
                  </a:cubicBezTo>
                  <a:cubicBezTo>
                    <a:pt x="2582" y="4612"/>
                    <a:pt x="2426" y="4976"/>
                    <a:pt x="2458" y="5352"/>
                  </a:cubicBezTo>
                  <a:cubicBezTo>
                    <a:pt x="2458" y="5356"/>
                    <a:pt x="2459" y="5361"/>
                    <a:pt x="2461" y="5366"/>
                  </a:cubicBezTo>
                  <a:cubicBezTo>
                    <a:pt x="2470" y="5439"/>
                    <a:pt x="2487" y="5512"/>
                    <a:pt x="2511" y="5581"/>
                  </a:cubicBezTo>
                  <a:lnTo>
                    <a:pt x="2511" y="5584"/>
                  </a:lnTo>
                  <a:lnTo>
                    <a:pt x="2501" y="5584"/>
                  </a:lnTo>
                  <a:cubicBezTo>
                    <a:pt x="2550" y="5734"/>
                    <a:pt x="2632" y="5870"/>
                    <a:pt x="2742" y="5984"/>
                  </a:cubicBezTo>
                  <a:lnTo>
                    <a:pt x="1731" y="5984"/>
                  </a:lnTo>
                  <a:cubicBezTo>
                    <a:pt x="1707" y="5940"/>
                    <a:pt x="1687" y="5893"/>
                    <a:pt x="1668" y="5846"/>
                  </a:cubicBezTo>
                  <a:cubicBezTo>
                    <a:pt x="1625" y="5714"/>
                    <a:pt x="1593" y="5576"/>
                    <a:pt x="1576" y="5437"/>
                  </a:cubicBezTo>
                  <a:lnTo>
                    <a:pt x="1576" y="5431"/>
                  </a:lnTo>
                  <a:cubicBezTo>
                    <a:pt x="1531" y="4979"/>
                    <a:pt x="1620" y="4297"/>
                    <a:pt x="2302" y="3615"/>
                  </a:cubicBezTo>
                  <a:cubicBezTo>
                    <a:pt x="3688" y="2229"/>
                    <a:pt x="3169" y="1115"/>
                    <a:pt x="3069" y="934"/>
                  </a:cubicBezTo>
                  <a:cubicBezTo>
                    <a:pt x="3022" y="828"/>
                    <a:pt x="2966" y="728"/>
                    <a:pt x="2901" y="633"/>
                  </a:cubicBezTo>
                  <a:close/>
                  <a:moveTo>
                    <a:pt x="6185" y="6570"/>
                  </a:moveTo>
                  <a:cubicBezTo>
                    <a:pt x="6092" y="7428"/>
                    <a:pt x="5614" y="8199"/>
                    <a:pt x="4883" y="8661"/>
                  </a:cubicBezTo>
                  <a:cubicBezTo>
                    <a:pt x="4782" y="8693"/>
                    <a:pt x="4706" y="8779"/>
                    <a:pt x="4685" y="8884"/>
                  </a:cubicBezTo>
                  <a:lnTo>
                    <a:pt x="4429" y="10242"/>
                  </a:lnTo>
                  <a:lnTo>
                    <a:pt x="2342" y="10242"/>
                  </a:lnTo>
                  <a:lnTo>
                    <a:pt x="2088" y="8891"/>
                  </a:lnTo>
                  <a:cubicBezTo>
                    <a:pt x="2069" y="8787"/>
                    <a:pt x="1993" y="8701"/>
                    <a:pt x="1891" y="8668"/>
                  </a:cubicBezTo>
                  <a:cubicBezTo>
                    <a:pt x="1565" y="8464"/>
                    <a:pt x="1284" y="8193"/>
                    <a:pt x="1069" y="7873"/>
                  </a:cubicBezTo>
                  <a:lnTo>
                    <a:pt x="2055" y="7873"/>
                  </a:lnTo>
                  <a:cubicBezTo>
                    <a:pt x="2056" y="7873"/>
                    <a:pt x="2057" y="7873"/>
                    <a:pt x="2058" y="7873"/>
                  </a:cubicBezTo>
                  <a:cubicBezTo>
                    <a:pt x="2217" y="7873"/>
                    <a:pt x="2348" y="7744"/>
                    <a:pt x="2348" y="7583"/>
                  </a:cubicBezTo>
                  <a:cubicBezTo>
                    <a:pt x="2350" y="7422"/>
                    <a:pt x="2220" y="7289"/>
                    <a:pt x="2058" y="7288"/>
                  </a:cubicBezTo>
                  <a:lnTo>
                    <a:pt x="767" y="7288"/>
                  </a:lnTo>
                  <a:cubicBezTo>
                    <a:pt x="678" y="7057"/>
                    <a:pt x="620" y="6815"/>
                    <a:pt x="593" y="6570"/>
                  </a:cubicBezTo>
                  <a:close/>
                  <a:moveTo>
                    <a:pt x="4320" y="10829"/>
                  </a:moveTo>
                  <a:lnTo>
                    <a:pt x="4200" y="11467"/>
                  </a:lnTo>
                  <a:lnTo>
                    <a:pt x="2570" y="11467"/>
                  </a:lnTo>
                  <a:lnTo>
                    <a:pt x="2450" y="10829"/>
                  </a:lnTo>
                  <a:close/>
                  <a:moveTo>
                    <a:pt x="4091" y="12054"/>
                  </a:moveTo>
                  <a:lnTo>
                    <a:pt x="3899" y="13064"/>
                  </a:lnTo>
                  <a:lnTo>
                    <a:pt x="2871" y="13064"/>
                  </a:lnTo>
                  <a:lnTo>
                    <a:pt x="2681" y="12054"/>
                  </a:lnTo>
                  <a:close/>
                  <a:moveTo>
                    <a:pt x="2711" y="0"/>
                  </a:moveTo>
                  <a:cubicBezTo>
                    <a:pt x="2538" y="0"/>
                    <a:pt x="2372" y="91"/>
                    <a:pt x="2281" y="246"/>
                  </a:cubicBezTo>
                  <a:cubicBezTo>
                    <a:pt x="2169" y="433"/>
                    <a:pt x="2188" y="670"/>
                    <a:pt x="2331" y="835"/>
                  </a:cubicBezTo>
                  <a:cubicBezTo>
                    <a:pt x="2412" y="931"/>
                    <a:pt x="2479" y="1037"/>
                    <a:pt x="2532" y="1149"/>
                  </a:cubicBezTo>
                  <a:cubicBezTo>
                    <a:pt x="2540" y="1172"/>
                    <a:pt x="2551" y="1193"/>
                    <a:pt x="2564" y="1213"/>
                  </a:cubicBezTo>
                  <a:cubicBezTo>
                    <a:pt x="2595" y="1268"/>
                    <a:pt x="3022" y="2076"/>
                    <a:pt x="1893" y="3207"/>
                  </a:cubicBezTo>
                  <a:cubicBezTo>
                    <a:pt x="1058" y="4040"/>
                    <a:pt x="944" y="4898"/>
                    <a:pt x="999" y="5475"/>
                  </a:cubicBezTo>
                  <a:cubicBezTo>
                    <a:pt x="999" y="5481"/>
                    <a:pt x="999" y="5487"/>
                    <a:pt x="1001" y="5494"/>
                  </a:cubicBezTo>
                  <a:cubicBezTo>
                    <a:pt x="1021" y="5668"/>
                    <a:pt x="1113" y="6008"/>
                    <a:pt x="1113" y="6008"/>
                  </a:cubicBezTo>
                  <a:lnTo>
                    <a:pt x="291" y="6008"/>
                  </a:lnTo>
                  <a:cubicBezTo>
                    <a:pt x="132" y="6008"/>
                    <a:pt x="2" y="6136"/>
                    <a:pt x="2" y="6296"/>
                  </a:cubicBezTo>
                  <a:cubicBezTo>
                    <a:pt x="1" y="7442"/>
                    <a:pt x="581" y="8512"/>
                    <a:pt x="1545" y="9135"/>
                  </a:cubicBezTo>
                  <a:lnTo>
                    <a:pt x="2344" y="13387"/>
                  </a:lnTo>
                  <a:cubicBezTo>
                    <a:pt x="2370" y="13525"/>
                    <a:pt x="2489" y="13623"/>
                    <a:pt x="2628" y="13623"/>
                  </a:cubicBezTo>
                  <a:lnTo>
                    <a:pt x="4136" y="13623"/>
                  </a:lnTo>
                  <a:cubicBezTo>
                    <a:pt x="4275" y="13623"/>
                    <a:pt x="4394" y="13525"/>
                    <a:pt x="4420" y="13387"/>
                  </a:cubicBezTo>
                  <a:lnTo>
                    <a:pt x="5225" y="9119"/>
                  </a:lnTo>
                  <a:cubicBezTo>
                    <a:pt x="6191" y="8494"/>
                    <a:pt x="6774" y="7420"/>
                    <a:pt x="6773" y="6269"/>
                  </a:cubicBezTo>
                  <a:cubicBezTo>
                    <a:pt x="6771" y="6112"/>
                    <a:pt x="6645" y="5983"/>
                    <a:pt x="6487" y="5983"/>
                  </a:cubicBezTo>
                  <a:cubicBezTo>
                    <a:pt x="6486" y="5983"/>
                    <a:pt x="6485" y="5983"/>
                    <a:pt x="6484" y="5984"/>
                  </a:cubicBezTo>
                  <a:lnTo>
                    <a:pt x="5682" y="5984"/>
                  </a:lnTo>
                  <a:cubicBezTo>
                    <a:pt x="5682" y="5984"/>
                    <a:pt x="6025" y="3955"/>
                    <a:pt x="5646" y="2863"/>
                  </a:cubicBezTo>
                  <a:cubicBezTo>
                    <a:pt x="5133" y="1386"/>
                    <a:pt x="4022" y="268"/>
                    <a:pt x="2816" y="12"/>
                  </a:cubicBezTo>
                  <a:cubicBezTo>
                    <a:pt x="2781" y="4"/>
                    <a:pt x="2746" y="0"/>
                    <a:pt x="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28"/>
          <p:cNvGrpSpPr/>
          <p:nvPr/>
        </p:nvGrpSpPr>
        <p:grpSpPr>
          <a:xfrm>
            <a:off x="5179051" y="2492163"/>
            <a:ext cx="408474" cy="405807"/>
            <a:chOff x="1344126" y="2286000"/>
            <a:chExt cx="408474" cy="405807"/>
          </a:xfrm>
        </p:grpSpPr>
        <p:sp>
          <p:nvSpPr>
            <p:cNvPr id="307" name="Google Shape;307;p28"/>
            <p:cNvSpPr/>
            <p:nvPr/>
          </p:nvSpPr>
          <p:spPr>
            <a:xfrm>
              <a:off x="1357500" y="2286000"/>
              <a:ext cx="3951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8" name="Google Shape;308;p28"/>
            <p:cNvGrpSpPr/>
            <p:nvPr/>
          </p:nvGrpSpPr>
          <p:grpSpPr>
            <a:xfrm>
              <a:off x="1344126" y="2359551"/>
              <a:ext cx="269455" cy="332256"/>
              <a:chOff x="4815250" y="1564075"/>
              <a:chExt cx="254275" cy="340775"/>
            </a:xfrm>
          </p:grpSpPr>
          <p:sp>
            <p:nvSpPr>
              <p:cNvPr id="309" name="Google Shape;309;p28"/>
              <p:cNvSpPr/>
              <p:nvPr/>
            </p:nvSpPr>
            <p:spPr>
              <a:xfrm>
                <a:off x="4815250" y="1564075"/>
                <a:ext cx="254275" cy="340775"/>
              </a:xfrm>
              <a:custGeom>
                <a:avLst/>
                <a:gdLst/>
                <a:ahLst/>
                <a:cxnLst/>
                <a:rect l="l" t="t" r="r" b="b"/>
                <a:pathLst>
                  <a:path w="10171" h="13631" extrusionOk="0">
                    <a:moveTo>
                      <a:pt x="7320" y="1019"/>
                    </a:moveTo>
                    <a:lnTo>
                      <a:pt x="9149" y="2848"/>
                    </a:lnTo>
                    <a:lnTo>
                      <a:pt x="7511" y="2848"/>
                    </a:lnTo>
                    <a:cubicBezTo>
                      <a:pt x="7405" y="2848"/>
                      <a:pt x="7320" y="2762"/>
                      <a:pt x="7320" y="2657"/>
                    </a:cubicBezTo>
                    <a:lnTo>
                      <a:pt x="7320" y="1019"/>
                    </a:lnTo>
                    <a:close/>
                    <a:moveTo>
                      <a:pt x="6734" y="611"/>
                    </a:moveTo>
                    <a:lnTo>
                      <a:pt x="6734" y="2649"/>
                    </a:lnTo>
                    <a:cubicBezTo>
                      <a:pt x="6734" y="3082"/>
                      <a:pt x="7085" y="3433"/>
                      <a:pt x="7518" y="3433"/>
                    </a:cubicBezTo>
                    <a:lnTo>
                      <a:pt x="9582" y="3433"/>
                    </a:lnTo>
                    <a:lnTo>
                      <a:pt x="9582" y="12854"/>
                    </a:lnTo>
                    <a:cubicBezTo>
                      <a:pt x="9582" y="12958"/>
                      <a:pt x="9497" y="13044"/>
                      <a:pt x="9392" y="13044"/>
                    </a:cubicBezTo>
                    <a:lnTo>
                      <a:pt x="774" y="13044"/>
                    </a:lnTo>
                    <a:cubicBezTo>
                      <a:pt x="670" y="13044"/>
                      <a:pt x="584" y="12958"/>
                      <a:pt x="584" y="12854"/>
                    </a:cubicBezTo>
                    <a:lnTo>
                      <a:pt x="584" y="801"/>
                    </a:lnTo>
                    <a:cubicBezTo>
                      <a:pt x="584" y="696"/>
                      <a:pt x="670" y="611"/>
                      <a:pt x="774" y="611"/>
                    </a:cubicBezTo>
                    <a:close/>
                    <a:moveTo>
                      <a:pt x="785" y="1"/>
                    </a:moveTo>
                    <a:cubicBezTo>
                      <a:pt x="352" y="1"/>
                      <a:pt x="1" y="352"/>
                      <a:pt x="1" y="784"/>
                    </a:cubicBezTo>
                    <a:lnTo>
                      <a:pt x="1" y="12846"/>
                    </a:lnTo>
                    <a:cubicBezTo>
                      <a:pt x="1" y="13280"/>
                      <a:pt x="352" y="13631"/>
                      <a:pt x="785" y="13631"/>
                    </a:cubicBezTo>
                    <a:lnTo>
                      <a:pt x="9386" y="13631"/>
                    </a:lnTo>
                    <a:cubicBezTo>
                      <a:pt x="9820" y="13631"/>
                      <a:pt x="10171" y="13280"/>
                      <a:pt x="10171" y="12846"/>
                    </a:cubicBezTo>
                    <a:lnTo>
                      <a:pt x="10171" y="3138"/>
                    </a:lnTo>
                    <a:cubicBezTo>
                      <a:pt x="10169" y="3128"/>
                      <a:pt x="10169" y="3117"/>
                      <a:pt x="10167" y="3108"/>
                    </a:cubicBezTo>
                    <a:cubicBezTo>
                      <a:pt x="10167" y="3100"/>
                      <a:pt x="10166" y="3094"/>
                      <a:pt x="10164" y="3086"/>
                    </a:cubicBezTo>
                    <a:lnTo>
                      <a:pt x="10163" y="3078"/>
                    </a:lnTo>
                    <a:cubicBezTo>
                      <a:pt x="10161" y="3071"/>
                      <a:pt x="10160" y="3063"/>
                      <a:pt x="10157" y="3054"/>
                    </a:cubicBezTo>
                    <a:lnTo>
                      <a:pt x="10157" y="3050"/>
                    </a:lnTo>
                    <a:cubicBezTo>
                      <a:pt x="10155" y="3043"/>
                      <a:pt x="10152" y="3035"/>
                      <a:pt x="10149" y="3027"/>
                    </a:cubicBezTo>
                    <a:cubicBezTo>
                      <a:pt x="10149" y="3025"/>
                      <a:pt x="10149" y="3025"/>
                      <a:pt x="10149" y="3024"/>
                    </a:cubicBezTo>
                    <a:cubicBezTo>
                      <a:pt x="10146" y="3016"/>
                      <a:pt x="10141" y="3008"/>
                      <a:pt x="10138" y="3002"/>
                    </a:cubicBezTo>
                    <a:cubicBezTo>
                      <a:pt x="10138" y="3000"/>
                      <a:pt x="10136" y="2999"/>
                      <a:pt x="10136" y="2997"/>
                    </a:cubicBezTo>
                    <a:cubicBezTo>
                      <a:pt x="10132" y="2991"/>
                      <a:pt x="10128" y="2985"/>
                      <a:pt x="10124" y="2979"/>
                    </a:cubicBezTo>
                    <a:cubicBezTo>
                      <a:pt x="10124" y="2976"/>
                      <a:pt x="10122" y="2974"/>
                      <a:pt x="10121" y="2972"/>
                    </a:cubicBezTo>
                    <a:cubicBezTo>
                      <a:pt x="10118" y="2966"/>
                      <a:pt x="10113" y="2961"/>
                      <a:pt x="10108" y="2955"/>
                    </a:cubicBezTo>
                    <a:cubicBezTo>
                      <a:pt x="10105" y="2951"/>
                      <a:pt x="10105" y="2951"/>
                      <a:pt x="10103" y="2949"/>
                    </a:cubicBezTo>
                    <a:cubicBezTo>
                      <a:pt x="10099" y="2943"/>
                      <a:pt x="10094" y="2938"/>
                      <a:pt x="10089" y="2933"/>
                    </a:cubicBezTo>
                    <a:cubicBezTo>
                      <a:pt x="10086" y="2930"/>
                      <a:pt x="10085" y="2929"/>
                      <a:pt x="10083" y="2927"/>
                    </a:cubicBezTo>
                    <a:lnTo>
                      <a:pt x="7242" y="85"/>
                    </a:lnTo>
                    <a:cubicBezTo>
                      <a:pt x="7239" y="83"/>
                      <a:pt x="7238" y="82"/>
                      <a:pt x="7236" y="80"/>
                    </a:cubicBezTo>
                    <a:cubicBezTo>
                      <a:pt x="7231" y="75"/>
                      <a:pt x="7225" y="71"/>
                      <a:pt x="7221" y="66"/>
                    </a:cubicBezTo>
                    <a:lnTo>
                      <a:pt x="7213" y="60"/>
                    </a:lnTo>
                    <a:cubicBezTo>
                      <a:pt x="7208" y="57"/>
                      <a:pt x="7202" y="52"/>
                      <a:pt x="7197" y="49"/>
                    </a:cubicBezTo>
                    <a:lnTo>
                      <a:pt x="7191" y="44"/>
                    </a:lnTo>
                    <a:cubicBezTo>
                      <a:pt x="7185" y="41"/>
                      <a:pt x="7178" y="36"/>
                      <a:pt x="7171" y="33"/>
                    </a:cubicBezTo>
                    <a:lnTo>
                      <a:pt x="7167" y="32"/>
                    </a:lnTo>
                    <a:cubicBezTo>
                      <a:pt x="7160" y="29"/>
                      <a:pt x="7152" y="24"/>
                      <a:pt x="7146" y="21"/>
                    </a:cubicBezTo>
                    <a:lnTo>
                      <a:pt x="7143" y="21"/>
                    </a:lnTo>
                    <a:cubicBezTo>
                      <a:pt x="7135" y="18"/>
                      <a:pt x="7127" y="15"/>
                      <a:pt x="7118" y="11"/>
                    </a:cubicBezTo>
                    <a:lnTo>
                      <a:pt x="7114" y="11"/>
                    </a:lnTo>
                    <a:cubicBezTo>
                      <a:pt x="7107" y="10"/>
                      <a:pt x="7099" y="8"/>
                      <a:pt x="7089" y="5"/>
                    </a:cubicBezTo>
                    <a:lnTo>
                      <a:pt x="7082" y="5"/>
                    </a:lnTo>
                    <a:cubicBezTo>
                      <a:pt x="7075" y="4"/>
                      <a:pt x="7068" y="2"/>
                      <a:pt x="7061" y="2"/>
                    </a:cubicBezTo>
                    <a:cubicBezTo>
                      <a:pt x="7050" y="1"/>
                      <a:pt x="7041" y="1"/>
                      <a:pt x="70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28"/>
              <p:cNvSpPr/>
              <p:nvPr/>
            </p:nvSpPr>
            <p:spPr>
              <a:xfrm>
                <a:off x="4948725" y="1691175"/>
                <a:ext cx="8625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3450" h="586" extrusionOk="0">
                    <a:moveTo>
                      <a:pt x="306" y="1"/>
                    </a:moveTo>
                    <a:cubicBezTo>
                      <a:pt x="145" y="1"/>
                      <a:pt x="6" y="127"/>
                      <a:pt x="3" y="288"/>
                    </a:cubicBezTo>
                    <a:cubicBezTo>
                      <a:pt x="0" y="452"/>
                      <a:pt x="133" y="586"/>
                      <a:pt x="297" y="586"/>
                    </a:cubicBezTo>
                    <a:lnTo>
                      <a:pt x="3144" y="586"/>
                    </a:lnTo>
                    <a:cubicBezTo>
                      <a:pt x="3304" y="586"/>
                      <a:pt x="3443" y="459"/>
                      <a:pt x="3446" y="297"/>
                    </a:cubicBezTo>
                    <a:cubicBezTo>
                      <a:pt x="3449" y="135"/>
                      <a:pt x="3318" y="1"/>
                      <a:pt x="3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28"/>
              <p:cNvSpPr/>
              <p:nvPr/>
            </p:nvSpPr>
            <p:spPr>
              <a:xfrm>
                <a:off x="4948400" y="1727750"/>
                <a:ext cx="44675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588" extrusionOk="0">
                    <a:moveTo>
                      <a:pt x="308" y="1"/>
                    </a:moveTo>
                    <a:cubicBezTo>
                      <a:pt x="146" y="1"/>
                      <a:pt x="7" y="127"/>
                      <a:pt x="4" y="290"/>
                    </a:cubicBezTo>
                    <a:cubicBezTo>
                      <a:pt x="1" y="453"/>
                      <a:pt x="133" y="588"/>
                      <a:pt x="297" y="588"/>
                    </a:cubicBezTo>
                    <a:lnTo>
                      <a:pt x="1481" y="588"/>
                    </a:lnTo>
                    <a:cubicBezTo>
                      <a:pt x="1643" y="588"/>
                      <a:pt x="1782" y="460"/>
                      <a:pt x="1784" y="299"/>
                    </a:cubicBezTo>
                    <a:cubicBezTo>
                      <a:pt x="1787" y="135"/>
                      <a:pt x="1656" y="1"/>
                      <a:pt x="1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28"/>
              <p:cNvSpPr/>
              <p:nvPr/>
            </p:nvSpPr>
            <p:spPr>
              <a:xfrm>
                <a:off x="4868375" y="1699800"/>
                <a:ext cx="485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1360" extrusionOk="0">
                    <a:moveTo>
                      <a:pt x="1613" y="0"/>
                    </a:moveTo>
                    <a:cubicBezTo>
                      <a:pt x="1537" y="0"/>
                      <a:pt x="1461" y="29"/>
                      <a:pt x="1403" y="88"/>
                    </a:cubicBezTo>
                    <a:lnTo>
                      <a:pt x="849" y="642"/>
                    </a:lnTo>
                    <a:lnTo>
                      <a:pt x="556" y="348"/>
                    </a:lnTo>
                    <a:cubicBezTo>
                      <a:pt x="497" y="289"/>
                      <a:pt x="416" y="257"/>
                      <a:pt x="336" y="257"/>
                    </a:cubicBezTo>
                    <a:cubicBezTo>
                      <a:pt x="277" y="257"/>
                      <a:pt x="218" y="274"/>
                      <a:pt x="167" y="311"/>
                    </a:cubicBezTo>
                    <a:cubicBezTo>
                      <a:pt x="18" y="417"/>
                      <a:pt x="0" y="632"/>
                      <a:pt x="130" y="763"/>
                    </a:cubicBezTo>
                    <a:lnTo>
                      <a:pt x="639" y="1272"/>
                    </a:lnTo>
                    <a:cubicBezTo>
                      <a:pt x="695" y="1328"/>
                      <a:pt x="771" y="1359"/>
                      <a:pt x="849" y="1359"/>
                    </a:cubicBezTo>
                    <a:cubicBezTo>
                      <a:pt x="929" y="1359"/>
                      <a:pt x="1004" y="1328"/>
                      <a:pt x="1060" y="1272"/>
                    </a:cubicBezTo>
                    <a:lnTo>
                      <a:pt x="1824" y="507"/>
                    </a:lnTo>
                    <a:cubicBezTo>
                      <a:pt x="1940" y="392"/>
                      <a:pt x="1940" y="203"/>
                      <a:pt x="1823" y="88"/>
                    </a:cubicBezTo>
                    <a:cubicBezTo>
                      <a:pt x="1765" y="29"/>
                      <a:pt x="1689" y="0"/>
                      <a:pt x="16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28"/>
              <p:cNvSpPr/>
              <p:nvPr/>
            </p:nvSpPr>
            <p:spPr>
              <a:xfrm>
                <a:off x="4849175" y="1673200"/>
                <a:ext cx="87200" cy="87200"/>
              </a:xfrm>
              <a:custGeom>
                <a:avLst/>
                <a:gdLst/>
                <a:ahLst/>
                <a:cxnLst/>
                <a:rect l="l" t="t" r="r" b="b"/>
                <a:pathLst>
                  <a:path w="3488" h="3488" extrusionOk="0">
                    <a:moveTo>
                      <a:pt x="2903" y="586"/>
                    </a:moveTo>
                    <a:lnTo>
                      <a:pt x="2903" y="2876"/>
                    </a:lnTo>
                    <a:lnTo>
                      <a:pt x="614" y="2876"/>
                    </a:lnTo>
                    <a:lnTo>
                      <a:pt x="614" y="586"/>
                    </a:lnTo>
                    <a:close/>
                    <a:moveTo>
                      <a:pt x="297" y="1"/>
                    </a:moveTo>
                    <a:cubicBezTo>
                      <a:pt x="134" y="1"/>
                      <a:pt x="1" y="133"/>
                      <a:pt x="1" y="297"/>
                    </a:cubicBezTo>
                    <a:lnTo>
                      <a:pt x="1" y="3191"/>
                    </a:lnTo>
                    <a:cubicBezTo>
                      <a:pt x="1" y="3355"/>
                      <a:pt x="134" y="3487"/>
                      <a:pt x="297" y="3487"/>
                    </a:cubicBezTo>
                    <a:lnTo>
                      <a:pt x="3191" y="3487"/>
                    </a:lnTo>
                    <a:cubicBezTo>
                      <a:pt x="3355" y="3487"/>
                      <a:pt x="3488" y="3355"/>
                      <a:pt x="3488" y="3191"/>
                    </a:cubicBezTo>
                    <a:lnTo>
                      <a:pt x="3488" y="297"/>
                    </a:lnTo>
                    <a:cubicBezTo>
                      <a:pt x="3488" y="133"/>
                      <a:pt x="3355" y="1"/>
                      <a:pt x="31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28"/>
              <p:cNvSpPr/>
              <p:nvPr/>
            </p:nvSpPr>
            <p:spPr>
              <a:xfrm>
                <a:off x="4948725" y="1802300"/>
                <a:ext cx="8625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3450" h="587" extrusionOk="0">
                    <a:moveTo>
                      <a:pt x="306" y="0"/>
                    </a:moveTo>
                    <a:cubicBezTo>
                      <a:pt x="145" y="0"/>
                      <a:pt x="6" y="127"/>
                      <a:pt x="3" y="289"/>
                    </a:cubicBezTo>
                    <a:cubicBezTo>
                      <a:pt x="0" y="453"/>
                      <a:pt x="133" y="587"/>
                      <a:pt x="297" y="587"/>
                    </a:cubicBezTo>
                    <a:lnTo>
                      <a:pt x="3144" y="587"/>
                    </a:lnTo>
                    <a:cubicBezTo>
                      <a:pt x="3304" y="587"/>
                      <a:pt x="3443" y="460"/>
                      <a:pt x="3446" y="298"/>
                    </a:cubicBezTo>
                    <a:cubicBezTo>
                      <a:pt x="3449" y="136"/>
                      <a:pt x="3318" y="2"/>
                      <a:pt x="3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28"/>
              <p:cNvSpPr/>
              <p:nvPr/>
            </p:nvSpPr>
            <p:spPr>
              <a:xfrm>
                <a:off x="4948400" y="1838250"/>
                <a:ext cx="446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86" extrusionOk="0">
                    <a:moveTo>
                      <a:pt x="308" y="1"/>
                    </a:moveTo>
                    <a:cubicBezTo>
                      <a:pt x="146" y="1"/>
                      <a:pt x="7" y="127"/>
                      <a:pt x="4" y="289"/>
                    </a:cubicBezTo>
                    <a:cubicBezTo>
                      <a:pt x="1" y="451"/>
                      <a:pt x="133" y="586"/>
                      <a:pt x="297" y="586"/>
                    </a:cubicBezTo>
                    <a:lnTo>
                      <a:pt x="1492" y="586"/>
                    </a:lnTo>
                    <a:cubicBezTo>
                      <a:pt x="1653" y="586"/>
                      <a:pt x="1784" y="455"/>
                      <a:pt x="1784" y="294"/>
                    </a:cubicBezTo>
                    <a:cubicBezTo>
                      <a:pt x="1784" y="132"/>
                      <a:pt x="1653" y="1"/>
                      <a:pt x="1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28"/>
              <p:cNvSpPr/>
              <p:nvPr/>
            </p:nvSpPr>
            <p:spPr>
              <a:xfrm>
                <a:off x="4849150" y="1783650"/>
                <a:ext cx="87225" cy="87225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3489" extrusionOk="0">
                    <a:moveTo>
                      <a:pt x="2904" y="614"/>
                    </a:moveTo>
                    <a:lnTo>
                      <a:pt x="2904" y="2904"/>
                    </a:lnTo>
                    <a:lnTo>
                      <a:pt x="615" y="2904"/>
                    </a:lnTo>
                    <a:lnTo>
                      <a:pt x="615" y="614"/>
                    </a:lnTo>
                    <a:close/>
                    <a:moveTo>
                      <a:pt x="298" y="1"/>
                    </a:moveTo>
                    <a:cubicBezTo>
                      <a:pt x="135" y="1"/>
                      <a:pt x="0" y="135"/>
                      <a:pt x="2" y="298"/>
                    </a:cubicBezTo>
                    <a:lnTo>
                      <a:pt x="2" y="3192"/>
                    </a:lnTo>
                    <a:cubicBezTo>
                      <a:pt x="2" y="3356"/>
                      <a:pt x="135" y="3489"/>
                      <a:pt x="298" y="3489"/>
                    </a:cubicBezTo>
                    <a:lnTo>
                      <a:pt x="3192" y="3489"/>
                    </a:lnTo>
                    <a:cubicBezTo>
                      <a:pt x="3356" y="3489"/>
                      <a:pt x="3489" y="3356"/>
                      <a:pt x="3489" y="3192"/>
                    </a:cubicBezTo>
                    <a:lnTo>
                      <a:pt x="3489" y="298"/>
                    </a:lnTo>
                    <a:cubicBezTo>
                      <a:pt x="3489" y="135"/>
                      <a:pt x="3356" y="1"/>
                      <a:pt x="31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17" name="Google Shape;317;p28"/>
          <p:cNvGrpSpPr/>
          <p:nvPr/>
        </p:nvGrpSpPr>
        <p:grpSpPr>
          <a:xfrm>
            <a:off x="436014" y="3427590"/>
            <a:ext cx="454309" cy="345411"/>
            <a:chOff x="1295401" y="4074065"/>
            <a:chExt cx="454309" cy="345411"/>
          </a:xfrm>
        </p:grpSpPr>
        <p:sp>
          <p:nvSpPr>
            <p:cNvPr id="318" name="Google Shape;318;p28"/>
            <p:cNvSpPr/>
            <p:nvPr/>
          </p:nvSpPr>
          <p:spPr>
            <a:xfrm>
              <a:off x="1354610" y="4074065"/>
              <a:ext cx="395100" cy="33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9" name="Google Shape;319;p28"/>
            <p:cNvGrpSpPr/>
            <p:nvPr/>
          </p:nvGrpSpPr>
          <p:grpSpPr>
            <a:xfrm>
              <a:off x="1295401" y="4207877"/>
              <a:ext cx="361119" cy="211599"/>
              <a:chOff x="1754125" y="3847675"/>
              <a:chExt cx="340775" cy="217025"/>
            </a:xfrm>
          </p:grpSpPr>
          <p:sp>
            <p:nvSpPr>
              <p:cNvPr id="320" name="Google Shape;320;p28"/>
              <p:cNvSpPr/>
              <p:nvPr/>
            </p:nvSpPr>
            <p:spPr>
              <a:xfrm>
                <a:off x="1754125" y="3847675"/>
                <a:ext cx="340775" cy="217025"/>
              </a:xfrm>
              <a:custGeom>
                <a:avLst/>
                <a:gdLst/>
                <a:ahLst/>
                <a:cxnLst/>
                <a:rect l="l" t="t" r="r" b="b"/>
                <a:pathLst>
                  <a:path w="13631" h="8681" extrusionOk="0">
                    <a:moveTo>
                      <a:pt x="9133" y="587"/>
                    </a:moveTo>
                    <a:lnTo>
                      <a:pt x="9133" y="2781"/>
                    </a:lnTo>
                    <a:lnTo>
                      <a:pt x="8917" y="2587"/>
                    </a:lnTo>
                    <a:cubicBezTo>
                      <a:pt x="8865" y="2540"/>
                      <a:pt x="8799" y="2516"/>
                      <a:pt x="8732" y="2516"/>
                    </a:cubicBezTo>
                    <a:cubicBezTo>
                      <a:pt x="8666" y="2516"/>
                      <a:pt x="8600" y="2540"/>
                      <a:pt x="8548" y="2587"/>
                    </a:cubicBezTo>
                    <a:lnTo>
                      <a:pt x="8332" y="2781"/>
                    </a:lnTo>
                    <a:lnTo>
                      <a:pt x="8332" y="587"/>
                    </a:lnTo>
                    <a:close/>
                    <a:moveTo>
                      <a:pt x="5994" y="587"/>
                    </a:moveTo>
                    <a:cubicBezTo>
                      <a:pt x="6285" y="587"/>
                      <a:pt x="6523" y="824"/>
                      <a:pt x="6523" y="1116"/>
                    </a:cubicBezTo>
                    <a:lnTo>
                      <a:pt x="6523" y="7111"/>
                    </a:lnTo>
                    <a:cubicBezTo>
                      <a:pt x="6360" y="7022"/>
                      <a:pt x="6178" y="6977"/>
                      <a:pt x="5994" y="6977"/>
                    </a:cubicBezTo>
                    <a:lnTo>
                      <a:pt x="1704" y="6977"/>
                    </a:lnTo>
                    <a:lnTo>
                      <a:pt x="1704" y="1023"/>
                    </a:lnTo>
                    <a:lnTo>
                      <a:pt x="1704" y="587"/>
                    </a:lnTo>
                    <a:close/>
                    <a:moveTo>
                      <a:pt x="11927" y="587"/>
                    </a:moveTo>
                    <a:lnTo>
                      <a:pt x="11927" y="6977"/>
                    </a:lnTo>
                    <a:lnTo>
                      <a:pt x="7636" y="6977"/>
                    </a:lnTo>
                    <a:cubicBezTo>
                      <a:pt x="7452" y="6977"/>
                      <a:pt x="7270" y="7024"/>
                      <a:pt x="7108" y="7111"/>
                    </a:cubicBezTo>
                    <a:lnTo>
                      <a:pt x="7108" y="1116"/>
                    </a:lnTo>
                    <a:cubicBezTo>
                      <a:pt x="7108" y="824"/>
                      <a:pt x="7345" y="587"/>
                      <a:pt x="7636" y="587"/>
                    </a:cubicBezTo>
                    <a:lnTo>
                      <a:pt x="7774" y="587"/>
                    </a:lnTo>
                    <a:lnTo>
                      <a:pt x="7774" y="3397"/>
                    </a:lnTo>
                    <a:cubicBezTo>
                      <a:pt x="7771" y="3566"/>
                      <a:pt x="7908" y="3680"/>
                      <a:pt x="8053" y="3680"/>
                    </a:cubicBezTo>
                    <a:cubicBezTo>
                      <a:pt x="8117" y="3680"/>
                      <a:pt x="8182" y="3658"/>
                      <a:pt x="8237" y="3608"/>
                    </a:cubicBezTo>
                    <a:lnTo>
                      <a:pt x="8732" y="3165"/>
                    </a:lnTo>
                    <a:lnTo>
                      <a:pt x="9226" y="3608"/>
                    </a:lnTo>
                    <a:cubicBezTo>
                      <a:pt x="9278" y="3653"/>
                      <a:pt x="9343" y="3679"/>
                      <a:pt x="9412" y="3679"/>
                    </a:cubicBezTo>
                    <a:cubicBezTo>
                      <a:pt x="9568" y="3679"/>
                      <a:pt x="9694" y="3551"/>
                      <a:pt x="9691" y="3395"/>
                    </a:cubicBezTo>
                    <a:lnTo>
                      <a:pt x="9691" y="587"/>
                    </a:lnTo>
                    <a:close/>
                    <a:moveTo>
                      <a:pt x="13045" y="1307"/>
                    </a:moveTo>
                    <a:lnTo>
                      <a:pt x="13045" y="8094"/>
                    </a:lnTo>
                    <a:lnTo>
                      <a:pt x="7108" y="8094"/>
                    </a:lnTo>
                    <a:lnTo>
                      <a:pt x="7108" y="8091"/>
                    </a:lnTo>
                    <a:cubicBezTo>
                      <a:pt x="7108" y="7799"/>
                      <a:pt x="7345" y="7562"/>
                      <a:pt x="7636" y="7562"/>
                    </a:cubicBezTo>
                    <a:lnTo>
                      <a:pt x="12221" y="7562"/>
                    </a:lnTo>
                    <a:cubicBezTo>
                      <a:pt x="12382" y="7562"/>
                      <a:pt x="12512" y="7431"/>
                      <a:pt x="12512" y="7272"/>
                    </a:cubicBezTo>
                    <a:lnTo>
                      <a:pt x="12512" y="1307"/>
                    </a:lnTo>
                    <a:close/>
                    <a:moveTo>
                      <a:pt x="1117" y="1307"/>
                    </a:moveTo>
                    <a:lnTo>
                      <a:pt x="1117" y="7272"/>
                    </a:lnTo>
                    <a:cubicBezTo>
                      <a:pt x="1117" y="7433"/>
                      <a:pt x="1248" y="7562"/>
                      <a:pt x="1409" y="7562"/>
                    </a:cubicBezTo>
                    <a:lnTo>
                      <a:pt x="5994" y="7562"/>
                    </a:lnTo>
                    <a:cubicBezTo>
                      <a:pt x="6285" y="7562"/>
                      <a:pt x="6523" y="7799"/>
                      <a:pt x="6523" y="8091"/>
                    </a:cubicBezTo>
                    <a:lnTo>
                      <a:pt x="6523" y="8121"/>
                    </a:lnTo>
                    <a:lnTo>
                      <a:pt x="585" y="8121"/>
                    </a:lnTo>
                    <a:lnTo>
                      <a:pt x="585" y="1307"/>
                    </a:lnTo>
                    <a:close/>
                    <a:moveTo>
                      <a:pt x="1409" y="1"/>
                    </a:moveTo>
                    <a:cubicBezTo>
                      <a:pt x="1248" y="1"/>
                      <a:pt x="1117" y="132"/>
                      <a:pt x="1117" y="293"/>
                    </a:cubicBezTo>
                    <a:lnTo>
                      <a:pt x="1117" y="722"/>
                    </a:lnTo>
                    <a:lnTo>
                      <a:pt x="290" y="722"/>
                    </a:lnTo>
                    <a:cubicBezTo>
                      <a:pt x="130" y="722"/>
                      <a:pt x="0" y="851"/>
                      <a:pt x="0" y="1012"/>
                    </a:cubicBezTo>
                    <a:lnTo>
                      <a:pt x="0" y="8391"/>
                    </a:lnTo>
                    <a:cubicBezTo>
                      <a:pt x="0" y="8551"/>
                      <a:pt x="130" y="8681"/>
                      <a:pt x="290" y="8681"/>
                    </a:cubicBezTo>
                    <a:lnTo>
                      <a:pt x="13340" y="8681"/>
                    </a:lnTo>
                    <a:cubicBezTo>
                      <a:pt x="13501" y="8681"/>
                      <a:pt x="13630" y="8551"/>
                      <a:pt x="13630" y="8391"/>
                    </a:cubicBezTo>
                    <a:lnTo>
                      <a:pt x="13630" y="1012"/>
                    </a:lnTo>
                    <a:cubicBezTo>
                      <a:pt x="13630" y="851"/>
                      <a:pt x="13501" y="722"/>
                      <a:pt x="13340" y="722"/>
                    </a:cubicBezTo>
                    <a:lnTo>
                      <a:pt x="12485" y="722"/>
                    </a:lnTo>
                    <a:lnTo>
                      <a:pt x="12485" y="293"/>
                    </a:lnTo>
                    <a:cubicBezTo>
                      <a:pt x="12485" y="132"/>
                      <a:pt x="12356" y="1"/>
                      <a:pt x="12195" y="1"/>
                    </a:cubicBezTo>
                    <a:lnTo>
                      <a:pt x="7621" y="1"/>
                    </a:lnTo>
                    <a:cubicBezTo>
                      <a:pt x="7309" y="1"/>
                      <a:pt x="7012" y="132"/>
                      <a:pt x="6802" y="360"/>
                    </a:cubicBezTo>
                    <a:cubicBezTo>
                      <a:pt x="6591" y="132"/>
                      <a:pt x="6293" y="1"/>
                      <a:pt x="59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28"/>
              <p:cNvSpPr/>
              <p:nvPr/>
            </p:nvSpPr>
            <p:spPr>
              <a:xfrm>
                <a:off x="1812650" y="3878325"/>
                <a:ext cx="8872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586" extrusionOk="0">
                    <a:moveTo>
                      <a:pt x="294" y="1"/>
                    </a:moveTo>
                    <a:cubicBezTo>
                      <a:pt x="133" y="1"/>
                      <a:pt x="4" y="130"/>
                      <a:pt x="2" y="291"/>
                    </a:cubicBezTo>
                    <a:cubicBezTo>
                      <a:pt x="1" y="452"/>
                      <a:pt x="130" y="584"/>
                      <a:pt x="291" y="586"/>
                    </a:cubicBezTo>
                    <a:lnTo>
                      <a:pt x="3252" y="586"/>
                    </a:lnTo>
                    <a:cubicBezTo>
                      <a:pt x="3253" y="586"/>
                      <a:pt x="3254" y="586"/>
                      <a:pt x="3255" y="586"/>
                    </a:cubicBezTo>
                    <a:cubicBezTo>
                      <a:pt x="3414" y="586"/>
                      <a:pt x="3545" y="457"/>
                      <a:pt x="3547" y="296"/>
                    </a:cubicBezTo>
                    <a:cubicBezTo>
                      <a:pt x="3548" y="135"/>
                      <a:pt x="3419" y="3"/>
                      <a:pt x="3257" y="1"/>
                    </a:cubicBezTo>
                    <a:lnTo>
                      <a:pt x="297" y="1"/>
                    </a:lnTo>
                    <a:cubicBezTo>
                      <a:pt x="296" y="1"/>
                      <a:pt x="295" y="1"/>
                      <a:pt x="2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28"/>
              <p:cNvSpPr/>
              <p:nvPr/>
            </p:nvSpPr>
            <p:spPr>
              <a:xfrm>
                <a:off x="1812650" y="3916275"/>
                <a:ext cx="8872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586" extrusionOk="0">
                    <a:moveTo>
                      <a:pt x="294" y="1"/>
                    </a:moveTo>
                    <a:cubicBezTo>
                      <a:pt x="133" y="1"/>
                      <a:pt x="4" y="130"/>
                      <a:pt x="2" y="289"/>
                    </a:cubicBezTo>
                    <a:cubicBezTo>
                      <a:pt x="1" y="452"/>
                      <a:pt x="130" y="584"/>
                      <a:pt x="291" y="586"/>
                    </a:cubicBezTo>
                    <a:lnTo>
                      <a:pt x="3252" y="586"/>
                    </a:lnTo>
                    <a:cubicBezTo>
                      <a:pt x="3253" y="586"/>
                      <a:pt x="3254" y="586"/>
                      <a:pt x="3255" y="586"/>
                    </a:cubicBezTo>
                    <a:cubicBezTo>
                      <a:pt x="3414" y="586"/>
                      <a:pt x="3545" y="455"/>
                      <a:pt x="3547" y="296"/>
                    </a:cubicBezTo>
                    <a:cubicBezTo>
                      <a:pt x="3548" y="133"/>
                      <a:pt x="3419" y="2"/>
                      <a:pt x="3257" y="1"/>
                    </a:cubicBezTo>
                    <a:lnTo>
                      <a:pt x="297" y="1"/>
                    </a:lnTo>
                    <a:cubicBezTo>
                      <a:pt x="296" y="1"/>
                      <a:pt x="295" y="1"/>
                      <a:pt x="2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8"/>
              <p:cNvSpPr/>
              <p:nvPr/>
            </p:nvSpPr>
            <p:spPr>
              <a:xfrm>
                <a:off x="1812650" y="3953525"/>
                <a:ext cx="8872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586" extrusionOk="0">
                    <a:moveTo>
                      <a:pt x="294" y="1"/>
                    </a:moveTo>
                    <a:cubicBezTo>
                      <a:pt x="133" y="1"/>
                      <a:pt x="4" y="130"/>
                      <a:pt x="2" y="291"/>
                    </a:cubicBezTo>
                    <a:cubicBezTo>
                      <a:pt x="1" y="452"/>
                      <a:pt x="130" y="584"/>
                      <a:pt x="291" y="586"/>
                    </a:cubicBezTo>
                    <a:lnTo>
                      <a:pt x="3252" y="586"/>
                    </a:lnTo>
                    <a:cubicBezTo>
                      <a:pt x="3253" y="586"/>
                      <a:pt x="3254" y="586"/>
                      <a:pt x="3255" y="586"/>
                    </a:cubicBezTo>
                    <a:cubicBezTo>
                      <a:pt x="3414" y="586"/>
                      <a:pt x="3545" y="457"/>
                      <a:pt x="3547" y="297"/>
                    </a:cubicBezTo>
                    <a:cubicBezTo>
                      <a:pt x="3548" y="135"/>
                      <a:pt x="3419" y="2"/>
                      <a:pt x="3257" y="1"/>
                    </a:cubicBezTo>
                    <a:lnTo>
                      <a:pt x="297" y="1"/>
                    </a:lnTo>
                    <a:cubicBezTo>
                      <a:pt x="296" y="1"/>
                      <a:pt x="295" y="1"/>
                      <a:pt x="2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8"/>
              <p:cNvSpPr/>
              <p:nvPr/>
            </p:nvSpPr>
            <p:spPr>
              <a:xfrm>
                <a:off x="1812650" y="3990825"/>
                <a:ext cx="8872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586" extrusionOk="0">
                    <a:moveTo>
                      <a:pt x="294" y="0"/>
                    </a:moveTo>
                    <a:cubicBezTo>
                      <a:pt x="133" y="0"/>
                      <a:pt x="4" y="129"/>
                      <a:pt x="2" y="290"/>
                    </a:cubicBezTo>
                    <a:cubicBezTo>
                      <a:pt x="1" y="451"/>
                      <a:pt x="130" y="584"/>
                      <a:pt x="291" y="585"/>
                    </a:cubicBezTo>
                    <a:lnTo>
                      <a:pt x="3252" y="585"/>
                    </a:lnTo>
                    <a:cubicBezTo>
                      <a:pt x="3253" y="585"/>
                      <a:pt x="3254" y="585"/>
                      <a:pt x="3255" y="585"/>
                    </a:cubicBezTo>
                    <a:cubicBezTo>
                      <a:pt x="3414" y="585"/>
                      <a:pt x="3545" y="456"/>
                      <a:pt x="3547" y="295"/>
                    </a:cubicBezTo>
                    <a:cubicBezTo>
                      <a:pt x="3548" y="134"/>
                      <a:pt x="3419" y="2"/>
                      <a:pt x="3257" y="0"/>
                    </a:cubicBezTo>
                    <a:lnTo>
                      <a:pt x="297" y="0"/>
                    </a:lnTo>
                    <a:cubicBezTo>
                      <a:pt x="296" y="0"/>
                      <a:pt x="295" y="0"/>
                      <a:pt x="2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8"/>
              <p:cNvSpPr/>
              <p:nvPr/>
            </p:nvSpPr>
            <p:spPr>
              <a:xfrm>
                <a:off x="2006325" y="3878325"/>
                <a:ext cx="298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586" extrusionOk="0">
                    <a:moveTo>
                      <a:pt x="296" y="1"/>
                    </a:moveTo>
                    <a:cubicBezTo>
                      <a:pt x="135" y="1"/>
                      <a:pt x="4" y="130"/>
                      <a:pt x="2" y="291"/>
                    </a:cubicBezTo>
                    <a:cubicBezTo>
                      <a:pt x="1" y="452"/>
                      <a:pt x="132" y="584"/>
                      <a:pt x="293" y="586"/>
                    </a:cubicBezTo>
                    <a:lnTo>
                      <a:pt x="895" y="586"/>
                    </a:lnTo>
                    <a:cubicBezTo>
                      <a:pt x="896" y="586"/>
                      <a:pt x="897" y="586"/>
                      <a:pt x="898" y="586"/>
                    </a:cubicBezTo>
                    <a:cubicBezTo>
                      <a:pt x="1057" y="586"/>
                      <a:pt x="1188" y="457"/>
                      <a:pt x="1190" y="296"/>
                    </a:cubicBezTo>
                    <a:cubicBezTo>
                      <a:pt x="1191" y="135"/>
                      <a:pt x="1062" y="3"/>
                      <a:pt x="899" y="1"/>
                    </a:cubicBezTo>
                    <a:lnTo>
                      <a:pt x="299" y="1"/>
                    </a:lnTo>
                    <a:cubicBezTo>
                      <a:pt x="298" y="1"/>
                      <a:pt x="297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28"/>
              <p:cNvSpPr/>
              <p:nvPr/>
            </p:nvSpPr>
            <p:spPr>
              <a:xfrm>
                <a:off x="2006325" y="3916275"/>
                <a:ext cx="298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586" extrusionOk="0">
                    <a:moveTo>
                      <a:pt x="296" y="1"/>
                    </a:moveTo>
                    <a:cubicBezTo>
                      <a:pt x="135" y="1"/>
                      <a:pt x="4" y="130"/>
                      <a:pt x="2" y="289"/>
                    </a:cubicBezTo>
                    <a:cubicBezTo>
                      <a:pt x="1" y="452"/>
                      <a:pt x="132" y="584"/>
                      <a:pt x="293" y="586"/>
                    </a:cubicBezTo>
                    <a:lnTo>
                      <a:pt x="895" y="586"/>
                    </a:lnTo>
                    <a:cubicBezTo>
                      <a:pt x="896" y="586"/>
                      <a:pt x="897" y="586"/>
                      <a:pt x="898" y="586"/>
                    </a:cubicBezTo>
                    <a:cubicBezTo>
                      <a:pt x="1057" y="586"/>
                      <a:pt x="1188" y="455"/>
                      <a:pt x="1190" y="296"/>
                    </a:cubicBezTo>
                    <a:cubicBezTo>
                      <a:pt x="1191" y="133"/>
                      <a:pt x="1062" y="2"/>
                      <a:pt x="899" y="1"/>
                    </a:cubicBezTo>
                    <a:lnTo>
                      <a:pt x="299" y="1"/>
                    </a:lnTo>
                    <a:cubicBezTo>
                      <a:pt x="298" y="1"/>
                      <a:pt x="297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28"/>
              <p:cNvSpPr/>
              <p:nvPr/>
            </p:nvSpPr>
            <p:spPr>
              <a:xfrm>
                <a:off x="1947600" y="3953525"/>
                <a:ext cx="887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586" extrusionOk="0">
                    <a:moveTo>
                      <a:pt x="296" y="1"/>
                    </a:moveTo>
                    <a:cubicBezTo>
                      <a:pt x="135" y="1"/>
                      <a:pt x="4" y="130"/>
                      <a:pt x="2" y="291"/>
                    </a:cubicBezTo>
                    <a:cubicBezTo>
                      <a:pt x="0" y="452"/>
                      <a:pt x="130" y="584"/>
                      <a:pt x="292" y="586"/>
                    </a:cubicBezTo>
                    <a:lnTo>
                      <a:pt x="3252" y="586"/>
                    </a:lnTo>
                    <a:cubicBezTo>
                      <a:pt x="3253" y="586"/>
                      <a:pt x="3253" y="586"/>
                      <a:pt x="3254" y="586"/>
                    </a:cubicBezTo>
                    <a:cubicBezTo>
                      <a:pt x="3415" y="586"/>
                      <a:pt x="3545" y="457"/>
                      <a:pt x="3546" y="297"/>
                    </a:cubicBezTo>
                    <a:cubicBezTo>
                      <a:pt x="3548" y="135"/>
                      <a:pt x="3418" y="2"/>
                      <a:pt x="3258" y="1"/>
                    </a:cubicBezTo>
                    <a:lnTo>
                      <a:pt x="298" y="1"/>
                    </a:lnTo>
                    <a:cubicBezTo>
                      <a:pt x="297" y="1"/>
                      <a:pt x="296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28"/>
              <p:cNvSpPr/>
              <p:nvPr/>
            </p:nvSpPr>
            <p:spPr>
              <a:xfrm>
                <a:off x="1947600" y="3990825"/>
                <a:ext cx="887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586" extrusionOk="0">
                    <a:moveTo>
                      <a:pt x="296" y="0"/>
                    </a:moveTo>
                    <a:cubicBezTo>
                      <a:pt x="135" y="0"/>
                      <a:pt x="4" y="129"/>
                      <a:pt x="2" y="290"/>
                    </a:cubicBezTo>
                    <a:cubicBezTo>
                      <a:pt x="0" y="451"/>
                      <a:pt x="130" y="584"/>
                      <a:pt x="292" y="585"/>
                    </a:cubicBezTo>
                    <a:lnTo>
                      <a:pt x="3252" y="585"/>
                    </a:lnTo>
                    <a:cubicBezTo>
                      <a:pt x="3253" y="585"/>
                      <a:pt x="3253" y="585"/>
                      <a:pt x="3254" y="585"/>
                    </a:cubicBezTo>
                    <a:cubicBezTo>
                      <a:pt x="3415" y="585"/>
                      <a:pt x="3545" y="456"/>
                      <a:pt x="3546" y="295"/>
                    </a:cubicBezTo>
                    <a:cubicBezTo>
                      <a:pt x="3548" y="134"/>
                      <a:pt x="3418" y="2"/>
                      <a:pt x="3258" y="0"/>
                    </a:cubicBezTo>
                    <a:lnTo>
                      <a:pt x="298" y="0"/>
                    </a:lnTo>
                    <a:cubicBezTo>
                      <a:pt x="297" y="0"/>
                      <a:pt x="296" y="0"/>
                      <a:pt x="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29" name="Google Shape;329;p28"/>
          <p:cNvGrpSpPr/>
          <p:nvPr/>
        </p:nvGrpSpPr>
        <p:grpSpPr>
          <a:xfrm>
            <a:off x="495225" y="2492173"/>
            <a:ext cx="395100" cy="405790"/>
            <a:chOff x="1357500" y="2718335"/>
            <a:chExt cx="395100" cy="405790"/>
          </a:xfrm>
        </p:grpSpPr>
        <p:sp>
          <p:nvSpPr>
            <p:cNvPr id="330" name="Google Shape;330;p28"/>
            <p:cNvSpPr/>
            <p:nvPr/>
          </p:nvSpPr>
          <p:spPr>
            <a:xfrm>
              <a:off x="1357500" y="2718335"/>
              <a:ext cx="395100" cy="33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1" name="Google Shape;331;p28"/>
            <p:cNvGrpSpPr/>
            <p:nvPr/>
          </p:nvGrpSpPr>
          <p:grpSpPr>
            <a:xfrm>
              <a:off x="1362314" y="2791869"/>
              <a:ext cx="233055" cy="332256"/>
              <a:chOff x="4075875" y="2127675"/>
              <a:chExt cx="219925" cy="340775"/>
            </a:xfrm>
          </p:grpSpPr>
          <p:sp>
            <p:nvSpPr>
              <p:cNvPr id="332" name="Google Shape;332;p28"/>
              <p:cNvSpPr/>
              <p:nvPr/>
            </p:nvSpPr>
            <p:spPr>
              <a:xfrm>
                <a:off x="4105950" y="2157700"/>
                <a:ext cx="88275" cy="93525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741" extrusionOk="0">
                    <a:moveTo>
                      <a:pt x="3198" y="1"/>
                    </a:moveTo>
                    <a:cubicBezTo>
                      <a:pt x="1436" y="1"/>
                      <a:pt x="0" y="1526"/>
                      <a:pt x="0" y="3400"/>
                    </a:cubicBezTo>
                    <a:cubicBezTo>
                      <a:pt x="2" y="3589"/>
                      <a:pt x="153" y="3740"/>
                      <a:pt x="340" y="3740"/>
                    </a:cubicBezTo>
                    <a:cubicBezTo>
                      <a:pt x="529" y="3740"/>
                      <a:pt x="681" y="3589"/>
                      <a:pt x="681" y="3400"/>
                    </a:cubicBezTo>
                    <a:cubicBezTo>
                      <a:pt x="681" y="1901"/>
                      <a:pt x="1810" y="681"/>
                      <a:pt x="3198" y="681"/>
                    </a:cubicBezTo>
                    <a:cubicBezTo>
                      <a:pt x="3382" y="676"/>
                      <a:pt x="3531" y="526"/>
                      <a:pt x="3531" y="341"/>
                    </a:cubicBezTo>
                    <a:cubicBezTo>
                      <a:pt x="3531" y="157"/>
                      <a:pt x="3382" y="5"/>
                      <a:pt x="31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4139375" y="2208175"/>
                <a:ext cx="931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5513" extrusionOk="0">
                    <a:moveTo>
                      <a:pt x="1710" y="1646"/>
                    </a:moveTo>
                    <a:lnTo>
                      <a:pt x="1626" y="2270"/>
                    </a:lnTo>
                    <a:cubicBezTo>
                      <a:pt x="1612" y="2378"/>
                      <a:pt x="1659" y="2487"/>
                      <a:pt x="1746" y="2553"/>
                    </a:cubicBezTo>
                    <a:cubicBezTo>
                      <a:pt x="1800" y="2590"/>
                      <a:pt x="1863" y="2610"/>
                      <a:pt x="1928" y="2610"/>
                    </a:cubicBezTo>
                    <a:cubicBezTo>
                      <a:pt x="1930" y="2610"/>
                      <a:pt x="1932" y="2610"/>
                      <a:pt x="1935" y="2610"/>
                    </a:cubicBezTo>
                    <a:lnTo>
                      <a:pt x="2816" y="2610"/>
                    </a:lnTo>
                    <a:lnTo>
                      <a:pt x="2014" y="3868"/>
                    </a:lnTo>
                    <a:lnTo>
                      <a:pt x="2097" y="3244"/>
                    </a:lnTo>
                    <a:cubicBezTo>
                      <a:pt x="2111" y="3134"/>
                      <a:pt x="2066" y="3027"/>
                      <a:pt x="1977" y="2961"/>
                    </a:cubicBezTo>
                    <a:cubicBezTo>
                      <a:pt x="1924" y="2924"/>
                      <a:pt x="1860" y="2904"/>
                      <a:pt x="1795" y="2904"/>
                    </a:cubicBezTo>
                    <a:cubicBezTo>
                      <a:pt x="1793" y="2904"/>
                      <a:pt x="1790" y="2904"/>
                      <a:pt x="1788" y="2904"/>
                    </a:cubicBezTo>
                    <a:lnTo>
                      <a:pt x="905" y="2904"/>
                    </a:lnTo>
                    <a:lnTo>
                      <a:pt x="1710" y="1646"/>
                    </a:lnTo>
                    <a:close/>
                    <a:moveTo>
                      <a:pt x="2194" y="1"/>
                    </a:moveTo>
                    <a:cubicBezTo>
                      <a:pt x="2092" y="1"/>
                      <a:pt x="1994" y="52"/>
                      <a:pt x="1936" y="142"/>
                    </a:cubicBezTo>
                    <a:lnTo>
                      <a:pt x="80" y="3046"/>
                    </a:lnTo>
                    <a:cubicBezTo>
                      <a:pt x="0" y="3170"/>
                      <a:pt x="21" y="3333"/>
                      <a:pt x="128" y="3434"/>
                    </a:cubicBezTo>
                    <a:cubicBezTo>
                      <a:pt x="184" y="3486"/>
                      <a:pt x="259" y="3515"/>
                      <a:pt x="336" y="3515"/>
                    </a:cubicBezTo>
                    <a:cubicBezTo>
                      <a:pt x="338" y="3515"/>
                      <a:pt x="340" y="3515"/>
                      <a:pt x="342" y="3515"/>
                    </a:cubicBezTo>
                    <a:lnTo>
                      <a:pt x="1448" y="3515"/>
                    </a:lnTo>
                    <a:lnTo>
                      <a:pt x="1228" y="5167"/>
                    </a:lnTo>
                    <a:cubicBezTo>
                      <a:pt x="1209" y="5309"/>
                      <a:pt x="1290" y="5445"/>
                      <a:pt x="1425" y="5493"/>
                    </a:cubicBezTo>
                    <a:cubicBezTo>
                      <a:pt x="1459" y="5506"/>
                      <a:pt x="1495" y="5512"/>
                      <a:pt x="1530" y="5512"/>
                    </a:cubicBezTo>
                    <a:cubicBezTo>
                      <a:pt x="1632" y="5512"/>
                      <a:pt x="1730" y="5461"/>
                      <a:pt x="1787" y="5372"/>
                    </a:cubicBezTo>
                    <a:lnTo>
                      <a:pt x="3645" y="2468"/>
                    </a:lnTo>
                    <a:cubicBezTo>
                      <a:pt x="3724" y="2344"/>
                      <a:pt x="3704" y="2181"/>
                      <a:pt x="3596" y="2080"/>
                    </a:cubicBezTo>
                    <a:cubicBezTo>
                      <a:pt x="3540" y="2028"/>
                      <a:pt x="3464" y="1999"/>
                      <a:pt x="3388" y="1999"/>
                    </a:cubicBezTo>
                    <a:cubicBezTo>
                      <a:pt x="3386" y="1999"/>
                      <a:pt x="3384" y="1999"/>
                      <a:pt x="3382" y="1999"/>
                    </a:cubicBezTo>
                    <a:lnTo>
                      <a:pt x="2276" y="1999"/>
                    </a:lnTo>
                    <a:lnTo>
                      <a:pt x="2496" y="347"/>
                    </a:lnTo>
                    <a:cubicBezTo>
                      <a:pt x="2515" y="205"/>
                      <a:pt x="2434" y="69"/>
                      <a:pt x="2298" y="19"/>
                    </a:cubicBezTo>
                    <a:cubicBezTo>
                      <a:pt x="2264" y="7"/>
                      <a:pt x="2229" y="1"/>
                      <a:pt x="2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28"/>
              <p:cNvSpPr/>
              <p:nvPr/>
            </p:nvSpPr>
            <p:spPr>
              <a:xfrm>
                <a:off x="4075875" y="2127675"/>
                <a:ext cx="219925" cy="340775"/>
              </a:xfrm>
              <a:custGeom>
                <a:avLst/>
                <a:gdLst/>
                <a:ahLst/>
                <a:cxnLst/>
                <a:rect l="l" t="t" r="r" b="b"/>
                <a:pathLst>
                  <a:path w="8797" h="13631" extrusionOk="0">
                    <a:moveTo>
                      <a:pt x="4401" y="701"/>
                    </a:moveTo>
                    <a:cubicBezTo>
                      <a:pt x="6443" y="701"/>
                      <a:pt x="8108" y="2454"/>
                      <a:pt x="8108" y="4610"/>
                    </a:cubicBezTo>
                    <a:cubicBezTo>
                      <a:pt x="8108" y="5634"/>
                      <a:pt x="7723" y="6785"/>
                      <a:pt x="7078" y="7691"/>
                    </a:cubicBezTo>
                    <a:lnTo>
                      <a:pt x="7077" y="7691"/>
                    </a:lnTo>
                    <a:cubicBezTo>
                      <a:pt x="6450" y="8573"/>
                      <a:pt x="6108" y="9556"/>
                      <a:pt x="6086" y="10543"/>
                    </a:cubicBezTo>
                    <a:lnTo>
                      <a:pt x="2717" y="10543"/>
                    </a:lnTo>
                    <a:cubicBezTo>
                      <a:pt x="2695" y="9556"/>
                      <a:pt x="2353" y="8573"/>
                      <a:pt x="1726" y="7691"/>
                    </a:cubicBezTo>
                    <a:cubicBezTo>
                      <a:pt x="1080" y="6785"/>
                      <a:pt x="695" y="5634"/>
                      <a:pt x="695" y="4610"/>
                    </a:cubicBezTo>
                    <a:cubicBezTo>
                      <a:pt x="696" y="2454"/>
                      <a:pt x="2358" y="701"/>
                      <a:pt x="4401" y="701"/>
                    </a:cubicBezTo>
                    <a:close/>
                    <a:moveTo>
                      <a:pt x="6075" y="11208"/>
                    </a:moveTo>
                    <a:lnTo>
                      <a:pt x="6075" y="11741"/>
                    </a:lnTo>
                    <a:lnTo>
                      <a:pt x="4409" y="11741"/>
                    </a:lnTo>
                    <a:cubicBezTo>
                      <a:pt x="4408" y="11741"/>
                      <a:pt x="4407" y="11741"/>
                      <a:pt x="4406" y="11741"/>
                    </a:cubicBezTo>
                    <a:cubicBezTo>
                      <a:pt x="4216" y="11741"/>
                      <a:pt x="4061" y="11895"/>
                      <a:pt x="4061" y="12084"/>
                    </a:cubicBezTo>
                    <a:cubicBezTo>
                      <a:pt x="4060" y="12276"/>
                      <a:pt x="4214" y="12432"/>
                      <a:pt x="4405" y="12432"/>
                    </a:cubicBezTo>
                    <a:lnTo>
                      <a:pt x="6075" y="12432"/>
                    </a:lnTo>
                    <a:lnTo>
                      <a:pt x="6075" y="12796"/>
                    </a:lnTo>
                    <a:cubicBezTo>
                      <a:pt x="6075" y="12889"/>
                      <a:pt x="5999" y="12966"/>
                      <a:pt x="5905" y="12966"/>
                    </a:cubicBezTo>
                    <a:lnTo>
                      <a:pt x="2891" y="12966"/>
                    </a:lnTo>
                    <a:cubicBezTo>
                      <a:pt x="2798" y="12966"/>
                      <a:pt x="2721" y="12889"/>
                      <a:pt x="2721" y="12796"/>
                    </a:cubicBezTo>
                    <a:lnTo>
                      <a:pt x="2721" y="11208"/>
                    </a:lnTo>
                    <a:close/>
                    <a:moveTo>
                      <a:pt x="4398" y="1"/>
                    </a:moveTo>
                    <a:cubicBezTo>
                      <a:pt x="1974" y="1"/>
                      <a:pt x="1" y="2060"/>
                      <a:pt x="1" y="4590"/>
                    </a:cubicBezTo>
                    <a:cubicBezTo>
                      <a:pt x="1" y="5766"/>
                      <a:pt x="423" y="7035"/>
                      <a:pt x="1160" y="8066"/>
                    </a:cubicBezTo>
                    <a:cubicBezTo>
                      <a:pt x="1729" y="8861"/>
                      <a:pt x="2029" y="9748"/>
                      <a:pt x="2029" y="10627"/>
                    </a:cubicBezTo>
                    <a:lnTo>
                      <a:pt x="2029" y="12780"/>
                    </a:lnTo>
                    <a:cubicBezTo>
                      <a:pt x="2029" y="13250"/>
                      <a:pt x="2409" y="13630"/>
                      <a:pt x="2879" y="13630"/>
                    </a:cubicBezTo>
                    <a:lnTo>
                      <a:pt x="5918" y="13630"/>
                    </a:lnTo>
                    <a:cubicBezTo>
                      <a:pt x="6387" y="13630"/>
                      <a:pt x="6768" y="13250"/>
                      <a:pt x="6768" y="12780"/>
                    </a:cubicBezTo>
                    <a:lnTo>
                      <a:pt x="6768" y="10627"/>
                    </a:lnTo>
                    <a:cubicBezTo>
                      <a:pt x="6768" y="9748"/>
                      <a:pt x="7068" y="8861"/>
                      <a:pt x="7637" y="8066"/>
                    </a:cubicBezTo>
                    <a:cubicBezTo>
                      <a:pt x="8373" y="7033"/>
                      <a:pt x="8796" y="5766"/>
                      <a:pt x="8796" y="4589"/>
                    </a:cubicBezTo>
                    <a:cubicBezTo>
                      <a:pt x="8796" y="2060"/>
                      <a:pt x="6823" y="1"/>
                      <a:pt x="43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Google Shape;67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25" y="1095150"/>
            <a:ext cx="6156735" cy="39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000" b="1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POSTMAN 呼叫P</a:t>
            </a:r>
            <a:r>
              <a:rPr lang="en-US" altLang="zh-TW" sz="3000" b="1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zh-TW" sz="3000" b="1" dirty="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 API 輸入正確內容回應</a:t>
            </a:r>
            <a:endParaRPr sz="3000" b="1" dirty="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73" name="Google Shape;67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2274" y="1836975"/>
            <a:ext cx="2419925" cy="176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46"/>
          <p:cNvSpPr/>
          <p:nvPr/>
        </p:nvSpPr>
        <p:spPr>
          <a:xfrm>
            <a:off x="5952225" y="3167025"/>
            <a:ext cx="308100" cy="258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5" name="Google Shape;67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4689" y="3425923"/>
            <a:ext cx="2227387" cy="1646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6" name="Google Shape;676;p46"/>
          <p:cNvCxnSpPr>
            <a:stCxn id="674" idx="3"/>
          </p:cNvCxnSpPr>
          <p:nvPr/>
        </p:nvCxnSpPr>
        <p:spPr>
          <a:xfrm>
            <a:off x="6260325" y="3296475"/>
            <a:ext cx="1922400" cy="1448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7" name="Google Shape;677;p46"/>
          <p:cNvSpPr/>
          <p:nvPr/>
        </p:nvSpPr>
        <p:spPr>
          <a:xfrm>
            <a:off x="8170450" y="4633500"/>
            <a:ext cx="308100" cy="258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zh-TW"/>
              <a:t>預期結果</a:t>
            </a:r>
            <a:endParaRPr/>
          </a:p>
        </p:txBody>
      </p:sp>
      <p:grpSp>
        <p:nvGrpSpPr>
          <p:cNvPr id="683" name="Google Shape;683;p47"/>
          <p:cNvGrpSpPr/>
          <p:nvPr/>
        </p:nvGrpSpPr>
        <p:grpSpPr>
          <a:xfrm>
            <a:off x="719990" y="1723900"/>
            <a:ext cx="3560417" cy="2875625"/>
            <a:chOff x="3377550" y="1723900"/>
            <a:chExt cx="2388900" cy="2875625"/>
          </a:xfrm>
        </p:grpSpPr>
        <p:sp>
          <p:nvSpPr>
            <p:cNvPr id="684" name="Google Shape;684;p47"/>
            <p:cNvSpPr txBox="1"/>
            <p:nvPr/>
          </p:nvSpPr>
          <p:spPr>
            <a:xfrm>
              <a:off x="3377550" y="2316825"/>
              <a:ext cx="2388900" cy="22827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0" dir="1896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zh-TW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透過資料庫記錄使用者的資料。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zh-TW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使用者可以自行輸入自己想要的ID名稱。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zh-TW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完成倒數一次設定時間後於APP內計算累計資料後更新至資料庫中。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5" name="Google Shape;685;p47"/>
            <p:cNvSpPr txBox="1"/>
            <p:nvPr/>
          </p:nvSpPr>
          <p:spPr>
            <a:xfrm>
              <a:off x="3377550" y="1723900"/>
              <a:ext cx="2388900" cy="3729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zh-TW">
                  <a:solidFill>
                    <a:schemeClr val="dk1"/>
                  </a:solidFill>
                  <a:latin typeface="Dela Gothic One"/>
                  <a:ea typeface="Dela Gothic One"/>
                  <a:cs typeface="Dela Gothic One"/>
                  <a:sym typeface="Dela Gothic One"/>
                </a:rPr>
                <a:t>登入與紀錄功能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endParaRPr>
            </a:p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86" name="Google Shape;686;p47"/>
          <p:cNvGrpSpPr/>
          <p:nvPr/>
        </p:nvGrpSpPr>
        <p:grpSpPr>
          <a:xfrm>
            <a:off x="4572116" y="1723900"/>
            <a:ext cx="3854096" cy="2875625"/>
            <a:chOff x="6035100" y="1723900"/>
            <a:chExt cx="2391175" cy="2875625"/>
          </a:xfrm>
        </p:grpSpPr>
        <p:sp>
          <p:nvSpPr>
            <p:cNvPr id="687" name="Google Shape;687;p47"/>
            <p:cNvSpPr txBox="1"/>
            <p:nvPr/>
          </p:nvSpPr>
          <p:spPr>
            <a:xfrm>
              <a:off x="6037375" y="2316825"/>
              <a:ext cx="2388900" cy="22827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0" dir="1896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zh-TW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開發畫面色調統一，且操作直觀，能夠根據所選時間進行倒數及倒數時的動畫。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zh-TW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判斷完成倒數為一次成功，並增加累計的大樓層數。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zh-TW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倒數時間未到就觸碰螢幕即為失敗，層數記錄維持不變，不會扣除原有的累積層數，也不會增加層數。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8" name="Google Shape;688;p47"/>
            <p:cNvSpPr txBox="1"/>
            <p:nvPr/>
          </p:nvSpPr>
          <p:spPr>
            <a:xfrm>
              <a:off x="6035100" y="1723900"/>
              <a:ext cx="2388900" cy="3729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zh-TW">
                  <a:solidFill>
                    <a:schemeClr val="dk1"/>
                  </a:solidFill>
                  <a:latin typeface="Dela Gothic One"/>
                  <a:ea typeface="Dela Gothic One"/>
                  <a:cs typeface="Dela Gothic One"/>
                  <a:sym typeface="Dela Gothic One"/>
                </a:rPr>
                <a:t>番茄鐘功能</a:t>
              </a:r>
              <a:endPara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89" name="Google Shape;689;p47"/>
          <p:cNvGrpSpPr/>
          <p:nvPr/>
        </p:nvGrpSpPr>
        <p:grpSpPr>
          <a:xfrm>
            <a:off x="4572000" y="1689988"/>
            <a:ext cx="395100" cy="440752"/>
            <a:chOff x="5953750" y="1689963"/>
            <a:chExt cx="395100" cy="440752"/>
          </a:xfrm>
        </p:grpSpPr>
        <p:sp>
          <p:nvSpPr>
            <p:cNvPr id="690" name="Google Shape;690;p47"/>
            <p:cNvSpPr/>
            <p:nvPr/>
          </p:nvSpPr>
          <p:spPr>
            <a:xfrm>
              <a:off x="5953750" y="1689963"/>
              <a:ext cx="395100" cy="36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1" name="Google Shape;691;p47"/>
            <p:cNvGrpSpPr/>
            <p:nvPr/>
          </p:nvGrpSpPr>
          <p:grpSpPr>
            <a:xfrm>
              <a:off x="5955148" y="1770311"/>
              <a:ext cx="239890" cy="360404"/>
              <a:chOff x="4076625" y="2691975"/>
              <a:chExt cx="226375" cy="340100"/>
            </a:xfrm>
          </p:grpSpPr>
          <p:sp>
            <p:nvSpPr>
              <p:cNvPr id="692" name="Google Shape;692;p47"/>
              <p:cNvSpPr/>
              <p:nvPr/>
            </p:nvSpPr>
            <p:spPr>
              <a:xfrm>
                <a:off x="4076625" y="2691975"/>
                <a:ext cx="226375" cy="340100"/>
              </a:xfrm>
              <a:custGeom>
                <a:avLst/>
                <a:gdLst/>
                <a:ahLst/>
                <a:cxnLst/>
                <a:rect l="l" t="t" r="r" b="b"/>
                <a:pathLst>
                  <a:path w="9055" h="13604" extrusionOk="0">
                    <a:moveTo>
                      <a:pt x="8287" y="612"/>
                    </a:moveTo>
                    <a:cubicBezTo>
                      <a:pt x="8371" y="612"/>
                      <a:pt x="8442" y="682"/>
                      <a:pt x="8442" y="768"/>
                    </a:cubicBezTo>
                    <a:lnTo>
                      <a:pt x="8442" y="1362"/>
                    </a:lnTo>
                    <a:cubicBezTo>
                      <a:pt x="8442" y="1448"/>
                      <a:pt x="8373" y="1518"/>
                      <a:pt x="8287" y="1518"/>
                    </a:cubicBezTo>
                    <a:lnTo>
                      <a:pt x="769" y="1518"/>
                    </a:lnTo>
                    <a:lnTo>
                      <a:pt x="769" y="1517"/>
                    </a:lnTo>
                    <a:cubicBezTo>
                      <a:pt x="683" y="1517"/>
                      <a:pt x="615" y="1447"/>
                      <a:pt x="615" y="1361"/>
                    </a:cubicBezTo>
                    <a:lnTo>
                      <a:pt x="615" y="768"/>
                    </a:lnTo>
                    <a:cubicBezTo>
                      <a:pt x="615" y="682"/>
                      <a:pt x="683" y="612"/>
                      <a:pt x="769" y="612"/>
                    </a:cubicBezTo>
                    <a:close/>
                    <a:moveTo>
                      <a:pt x="7403" y="2130"/>
                    </a:moveTo>
                    <a:lnTo>
                      <a:pt x="7403" y="3245"/>
                    </a:lnTo>
                    <a:cubicBezTo>
                      <a:pt x="7403" y="3327"/>
                      <a:pt x="7399" y="3408"/>
                      <a:pt x="7393" y="3487"/>
                    </a:cubicBezTo>
                    <a:lnTo>
                      <a:pt x="1663" y="3487"/>
                    </a:lnTo>
                    <a:cubicBezTo>
                      <a:pt x="1655" y="3409"/>
                      <a:pt x="1652" y="3330"/>
                      <a:pt x="1652" y="3250"/>
                    </a:cubicBezTo>
                    <a:lnTo>
                      <a:pt x="1652" y="3245"/>
                    </a:lnTo>
                    <a:lnTo>
                      <a:pt x="1652" y="2130"/>
                    </a:lnTo>
                    <a:close/>
                    <a:moveTo>
                      <a:pt x="7253" y="4100"/>
                    </a:moveTo>
                    <a:cubicBezTo>
                      <a:pt x="6945" y="5075"/>
                      <a:pt x="6126" y="5841"/>
                      <a:pt x="5084" y="6050"/>
                    </a:cubicBezTo>
                    <a:cubicBezTo>
                      <a:pt x="5069" y="6053"/>
                      <a:pt x="5053" y="6058"/>
                      <a:pt x="5039" y="6064"/>
                    </a:cubicBezTo>
                    <a:cubicBezTo>
                      <a:pt x="4868" y="6095"/>
                      <a:pt x="4695" y="6110"/>
                      <a:pt x="4523" y="6110"/>
                    </a:cubicBezTo>
                    <a:cubicBezTo>
                      <a:pt x="4341" y="6110"/>
                      <a:pt x="4160" y="6093"/>
                      <a:pt x="3981" y="6060"/>
                    </a:cubicBezTo>
                    <a:lnTo>
                      <a:pt x="3977" y="6058"/>
                    </a:lnTo>
                    <a:cubicBezTo>
                      <a:pt x="3966" y="6055"/>
                      <a:pt x="3956" y="6052"/>
                      <a:pt x="3947" y="6050"/>
                    </a:cubicBezTo>
                    <a:cubicBezTo>
                      <a:pt x="3605" y="5982"/>
                      <a:pt x="3278" y="5851"/>
                      <a:pt x="2983" y="5665"/>
                    </a:cubicBezTo>
                    <a:lnTo>
                      <a:pt x="2941" y="5637"/>
                    </a:lnTo>
                    <a:lnTo>
                      <a:pt x="2930" y="5631"/>
                    </a:lnTo>
                    <a:cubicBezTo>
                      <a:pt x="2914" y="5620"/>
                      <a:pt x="2897" y="5609"/>
                      <a:pt x="2880" y="5596"/>
                    </a:cubicBezTo>
                    <a:cubicBezTo>
                      <a:pt x="2864" y="5585"/>
                      <a:pt x="2849" y="5575"/>
                      <a:pt x="2835" y="5564"/>
                    </a:cubicBezTo>
                    <a:lnTo>
                      <a:pt x="2830" y="5560"/>
                    </a:lnTo>
                    <a:cubicBezTo>
                      <a:pt x="2814" y="5550"/>
                      <a:pt x="2800" y="5539"/>
                      <a:pt x="2785" y="5528"/>
                    </a:cubicBezTo>
                    <a:lnTo>
                      <a:pt x="2780" y="5523"/>
                    </a:lnTo>
                    <a:cubicBezTo>
                      <a:pt x="2766" y="5512"/>
                      <a:pt x="2752" y="5501"/>
                      <a:pt x="2736" y="5489"/>
                    </a:cubicBezTo>
                    <a:cubicBezTo>
                      <a:pt x="2704" y="5464"/>
                      <a:pt x="2671" y="5436"/>
                      <a:pt x="2635" y="5404"/>
                    </a:cubicBezTo>
                    <a:cubicBezTo>
                      <a:pt x="2599" y="5375"/>
                      <a:pt x="2570" y="5347"/>
                      <a:pt x="2537" y="5317"/>
                    </a:cubicBezTo>
                    <a:cubicBezTo>
                      <a:pt x="2184" y="4983"/>
                      <a:pt x="1921" y="4564"/>
                      <a:pt x="1776" y="4100"/>
                    </a:cubicBezTo>
                    <a:close/>
                    <a:moveTo>
                      <a:pt x="4206" y="6721"/>
                    </a:moveTo>
                    <a:cubicBezTo>
                      <a:pt x="4314" y="6732"/>
                      <a:pt x="4423" y="6737"/>
                      <a:pt x="4532" y="6737"/>
                    </a:cubicBezTo>
                    <a:cubicBezTo>
                      <a:pt x="4637" y="6737"/>
                      <a:pt x="4741" y="6732"/>
                      <a:pt x="4846" y="6723"/>
                    </a:cubicBezTo>
                    <a:lnTo>
                      <a:pt x="4846" y="7239"/>
                    </a:lnTo>
                    <a:cubicBezTo>
                      <a:pt x="4846" y="7259"/>
                      <a:pt x="4847" y="7280"/>
                      <a:pt x="4852" y="7301"/>
                    </a:cubicBezTo>
                    <a:lnTo>
                      <a:pt x="4852" y="7305"/>
                    </a:lnTo>
                    <a:cubicBezTo>
                      <a:pt x="4853" y="7312"/>
                      <a:pt x="4857" y="7322"/>
                      <a:pt x="4858" y="7330"/>
                    </a:cubicBezTo>
                    <a:cubicBezTo>
                      <a:pt x="4861" y="7339"/>
                      <a:pt x="4864" y="7347"/>
                      <a:pt x="4867" y="7354"/>
                    </a:cubicBezTo>
                    <a:cubicBezTo>
                      <a:pt x="4867" y="7356"/>
                      <a:pt x="4869" y="7358"/>
                      <a:pt x="4869" y="7358"/>
                    </a:cubicBezTo>
                    <a:cubicBezTo>
                      <a:pt x="4872" y="7365"/>
                      <a:pt x="4875" y="7373"/>
                      <a:pt x="4880" y="7381"/>
                    </a:cubicBezTo>
                    <a:lnTo>
                      <a:pt x="4882" y="7386"/>
                    </a:lnTo>
                    <a:cubicBezTo>
                      <a:pt x="4885" y="7392"/>
                      <a:pt x="4889" y="7398"/>
                      <a:pt x="4894" y="7404"/>
                    </a:cubicBezTo>
                    <a:lnTo>
                      <a:pt x="4897" y="7411"/>
                    </a:lnTo>
                    <a:cubicBezTo>
                      <a:pt x="4900" y="7415"/>
                      <a:pt x="4905" y="7420"/>
                      <a:pt x="4908" y="7426"/>
                    </a:cubicBezTo>
                    <a:cubicBezTo>
                      <a:pt x="4911" y="7431"/>
                      <a:pt x="4913" y="7432"/>
                      <a:pt x="4916" y="7436"/>
                    </a:cubicBezTo>
                    <a:cubicBezTo>
                      <a:pt x="4917" y="7439"/>
                      <a:pt x="4921" y="7442"/>
                      <a:pt x="4924" y="7445"/>
                    </a:cubicBezTo>
                    <a:cubicBezTo>
                      <a:pt x="4927" y="7448"/>
                      <a:pt x="4931" y="7454"/>
                      <a:pt x="4936" y="7457"/>
                    </a:cubicBezTo>
                    <a:lnTo>
                      <a:pt x="4942" y="7464"/>
                    </a:lnTo>
                    <a:cubicBezTo>
                      <a:pt x="4947" y="7468"/>
                      <a:pt x="4952" y="7473"/>
                      <a:pt x="4958" y="7478"/>
                    </a:cubicBezTo>
                    <a:lnTo>
                      <a:pt x="4963" y="7481"/>
                    </a:lnTo>
                    <a:cubicBezTo>
                      <a:pt x="4969" y="7487"/>
                      <a:pt x="4975" y="7492"/>
                      <a:pt x="4981" y="7496"/>
                    </a:cubicBezTo>
                    <a:cubicBezTo>
                      <a:pt x="4983" y="7496"/>
                      <a:pt x="4984" y="7498"/>
                      <a:pt x="4986" y="7500"/>
                    </a:cubicBezTo>
                    <a:cubicBezTo>
                      <a:pt x="4994" y="7503"/>
                      <a:pt x="5000" y="7507"/>
                      <a:pt x="5006" y="7512"/>
                    </a:cubicBezTo>
                    <a:cubicBezTo>
                      <a:pt x="5034" y="7526"/>
                      <a:pt x="5062" y="7537"/>
                      <a:pt x="5094" y="7543"/>
                    </a:cubicBezTo>
                    <a:cubicBezTo>
                      <a:pt x="6432" y="7810"/>
                      <a:pt x="7403" y="8994"/>
                      <a:pt x="7403" y="10359"/>
                    </a:cubicBezTo>
                    <a:lnTo>
                      <a:pt x="7403" y="10361"/>
                    </a:lnTo>
                    <a:lnTo>
                      <a:pt x="7403" y="11281"/>
                    </a:lnTo>
                    <a:lnTo>
                      <a:pt x="5011" y="10052"/>
                    </a:lnTo>
                    <a:cubicBezTo>
                      <a:pt x="4860" y="9974"/>
                      <a:pt x="4694" y="9935"/>
                      <a:pt x="4528" y="9935"/>
                    </a:cubicBezTo>
                    <a:cubicBezTo>
                      <a:pt x="4362" y="9935"/>
                      <a:pt x="4197" y="9974"/>
                      <a:pt x="4045" y="10052"/>
                    </a:cubicBezTo>
                    <a:lnTo>
                      <a:pt x="1652" y="11283"/>
                    </a:lnTo>
                    <a:lnTo>
                      <a:pt x="1652" y="10361"/>
                    </a:lnTo>
                    <a:cubicBezTo>
                      <a:pt x="1652" y="8996"/>
                      <a:pt x="2623" y="7812"/>
                      <a:pt x="3958" y="7543"/>
                    </a:cubicBezTo>
                    <a:cubicBezTo>
                      <a:pt x="3989" y="7537"/>
                      <a:pt x="4019" y="7526"/>
                      <a:pt x="4047" y="7510"/>
                    </a:cubicBezTo>
                    <a:cubicBezTo>
                      <a:pt x="4053" y="7507"/>
                      <a:pt x="4059" y="7504"/>
                      <a:pt x="4066" y="7500"/>
                    </a:cubicBezTo>
                    <a:lnTo>
                      <a:pt x="4072" y="7496"/>
                    </a:lnTo>
                    <a:cubicBezTo>
                      <a:pt x="4080" y="7490"/>
                      <a:pt x="4086" y="7486"/>
                      <a:pt x="4092" y="7481"/>
                    </a:cubicBezTo>
                    <a:lnTo>
                      <a:pt x="4095" y="7478"/>
                    </a:lnTo>
                    <a:cubicBezTo>
                      <a:pt x="4102" y="7473"/>
                      <a:pt x="4108" y="7467"/>
                      <a:pt x="4112" y="7462"/>
                    </a:cubicBezTo>
                    <a:lnTo>
                      <a:pt x="4117" y="7457"/>
                    </a:lnTo>
                    <a:cubicBezTo>
                      <a:pt x="4122" y="7453"/>
                      <a:pt x="4126" y="7448"/>
                      <a:pt x="4131" y="7442"/>
                    </a:cubicBezTo>
                    <a:cubicBezTo>
                      <a:pt x="4133" y="7440"/>
                      <a:pt x="4136" y="7437"/>
                      <a:pt x="4137" y="7436"/>
                    </a:cubicBezTo>
                    <a:cubicBezTo>
                      <a:pt x="4139" y="7432"/>
                      <a:pt x="4145" y="7426"/>
                      <a:pt x="4148" y="7422"/>
                    </a:cubicBezTo>
                    <a:cubicBezTo>
                      <a:pt x="4151" y="7417"/>
                      <a:pt x="4153" y="7415"/>
                      <a:pt x="4155" y="7411"/>
                    </a:cubicBezTo>
                    <a:cubicBezTo>
                      <a:pt x="4158" y="7408"/>
                      <a:pt x="4161" y="7403"/>
                      <a:pt x="4164" y="7398"/>
                    </a:cubicBezTo>
                    <a:cubicBezTo>
                      <a:pt x="4165" y="7393"/>
                      <a:pt x="4169" y="7390"/>
                      <a:pt x="4170" y="7386"/>
                    </a:cubicBezTo>
                    <a:cubicBezTo>
                      <a:pt x="4173" y="7381"/>
                      <a:pt x="4175" y="7376"/>
                      <a:pt x="4178" y="7370"/>
                    </a:cubicBezTo>
                    <a:cubicBezTo>
                      <a:pt x="4180" y="7365"/>
                      <a:pt x="4183" y="7362"/>
                      <a:pt x="4184" y="7359"/>
                    </a:cubicBezTo>
                    <a:cubicBezTo>
                      <a:pt x="4187" y="7350"/>
                      <a:pt x="4190" y="7342"/>
                      <a:pt x="4194" y="7333"/>
                    </a:cubicBezTo>
                    <a:lnTo>
                      <a:pt x="4194" y="7331"/>
                    </a:lnTo>
                    <a:cubicBezTo>
                      <a:pt x="4203" y="7300"/>
                      <a:pt x="4208" y="7269"/>
                      <a:pt x="4206" y="7236"/>
                    </a:cubicBezTo>
                    <a:lnTo>
                      <a:pt x="4206" y="6721"/>
                    </a:lnTo>
                    <a:close/>
                    <a:moveTo>
                      <a:pt x="4516" y="10550"/>
                    </a:moveTo>
                    <a:cubicBezTo>
                      <a:pt x="4584" y="10550"/>
                      <a:pt x="4652" y="10567"/>
                      <a:pt x="4715" y="10599"/>
                    </a:cubicBezTo>
                    <a:lnTo>
                      <a:pt x="6417" y="11475"/>
                    </a:lnTo>
                    <a:lnTo>
                      <a:pt x="2615" y="11475"/>
                    </a:lnTo>
                    <a:lnTo>
                      <a:pt x="4318" y="10599"/>
                    </a:lnTo>
                    <a:cubicBezTo>
                      <a:pt x="4380" y="10567"/>
                      <a:pt x="4448" y="10550"/>
                      <a:pt x="4516" y="10550"/>
                    </a:cubicBezTo>
                    <a:close/>
                    <a:moveTo>
                      <a:pt x="8287" y="12086"/>
                    </a:moveTo>
                    <a:cubicBezTo>
                      <a:pt x="8371" y="12086"/>
                      <a:pt x="8442" y="12156"/>
                      <a:pt x="8442" y="12242"/>
                    </a:cubicBezTo>
                    <a:lnTo>
                      <a:pt x="8442" y="12836"/>
                    </a:lnTo>
                    <a:cubicBezTo>
                      <a:pt x="8442" y="12922"/>
                      <a:pt x="8371" y="12992"/>
                      <a:pt x="8287" y="12992"/>
                    </a:cubicBezTo>
                    <a:lnTo>
                      <a:pt x="769" y="12992"/>
                    </a:lnTo>
                    <a:cubicBezTo>
                      <a:pt x="683" y="12992"/>
                      <a:pt x="615" y="12922"/>
                      <a:pt x="615" y="12836"/>
                    </a:cubicBezTo>
                    <a:lnTo>
                      <a:pt x="615" y="12242"/>
                    </a:lnTo>
                    <a:cubicBezTo>
                      <a:pt x="615" y="12156"/>
                      <a:pt x="683" y="12086"/>
                      <a:pt x="769" y="12086"/>
                    </a:cubicBezTo>
                    <a:close/>
                    <a:moveTo>
                      <a:pt x="777" y="1"/>
                    </a:moveTo>
                    <a:cubicBezTo>
                      <a:pt x="348" y="1"/>
                      <a:pt x="2" y="347"/>
                      <a:pt x="2" y="774"/>
                    </a:cubicBezTo>
                    <a:lnTo>
                      <a:pt x="2" y="1356"/>
                    </a:lnTo>
                    <a:cubicBezTo>
                      <a:pt x="2" y="1784"/>
                      <a:pt x="348" y="2130"/>
                      <a:pt x="777" y="2130"/>
                    </a:cubicBezTo>
                    <a:lnTo>
                      <a:pt x="1014" y="2130"/>
                    </a:lnTo>
                    <a:lnTo>
                      <a:pt x="1014" y="3244"/>
                    </a:lnTo>
                    <a:cubicBezTo>
                      <a:pt x="1014" y="3245"/>
                      <a:pt x="1014" y="3249"/>
                      <a:pt x="1014" y="3250"/>
                    </a:cubicBezTo>
                    <a:cubicBezTo>
                      <a:pt x="1010" y="4206"/>
                      <a:pt x="1403" y="5122"/>
                      <a:pt x="2100" y="5777"/>
                    </a:cubicBezTo>
                    <a:cubicBezTo>
                      <a:pt x="2137" y="5815"/>
                      <a:pt x="2178" y="5851"/>
                      <a:pt x="2220" y="5887"/>
                    </a:cubicBezTo>
                    <a:cubicBezTo>
                      <a:pt x="2264" y="5924"/>
                      <a:pt x="2303" y="5957"/>
                      <a:pt x="2342" y="5988"/>
                    </a:cubicBezTo>
                    <a:cubicBezTo>
                      <a:pt x="2361" y="6002"/>
                      <a:pt x="2381" y="6018"/>
                      <a:pt x="2400" y="6033"/>
                    </a:cubicBezTo>
                    <a:cubicBezTo>
                      <a:pt x="2420" y="6047"/>
                      <a:pt x="2439" y="6063"/>
                      <a:pt x="2459" y="6077"/>
                    </a:cubicBezTo>
                    <a:cubicBezTo>
                      <a:pt x="2478" y="6091"/>
                      <a:pt x="2499" y="6106"/>
                      <a:pt x="2518" y="6119"/>
                    </a:cubicBezTo>
                    <a:cubicBezTo>
                      <a:pt x="2538" y="6131"/>
                      <a:pt x="2559" y="6147"/>
                      <a:pt x="2579" y="6160"/>
                    </a:cubicBezTo>
                    <a:lnTo>
                      <a:pt x="2582" y="6163"/>
                    </a:lnTo>
                    <a:lnTo>
                      <a:pt x="2595" y="6170"/>
                    </a:lnTo>
                    <a:lnTo>
                      <a:pt x="2641" y="6200"/>
                    </a:lnTo>
                    <a:lnTo>
                      <a:pt x="2643" y="6202"/>
                    </a:lnTo>
                    <a:cubicBezTo>
                      <a:pt x="2930" y="6383"/>
                      <a:pt x="3242" y="6521"/>
                      <a:pt x="3568" y="6612"/>
                    </a:cubicBezTo>
                    <a:lnTo>
                      <a:pt x="3568" y="6993"/>
                    </a:lnTo>
                    <a:cubicBezTo>
                      <a:pt x="2073" y="7408"/>
                      <a:pt x="1013" y="8782"/>
                      <a:pt x="1013" y="10353"/>
                    </a:cubicBezTo>
                    <a:lnTo>
                      <a:pt x="1013" y="10356"/>
                    </a:lnTo>
                    <a:lnTo>
                      <a:pt x="1013" y="11475"/>
                    </a:lnTo>
                    <a:lnTo>
                      <a:pt x="776" y="11475"/>
                    </a:lnTo>
                    <a:cubicBezTo>
                      <a:pt x="347" y="11475"/>
                      <a:pt x="0" y="11821"/>
                      <a:pt x="0" y="12250"/>
                    </a:cubicBezTo>
                    <a:lnTo>
                      <a:pt x="0" y="12830"/>
                    </a:lnTo>
                    <a:cubicBezTo>
                      <a:pt x="0" y="13258"/>
                      <a:pt x="347" y="13604"/>
                      <a:pt x="776" y="13604"/>
                    </a:cubicBezTo>
                    <a:lnTo>
                      <a:pt x="8278" y="13604"/>
                    </a:lnTo>
                    <a:cubicBezTo>
                      <a:pt x="8705" y="13604"/>
                      <a:pt x="9052" y="13258"/>
                      <a:pt x="9052" y="12830"/>
                    </a:cubicBezTo>
                    <a:lnTo>
                      <a:pt x="9052" y="12250"/>
                    </a:lnTo>
                    <a:cubicBezTo>
                      <a:pt x="9052" y="11821"/>
                      <a:pt x="8705" y="11475"/>
                      <a:pt x="8278" y="11475"/>
                    </a:cubicBezTo>
                    <a:lnTo>
                      <a:pt x="8016" y="11475"/>
                    </a:lnTo>
                    <a:lnTo>
                      <a:pt x="8016" y="10359"/>
                    </a:lnTo>
                    <a:lnTo>
                      <a:pt x="8016" y="10356"/>
                    </a:lnTo>
                    <a:cubicBezTo>
                      <a:pt x="8016" y="8787"/>
                      <a:pt x="6955" y="7414"/>
                      <a:pt x="5460" y="6999"/>
                    </a:cubicBezTo>
                    <a:lnTo>
                      <a:pt x="5460" y="6606"/>
                    </a:lnTo>
                    <a:cubicBezTo>
                      <a:pt x="6955" y="6191"/>
                      <a:pt x="8016" y="4818"/>
                      <a:pt x="8016" y="3249"/>
                    </a:cubicBezTo>
                    <a:lnTo>
                      <a:pt x="8016" y="2130"/>
                    </a:lnTo>
                    <a:lnTo>
                      <a:pt x="8279" y="2130"/>
                    </a:lnTo>
                    <a:cubicBezTo>
                      <a:pt x="8707" y="2130"/>
                      <a:pt x="9055" y="1784"/>
                      <a:pt x="9053" y="1356"/>
                    </a:cubicBezTo>
                    <a:lnTo>
                      <a:pt x="9053" y="771"/>
                    </a:lnTo>
                    <a:cubicBezTo>
                      <a:pt x="9053" y="345"/>
                      <a:pt x="8707" y="1"/>
                      <a:pt x="8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47"/>
              <p:cNvSpPr/>
              <p:nvPr/>
            </p:nvSpPr>
            <p:spPr>
              <a:xfrm>
                <a:off x="4181850" y="2897575"/>
                <a:ext cx="15300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1000" extrusionOk="0">
                    <a:moveTo>
                      <a:pt x="307" y="1"/>
                    </a:moveTo>
                    <a:cubicBezTo>
                      <a:pt x="305" y="1"/>
                      <a:pt x="303" y="1"/>
                      <a:pt x="301" y="1"/>
                    </a:cubicBezTo>
                    <a:cubicBezTo>
                      <a:pt x="131" y="4"/>
                      <a:pt x="0" y="149"/>
                      <a:pt x="0" y="318"/>
                    </a:cubicBezTo>
                    <a:lnTo>
                      <a:pt x="0" y="642"/>
                    </a:lnTo>
                    <a:cubicBezTo>
                      <a:pt x="0" y="851"/>
                      <a:pt x="131" y="996"/>
                      <a:pt x="301" y="999"/>
                    </a:cubicBezTo>
                    <a:cubicBezTo>
                      <a:pt x="302" y="999"/>
                      <a:pt x="303" y="999"/>
                      <a:pt x="304" y="999"/>
                    </a:cubicBezTo>
                    <a:cubicBezTo>
                      <a:pt x="473" y="999"/>
                      <a:pt x="612" y="863"/>
                      <a:pt x="612" y="694"/>
                    </a:cubicBezTo>
                    <a:lnTo>
                      <a:pt x="612" y="307"/>
                    </a:lnTo>
                    <a:cubicBezTo>
                      <a:pt x="612" y="139"/>
                      <a:pt x="474" y="1"/>
                      <a:pt x="3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94" name="Google Shape;694;p47"/>
          <p:cNvGrpSpPr/>
          <p:nvPr/>
        </p:nvGrpSpPr>
        <p:grpSpPr>
          <a:xfrm>
            <a:off x="719988" y="1689851"/>
            <a:ext cx="395100" cy="441029"/>
            <a:chOff x="3310238" y="1655788"/>
            <a:chExt cx="395100" cy="441029"/>
          </a:xfrm>
        </p:grpSpPr>
        <p:sp>
          <p:nvSpPr>
            <p:cNvPr id="695" name="Google Shape;695;p47"/>
            <p:cNvSpPr/>
            <p:nvPr/>
          </p:nvSpPr>
          <p:spPr>
            <a:xfrm>
              <a:off x="3310238" y="1655788"/>
              <a:ext cx="395100" cy="36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3314742" y="1735857"/>
              <a:ext cx="233690" cy="360960"/>
            </a:xfrm>
            <a:custGeom>
              <a:avLst/>
              <a:gdLst/>
              <a:ahLst/>
              <a:cxnLst/>
              <a:rect l="l" t="t" r="r" b="b"/>
              <a:pathLst>
                <a:path w="8821" h="13625" extrusionOk="0">
                  <a:moveTo>
                    <a:pt x="4400" y="6706"/>
                  </a:moveTo>
                  <a:cubicBezTo>
                    <a:pt x="4684" y="6706"/>
                    <a:pt x="4826" y="7049"/>
                    <a:pt x="4624" y="7249"/>
                  </a:cubicBezTo>
                  <a:cubicBezTo>
                    <a:pt x="4560" y="7314"/>
                    <a:pt x="4480" y="7343"/>
                    <a:pt x="4402" y="7343"/>
                  </a:cubicBezTo>
                  <a:cubicBezTo>
                    <a:pt x="4238" y="7343"/>
                    <a:pt x="4081" y="7216"/>
                    <a:pt x="4081" y="7024"/>
                  </a:cubicBezTo>
                  <a:cubicBezTo>
                    <a:pt x="4081" y="6848"/>
                    <a:pt x="4223" y="6706"/>
                    <a:pt x="4400" y="6706"/>
                  </a:cubicBezTo>
                  <a:close/>
                  <a:moveTo>
                    <a:pt x="4103" y="2108"/>
                  </a:moveTo>
                  <a:lnTo>
                    <a:pt x="4103" y="6143"/>
                  </a:lnTo>
                  <a:cubicBezTo>
                    <a:pt x="3645" y="6302"/>
                    <a:pt x="3384" y="6785"/>
                    <a:pt x="3504" y="7256"/>
                  </a:cubicBezTo>
                  <a:cubicBezTo>
                    <a:pt x="3585" y="7589"/>
                    <a:pt x="3846" y="7849"/>
                    <a:pt x="4178" y="7930"/>
                  </a:cubicBezTo>
                  <a:cubicBezTo>
                    <a:pt x="4256" y="7950"/>
                    <a:pt x="4334" y="7960"/>
                    <a:pt x="4412" y="7960"/>
                  </a:cubicBezTo>
                  <a:cubicBezTo>
                    <a:pt x="4815" y="7960"/>
                    <a:pt x="5184" y="7697"/>
                    <a:pt x="5306" y="7294"/>
                  </a:cubicBezTo>
                  <a:cubicBezTo>
                    <a:pt x="5450" y="6813"/>
                    <a:pt x="5189" y="6306"/>
                    <a:pt x="4716" y="6143"/>
                  </a:cubicBezTo>
                  <a:lnTo>
                    <a:pt x="4716" y="2122"/>
                  </a:lnTo>
                  <a:cubicBezTo>
                    <a:pt x="4844" y="2456"/>
                    <a:pt x="4980" y="2789"/>
                    <a:pt x="5123" y="3122"/>
                  </a:cubicBezTo>
                  <a:cubicBezTo>
                    <a:pt x="5925" y="4980"/>
                    <a:pt x="6916" y="6656"/>
                    <a:pt x="7889" y="7823"/>
                  </a:cubicBezTo>
                  <a:cubicBezTo>
                    <a:pt x="6818" y="8094"/>
                    <a:pt x="6020" y="9075"/>
                    <a:pt x="6020" y="10241"/>
                  </a:cubicBezTo>
                  <a:lnTo>
                    <a:pt x="6020" y="10323"/>
                  </a:lnTo>
                  <a:lnTo>
                    <a:pt x="2773" y="10323"/>
                  </a:lnTo>
                  <a:lnTo>
                    <a:pt x="2773" y="10241"/>
                  </a:lnTo>
                  <a:cubicBezTo>
                    <a:pt x="2773" y="9075"/>
                    <a:pt x="1963" y="8094"/>
                    <a:pt x="872" y="7821"/>
                  </a:cubicBezTo>
                  <a:cubicBezTo>
                    <a:pt x="1863" y="6656"/>
                    <a:pt x="2869" y="4980"/>
                    <a:pt x="3684" y="3122"/>
                  </a:cubicBezTo>
                  <a:cubicBezTo>
                    <a:pt x="3832" y="2785"/>
                    <a:pt x="3972" y="2447"/>
                    <a:pt x="4103" y="2108"/>
                  </a:cubicBezTo>
                  <a:close/>
                  <a:moveTo>
                    <a:pt x="6846" y="10935"/>
                  </a:moveTo>
                  <a:lnTo>
                    <a:pt x="6846" y="11681"/>
                  </a:lnTo>
                  <a:lnTo>
                    <a:pt x="4384" y="11681"/>
                  </a:lnTo>
                  <a:cubicBezTo>
                    <a:pt x="4383" y="11681"/>
                    <a:pt x="4382" y="11681"/>
                    <a:pt x="4381" y="11681"/>
                  </a:cubicBezTo>
                  <a:cubicBezTo>
                    <a:pt x="4214" y="11681"/>
                    <a:pt x="4077" y="11816"/>
                    <a:pt x="4075" y="11985"/>
                  </a:cubicBezTo>
                  <a:cubicBezTo>
                    <a:pt x="4074" y="12153"/>
                    <a:pt x="4209" y="12292"/>
                    <a:pt x="4379" y="12294"/>
                  </a:cubicBezTo>
                  <a:lnTo>
                    <a:pt x="6846" y="12294"/>
                  </a:lnTo>
                  <a:lnTo>
                    <a:pt x="6846" y="13040"/>
                  </a:lnTo>
                  <a:lnTo>
                    <a:pt x="1974" y="13040"/>
                  </a:lnTo>
                  <a:lnTo>
                    <a:pt x="1974" y="10935"/>
                  </a:lnTo>
                  <a:close/>
                  <a:moveTo>
                    <a:pt x="4395" y="1"/>
                  </a:moveTo>
                  <a:cubicBezTo>
                    <a:pt x="4389" y="1"/>
                    <a:pt x="4386" y="1"/>
                    <a:pt x="4381" y="2"/>
                  </a:cubicBezTo>
                  <a:cubicBezTo>
                    <a:pt x="4375" y="4"/>
                    <a:pt x="4368" y="4"/>
                    <a:pt x="4364" y="5"/>
                  </a:cubicBezTo>
                  <a:lnTo>
                    <a:pt x="4351" y="7"/>
                  </a:lnTo>
                  <a:cubicBezTo>
                    <a:pt x="4345" y="9"/>
                    <a:pt x="4337" y="10"/>
                    <a:pt x="4331" y="12"/>
                  </a:cubicBezTo>
                  <a:lnTo>
                    <a:pt x="4323" y="13"/>
                  </a:lnTo>
                  <a:lnTo>
                    <a:pt x="4322" y="13"/>
                  </a:lnTo>
                  <a:cubicBezTo>
                    <a:pt x="4315" y="16"/>
                    <a:pt x="4309" y="18"/>
                    <a:pt x="4303" y="21"/>
                  </a:cubicBezTo>
                  <a:cubicBezTo>
                    <a:pt x="4295" y="23"/>
                    <a:pt x="4295" y="23"/>
                    <a:pt x="4292" y="24"/>
                  </a:cubicBezTo>
                  <a:cubicBezTo>
                    <a:pt x="4289" y="26"/>
                    <a:pt x="4284" y="27"/>
                    <a:pt x="4281" y="29"/>
                  </a:cubicBezTo>
                  <a:cubicBezTo>
                    <a:pt x="4259" y="40"/>
                    <a:pt x="4237" y="52"/>
                    <a:pt x="4217" y="68"/>
                  </a:cubicBezTo>
                  <a:cubicBezTo>
                    <a:pt x="4212" y="73"/>
                    <a:pt x="4208" y="77"/>
                    <a:pt x="4203" y="80"/>
                  </a:cubicBezTo>
                  <a:lnTo>
                    <a:pt x="4195" y="88"/>
                  </a:lnTo>
                  <a:cubicBezTo>
                    <a:pt x="4194" y="91"/>
                    <a:pt x="4191" y="93"/>
                    <a:pt x="4189" y="96"/>
                  </a:cubicBezTo>
                  <a:cubicBezTo>
                    <a:pt x="4186" y="99"/>
                    <a:pt x="4180" y="105"/>
                    <a:pt x="4175" y="110"/>
                  </a:cubicBezTo>
                  <a:cubicBezTo>
                    <a:pt x="4159" y="130"/>
                    <a:pt x="4147" y="151"/>
                    <a:pt x="4136" y="174"/>
                  </a:cubicBezTo>
                  <a:cubicBezTo>
                    <a:pt x="4134" y="177"/>
                    <a:pt x="4133" y="182"/>
                    <a:pt x="4131" y="185"/>
                  </a:cubicBezTo>
                  <a:cubicBezTo>
                    <a:pt x="4130" y="188"/>
                    <a:pt x="4128" y="191"/>
                    <a:pt x="4128" y="194"/>
                  </a:cubicBezTo>
                  <a:cubicBezTo>
                    <a:pt x="4127" y="199"/>
                    <a:pt x="4123" y="207"/>
                    <a:pt x="4120" y="215"/>
                  </a:cubicBezTo>
                  <a:cubicBezTo>
                    <a:pt x="4120" y="215"/>
                    <a:pt x="4120" y="215"/>
                    <a:pt x="4120" y="216"/>
                  </a:cubicBezTo>
                  <a:cubicBezTo>
                    <a:pt x="3847" y="1122"/>
                    <a:pt x="3521" y="2013"/>
                    <a:pt x="3142" y="2881"/>
                  </a:cubicBezTo>
                  <a:cubicBezTo>
                    <a:pt x="2253" y="4921"/>
                    <a:pt x="1138" y="6729"/>
                    <a:pt x="83" y="7840"/>
                  </a:cubicBezTo>
                  <a:cubicBezTo>
                    <a:pt x="81" y="7841"/>
                    <a:pt x="80" y="7843"/>
                    <a:pt x="78" y="7846"/>
                  </a:cubicBezTo>
                  <a:cubicBezTo>
                    <a:pt x="75" y="7848"/>
                    <a:pt x="69" y="7856"/>
                    <a:pt x="66" y="7860"/>
                  </a:cubicBezTo>
                  <a:lnTo>
                    <a:pt x="58" y="7870"/>
                  </a:lnTo>
                  <a:cubicBezTo>
                    <a:pt x="55" y="7874"/>
                    <a:pt x="50" y="7879"/>
                    <a:pt x="47" y="7884"/>
                  </a:cubicBezTo>
                  <a:lnTo>
                    <a:pt x="41" y="7896"/>
                  </a:lnTo>
                  <a:cubicBezTo>
                    <a:pt x="38" y="7901"/>
                    <a:pt x="36" y="7905"/>
                    <a:pt x="33" y="7910"/>
                  </a:cubicBezTo>
                  <a:cubicBezTo>
                    <a:pt x="32" y="7915"/>
                    <a:pt x="30" y="7918"/>
                    <a:pt x="27" y="7923"/>
                  </a:cubicBezTo>
                  <a:cubicBezTo>
                    <a:pt x="25" y="7926"/>
                    <a:pt x="22" y="7932"/>
                    <a:pt x="21" y="7937"/>
                  </a:cubicBezTo>
                  <a:cubicBezTo>
                    <a:pt x="19" y="7941"/>
                    <a:pt x="17" y="7944"/>
                    <a:pt x="16" y="7949"/>
                  </a:cubicBezTo>
                  <a:cubicBezTo>
                    <a:pt x="14" y="7954"/>
                    <a:pt x="13" y="7960"/>
                    <a:pt x="11" y="7965"/>
                  </a:cubicBezTo>
                  <a:cubicBezTo>
                    <a:pt x="10" y="7969"/>
                    <a:pt x="10" y="7974"/>
                    <a:pt x="8" y="7977"/>
                  </a:cubicBezTo>
                  <a:cubicBezTo>
                    <a:pt x="7" y="7982"/>
                    <a:pt x="5" y="7988"/>
                    <a:pt x="5" y="7993"/>
                  </a:cubicBezTo>
                  <a:cubicBezTo>
                    <a:pt x="3" y="7998"/>
                    <a:pt x="3" y="8002"/>
                    <a:pt x="2" y="8008"/>
                  </a:cubicBezTo>
                  <a:cubicBezTo>
                    <a:pt x="2" y="8013"/>
                    <a:pt x="0" y="8018"/>
                    <a:pt x="0" y="8022"/>
                  </a:cubicBezTo>
                  <a:cubicBezTo>
                    <a:pt x="0" y="8027"/>
                    <a:pt x="0" y="8033"/>
                    <a:pt x="0" y="8040"/>
                  </a:cubicBezTo>
                  <a:lnTo>
                    <a:pt x="0" y="8049"/>
                  </a:lnTo>
                  <a:lnTo>
                    <a:pt x="0" y="8052"/>
                  </a:lnTo>
                  <a:cubicBezTo>
                    <a:pt x="0" y="8058"/>
                    <a:pt x="0" y="8063"/>
                    <a:pt x="2" y="8069"/>
                  </a:cubicBezTo>
                  <a:cubicBezTo>
                    <a:pt x="2" y="8076"/>
                    <a:pt x="2" y="8079"/>
                    <a:pt x="2" y="8082"/>
                  </a:cubicBezTo>
                  <a:cubicBezTo>
                    <a:pt x="2" y="8086"/>
                    <a:pt x="3" y="8093"/>
                    <a:pt x="3" y="8097"/>
                  </a:cubicBezTo>
                  <a:cubicBezTo>
                    <a:pt x="5" y="8104"/>
                    <a:pt x="5" y="8107"/>
                    <a:pt x="7" y="8111"/>
                  </a:cubicBezTo>
                  <a:cubicBezTo>
                    <a:pt x="7" y="8116"/>
                    <a:pt x="10" y="8122"/>
                    <a:pt x="10" y="8127"/>
                  </a:cubicBezTo>
                  <a:cubicBezTo>
                    <a:pt x="11" y="8132"/>
                    <a:pt x="13" y="8136"/>
                    <a:pt x="14" y="8139"/>
                  </a:cubicBezTo>
                  <a:cubicBezTo>
                    <a:pt x="16" y="8146"/>
                    <a:pt x="17" y="8150"/>
                    <a:pt x="19" y="8157"/>
                  </a:cubicBezTo>
                  <a:cubicBezTo>
                    <a:pt x="21" y="8160"/>
                    <a:pt x="22" y="8164"/>
                    <a:pt x="24" y="8168"/>
                  </a:cubicBezTo>
                  <a:cubicBezTo>
                    <a:pt x="25" y="8171"/>
                    <a:pt x="30" y="8178"/>
                    <a:pt x="33" y="8185"/>
                  </a:cubicBezTo>
                  <a:cubicBezTo>
                    <a:pt x="33" y="8188"/>
                    <a:pt x="35" y="8191"/>
                    <a:pt x="36" y="8194"/>
                  </a:cubicBezTo>
                  <a:cubicBezTo>
                    <a:pt x="39" y="8199"/>
                    <a:pt x="44" y="8205"/>
                    <a:pt x="47" y="8211"/>
                  </a:cubicBezTo>
                  <a:cubicBezTo>
                    <a:pt x="50" y="8216"/>
                    <a:pt x="50" y="8216"/>
                    <a:pt x="52" y="8219"/>
                  </a:cubicBezTo>
                  <a:cubicBezTo>
                    <a:pt x="53" y="8221"/>
                    <a:pt x="60" y="8228"/>
                    <a:pt x="63" y="8233"/>
                  </a:cubicBezTo>
                  <a:lnTo>
                    <a:pt x="71" y="8242"/>
                  </a:lnTo>
                  <a:lnTo>
                    <a:pt x="81" y="8255"/>
                  </a:lnTo>
                  <a:cubicBezTo>
                    <a:pt x="85" y="8258"/>
                    <a:pt x="88" y="8261"/>
                    <a:pt x="91" y="8264"/>
                  </a:cubicBezTo>
                  <a:cubicBezTo>
                    <a:pt x="94" y="8267"/>
                    <a:pt x="92" y="8267"/>
                    <a:pt x="94" y="8267"/>
                  </a:cubicBezTo>
                  <a:cubicBezTo>
                    <a:pt x="94" y="8269"/>
                    <a:pt x="100" y="8274"/>
                    <a:pt x="103" y="8277"/>
                  </a:cubicBezTo>
                  <a:lnTo>
                    <a:pt x="113" y="8285"/>
                  </a:lnTo>
                  <a:cubicBezTo>
                    <a:pt x="117" y="8288"/>
                    <a:pt x="122" y="8291"/>
                    <a:pt x="127" y="8295"/>
                  </a:cubicBezTo>
                  <a:lnTo>
                    <a:pt x="136" y="8302"/>
                  </a:lnTo>
                  <a:cubicBezTo>
                    <a:pt x="141" y="8305"/>
                    <a:pt x="147" y="8308"/>
                    <a:pt x="152" y="8311"/>
                  </a:cubicBezTo>
                  <a:lnTo>
                    <a:pt x="161" y="8316"/>
                  </a:lnTo>
                  <a:cubicBezTo>
                    <a:pt x="166" y="8319"/>
                    <a:pt x="172" y="8322"/>
                    <a:pt x="178" y="8325"/>
                  </a:cubicBezTo>
                  <a:lnTo>
                    <a:pt x="186" y="8328"/>
                  </a:lnTo>
                  <a:cubicBezTo>
                    <a:pt x="192" y="8331"/>
                    <a:pt x="198" y="8333"/>
                    <a:pt x="206" y="8334"/>
                  </a:cubicBezTo>
                  <a:cubicBezTo>
                    <a:pt x="209" y="8336"/>
                    <a:pt x="212" y="8338"/>
                    <a:pt x="214" y="8338"/>
                  </a:cubicBezTo>
                  <a:cubicBezTo>
                    <a:pt x="222" y="8341"/>
                    <a:pt x="228" y="8342"/>
                    <a:pt x="236" y="8344"/>
                  </a:cubicBezTo>
                  <a:lnTo>
                    <a:pt x="244" y="8345"/>
                  </a:lnTo>
                  <a:cubicBezTo>
                    <a:pt x="251" y="8347"/>
                    <a:pt x="259" y="8349"/>
                    <a:pt x="269" y="8349"/>
                  </a:cubicBezTo>
                  <a:lnTo>
                    <a:pt x="272" y="8349"/>
                  </a:lnTo>
                  <a:cubicBezTo>
                    <a:pt x="283" y="8350"/>
                    <a:pt x="292" y="8350"/>
                    <a:pt x="303" y="8352"/>
                  </a:cubicBezTo>
                  <a:cubicBezTo>
                    <a:pt x="1344" y="8352"/>
                    <a:pt x="2189" y="9199"/>
                    <a:pt x="2189" y="10241"/>
                  </a:cubicBezTo>
                  <a:lnTo>
                    <a:pt x="2189" y="10323"/>
                  </a:lnTo>
                  <a:lnTo>
                    <a:pt x="1666" y="10323"/>
                  </a:lnTo>
                  <a:cubicBezTo>
                    <a:pt x="1498" y="10323"/>
                    <a:pt x="1362" y="10459"/>
                    <a:pt x="1362" y="10626"/>
                  </a:cubicBezTo>
                  <a:lnTo>
                    <a:pt x="1362" y="13322"/>
                  </a:lnTo>
                  <a:cubicBezTo>
                    <a:pt x="1364" y="13489"/>
                    <a:pt x="1498" y="13625"/>
                    <a:pt x="1666" y="13625"/>
                  </a:cubicBezTo>
                  <a:lnTo>
                    <a:pt x="7158" y="13625"/>
                  </a:lnTo>
                  <a:cubicBezTo>
                    <a:pt x="7325" y="13625"/>
                    <a:pt x="7460" y="13489"/>
                    <a:pt x="7460" y="13322"/>
                  </a:cubicBezTo>
                  <a:lnTo>
                    <a:pt x="7460" y="10626"/>
                  </a:lnTo>
                  <a:cubicBezTo>
                    <a:pt x="7460" y="10459"/>
                    <a:pt x="7325" y="10323"/>
                    <a:pt x="7158" y="10323"/>
                  </a:cubicBezTo>
                  <a:lnTo>
                    <a:pt x="6634" y="10323"/>
                  </a:lnTo>
                  <a:lnTo>
                    <a:pt x="6634" y="10241"/>
                  </a:lnTo>
                  <a:cubicBezTo>
                    <a:pt x="6634" y="9199"/>
                    <a:pt x="7479" y="8352"/>
                    <a:pt x="8520" y="8352"/>
                  </a:cubicBezTo>
                  <a:cubicBezTo>
                    <a:pt x="8531" y="8352"/>
                    <a:pt x="8540" y="8350"/>
                    <a:pt x="8551" y="8350"/>
                  </a:cubicBezTo>
                  <a:lnTo>
                    <a:pt x="8554" y="8350"/>
                  </a:lnTo>
                  <a:cubicBezTo>
                    <a:pt x="8563" y="8349"/>
                    <a:pt x="8571" y="8347"/>
                    <a:pt x="8579" y="8345"/>
                  </a:cubicBezTo>
                  <a:lnTo>
                    <a:pt x="8587" y="8344"/>
                  </a:lnTo>
                  <a:cubicBezTo>
                    <a:pt x="8595" y="8342"/>
                    <a:pt x="8601" y="8341"/>
                    <a:pt x="8609" y="8338"/>
                  </a:cubicBezTo>
                  <a:cubicBezTo>
                    <a:pt x="8612" y="8338"/>
                    <a:pt x="8613" y="8336"/>
                    <a:pt x="8616" y="8336"/>
                  </a:cubicBezTo>
                  <a:cubicBezTo>
                    <a:pt x="8623" y="8333"/>
                    <a:pt x="8629" y="8331"/>
                    <a:pt x="8635" y="8328"/>
                  </a:cubicBezTo>
                  <a:cubicBezTo>
                    <a:pt x="8638" y="8327"/>
                    <a:pt x="8641" y="8325"/>
                    <a:pt x="8644" y="8325"/>
                  </a:cubicBezTo>
                  <a:cubicBezTo>
                    <a:pt x="8651" y="8322"/>
                    <a:pt x="8655" y="8319"/>
                    <a:pt x="8662" y="8316"/>
                  </a:cubicBezTo>
                  <a:lnTo>
                    <a:pt x="8669" y="8311"/>
                  </a:lnTo>
                  <a:cubicBezTo>
                    <a:pt x="8676" y="8308"/>
                    <a:pt x="8682" y="8305"/>
                    <a:pt x="8687" y="8302"/>
                  </a:cubicBezTo>
                  <a:cubicBezTo>
                    <a:pt x="8690" y="8299"/>
                    <a:pt x="8693" y="8297"/>
                    <a:pt x="8696" y="8295"/>
                  </a:cubicBezTo>
                  <a:lnTo>
                    <a:pt x="8710" y="8285"/>
                  </a:lnTo>
                  <a:lnTo>
                    <a:pt x="8719" y="8277"/>
                  </a:lnTo>
                  <a:cubicBezTo>
                    <a:pt x="8722" y="8274"/>
                    <a:pt x="8726" y="8271"/>
                    <a:pt x="8729" y="8267"/>
                  </a:cubicBezTo>
                  <a:lnTo>
                    <a:pt x="8732" y="8264"/>
                  </a:lnTo>
                  <a:cubicBezTo>
                    <a:pt x="8735" y="8261"/>
                    <a:pt x="8738" y="8258"/>
                    <a:pt x="8741" y="8255"/>
                  </a:cubicBezTo>
                  <a:cubicBezTo>
                    <a:pt x="8744" y="8252"/>
                    <a:pt x="8749" y="8247"/>
                    <a:pt x="8752" y="8242"/>
                  </a:cubicBezTo>
                  <a:cubicBezTo>
                    <a:pt x="8755" y="8238"/>
                    <a:pt x="8757" y="8236"/>
                    <a:pt x="8758" y="8235"/>
                  </a:cubicBezTo>
                  <a:cubicBezTo>
                    <a:pt x="8761" y="8232"/>
                    <a:pt x="8766" y="8224"/>
                    <a:pt x="8771" y="8219"/>
                  </a:cubicBezTo>
                  <a:cubicBezTo>
                    <a:pt x="8774" y="8214"/>
                    <a:pt x="8774" y="8214"/>
                    <a:pt x="8776" y="8211"/>
                  </a:cubicBezTo>
                  <a:cubicBezTo>
                    <a:pt x="8777" y="8208"/>
                    <a:pt x="8782" y="8200"/>
                    <a:pt x="8785" y="8194"/>
                  </a:cubicBezTo>
                  <a:cubicBezTo>
                    <a:pt x="8786" y="8191"/>
                    <a:pt x="8788" y="8188"/>
                    <a:pt x="8790" y="8185"/>
                  </a:cubicBezTo>
                  <a:cubicBezTo>
                    <a:pt x="8791" y="8183"/>
                    <a:pt x="8796" y="8174"/>
                    <a:pt x="8797" y="8168"/>
                  </a:cubicBezTo>
                  <a:cubicBezTo>
                    <a:pt x="8800" y="8161"/>
                    <a:pt x="8800" y="8160"/>
                    <a:pt x="8802" y="8157"/>
                  </a:cubicBezTo>
                  <a:cubicBezTo>
                    <a:pt x="8804" y="8154"/>
                    <a:pt x="8807" y="8146"/>
                    <a:pt x="8808" y="8141"/>
                  </a:cubicBezTo>
                  <a:cubicBezTo>
                    <a:pt x="8810" y="8135"/>
                    <a:pt x="8811" y="8132"/>
                    <a:pt x="8811" y="8127"/>
                  </a:cubicBezTo>
                  <a:cubicBezTo>
                    <a:pt x="8813" y="8122"/>
                    <a:pt x="8815" y="8118"/>
                    <a:pt x="8816" y="8111"/>
                  </a:cubicBezTo>
                  <a:cubicBezTo>
                    <a:pt x="8816" y="8107"/>
                    <a:pt x="8818" y="8104"/>
                    <a:pt x="8818" y="8099"/>
                  </a:cubicBezTo>
                  <a:cubicBezTo>
                    <a:pt x="8819" y="8094"/>
                    <a:pt x="8819" y="8088"/>
                    <a:pt x="8821" y="8083"/>
                  </a:cubicBezTo>
                  <a:cubicBezTo>
                    <a:pt x="8821" y="8077"/>
                    <a:pt x="8821" y="8074"/>
                    <a:pt x="8821" y="8069"/>
                  </a:cubicBezTo>
                  <a:cubicBezTo>
                    <a:pt x="8821" y="8065"/>
                    <a:pt x="8821" y="8058"/>
                    <a:pt x="8821" y="8052"/>
                  </a:cubicBezTo>
                  <a:lnTo>
                    <a:pt x="8821" y="8049"/>
                  </a:lnTo>
                  <a:cubicBezTo>
                    <a:pt x="8821" y="8047"/>
                    <a:pt x="8821" y="8043"/>
                    <a:pt x="8821" y="8040"/>
                  </a:cubicBezTo>
                  <a:cubicBezTo>
                    <a:pt x="8821" y="8033"/>
                    <a:pt x="8821" y="8029"/>
                    <a:pt x="8819" y="8022"/>
                  </a:cubicBezTo>
                  <a:cubicBezTo>
                    <a:pt x="8819" y="8016"/>
                    <a:pt x="8819" y="8013"/>
                    <a:pt x="8818" y="8008"/>
                  </a:cubicBezTo>
                  <a:cubicBezTo>
                    <a:pt x="8818" y="8004"/>
                    <a:pt x="8816" y="7999"/>
                    <a:pt x="8816" y="7993"/>
                  </a:cubicBezTo>
                  <a:cubicBezTo>
                    <a:pt x="8815" y="7988"/>
                    <a:pt x="8813" y="7983"/>
                    <a:pt x="8813" y="7979"/>
                  </a:cubicBezTo>
                  <a:cubicBezTo>
                    <a:pt x="8811" y="7973"/>
                    <a:pt x="8810" y="7969"/>
                    <a:pt x="8808" y="7965"/>
                  </a:cubicBezTo>
                  <a:cubicBezTo>
                    <a:pt x="8807" y="7960"/>
                    <a:pt x="8805" y="7955"/>
                    <a:pt x="8804" y="7949"/>
                  </a:cubicBezTo>
                  <a:cubicBezTo>
                    <a:pt x="8802" y="7944"/>
                    <a:pt x="8800" y="7941"/>
                    <a:pt x="8799" y="7937"/>
                  </a:cubicBezTo>
                  <a:lnTo>
                    <a:pt x="8793" y="7923"/>
                  </a:lnTo>
                  <a:lnTo>
                    <a:pt x="8788" y="7910"/>
                  </a:lnTo>
                  <a:cubicBezTo>
                    <a:pt x="8785" y="7905"/>
                    <a:pt x="8782" y="7901"/>
                    <a:pt x="8779" y="7896"/>
                  </a:cubicBezTo>
                  <a:cubicBezTo>
                    <a:pt x="8777" y="7891"/>
                    <a:pt x="8776" y="7888"/>
                    <a:pt x="8772" y="7885"/>
                  </a:cubicBezTo>
                  <a:cubicBezTo>
                    <a:pt x="8769" y="7880"/>
                    <a:pt x="8766" y="7874"/>
                    <a:pt x="8763" y="7870"/>
                  </a:cubicBezTo>
                  <a:cubicBezTo>
                    <a:pt x="8760" y="7865"/>
                    <a:pt x="8758" y="7863"/>
                    <a:pt x="8755" y="7860"/>
                  </a:cubicBezTo>
                  <a:cubicBezTo>
                    <a:pt x="8752" y="7857"/>
                    <a:pt x="8747" y="7851"/>
                    <a:pt x="8743" y="7846"/>
                  </a:cubicBezTo>
                  <a:cubicBezTo>
                    <a:pt x="8741" y="7845"/>
                    <a:pt x="8740" y="7841"/>
                    <a:pt x="8738" y="7840"/>
                  </a:cubicBezTo>
                  <a:cubicBezTo>
                    <a:pt x="7682" y="6729"/>
                    <a:pt x="6567" y="4921"/>
                    <a:pt x="5679" y="2881"/>
                  </a:cubicBezTo>
                  <a:cubicBezTo>
                    <a:pt x="5304" y="2024"/>
                    <a:pt x="4982" y="1146"/>
                    <a:pt x="4710" y="250"/>
                  </a:cubicBezTo>
                  <a:cubicBezTo>
                    <a:pt x="4687" y="115"/>
                    <a:pt x="4574" y="13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zh-TW" sz="4100"/>
              <a:t>DEMO</a:t>
            </a:r>
            <a:endParaRPr sz="4100"/>
          </a:p>
        </p:txBody>
      </p:sp>
      <p:sp>
        <p:nvSpPr>
          <p:cNvPr id="702" name="Google Shape;702;p48"/>
          <p:cNvSpPr txBox="1"/>
          <p:nvPr/>
        </p:nvSpPr>
        <p:spPr>
          <a:xfrm>
            <a:off x="2559600" y="2026625"/>
            <a:ext cx="40248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TW" sz="3000">
                <a:solidFill>
                  <a:schemeClr val="dk1"/>
                </a:solidFill>
                <a:highlight>
                  <a:schemeClr val="dk2"/>
                </a:highlight>
                <a:latin typeface="Dela Gothic One"/>
                <a:ea typeface="Dela Gothic One"/>
                <a:cs typeface="Dela Gothic One"/>
                <a:sym typeface="Dela Gothic One"/>
              </a:rPr>
              <a:t>當前APP進度與畫面</a:t>
            </a:r>
            <a:endParaRPr sz="3000" b="0" i="0" u="none" strike="noStrike" cap="none">
              <a:solidFill>
                <a:schemeClr val="dk1"/>
              </a:solidFill>
              <a:highlight>
                <a:schemeClr val="dk2"/>
              </a:highlight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zh-TW"/>
              <a:t>分工表</a:t>
            </a:r>
            <a:endParaRPr>
              <a:highlight>
                <a:schemeClr val="dk2"/>
              </a:highlight>
            </a:endParaRPr>
          </a:p>
        </p:txBody>
      </p:sp>
      <p:graphicFrame>
        <p:nvGraphicFramePr>
          <p:cNvPr id="708" name="Google Shape;708;p49"/>
          <p:cNvGraphicFramePr/>
          <p:nvPr/>
        </p:nvGraphicFramePr>
        <p:xfrm>
          <a:off x="1905525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{B5D6D18C-3642-4A2D-9440-4B745B5CE7D4}</a:tableStyleId>
              </a:tblPr>
              <a:tblGrid>
                <a:gridCol w="186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簡報內容製作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李采儒、何定潔、吳翊瑄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簡報美化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何定潔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資料庫建立、測試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吳翊瑄、何定潔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APP介面開發與測試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李采儒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APP與資料庫串接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吳翊瑄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word報告撰寫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李采儒(大綱、介面)、何定潔(資料庫)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報告者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李采儒、吳翊瑄、何定潔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09" name="Google Shape;709;p49"/>
          <p:cNvGrpSpPr/>
          <p:nvPr/>
        </p:nvGrpSpPr>
        <p:grpSpPr>
          <a:xfrm>
            <a:off x="1387931" y="2527056"/>
            <a:ext cx="454331" cy="348990"/>
            <a:chOff x="1298269" y="3156143"/>
            <a:chExt cx="454331" cy="348990"/>
          </a:xfrm>
        </p:grpSpPr>
        <p:sp>
          <p:nvSpPr>
            <p:cNvPr id="710" name="Google Shape;710;p49"/>
            <p:cNvSpPr/>
            <p:nvPr/>
          </p:nvSpPr>
          <p:spPr>
            <a:xfrm>
              <a:off x="1357500" y="3156143"/>
              <a:ext cx="395100" cy="339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1" name="Google Shape;711;p49"/>
            <p:cNvGrpSpPr/>
            <p:nvPr/>
          </p:nvGrpSpPr>
          <p:grpSpPr>
            <a:xfrm>
              <a:off x="1298269" y="3286489"/>
              <a:ext cx="361172" cy="218644"/>
              <a:chOff x="6272250" y="2176550"/>
              <a:chExt cx="340825" cy="224250"/>
            </a:xfrm>
          </p:grpSpPr>
          <p:sp>
            <p:nvSpPr>
              <p:cNvPr id="712" name="Google Shape;712;p49"/>
              <p:cNvSpPr/>
              <p:nvPr/>
            </p:nvSpPr>
            <p:spPr>
              <a:xfrm>
                <a:off x="6272250" y="2176550"/>
                <a:ext cx="340825" cy="224250"/>
              </a:xfrm>
              <a:custGeom>
                <a:avLst/>
                <a:gdLst/>
                <a:ahLst/>
                <a:cxnLst/>
                <a:rect l="l" t="t" r="r" b="b"/>
                <a:pathLst>
                  <a:path w="13633" h="8970" extrusionOk="0">
                    <a:moveTo>
                      <a:pt x="6528" y="582"/>
                    </a:moveTo>
                    <a:cubicBezTo>
                      <a:pt x="7022" y="582"/>
                      <a:pt x="7518" y="709"/>
                      <a:pt x="7966" y="969"/>
                    </a:cubicBezTo>
                    <a:cubicBezTo>
                      <a:pt x="7584" y="1242"/>
                      <a:pt x="7381" y="1702"/>
                      <a:pt x="7440" y="2169"/>
                    </a:cubicBezTo>
                    <a:cubicBezTo>
                      <a:pt x="7459" y="2309"/>
                      <a:pt x="7579" y="2415"/>
                      <a:pt x="7721" y="2415"/>
                    </a:cubicBezTo>
                    <a:cubicBezTo>
                      <a:pt x="7734" y="2415"/>
                      <a:pt x="7746" y="2415"/>
                      <a:pt x="7759" y="2414"/>
                    </a:cubicBezTo>
                    <a:cubicBezTo>
                      <a:pt x="7913" y="2393"/>
                      <a:pt x="8024" y="2251"/>
                      <a:pt x="8003" y="2097"/>
                    </a:cubicBezTo>
                    <a:cubicBezTo>
                      <a:pt x="7955" y="1710"/>
                      <a:pt x="8228" y="1356"/>
                      <a:pt x="8615" y="1306"/>
                    </a:cubicBezTo>
                    <a:cubicBezTo>
                      <a:pt x="8629" y="1304"/>
                      <a:pt x="8643" y="1301"/>
                      <a:pt x="8657" y="1297"/>
                    </a:cubicBezTo>
                    <a:cubicBezTo>
                      <a:pt x="8776" y="1278"/>
                      <a:pt x="8894" y="1269"/>
                      <a:pt x="9014" y="1269"/>
                    </a:cubicBezTo>
                    <a:cubicBezTo>
                      <a:pt x="10198" y="1269"/>
                      <a:pt x="11208" y="2106"/>
                      <a:pt x="11456" y="3233"/>
                    </a:cubicBezTo>
                    <a:cubicBezTo>
                      <a:pt x="11453" y="3233"/>
                      <a:pt x="11451" y="3233"/>
                      <a:pt x="11448" y="3233"/>
                    </a:cubicBezTo>
                    <a:cubicBezTo>
                      <a:pt x="10852" y="3233"/>
                      <a:pt x="10318" y="3600"/>
                      <a:pt x="10102" y="4156"/>
                    </a:cubicBezTo>
                    <a:cubicBezTo>
                      <a:pt x="10042" y="4304"/>
                      <a:pt x="10116" y="4471"/>
                      <a:pt x="10264" y="4529"/>
                    </a:cubicBezTo>
                    <a:cubicBezTo>
                      <a:pt x="10297" y="4542"/>
                      <a:pt x="10332" y="4548"/>
                      <a:pt x="10365" y="4548"/>
                    </a:cubicBezTo>
                    <a:cubicBezTo>
                      <a:pt x="10481" y="4548"/>
                      <a:pt x="10590" y="4477"/>
                      <a:pt x="10632" y="4360"/>
                    </a:cubicBezTo>
                    <a:cubicBezTo>
                      <a:pt x="10765" y="4016"/>
                      <a:pt x="11095" y="3799"/>
                      <a:pt x="11451" y="3799"/>
                    </a:cubicBezTo>
                    <a:cubicBezTo>
                      <a:pt x="11513" y="3799"/>
                      <a:pt x="11576" y="3806"/>
                      <a:pt x="11638" y="3819"/>
                    </a:cubicBezTo>
                    <a:cubicBezTo>
                      <a:pt x="11660" y="3836"/>
                      <a:pt x="11685" y="3849"/>
                      <a:pt x="11712" y="3857"/>
                    </a:cubicBezTo>
                    <a:cubicBezTo>
                      <a:pt x="12610" y="4158"/>
                      <a:pt x="13156" y="5064"/>
                      <a:pt x="13005" y="5999"/>
                    </a:cubicBezTo>
                    <a:cubicBezTo>
                      <a:pt x="12854" y="6933"/>
                      <a:pt x="12047" y="7619"/>
                      <a:pt x="11100" y="7621"/>
                    </a:cubicBezTo>
                    <a:lnTo>
                      <a:pt x="11100" y="7623"/>
                    </a:lnTo>
                    <a:cubicBezTo>
                      <a:pt x="10755" y="7621"/>
                      <a:pt x="10415" y="7527"/>
                      <a:pt x="10117" y="7351"/>
                    </a:cubicBezTo>
                    <a:cubicBezTo>
                      <a:pt x="10072" y="7325"/>
                      <a:pt x="10021" y="7311"/>
                      <a:pt x="9968" y="7311"/>
                    </a:cubicBezTo>
                    <a:lnTo>
                      <a:pt x="7724" y="7311"/>
                    </a:lnTo>
                    <a:cubicBezTo>
                      <a:pt x="7930" y="6777"/>
                      <a:pt x="7802" y="6173"/>
                      <a:pt x="7398" y="5769"/>
                    </a:cubicBezTo>
                    <a:cubicBezTo>
                      <a:pt x="7343" y="5713"/>
                      <a:pt x="7270" y="5686"/>
                      <a:pt x="7198" y="5686"/>
                    </a:cubicBezTo>
                    <a:cubicBezTo>
                      <a:pt x="7115" y="5686"/>
                      <a:pt x="7033" y="5722"/>
                      <a:pt x="6977" y="5793"/>
                    </a:cubicBezTo>
                    <a:cubicBezTo>
                      <a:pt x="6886" y="5906"/>
                      <a:pt x="6897" y="6070"/>
                      <a:pt x="6999" y="6172"/>
                    </a:cubicBezTo>
                    <a:cubicBezTo>
                      <a:pt x="7317" y="6491"/>
                      <a:pt x="7340" y="7000"/>
                      <a:pt x="7053" y="7346"/>
                    </a:cubicBezTo>
                    <a:cubicBezTo>
                      <a:pt x="7030" y="7359"/>
                      <a:pt x="7010" y="7374"/>
                      <a:pt x="6991" y="7392"/>
                    </a:cubicBezTo>
                    <a:cubicBezTo>
                      <a:pt x="6324" y="8030"/>
                      <a:pt x="5457" y="8357"/>
                      <a:pt x="4585" y="8357"/>
                    </a:cubicBezTo>
                    <a:cubicBezTo>
                      <a:pt x="3896" y="8357"/>
                      <a:pt x="3204" y="8153"/>
                      <a:pt x="2604" y="7736"/>
                    </a:cubicBezTo>
                    <a:cubicBezTo>
                      <a:pt x="2596" y="7730"/>
                      <a:pt x="2587" y="7725"/>
                      <a:pt x="2579" y="7721"/>
                    </a:cubicBezTo>
                    <a:cubicBezTo>
                      <a:pt x="2191" y="7270"/>
                      <a:pt x="2213" y="6598"/>
                      <a:pt x="2631" y="6175"/>
                    </a:cubicBezTo>
                    <a:cubicBezTo>
                      <a:pt x="2735" y="6072"/>
                      <a:pt x="2745" y="5908"/>
                      <a:pt x="2656" y="5793"/>
                    </a:cubicBezTo>
                    <a:cubicBezTo>
                      <a:pt x="2599" y="5722"/>
                      <a:pt x="2517" y="5686"/>
                      <a:pt x="2434" y="5686"/>
                    </a:cubicBezTo>
                    <a:cubicBezTo>
                      <a:pt x="2362" y="5686"/>
                      <a:pt x="2289" y="5714"/>
                      <a:pt x="2233" y="5769"/>
                    </a:cubicBezTo>
                    <a:cubicBezTo>
                      <a:pt x="1759" y="6245"/>
                      <a:pt x="1607" y="6955"/>
                      <a:pt x="1846" y="7584"/>
                    </a:cubicBezTo>
                    <a:cubicBezTo>
                      <a:pt x="1264" y="7385"/>
                      <a:pt x="819" y="6910"/>
                      <a:pt x="659" y="6315"/>
                    </a:cubicBezTo>
                    <a:cubicBezTo>
                      <a:pt x="500" y="5722"/>
                      <a:pt x="648" y="5087"/>
                      <a:pt x="1052" y="4626"/>
                    </a:cubicBezTo>
                    <a:cubicBezTo>
                      <a:pt x="1092" y="4580"/>
                      <a:pt x="1117" y="4523"/>
                      <a:pt x="1124" y="4463"/>
                    </a:cubicBezTo>
                    <a:cubicBezTo>
                      <a:pt x="1297" y="2986"/>
                      <a:pt x="2389" y="1782"/>
                      <a:pt x="3843" y="1465"/>
                    </a:cubicBezTo>
                    <a:lnTo>
                      <a:pt x="3843" y="1465"/>
                    </a:lnTo>
                    <a:cubicBezTo>
                      <a:pt x="3607" y="2075"/>
                      <a:pt x="3754" y="2766"/>
                      <a:pt x="4217" y="3229"/>
                    </a:cubicBezTo>
                    <a:cubicBezTo>
                      <a:pt x="4273" y="3285"/>
                      <a:pt x="4346" y="3313"/>
                      <a:pt x="4418" y="3313"/>
                    </a:cubicBezTo>
                    <a:cubicBezTo>
                      <a:pt x="4505" y="3313"/>
                      <a:pt x="4591" y="3273"/>
                      <a:pt x="4648" y="3195"/>
                    </a:cubicBezTo>
                    <a:cubicBezTo>
                      <a:pt x="4729" y="3081"/>
                      <a:pt x="4715" y="2925"/>
                      <a:pt x="4617" y="2825"/>
                    </a:cubicBezTo>
                    <a:cubicBezTo>
                      <a:pt x="4214" y="2423"/>
                      <a:pt x="4192" y="1779"/>
                      <a:pt x="4564" y="1350"/>
                    </a:cubicBezTo>
                    <a:cubicBezTo>
                      <a:pt x="4582" y="1339"/>
                      <a:pt x="4599" y="1326"/>
                      <a:pt x="4615" y="1312"/>
                    </a:cubicBezTo>
                    <a:cubicBezTo>
                      <a:pt x="5154" y="830"/>
                      <a:pt x="5839" y="582"/>
                      <a:pt x="6528" y="582"/>
                    </a:cubicBezTo>
                    <a:close/>
                    <a:moveTo>
                      <a:pt x="6528" y="0"/>
                    </a:moveTo>
                    <a:cubicBezTo>
                      <a:pt x="5734" y="0"/>
                      <a:pt x="4942" y="272"/>
                      <a:pt x="4298" y="813"/>
                    </a:cubicBezTo>
                    <a:cubicBezTo>
                      <a:pt x="2376" y="947"/>
                      <a:pt x="810" y="2410"/>
                      <a:pt x="543" y="4320"/>
                    </a:cubicBezTo>
                    <a:cubicBezTo>
                      <a:pt x="192" y="4754"/>
                      <a:pt x="0" y="5295"/>
                      <a:pt x="0" y="5853"/>
                    </a:cubicBezTo>
                    <a:cubicBezTo>
                      <a:pt x="0" y="7162"/>
                      <a:pt x="1041" y="8239"/>
                      <a:pt x="2341" y="8293"/>
                    </a:cubicBezTo>
                    <a:cubicBezTo>
                      <a:pt x="3025" y="8747"/>
                      <a:pt x="3807" y="8970"/>
                      <a:pt x="4586" y="8970"/>
                    </a:cubicBezTo>
                    <a:cubicBezTo>
                      <a:pt x="5569" y="8970"/>
                      <a:pt x="6546" y="8615"/>
                      <a:pt x="7315" y="7922"/>
                    </a:cubicBezTo>
                    <a:lnTo>
                      <a:pt x="9890" y="7922"/>
                    </a:lnTo>
                    <a:cubicBezTo>
                      <a:pt x="10261" y="8126"/>
                      <a:pt x="10677" y="8234"/>
                      <a:pt x="11102" y="8234"/>
                    </a:cubicBezTo>
                    <a:cubicBezTo>
                      <a:pt x="12496" y="8234"/>
                      <a:pt x="13630" y="7100"/>
                      <a:pt x="13630" y="5705"/>
                    </a:cubicBezTo>
                    <a:cubicBezTo>
                      <a:pt x="13632" y="4688"/>
                      <a:pt x="13022" y="3769"/>
                      <a:pt x="12086" y="3376"/>
                    </a:cubicBezTo>
                    <a:cubicBezTo>
                      <a:pt x="11880" y="1836"/>
                      <a:pt x="10567" y="687"/>
                      <a:pt x="9014" y="687"/>
                    </a:cubicBezTo>
                    <a:cubicBezTo>
                      <a:pt x="8886" y="687"/>
                      <a:pt x="8760" y="696"/>
                      <a:pt x="8632" y="713"/>
                    </a:cubicBezTo>
                    <a:cubicBezTo>
                      <a:pt x="8010" y="237"/>
                      <a:pt x="7268" y="0"/>
                      <a:pt x="65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49"/>
              <p:cNvSpPr/>
              <p:nvPr/>
            </p:nvSpPr>
            <p:spPr>
              <a:xfrm>
                <a:off x="6538150" y="2309325"/>
                <a:ext cx="33500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325" extrusionOk="0">
                    <a:moveTo>
                      <a:pt x="1056" y="1"/>
                    </a:moveTo>
                    <a:cubicBezTo>
                      <a:pt x="1053" y="1"/>
                      <a:pt x="1050" y="1"/>
                      <a:pt x="1048" y="1"/>
                    </a:cubicBezTo>
                    <a:cubicBezTo>
                      <a:pt x="470" y="1"/>
                      <a:pt x="1" y="471"/>
                      <a:pt x="1" y="1048"/>
                    </a:cubicBezTo>
                    <a:cubicBezTo>
                      <a:pt x="4" y="1202"/>
                      <a:pt x="130" y="1324"/>
                      <a:pt x="283" y="1324"/>
                    </a:cubicBezTo>
                    <a:cubicBezTo>
                      <a:pt x="438" y="1324"/>
                      <a:pt x="564" y="1202"/>
                      <a:pt x="567" y="1048"/>
                    </a:cubicBezTo>
                    <a:cubicBezTo>
                      <a:pt x="567" y="783"/>
                      <a:pt x="782" y="567"/>
                      <a:pt x="1048" y="567"/>
                    </a:cubicBezTo>
                    <a:cubicBezTo>
                      <a:pt x="1050" y="567"/>
                      <a:pt x="1053" y="568"/>
                      <a:pt x="1056" y="568"/>
                    </a:cubicBezTo>
                    <a:cubicBezTo>
                      <a:pt x="1213" y="568"/>
                      <a:pt x="1339" y="441"/>
                      <a:pt x="1339" y="283"/>
                    </a:cubicBezTo>
                    <a:cubicBezTo>
                      <a:pt x="1339" y="127"/>
                      <a:pt x="1213" y="1"/>
                      <a:pt x="1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49"/>
              <p:cNvSpPr/>
              <p:nvPr/>
            </p:nvSpPr>
            <p:spPr>
              <a:xfrm>
                <a:off x="6369950" y="2300850"/>
                <a:ext cx="38050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1522" extrusionOk="0">
                    <a:moveTo>
                      <a:pt x="1245" y="0"/>
                    </a:moveTo>
                    <a:cubicBezTo>
                      <a:pt x="557" y="0"/>
                      <a:pt x="0" y="557"/>
                      <a:pt x="0" y="1243"/>
                    </a:cubicBezTo>
                    <a:cubicBezTo>
                      <a:pt x="3" y="1398"/>
                      <a:pt x="130" y="1521"/>
                      <a:pt x="284" y="1521"/>
                    </a:cubicBezTo>
                    <a:cubicBezTo>
                      <a:pt x="437" y="1521"/>
                      <a:pt x="564" y="1398"/>
                      <a:pt x="568" y="1243"/>
                    </a:cubicBezTo>
                    <a:cubicBezTo>
                      <a:pt x="568" y="871"/>
                      <a:pt x="871" y="568"/>
                      <a:pt x="1245" y="566"/>
                    </a:cubicBezTo>
                    <a:cubicBezTo>
                      <a:pt x="1398" y="563"/>
                      <a:pt x="1521" y="437"/>
                      <a:pt x="1521" y="282"/>
                    </a:cubicBezTo>
                    <a:cubicBezTo>
                      <a:pt x="1521" y="130"/>
                      <a:pt x="1398" y="3"/>
                      <a:pt x="1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49"/>
              <p:cNvSpPr/>
              <p:nvPr/>
            </p:nvSpPr>
            <p:spPr>
              <a:xfrm>
                <a:off x="6431575" y="2256125"/>
                <a:ext cx="55875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1278" extrusionOk="0">
                    <a:moveTo>
                      <a:pt x="813" y="0"/>
                    </a:moveTo>
                    <a:cubicBezTo>
                      <a:pt x="610" y="0"/>
                      <a:pt x="404" y="42"/>
                      <a:pt x="206" y="131"/>
                    </a:cubicBezTo>
                    <a:cubicBezTo>
                      <a:pt x="64" y="195"/>
                      <a:pt x="0" y="363"/>
                      <a:pt x="64" y="505"/>
                    </a:cubicBezTo>
                    <a:cubicBezTo>
                      <a:pt x="111" y="611"/>
                      <a:pt x="215" y="673"/>
                      <a:pt x="323" y="673"/>
                    </a:cubicBezTo>
                    <a:cubicBezTo>
                      <a:pt x="362" y="673"/>
                      <a:pt x="401" y="665"/>
                      <a:pt x="439" y="649"/>
                    </a:cubicBezTo>
                    <a:cubicBezTo>
                      <a:pt x="561" y="594"/>
                      <a:pt x="689" y="568"/>
                      <a:pt x="815" y="568"/>
                    </a:cubicBezTo>
                    <a:cubicBezTo>
                      <a:pt x="1165" y="568"/>
                      <a:pt x="1500" y="769"/>
                      <a:pt x="1654" y="1110"/>
                    </a:cubicBezTo>
                    <a:cubicBezTo>
                      <a:pt x="1701" y="1215"/>
                      <a:pt x="1804" y="1277"/>
                      <a:pt x="1912" y="1277"/>
                    </a:cubicBezTo>
                    <a:cubicBezTo>
                      <a:pt x="1951" y="1277"/>
                      <a:pt x="1990" y="1269"/>
                      <a:pt x="2028" y="1252"/>
                    </a:cubicBezTo>
                    <a:cubicBezTo>
                      <a:pt x="2172" y="1188"/>
                      <a:pt x="2234" y="1020"/>
                      <a:pt x="2170" y="878"/>
                    </a:cubicBezTo>
                    <a:cubicBezTo>
                      <a:pt x="1922" y="327"/>
                      <a:pt x="1381" y="0"/>
                      <a:pt x="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16" name="Google Shape;716;p49"/>
          <p:cNvGrpSpPr/>
          <p:nvPr/>
        </p:nvGrpSpPr>
        <p:grpSpPr>
          <a:xfrm>
            <a:off x="1387951" y="3333752"/>
            <a:ext cx="454309" cy="345411"/>
            <a:chOff x="1295401" y="4074065"/>
            <a:chExt cx="454309" cy="345411"/>
          </a:xfrm>
        </p:grpSpPr>
        <p:sp>
          <p:nvSpPr>
            <p:cNvPr id="717" name="Google Shape;717;p49"/>
            <p:cNvSpPr/>
            <p:nvPr/>
          </p:nvSpPr>
          <p:spPr>
            <a:xfrm>
              <a:off x="1354610" y="4074065"/>
              <a:ext cx="395100" cy="33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8" name="Google Shape;718;p49"/>
            <p:cNvGrpSpPr/>
            <p:nvPr/>
          </p:nvGrpSpPr>
          <p:grpSpPr>
            <a:xfrm>
              <a:off x="1295401" y="4207877"/>
              <a:ext cx="361119" cy="211599"/>
              <a:chOff x="1754125" y="3847675"/>
              <a:chExt cx="340775" cy="217025"/>
            </a:xfrm>
          </p:grpSpPr>
          <p:sp>
            <p:nvSpPr>
              <p:cNvPr id="719" name="Google Shape;719;p49"/>
              <p:cNvSpPr/>
              <p:nvPr/>
            </p:nvSpPr>
            <p:spPr>
              <a:xfrm>
                <a:off x="1754125" y="3847675"/>
                <a:ext cx="340775" cy="217025"/>
              </a:xfrm>
              <a:custGeom>
                <a:avLst/>
                <a:gdLst/>
                <a:ahLst/>
                <a:cxnLst/>
                <a:rect l="l" t="t" r="r" b="b"/>
                <a:pathLst>
                  <a:path w="13631" h="8681" extrusionOk="0">
                    <a:moveTo>
                      <a:pt x="9133" y="587"/>
                    </a:moveTo>
                    <a:lnTo>
                      <a:pt x="9133" y="2781"/>
                    </a:lnTo>
                    <a:lnTo>
                      <a:pt x="8917" y="2587"/>
                    </a:lnTo>
                    <a:cubicBezTo>
                      <a:pt x="8865" y="2540"/>
                      <a:pt x="8799" y="2516"/>
                      <a:pt x="8732" y="2516"/>
                    </a:cubicBezTo>
                    <a:cubicBezTo>
                      <a:pt x="8666" y="2516"/>
                      <a:pt x="8600" y="2540"/>
                      <a:pt x="8548" y="2587"/>
                    </a:cubicBezTo>
                    <a:lnTo>
                      <a:pt x="8332" y="2781"/>
                    </a:lnTo>
                    <a:lnTo>
                      <a:pt x="8332" y="587"/>
                    </a:lnTo>
                    <a:close/>
                    <a:moveTo>
                      <a:pt x="5994" y="587"/>
                    </a:moveTo>
                    <a:cubicBezTo>
                      <a:pt x="6285" y="587"/>
                      <a:pt x="6523" y="824"/>
                      <a:pt x="6523" y="1116"/>
                    </a:cubicBezTo>
                    <a:lnTo>
                      <a:pt x="6523" y="7111"/>
                    </a:lnTo>
                    <a:cubicBezTo>
                      <a:pt x="6360" y="7022"/>
                      <a:pt x="6178" y="6977"/>
                      <a:pt x="5994" y="6977"/>
                    </a:cubicBezTo>
                    <a:lnTo>
                      <a:pt x="1704" y="6977"/>
                    </a:lnTo>
                    <a:lnTo>
                      <a:pt x="1704" y="1023"/>
                    </a:lnTo>
                    <a:lnTo>
                      <a:pt x="1704" y="587"/>
                    </a:lnTo>
                    <a:close/>
                    <a:moveTo>
                      <a:pt x="11927" y="587"/>
                    </a:moveTo>
                    <a:lnTo>
                      <a:pt x="11927" y="6977"/>
                    </a:lnTo>
                    <a:lnTo>
                      <a:pt x="7636" y="6977"/>
                    </a:lnTo>
                    <a:cubicBezTo>
                      <a:pt x="7452" y="6977"/>
                      <a:pt x="7270" y="7024"/>
                      <a:pt x="7108" y="7111"/>
                    </a:cubicBezTo>
                    <a:lnTo>
                      <a:pt x="7108" y="1116"/>
                    </a:lnTo>
                    <a:cubicBezTo>
                      <a:pt x="7108" y="824"/>
                      <a:pt x="7345" y="587"/>
                      <a:pt x="7636" y="587"/>
                    </a:cubicBezTo>
                    <a:lnTo>
                      <a:pt x="7774" y="587"/>
                    </a:lnTo>
                    <a:lnTo>
                      <a:pt x="7774" y="3397"/>
                    </a:lnTo>
                    <a:cubicBezTo>
                      <a:pt x="7771" y="3566"/>
                      <a:pt x="7908" y="3680"/>
                      <a:pt x="8053" y="3680"/>
                    </a:cubicBezTo>
                    <a:cubicBezTo>
                      <a:pt x="8117" y="3680"/>
                      <a:pt x="8182" y="3658"/>
                      <a:pt x="8237" y="3608"/>
                    </a:cubicBezTo>
                    <a:lnTo>
                      <a:pt x="8732" y="3165"/>
                    </a:lnTo>
                    <a:lnTo>
                      <a:pt x="9226" y="3608"/>
                    </a:lnTo>
                    <a:cubicBezTo>
                      <a:pt x="9278" y="3653"/>
                      <a:pt x="9343" y="3679"/>
                      <a:pt x="9412" y="3679"/>
                    </a:cubicBezTo>
                    <a:cubicBezTo>
                      <a:pt x="9568" y="3679"/>
                      <a:pt x="9694" y="3551"/>
                      <a:pt x="9691" y="3395"/>
                    </a:cubicBezTo>
                    <a:lnTo>
                      <a:pt x="9691" y="587"/>
                    </a:lnTo>
                    <a:close/>
                    <a:moveTo>
                      <a:pt x="13045" y="1307"/>
                    </a:moveTo>
                    <a:lnTo>
                      <a:pt x="13045" y="8094"/>
                    </a:lnTo>
                    <a:lnTo>
                      <a:pt x="7108" y="8094"/>
                    </a:lnTo>
                    <a:lnTo>
                      <a:pt x="7108" y="8091"/>
                    </a:lnTo>
                    <a:cubicBezTo>
                      <a:pt x="7108" y="7799"/>
                      <a:pt x="7345" y="7562"/>
                      <a:pt x="7636" y="7562"/>
                    </a:cubicBezTo>
                    <a:lnTo>
                      <a:pt x="12221" y="7562"/>
                    </a:lnTo>
                    <a:cubicBezTo>
                      <a:pt x="12382" y="7562"/>
                      <a:pt x="12512" y="7431"/>
                      <a:pt x="12512" y="7272"/>
                    </a:cubicBezTo>
                    <a:lnTo>
                      <a:pt x="12512" y="1307"/>
                    </a:lnTo>
                    <a:close/>
                    <a:moveTo>
                      <a:pt x="1117" y="1307"/>
                    </a:moveTo>
                    <a:lnTo>
                      <a:pt x="1117" y="7272"/>
                    </a:lnTo>
                    <a:cubicBezTo>
                      <a:pt x="1117" y="7433"/>
                      <a:pt x="1248" y="7562"/>
                      <a:pt x="1409" y="7562"/>
                    </a:cubicBezTo>
                    <a:lnTo>
                      <a:pt x="5994" y="7562"/>
                    </a:lnTo>
                    <a:cubicBezTo>
                      <a:pt x="6285" y="7562"/>
                      <a:pt x="6523" y="7799"/>
                      <a:pt x="6523" y="8091"/>
                    </a:cubicBezTo>
                    <a:lnTo>
                      <a:pt x="6523" y="8121"/>
                    </a:lnTo>
                    <a:lnTo>
                      <a:pt x="585" y="8121"/>
                    </a:lnTo>
                    <a:lnTo>
                      <a:pt x="585" y="1307"/>
                    </a:lnTo>
                    <a:close/>
                    <a:moveTo>
                      <a:pt x="1409" y="1"/>
                    </a:moveTo>
                    <a:cubicBezTo>
                      <a:pt x="1248" y="1"/>
                      <a:pt x="1117" y="132"/>
                      <a:pt x="1117" y="293"/>
                    </a:cubicBezTo>
                    <a:lnTo>
                      <a:pt x="1117" y="722"/>
                    </a:lnTo>
                    <a:lnTo>
                      <a:pt x="290" y="722"/>
                    </a:lnTo>
                    <a:cubicBezTo>
                      <a:pt x="130" y="722"/>
                      <a:pt x="0" y="851"/>
                      <a:pt x="0" y="1012"/>
                    </a:cubicBezTo>
                    <a:lnTo>
                      <a:pt x="0" y="8391"/>
                    </a:lnTo>
                    <a:cubicBezTo>
                      <a:pt x="0" y="8551"/>
                      <a:pt x="130" y="8681"/>
                      <a:pt x="290" y="8681"/>
                    </a:cubicBezTo>
                    <a:lnTo>
                      <a:pt x="13340" y="8681"/>
                    </a:lnTo>
                    <a:cubicBezTo>
                      <a:pt x="13501" y="8681"/>
                      <a:pt x="13630" y="8551"/>
                      <a:pt x="13630" y="8391"/>
                    </a:cubicBezTo>
                    <a:lnTo>
                      <a:pt x="13630" y="1012"/>
                    </a:lnTo>
                    <a:cubicBezTo>
                      <a:pt x="13630" y="851"/>
                      <a:pt x="13501" y="722"/>
                      <a:pt x="13340" y="722"/>
                    </a:cubicBezTo>
                    <a:lnTo>
                      <a:pt x="12485" y="722"/>
                    </a:lnTo>
                    <a:lnTo>
                      <a:pt x="12485" y="293"/>
                    </a:lnTo>
                    <a:cubicBezTo>
                      <a:pt x="12485" y="132"/>
                      <a:pt x="12356" y="1"/>
                      <a:pt x="12195" y="1"/>
                    </a:cubicBezTo>
                    <a:lnTo>
                      <a:pt x="7621" y="1"/>
                    </a:lnTo>
                    <a:cubicBezTo>
                      <a:pt x="7309" y="1"/>
                      <a:pt x="7012" y="132"/>
                      <a:pt x="6802" y="360"/>
                    </a:cubicBezTo>
                    <a:cubicBezTo>
                      <a:pt x="6591" y="132"/>
                      <a:pt x="6293" y="1"/>
                      <a:pt x="59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49"/>
              <p:cNvSpPr/>
              <p:nvPr/>
            </p:nvSpPr>
            <p:spPr>
              <a:xfrm>
                <a:off x="1812650" y="3878325"/>
                <a:ext cx="8872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586" extrusionOk="0">
                    <a:moveTo>
                      <a:pt x="294" y="1"/>
                    </a:moveTo>
                    <a:cubicBezTo>
                      <a:pt x="133" y="1"/>
                      <a:pt x="4" y="130"/>
                      <a:pt x="2" y="291"/>
                    </a:cubicBezTo>
                    <a:cubicBezTo>
                      <a:pt x="1" y="452"/>
                      <a:pt x="130" y="584"/>
                      <a:pt x="291" y="586"/>
                    </a:cubicBezTo>
                    <a:lnTo>
                      <a:pt x="3252" y="586"/>
                    </a:lnTo>
                    <a:cubicBezTo>
                      <a:pt x="3253" y="586"/>
                      <a:pt x="3254" y="586"/>
                      <a:pt x="3255" y="586"/>
                    </a:cubicBezTo>
                    <a:cubicBezTo>
                      <a:pt x="3414" y="586"/>
                      <a:pt x="3545" y="457"/>
                      <a:pt x="3547" y="296"/>
                    </a:cubicBezTo>
                    <a:cubicBezTo>
                      <a:pt x="3548" y="135"/>
                      <a:pt x="3419" y="3"/>
                      <a:pt x="3257" y="1"/>
                    </a:cubicBezTo>
                    <a:lnTo>
                      <a:pt x="297" y="1"/>
                    </a:lnTo>
                    <a:cubicBezTo>
                      <a:pt x="296" y="1"/>
                      <a:pt x="295" y="1"/>
                      <a:pt x="2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49"/>
              <p:cNvSpPr/>
              <p:nvPr/>
            </p:nvSpPr>
            <p:spPr>
              <a:xfrm>
                <a:off x="1812650" y="3916275"/>
                <a:ext cx="8872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586" extrusionOk="0">
                    <a:moveTo>
                      <a:pt x="294" y="1"/>
                    </a:moveTo>
                    <a:cubicBezTo>
                      <a:pt x="133" y="1"/>
                      <a:pt x="4" y="130"/>
                      <a:pt x="2" y="289"/>
                    </a:cubicBezTo>
                    <a:cubicBezTo>
                      <a:pt x="1" y="452"/>
                      <a:pt x="130" y="584"/>
                      <a:pt x="291" y="586"/>
                    </a:cubicBezTo>
                    <a:lnTo>
                      <a:pt x="3252" y="586"/>
                    </a:lnTo>
                    <a:cubicBezTo>
                      <a:pt x="3253" y="586"/>
                      <a:pt x="3254" y="586"/>
                      <a:pt x="3255" y="586"/>
                    </a:cubicBezTo>
                    <a:cubicBezTo>
                      <a:pt x="3414" y="586"/>
                      <a:pt x="3545" y="455"/>
                      <a:pt x="3547" y="296"/>
                    </a:cubicBezTo>
                    <a:cubicBezTo>
                      <a:pt x="3548" y="133"/>
                      <a:pt x="3419" y="2"/>
                      <a:pt x="3257" y="1"/>
                    </a:cubicBezTo>
                    <a:lnTo>
                      <a:pt x="297" y="1"/>
                    </a:lnTo>
                    <a:cubicBezTo>
                      <a:pt x="296" y="1"/>
                      <a:pt x="295" y="1"/>
                      <a:pt x="2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49"/>
              <p:cNvSpPr/>
              <p:nvPr/>
            </p:nvSpPr>
            <p:spPr>
              <a:xfrm>
                <a:off x="1812650" y="3953525"/>
                <a:ext cx="8872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586" extrusionOk="0">
                    <a:moveTo>
                      <a:pt x="294" y="1"/>
                    </a:moveTo>
                    <a:cubicBezTo>
                      <a:pt x="133" y="1"/>
                      <a:pt x="4" y="130"/>
                      <a:pt x="2" y="291"/>
                    </a:cubicBezTo>
                    <a:cubicBezTo>
                      <a:pt x="1" y="452"/>
                      <a:pt x="130" y="584"/>
                      <a:pt x="291" y="586"/>
                    </a:cubicBezTo>
                    <a:lnTo>
                      <a:pt x="3252" y="586"/>
                    </a:lnTo>
                    <a:cubicBezTo>
                      <a:pt x="3253" y="586"/>
                      <a:pt x="3254" y="586"/>
                      <a:pt x="3255" y="586"/>
                    </a:cubicBezTo>
                    <a:cubicBezTo>
                      <a:pt x="3414" y="586"/>
                      <a:pt x="3545" y="457"/>
                      <a:pt x="3547" y="297"/>
                    </a:cubicBezTo>
                    <a:cubicBezTo>
                      <a:pt x="3548" y="135"/>
                      <a:pt x="3419" y="2"/>
                      <a:pt x="3257" y="1"/>
                    </a:cubicBezTo>
                    <a:lnTo>
                      <a:pt x="297" y="1"/>
                    </a:lnTo>
                    <a:cubicBezTo>
                      <a:pt x="296" y="1"/>
                      <a:pt x="295" y="1"/>
                      <a:pt x="2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49"/>
              <p:cNvSpPr/>
              <p:nvPr/>
            </p:nvSpPr>
            <p:spPr>
              <a:xfrm>
                <a:off x="1812650" y="3990825"/>
                <a:ext cx="8872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586" extrusionOk="0">
                    <a:moveTo>
                      <a:pt x="294" y="0"/>
                    </a:moveTo>
                    <a:cubicBezTo>
                      <a:pt x="133" y="0"/>
                      <a:pt x="4" y="129"/>
                      <a:pt x="2" y="290"/>
                    </a:cubicBezTo>
                    <a:cubicBezTo>
                      <a:pt x="1" y="451"/>
                      <a:pt x="130" y="584"/>
                      <a:pt x="291" y="585"/>
                    </a:cubicBezTo>
                    <a:lnTo>
                      <a:pt x="3252" y="585"/>
                    </a:lnTo>
                    <a:cubicBezTo>
                      <a:pt x="3253" y="585"/>
                      <a:pt x="3254" y="585"/>
                      <a:pt x="3255" y="585"/>
                    </a:cubicBezTo>
                    <a:cubicBezTo>
                      <a:pt x="3414" y="585"/>
                      <a:pt x="3545" y="456"/>
                      <a:pt x="3547" y="295"/>
                    </a:cubicBezTo>
                    <a:cubicBezTo>
                      <a:pt x="3548" y="134"/>
                      <a:pt x="3419" y="2"/>
                      <a:pt x="3257" y="0"/>
                    </a:cubicBezTo>
                    <a:lnTo>
                      <a:pt x="297" y="0"/>
                    </a:lnTo>
                    <a:cubicBezTo>
                      <a:pt x="296" y="0"/>
                      <a:pt x="295" y="0"/>
                      <a:pt x="2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49"/>
              <p:cNvSpPr/>
              <p:nvPr/>
            </p:nvSpPr>
            <p:spPr>
              <a:xfrm>
                <a:off x="2006325" y="3878325"/>
                <a:ext cx="298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586" extrusionOk="0">
                    <a:moveTo>
                      <a:pt x="296" y="1"/>
                    </a:moveTo>
                    <a:cubicBezTo>
                      <a:pt x="135" y="1"/>
                      <a:pt x="4" y="130"/>
                      <a:pt x="2" y="291"/>
                    </a:cubicBezTo>
                    <a:cubicBezTo>
                      <a:pt x="1" y="452"/>
                      <a:pt x="132" y="584"/>
                      <a:pt x="293" y="586"/>
                    </a:cubicBezTo>
                    <a:lnTo>
                      <a:pt x="895" y="586"/>
                    </a:lnTo>
                    <a:cubicBezTo>
                      <a:pt x="896" y="586"/>
                      <a:pt x="897" y="586"/>
                      <a:pt x="898" y="586"/>
                    </a:cubicBezTo>
                    <a:cubicBezTo>
                      <a:pt x="1057" y="586"/>
                      <a:pt x="1188" y="457"/>
                      <a:pt x="1190" y="296"/>
                    </a:cubicBezTo>
                    <a:cubicBezTo>
                      <a:pt x="1191" y="135"/>
                      <a:pt x="1062" y="3"/>
                      <a:pt x="899" y="1"/>
                    </a:cubicBezTo>
                    <a:lnTo>
                      <a:pt x="299" y="1"/>
                    </a:lnTo>
                    <a:cubicBezTo>
                      <a:pt x="298" y="1"/>
                      <a:pt x="297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49"/>
              <p:cNvSpPr/>
              <p:nvPr/>
            </p:nvSpPr>
            <p:spPr>
              <a:xfrm>
                <a:off x="2006325" y="3916275"/>
                <a:ext cx="298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586" extrusionOk="0">
                    <a:moveTo>
                      <a:pt x="296" y="1"/>
                    </a:moveTo>
                    <a:cubicBezTo>
                      <a:pt x="135" y="1"/>
                      <a:pt x="4" y="130"/>
                      <a:pt x="2" y="289"/>
                    </a:cubicBezTo>
                    <a:cubicBezTo>
                      <a:pt x="1" y="452"/>
                      <a:pt x="132" y="584"/>
                      <a:pt x="293" y="586"/>
                    </a:cubicBezTo>
                    <a:lnTo>
                      <a:pt x="895" y="586"/>
                    </a:lnTo>
                    <a:cubicBezTo>
                      <a:pt x="896" y="586"/>
                      <a:pt x="897" y="586"/>
                      <a:pt x="898" y="586"/>
                    </a:cubicBezTo>
                    <a:cubicBezTo>
                      <a:pt x="1057" y="586"/>
                      <a:pt x="1188" y="455"/>
                      <a:pt x="1190" y="296"/>
                    </a:cubicBezTo>
                    <a:cubicBezTo>
                      <a:pt x="1191" y="133"/>
                      <a:pt x="1062" y="2"/>
                      <a:pt x="899" y="1"/>
                    </a:cubicBezTo>
                    <a:lnTo>
                      <a:pt x="299" y="1"/>
                    </a:lnTo>
                    <a:cubicBezTo>
                      <a:pt x="298" y="1"/>
                      <a:pt x="297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49"/>
              <p:cNvSpPr/>
              <p:nvPr/>
            </p:nvSpPr>
            <p:spPr>
              <a:xfrm>
                <a:off x="1947600" y="3953525"/>
                <a:ext cx="887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586" extrusionOk="0">
                    <a:moveTo>
                      <a:pt x="296" y="1"/>
                    </a:moveTo>
                    <a:cubicBezTo>
                      <a:pt x="135" y="1"/>
                      <a:pt x="4" y="130"/>
                      <a:pt x="2" y="291"/>
                    </a:cubicBezTo>
                    <a:cubicBezTo>
                      <a:pt x="0" y="452"/>
                      <a:pt x="130" y="584"/>
                      <a:pt x="292" y="586"/>
                    </a:cubicBezTo>
                    <a:lnTo>
                      <a:pt x="3252" y="586"/>
                    </a:lnTo>
                    <a:cubicBezTo>
                      <a:pt x="3253" y="586"/>
                      <a:pt x="3253" y="586"/>
                      <a:pt x="3254" y="586"/>
                    </a:cubicBezTo>
                    <a:cubicBezTo>
                      <a:pt x="3415" y="586"/>
                      <a:pt x="3545" y="457"/>
                      <a:pt x="3546" y="297"/>
                    </a:cubicBezTo>
                    <a:cubicBezTo>
                      <a:pt x="3548" y="135"/>
                      <a:pt x="3418" y="2"/>
                      <a:pt x="3258" y="1"/>
                    </a:cubicBezTo>
                    <a:lnTo>
                      <a:pt x="298" y="1"/>
                    </a:lnTo>
                    <a:cubicBezTo>
                      <a:pt x="297" y="1"/>
                      <a:pt x="296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49"/>
              <p:cNvSpPr/>
              <p:nvPr/>
            </p:nvSpPr>
            <p:spPr>
              <a:xfrm>
                <a:off x="1947600" y="3990825"/>
                <a:ext cx="887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586" extrusionOk="0">
                    <a:moveTo>
                      <a:pt x="296" y="0"/>
                    </a:moveTo>
                    <a:cubicBezTo>
                      <a:pt x="135" y="0"/>
                      <a:pt x="4" y="129"/>
                      <a:pt x="2" y="290"/>
                    </a:cubicBezTo>
                    <a:cubicBezTo>
                      <a:pt x="0" y="451"/>
                      <a:pt x="130" y="584"/>
                      <a:pt x="292" y="585"/>
                    </a:cubicBezTo>
                    <a:lnTo>
                      <a:pt x="3252" y="585"/>
                    </a:lnTo>
                    <a:cubicBezTo>
                      <a:pt x="3253" y="585"/>
                      <a:pt x="3253" y="585"/>
                      <a:pt x="3254" y="585"/>
                    </a:cubicBezTo>
                    <a:cubicBezTo>
                      <a:pt x="3415" y="585"/>
                      <a:pt x="3545" y="456"/>
                      <a:pt x="3546" y="295"/>
                    </a:cubicBezTo>
                    <a:cubicBezTo>
                      <a:pt x="3548" y="134"/>
                      <a:pt x="3418" y="2"/>
                      <a:pt x="3258" y="0"/>
                    </a:cubicBezTo>
                    <a:lnTo>
                      <a:pt x="298" y="0"/>
                    </a:lnTo>
                    <a:cubicBezTo>
                      <a:pt x="297" y="0"/>
                      <a:pt x="296" y="0"/>
                      <a:pt x="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28" name="Google Shape;728;p49"/>
          <p:cNvGrpSpPr/>
          <p:nvPr/>
        </p:nvGrpSpPr>
        <p:grpSpPr>
          <a:xfrm>
            <a:off x="1387947" y="2928113"/>
            <a:ext cx="455990" cy="405631"/>
            <a:chOff x="1296610" y="3581400"/>
            <a:chExt cx="455990" cy="405631"/>
          </a:xfrm>
        </p:grpSpPr>
        <p:sp>
          <p:nvSpPr>
            <p:cNvPr id="729" name="Google Shape;729;p49"/>
            <p:cNvSpPr/>
            <p:nvPr/>
          </p:nvSpPr>
          <p:spPr>
            <a:xfrm>
              <a:off x="1357500" y="3581400"/>
              <a:ext cx="3951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49"/>
            <p:cNvSpPr/>
            <p:nvPr/>
          </p:nvSpPr>
          <p:spPr>
            <a:xfrm>
              <a:off x="1296610" y="3654142"/>
              <a:ext cx="361119" cy="332889"/>
            </a:xfrm>
            <a:custGeom>
              <a:avLst/>
              <a:gdLst/>
              <a:ahLst/>
              <a:cxnLst/>
              <a:rect l="l" t="t" r="r" b="b"/>
              <a:pathLst>
                <a:path w="13631" h="13657" extrusionOk="0">
                  <a:moveTo>
                    <a:pt x="12797" y="693"/>
                  </a:moveTo>
                  <a:cubicBezTo>
                    <a:pt x="12891" y="693"/>
                    <a:pt x="12967" y="769"/>
                    <a:pt x="12967" y="863"/>
                  </a:cubicBezTo>
                  <a:lnTo>
                    <a:pt x="12967" y="6469"/>
                  </a:lnTo>
                  <a:lnTo>
                    <a:pt x="11287" y="6469"/>
                  </a:lnTo>
                  <a:cubicBezTo>
                    <a:pt x="11287" y="6469"/>
                    <a:pt x="11555" y="5941"/>
                    <a:pt x="11555" y="5630"/>
                  </a:cubicBezTo>
                  <a:cubicBezTo>
                    <a:pt x="11541" y="4817"/>
                    <a:pt x="10886" y="4164"/>
                    <a:pt x="10073" y="4153"/>
                  </a:cubicBezTo>
                  <a:cubicBezTo>
                    <a:pt x="10066" y="4153"/>
                    <a:pt x="10059" y="4153"/>
                    <a:pt x="10053" y="4153"/>
                  </a:cubicBezTo>
                  <a:cubicBezTo>
                    <a:pt x="9251" y="4153"/>
                    <a:pt x="8588" y="4785"/>
                    <a:pt x="8554" y="5590"/>
                  </a:cubicBezTo>
                  <a:cubicBezTo>
                    <a:pt x="8546" y="5913"/>
                    <a:pt x="8639" y="6229"/>
                    <a:pt x="8820" y="6496"/>
                  </a:cubicBezTo>
                  <a:lnTo>
                    <a:pt x="7162" y="6496"/>
                  </a:lnTo>
                  <a:lnTo>
                    <a:pt x="7162" y="4332"/>
                  </a:lnTo>
                  <a:cubicBezTo>
                    <a:pt x="7162" y="4145"/>
                    <a:pt x="7011" y="3992"/>
                    <a:pt x="6824" y="3992"/>
                  </a:cubicBezTo>
                  <a:lnTo>
                    <a:pt x="6811" y="3992"/>
                  </a:lnTo>
                  <a:cubicBezTo>
                    <a:pt x="6566" y="3994"/>
                    <a:pt x="6329" y="4076"/>
                    <a:pt x="6137" y="4229"/>
                  </a:cubicBezTo>
                  <a:cubicBezTo>
                    <a:pt x="5994" y="4339"/>
                    <a:pt x="5820" y="4400"/>
                    <a:pt x="5641" y="4400"/>
                  </a:cubicBezTo>
                  <a:cubicBezTo>
                    <a:pt x="5632" y="4400"/>
                    <a:pt x="5623" y="4400"/>
                    <a:pt x="5615" y="4399"/>
                  </a:cubicBezTo>
                  <a:cubicBezTo>
                    <a:pt x="5190" y="4388"/>
                    <a:pt x="4833" y="4033"/>
                    <a:pt x="4819" y="3607"/>
                  </a:cubicBezTo>
                  <a:cubicBezTo>
                    <a:pt x="4810" y="3292"/>
                    <a:pt x="4981" y="2997"/>
                    <a:pt x="5262" y="2853"/>
                  </a:cubicBezTo>
                  <a:cubicBezTo>
                    <a:pt x="5381" y="2792"/>
                    <a:pt x="5510" y="2762"/>
                    <a:pt x="5638" y="2762"/>
                  </a:cubicBezTo>
                  <a:cubicBezTo>
                    <a:pt x="5814" y="2762"/>
                    <a:pt x="5989" y="2818"/>
                    <a:pt x="6134" y="2928"/>
                  </a:cubicBezTo>
                  <a:cubicBezTo>
                    <a:pt x="6329" y="3083"/>
                    <a:pt x="6571" y="3167"/>
                    <a:pt x="6819" y="3167"/>
                  </a:cubicBezTo>
                  <a:lnTo>
                    <a:pt x="6824" y="3167"/>
                  </a:lnTo>
                  <a:cubicBezTo>
                    <a:pt x="7011" y="3167"/>
                    <a:pt x="7162" y="3016"/>
                    <a:pt x="7162" y="2828"/>
                  </a:cubicBezTo>
                  <a:lnTo>
                    <a:pt x="7162" y="693"/>
                  </a:lnTo>
                  <a:close/>
                  <a:moveTo>
                    <a:pt x="6471" y="693"/>
                  </a:moveTo>
                  <a:lnTo>
                    <a:pt x="6471" y="2353"/>
                  </a:lnTo>
                  <a:cubicBezTo>
                    <a:pt x="6227" y="2179"/>
                    <a:pt x="5935" y="2086"/>
                    <a:pt x="5636" y="2086"/>
                  </a:cubicBezTo>
                  <a:cubicBezTo>
                    <a:pt x="5631" y="2086"/>
                    <a:pt x="5626" y="2086"/>
                    <a:pt x="5621" y="2086"/>
                  </a:cubicBezTo>
                  <a:cubicBezTo>
                    <a:pt x="4811" y="2100"/>
                    <a:pt x="4159" y="2757"/>
                    <a:pt x="4148" y="3566"/>
                  </a:cubicBezTo>
                  <a:cubicBezTo>
                    <a:pt x="4137" y="4377"/>
                    <a:pt x="4772" y="5050"/>
                    <a:pt x="5582" y="5086"/>
                  </a:cubicBezTo>
                  <a:cubicBezTo>
                    <a:pt x="5596" y="5086"/>
                    <a:pt x="5611" y="5086"/>
                    <a:pt x="5625" y="5086"/>
                  </a:cubicBezTo>
                  <a:cubicBezTo>
                    <a:pt x="5931" y="5086"/>
                    <a:pt x="6231" y="4992"/>
                    <a:pt x="6498" y="4819"/>
                  </a:cubicBezTo>
                  <a:lnTo>
                    <a:pt x="6498" y="6496"/>
                  </a:lnTo>
                  <a:lnTo>
                    <a:pt x="4332" y="6496"/>
                  </a:lnTo>
                  <a:cubicBezTo>
                    <a:pt x="4145" y="6496"/>
                    <a:pt x="3994" y="6649"/>
                    <a:pt x="3994" y="6836"/>
                  </a:cubicBezTo>
                  <a:lnTo>
                    <a:pt x="3994" y="6849"/>
                  </a:lnTo>
                  <a:cubicBezTo>
                    <a:pt x="3995" y="7095"/>
                    <a:pt x="4078" y="7334"/>
                    <a:pt x="4231" y="7527"/>
                  </a:cubicBezTo>
                  <a:cubicBezTo>
                    <a:pt x="4346" y="7677"/>
                    <a:pt x="4406" y="7863"/>
                    <a:pt x="4401" y="8053"/>
                  </a:cubicBezTo>
                  <a:cubicBezTo>
                    <a:pt x="4388" y="8479"/>
                    <a:pt x="4034" y="8838"/>
                    <a:pt x="3608" y="8852"/>
                  </a:cubicBezTo>
                  <a:cubicBezTo>
                    <a:pt x="3600" y="8852"/>
                    <a:pt x="3592" y="8852"/>
                    <a:pt x="3584" y="8852"/>
                  </a:cubicBezTo>
                  <a:cubicBezTo>
                    <a:pt x="3277" y="8852"/>
                    <a:pt x="2993" y="8681"/>
                    <a:pt x="2853" y="8405"/>
                  </a:cubicBezTo>
                  <a:cubicBezTo>
                    <a:pt x="2708" y="8123"/>
                    <a:pt x="2738" y="7783"/>
                    <a:pt x="2930" y="7530"/>
                  </a:cubicBezTo>
                  <a:cubicBezTo>
                    <a:pt x="3084" y="7334"/>
                    <a:pt x="3167" y="7092"/>
                    <a:pt x="3168" y="6842"/>
                  </a:cubicBezTo>
                  <a:lnTo>
                    <a:pt x="3168" y="6836"/>
                  </a:lnTo>
                  <a:cubicBezTo>
                    <a:pt x="3168" y="6649"/>
                    <a:pt x="3017" y="6496"/>
                    <a:pt x="2830" y="6496"/>
                  </a:cubicBezTo>
                  <a:lnTo>
                    <a:pt x="693" y="6496"/>
                  </a:lnTo>
                  <a:lnTo>
                    <a:pt x="693" y="863"/>
                  </a:lnTo>
                  <a:cubicBezTo>
                    <a:pt x="693" y="769"/>
                    <a:pt x="769" y="693"/>
                    <a:pt x="863" y="693"/>
                  </a:cubicBezTo>
                  <a:close/>
                  <a:moveTo>
                    <a:pt x="6471" y="7162"/>
                  </a:moveTo>
                  <a:lnTo>
                    <a:pt x="6471" y="9309"/>
                  </a:lnTo>
                  <a:cubicBezTo>
                    <a:pt x="6471" y="9309"/>
                    <a:pt x="6624" y="9638"/>
                    <a:pt x="6807" y="9638"/>
                  </a:cubicBezTo>
                  <a:cubicBezTo>
                    <a:pt x="6810" y="9638"/>
                    <a:pt x="6813" y="9638"/>
                    <a:pt x="6816" y="9638"/>
                  </a:cubicBezTo>
                  <a:lnTo>
                    <a:pt x="6830" y="9638"/>
                  </a:lnTo>
                  <a:cubicBezTo>
                    <a:pt x="6844" y="9639"/>
                    <a:pt x="6858" y="9639"/>
                    <a:pt x="6873" y="9639"/>
                  </a:cubicBezTo>
                  <a:cubicBezTo>
                    <a:pt x="7101" y="9639"/>
                    <a:pt x="7319" y="9557"/>
                    <a:pt x="7508" y="9410"/>
                  </a:cubicBezTo>
                  <a:cubicBezTo>
                    <a:pt x="7651" y="9300"/>
                    <a:pt x="7827" y="9240"/>
                    <a:pt x="8008" y="9240"/>
                  </a:cubicBezTo>
                  <a:cubicBezTo>
                    <a:pt x="8016" y="9240"/>
                    <a:pt x="8025" y="9240"/>
                    <a:pt x="8034" y="9240"/>
                  </a:cubicBezTo>
                  <a:cubicBezTo>
                    <a:pt x="8460" y="9251"/>
                    <a:pt x="8819" y="9608"/>
                    <a:pt x="8833" y="10036"/>
                  </a:cubicBezTo>
                  <a:cubicBezTo>
                    <a:pt x="8844" y="10354"/>
                    <a:pt x="8671" y="10649"/>
                    <a:pt x="8388" y="10795"/>
                  </a:cubicBezTo>
                  <a:cubicBezTo>
                    <a:pt x="8270" y="10856"/>
                    <a:pt x="8140" y="10887"/>
                    <a:pt x="8011" y="10887"/>
                  </a:cubicBezTo>
                  <a:cubicBezTo>
                    <a:pt x="7834" y="10887"/>
                    <a:pt x="7658" y="10830"/>
                    <a:pt x="7512" y="10717"/>
                  </a:cubicBezTo>
                  <a:cubicBezTo>
                    <a:pt x="7313" y="10565"/>
                    <a:pt x="7073" y="10477"/>
                    <a:pt x="6822" y="10465"/>
                  </a:cubicBezTo>
                  <a:lnTo>
                    <a:pt x="6816" y="10463"/>
                  </a:lnTo>
                  <a:cubicBezTo>
                    <a:pt x="6629" y="10477"/>
                    <a:pt x="6496" y="10816"/>
                    <a:pt x="6496" y="10816"/>
                  </a:cubicBezTo>
                  <a:lnTo>
                    <a:pt x="6496" y="12965"/>
                  </a:lnTo>
                  <a:lnTo>
                    <a:pt x="835" y="12965"/>
                  </a:lnTo>
                  <a:cubicBezTo>
                    <a:pt x="741" y="12965"/>
                    <a:pt x="665" y="12889"/>
                    <a:pt x="665" y="12795"/>
                  </a:cubicBezTo>
                  <a:lnTo>
                    <a:pt x="665" y="7162"/>
                  </a:lnTo>
                  <a:lnTo>
                    <a:pt x="2332" y="7162"/>
                  </a:lnTo>
                  <a:cubicBezTo>
                    <a:pt x="2014" y="7621"/>
                    <a:pt x="1977" y="8218"/>
                    <a:pt x="2236" y="8713"/>
                  </a:cubicBezTo>
                  <a:cubicBezTo>
                    <a:pt x="2494" y="9209"/>
                    <a:pt x="3006" y="9519"/>
                    <a:pt x="3565" y="9519"/>
                  </a:cubicBezTo>
                  <a:lnTo>
                    <a:pt x="3616" y="9519"/>
                  </a:lnTo>
                  <a:cubicBezTo>
                    <a:pt x="4167" y="9502"/>
                    <a:pt x="4663" y="9186"/>
                    <a:pt x="4909" y="8693"/>
                  </a:cubicBezTo>
                  <a:cubicBezTo>
                    <a:pt x="5157" y="8201"/>
                    <a:pt x="5115" y="7615"/>
                    <a:pt x="4802" y="7162"/>
                  </a:cubicBezTo>
                  <a:close/>
                  <a:moveTo>
                    <a:pt x="10047" y="4806"/>
                  </a:moveTo>
                  <a:cubicBezTo>
                    <a:pt x="10355" y="4806"/>
                    <a:pt x="10637" y="4979"/>
                    <a:pt x="10778" y="5253"/>
                  </a:cubicBezTo>
                  <a:cubicBezTo>
                    <a:pt x="10923" y="5535"/>
                    <a:pt x="10892" y="5875"/>
                    <a:pt x="10700" y="6128"/>
                  </a:cubicBezTo>
                  <a:cubicBezTo>
                    <a:pt x="10547" y="6324"/>
                    <a:pt x="10463" y="6566"/>
                    <a:pt x="10462" y="6816"/>
                  </a:cubicBezTo>
                  <a:lnTo>
                    <a:pt x="10462" y="6822"/>
                  </a:lnTo>
                  <a:cubicBezTo>
                    <a:pt x="10462" y="7009"/>
                    <a:pt x="10614" y="7162"/>
                    <a:pt x="10802" y="7162"/>
                  </a:cubicBezTo>
                  <a:lnTo>
                    <a:pt x="12937" y="7162"/>
                  </a:lnTo>
                  <a:lnTo>
                    <a:pt x="12937" y="12805"/>
                  </a:lnTo>
                  <a:cubicBezTo>
                    <a:pt x="12939" y="12894"/>
                    <a:pt x="12867" y="12965"/>
                    <a:pt x="12780" y="12965"/>
                  </a:cubicBezTo>
                  <a:lnTo>
                    <a:pt x="7136" y="12965"/>
                  </a:lnTo>
                  <a:lnTo>
                    <a:pt x="7136" y="11296"/>
                  </a:lnTo>
                  <a:cubicBezTo>
                    <a:pt x="7405" y="11471"/>
                    <a:pt x="7700" y="11563"/>
                    <a:pt x="8011" y="11563"/>
                  </a:cubicBezTo>
                  <a:cubicBezTo>
                    <a:pt x="8820" y="11547"/>
                    <a:pt x="9473" y="10892"/>
                    <a:pt x="9483" y="10081"/>
                  </a:cubicBezTo>
                  <a:cubicBezTo>
                    <a:pt x="9494" y="9271"/>
                    <a:pt x="8859" y="8597"/>
                    <a:pt x="8050" y="8561"/>
                  </a:cubicBezTo>
                  <a:cubicBezTo>
                    <a:pt x="8035" y="8561"/>
                    <a:pt x="8021" y="8561"/>
                    <a:pt x="8006" y="8561"/>
                  </a:cubicBezTo>
                  <a:cubicBezTo>
                    <a:pt x="7703" y="8561"/>
                    <a:pt x="7408" y="8654"/>
                    <a:pt x="7161" y="8828"/>
                  </a:cubicBezTo>
                  <a:lnTo>
                    <a:pt x="7161" y="7162"/>
                  </a:lnTo>
                  <a:lnTo>
                    <a:pt x="9298" y="7162"/>
                  </a:lnTo>
                  <a:cubicBezTo>
                    <a:pt x="9485" y="7162"/>
                    <a:pt x="9636" y="7009"/>
                    <a:pt x="9636" y="6824"/>
                  </a:cubicBezTo>
                  <a:lnTo>
                    <a:pt x="9636" y="6810"/>
                  </a:lnTo>
                  <a:cubicBezTo>
                    <a:pt x="9636" y="6563"/>
                    <a:pt x="9552" y="6324"/>
                    <a:pt x="9401" y="6131"/>
                  </a:cubicBezTo>
                  <a:cubicBezTo>
                    <a:pt x="9284" y="5981"/>
                    <a:pt x="9224" y="5796"/>
                    <a:pt x="9231" y="5605"/>
                  </a:cubicBezTo>
                  <a:cubicBezTo>
                    <a:pt x="9242" y="5179"/>
                    <a:pt x="9597" y="4821"/>
                    <a:pt x="10023" y="4807"/>
                  </a:cubicBezTo>
                  <a:cubicBezTo>
                    <a:pt x="10031" y="4806"/>
                    <a:pt x="10039" y="4806"/>
                    <a:pt x="10047" y="4806"/>
                  </a:cubicBezTo>
                  <a:close/>
                  <a:moveTo>
                    <a:pt x="847" y="0"/>
                  </a:moveTo>
                  <a:cubicBezTo>
                    <a:pt x="379" y="0"/>
                    <a:pt x="0" y="379"/>
                    <a:pt x="0" y="847"/>
                  </a:cubicBezTo>
                  <a:lnTo>
                    <a:pt x="0" y="12783"/>
                  </a:lnTo>
                  <a:cubicBezTo>
                    <a:pt x="0" y="13251"/>
                    <a:pt x="379" y="13630"/>
                    <a:pt x="847" y="13630"/>
                  </a:cubicBezTo>
                  <a:lnTo>
                    <a:pt x="6808" y="13630"/>
                  </a:lnTo>
                  <a:cubicBezTo>
                    <a:pt x="6811" y="13638"/>
                    <a:pt x="6814" y="13647"/>
                    <a:pt x="6816" y="13657"/>
                  </a:cubicBezTo>
                  <a:lnTo>
                    <a:pt x="12783" y="13657"/>
                  </a:lnTo>
                  <a:cubicBezTo>
                    <a:pt x="13251" y="13639"/>
                    <a:pt x="13630" y="13259"/>
                    <a:pt x="13604" y="12792"/>
                  </a:cubicBezTo>
                  <a:lnTo>
                    <a:pt x="13604" y="6831"/>
                  </a:lnTo>
                  <a:cubicBezTo>
                    <a:pt x="13630" y="6830"/>
                    <a:pt x="13630" y="6824"/>
                    <a:pt x="13630" y="6824"/>
                  </a:cubicBezTo>
                  <a:lnTo>
                    <a:pt x="13630" y="847"/>
                  </a:lnTo>
                  <a:cubicBezTo>
                    <a:pt x="13630" y="381"/>
                    <a:pt x="13251" y="0"/>
                    <a:pt x="1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1" name="Google Shape;731;p49"/>
          <p:cNvGrpSpPr/>
          <p:nvPr/>
        </p:nvGrpSpPr>
        <p:grpSpPr>
          <a:xfrm>
            <a:off x="1436664" y="1707325"/>
            <a:ext cx="408474" cy="405807"/>
            <a:chOff x="1344126" y="2286000"/>
            <a:chExt cx="408474" cy="405807"/>
          </a:xfrm>
        </p:grpSpPr>
        <p:sp>
          <p:nvSpPr>
            <p:cNvPr id="732" name="Google Shape;732;p49"/>
            <p:cNvSpPr/>
            <p:nvPr/>
          </p:nvSpPr>
          <p:spPr>
            <a:xfrm>
              <a:off x="1357500" y="2286000"/>
              <a:ext cx="395100" cy="339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3" name="Google Shape;733;p49"/>
            <p:cNvGrpSpPr/>
            <p:nvPr/>
          </p:nvGrpSpPr>
          <p:grpSpPr>
            <a:xfrm>
              <a:off x="1344126" y="2359551"/>
              <a:ext cx="269455" cy="332256"/>
              <a:chOff x="4815250" y="1564075"/>
              <a:chExt cx="254275" cy="340775"/>
            </a:xfrm>
          </p:grpSpPr>
          <p:sp>
            <p:nvSpPr>
              <p:cNvPr id="734" name="Google Shape;734;p49"/>
              <p:cNvSpPr/>
              <p:nvPr/>
            </p:nvSpPr>
            <p:spPr>
              <a:xfrm>
                <a:off x="4815250" y="1564075"/>
                <a:ext cx="254275" cy="340775"/>
              </a:xfrm>
              <a:custGeom>
                <a:avLst/>
                <a:gdLst/>
                <a:ahLst/>
                <a:cxnLst/>
                <a:rect l="l" t="t" r="r" b="b"/>
                <a:pathLst>
                  <a:path w="10171" h="13631" extrusionOk="0">
                    <a:moveTo>
                      <a:pt x="7320" y="1019"/>
                    </a:moveTo>
                    <a:lnTo>
                      <a:pt x="9149" y="2848"/>
                    </a:lnTo>
                    <a:lnTo>
                      <a:pt x="7511" y="2848"/>
                    </a:lnTo>
                    <a:cubicBezTo>
                      <a:pt x="7405" y="2848"/>
                      <a:pt x="7320" y="2762"/>
                      <a:pt x="7320" y="2657"/>
                    </a:cubicBezTo>
                    <a:lnTo>
                      <a:pt x="7320" y="1019"/>
                    </a:lnTo>
                    <a:close/>
                    <a:moveTo>
                      <a:pt x="6734" y="611"/>
                    </a:moveTo>
                    <a:lnTo>
                      <a:pt x="6734" y="2649"/>
                    </a:lnTo>
                    <a:cubicBezTo>
                      <a:pt x="6734" y="3082"/>
                      <a:pt x="7085" y="3433"/>
                      <a:pt x="7518" y="3433"/>
                    </a:cubicBezTo>
                    <a:lnTo>
                      <a:pt x="9582" y="3433"/>
                    </a:lnTo>
                    <a:lnTo>
                      <a:pt x="9582" y="12854"/>
                    </a:lnTo>
                    <a:cubicBezTo>
                      <a:pt x="9582" y="12958"/>
                      <a:pt x="9497" y="13044"/>
                      <a:pt x="9392" y="13044"/>
                    </a:cubicBezTo>
                    <a:lnTo>
                      <a:pt x="774" y="13044"/>
                    </a:lnTo>
                    <a:cubicBezTo>
                      <a:pt x="670" y="13044"/>
                      <a:pt x="584" y="12958"/>
                      <a:pt x="584" y="12854"/>
                    </a:cubicBezTo>
                    <a:lnTo>
                      <a:pt x="584" y="801"/>
                    </a:lnTo>
                    <a:cubicBezTo>
                      <a:pt x="584" y="696"/>
                      <a:pt x="670" y="611"/>
                      <a:pt x="774" y="611"/>
                    </a:cubicBezTo>
                    <a:close/>
                    <a:moveTo>
                      <a:pt x="785" y="1"/>
                    </a:moveTo>
                    <a:cubicBezTo>
                      <a:pt x="352" y="1"/>
                      <a:pt x="1" y="352"/>
                      <a:pt x="1" y="784"/>
                    </a:cubicBezTo>
                    <a:lnTo>
                      <a:pt x="1" y="12846"/>
                    </a:lnTo>
                    <a:cubicBezTo>
                      <a:pt x="1" y="13280"/>
                      <a:pt x="352" y="13631"/>
                      <a:pt x="785" y="13631"/>
                    </a:cubicBezTo>
                    <a:lnTo>
                      <a:pt x="9386" y="13631"/>
                    </a:lnTo>
                    <a:cubicBezTo>
                      <a:pt x="9820" y="13631"/>
                      <a:pt x="10171" y="13280"/>
                      <a:pt x="10171" y="12846"/>
                    </a:cubicBezTo>
                    <a:lnTo>
                      <a:pt x="10171" y="3138"/>
                    </a:lnTo>
                    <a:cubicBezTo>
                      <a:pt x="10169" y="3128"/>
                      <a:pt x="10169" y="3117"/>
                      <a:pt x="10167" y="3108"/>
                    </a:cubicBezTo>
                    <a:cubicBezTo>
                      <a:pt x="10167" y="3100"/>
                      <a:pt x="10166" y="3094"/>
                      <a:pt x="10164" y="3086"/>
                    </a:cubicBezTo>
                    <a:lnTo>
                      <a:pt x="10163" y="3078"/>
                    </a:lnTo>
                    <a:cubicBezTo>
                      <a:pt x="10161" y="3071"/>
                      <a:pt x="10160" y="3063"/>
                      <a:pt x="10157" y="3054"/>
                    </a:cubicBezTo>
                    <a:lnTo>
                      <a:pt x="10157" y="3050"/>
                    </a:lnTo>
                    <a:cubicBezTo>
                      <a:pt x="10155" y="3043"/>
                      <a:pt x="10152" y="3035"/>
                      <a:pt x="10149" y="3027"/>
                    </a:cubicBezTo>
                    <a:cubicBezTo>
                      <a:pt x="10149" y="3025"/>
                      <a:pt x="10149" y="3025"/>
                      <a:pt x="10149" y="3024"/>
                    </a:cubicBezTo>
                    <a:cubicBezTo>
                      <a:pt x="10146" y="3016"/>
                      <a:pt x="10141" y="3008"/>
                      <a:pt x="10138" y="3002"/>
                    </a:cubicBezTo>
                    <a:cubicBezTo>
                      <a:pt x="10138" y="3000"/>
                      <a:pt x="10136" y="2999"/>
                      <a:pt x="10136" y="2997"/>
                    </a:cubicBezTo>
                    <a:cubicBezTo>
                      <a:pt x="10132" y="2991"/>
                      <a:pt x="10128" y="2985"/>
                      <a:pt x="10124" y="2979"/>
                    </a:cubicBezTo>
                    <a:cubicBezTo>
                      <a:pt x="10124" y="2976"/>
                      <a:pt x="10122" y="2974"/>
                      <a:pt x="10121" y="2972"/>
                    </a:cubicBezTo>
                    <a:cubicBezTo>
                      <a:pt x="10118" y="2966"/>
                      <a:pt x="10113" y="2961"/>
                      <a:pt x="10108" y="2955"/>
                    </a:cubicBezTo>
                    <a:cubicBezTo>
                      <a:pt x="10105" y="2951"/>
                      <a:pt x="10105" y="2951"/>
                      <a:pt x="10103" y="2949"/>
                    </a:cubicBezTo>
                    <a:cubicBezTo>
                      <a:pt x="10099" y="2943"/>
                      <a:pt x="10094" y="2938"/>
                      <a:pt x="10089" y="2933"/>
                    </a:cubicBezTo>
                    <a:cubicBezTo>
                      <a:pt x="10086" y="2930"/>
                      <a:pt x="10085" y="2929"/>
                      <a:pt x="10083" y="2927"/>
                    </a:cubicBezTo>
                    <a:lnTo>
                      <a:pt x="7242" y="85"/>
                    </a:lnTo>
                    <a:cubicBezTo>
                      <a:pt x="7239" y="83"/>
                      <a:pt x="7238" y="82"/>
                      <a:pt x="7236" y="80"/>
                    </a:cubicBezTo>
                    <a:cubicBezTo>
                      <a:pt x="7231" y="75"/>
                      <a:pt x="7225" y="71"/>
                      <a:pt x="7221" y="66"/>
                    </a:cubicBezTo>
                    <a:lnTo>
                      <a:pt x="7213" y="60"/>
                    </a:lnTo>
                    <a:cubicBezTo>
                      <a:pt x="7208" y="57"/>
                      <a:pt x="7202" y="52"/>
                      <a:pt x="7197" y="49"/>
                    </a:cubicBezTo>
                    <a:lnTo>
                      <a:pt x="7191" y="44"/>
                    </a:lnTo>
                    <a:cubicBezTo>
                      <a:pt x="7185" y="41"/>
                      <a:pt x="7178" y="36"/>
                      <a:pt x="7171" y="33"/>
                    </a:cubicBezTo>
                    <a:lnTo>
                      <a:pt x="7167" y="32"/>
                    </a:lnTo>
                    <a:cubicBezTo>
                      <a:pt x="7160" y="29"/>
                      <a:pt x="7152" y="24"/>
                      <a:pt x="7146" y="21"/>
                    </a:cubicBezTo>
                    <a:lnTo>
                      <a:pt x="7143" y="21"/>
                    </a:lnTo>
                    <a:cubicBezTo>
                      <a:pt x="7135" y="18"/>
                      <a:pt x="7127" y="15"/>
                      <a:pt x="7118" y="11"/>
                    </a:cubicBezTo>
                    <a:lnTo>
                      <a:pt x="7114" y="11"/>
                    </a:lnTo>
                    <a:cubicBezTo>
                      <a:pt x="7107" y="10"/>
                      <a:pt x="7099" y="8"/>
                      <a:pt x="7089" y="5"/>
                    </a:cubicBezTo>
                    <a:lnTo>
                      <a:pt x="7082" y="5"/>
                    </a:lnTo>
                    <a:cubicBezTo>
                      <a:pt x="7075" y="4"/>
                      <a:pt x="7068" y="2"/>
                      <a:pt x="7061" y="2"/>
                    </a:cubicBezTo>
                    <a:cubicBezTo>
                      <a:pt x="7050" y="1"/>
                      <a:pt x="7041" y="1"/>
                      <a:pt x="70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49"/>
              <p:cNvSpPr/>
              <p:nvPr/>
            </p:nvSpPr>
            <p:spPr>
              <a:xfrm>
                <a:off x="4948725" y="1691175"/>
                <a:ext cx="8625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3450" h="586" extrusionOk="0">
                    <a:moveTo>
                      <a:pt x="306" y="1"/>
                    </a:moveTo>
                    <a:cubicBezTo>
                      <a:pt x="145" y="1"/>
                      <a:pt x="6" y="127"/>
                      <a:pt x="3" y="288"/>
                    </a:cubicBezTo>
                    <a:cubicBezTo>
                      <a:pt x="0" y="452"/>
                      <a:pt x="133" y="586"/>
                      <a:pt x="297" y="586"/>
                    </a:cubicBezTo>
                    <a:lnTo>
                      <a:pt x="3144" y="586"/>
                    </a:lnTo>
                    <a:cubicBezTo>
                      <a:pt x="3304" y="586"/>
                      <a:pt x="3443" y="459"/>
                      <a:pt x="3446" y="297"/>
                    </a:cubicBezTo>
                    <a:cubicBezTo>
                      <a:pt x="3449" y="135"/>
                      <a:pt x="3318" y="1"/>
                      <a:pt x="3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49"/>
              <p:cNvSpPr/>
              <p:nvPr/>
            </p:nvSpPr>
            <p:spPr>
              <a:xfrm>
                <a:off x="4948400" y="1727750"/>
                <a:ext cx="44675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588" extrusionOk="0">
                    <a:moveTo>
                      <a:pt x="308" y="1"/>
                    </a:moveTo>
                    <a:cubicBezTo>
                      <a:pt x="146" y="1"/>
                      <a:pt x="7" y="127"/>
                      <a:pt x="4" y="290"/>
                    </a:cubicBezTo>
                    <a:cubicBezTo>
                      <a:pt x="1" y="453"/>
                      <a:pt x="133" y="588"/>
                      <a:pt x="297" y="588"/>
                    </a:cubicBezTo>
                    <a:lnTo>
                      <a:pt x="1481" y="588"/>
                    </a:lnTo>
                    <a:cubicBezTo>
                      <a:pt x="1643" y="588"/>
                      <a:pt x="1782" y="460"/>
                      <a:pt x="1784" y="299"/>
                    </a:cubicBezTo>
                    <a:cubicBezTo>
                      <a:pt x="1787" y="135"/>
                      <a:pt x="1656" y="1"/>
                      <a:pt x="1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49"/>
              <p:cNvSpPr/>
              <p:nvPr/>
            </p:nvSpPr>
            <p:spPr>
              <a:xfrm>
                <a:off x="4868375" y="1699800"/>
                <a:ext cx="485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1360" extrusionOk="0">
                    <a:moveTo>
                      <a:pt x="1613" y="0"/>
                    </a:moveTo>
                    <a:cubicBezTo>
                      <a:pt x="1537" y="0"/>
                      <a:pt x="1461" y="29"/>
                      <a:pt x="1403" y="88"/>
                    </a:cubicBezTo>
                    <a:lnTo>
                      <a:pt x="849" y="642"/>
                    </a:lnTo>
                    <a:lnTo>
                      <a:pt x="556" y="348"/>
                    </a:lnTo>
                    <a:cubicBezTo>
                      <a:pt x="497" y="289"/>
                      <a:pt x="416" y="257"/>
                      <a:pt x="336" y="257"/>
                    </a:cubicBezTo>
                    <a:cubicBezTo>
                      <a:pt x="277" y="257"/>
                      <a:pt x="218" y="274"/>
                      <a:pt x="167" y="311"/>
                    </a:cubicBezTo>
                    <a:cubicBezTo>
                      <a:pt x="18" y="417"/>
                      <a:pt x="0" y="632"/>
                      <a:pt x="130" y="763"/>
                    </a:cubicBezTo>
                    <a:lnTo>
                      <a:pt x="639" y="1272"/>
                    </a:lnTo>
                    <a:cubicBezTo>
                      <a:pt x="695" y="1328"/>
                      <a:pt x="771" y="1359"/>
                      <a:pt x="849" y="1359"/>
                    </a:cubicBezTo>
                    <a:cubicBezTo>
                      <a:pt x="929" y="1359"/>
                      <a:pt x="1004" y="1328"/>
                      <a:pt x="1060" y="1272"/>
                    </a:cubicBezTo>
                    <a:lnTo>
                      <a:pt x="1824" y="507"/>
                    </a:lnTo>
                    <a:cubicBezTo>
                      <a:pt x="1940" y="392"/>
                      <a:pt x="1940" y="203"/>
                      <a:pt x="1823" y="88"/>
                    </a:cubicBezTo>
                    <a:cubicBezTo>
                      <a:pt x="1765" y="29"/>
                      <a:pt x="1689" y="0"/>
                      <a:pt x="16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49"/>
              <p:cNvSpPr/>
              <p:nvPr/>
            </p:nvSpPr>
            <p:spPr>
              <a:xfrm>
                <a:off x="4849175" y="1673200"/>
                <a:ext cx="87200" cy="87200"/>
              </a:xfrm>
              <a:custGeom>
                <a:avLst/>
                <a:gdLst/>
                <a:ahLst/>
                <a:cxnLst/>
                <a:rect l="l" t="t" r="r" b="b"/>
                <a:pathLst>
                  <a:path w="3488" h="3488" extrusionOk="0">
                    <a:moveTo>
                      <a:pt x="2903" y="586"/>
                    </a:moveTo>
                    <a:lnTo>
                      <a:pt x="2903" y="2876"/>
                    </a:lnTo>
                    <a:lnTo>
                      <a:pt x="614" y="2876"/>
                    </a:lnTo>
                    <a:lnTo>
                      <a:pt x="614" y="586"/>
                    </a:lnTo>
                    <a:close/>
                    <a:moveTo>
                      <a:pt x="297" y="1"/>
                    </a:moveTo>
                    <a:cubicBezTo>
                      <a:pt x="134" y="1"/>
                      <a:pt x="1" y="133"/>
                      <a:pt x="1" y="297"/>
                    </a:cubicBezTo>
                    <a:lnTo>
                      <a:pt x="1" y="3191"/>
                    </a:lnTo>
                    <a:cubicBezTo>
                      <a:pt x="1" y="3355"/>
                      <a:pt x="134" y="3487"/>
                      <a:pt x="297" y="3487"/>
                    </a:cubicBezTo>
                    <a:lnTo>
                      <a:pt x="3191" y="3487"/>
                    </a:lnTo>
                    <a:cubicBezTo>
                      <a:pt x="3355" y="3487"/>
                      <a:pt x="3488" y="3355"/>
                      <a:pt x="3488" y="3191"/>
                    </a:cubicBezTo>
                    <a:lnTo>
                      <a:pt x="3488" y="297"/>
                    </a:lnTo>
                    <a:cubicBezTo>
                      <a:pt x="3488" y="133"/>
                      <a:pt x="3355" y="1"/>
                      <a:pt x="31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49"/>
              <p:cNvSpPr/>
              <p:nvPr/>
            </p:nvSpPr>
            <p:spPr>
              <a:xfrm>
                <a:off x="4948725" y="1802300"/>
                <a:ext cx="8625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3450" h="587" extrusionOk="0">
                    <a:moveTo>
                      <a:pt x="306" y="0"/>
                    </a:moveTo>
                    <a:cubicBezTo>
                      <a:pt x="145" y="0"/>
                      <a:pt x="6" y="127"/>
                      <a:pt x="3" y="289"/>
                    </a:cubicBezTo>
                    <a:cubicBezTo>
                      <a:pt x="0" y="453"/>
                      <a:pt x="133" y="587"/>
                      <a:pt x="297" y="587"/>
                    </a:cubicBezTo>
                    <a:lnTo>
                      <a:pt x="3144" y="587"/>
                    </a:lnTo>
                    <a:cubicBezTo>
                      <a:pt x="3304" y="587"/>
                      <a:pt x="3443" y="460"/>
                      <a:pt x="3446" y="298"/>
                    </a:cubicBezTo>
                    <a:cubicBezTo>
                      <a:pt x="3449" y="136"/>
                      <a:pt x="3318" y="2"/>
                      <a:pt x="3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49"/>
              <p:cNvSpPr/>
              <p:nvPr/>
            </p:nvSpPr>
            <p:spPr>
              <a:xfrm>
                <a:off x="4948400" y="1838250"/>
                <a:ext cx="446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86" extrusionOk="0">
                    <a:moveTo>
                      <a:pt x="308" y="1"/>
                    </a:moveTo>
                    <a:cubicBezTo>
                      <a:pt x="146" y="1"/>
                      <a:pt x="7" y="127"/>
                      <a:pt x="4" y="289"/>
                    </a:cubicBezTo>
                    <a:cubicBezTo>
                      <a:pt x="1" y="451"/>
                      <a:pt x="133" y="586"/>
                      <a:pt x="297" y="586"/>
                    </a:cubicBezTo>
                    <a:lnTo>
                      <a:pt x="1492" y="586"/>
                    </a:lnTo>
                    <a:cubicBezTo>
                      <a:pt x="1653" y="586"/>
                      <a:pt x="1784" y="455"/>
                      <a:pt x="1784" y="294"/>
                    </a:cubicBezTo>
                    <a:cubicBezTo>
                      <a:pt x="1784" y="132"/>
                      <a:pt x="1653" y="1"/>
                      <a:pt x="1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49"/>
              <p:cNvSpPr/>
              <p:nvPr/>
            </p:nvSpPr>
            <p:spPr>
              <a:xfrm>
                <a:off x="4849150" y="1783650"/>
                <a:ext cx="87225" cy="87225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3489" extrusionOk="0">
                    <a:moveTo>
                      <a:pt x="2904" y="614"/>
                    </a:moveTo>
                    <a:lnTo>
                      <a:pt x="2904" y="2904"/>
                    </a:lnTo>
                    <a:lnTo>
                      <a:pt x="615" y="2904"/>
                    </a:lnTo>
                    <a:lnTo>
                      <a:pt x="615" y="614"/>
                    </a:lnTo>
                    <a:close/>
                    <a:moveTo>
                      <a:pt x="298" y="1"/>
                    </a:moveTo>
                    <a:cubicBezTo>
                      <a:pt x="135" y="1"/>
                      <a:pt x="0" y="135"/>
                      <a:pt x="2" y="298"/>
                    </a:cubicBezTo>
                    <a:lnTo>
                      <a:pt x="2" y="3192"/>
                    </a:lnTo>
                    <a:cubicBezTo>
                      <a:pt x="2" y="3356"/>
                      <a:pt x="135" y="3489"/>
                      <a:pt x="298" y="3489"/>
                    </a:cubicBezTo>
                    <a:lnTo>
                      <a:pt x="3192" y="3489"/>
                    </a:lnTo>
                    <a:cubicBezTo>
                      <a:pt x="3356" y="3489"/>
                      <a:pt x="3489" y="3356"/>
                      <a:pt x="3489" y="3192"/>
                    </a:cubicBezTo>
                    <a:lnTo>
                      <a:pt x="3489" y="298"/>
                    </a:lnTo>
                    <a:cubicBezTo>
                      <a:pt x="3489" y="135"/>
                      <a:pt x="3356" y="1"/>
                      <a:pt x="31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42" name="Google Shape;742;p49"/>
          <p:cNvGrpSpPr/>
          <p:nvPr/>
        </p:nvGrpSpPr>
        <p:grpSpPr>
          <a:xfrm>
            <a:off x="1443363" y="2121260"/>
            <a:ext cx="395100" cy="405790"/>
            <a:chOff x="1357500" y="2718335"/>
            <a:chExt cx="395100" cy="405790"/>
          </a:xfrm>
        </p:grpSpPr>
        <p:sp>
          <p:nvSpPr>
            <p:cNvPr id="743" name="Google Shape;743;p49"/>
            <p:cNvSpPr/>
            <p:nvPr/>
          </p:nvSpPr>
          <p:spPr>
            <a:xfrm>
              <a:off x="1357500" y="2718335"/>
              <a:ext cx="395100" cy="33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4" name="Google Shape;744;p49"/>
            <p:cNvGrpSpPr/>
            <p:nvPr/>
          </p:nvGrpSpPr>
          <p:grpSpPr>
            <a:xfrm>
              <a:off x="1362314" y="2791869"/>
              <a:ext cx="233055" cy="332256"/>
              <a:chOff x="4075875" y="2127675"/>
              <a:chExt cx="219925" cy="340775"/>
            </a:xfrm>
          </p:grpSpPr>
          <p:sp>
            <p:nvSpPr>
              <p:cNvPr id="745" name="Google Shape;745;p49"/>
              <p:cNvSpPr/>
              <p:nvPr/>
            </p:nvSpPr>
            <p:spPr>
              <a:xfrm>
                <a:off x="4105950" y="2157700"/>
                <a:ext cx="88275" cy="93525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741" extrusionOk="0">
                    <a:moveTo>
                      <a:pt x="3198" y="1"/>
                    </a:moveTo>
                    <a:cubicBezTo>
                      <a:pt x="1436" y="1"/>
                      <a:pt x="0" y="1526"/>
                      <a:pt x="0" y="3400"/>
                    </a:cubicBezTo>
                    <a:cubicBezTo>
                      <a:pt x="2" y="3589"/>
                      <a:pt x="153" y="3740"/>
                      <a:pt x="340" y="3740"/>
                    </a:cubicBezTo>
                    <a:cubicBezTo>
                      <a:pt x="529" y="3740"/>
                      <a:pt x="681" y="3589"/>
                      <a:pt x="681" y="3400"/>
                    </a:cubicBezTo>
                    <a:cubicBezTo>
                      <a:pt x="681" y="1901"/>
                      <a:pt x="1810" y="681"/>
                      <a:pt x="3198" y="681"/>
                    </a:cubicBezTo>
                    <a:cubicBezTo>
                      <a:pt x="3382" y="676"/>
                      <a:pt x="3531" y="526"/>
                      <a:pt x="3531" y="341"/>
                    </a:cubicBezTo>
                    <a:cubicBezTo>
                      <a:pt x="3531" y="157"/>
                      <a:pt x="3382" y="5"/>
                      <a:pt x="31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49"/>
              <p:cNvSpPr/>
              <p:nvPr/>
            </p:nvSpPr>
            <p:spPr>
              <a:xfrm>
                <a:off x="4139375" y="2208175"/>
                <a:ext cx="931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5513" extrusionOk="0">
                    <a:moveTo>
                      <a:pt x="1710" y="1646"/>
                    </a:moveTo>
                    <a:lnTo>
                      <a:pt x="1626" y="2270"/>
                    </a:lnTo>
                    <a:cubicBezTo>
                      <a:pt x="1612" y="2378"/>
                      <a:pt x="1659" y="2487"/>
                      <a:pt x="1746" y="2553"/>
                    </a:cubicBezTo>
                    <a:cubicBezTo>
                      <a:pt x="1800" y="2590"/>
                      <a:pt x="1863" y="2610"/>
                      <a:pt x="1928" y="2610"/>
                    </a:cubicBezTo>
                    <a:cubicBezTo>
                      <a:pt x="1930" y="2610"/>
                      <a:pt x="1932" y="2610"/>
                      <a:pt x="1935" y="2610"/>
                    </a:cubicBezTo>
                    <a:lnTo>
                      <a:pt x="2816" y="2610"/>
                    </a:lnTo>
                    <a:lnTo>
                      <a:pt x="2014" y="3868"/>
                    </a:lnTo>
                    <a:lnTo>
                      <a:pt x="2097" y="3244"/>
                    </a:lnTo>
                    <a:cubicBezTo>
                      <a:pt x="2111" y="3134"/>
                      <a:pt x="2066" y="3027"/>
                      <a:pt x="1977" y="2961"/>
                    </a:cubicBezTo>
                    <a:cubicBezTo>
                      <a:pt x="1924" y="2924"/>
                      <a:pt x="1860" y="2904"/>
                      <a:pt x="1795" y="2904"/>
                    </a:cubicBezTo>
                    <a:cubicBezTo>
                      <a:pt x="1793" y="2904"/>
                      <a:pt x="1790" y="2904"/>
                      <a:pt x="1788" y="2904"/>
                    </a:cubicBezTo>
                    <a:lnTo>
                      <a:pt x="905" y="2904"/>
                    </a:lnTo>
                    <a:lnTo>
                      <a:pt x="1710" y="1646"/>
                    </a:lnTo>
                    <a:close/>
                    <a:moveTo>
                      <a:pt x="2194" y="1"/>
                    </a:moveTo>
                    <a:cubicBezTo>
                      <a:pt x="2092" y="1"/>
                      <a:pt x="1994" y="52"/>
                      <a:pt x="1936" y="142"/>
                    </a:cubicBezTo>
                    <a:lnTo>
                      <a:pt x="80" y="3046"/>
                    </a:lnTo>
                    <a:cubicBezTo>
                      <a:pt x="0" y="3170"/>
                      <a:pt x="21" y="3333"/>
                      <a:pt x="128" y="3434"/>
                    </a:cubicBezTo>
                    <a:cubicBezTo>
                      <a:pt x="184" y="3486"/>
                      <a:pt x="259" y="3515"/>
                      <a:pt x="336" y="3515"/>
                    </a:cubicBezTo>
                    <a:cubicBezTo>
                      <a:pt x="338" y="3515"/>
                      <a:pt x="340" y="3515"/>
                      <a:pt x="342" y="3515"/>
                    </a:cubicBezTo>
                    <a:lnTo>
                      <a:pt x="1448" y="3515"/>
                    </a:lnTo>
                    <a:lnTo>
                      <a:pt x="1228" y="5167"/>
                    </a:lnTo>
                    <a:cubicBezTo>
                      <a:pt x="1209" y="5309"/>
                      <a:pt x="1290" y="5445"/>
                      <a:pt x="1425" y="5493"/>
                    </a:cubicBezTo>
                    <a:cubicBezTo>
                      <a:pt x="1459" y="5506"/>
                      <a:pt x="1495" y="5512"/>
                      <a:pt x="1530" y="5512"/>
                    </a:cubicBezTo>
                    <a:cubicBezTo>
                      <a:pt x="1632" y="5512"/>
                      <a:pt x="1730" y="5461"/>
                      <a:pt x="1787" y="5372"/>
                    </a:cubicBezTo>
                    <a:lnTo>
                      <a:pt x="3645" y="2468"/>
                    </a:lnTo>
                    <a:cubicBezTo>
                      <a:pt x="3724" y="2344"/>
                      <a:pt x="3704" y="2181"/>
                      <a:pt x="3596" y="2080"/>
                    </a:cubicBezTo>
                    <a:cubicBezTo>
                      <a:pt x="3540" y="2028"/>
                      <a:pt x="3464" y="1999"/>
                      <a:pt x="3388" y="1999"/>
                    </a:cubicBezTo>
                    <a:cubicBezTo>
                      <a:pt x="3386" y="1999"/>
                      <a:pt x="3384" y="1999"/>
                      <a:pt x="3382" y="1999"/>
                    </a:cubicBezTo>
                    <a:lnTo>
                      <a:pt x="2276" y="1999"/>
                    </a:lnTo>
                    <a:lnTo>
                      <a:pt x="2496" y="347"/>
                    </a:lnTo>
                    <a:cubicBezTo>
                      <a:pt x="2515" y="205"/>
                      <a:pt x="2434" y="69"/>
                      <a:pt x="2298" y="19"/>
                    </a:cubicBezTo>
                    <a:cubicBezTo>
                      <a:pt x="2264" y="7"/>
                      <a:pt x="2229" y="1"/>
                      <a:pt x="2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49"/>
              <p:cNvSpPr/>
              <p:nvPr/>
            </p:nvSpPr>
            <p:spPr>
              <a:xfrm>
                <a:off x="4075875" y="2127675"/>
                <a:ext cx="219925" cy="340775"/>
              </a:xfrm>
              <a:custGeom>
                <a:avLst/>
                <a:gdLst/>
                <a:ahLst/>
                <a:cxnLst/>
                <a:rect l="l" t="t" r="r" b="b"/>
                <a:pathLst>
                  <a:path w="8797" h="13631" extrusionOk="0">
                    <a:moveTo>
                      <a:pt x="4401" y="701"/>
                    </a:moveTo>
                    <a:cubicBezTo>
                      <a:pt x="6443" y="701"/>
                      <a:pt x="8108" y="2454"/>
                      <a:pt x="8108" y="4610"/>
                    </a:cubicBezTo>
                    <a:cubicBezTo>
                      <a:pt x="8108" y="5634"/>
                      <a:pt x="7723" y="6785"/>
                      <a:pt x="7078" y="7691"/>
                    </a:cubicBezTo>
                    <a:lnTo>
                      <a:pt x="7077" y="7691"/>
                    </a:lnTo>
                    <a:cubicBezTo>
                      <a:pt x="6450" y="8573"/>
                      <a:pt x="6108" y="9556"/>
                      <a:pt x="6086" y="10543"/>
                    </a:cubicBezTo>
                    <a:lnTo>
                      <a:pt x="2717" y="10543"/>
                    </a:lnTo>
                    <a:cubicBezTo>
                      <a:pt x="2695" y="9556"/>
                      <a:pt x="2353" y="8573"/>
                      <a:pt x="1726" y="7691"/>
                    </a:cubicBezTo>
                    <a:cubicBezTo>
                      <a:pt x="1080" y="6785"/>
                      <a:pt x="695" y="5634"/>
                      <a:pt x="695" y="4610"/>
                    </a:cubicBezTo>
                    <a:cubicBezTo>
                      <a:pt x="696" y="2454"/>
                      <a:pt x="2358" y="701"/>
                      <a:pt x="4401" y="701"/>
                    </a:cubicBezTo>
                    <a:close/>
                    <a:moveTo>
                      <a:pt x="6075" y="11208"/>
                    </a:moveTo>
                    <a:lnTo>
                      <a:pt x="6075" y="11741"/>
                    </a:lnTo>
                    <a:lnTo>
                      <a:pt x="4409" y="11741"/>
                    </a:lnTo>
                    <a:cubicBezTo>
                      <a:pt x="4408" y="11741"/>
                      <a:pt x="4407" y="11741"/>
                      <a:pt x="4406" y="11741"/>
                    </a:cubicBezTo>
                    <a:cubicBezTo>
                      <a:pt x="4216" y="11741"/>
                      <a:pt x="4061" y="11895"/>
                      <a:pt x="4061" y="12084"/>
                    </a:cubicBezTo>
                    <a:cubicBezTo>
                      <a:pt x="4060" y="12276"/>
                      <a:pt x="4214" y="12432"/>
                      <a:pt x="4405" y="12432"/>
                    </a:cubicBezTo>
                    <a:lnTo>
                      <a:pt x="6075" y="12432"/>
                    </a:lnTo>
                    <a:lnTo>
                      <a:pt x="6075" y="12796"/>
                    </a:lnTo>
                    <a:cubicBezTo>
                      <a:pt x="6075" y="12889"/>
                      <a:pt x="5999" y="12966"/>
                      <a:pt x="5905" y="12966"/>
                    </a:cubicBezTo>
                    <a:lnTo>
                      <a:pt x="2891" y="12966"/>
                    </a:lnTo>
                    <a:cubicBezTo>
                      <a:pt x="2798" y="12966"/>
                      <a:pt x="2721" y="12889"/>
                      <a:pt x="2721" y="12796"/>
                    </a:cubicBezTo>
                    <a:lnTo>
                      <a:pt x="2721" y="11208"/>
                    </a:lnTo>
                    <a:close/>
                    <a:moveTo>
                      <a:pt x="4398" y="1"/>
                    </a:moveTo>
                    <a:cubicBezTo>
                      <a:pt x="1974" y="1"/>
                      <a:pt x="1" y="2060"/>
                      <a:pt x="1" y="4590"/>
                    </a:cubicBezTo>
                    <a:cubicBezTo>
                      <a:pt x="1" y="5766"/>
                      <a:pt x="423" y="7035"/>
                      <a:pt x="1160" y="8066"/>
                    </a:cubicBezTo>
                    <a:cubicBezTo>
                      <a:pt x="1729" y="8861"/>
                      <a:pt x="2029" y="9748"/>
                      <a:pt x="2029" y="10627"/>
                    </a:cubicBezTo>
                    <a:lnTo>
                      <a:pt x="2029" y="12780"/>
                    </a:lnTo>
                    <a:cubicBezTo>
                      <a:pt x="2029" y="13250"/>
                      <a:pt x="2409" y="13630"/>
                      <a:pt x="2879" y="13630"/>
                    </a:cubicBezTo>
                    <a:lnTo>
                      <a:pt x="5918" y="13630"/>
                    </a:lnTo>
                    <a:cubicBezTo>
                      <a:pt x="6387" y="13630"/>
                      <a:pt x="6768" y="13250"/>
                      <a:pt x="6768" y="12780"/>
                    </a:cubicBezTo>
                    <a:lnTo>
                      <a:pt x="6768" y="10627"/>
                    </a:lnTo>
                    <a:cubicBezTo>
                      <a:pt x="6768" y="9748"/>
                      <a:pt x="7068" y="8861"/>
                      <a:pt x="7637" y="8066"/>
                    </a:cubicBezTo>
                    <a:cubicBezTo>
                      <a:pt x="8373" y="7033"/>
                      <a:pt x="8796" y="5766"/>
                      <a:pt x="8796" y="4589"/>
                    </a:cubicBezTo>
                    <a:cubicBezTo>
                      <a:pt x="8796" y="2060"/>
                      <a:pt x="6823" y="1"/>
                      <a:pt x="43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48" name="Google Shape;748;p49"/>
          <p:cNvGrpSpPr/>
          <p:nvPr/>
        </p:nvGrpSpPr>
        <p:grpSpPr>
          <a:xfrm rot="-1121208">
            <a:off x="6982640" y="1863825"/>
            <a:ext cx="1294590" cy="1942383"/>
            <a:chOff x="6807731" y="1989228"/>
            <a:chExt cx="1294568" cy="1942350"/>
          </a:xfrm>
        </p:grpSpPr>
        <p:sp>
          <p:nvSpPr>
            <p:cNvPr id="749" name="Google Shape;749;p49"/>
            <p:cNvSpPr/>
            <p:nvPr/>
          </p:nvSpPr>
          <p:spPr>
            <a:xfrm rot="1556481">
              <a:off x="7332346" y="2112318"/>
              <a:ext cx="443707" cy="1593425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9"/>
            <p:cNvSpPr/>
            <p:nvPr/>
          </p:nvSpPr>
          <p:spPr>
            <a:xfrm rot="1490441">
              <a:off x="7187969" y="2002069"/>
              <a:ext cx="483252" cy="1916669"/>
            </a:xfrm>
            <a:custGeom>
              <a:avLst/>
              <a:gdLst/>
              <a:ahLst/>
              <a:cxnLst/>
              <a:rect l="l" t="t" r="r" b="b"/>
              <a:pathLst>
                <a:path w="7779" h="30853" extrusionOk="0">
                  <a:moveTo>
                    <a:pt x="4291" y="275"/>
                  </a:moveTo>
                  <a:cubicBezTo>
                    <a:pt x="4338" y="275"/>
                    <a:pt x="4384" y="275"/>
                    <a:pt x="4430" y="276"/>
                  </a:cubicBezTo>
                  <a:cubicBezTo>
                    <a:pt x="5168" y="284"/>
                    <a:pt x="5850" y="317"/>
                    <a:pt x="6363" y="867"/>
                  </a:cubicBezTo>
                  <a:cubicBezTo>
                    <a:pt x="6956" y="1501"/>
                    <a:pt x="6591" y="2252"/>
                    <a:pt x="6645" y="3046"/>
                  </a:cubicBezTo>
                  <a:cubicBezTo>
                    <a:pt x="6054" y="2751"/>
                    <a:pt x="5289" y="2620"/>
                    <a:pt x="4757" y="2611"/>
                  </a:cubicBezTo>
                  <a:cubicBezTo>
                    <a:pt x="4680" y="2609"/>
                    <a:pt x="4595" y="2609"/>
                    <a:pt x="4501" y="2609"/>
                  </a:cubicBezTo>
                  <a:cubicBezTo>
                    <a:pt x="3809" y="2609"/>
                    <a:pt x="2691" y="2660"/>
                    <a:pt x="1915" y="2990"/>
                  </a:cubicBezTo>
                  <a:cubicBezTo>
                    <a:pt x="1907" y="2518"/>
                    <a:pt x="1803" y="1717"/>
                    <a:pt x="1995" y="1309"/>
                  </a:cubicBezTo>
                  <a:cubicBezTo>
                    <a:pt x="2423" y="394"/>
                    <a:pt x="3404" y="275"/>
                    <a:pt x="4291" y="275"/>
                  </a:cubicBezTo>
                  <a:close/>
                  <a:moveTo>
                    <a:pt x="4161" y="2888"/>
                  </a:moveTo>
                  <a:cubicBezTo>
                    <a:pt x="4382" y="2888"/>
                    <a:pt x="4581" y="2892"/>
                    <a:pt x="4742" y="2894"/>
                  </a:cubicBezTo>
                  <a:cubicBezTo>
                    <a:pt x="5772" y="2909"/>
                    <a:pt x="7676" y="3223"/>
                    <a:pt x="7141" y="4683"/>
                  </a:cubicBezTo>
                  <a:lnTo>
                    <a:pt x="7139" y="4683"/>
                  </a:lnTo>
                  <a:cubicBezTo>
                    <a:pt x="7091" y="4629"/>
                    <a:pt x="7044" y="4574"/>
                    <a:pt x="6993" y="4523"/>
                  </a:cubicBezTo>
                  <a:cubicBezTo>
                    <a:pt x="6444" y="3977"/>
                    <a:pt x="5789" y="3904"/>
                    <a:pt x="5085" y="3904"/>
                  </a:cubicBezTo>
                  <a:cubicBezTo>
                    <a:pt x="4881" y="3904"/>
                    <a:pt x="4673" y="3910"/>
                    <a:pt x="4462" y="3913"/>
                  </a:cubicBezTo>
                  <a:cubicBezTo>
                    <a:pt x="3875" y="3921"/>
                    <a:pt x="2187" y="4015"/>
                    <a:pt x="1327" y="4557"/>
                  </a:cubicBezTo>
                  <a:cubicBezTo>
                    <a:pt x="1028" y="3032"/>
                    <a:pt x="2929" y="2888"/>
                    <a:pt x="4161" y="2888"/>
                  </a:cubicBezTo>
                  <a:close/>
                  <a:moveTo>
                    <a:pt x="4245" y="4092"/>
                  </a:moveTo>
                  <a:cubicBezTo>
                    <a:pt x="6019" y="4092"/>
                    <a:pt x="7779" y="4716"/>
                    <a:pt x="7238" y="6025"/>
                  </a:cubicBezTo>
                  <a:cubicBezTo>
                    <a:pt x="7221" y="5999"/>
                    <a:pt x="7208" y="5974"/>
                    <a:pt x="7189" y="5948"/>
                  </a:cubicBezTo>
                  <a:cubicBezTo>
                    <a:pt x="6576" y="5180"/>
                    <a:pt x="5377" y="4984"/>
                    <a:pt x="4391" y="4984"/>
                  </a:cubicBezTo>
                  <a:cubicBezTo>
                    <a:pt x="4232" y="4984"/>
                    <a:pt x="4078" y="4990"/>
                    <a:pt x="3933" y="4998"/>
                  </a:cubicBezTo>
                  <a:cubicBezTo>
                    <a:pt x="3066" y="5049"/>
                    <a:pt x="1811" y="5201"/>
                    <a:pt x="1171" y="5894"/>
                  </a:cubicBezTo>
                  <a:cubicBezTo>
                    <a:pt x="692" y="4713"/>
                    <a:pt x="2475" y="4092"/>
                    <a:pt x="4245" y="4092"/>
                  </a:cubicBezTo>
                  <a:close/>
                  <a:moveTo>
                    <a:pt x="4332" y="5247"/>
                  </a:moveTo>
                  <a:cubicBezTo>
                    <a:pt x="4664" y="5247"/>
                    <a:pt x="4989" y="5275"/>
                    <a:pt x="5324" y="5338"/>
                  </a:cubicBezTo>
                  <a:cubicBezTo>
                    <a:pt x="5555" y="5366"/>
                    <a:pt x="5783" y="5422"/>
                    <a:pt x="6001" y="5502"/>
                  </a:cubicBezTo>
                  <a:cubicBezTo>
                    <a:pt x="6875" y="5712"/>
                    <a:pt x="7128" y="6379"/>
                    <a:pt x="6763" y="7497"/>
                  </a:cubicBezTo>
                  <a:lnTo>
                    <a:pt x="6763" y="7367"/>
                  </a:lnTo>
                  <a:cubicBezTo>
                    <a:pt x="6803" y="7325"/>
                    <a:pt x="6805" y="7260"/>
                    <a:pt x="6766" y="7215"/>
                  </a:cubicBezTo>
                  <a:cubicBezTo>
                    <a:pt x="6765" y="7214"/>
                    <a:pt x="6763" y="7212"/>
                    <a:pt x="6762" y="7210"/>
                  </a:cubicBezTo>
                  <a:cubicBezTo>
                    <a:pt x="6760" y="7167"/>
                    <a:pt x="6726" y="7132"/>
                    <a:pt x="6685" y="7128"/>
                  </a:cubicBezTo>
                  <a:cubicBezTo>
                    <a:pt x="6114" y="6482"/>
                    <a:pt x="5216" y="6226"/>
                    <a:pt x="4282" y="6226"/>
                  </a:cubicBezTo>
                  <a:cubicBezTo>
                    <a:pt x="3231" y="6226"/>
                    <a:pt x="2135" y="6551"/>
                    <a:pt x="1411" y="7010"/>
                  </a:cubicBezTo>
                  <a:cubicBezTo>
                    <a:pt x="1371" y="7032"/>
                    <a:pt x="1367" y="7088"/>
                    <a:pt x="1402" y="7118"/>
                  </a:cubicBezTo>
                  <a:cubicBezTo>
                    <a:pt x="1397" y="7126"/>
                    <a:pt x="1395" y="7136"/>
                    <a:pt x="1394" y="7144"/>
                  </a:cubicBezTo>
                  <a:cubicBezTo>
                    <a:pt x="1392" y="7183"/>
                    <a:pt x="1390" y="7223"/>
                    <a:pt x="1387" y="7263"/>
                  </a:cubicBezTo>
                  <a:cubicBezTo>
                    <a:pt x="1" y="6377"/>
                    <a:pt x="2148" y="5582"/>
                    <a:pt x="2533" y="5476"/>
                  </a:cubicBezTo>
                  <a:cubicBezTo>
                    <a:pt x="2991" y="5352"/>
                    <a:pt x="3462" y="5288"/>
                    <a:pt x="3936" y="5260"/>
                  </a:cubicBezTo>
                  <a:cubicBezTo>
                    <a:pt x="4070" y="5252"/>
                    <a:pt x="4201" y="5247"/>
                    <a:pt x="4332" y="5247"/>
                  </a:cubicBezTo>
                  <a:close/>
                  <a:moveTo>
                    <a:pt x="5318" y="6659"/>
                  </a:moveTo>
                  <a:lnTo>
                    <a:pt x="5318" y="6659"/>
                  </a:lnTo>
                  <a:cubicBezTo>
                    <a:pt x="5775" y="6785"/>
                    <a:pt x="6202" y="7000"/>
                    <a:pt x="6569" y="7344"/>
                  </a:cubicBezTo>
                  <a:cubicBezTo>
                    <a:pt x="6076" y="12556"/>
                    <a:pt x="6151" y="17879"/>
                    <a:pt x="6119" y="23112"/>
                  </a:cubicBezTo>
                  <a:cubicBezTo>
                    <a:pt x="6027" y="23053"/>
                    <a:pt x="5919" y="23026"/>
                    <a:pt x="5804" y="23026"/>
                  </a:cubicBezTo>
                  <a:cubicBezTo>
                    <a:pt x="5509" y="23026"/>
                    <a:pt x="5175" y="23204"/>
                    <a:pt x="4983" y="23458"/>
                  </a:cubicBezTo>
                  <a:cubicBezTo>
                    <a:pt x="5314" y="20779"/>
                    <a:pt x="5153" y="17983"/>
                    <a:pt x="5195" y="15288"/>
                  </a:cubicBezTo>
                  <a:cubicBezTo>
                    <a:pt x="5238" y="12414"/>
                    <a:pt x="5279" y="9542"/>
                    <a:pt x="5321" y="6670"/>
                  </a:cubicBezTo>
                  <a:cubicBezTo>
                    <a:pt x="5321" y="6665"/>
                    <a:pt x="5318" y="6662"/>
                    <a:pt x="5318" y="6659"/>
                  </a:cubicBezTo>
                  <a:close/>
                  <a:moveTo>
                    <a:pt x="3309" y="6598"/>
                  </a:moveTo>
                  <a:cubicBezTo>
                    <a:pt x="2804" y="12140"/>
                    <a:pt x="2318" y="17954"/>
                    <a:pt x="2846" y="23514"/>
                  </a:cubicBezTo>
                  <a:cubicBezTo>
                    <a:pt x="2633" y="23217"/>
                    <a:pt x="2283" y="23061"/>
                    <a:pt x="1929" y="23061"/>
                  </a:cubicBezTo>
                  <a:cubicBezTo>
                    <a:pt x="1654" y="23061"/>
                    <a:pt x="1377" y="23156"/>
                    <a:pt x="1161" y="23351"/>
                  </a:cubicBezTo>
                  <a:cubicBezTo>
                    <a:pt x="1164" y="23270"/>
                    <a:pt x="1167" y="23190"/>
                    <a:pt x="1171" y="23110"/>
                  </a:cubicBezTo>
                  <a:cubicBezTo>
                    <a:pt x="1178" y="23107"/>
                    <a:pt x="1186" y="23102"/>
                    <a:pt x="1193" y="23096"/>
                  </a:cubicBezTo>
                  <a:cubicBezTo>
                    <a:pt x="1467" y="22715"/>
                    <a:pt x="1730" y="22328"/>
                    <a:pt x="1996" y="21940"/>
                  </a:cubicBezTo>
                  <a:cubicBezTo>
                    <a:pt x="2021" y="21903"/>
                    <a:pt x="1987" y="21867"/>
                    <a:pt x="1953" y="21867"/>
                  </a:cubicBezTo>
                  <a:cubicBezTo>
                    <a:pt x="1938" y="21867"/>
                    <a:pt x="1924" y="21873"/>
                    <a:pt x="1913" y="21888"/>
                  </a:cubicBezTo>
                  <a:cubicBezTo>
                    <a:pt x="1665" y="22243"/>
                    <a:pt x="1416" y="22597"/>
                    <a:pt x="1175" y="22956"/>
                  </a:cubicBezTo>
                  <a:cubicBezTo>
                    <a:pt x="1185" y="22592"/>
                    <a:pt x="1198" y="22230"/>
                    <a:pt x="1209" y="21867"/>
                  </a:cubicBezTo>
                  <a:cubicBezTo>
                    <a:pt x="1379" y="21544"/>
                    <a:pt x="1548" y="21220"/>
                    <a:pt x="1711" y="20892"/>
                  </a:cubicBezTo>
                  <a:cubicBezTo>
                    <a:pt x="1726" y="20863"/>
                    <a:pt x="1701" y="20834"/>
                    <a:pt x="1676" y="20834"/>
                  </a:cubicBezTo>
                  <a:cubicBezTo>
                    <a:pt x="1665" y="20834"/>
                    <a:pt x="1654" y="20839"/>
                    <a:pt x="1647" y="20852"/>
                  </a:cubicBezTo>
                  <a:cubicBezTo>
                    <a:pt x="1499" y="21129"/>
                    <a:pt x="1357" y="21408"/>
                    <a:pt x="1215" y="21687"/>
                  </a:cubicBezTo>
                  <a:cubicBezTo>
                    <a:pt x="1228" y="21250"/>
                    <a:pt x="1242" y="20814"/>
                    <a:pt x="1258" y="20378"/>
                  </a:cubicBezTo>
                  <a:cubicBezTo>
                    <a:pt x="1494" y="19947"/>
                    <a:pt x="1755" y="19529"/>
                    <a:pt x="2039" y="19129"/>
                  </a:cubicBezTo>
                  <a:cubicBezTo>
                    <a:pt x="2063" y="19097"/>
                    <a:pt x="2033" y="19065"/>
                    <a:pt x="2002" y="19065"/>
                  </a:cubicBezTo>
                  <a:cubicBezTo>
                    <a:pt x="1989" y="19065"/>
                    <a:pt x="1977" y="19070"/>
                    <a:pt x="1967" y="19083"/>
                  </a:cubicBezTo>
                  <a:cubicBezTo>
                    <a:pt x="1706" y="19429"/>
                    <a:pt x="1470" y="19795"/>
                    <a:pt x="1265" y="20178"/>
                  </a:cubicBezTo>
                  <a:cubicBezTo>
                    <a:pt x="1279" y="19744"/>
                    <a:pt x="1295" y="19312"/>
                    <a:pt x="1309" y="18880"/>
                  </a:cubicBezTo>
                  <a:cubicBezTo>
                    <a:pt x="1526" y="18571"/>
                    <a:pt x="1717" y="18246"/>
                    <a:pt x="1881" y="17908"/>
                  </a:cubicBezTo>
                  <a:cubicBezTo>
                    <a:pt x="1897" y="17876"/>
                    <a:pt x="1869" y="17845"/>
                    <a:pt x="1843" y="17845"/>
                  </a:cubicBezTo>
                  <a:cubicBezTo>
                    <a:pt x="1832" y="17845"/>
                    <a:pt x="1821" y="17851"/>
                    <a:pt x="1814" y="17865"/>
                  </a:cubicBezTo>
                  <a:cubicBezTo>
                    <a:pt x="1665" y="18157"/>
                    <a:pt x="1497" y="18440"/>
                    <a:pt x="1316" y="18713"/>
                  </a:cubicBezTo>
                  <a:cubicBezTo>
                    <a:pt x="1327" y="18378"/>
                    <a:pt x="1338" y="18045"/>
                    <a:pt x="1349" y="17710"/>
                  </a:cubicBezTo>
                  <a:cubicBezTo>
                    <a:pt x="1556" y="17341"/>
                    <a:pt x="1755" y="16965"/>
                    <a:pt x="1944" y="16584"/>
                  </a:cubicBezTo>
                  <a:cubicBezTo>
                    <a:pt x="1959" y="16551"/>
                    <a:pt x="1932" y="16520"/>
                    <a:pt x="1905" y="16520"/>
                  </a:cubicBezTo>
                  <a:cubicBezTo>
                    <a:pt x="1893" y="16520"/>
                    <a:pt x="1882" y="16526"/>
                    <a:pt x="1873" y="16541"/>
                  </a:cubicBezTo>
                  <a:cubicBezTo>
                    <a:pt x="1695" y="16858"/>
                    <a:pt x="1521" y="17180"/>
                    <a:pt x="1355" y="17505"/>
                  </a:cubicBezTo>
                  <a:cubicBezTo>
                    <a:pt x="1371" y="17078"/>
                    <a:pt x="1384" y="16649"/>
                    <a:pt x="1398" y="16222"/>
                  </a:cubicBezTo>
                  <a:lnTo>
                    <a:pt x="1398" y="16220"/>
                  </a:lnTo>
                  <a:cubicBezTo>
                    <a:pt x="1402" y="16123"/>
                    <a:pt x="1403" y="16026"/>
                    <a:pt x="1406" y="15929"/>
                  </a:cubicBezTo>
                  <a:cubicBezTo>
                    <a:pt x="1472" y="15772"/>
                    <a:pt x="1609" y="15610"/>
                    <a:pt x="1674" y="15506"/>
                  </a:cubicBezTo>
                  <a:cubicBezTo>
                    <a:pt x="1789" y="15321"/>
                    <a:pt x="1897" y="15133"/>
                    <a:pt x="2007" y="14945"/>
                  </a:cubicBezTo>
                  <a:cubicBezTo>
                    <a:pt x="2021" y="14918"/>
                    <a:pt x="1999" y="14894"/>
                    <a:pt x="1977" y="14894"/>
                  </a:cubicBezTo>
                  <a:cubicBezTo>
                    <a:pt x="1967" y="14894"/>
                    <a:pt x="1957" y="14898"/>
                    <a:pt x="1950" y="14909"/>
                  </a:cubicBezTo>
                  <a:cubicBezTo>
                    <a:pt x="1767" y="15180"/>
                    <a:pt x="1583" y="15452"/>
                    <a:pt x="1413" y="15733"/>
                  </a:cubicBezTo>
                  <a:cubicBezTo>
                    <a:pt x="1429" y="15245"/>
                    <a:pt x="1443" y="14757"/>
                    <a:pt x="1457" y="14271"/>
                  </a:cubicBezTo>
                  <a:cubicBezTo>
                    <a:pt x="1606" y="13983"/>
                    <a:pt x="1783" y="13708"/>
                    <a:pt x="1983" y="13453"/>
                  </a:cubicBezTo>
                  <a:cubicBezTo>
                    <a:pt x="2008" y="13423"/>
                    <a:pt x="1979" y="13392"/>
                    <a:pt x="1948" y="13392"/>
                  </a:cubicBezTo>
                  <a:cubicBezTo>
                    <a:pt x="1936" y="13392"/>
                    <a:pt x="1923" y="13397"/>
                    <a:pt x="1913" y="13409"/>
                  </a:cubicBezTo>
                  <a:cubicBezTo>
                    <a:pt x="1741" y="13618"/>
                    <a:pt x="1590" y="13844"/>
                    <a:pt x="1462" y="14083"/>
                  </a:cubicBezTo>
                  <a:cubicBezTo>
                    <a:pt x="1475" y="13653"/>
                    <a:pt x="1486" y="13222"/>
                    <a:pt x="1496" y="12792"/>
                  </a:cubicBezTo>
                  <a:cubicBezTo>
                    <a:pt x="1725" y="12402"/>
                    <a:pt x="1948" y="12006"/>
                    <a:pt x="2163" y="11608"/>
                  </a:cubicBezTo>
                  <a:cubicBezTo>
                    <a:pt x="2185" y="11569"/>
                    <a:pt x="2151" y="11530"/>
                    <a:pt x="2118" y="11530"/>
                  </a:cubicBezTo>
                  <a:cubicBezTo>
                    <a:pt x="2104" y="11530"/>
                    <a:pt x="2090" y="11537"/>
                    <a:pt x="2081" y="11554"/>
                  </a:cubicBezTo>
                  <a:cubicBezTo>
                    <a:pt x="1881" y="11899"/>
                    <a:pt x="1688" y="12252"/>
                    <a:pt x="1500" y="12602"/>
                  </a:cubicBezTo>
                  <a:cubicBezTo>
                    <a:pt x="1510" y="12170"/>
                    <a:pt x="1515" y="11738"/>
                    <a:pt x="1523" y="11305"/>
                  </a:cubicBezTo>
                  <a:cubicBezTo>
                    <a:pt x="1739" y="10811"/>
                    <a:pt x="2047" y="10360"/>
                    <a:pt x="2428" y="9976"/>
                  </a:cubicBezTo>
                  <a:cubicBezTo>
                    <a:pt x="2462" y="9943"/>
                    <a:pt x="2431" y="9896"/>
                    <a:pt x="2396" y="9896"/>
                  </a:cubicBezTo>
                  <a:cubicBezTo>
                    <a:pt x="2386" y="9896"/>
                    <a:pt x="2375" y="9900"/>
                    <a:pt x="2366" y="9909"/>
                  </a:cubicBezTo>
                  <a:cubicBezTo>
                    <a:pt x="2006" y="10247"/>
                    <a:pt x="1719" y="10658"/>
                    <a:pt x="1526" y="11114"/>
                  </a:cubicBezTo>
                  <a:cubicBezTo>
                    <a:pt x="1534" y="10656"/>
                    <a:pt x="1539" y="10200"/>
                    <a:pt x="1543" y="9745"/>
                  </a:cubicBezTo>
                  <a:cubicBezTo>
                    <a:pt x="1795" y="9345"/>
                    <a:pt x="2042" y="8941"/>
                    <a:pt x="2283" y="8535"/>
                  </a:cubicBezTo>
                  <a:cubicBezTo>
                    <a:pt x="2303" y="8500"/>
                    <a:pt x="2274" y="8468"/>
                    <a:pt x="2244" y="8468"/>
                  </a:cubicBezTo>
                  <a:cubicBezTo>
                    <a:pt x="2231" y="8468"/>
                    <a:pt x="2219" y="8473"/>
                    <a:pt x="2210" y="8487"/>
                  </a:cubicBezTo>
                  <a:cubicBezTo>
                    <a:pt x="1975" y="8833"/>
                    <a:pt x="1755" y="9190"/>
                    <a:pt x="1547" y="9552"/>
                  </a:cubicBezTo>
                  <a:cubicBezTo>
                    <a:pt x="1550" y="9214"/>
                    <a:pt x="1547" y="8878"/>
                    <a:pt x="1548" y="8540"/>
                  </a:cubicBezTo>
                  <a:cubicBezTo>
                    <a:pt x="1738" y="8184"/>
                    <a:pt x="1947" y="7842"/>
                    <a:pt x="2175" y="7509"/>
                  </a:cubicBezTo>
                  <a:cubicBezTo>
                    <a:pt x="2194" y="7480"/>
                    <a:pt x="2169" y="7454"/>
                    <a:pt x="2142" y="7454"/>
                  </a:cubicBezTo>
                  <a:cubicBezTo>
                    <a:pt x="2131" y="7454"/>
                    <a:pt x="2120" y="7458"/>
                    <a:pt x="2111" y="7469"/>
                  </a:cubicBezTo>
                  <a:cubicBezTo>
                    <a:pt x="1894" y="7741"/>
                    <a:pt x="1706" y="8036"/>
                    <a:pt x="1550" y="8345"/>
                  </a:cubicBezTo>
                  <a:cubicBezTo>
                    <a:pt x="1550" y="8114"/>
                    <a:pt x="1550" y="7881"/>
                    <a:pt x="1551" y="7649"/>
                  </a:cubicBezTo>
                  <a:cubicBezTo>
                    <a:pt x="1630" y="7520"/>
                    <a:pt x="1730" y="7407"/>
                    <a:pt x="1848" y="7314"/>
                  </a:cubicBezTo>
                  <a:cubicBezTo>
                    <a:pt x="1888" y="7282"/>
                    <a:pt x="1852" y="7233"/>
                    <a:pt x="1811" y="7233"/>
                  </a:cubicBezTo>
                  <a:cubicBezTo>
                    <a:pt x="1801" y="7233"/>
                    <a:pt x="1791" y="7235"/>
                    <a:pt x="1781" y="7242"/>
                  </a:cubicBezTo>
                  <a:cubicBezTo>
                    <a:pt x="1693" y="7305"/>
                    <a:pt x="1615" y="7381"/>
                    <a:pt x="1551" y="7467"/>
                  </a:cubicBezTo>
                  <a:cubicBezTo>
                    <a:pt x="1551" y="7362"/>
                    <a:pt x="1553" y="7258"/>
                    <a:pt x="1551" y="7153"/>
                  </a:cubicBezTo>
                  <a:cubicBezTo>
                    <a:pt x="1551" y="7137"/>
                    <a:pt x="1547" y="7121"/>
                    <a:pt x="1537" y="7108"/>
                  </a:cubicBezTo>
                  <a:cubicBezTo>
                    <a:pt x="2076" y="6890"/>
                    <a:pt x="2685" y="6702"/>
                    <a:pt x="3309" y="6598"/>
                  </a:cubicBezTo>
                  <a:close/>
                  <a:moveTo>
                    <a:pt x="4226" y="6519"/>
                  </a:moveTo>
                  <a:cubicBezTo>
                    <a:pt x="4514" y="6519"/>
                    <a:pt x="4799" y="6544"/>
                    <a:pt x="5075" y="6598"/>
                  </a:cubicBezTo>
                  <a:cubicBezTo>
                    <a:pt x="5064" y="6618"/>
                    <a:pt x="5059" y="6638"/>
                    <a:pt x="5059" y="6659"/>
                  </a:cubicBezTo>
                  <a:cubicBezTo>
                    <a:pt x="4981" y="12182"/>
                    <a:pt x="5059" y="17734"/>
                    <a:pt x="4817" y="23252"/>
                  </a:cubicBezTo>
                  <a:cubicBezTo>
                    <a:pt x="4647" y="23029"/>
                    <a:pt x="4387" y="22870"/>
                    <a:pt x="4109" y="22843"/>
                  </a:cubicBezTo>
                  <a:cubicBezTo>
                    <a:pt x="4079" y="22839"/>
                    <a:pt x="4048" y="22838"/>
                    <a:pt x="4016" y="22838"/>
                  </a:cubicBezTo>
                  <a:cubicBezTo>
                    <a:pt x="3586" y="22838"/>
                    <a:pt x="3133" y="23128"/>
                    <a:pt x="2964" y="23529"/>
                  </a:cubicBezTo>
                  <a:cubicBezTo>
                    <a:pt x="3062" y="20728"/>
                    <a:pt x="2927" y="17916"/>
                    <a:pt x="3015" y="15113"/>
                  </a:cubicBezTo>
                  <a:cubicBezTo>
                    <a:pt x="3104" y="12272"/>
                    <a:pt x="3287" y="9439"/>
                    <a:pt x="3547" y="6610"/>
                  </a:cubicBezTo>
                  <a:cubicBezTo>
                    <a:pt x="3548" y="6595"/>
                    <a:pt x="3547" y="6579"/>
                    <a:pt x="3542" y="6563"/>
                  </a:cubicBezTo>
                  <a:cubicBezTo>
                    <a:pt x="3770" y="6535"/>
                    <a:pt x="3999" y="6519"/>
                    <a:pt x="4226" y="6519"/>
                  </a:cubicBezTo>
                  <a:close/>
                  <a:moveTo>
                    <a:pt x="3989" y="23118"/>
                  </a:moveTo>
                  <a:cubicBezTo>
                    <a:pt x="4019" y="23118"/>
                    <a:pt x="4048" y="23119"/>
                    <a:pt x="4078" y="23123"/>
                  </a:cubicBezTo>
                  <a:cubicBezTo>
                    <a:pt x="4583" y="23187"/>
                    <a:pt x="4722" y="23601"/>
                    <a:pt x="4733" y="24041"/>
                  </a:cubicBezTo>
                  <a:cubicBezTo>
                    <a:pt x="4734" y="24121"/>
                    <a:pt x="4796" y="24167"/>
                    <a:pt x="4858" y="24167"/>
                  </a:cubicBezTo>
                  <a:cubicBezTo>
                    <a:pt x="4904" y="24167"/>
                    <a:pt x="4950" y="24141"/>
                    <a:pt x="4972" y="24084"/>
                  </a:cubicBezTo>
                  <a:cubicBezTo>
                    <a:pt x="4978" y="24057"/>
                    <a:pt x="4984" y="24031"/>
                    <a:pt x="4989" y="24003"/>
                  </a:cubicBezTo>
                  <a:cubicBezTo>
                    <a:pt x="5007" y="23988"/>
                    <a:pt x="5015" y="23966"/>
                    <a:pt x="5013" y="23944"/>
                  </a:cubicBezTo>
                  <a:cubicBezTo>
                    <a:pt x="5008" y="23674"/>
                    <a:pt x="5255" y="23456"/>
                    <a:pt x="5490" y="23359"/>
                  </a:cubicBezTo>
                  <a:cubicBezTo>
                    <a:pt x="5570" y="23326"/>
                    <a:pt x="5642" y="23311"/>
                    <a:pt x="5710" y="23311"/>
                  </a:cubicBezTo>
                  <a:cubicBezTo>
                    <a:pt x="5847" y="23311"/>
                    <a:pt x="5965" y="23373"/>
                    <a:pt x="6089" y="23466"/>
                  </a:cubicBezTo>
                  <a:cubicBezTo>
                    <a:pt x="5695" y="24631"/>
                    <a:pt x="5295" y="25793"/>
                    <a:pt x="4871" y="26947"/>
                  </a:cubicBezTo>
                  <a:lnTo>
                    <a:pt x="4871" y="26945"/>
                  </a:lnTo>
                  <a:cubicBezTo>
                    <a:pt x="4808" y="27119"/>
                    <a:pt x="4720" y="27415"/>
                    <a:pt x="4616" y="27753"/>
                  </a:cubicBezTo>
                  <a:cubicBezTo>
                    <a:pt x="4364" y="27491"/>
                    <a:pt x="4006" y="27378"/>
                    <a:pt x="3638" y="27378"/>
                  </a:cubicBezTo>
                  <a:cubicBezTo>
                    <a:pt x="3214" y="27378"/>
                    <a:pt x="2777" y="27528"/>
                    <a:pt x="2473" y="27777"/>
                  </a:cubicBezTo>
                  <a:cubicBezTo>
                    <a:pt x="2353" y="27339"/>
                    <a:pt x="2259" y="26956"/>
                    <a:pt x="2199" y="26768"/>
                  </a:cubicBezTo>
                  <a:cubicBezTo>
                    <a:pt x="1862" y="25713"/>
                    <a:pt x="1550" y="24644"/>
                    <a:pt x="1155" y="23608"/>
                  </a:cubicBezTo>
                  <a:lnTo>
                    <a:pt x="1155" y="23592"/>
                  </a:lnTo>
                  <a:cubicBezTo>
                    <a:pt x="1367" y="23388"/>
                    <a:pt x="1610" y="23293"/>
                    <a:pt x="1845" y="23293"/>
                  </a:cubicBezTo>
                  <a:cubicBezTo>
                    <a:pt x="2230" y="23293"/>
                    <a:pt x="2595" y="23546"/>
                    <a:pt x="2775" y="23982"/>
                  </a:cubicBezTo>
                  <a:cubicBezTo>
                    <a:pt x="2796" y="24031"/>
                    <a:pt x="2837" y="24052"/>
                    <a:pt x="2880" y="24052"/>
                  </a:cubicBezTo>
                  <a:cubicBezTo>
                    <a:pt x="2940" y="24052"/>
                    <a:pt x="3004" y="24010"/>
                    <a:pt x="3018" y="23949"/>
                  </a:cubicBezTo>
                  <a:cubicBezTo>
                    <a:pt x="3043" y="23936"/>
                    <a:pt x="3061" y="23909"/>
                    <a:pt x="3062" y="23880"/>
                  </a:cubicBezTo>
                  <a:cubicBezTo>
                    <a:pt x="3102" y="23459"/>
                    <a:pt x="3574" y="23118"/>
                    <a:pt x="3989" y="23118"/>
                  </a:cubicBezTo>
                  <a:close/>
                  <a:moveTo>
                    <a:pt x="3485" y="27634"/>
                  </a:moveTo>
                  <a:cubicBezTo>
                    <a:pt x="3514" y="27634"/>
                    <a:pt x="3542" y="27635"/>
                    <a:pt x="3571" y="27637"/>
                  </a:cubicBezTo>
                  <a:cubicBezTo>
                    <a:pt x="3953" y="27657"/>
                    <a:pt x="4218" y="27830"/>
                    <a:pt x="4533" y="28016"/>
                  </a:cubicBezTo>
                  <a:cubicBezTo>
                    <a:pt x="4253" y="28902"/>
                    <a:pt x="3872" y="29940"/>
                    <a:pt x="3470" y="29952"/>
                  </a:cubicBezTo>
                  <a:cubicBezTo>
                    <a:pt x="3469" y="29953"/>
                    <a:pt x="3467" y="29953"/>
                    <a:pt x="3465" y="29953"/>
                  </a:cubicBezTo>
                  <a:cubicBezTo>
                    <a:pt x="3129" y="29953"/>
                    <a:pt x="2781" y="28886"/>
                    <a:pt x="2525" y="27963"/>
                  </a:cubicBezTo>
                  <a:cubicBezTo>
                    <a:pt x="2799" y="27750"/>
                    <a:pt x="3138" y="27634"/>
                    <a:pt x="3485" y="27634"/>
                  </a:cubicBezTo>
                  <a:close/>
                  <a:moveTo>
                    <a:pt x="4493" y="0"/>
                  </a:moveTo>
                  <a:cubicBezTo>
                    <a:pt x="4416" y="0"/>
                    <a:pt x="4342" y="1"/>
                    <a:pt x="4274" y="2"/>
                  </a:cubicBezTo>
                  <a:cubicBezTo>
                    <a:pt x="3576" y="11"/>
                    <a:pt x="2382" y="18"/>
                    <a:pt x="1928" y="655"/>
                  </a:cubicBezTo>
                  <a:cubicBezTo>
                    <a:pt x="1494" y="1261"/>
                    <a:pt x="1681" y="2356"/>
                    <a:pt x="1749" y="3047"/>
                  </a:cubicBezTo>
                  <a:cubicBezTo>
                    <a:pt x="1751" y="3054"/>
                    <a:pt x="1752" y="3060"/>
                    <a:pt x="1755" y="3065"/>
                  </a:cubicBezTo>
                  <a:cubicBezTo>
                    <a:pt x="1171" y="3365"/>
                    <a:pt x="844" y="3857"/>
                    <a:pt x="1182" y="4664"/>
                  </a:cubicBezTo>
                  <a:cubicBezTo>
                    <a:pt x="790" y="4976"/>
                    <a:pt x="656" y="5414"/>
                    <a:pt x="1054" y="6033"/>
                  </a:cubicBezTo>
                  <a:cubicBezTo>
                    <a:pt x="692" y="6543"/>
                    <a:pt x="756" y="7212"/>
                    <a:pt x="1378" y="7450"/>
                  </a:cubicBezTo>
                  <a:cubicBezTo>
                    <a:pt x="1048" y="12819"/>
                    <a:pt x="1029" y="18225"/>
                    <a:pt x="874" y="23603"/>
                  </a:cubicBezTo>
                  <a:cubicBezTo>
                    <a:pt x="869" y="23663"/>
                    <a:pt x="911" y="23719"/>
                    <a:pt x="970" y="23737"/>
                  </a:cubicBezTo>
                  <a:cubicBezTo>
                    <a:pt x="1311" y="25048"/>
                    <a:pt x="1763" y="26336"/>
                    <a:pt x="2173" y="27629"/>
                  </a:cubicBezTo>
                  <a:cubicBezTo>
                    <a:pt x="2485" y="28609"/>
                    <a:pt x="2669" y="29916"/>
                    <a:pt x="3236" y="30775"/>
                  </a:cubicBezTo>
                  <a:cubicBezTo>
                    <a:pt x="3265" y="30818"/>
                    <a:pt x="3310" y="30852"/>
                    <a:pt x="3363" y="30852"/>
                  </a:cubicBezTo>
                  <a:cubicBezTo>
                    <a:pt x="3373" y="30852"/>
                    <a:pt x="3383" y="30851"/>
                    <a:pt x="3394" y="30848"/>
                  </a:cubicBezTo>
                  <a:cubicBezTo>
                    <a:pt x="4137" y="30663"/>
                    <a:pt x="4349" y="29143"/>
                    <a:pt x="4583" y="28532"/>
                  </a:cubicBezTo>
                  <a:cubicBezTo>
                    <a:pt x="5220" y="26870"/>
                    <a:pt x="5821" y="25193"/>
                    <a:pt x="6385" y="23504"/>
                  </a:cubicBezTo>
                  <a:cubicBezTo>
                    <a:pt x="6387" y="23499"/>
                    <a:pt x="6385" y="23496"/>
                    <a:pt x="6387" y="23491"/>
                  </a:cubicBezTo>
                  <a:cubicBezTo>
                    <a:pt x="6397" y="23472"/>
                    <a:pt x="6401" y="23451"/>
                    <a:pt x="6401" y="23429"/>
                  </a:cubicBezTo>
                  <a:cubicBezTo>
                    <a:pt x="6413" y="18192"/>
                    <a:pt x="6757" y="12953"/>
                    <a:pt x="6762" y="7719"/>
                  </a:cubicBezTo>
                  <a:cubicBezTo>
                    <a:pt x="6779" y="7730"/>
                    <a:pt x="6799" y="7736"/>
                    <a:pt x="6820" y="7736"/>
                  </a:cubicBezTo>
                  <a:cubicBezTo>
                    <a:pt x="6839" y="7736"/>
                    <a:pt x="6858" y="7731"/>
                    <a:pt x="6875" y="7721"/>
                  </a:cubicBezTo>
                  <a:cubicBezTo>
                    <a:pt x="7433" y="7403"/>
                    <a:pt x="7613" y="6798"/>
                    <a:pt x="7367" y="6249"/>
                  </a:cubicBezTo>
                  <a:cubicBezTo>
                    <a:pt x="7401" y="6245"/>
                    <a:pt x="7428" y="6224"/>
                    <a:pt x="7444" y="6195"/>
                  </a:cubicBezTo>
                  <a:cubicBezTo>
                    <a:pt x="7689" y="5744"/>
                    <a:pt x="7574" y="5295"/>
                    <a:pt x="7310" y="4903"/>
                  </a:cubicBezTo>
                  <a:cubicBezTo>
                    <a:pt x="7766" y="4091"/>
                    <a:pt x="7444" y="3530"/>
                    <a:pt x="6860" y="3165"/>
                  </a:cubicBezTo>
                  <a:cubicBezTo>
                    <a:pt x="6894" y="3145"/>
                    <a:pt x="6913" y="3106"/>
                    <a:pt x="6908" y="3067"/>
                  </a:cubicBezTo>
                  <a:cubicBezTo>
                    <a:pt x="6867" y="2270"/>
                    <a:pt x="7294" y="1231"/>
                    <a:pt x="6666" y="563"/>
                  </a:cubicBezTo>
                  <a:cubicBezTo>
                    <a:pt x="6195" y="60"/>
                    <a:pt x="5194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1" name="Google Shape;751;p49"/>
          <p:cNvGrpSpPr/>
          <p:nvPr/>
        </p:nvGrpSpPr>
        <p:grpSpPr>
          <a:xfrm>
            <a:off x="1387931" y="1317925"/>
            <a:ext cx="454332" cy="402260"/>
            <a:chOff x="1298268" y="1828800"/>
            <a:chExt cx="454332" cy="402260"/>
          </a:xfrm>
        </p:grpSpPr>
        <p:sp>
          <p:nvSpPr>
            <p:cNvPr id="752" name="Google Shape;752;p49"/>
            <p:cNvSpPr/>
            <p:nvPr/>
          </p:nvSpPr>
          <p:spPr>
            <a:xfrm>
              <a:off x="1357500" y="1828800"/>
              <a:ext cx="395100" cy="33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3" name="Google Shape;753;p49"/>
            <p:cNvGrpSpPr/>
            <p:nvPr/>
          </p:nvGrpSpPr>
          <p:grpSpPr>
            <a:xfrm>
              <a:off x="1298268" y="1905922"/>
              <a:ext cx="361146" cy="325138"/>
              <a:chOff x="1005850" y="1564050"/>
              <a:chExt cx="340800" cy="333475"/>
            </a:xfrm>
          </p:grpSpPr>
          <p:sp>
            <p:nvSpPr>
              <p:cNvPr id="754" name="Google Shape;754;p49"/>
              <p:cNvSpPr/>
              <p:nvPr/>
            </p:nvSpPr>
            <p:spPr>
              <a:xfrm>
                <a:off x="1005850" y="1564050"/>
                <a:ext cx="340800" cy="333475"/>
              </a:xfrm>
              <a:custGeom>
                <a:avLst/>
                <a:gdLst/>
                <a:ahLst/>
                <a:cxnLst/>
                <a:rect l="l" t="t" r="r" b="b"/>
                <a:pathLst>
                  <a:path w="13632" h="13339" extrusionOk="0">
                    <a:moveTo>
                      <a:pt x="8520" y="587"/>
                    </a:moveTo>
                    <a:lnTo>
                      <a:pt x="8229" y="830"/>
                    </a:lnTo>
                    <a:cubicBezTo>
                      <a:pt x="8192" y="863"/>
                      <a:pt x="8161" y="903"/>
                      <a:pt x="8144" y="948"/>
                    </a:cubicBezTo>
                    <a:cubicBezTo>
                      <a:pt x="8100" y="1062"/>
                      <a:pt x="8133" y="1190"/>
                      <a:pt x="8226" y="1270"/>
                    </a:cubicBezTo>
                    <a:lnTo>
                      <a:pt x="8518" y="1518"/>
                    </a:lnTo>
                    <a:lnTo>
                      <a:pt x="7106" y="1518"/>
                    </a:lnTo>
                    <a:lnTo>
                      <a:pt x="7108" y="587"/>
                    </a:lnTo>
                    <a:close/>
                    <a:moveTo>
                      <a:pt x="2609" y="5457"/>
                    </a:moveTo>
                    <a:lnTo>
                      <a:pt x="2609" y="6842"/>
                    </a:lnTo>
                    <a:lnTo>
                      <a:pt x="858" y="6842"/>
                    </a:lnTo>
                    <a:lnTo>
                      <a:pt x="1900" y="5457"/>
                    </a:lnTo>
                    <a:close/>
                    <a:moveTo>
                      <a:pt x="11730" y="5457"/>
                    </a:moveTo>
                    <a:lnTo>
                      <a:pt x="12771" y="6842"/>
                    </a:lnTo>
                    <a:lnTo>
                      <a:pt x="11020" y="6842"/>
                    </a:lnTo>
                    <a:lnTo>
                      <a:pt x="11020" y="5457"/>
                    </a:lnTo>
                    <a:close/>
                    <a:moveTo>
                      <a:pt x="2609" y="7401"/>
                    </a:moveTo>
                    <a:lnTo>
                      <a:pt x="2609" y="12752"/>
                    </a:lnTo>
                    <a:lnTo>
                      <a:pt x="559" y="12752"/>
                    </a:lnTo>
                    <a:lnTo>
                      <a:pt x="559" y="7401"/>
                    </a:lnTo>
                    <a:close/>
                    <a:moveTo>
                      <a:pt x="6549" y="10437"/>
                    </a:moveTo>
                    <a:lnTo>
                      <a:pt x="6549" y="12752"/>
                    </a:lnTo>
                    <a:lnTo>
                      <a:pt x="5749" y="12752"/>
                    </a:lnTo>
                    <a:lnTo>
                      <a:pt x="5749" y="10437"/>
                    </a:lnTo>
                    <a:close/>
                    <a:moveTo>
                      <a:pt x="7880" y="10437"/>
                    </a:moveTo>
                    <a:lnTo>
                      <a:pt x="7880" y="12752"/>
                    </a:lnTo>
                    <a:lnTo>
                      <a:pt x="7081" y="12752"/>
                    </a:lnTo>
                    <a:lnTo>
                      <a:pt x="7081" y="10437"/>
                    </a:lnTo>
                    <a:close/>
                    <a:moveTo>
                      <a:pt x="6802" y="3527"/>
                    </a:moveTo>
                    <a:lnTo>
                      <a:pt x="10435" y="5345"/>
                    </a:lnTo>
                    <a:lnTo>
                      <a:pt x="10435" y="12752"/>
                    </a:lnTo>
                    <a:lnTo>
                      <a:pt x="8359" y="12752"/>
                    </a:lnTo>
                    <a:lnTo>
                      <a:pt x="8359" y="10187"/>
                    </a:lnTo>
                    <a:cubicBezTo>
                      <a:pt x="8359" y="10045"/>
                      <a:pt x="8245" y="9930"/>
                      <a:pt x="8103" y="9930"/>
                    </a:cubicBezTo>
                    <a:lnTo>
                      <a:pt x="5501" y="9930"/>
                    </a:lnTo>
                    <a:cubicBezTo>
                      <a:pt x="5359" y="9930"/>
                      <a:pt x="5245" y="10045"/>
                      <a:pt x="5245" y="10187"/>
                    </a:cubicBezTo>
                    <a:lnTo>
                      <a:pt x="5245" y="12752"/>
                    </a:lnTo>
                    <a:lnTo>
                      <a:pt x="3167" y="12752"/>
                    </a:lnTo>
                    <a:lnTo>
                      <a:pt x="3167" y="5345"/>
                    </a:lnTo>
                    <a:lnTo>
                      <a:pt x="6802" y="3527"/>
                    </a:lnTo>
                    <a:close/>
                    <a:moveTo>
                      <a:pt x="13072" y="7401"/>
                    </a:moveTo>
                    <a:lnTo>
                      <a:pt x="13070" y="12752"/>
                    </a:lnTo>
                    <a:lnTo>
                      <a:pt x="11022" y="12752"/>
                    </a:lnTo>
                    <a:lnTo>
                      <a:pt x="11022" y="7401"/>
                    </a:lnTo>
                    <a:close/>
                    <a:moveTo>
                      <a:pt x="6807" y="0"/>
                    </a:moveTo>
                    <a:cubicBezTo>
                      <a:pt x="6649" y="0"/>
                      <a:pt x="6523" y="128"/>
                      <a:pt x="6523" y="284"/>
                    </a:cubicBezTo>
                    <a:lnTo>
                      <a:pt x="6523" y="3048"/>
                    </a:lnTo>
                    <a:lnTo>
                      <a:pt x="2826" y="4898"/>
                    </a:lnTo>
                    <a:lnTo>
                      <a:pt x="1757" y="4898"/>
                    </a:lnTo>
                    <a:cubicBezTo>
                      <a:pt x="1668" y="4898"/>
                      <a:pt x="1584" y="4941"/>
                      <a:pt x="1529" y="5012"/>
                    </a:cubicBezTo>
                    <a:lnTo>
                      <a:pt x="56" y="6972"/>
                    </a:lnTo>
                    <a:cubicBezTo>
                      <a:pt x="56" y="6973"/>
                      <a:pt x="55" y="6975"/>
                      <a:pt x="53" y="6976"/>
                    </a:cubicBezTo>
                    <a:cubicBezTo>
                      <a:pt x="50" y="6981"/>
                      <a:pt x="47" y="6986"/>
                      <a:pt x="44" y="6992"/>
                    </a:cubicBezTo>
                    <a:cubicBezTo>
                      <a:pt x="41" y="6997"/>
                      <a:pt x="39" y="6998"/>
                      <a:pt x="38" y="7001"/>
                    </a:cubicBezTo>
                    <a:cubicBezTo>
                      <a:pt x="36" y="7005"/>
                      <a:pt x="33" y="7011"/>
                      <a:pt x="30" y="7015"/>
                    </a:cubicBezTo>
                    <a:cubicBezTo>
                      <a:pt x="27" y="7020"/>
                      <a:pt x="27" y="7023"/>
                      <a:pt x="25" y="7026"/>
                    </a:cubicBezTo>
                    <a:cubicBezTo>
                      <a:pt x="24" y="7029"/>
                      <a:pt x="21" y="7036"/>
                      <a:pt x="19" y="7040"/>
                    </a:cubicBezTo>
                    <a:cubicBezTo>
                      <a:pt x="17" y="7045"/>
                      <a:pt x="16" y="7048"/>
                      <a:pt x="14" y="7053"/>
                    </a:cubicBezTo>
                    <a:cubicBezTo>
                      <a:pt x="13" y="7056"/>
                      <a:pt x="11" y="7062"/>
                      <a:pt x="11" y="7067"/>
                    </a:cubicBezTo>
                    <a:cubicBezTo>
                      <a:pt x="10" y="7072"/>
                      <a:pt x="8" y="7075"/>
                      <a:pt x="7" y="7079"/>
                    </a:cubicBezTo>
                    <a:cubicBezTo>
                      <a:pt x="7" y="7084"/>
                      <a:pt x="5" y="7089"/>
                      <a:pt x="5" y="7093"/>
                    </a:cubicBezTo>
                    <a:cubicBezTo>
                      <a:pt x="3" y="7098"/>
                      <a:pt x="3" y="7103"/>
                      <a:pt x="2" y="7107"/>
                    </a:cubicBezTo>
                    <a:cubicBezTo>
                      <a:pt x="2" y="7114"/>
                      <a:pt x="2" y="7117"/>
                      <a:pt x="0" y="7120"/>
                    </a:cubicBezTo>
                    <a:cubicBezTo>
                      <a:pt x="0" y="7125"/>
                      <a:pt x="0" y="7131"/>
                      <a:pt x="0" y="7137"/>
                    </a:cubicBezTo>
                    <a:lnTo>
                      <a:pt x="0" y="7143"/>
                    </a:lnTo>
                    <a:lnTo>
                      <a:pt x="0" y="13054"/>
                    </a:lnTo>
                    <a:cubicBezTo>
                      <a:pt x="2" y="13210"/>
                      <a:pt x="128" y="13338"/>
                      <a:pt x="286" y="13338"/>
                    </a:cubicBezTo>
                    <a:lnTo>
                      <a:pt x="13346" y="13338"/>
                    </a:lnTo>
                    <a:cubicBezTo>
                      <a:pt x="13504" y="13338"/>
                      <a:pt x="13632" y="13210"/>
                      <a:pt x="13632" y="13054"/>
                    </a:cubicBezTo>
                    <a:lnTo>
                      <a:pt x="13632" y="7143"/>
                    </a:lnTo>
                    <a:cubicBezTo>
                      <a:pt x="13632" y="7140"/>
                      <a:pt x="13630" y="7139"/>
                      <a:pt x="13630" y="7136"/>
                    </a:cubicBezTo>
                    <a:lnTo>
                      <a:pt x="13630" y="7120"/>
                    </a:lnTo>
                    <a:cubicBezTo>
                      <a:pt x="13630" y="7114"/>
                      <a:pt x="13630" y="7112"/>
                      <a:pt x="13629" y="7107"/>
                    </a:cubicBezTo>
                    <a:cubicBezTo>
                      <a:pt x="13627" y="7103"/>
                      <a:pt x="13627" y="7098"/>
                      <a:pt x="13627" y="7092"/>
                    </a:cubicBezTo>
                    <a:cubicBezTo>
                      <a:pt x="13626" y="7087"/>
                      <a:pt x="13626" y="7084"/>
                      <a:pt x="13624" y="7079"/>
                    </a:cubicBezTo>
                    <a:cubicBezTo>
                      <a:pt x="13623" y="7075"/>
                      <a:pt x="13621" y="7070"/>
                      <a:pt x="13621" y="7065"/>
                    </a:cubicBezTo>
                    <a:cubicBezTo>
                      <a:pt x="13619" y="7061"/>
                      <a:pt x="13618" y="7056"/>
                      <a:pt x="13616" y="7051"/>
                    </a:cubicBezTo>
                    <a:cubicBezTo>
                      <a:pt x="13615" y="7047"/>
                      <a:pt x="13613" y="7044"/>
                      <a:pt x="13612" y="7040"/>
                    </a:cubicBezTo>
                    <a:cubicBezTo>
                      <a:pt x="13610" y="7036"/>
                      <a:pt x="13608" y="7029"/>
                      <a:pt x="13605" y="7026"/>
                    </a:cubicBezTo>
                    <a:cubicBezTo>
                      <a:pt x="13604" y="7022"/>
                      <a:pt x="13602" y="7019"/>
                      <a:pt x="13601" y="7015"/>
                    </a:cubicBezTo>
                    <a:cubicBezTo>
                      <a:pt x="13599" y="7012"/>
                      <a:pt x="13596" y="7005"/>
                      <a:pt x="13593" y="7000"/>
                    </a:cubicBezTo>
                    <a:lnTo>
                      <a:pt x="13587" y="6990"/>
                    </a:lnTo>
                    <a:cubicBezTo>
                      <a:pt x="13584" y="6986"/>
                      <a:pt x="13580" y="6981"/>
                      <a:pt x="13577" y="6976"/>
                    </a:cubicBezTo>
                    <a:cubicBezTo>
                      <a:pt x="13576" y="6975"/>
                      <a:pt x="13576" y="6973"/>
                      <a:pt x="13574" y="6972"/>
                    </a:cubicBezTo>
                    <a:lnTo>
                      <a:pt x="12095" y="5012"/>
                    </a:lnTo>
                    <a:cubicBezTo>
                      <a:pt x="12041" y="4941"/>
                      <a:pt x="11956" y="4898"/>
                      <a:pt x="11867" y="4898"/>
                    </a:cubicBezTo>
                    <a:lnTo>
                      <a:pt x="10794" y="4898"/>
                    </a:lnTo>
                    <a:lnTo>
                      <a:pt x="7083" y="3048"/>
                    </a:lnTo>
                    <a:lnTo>
                      <a:pt x="7083" y="2076"/>
                    </a:lnTo>
                    <a:lnTo>
                      <a:pt x="9214" y="2076"/>
                    </a:lnTo>
                    <a:cubicBezTo>
                      <a:pt x="9217" y="2076"/>
                      <a:pt x="9220" y="2077"/>
                      <a:pt x="9223" y="2077"/>
                    </a:cubicBezTo>
                    <a:cubicBezTo>
                      <a:pt x="9485" y="2077"/>
                      <a:pt x="9611" y="1747"/>
                      <a:pt x="9409" y="1573"/>
                    </a:cubicBezTo>
                    <a:lnTo>
                      <a:pt x="8791" y="1039"/>
                    </a:lnTo>
                    <a:lnTo>
                      <a:pt x="9409" y="504"/>
                    </a:lnTo>
                    <a:cubicBezTo>
                      <a:pt x="9474" y="445"/>
                      <a:pt x="9510" y="359"/>
                      <a:pt x="9506" y="270"/>
                    </a:cubicBezTo>
                    <a:cubicBezTo>
                      <a:pt x="9498" y="117"/>
                      <a:pt x="9362" y="0"/>
                      <a:pt x="92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49"/>
              <p:cNvSpPr/>
              <p:nvPr/>
            </p:nvSpPr>
            <p:spPr>
              <a:xfrm>
                <a:off x="1038450" y="1832950"/>
                <a:ext cx="1397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559" h="1174" extrusionOk="0">
                    <a:moveTo>
                      <a:pt x="278" y="0"/>
                    </a:moveTo>
                    <a:cubicBezTo>
                      <a:pt x="277" y="0"/>
                      <a:pt x="276" y="0"/>
                      <a:pt x="275" y="0"/>
                    </a:cubicBezTo>
                    <a:cubicBezTo>
                      <a:pt x="121" y="4"/>
                      <a:pt x="0" y="136"/>
                      <a:pt x="0" y="291"/>
                    </a:cubicBezTo>
                    <a:lnTo>
                      <a:pt x="0" y="885"/>
                    </a:lnTo>
                    <a:cubicBezTo>
                      <a:pt x="0" y="1039"/>
                      <a:pt x="121" y="1172"/>
                      <a:pt x="275" y="1174"/>
                    </a:cubicBezTo>
                    <a:cubicBezTo>
                      <a:pt x="277" y="1174"/>
                      <a:pt x="279" y="1174"/>
                      <a:pt x="281" y="1174"/>
                    </a:cubicBezTo>
                    <a:cubicBezTo>
                      <a:pt x="434" y="1174"/>
                      <a:pt x="559" y="1048"/>
                      <a:pt x="559" y="894"/>
                    </a:cubicBezTo>
                    <a:lnTo>
                      <a:pt x="559" y="281"/>
                    </a:lnTo>
                    <a:cubicBezTo>
                      <a:pt x="559" y="125"/>
                      <a:pt x="433" y="0"/>
                      <a:pt x="2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49"/>
              <p:cNvSpPr/>
              <p:nvPr/>
            </p:nvSpPr>
            <p:spPr>
              <a:xfrm>
                <a:off x="1300000" y="1832950"/>
                <a:ext cx="140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174" extrusionOk="0">
                    <a:moveTo>
                      <a:pt x="279" y="0"/>
                    </a:moveTo>
                    <a:cubicBezTo>
                      <a:pt x="278" y="0"/>
                      <a:pt x="277" y="0"/>
                      <a:pt x="276" y="0"/>
                    </a:cubicBezTo>
                    <a:cubicBezTo>
                      <a:pt x="122" y="4"/>
                      <a:pt x="0" y="136"/>
                      <a:pt x="0" y="291"/>
                    </a:cubicBezTo>
                    <a:lnTo>
                      <a:pt x="0" y="885"/>
                    </a:lnTo>
                    <a:cubicBezTo>
                      <a:pt x="0" y="1039"/>
                      <a:pt x="122" y="1172"/>
                      <a:pt x="276" y="1174"/>
                    </a:cubicBezTo>
                    <a:cubicBezTo>
                      <a:pt x="278" y="1174"/>
                      <a:pt x="280" y="1174"/>
                      <a:pt x="282" y="1174"/>
                    </a:cubicBezTo>
                    <a:cubicBezTo>
                      <a:pt x="435" y="1174"/>
                      <a:pt x="560" y="1048"/>
                      <a:pt x="560" y="894"/>
                    </a:cubicBezTo>
                    <a:lnTo>
                      <a:pt x="560" y="281"/>
                    </a:lnTo>
                    <a:cubicBezTo>
                      <a:pt x="560" y="125"/>
                      <a:pt x="434" y="0"/>
                      <a:pt x="2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49"/>
              <p:cNvSpPr/>
              <p:nvPr/>
            </p:nvSpPr>
            <p:spPr>
              <a:xfrm>
                <a:off x="1038450" y="1776400"/>
                <a:ext cx="13975" cy="29300"/>
              </a:xfrm>
              <a:custGeom>
                <a:avLst/>
                <a:gdLst/>
                <a:ahLst/>
                <a:cxnLst/>
                <a:rect l="l" t="t" r="r" b="b"/>
                <a:pathLst>
                  <a:path w="559" h="1172" extrusionOk="0">
                    <a:moveTo>
                      <a:pt x="281" y="0"/>
                    </a:moveTo>
                    <a:cubicBezTo>
                      <a:pt x="279" y="0"/>
                      <a:pt x="277" y="0"/>
                      <a:pt x="275" y="0"/>
                    </a:cubicBezTo>
                    <a:cubicBezTo>
                      <a:pt x="121" y="2"/>
                      <a:pt x="0" y="135"/>
                      <a:pt x="0" y="289"/>
                    </a:cubicBezTo>
                    <a:lnTo>
                      <a:pt x="0" y="883"/>
                    </a:lnTo>
                    <a:cubicBezTo>
                      <a:pt x="0" y="1038"/>
                      <a:pt x="121" y="1170"/>
                      <a:pt x="275" y="1172"/>
                    </a:cubicBezTo>
                    <a:cubicBezTo>
                      <a:pt x="277" y="1172"/>
                      <a:pt x="279" y="1172"/>
                      <a:pt x="281" y="1172"/>
                    </a:cubicBezTo>
                    <a:cubicBezTo>
                      <a:pt x="434" y="1172"/>
                      <a:pt x="559" y="1047"/>
                      <a:pt x="559" y="893"/>
                    </a:cubicBezTo>
                    <a:lnTo>
                      <a:pt x="559" y="280"/>
                    </a:lnTo>
                    <a:cubicBezTo>
                      <a:pt x="559" y="12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49"/>
              <p:cNvSpPr/>
              <p:nvPr/>
            </p:nvSpPr>
            <p:spPr>
              <a:xfrm>
                <a:off x="1300000" y="1776400"/>
                <a:ext cx="14025" cy="293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172" extrusionOk="0">
                    <a:moveTo>
                      <a:pt x="282" y="0"/>
                    </a:moveTo>
                    <a:cubicBezTo>
                      <a:pt x="280" y="0"/>
                      <a:pt x="278" y="0"/>
                      <a:pt x="276" y="0"/>
                    </a:cubicBezTo>
                    <a:cubicBezTo>
                      <a:pt x="122" y="2"/>
                      <a:pt x="0" y="135"/>
                      <a:pt x="0" y="289"/>
                    </a:cubicBezTo>
                    <a:lnTo>
                      <a:pt x="0" y="883"/>
                    </a:lnTo>
                    <a:cubicBezTo>
                      <a:pt x="0" y="1038"/>
                      <a:pt x="122" y="1170"/>
                      <a:pt x="276" y="1172"/>
                    </a:cubicBezTo>
                    <a:cubicBezTo>
                      <a:pt x="278" y="1172"/>
                      <a:pt x="280" y="1172"/>
                      <a:pt x="282" y="1172"/>
                    </a:cubicBezTo>
                    <a:cubicBezTo>
                      <a:pt x="435" y="1172"/>
                      <a:pt x="560" y="1047"/>
                      <a:pt x="560" y="893"/>
                    </a:cubicBezTo>
                    <a:lnTo>
                      <a:pt x="560" y="280"/>
                    </a:lnTo>
                    <a:cubicBezTo>
                      <a:pt x="560" y="125"/>
                      <a:pt x="435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49"/>
              <p:cNvSpPr/>
              <p:nvPr/>
            </p:nvSpPr>
            <p:spPr>
              <a:xfrm>
                <a:off x="1103650" y="1811700"/>
                <a:ext cx="140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174" extrusionOk="0">
                    <a:moveTo>
                      <a:pt x="280" y="0"/>
                    </a:moveTo>
                    <a:cubicBezTo>
                      <a:pt x="279" y="0"/>
                      <a:pt x="278" y="0"/>
                      <a:pt x="277" y="0"/>
                    </a:cubicBezTo>
                    <a:cubicBezTo>
                      <a:pt x="123" y="3"/>
                      <a:pt x="1" y="136"/>
                      <a:pt x="1" y="290"/>
                    </a:cubicBezTo>
                    <a:lnTo>
                      <a:pt x="1" y="885"/>
                    </a:lnTo>
                    <a:cubicBezTo>
                      <a:pt x="1" y="1039"/>
                      <a:pt x="123" y="1172"/>
                      <a:pt x="277" y="1173"/>
                    </a:cubicBezTo>
                    <a:cubicBezTo>
                      <a:pt x="279" y="1173"/>
                      <a:pt x="281" y="1173"/>
                      <a:pt x="283" y="1173"/>
                    </a:cubicBezTo>
                    <a:cubicBezTo>
                      <a:pt x="436" y="1173"/>
                      <a:pt x="561" y="1048"/>
                      <a:pt x="561" y="894"/>
                    </a:cubicBezTo>
                    <a:lnTo>
                      <a:pt x="561" y="281"/>
                    </a:lnTo>
                    <a:cubicBezTo>
                      <a:pt x="561" y="126"/>
                      <a:pt x="435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49"/>
              <p:cNvSpPr/>
              <p:nvPr/>
            </p:nvSpPr>
            <p:spPr>
              <a:xfrm>
                <a:off x="1234775" y="1811700"/>
                <a:ext cx="140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174" extrusionOk="0">
                    <a:moveTo>
                      <a:pt x="278" y="0"/>
                    </a:moveTo>
                    <a:cubicBezTo>
                      <a:pt x="277" y="0"/>
                      <a:pt x="276" y="0"/>
                      <a:pt x="275" y="0"/>
                    </a:cubicBezTo>
                    <a:cubicBezTo>
                      <a:pt x="122" y="3"/>
                      <a:pt x="1" y="136"/>
                      <a:pt x="1" y="290"/>
                    </a:cubicBezTo>
                    <a:lnTo>
                      <a:pt x="1" y="885"/>
                    </a:lnTo>
                    <a:cubicBezTo>
                      <a:pt x="1" y="1039"/>
                      <a:pt x="122" y="1172"/>
                      <a:pt x="275" y="1173"/>
                    </a:cubicBezTo>
                    <a:cubicBezTo>
                      <a:pt x="277" y="1173"/>
                      <a:pt x="279" y="1173"/>
                      <a:pt x="281" y="1173"/>
                    </a:cubicBezTo>
                    <a:cubicBezTo>
                      <a:pt x="434" y="1173"/>
                      <a:pt x="559" y="1048"/>
                      <a:pt x="561" y="894"/>
                    </a:cubicBezTo>
                    <a:lnTo>
                      <a:pt x="561" y="281"/>
                    </a:lnTo>
                    <a:cubicBezTo>
                      <a:pt x="559" y="126"/>
                      <a:pt x="433" y="0"/>
                      <a:pt x="2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49"/>
              <p:cNvSpPr/>
              <p:nvPr/>
            </p:nvSpPr>
            <p:spPr>
              <a:xfrm>
                <a:off x="1103650" y="1755150"/>
                <a:ext cx="14025" cy="293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172" extrusionOk="0">
                    <a:moveTo>
                      <a:pt x="283" y="0"/>
                    </a:moveTo>
                    <a:cubicBezTo>
                      <a:pt x="281" y="0"/>
                      <a:pt x="279" y="0"/>
                      <a:pt x="277" y="0"/>
                    </a:cubicBezTo>
                    <a:cubicBezTo>
                      <a:pt x="123" y="2"/>
                      <a:pt x="1" y="134"/>
                      <a:pt x="1" y="289"/>
                    </a:cubicBezTo>
                    <a:lnTo>
                      <a:pt x="1" y="883"/>
                    </a:lnTo>
                    <a:cubicBezTo>
                      <a:pt x="1" y="1038"/>
                      <a:pt x="123" y="1170"/>
                      <a:pt x="277" y="1172"/>
                    </a:cubicBezTo>
                    <a:cubicBezTo>
                      <a:pt x="279" y="1172"/>
                      <a:pt x="281" y="1172"/>
                      <a:pt x="283" y="1172"/>
                    </a:cubicBezTo>
                    <a:cubicBezTo>
                      <a:pt x="436" y="1172"/>
                      <a:pt x="561" y="1047"/>
                      <a:pt x="561" y="892"/>
                    </a:cubicBezTo>
                    <a:lnTo>
                      <a:pt x="561" y="279"/>
                    </a:lnTo>
                    <a:cubicBezTo>
                      <a:pt x="561" y="125"/>
                      <a:pt x="436" y="0"/>
                      <a:pt x="2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49"/>
              <p:cNvSpPr/>
              <p:nvPr/>
            </p:nvSpPr>
            <p:spPr>
              <a:xfrm>
                <a:off x="1234775" y="1755150"/>
                <a:ext cx="14025" cy="293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172" extrusionOk="0">
                    <a:moveTo>
                      <a:pt x="281" y="0"/>
                    </a:moveTo>
                    <a:cubicBezTo>
                      <a:pt x="279" y="0"/>
                      <a:pt x="277" y="0"/>
                      <a:pt x="275" y="0"/>
                    </a:cubicBezTo>
                    <a:cubicBezTo>
                      <a:pt x="122" y="2"/>
                      <a:pt x="1" y="134"/>
                      <a:pt x="1" y="289"/>
                    </a:cubicBezTo>
                    <a:lnTo>
                      <a:pt x="1" y="883"/>
                    </a:lnTo>
                    <a:cubicBezTo>
                      <a:pt x="1" y="1038"/>
                      <a:pt x="122" y="1170"/>
                      <a:pt x="275" y="1172"/>
                    </a:cubicBezTo>
                    <a:cubicBezTo>
                      <a:pt x="277" y="1172"/>
                      <a:pt x="279" y="1172"/>
                      <a:pt x="281" y="1172"/>
                    </a:cubicBezTo>
                    <a:cubicBezTo>
                      <a:pt x="434" y="1172"/>
                      <a:pt x="559" y="1047"/>
                      <a:pt x="561" y="892"/>
                    </a:cubicBezTo>
                    <a:lnTo>
                      <a:pt x="561" y="279"/>
                    </a:lnTo>
                    <a:cubicBezTo>
                      <a:pt x="559" y="12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49"/>
              <p:cNvSpPr/>
              <p:nvPr/>
            </p:nvSpPr>
            <p:spPr>
              <a:xfrm>
                <a:off x="1168900" y="1755150"/>
                <a:ext cx="14000" cy="293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172" extrusionOk="0">
                    <a:moveTo>
                      <a:pt x="281" y="0"/>
                    </a:moveTo>
                    <a:cubicBezTo>
                      <a:pt x="279" y="0"/>
                      <a:pt x="277" y="0"/>
                      <a:pt x="275" y="0"/>
                    </a:cubicBezTo>
                    <a:cubicBezTo>
                      <a:pt x="121" y="2"/>
                      <a:pt x="1" y="134"/>
                      <a:pt x="1" y="289"/>
                    </a:cubicBezTo>
                    <a:lnTo>
                      <a:pt x="1" y="883"/>
                    </a:lnTo>
                    <a:cubicBezTo>
                      <a:pt x="1" y="1038"/>
                      <a:pt x="121" y="1170"/>
                      <a:pt x="275" y="1172"/>
                    </a:cubicBezTo>
                    <a:cubicBezTo>
                      <a:pt x="277" y="1172"/>
                      <a:pt x="279" y="1172"/>
                      <a:pt x="281" y="1172"/>
                    </a:cubicBezTo>
                    <a:cubicBezTo>
                      <a:pt x="434" y="1172"/>
                      <a:pt x="559" y="1047"/>
                      <a:pt x="559" y="892"/>
                    </a:cubicBezTo>
                    <a:lnTo>
                      <a:pt x="559" y="279"/>
                    </a:lnTo>
                    <a:cubicBezTo>
                      <a:pt x="559" y="125"/>
                      <a:pt x="434" y="0"/>
                      <a:pt x="2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49"/>
              <p:cNvSpPr/>
              <p:nvPr/>
            </p:nvSpPr>
            <p:spPr>
              <a:xfrm>
                <a:off x="1151600" y="1683700"/>
                <a:ext cx="47475" cy="45700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1828" extrusionOk="0">
                    <a:moveTo>
                      <a:pt x="982" y="541"/>
                    </a:moveTo>
                    <a:cubicBezTo>
                      <a:pt x="1174" y="541"/>
                      <a:pt x="1357" y="690"/>
                      <a:pt x="1357" y="914"/>
                    </a:cubicBezTo>
                    <a:cubicBezTo>
                      <a:pt x="1357" y="1120"/>
                      <a:pt x="1190" y="1287"/>
                      <a:pt x="985" y="1287"/>
                    </a:cubicBezTo>
                    <a:cubicBezTo>
                      <a:pt x="652" y="1287"/>
                      <a:pt x="487" y="886"/>
                      <a:pt x="721" y="651"/>
                    </a:cubicBezTo>
                    <a:cubicBezTo>
                      <a:pt x="797" y="575"/>
                      <a:pt x="891" y="541"/>
                      <a:pt x="982" y="541"/>
                    </a:cubicBezTo>
                    <a:close/>
                    <a:moveTo>
                      <a:pt x="985" y="0"/>
                    </a:moveTo>
                    <a:cubicBezTo>
                      <a:pt x="615" y="2"/>
                      <a:pt x="283" y="223"/>
                      <a:pt x="141" y="565"/>
                    </a:cubicBezTo>
                    <a:cubicBezTo>
                      <a:pt x="0" y="907"/>
                      <a:pt x="78" y="1300"/>
                      <a:pt x="339" y="1560"/>
                    </a:cubicBezTo>
                    <a:cubicBezTo>
                      <a:pt x="514" y="1735"/>
                      <a:pt x="748" y="1828"/>
                      <a:pt x="986" y="1828"/>
                    </a:cubicBezTo>
                    <a:cubicBezTo>
                      <a:pt x="1103" y="1828"/>
                      <a:pt x="1222" y="1805"/>
                      <a:pt x="1334" y="1758"/>
                    </a:cubicBezTo>
                    <a:cubicBezTo>
                      <a:pt x="1676" y="1616"/>
                      <a:pt x="1899" y="1284"/>
                      <a:pt x="1899" y="914"/>
                    </a:cubicBezTo>
                    <a:cubicBezTo>
                      <a:pt x="1897" y="410"/>
                      <a:pt x="1488" y="2"/>
                      <a:pt x="9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65" name="Google Shape;765;p49"/>
          <p:cNvGrpSpPr/>
          <p:nvPr/>
        </p:nvGrpSpPr>
        <p:grpSpPr>
          <a:xfrm>
            <a:off x="1443375" y="3734813"/>
            <a:ext cx="395100" cy="441029"/>
            <a:chOff x="3310238" y="1655788"/>
            <a:chExt cx="395100" cy="441029"/>
          </a:xfrm>
        </p:grpSpPr>
        <p:sp>
          <p:nvSpPr>
            <p:cNvPr id="766" name="Google Shape;766;p49"/>
            <p:cNvSpPr/>
            <p:nvPr/>
          </p:nvSpPr>
          <p:spPr>
            <a:xfrm>
              <a:off x="3310238" y="1655788"/>
              <a:ext cx="395100" cy="36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9"/>
            <p:cNvSpPr/>
            <p:nvPr/>
          </p:nvSpPr>
          <p:spPr>
            <a:xfrm>
              <a:off x="3314742" y="1735857"/>
              <a:ext cx="233690" cy="360960"/>
            </a:xfrm>
            <a:custGeom>
              <a:avLst/>
              <a:gdLst/>
              <a:ahLst/>
              <a:cxnLst/>
              <a:rect l="l" t="t" r="r" b="b"/>
              <a:pathLst>
                <a:path w="8821" h="13625" extrusionOk="0">
                  <a:moveTo>
                    <a:pt x="4400" y="6706"/>
                  </a:moveTo>
                  <a:cubicBezTo>
                    <a:pt x="4684" y="6706"/>
                    <a:pt x="4826" y="7049"/>
                    <a:pt x="4624" y="7249"/>
                  </a:cubicBezTo>
                  <a:cubicBezTo>
                    <a:pt x="4560" y="7314"/>
                    <a:pt x="4480" y="7343"/>
                    <a:pt x="4402" y="7343"/>
                  </a:cubicBezTo>
                  <a:cubicBezTo>
                    <a:pt x="4238" y="7343"/>
                    <a:pt x="4081" y="7216"/>
                    <a:pt x="4081" y="7024"/>
                  </a:cubicBezTo>
                  <a:cubicBezTo>
                    <a:pt x="4081" y="6848"/>
                    <a:pt x="4223" y="6706"/>
                    <a:pt x="4400" y="6706"/>
                  </a:cubicBezTo>
                  <a:close/>
                  <a:moveTo>
                    <a:pt x="4103" y="2108"/>
                  </a:moveTo>
                  <a:lnTo>
                    <a:pt x="4103" y="6143"/>
                  </a:lnTo>
                  <a:cubicBezTo>
                    <a:pt x="3645" y="6302"/>
                    <a:pt x="3384" y="6785"/>
                    <a:pt x="3504" y="7256"/>
                  </a:cubicBezTo>
                  <a:cubicBezTo>
                    <a:pt x="3585" y="7589"/>
                    <a:pt x="3846" y="7849"/>
                    <a:pt x="4178" y="7930"/>
                  </a:cubicBezTo>
                  <a:cubicBezTo>
                    <a:pt x="4256" y="7950"/>
                    <a:pt x="4334" y="7960"/>
                    <a:pt x="4412" y="7960"/>
                  </a:cubicBezTo>
                  <a:cubicBezTo>
                    <a:pt x="4815" y="7960"/>
                    <a:pt x="5184" y="7697"/>
                    <a:pt x="5306" y="7294"/>
                  </a:cubicBezTo>
                  <a:cubicBezTo>
                    <a:pt x="5450" y="6813"/>
                    <a:pt x="5189" y="6306"/>
                    <a:pt x="4716" y="6143"/>
                  </a:cubicBezTo>
                  <a:lnTo>
                    <a:pt x="4716" y="2122"/>
                  </a:lnTo>
                  <a:cubicBezTo>
                    <a:pt x="4844" y="2456"/>
                    <a:pt x="4980" y="2789"/>
                    <a:pt x="5123" y="3122"/>
                  </a:cubicBezTo>
                  <a:cubicBezTo>
                    <a:pt x="5925" y="4980"/>
                    <a:pt x="6916" y="6656"/>
                    <a:pt x="7889" y="7823"/>
                  </a:cubicBezTo>
                  <a:cubicBezTo>
                    <a:pt x="6818" y="8094"/>
                    <a:pt x="6020" y="9075"/>
                    <a:pt x="6020" y="10241"/>
                  </a:cubicBezTo>
                  <a:lnTo>
                    <a:pt x="6020" y="10323"/>
                  </a:lnTo>
                  <a:lnTo>
                    <a:pt x="2773" y="10323"/>
                  </a:lnTo>
                  <a:lnTo>
                    <a:pt x="2773" y="10241"/>
                  </a:lnTo>
                  <a:cubicBezTo>
                    <a:pt x="2773" y="9075"/>
                    <a:pt x="1963" y="8094"/>
                    <a:pt x="872" y="7821"/>
                  </a:cubicBezTo>
                  <a:cubicBezTo>
                    <a:pt x="1863" y="6656"/>
                    <a:pt x="2869" y="4980"/>
                    <a:pt x="3684" y="3122"/>
                  </a:cubicBezTo>
                  <a:cubicBezTo>
                    <a:pt x="3832" y="2785"/>
                    <a:pt x="3972" y="2447"/>
                    <a:pt x="4103" y="2108"/>
                  </a:cubicBezTo>
                  <a:close/>
                  <a:moveTo>
                    <a:pt x="6846" y="10935"/>
                  </a:moveTo>
                  <a:lnTo>
                    <a:pt x="6846" y="11681"/>
                  </a:lnTo>
                  <a:lnTo>
                    <a:pt x="4384" y="11681"/>
                  </a:lnTo>
                  <a:cubicBezTo>
                    <a:pt x="4383" y="11681"/>
                    <a:pt x="4382" y="11681"/>
                    <a:pt x="4381" y="11681"/>
                  </a:cubicBezTo>
                  <a:cubicBezTo>
                    <a:pt x="4214" y="11681"/>
                    <a:pt x="4077" y="11816"/>
                    <a:pt x="4075" y="11985"/>
                  </a:cubicBezTo>
                  <a:cubicBezTo>
                    <a:pt x="4074" y="12153"/>
                    <a:pt x="4209" y="12292"/>
                    <a:pt x="4379" y="12294"/>
                  </a:cubicBezTo>
                  <a:lnTo>
                    <a:pt x="6846" y="12294"/>
                  </a:lnTo>
                  <a:lnTo>
                    <a:pt x="6846" y="13040"/>
                  </a:lnTo>
                  <a:lnTo>
                    <a:pt x="1974" y="13040"/>
                  </a:lnTo>
                  <a:lnTo>
                    <a:pt x="1974" y="10935"/>
                  </a:lnTo>
                  <a:close/>
                  <a:moveTo>
                    <a:pt x="4395" y="1"/>
                  </a:moveTo>
                  <a:cubicBezTo>
                    <a:pt x="4389" y="1"/>
                    <a:pt x="4386" y="1"/>
                    <a:pt x="4381" y="2"/>
                  </a:cubicBezTo>
                  <a:cubicBezTo>
                    <a:pt x="4375" y="4"/>
                    <a:pt x="4368" y="4"/>
                    <a:pt x="4364" y="5"/>
                  </a:cubicBezTo>
                  <a:lnTo>
                    <a:pt x="4351" y="7"/>
                  </a:lnTo>
                  <a:cubicBezTo>
                    <a:pt x="4345" y="9"/>
                    <a:pt x="4337" y="10"/>
                    <a:pt x="4331" y="12"/>
                  </a:cubicBezTo>
                  <a:lnTo>
                    <a:pt x="4323" y="13"/>
                  </a:lnTo>
                  <a:lnTo>
                    <a:pt x="4322" y="13"/>
                  </a:lnTo>
                  <a:cubicBezTo>
                    <a:pt x="4315" y="16"/>
                    <a:pt x="4309" y="18"/>
                    <a:pt x="4303" y="21"/>
                  </a:cubicBezTo>
                  <a:cubicBezTo>
                    <a:pt x="4295" y="23"/>
                    <a:pt x="4295" y="23"/>
                    <a:pt x="4292" y="24"/>
                  </a:cubicBezTo>
                  <a:cubicBezTo>
                    <a:pt x="4289" y="26"/>
                    <a:pt x="4284" y="27"/>
                    <a:pt x="4281" y="29"/>
                  </a:cubicBezTo>
                  <a:cubicBezTo>
                    <a:pt x="4259" y="40"/>
                    <a:pt x="4237" y="52"/>
                    <a:pt x="4217" y="68"/>
                  </a:cubicBezTo>
                  <a:cubicBezTo>
                    <a:pt x="4212" y="73"/>
                    <a:pt x="4208" y="77"/>
                    <a:pt x="4203" y="80"/>
                  </a:cubicBezTo>
                  <a:lnTo>
                    <a:pt x="4195" y="88"/>
                  </a:lnTo>
                  <a:cubicBezTo>
                    <a:pt x="4194" y="91"/>
                    <a:pt x="4191" y="93"/>
                    <a:pt x="4189" y="96"/>
                  </a:cubicBezTo>
                  <a:cubicBezTo>
                    <a:pt x="4186" y="99"/>
                    <a:pt x="4180" y="105"/>
                    <a:pt x="4175" y="110"/>
                  </a:cubicBezTo>
                  <a:cubicBezTo>
                    <a:pt x="4159" y="130"/>
                    <a:pt x="4147" y="151"/>
                    <a:pt x="4136" y="174"/>
                  </a:cubicBezTo>
                  <a:cubicBezTo>
                    <a:pt x="4134" y="177"/>
                    <a:pt x="4133" y="182"/>
                    <a:pt x="4131" y="185"/>
                  </a:cubicBezTo>
                  <a:cubicBezTo>
                    <a:pt x="4130" y="188"/>
                    <a:pt x="4128" y="191"/>
                    <a:pt x="4128" y="194"/>
                  </a:cubicBezTo>
                  <a:cubicBezTo>
                    <a:pt x="4127" y="199"/>
                    <a:pt x="4123" y="207"/>
                    <a:pt x="4120" y="215"/>
                  </a:cubicBezTo>
                  <a:cubicBezTo>
                    <a:pt x="4120" y="215"/>
                    <a:pt x="4120" y="215"/>
                    <a:pt x="4120" y="216"/>
                  </a:cubicBezTo>
                  <a:cubicBezTo>
                    <a:pt x="3847" y="1122"/>
                    <a:pt x="3521" y="2013"/>
                    <a:pt x="3142" y="2881"/>
                  </a:cubicBezTo>
                  <a:cubicBezTo>
                    <a:pt x="2253" y="4921"/>
                    <a:pt x="1138" y="6729"/>
                    <a:pt x="83" y="7840"/>
                  </a:cubicBezTo>
                  <a:cubicBezTo>
                    <a:pt x="81" y="7841"/>
                    <a:pt x="80" y="7843"/>
                    <a:pt x="78" y="7846"/>
                  </a:cubicBezTo>
                  <a:cubicBezTo>
                    <a:pt x="75" y="7848"/>
                    <a:pt x="69" y="7856"/>
                    <a:pt x="66" y="7860"/>
                  </a:cubicBezTo>
                  <a:lnTo>
                    <a:pt x="58" y="7870"/>
                  </a:lnTo>
                  <a:cubicBezTo>
                    <a:pt x="55" y="7874"/>
                    <a:pt x="50" y="7879"/>
                    <a:pt x="47" y="7884"/>
                  </a:cubicBezTo>
                  <a:lnTo>
                    <a:pt x="41" y="7896"/>
                  </a:lnTo>
                  <a:cubicBezTo>
                    <a:pt x="38" y="7901"/>
                    <a:pt x="36" y="7905"/>
                    <a:pt x="33" y="7910"/>
                  </a:cubicBezTo>
                  <a:cubicBezTo>
                    <a:pt x="32" y="7915"/>
                    <a:pt x="30" y="7918"/>
                    <a:pt x="27" y="7923"/>
                  </a:cubicBezTo>
                  <a:cubicBezTo>
                    <a:pt x="25" y="7926"/>
                    <a:pt x="22" y="7932"/>
                    <a:pt x="21" y="7937"/>
                  </a:cubicBezTo>
                  <a:cubicBezTo>
                    <a:pt x="19" y="7941"/>
                    <a:pt x="17" y="7944"/>
                    <a:pt x="16" y="7949"/>
                  </a:cubicBezTo>
                  <a:cubicBezTo>
                    <a:pt x="14" y="7954"/>
                    <a:pt x="13" y="7960"/>
                    <a:pt x="11" y="7965"/>
                  </a:cubicBezTo>
                  <a:cubicBezTo>
                    <a:pt x="10" y="7969"/>
                    <a:pt x="10" y="7974"/>
                    <a:pt x="8" y="7977"/>
                  </a:cubicBezTo>
                  <a:cubicBezTo>
                    <a:pt x="7" y="7982"/>
                    <a:pt x="5" y="7988"/>
                    <a:pt x="5" y="7993"/>
                  </a:cubicBezTo>
                  <a:cubicBezTo>
                    <a:pt x="3" y="7998"/>
                    <a:pt x="3" y="8002"/>
                    <a:pt x="2" y="8008"/>
                  </a:cubicBezTo>
                  <a:cubicBezTo>
                    <a:pt x="2" y="8013"/>
                    <a:pt x="0" y="8018"/>
                    <a:pt x="0" y="8022"/>
                  </a:cubicBezTo>
                  <a:cubicBezTo>
                    <a:pt x="0" y="8027"/>
                    <a:pt x="0" y="8033"/>
                    <a:pt x="0" y="8040"/>
                  </a:cubicBezTo>
                  <a:lnTo>
                    <a:pt x="0" y="8049"/>
                  </a:lnTo>
                  <a:lnTo>
                    <a:pt x="0" y="8052"/>
                  </a:lnTo>
                  <a:cubicBezTo>
                    <a:pt x="0" y="8058"/>
                    <a:pt x="0" y="8063"/>
                    <a:pt x="2" y="8069"/>
                  </a:cubicBezTo>
                  <a:cubicBezTo>
                    <a:pt x="2" y="8076"/>
                    <a:pt x="2" y="8079"/>
                    <a:pt x="2" y="8082"/>
                  </a:cubicBezTo>
                  <a:cubicBezTo>
                    <a:pt x="2" y="8086"/>
                    <a:pt x="3" y="8093"/>
                    <a:pt x="3" y="8097"/>
                  </a:cubicBezTo>
                  <a:cubicBezTo>
                    <a:pt x="5" y="8104"/>
                    <a:pt x="5" y="8107"/>
                    <a:pt x="7" y="8111"/>
                  </a:cubicBezTo>
                  <a:cubicBezTo>
                    <a:pt x="7" y="8116"/>
                    <a:pt x="10" y="8122"/>
                    <a:pt x="10" y="8127"/>
                  </a:cubicBezTo>
                  <a:cubicBezTo>
                    <a:pt x="11" y="8132"/>
                    <a:pt x="13" y="8136"/>
                    <a:pt x="14" y="8139"/>
                  </a:cubicBezTo>
                  <a:cubicBezTo>
                    <a:pt x="16" y="8146"/>
                    <a:pt x="17" y="8150"/>
                    <a:pt x="19" y="8157"/>
                  </a:cubicBezTo>
                  <a:cubicBezTo>
                    <a:pt x="21" y="8160"/>
                    <a:pt x="22" y="8164"/>
                    <a:pt x="24" y="8168"/>
                  </a:cubicBezTo>
                  <a:cubicBezTo>
                    <a:pt x="25" y="8171"/>
                    <a:pt x="30" y="8178"/>
                    <a:pt x="33" y="8185"/>
                  </a:cubicBezTo>
                  <a:cubicBezTo>
                    <a:pt x="33" y="8188"/>
                    <a:pt x="35" y="8191"/>
                    <a:pt x="36" y="8194"/>
                  </a:cubicBezTo>
                  <a:cubicBezTo>
                    <a:pt x="39" y="8199"/>
                    <a:pt x="44" y="8205"/>
                    <a:pt x="47" y="8211"/>
                  </a:cubicBezTo>
                  <a:cubicBezTo>
                    <a:pt x="50" y="8216"/>
                    <a:pt x="50" y="8216"/>
                    <a:pt x="52" y="8219"/>
                  </a:cubicBezTo>
                  <a:cubicBezTo>
                    <a:pt x="53" y="8221"/>
                    <a:pt x="60" y="8228"/>
                    <a:pt x="63" y="8233"/>
                  </a:cubicBezTo>
                  <a:lnTo>
                    <a:pt x="71" y="8242"/>
                  </a:lnTo>
                  <a:lnTo>
                    <a:pt x="81" y="8255"/>
                  </a:lnTo>
                  <a:cubicBezTo>
                    <a:pt x="85" y="8258"/>
                    <a:pt x="88" y="8261"/>
                    <a:pt x="91" y="8264"/>
                  </a:cubicBezTo>
                  <a:cubicBezTo>
                    <a:pt x="94" y="8267"/>
                    <a:pt x="92" y="8267"/>
                    <a:pt x="94" y="8267"/>
                  </a:cubicBezTo>
                  <a:cubicBezTo>
                    <a:pt x="94" y="8269"/>
                    <a:pt x="100" y="8274"/>
                    <a:pt x="103" y="8277"/>
                  </a:cubicBezTo>
                  <a:lnTo>
                    <a:pt x="113" y="8285"/>
                  </a:lnTo>
                  <a:cubicBezTo>
                    <a:pt x="117" y="8288"/>
                    <a:pt x="122" y="8291"/>
                    <a:pt x="127" y="8295"/>
                  </a:cubicBezTo>
                  <a:lnTo>
                    <a:pt x="136" y="8302"/>
                  </a:lnTo>
                  <a:cubicBezTo>
                    <a:pt x="141" y="8305"/>
                    <a:pt x="147" y="8308"/>
                    <a:pt x="152" y="8311"/>
                  </a:cubicBezTo>
                  <a:lnTo>
                    <a:pt x="161" y="8316"/>
                  </a:lnTo>
                  <a:cubicBezTo>
                    <a:pt x="166" y="8319"/>
                    <a:pt x="172" y="8322"/>
                    <a:pt x="178" y="8325"/>
                  </a:cubicBezTo>
                  <a:lnTo>
                    <a:pt x="186" y="8328"/>
                  </a:lnTo>
                  <a:cubicBezTo>
                    <a:pt x="192" y="8331"/>
                    <a:pt x="198" y="8333"/>
                    <a:pt x="206" y="8334"/>
                  </a:cubicBezTo>
                  <a:cubicBezTo>
                    <a:pt x="209" y="8336"/>
                    <a:pt x="212" y="8338"/>
                    <a:pt x="214" y="8338"/>
                  </a:cubicBezTo>
                  <a:cubicBezTo>
                    <a:pt x="222" y="8341"/>
                    <a:pt x="228" y="8342"/>
                    <a:pt x="236" y="8344"/>
                  </a:cubicBezTo>
                  <a:lnTo>
                    <a:pt x="244" y="8345"/>
                  </a:lnTo>
                  <a:cubicBezTo>
                    <a:pt x="251" y="8347"/>
                    <a:pt x="259" y="8349"/>
                    <a:pt x="269" y="8349"/>
                  </a:cubicBezTo>
                  <a:lnTo>
                    <a:pt x="272" y="8349"/>
                  </a:lnTo>
                  <a:cubicBezTo>
                    <a:pt x="283" y="8350"/>
                    <a:pt x="292" y="8350"/>
                    <a:pt x="303" y="8352"/>
                  </a:cubicBezTo>
                  <a:cubicBezTo>
                    <a:pt x="1344" y="8352"/>
                    <a:pt x="2189" y="9199"/>
                    <a:pt x="2189" y="10241"/>
                  </a:cubicBezTo>
                  <a:lnTo>
                    <a:pt x="2189" y="10323"/>
                  </a:lnTo>
                  <a:lnTo>
                    <a:pt x="1666" y="10323"/>
                  </a:lnTo>
                  <a:cubicBezTo>
                    <a:pt x="1498" y="10323"/>
                    <a:pt x="1362" y="10459"/>
                    <a:pt x="1362" y="10626"/>
                  </a:cubicBezTo>
                  <a:lnTo>
                    <a:pt x="1362" y="13322"/>
                  </a:lnTo>
                  <a:cubicBezTo>
                    <a:pt x="1364" y="13489"/>
                    <a:pt x="1498" y="13625"/>
                    <a:pt x="1666" y="13625"/>
                  </a:cubicBezTo>
                  <a:lnTo>
                    <a:pt x="7158" y="13625"/>
                  </a:lnTo>
                  <a:cubicBezTo>
                    <a:pt x="7325" y="13625"/>
                    <a:pt x="7460" y="13489"/>
                    <a:pt x="7460" y="13322"/>
                  </a:cubicBezTo>
                  <a:lnTo>
                    <a:pt x="7460" y="10626"/>
                  </a:lnTo>
                  <a:cubicBezTo>
                    <a:pt x="7460" y="10459"/>
                    <a:pt x="7325" y="10323"/>
                    <a:pt x="7158" y="10323"/>
                  </a:cubicBezTo>
                  <a:lnTo>
                    <a:pt x="6634" y="10323"/>
                  </a:lnTo>
                  <a:lnTo>
                    <a:pt x="6634" y="10241"/>
                  </a:lnTo>
                  <a:cubicBezTo>
                    <a:pt x="6634" y="9199"/>
                    <a:pt x="7479" y="8352"/>
                    <a:pt x="8520" y="8352"/>
                  </a:cubicBezTo>
                  <a:cubicBezTo>
                    <a:pt x="8531" y="8352"/>
                    <a:pt x="8540" y="8350"/>
                    <a:pt x="8551" y="8350"/>
                  </a:cubicBezTo>
                  <a:lnTo>
                    <a:pt x="8554" y="8350"/>
                  </a:lnTo>
                  <a:cubicBezTo>
                    <a:pt x="8563" y="8349"/>
                    <a:pt x="8571" y="8347"/>
                    <a:pt x="8579" y="8345"/>
                  </a:cubicBezTo>
                  <a:lnTo>
                    <a:pt x="8587" y="8344"/>
                  </a:lnTo>
                  <a:cubicBezTo>
                    <a:pt x="8595" y="8342"/>
                    <a:pt x="8601" y="8341"/>
                    <a:pt x="8609" y="8338"/>
                  </a:cubicBezTo>
                  <a:cubicBezTo>
                    <a:pt x="8612" y="8338"/>
                    <a:pt x="8613" y="8336"/>
                    <a:pt x="8616" y="8336"/>
                  </a:cubicBezTo>
                  <a:cubicBezTo>
                    <a:pt x="8623" y="8333"/>
                    <a:pt x="8629" y="8331"/>
                    <a:pt x="8635" y="8328"/>
                  </a:cubicBezTo>
                  <a:cubicBezTo>
                    <a:pt x="8638" y="8327"/>
                    <a:pt x="8641" y="8325"/>
                    <a:pt x="8644" y="8325"/>
                  </a:cubicBezTo>
                  <a:cubicBezTo>
                    <a:pt x="8651" y="8322"/>
                    <a:pt x="8655" y="8319"/>
                    <a:pt x="8662" y="8316"/>
                  </a:cubicBezTo>
                  <a:lnTo>
                    <a:pt x="8669" y="8311"/>
                  </a:lnTo>
                  <a:cubicBezTo>
                    <a:pt x="8676" y="8308"/>
                    <a:pt x="8682" y="8305"/>
                    <a:pt x="8687" y="8302"/>
                  </a:cubicBezTo>
                  <a:cubicBezTo>
                    <a:pt x="8690" y="8299"/>
                    <a:pt x="8693" y="8297"/>
                    <a:pt x="8696" y="8295"/>
                  </a:cubicBezTo>
                  <a:lnTo>
                    <a:pt x="8710" y="8285"/>
                  </a:lnTo>
                  <a:lnTo>
                    <a:pt x="8719" y="8277"/>
                  </a:lnTo>
                  <a:cubicBezTo>
                    <a:pt x="8722" y="8274"/>
                    <a:pt x="8726" y="8271"/>
                    <a:pt x="8729" y="8267"/>
                  </a:cubicBezTo>
                  <a:lnTo>
                    <a:pt x="8732" y="8264"/>
                  </a:lnTo>
                  <a:cubicBezTo>
                    <a:pt x="8735" y="8261"/>
                    <a:pt x="8738" y="8258"/>
                    <a:pt x="8741" y="8255"/>
                  </a:cubicBezTo>
                  <a:cubicBezTo>
                    <a:pt x="8744" y="8252"/>
                    <a:pt x="8749" y="8247"/>
                    <a:pt x="8752" y="8242"/>
                  </a:cubicBezTo>
                  <a:cubicBezTo>
                    <a:pt x="8755" y="8238"/>
                    <a:pt x="8757" y="8236"/>
                    <a:pt x="8758" y="8235"/>
                  </a:cubicBezTo>
                  <a:cubicBezTo>
                    <a:pt x="8761" y="8232"/>
                    <a:pt x="8766" y="8224"/>
                    <a:pt x="8771" y="8219"/>
                  </a:cubicBezTo>
                  <a:cubicBezTo>
                    <a:pt x="8774" y="8214"/>
                    <a:pt x="8774" y="8214"/>
                    <a:pt x="8776" y="8211"/>
                  </a:cubicBezTo>
                  <a:cubicBezTo>
                    <a:pt x="8777" y="8208"/>
                    <a:pt x="8782" y="8200"/>
                    <a:pt x="8785" y="8194"/>
                  </a:cubicBezTo>
                  <a:cubicBezTo>
                    <a:pt x="8786" y="8191"/>
                    <a:pt x="8788" y="8188"/>
                    <a:pt x="8790" y="8185"/>
                  </a:cubicBezTo>
                  <a:cubicBezTo>
                    <a:pt x="8791" y="8183"/>
                    <a:pt x="8796" y="8174"/>
                    <a:pt x="8797" y="8168"/>
                  </a:cubicBezTo>
                  <a:cubicBezTo>
                    <a:pt x="8800" y="8161"/>
                    <a:pt x="8800" y="8160"/>
                    <a:pt x="8802" y="8157"/>
                  </a:cubicBezTo>
                  <a:cubicBezTo>
                    <a:pt x="8804" y="8154"/>
                    <a:pt x="8807" y="8146"/>
                    <a:pt x="8808" y="8141"/>
                  </a:cubicBezTo>
                  <a:cubicBezTo>
                    <a:pt x="8810" y="8135"/>
                    <a:pt x="8811" y="8132"/>
                    <a:pt x="8811" y="8127"/>
                  </a:cubicBezTo>
                  <a:cubicBezTo>
                    <a:pt x="8813" y="8122"/>
                    <a:pt x="8815" y="8118"/>
                    <a:pt x="8816" y="8111"/>
                  </a:cubicBezTo>
                  <a:cubicBezTo>
                    <a:pt x="8816" y="8107"/>
                    <a:pt x="8818" y="8104"/>
                    <a:pt x="8818" y="8099"/>
                  </a:cubicBezTo>
                  <a:cubicBezTo>
                    <a:pt x="8819" y="8094"/>
                    <a:pt x="8819" y="8088"/>
                    <a:pt x="8821" y="8083"/>
                  </a:cubicBezTo>
                  <a:cubicBezTo>
                    <a:pt x="8821" y="8077"/>
                    <a:pt x="8821" y="8074"/>
                    <a:pt x="8821" y="8069"/>
                  </a:cubicBezTo>
                  <a:cubicBezTo>
                    <a:pt x="8821" y="8065"/>
                    <a:pt x="8821" y="8058"/>
                    <a:pt x="8821" y="8052"/>
                  </a:cubicBezTo>
                  <a:lnTo>
                    <a:pt x="8821" y="8049"/>
                  </a:lnTo>
                  <a:cubicBezTo>
                    <a:pt x="8821" y="8047"/>
                    <a:pt x="8821" y="8043"/>
                    <a:pt x="8821" y="8040"/>
                  </a:cubicBezTo>
                  <a:cubicBezTo>
                    <a:pt x="8821" y="8033"/>
                    <a:pt x="8821" y="8029"/>
                    <a:pt x="8819" y="8022"/>
                  </a:cubicBezTo>
                  <a:cubicBezTo>
                    <a:pt x="8819" y="8016"/>
                    <a:pt x="8819" y="8013"/>
                    <a:pt x="8818" y="8008"/>
                  </a:cubicBezTo>
                  <a:cubicBezTo>
                    <a:pt x="8818" y="8004"/>
                    <a:pt x="8816" y="7999"/>
                    <a:pt x="8816" y="7993"/>
                  </a:cubicBezTo>
                  <a:cubicBezTo>
                    <a:pt x="8815" y="7988"/>
                    <a:pt x="8813" y="7983"/>
                    <a:pt x="8813" y="7979"/>
                  </a:cubicBezTo>
                  <a:cubicBezTo>
                    <a:pt x="8811" y="7973"/>
                    <a:pt x="8810" y="7969"/>
                    <a:pt x="8808" y="7965"/>
                  </a:cubicBezTo>
                  <a:cubicBezTo>
                    <a:pt x="8807" y="7960"/>
                    <a:pt x="8805" y="7955"/>
                    <a:pt x="8804" y="7949"/>
                  </a:cubicBezTo>
                  <a:cubicBezTo>
                    <a:pt x="8802" y="7944"/>
                    <a:pt x="8800" y="7941"/>
                    <a:pt x="8799" y="7937"/>
                  </a:cubicBezTo>
                  <a:lnTo>
                    <a:pt x="8793" y="7923"/>
                  </a:lnTo>
                  <a:lnTo>
                    <a:pt x="8788" y="7910"/>
                  </a:lnTo>
                  <a:cubicBezTo>
                    <a:pt x="8785" y="7905"/>
                    <a:pt x="8782" y="7901"/>
                    <a:pt x="8779" y="7896"/>
                  </a:cubicBezTo>
                  <a:cubicBezTo>
                    <a:pt x="8777" y="7891"/>
                    <a:pt x="8776" y="7888"/>
                    <a:pt x="8772" y="7885"/>
                  </a:cubicBezTo>
                  <a:cubicBezTo>
                    <a:pt x="8769" y="7880"/>
                    <a:pt x="8766" y="7874"/>
                    <a:pt x="8763" y="7870"/>
                  </a:cubicBezTo>
                  <a:cubicBezTo>
                    <a:pt x="8760" y="7865"/>
                    <a:pt x="8758" y="7863"/>
                    <a:pt x="8755" y="7860"/>
                  </a:cubicBezTo>
                  <a:cubicBezTo>
                    <a:pt x="8752" y="7857"/>
                    <a:pt x="8747" y="7851"/>
                    <a:pt x="8743" y="7846"/>
                  </a:cubicBezTo>
                  <a:cubicBezTo>
                    <a:pt x="8741" y="7845"/>
                    <a:pt x="8740" y="7841"/>
                    <a:pt x="8738" y="7840"/>
                  </a:cubicBezTo>
                  <a:cubicBezTo>
                    <a:pt x="7682" y="6729"/>
                    <a:pt x="6567" y="4921"/>
                    <a:pt x="5679" y="2881"/>
                  </a:cubicBezTo>
                  <a:cubicBezTo>
                    <a:pt x="5304" y="2024"/>
                    <a:pt x="4982" y="1146"/>
                    <a:pt x="4710" y="250"/>
                  </a:cubicBezTo>
                  <a:cubicBezTo>
                    <a:pt x="4687" y="115"/>
                    <a:pt x="4574" y="13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0"/>
          <p:cNvSpPr txBox="1">
            <a:spLocks noGrp="1"/>
          </p:cNvSpPr>
          <p:nvPr>
            <p:ph type="title"/>
          </p:nvPr>
        </p:nvSpPr>
        <p:spPr>
          <a:xfrm>
            <a:off x="772600" y="1887000"/>
            <a:ext cx="7704000" cy="16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謝謝大家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畢業快樂!</a:t>
            </a:r>
            <a:endParaRPr/>
          </a:p>
        </p:txBody>
      </p:sp>
      <p:sp>
        <p:nvSpPr>
          <p:cNvPr id="773" name="Google Shape;773;p50"/>
          <p:cNvSpPr/>
          <p:nvPr/>
        </p:nvSpPr>
        <p:spPr>
          <a:xfrm rot="-1261575">
            <a:off x="3486798" y="2825368"/>
            <a:ext cx="362932" cy="269921"/>
          </a:xfrm>
          <a:custGeom>
            <a:avLst/>
            <a:gdLst/>
            <a:ahLst/>
            <a:cxnLst/>
            <a:rect l="l" t="t" r="r" b="b"/>
            <a:pathLst>
              <a:path w="13700" h="10189" extrusionOk="0">
                <a:moveTo>
                  <a:pt x="6856" y="605"/>
                </a:moveTo>
                <a:lnTo>
                  <a:pt x="12753" y="3554"/>
                </a:lnTo>
                <a:lnTo>
                  <a:pt x="12331" y="3763"/>
                </a:lnTo>
                <a:lnTo>
                  <a:pt x="6881" y="3272"/>
                </a:lnTo>
                <a:cubicBezTo>
                  <a:pt x="6873" y="3271"/>
                  <a:pt x="6865" y="3271"/>
                  <a:pt x="6857" y="3271"/>
                </a:cubicBezTo>
                <a:cubicBezTo>
                  <a:pt x="6711" y="3271"/>
                  <a:pt x="6588" y="3381"/>
                  <a:pt x="6575" y="3529"/>
                </a:cubicBezTo>
                <a:cubicBezTo>
                  <a:pt x="6561" y="3683"/>
                  <a:pt x="6675" y="3821"/>
                  <a:pt x="6829" y="3836"/>
                </a:cubicBezTo>
                <a:lnTo>
                  <a:pt x="11366" y="4247"/>
                </a:lnTo>
                <a:lnTo>
                  <a:pt x="6854" y="6502"/>
                </a:lnTo>
                <a:lnTo>
                  <a:pt x="959" y="3554"/>
                </a:lnTo>
                <a:lnTo>
                  <a:pt x="6856" y="605"/>
                </a:lnTo>
                <a:close/>
                <a:moveTo>
                  <a:pt x="12391" y="7103"/>
                </a:moveTo>
                <a:cubicBezTo>
                  <a:pt x="12564" y="7105"/>
                  <a:pt x="12704" y="7245"/>
                  <a:pt x="12704" y="7418"/>
                </a:cubicBezTo>
                <a:cubicBezTo>
                  <a:pt x="12704" y="7608"/>
                  <a:pt x="12549" y="7734"/>
                  <a:pt x="12387" y="7734"/>
                </a:cubicBezTo>
                <a:cubicBezTo>
                  <a:pt x="12310" y="7734"/>
                  <a:pt x="12232" y="7705"/>
                  <a:pt x="12167" y="7641"/>
                </a:cubicBezTo>
                <a:cubicBezTo>
                  <a:pt x="11968" y="7443"/>
                  <a:pt x="12108" y="7105"/>
                  <a:pt x="12387" y="7103"/>
                </a:cubicBezTo>
                <a:close/>
                <a:moveTo>
                  <a:pt x="10785" y="5173"/>
                </a:moveTo>
                <a:lnTo>
                  <a:pt x="10785" y="7059"/>
                </a:lnTo>
                <a:cubicBezTo>
                  <a:pt x="10785" y="7501"/>
                  <a:pt x="10394" y="7952"/>
                  <a:pt x="9709" y="8293"/>
                </a:cubicBezTo>
                <a:cubicBezTo>
                  <a:pt x="8952" y="8672"/>
                  <a:pt x="7940" y="8880"/>
                  <a:pt x="6859" y="8880"/>
                </a:cubicBezTo>
                <a:cubicBezTo>
                  <a:pt x="5776" y="8880"/>
                  <a:pt x="4765" y="8672"/>
                  <a:pt x="4009" y="8293"/>
                </a:cubicBezTo>
                <a:cubicBezTo>
                  <a:pt x="3324" y="7952"/>
                  <a:pt x="2932" y="7501"/>
                  <a:pt x="2932" y="7059"/>
                </a:cubicBezTo>
                <a:lnTo>
                  <a:pt x="2932" y="5173"/>
                </a:lnTo>
                <a:lnTo>
                  <a:pt x="6731" y="7073"/>
                </a:lnTo>
                <a:cubicBezTo>
                  <a:pt x="6771" y="7093"/>
                  <a:pt x="6814" y="7103"/>
                  <a:pt x="6857" y="7103"/>
                </a:cubicBezTo>
                <a:cubicBezTo>
                  <a:pt x="6901" y="7103"/>
                  <a:pt x="6944" y="7093"/>
                  <a:pt x="6985" y="7073"/>
                </a:cubicBezTo>
                <a:lnTo>
                  <a:pt x="10785" y="5173"/>
                </a:lnTo>
                <a:close/>
                <a:moveTo>
                  <a:pt x="12389" y="8824"/>
                </a:moveTo>
                <a:lnTo>
                  <a:pt x="12695" y="9630"/>
                </a:lnTo>
                <a:lnTo>
                  <a:pt x="12085" y="9630"/>
                </a:lnTo>
                <a:lnTo>
                  <a:pt x="12389" y="8824"/>
                </a:lnTo>
                <a:close/>
                <a:moveTo>
                  <a:pt x="6864" y="1"/>
                </a:moveTo>
                <a:cubicBezTo>
                  <a:pt x="6820" y="1"/>
                  <a:pt x="6777" y="11"/>
                  <a:pt x="6737" y="31"/>
                </a:cubicBezTo>
                <a:lnTo>
                  <a:pt x="218" y="3293"/>
                </a:lnTo>
                <a:cubicBezTo>
                  <a:pt x="4" y="3396"/>
                  <a:pt x="1" y="3699"/>
                  <a:pt x="213" y="3805"/>
                </a:cubicBezTo>
                <a:lnTo>
                  <a:pt x="2372" y="4886"/>
                </a:lnTo>
                <a:lnTo>
                  <a:pt x="2372" y="7061"/>
                </a:lnTo>
                <a:cubicBezTo>
                  <a:pt x="2372" y="8398"/>
                  <a:pt x="4342" y="9446"/>
                  <a:pt x="6859" y="9446"/>
                </a:cubicBezTo>
                <a:cubicBezTo>
                  <a:pt x="9373" y="9446"/>
                  <a:pt x="11344" y="8398"/>
                  <a:pt x="11344" y="7061"/>
                </a:cubicBezTo>
                <a:lnTo>
                  <a:pt x="11344" y="4886"/>
                </a:lnTo>
                <a:lnTo>
                  <a:pt x="12089" y="4509"/>
                </a:lnTo>
                <a:lnTo>
                  <a:pt x="12089" y="6579"/>
                </a:lnTo>
                <a:cubicBezTo>
                  <a:pt x="11753" y="6699"/>
                  <a:pt x="11520" y="7008"/>
                  <a:pt x="11498" y="7365"/>
                </a:cubicBezTo>
                <a:cubicBezTo>
                  <a:pt x="11478" y="7721"/>
                  <a:pt x="11675" y="8056"/>
                  <a:pt x="11996" y="8212"/>
                </a:cubicBezTo>
                <a:lnTo>
                  <a:pt x="11400" y="9803"/>
                </a:lnTo>
                <a:cubicBezTo>
                  <a:pt x="11327" y="9990"/>
                  <a:pt x="11465" y="10189"/>
                  <a:pt x="11663" y="10189"/>
                </a:cubicBezTo>
                <a:cubicBezTo>
                  <a:pt x="11665" y="10189"/>
                  <a:pt x="11668" y="10189"/>
                  <a:pt x="11670" y="10189"/>
                </a:cubicBezTo>
                <a:lnTo>
                  <a:pt x="13102" y="10189"/>
                </a:lnTo>
                <a:cubicBezTo>
                  <a:pt x="13158" y="10189"/>
                  <a:pt x="13214" y="10173"/>
                  <a:pt x="13263" y="10142"/>
                </a:cubicBezTo>
                <a:cubicBezTo>
                  <a:pt x="13373" y="10069"/>
                  <a:pt x="13419" y="9928"/>
                  <a:pt x="13372" y="9803"/>
                </a:cubicBezTo>
                <a:lnTo>
                  <a:pt x="12770" y="8212"/>
                </a:lnTo>
                <a:cubicBezTo>
                  <a:pt x="13094" y="8058"/>
                  <a:pt x="13292" y="7722"/>
                  <a:pt x="13272" y="7363"/>
                </a:cubicBezTo>
                <a:cubicBezTo>
                  <a:pt x="13250" y="7005"/>
                  <a:pt x="13015" y="6694"/>
                  <a:pt x="12675" y="6579"/>
                </a:cubicBezTo>
                <a:lnTo>
                  <a:pt x="12675" y="4225"/>
                </a:lnTo>
                <a:lnTo>
                  <a:pt x="13509" y="3807"/>
                </a:lnTo>
                <a:cubicBezTo>
                  <a:pt x="13578" y="3774"/>
                  <a:pt x="13631" y="3713"/>
                  <a:pt x="13656" y="3640"/>
                </a:cubicBezTo>
                <a:cubicBezTo>
                  <a:pt x="13699" y="3506"/>
                  <a:pt x="13640" y="3360"/>
                  <a:pt x="13514" y="3296"/>
                </a:cubicBezTo>
                <a:lnTo>
                  <a:pt x="6991" y="31"/>
                </a:lnTo>
                <a:cubicBezTo>
                  <a:pt x="6951" y="11"/>
                  <a:pt x="6907" y="1"/>
                  <a:pt x="686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4" name="Google Shape;774;p50"/>
          <p:cNvGrpSpPr/>
          <p:nvPr/>
        </p:nvGrpSpPr>
        <p:grpSpPr>
          <a:xfrm>
            <a:off x="8341446" y="4412427"/>
            <a:ext cx="413479" cy="441042"/>
            <a:chOff x="5906121" y="1967002"/>
            <a:chExt cx="413479" cy="441042"/>
          </a:xfrm>
        </p:grpSpPr>
        <p:sp>
          <p:nvSpPr>
            <p:cNvPr id="775" name="Google Shape;775;p50"/>
            <p:cNvSpPr/>
            <p:nvPr/>
          </p:nvSpPr>
          <p:spPr>
            <a:xfrm>
              <a:off x="5924500" y="1967002"/>
              <a:ext cx="395100" cy="368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6" name="Google Shape;776;p50"/>
            <p:cNvGrpSpPr/>
            <p:nvPr/>
          </p:nvGrpSpPr>
          <p:grpSpPr>
            <a:xfrm>
              <a:off x="5906121" y="2047057"/>
              <a:ext cx="279469" cy="360987"/>
              <a:chOff x="4061200" y="3799800"/>
              <a:chExt cx="263725" cy="340650"/>
            </a:xfrm>
          </p:grpSpPr>
          <p:sp>
            <p:nvSpPr>
              <p:cNvPr id="777" name="Google Shape;777;p50"/>
              <p:cNvSpPr/>
              <p:nvPr/>
            </p:nvSpPr>
            <p:spPr>
              <a:xfrm>
                <a:off x="4104725" y="3961575"/>
                <a:ext cx="63525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3230" extrusionOk="0">
                    <a:moveTo>
                      <a:pt x="2205" y="1"/>
                    </a:moveTo>
                    <a:cubicBezTo>
                      <a:pt x="2174" y="1"/>
                      <a:pt x="2143" y="5"/>
                      <a:pt x="2112" y="16"/>
                    </a:cubicBezTo>
                    <a:cubicBezTo>
                      <a:pt x="851" y="428"/>
                      <a:pt x="1" y="1604"/>
                      <a:pt x="4" y="2930"/>
                    </a:cubicBezTo>
                    <a:cubicBezTo>
                      <a:pt x="3" y="3095"/>
                      <a:pt x="137" y="3229"/>
                      <a:pt x="302" y="3229"/>
                    </a:cubicBezTo>
                    <a:cubicBezTo>
                      <a:pt x="469" y="3229"/>
                      <a:pt x="603" y="3095"/>
                      <a:pt x="602" y="2930"/>
                    </a:cubicBezTo>
                    <a:cubicBezTo>
                      <a:pt x="600" y="1863"/>
                      <a:pt x="1285" y="916"/>
                      <a:pt x="2299" y="584"/>
                    </a:cubicBezTo>
                    <a:cubicBezTo>
                      <a:pt x="2456" y="532"/>
                      <a:pt x="2541" y="364"/>
                      <a:pt x="2489" y="206"/>
                    </a:cubicBezTo>
                    <a:cubicBezTo>
                      <a:pt x="2448" y="80"/>
                      <a:pt x="2331" y="1"/>
                      <a:pt x="2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50"/>
              <p:cNvSpPr/>
              <p:nvPr/>
            </p:nvSpPr>
            <p:spPr>
              <a:xfrm>
                <a:off x="4061200" y="3799800"/>
                <a:ext cx="263725" cy="340650"/>
              </a:xfrm>
              <a:custGeom>
                <a:avLst/>
                <a:gdLst/>
                <a:ahLst/>
                <a:cxnLst/>
                <a:rect l="l" t="t" r="r" b="b"/>
                <a:pathLst>
                  <a:path w="10549" h="13626" extrusionOk="0">
                    <a:moveTo>
                      <a:pt x="6316" y="585"/>
                    </a:moveTo>
                    <a:lnTo>
                      <a:pt x="6316" y="1251"/>
                    </a:lnTo>
                    <a:lnTo>
                      <a:pt x="3335" y="1251"/>
                    </a:lnTo>
                    <a:lnTo>
                      <a:pt x="3335" y="585"/>
                    </a:lnTo>
                    <a:close/>
                    <a:moveTo>
                      <a:pt x="8839" y="4577"/>
                    </a:moveTo>
                    <a:lnTo>
                      <a:pt x="9542" y="5281"/>
                    </a:lnTo>
                    <a:lnTo>
                      <a:pt x="8084" y="6739"/>
                    </a:lnTo>
                    <a:cubicBezTo>
                      <a:pt x="7874" y="6480"/>
                      <a:pt x="7634" y="6248"/>
                      <a:pt x="7369" y="6047"/>
                    </a:cubicBezTo>
                    <a:lnTo>
                      <a:pt x="8839" y="4577"/>
                    </a:lnTo>
                    <a:close/>
                    <a:moveTo>
                      <a:pt x="5729" y="1864"/>
                    </a:moveTo>
                    <a:lnTo>
                      <a:pt x="5729" y="5691"/>
                    </a:lnTo>
                    <a:lnTo>
                      <a:pt x="5729" y="5697"/>
                    </a:lnTo>
                    <a:lnTo>
                      <a:pt x="5729" y="5719"/>
                    </a:lnTo>
                    <a:cubicBezTo>
                      <a:pt x="5729" y="5722"/>
                      <a:pt x="5731" y="5727"/>
                      <a:pt x="5731" y="5730"/>
                    </a:cubicBezTo>
                    <a:cubicBezTo>
                      <a:pt x="5733" y="5735"/>
                      <a:pt x="5733" y="5743"/>
                      <a:pt x="5734" y="5747"/>
                    </a:cubicBezTo>
                    <a:cubicBezTo>
                      <a:pt x="5734" y="5753"/>
                      <a:pt x="5736" y="5758"/>
                      <a:pt x="5737" y="5763"/>
                    </a:cubicBezTo>
                    <a:cubicBezTo>
                      <a:pt x="5739" y="5768"/>
                      <a:pt x="5739" y="5771"/>
                      <a:pt x="5740" y="5775"/>
                    </a:cubicBezTo>
                    <a:cubicBezTo>
                      <a:pt x="5742" y="5780"/>
                      <a:pt x="5745" y="5786"/>
                      <a:pt x="5747" y="5791"/>
                    </a:cubicBezTo>
                    <a:cubicBezTo>
                      <a:pt x="5748" y="5797"/>
                      <a:pt x="5748" y="5799"/>
                      <a:pt x="5750" y="5802"/>
                    </a:cubicBezTo>
                    <a:cubicBezTo>
                      <a:pt x="5751" y="5807"/>
                      <a:pt x="5754" y="5813"/>
                      <a:pt x="5757" y="5819"/>
                    </a:cubicBezTo>
                    <a:lnTo>
                      <a:pt x="5762" y="5828"/>
                    </a:lnTo>
                    <a:cubicBezTo>
                      <a:pt x="5765" y="5833"/>
                      <a:pt x="5767" y="5838"/>
                      <a:pt x="5770" y="5842"/>
                    </a:cubicBezTo>
                    <a:cubicBezTo>
                      <a:pt x="5773" y="5847"/>
                      <a:pt x="5775" y="5850"/>
                      <a:pt x="5776" y="5855"/>
                    </a:cubicBezTo>
                    <a:cubicBezTo>
                      <a:pt x="5779" y="5858"/>
                      <a:pt x="5782" y="5863"/>
                      <a:pt x="5786" y="5866"/>
                    </a:cubicBezTo>
                    <a:cubicBezTo>
                      <a:pt x="5789" y="5870"/>
                      <a:pt x="5790" y="5874"/>
                      <a:pt x="5793" y="5878"/>
                    </a:cubicBezTo>
                    <a:lnTo>
                      <a:pt x="5803" y="5888"/>
                    </a:lnTo>
                    <a:cubicBezTo>
                      <a:pt x="5806" y="5892"/>
                      <a:pt x="5809" y="5895"/>
                      <a:pt x="5814" y="5900"/>
                    </a:cubicBezTo>
                    <a:lnTo>
                      <a:pt x="5821" y="5908"/>
                    </a:lnTo>
                    <a:cubicBezTo>
                      <a:pt x="5826" y="5911"/>
                      <a:pt x="5829" y="5916"/>
                      <a:pt x="5834" y="5919"/>
                    </a:cubicBezTo>
                    <a:lnTo>
                      <a:pt x="5843" y="5927"/>
                    </a:lnTo>
                    <a:cubicBezTo>
                      <a:pt x="5848" y="5930"/>
                      <a:pt x="5853" y="5934"/>
                      <a:pt x="5857" y="5938"/>
                    </a:cubicBezTo>
                    <a:lnTo>
                      <a:pt x="5868" y="5944"/>
                    </a:lnTo>
                    <a:lnTo>
                      <a:pt x="5881" y="5952"/>
                    </a:lnTo>
                    <a:cubicBezTo>
                      <a:pt x="5885" y="5955"/>
                      <a:pt x="5892" y="5958"/>
                      <a:pt x="5896" y="5959"/>
                    </a:cubicBezTo>
                    <a:cubicBezTo>
                      <a:pt x="5903" y="5963"/>
                      <a:pt x="5903" y="5964"/>
                      <a:pt x="5907" y="5966"/>
                    </a:cubicBezTo>
                    <a:lnTo>
                      <a:pt x="5926" y="5973"/>
                    </a:lnTo>
                    <a:cubicBezTo>
                      <a:pt x="5929" y="5973"/>
                      <a:pt x="5931" y="5975"/>
                      <a:pt x="5932" y="5975"/>
                    </a:cubicBezTo>
                    <a:cubicBezTo>
                      <a:pt x="6661" y="6215"/>
                      <a:pt x="7291" y="6683"/>
                      <a:pt x="7734" y="7309"/>
                    </a:cubicBezTo>
                    <a:cubicBezTo>
                      <a:pt x="7748" y="7354"/>
                      <a:pt x="7773" y="7395"/>
                      <a:pt x="7806" y="7429"/>
                    </a:cubicBezTo>
                    <a:cubicBezTo>
                      <a:pt x="7812" y="7435"/>
                      <a:pt x="7818" y="7441"/>
                      <a:pt x="7826" y="7448"/>
                    </a:cubicBezTo>
                    <a:cubicBezTo>
                      <a:pt x="8392" y="8334"/>
                      <a:pt x="8548" y="9422"/>
                      <a:pt x="8254" y="10432"/>
                    </a:cubicBezTo>
                    <a:lnTo>
                      <a:pt x="8254" y="10432"/>
                    </a:lnTo>
                    <a:cubicBezTo>
                      <a:pt x="7746" y="10045"/>
                      <a:pt x="7144" y="9854"/>
                      <a:pt x="6544" y="9854"/>
                    </a:cubicBezTo>
                    <a:cubicBezTo>
                      <a:pt x="5814" y="9854"/>
                      <a:pt x="5087" y="10137"/>
                      <a:pt x="4539" y="10691"/>
                    </a:cubicBezTo>
                    <a:cubicBezTo>
                      <a:pt x="4105" y="11130"/>
                      <a:pt x="3531" y="11352"/>
                      <a:pt x="2955" y="11352"/>
                    </a:cubicBezTo>
                    <a:cubicBezTo>
                      <a:pt x="2439" y="11352"/>
                      <a:pt x="1921" y="11173"/>
                      <a:pt x="1502" y="10811"/>
                    </a:cubicBezTo>
                    <a:cubicBezTo>
                      <a:pt x="1316" y="10368"/>
                      <a:pt x="1221" y="9891"/>
                      <a:pt x="1221" y="9410"/>
                    </a:cubicBezTo>
                    <a:cubicBezTo>
                      <a:pt x="1221" y="7844"/>
                      <a:pt x="2213" y="6463"/>
                      <a:pt x="3689" y="5975"/>
                    </a:cubicBezTo>
                    <a:lnTo>
                      <a:pt x="3695" y="5972"/>
                    </a:lnTo>
                    <a:cubicBezTo>
                      <a:pt x="3703" y="5970"/>
                      <a:pt x="3709" y="5967"/>
                      <a:pt x="3715" y="5966"/>
                    </a:cubicBezTo>
                    <a:cubicBezTo>
                      <a:pt x="3719" y="5964"/>
                      <a:pt x="3722" y="5961"/>
                      <a:pt x="3725" y="5959"/>
                    </a:cubicBezTo>
                    <a:cubicBezTo>
                      <a:pt x="3728" y="5958"/>
                      <a:pt x="3736" y="5955"/>
                      <a:pt x="3740" y="5952"/>
                    </a:cubicBezTo>
                    <a:lnTo>
                      <a:pt x="3753" y="5944"/>
                    </a:lnTo>
                    <a:lnTo>
                      <a:pt x="3765" y="5938"/>
                    </a:lnTo>
                    <a:cubicBezTo>
                      <a:pt x="3770" y="5934"/>
                      <a:pt x="3773" y="5930"/>
                      <a:pt x="3778" y="5927"/>
                    </a:cubicBezTo>
                    <a:lnTo>
                      <a:pt x="3787" y="5919"/>
                    </a:lnTo>
                    <a:cubicBezTo>
                      <a:pt x="3792" y="5916"/>
                      <a:pt x="3797" y="5913"/>
                      <a:pt x="3800" y="5908"/>
                    </a:cubicBezTo>
                    <a:lnTo>
                      <a:pt x="3809" y="5900"/>
                    </a:lnTo>
                    <a:cubicBezTo>
                      <a:pt x="3812" y="5895"/>
                      <a:pt x="3815" y="5892"/>
                      <a:pt x="3820" y="5888"/>
                    </a:cubicBezTo>
                    <a:lnTo>
                      <a:pt x="3828" y="5878"/>
                    </a:lnTo>
                    <a:cubicBezTo>
                      <a:pt x="3831" y="5874"/>
                      <a:pt x="3834" y="5870"/>
                      <a:pt x="3837" y="5866"/>
                    </a:cubicBezTo>
                    <a:cubicBezTo>
                      <a:pt x="3840" y="5863"/>
                      <a:pt x="3842" y="5858"/>
                      <a:pt x="3845" y="5855"/>
                    </a:cubicBezTo>
                    <a:cubicBezTo>
                      <a:pt x="3848" y="5850"/>
                      <a:pt x="3850" y="5847"/>
                      <a:pt x="3851" y="5842"/>
                    </a:cubicBezTo>
                    <a:cubicBezTo>
                      <a:pt x="3854" y="5839"/>
                      <a:pt x="3857" y="5833"/>
                      <a:pt x="3859" y="5828"/>
                    </a:cubicBezTo>
                    <a:lnTo>
                      <a:pt x="3865" y="5819"/>
                    </a:lnTo>
                    <a:cubicBezTo>
                      <a:pt x="3867" y="5813"/>
                      <a:pt x="3870" y="5808"/>
                      <a:pt x="3871" y="5802"/>
                    </a:cubicBezTo>
                    <a:cubicBezTo>
                      <a:pt x="3873" y="5799"/>
                      <a:pt x="3875" y="5796"/>
                      <a:pt x="3876" y="5791"/>
                    </a:cubicBezTo>
                    <a:cubicBezTo>
                      <a:pt x="3878" y="5786"/>
                      <a:pt x="3879" y="5782"/>
                      <a:pt x="3881" y="5775"/>
                    </a:cubicBezTo>
                    <a:cubicBezTo>
                      <a:pt x="3882" y="5769"/>
                      <a:pt x="3884" y="5766"/>
                      <a:pt x="3884" y="5763"/>
                    </a:cubicBezTo>
                    <a:cubicBezTo>
                      <a:pt x="3885" y="5758"/>
                      <a:pt x="3887" y="5752"/>
                      <a:pt x="3889" y="5747"/>
                    </a:cubicBezTo>
                    <a:cubicBezTo>
                      <a:pt x="3889" y="5743"/>
                      <a:pt x="3890" y="5736"/>
                      <a:pt x="3890" y="5730"/>
                    </a:cubicBezTo>
                    <a:cubicBezTo>
                      <a:pt x="3892" y="5725"/>
                      <a:pt x="3892" y="5722"/>
                      <a:pt x="3892" y="5719"/>
                    </a:cubicBezTo>
                    <a:cubicBezTo>
                      <a:pt x="3892" y="5714"/>
                      <a:pt x="3892" y="5705"/>
                      <a:pt x="3893" y="5697"/>
                    </a:cubicBezTo>
                    <a:lnTo>
                      <a:pt x="3893" y="5691"/>
                    </a:lnTo>
                    <a:lnTo>
                      <a:pt x="3893" y="1864"/>
                    </a:lnTo>
                    <a:close/>
                    <a:moveTo>
                      <a:pt x="6556" y="10443"/>
                    </a:moveTo>
                    <a:cubicBezTo>
                      <a:pt x="7089" y="10443"/>
                      <a:pt x="7622" y="10631"/>
                      <a:pt x="8051" y="11009"/>
                    </a:cubicBezTo>
                    <a:cubicBezTo>
                      <a:pt x="7456" y="12198"/>
                      <a:pt x="6227" y="13017"/>
                      <a:pt x="4812" y="13017"/>
                    </a:cubicBezTo>
                    <a:cubicBezTo>
                      <a:pt x="3789" y="13017"/>
                      <a:pt x="2814" y="12583"/>
                      <a:pt x="2130" y="11824"/>
                    </a:cubicBezTo>
                    <a:lnTo>
                      <a:pt x="2130" y="11824"/>
                    </a:lnTo>
                    <a:cubicBezTo>
                      <a:pt x="2397" y="11903"/>
                      <a:pt x="2671" y="11942"/>
                      <a:pt x="2941" y="11942"/>
                    </a:cubicBezTo>
                    <a:cubicBezTo>
                      <a:pt x="3688" y="11942"/>
                      <a:pt x="4418" y="11648"/>
                      <a:pt x="4960" y="11104"/>
                    </a:cubicBezTo>
                    <a:cubicBezTo>
                      <a:pt x="5400" y="10665"/>
                      <a:pt x="5977" y="10443"/>
                      <a:pt x="6556" y="10443"/>
                    </a:cubicBezTo>
                    <a:close/>
                    <a:moveTo>
                      <a:pt x="3021" y="0"/>
                    </a:moveTo>
                    <a:cubicBezTo>
                      <a:pt x="2856" y="0"/>
                      <a:pt x="2722" y="134"/>
                      <a:pt x="2722" y="300"/>
                    </a:cubicBezTo>
                    <a:lnTo>
                      <a:pt x="2722" y="1565"/>
                    </a:lnTo>
                    <a:cubicBezTo>
                      <a:pt x="2722" y="1730"/>
                      <a:pt x="2856" y="1864"/>
                      <a:pt x="3021" y="1864"/>
                    </a:cubicBezTo>
                    <a:lnTo>
                      <a:pt x="3282" y="1864"/>
                    </a:lnTo>
                    <a:lnTo>
                      <a:pt x="3282" y="5480"/>
                    </a:lnTo>
                    <a:cubicBezTo>
                      <a:pt x="1059" y="6353"/>
                      <a:pt x="1" y="8894"/>
                      <a:pt x="948" y="11086"/>
                    </a:cubicBezTo>
                    <a:cubicBezTo>
                      <a:pt x="953" y="11103"/>
                      <a:pt x="960" y="11118"/>
                      <a:pt x="968" y="11134"/>
                    </a:cubicBezTo>
                    <a:cubicBezTo>
                      <a:pt x="1626" y="12601"/>
                      <a:pt x="3094" y="13626"/>
                      <a:pt x="4798" y="13626"/>
                    </a:cubicBezTo>
                    <a:cubicBezTo>
                      <a:pt x="4812" y="13626"/>
                      <a:pt x="4826" y="13626"/>
                      <a:pt x="4840" y="13625"/>
                    </a:cubicBezTo>
                    <a:cubicBezTo>
                      <a:pt x="7001" y="13605"/>
                      <a:pt x="8884" y="11785"/>
                      <a:pt x="8991" y="9627"/>
                    </a:cubicBezTo>
                    <a:cubicBezTo>
                      <a:pt x="9034" y="8794"/>
                      <a:pt x="8831" y="7967"/>
                      <a:pt x="8405" y="7250"/>
                    </a:cubicBezTo>
                    <a:lnTo>
                      <a:pt x="9932" y="5716"/>
                    </a:lnTo>
                    <a:lnTo>
                      <a:pt x="10010" y="5796"/>
                    </a:lnTo>
                    <a:cubicBezTo>
                      <a:pt x="10068" y="5854"/>
                      <a:pt x="10144" y="5883"/>
                      <a:pt x="10219" y="5883"/>
                    </a:cubicBezTo>
                    <a:cubicBezTo>
                      <a:pt x="10317" y="5883"/>
                      <a:pt x="10415" y="5834"/>
                      <a:pt x="10473" y="5743"/>
                    </a:cubicBezTo>
                    <a:cubicBezTo>
                      <a:pt x="10548" y="5622"/>
                      <a:pt x="10530" y="5466"/>
                      <a:pt x="10428" y="5367"/>
                    </a:cubicBezTo>
                    <a:lnTo>
                      <a:pt x="10144" y="5081"/>
                    </a:lnTo>
                    <a:lnTo>
                      <a:pt x="9021" y="3953"/>
                    </a:lnTo>
                    <a:lnTo>
                      <a:pt x="8731" y="3661"/>
                    </a:lnTo>
                    <a:cubicBezTo>
                      <a:pt x="8673" y="3601"/>
                      <a:pt x="8594" y="3570"/>
                      <a:pt x="8516" y="3570"/>
                    </a:cubicBezTo>
                    <a:cubicBezTo>
                      <a:pt x="8439" y="3570"/>
                      <a:pt x="8362" y="3600"/>
                      <a:pt x="8303" y="3658"/>
                    </a:cubicBezTo>
                    <a:cubicBezTo>
                      <a:pt x="8185" y="3777"/>
                      <a:pt x="8188" y="3969"/>
                      <a:pt x="8310" y="4084"/>
                    </a:cubicBezTo>
                    <a:lnTo>
                      <a:pt x="8388" y="4164"/>
                    </a:lnTo>
                    <a:lnTo>
                      <a:pt x="6835" y="5722"/>
                    </a:lnTo>
                    <a:cubicBezTo>
                      <a:pt x="6669" y="5630"/>
                      <a:pt x="6495" y="5549"/>
                      <a:pt x="6316" y="5480"/>
                    </a:cubicBezTo>
                    <a:lnTo>
                      <a:pt x="6316" y="1864"/>
                    </a:lnTo>
                    <a:lnTo>
                      <a:pt x="6603" y="1864"/>
                    </a:lnTo>
                    <a:cubicBezTo>
                      <a:pt x="6768" y="1864"/>
                      <a:pt x="6903" y="1730"/>
                      <a:pt x="6903" y="1565"/>
                    </a:cubicBezTo>
                    <a:lnTo>
                      <a:pt x="6903" y="300"/>
                    </a:lnTo>
                    <a:cubicBezTo>
                      <a:pt x="6903" y="134"/>
                      <a:pt x="6768" y="0"/>
                      <a:pt x="6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79" name="Google Shape;779;p50"/>
          <p:cNvGrpSpPr/>
          <p:nvPr/>
        </p:nvGrpSpPr>
        <p:grpSpPr>
          <a:xfrm>
            <a:off x="312977" y="193711"/>
            <a:ext cx="459613" cy="441110"/>
            <a:chOff x="910527" y="3531974"/>
            <a:chExt cx="459613" cy="441110"/>
          </a:xfrm>
        </p:grpSpPr>
        <p:sp>
          <p:nvSpPr>
            <p:cNvPr id="780" name="Google Shape;780;p50"/>
            <p:cNvSpPr/>
            <p:nvPr/>
          </p:nvSpPr>
          <p:spPr>
            <a:xfrm>
              <a:off x="975040" y="3531974"/>
              <a:ext cx="395100" cy="36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50"/>
            <p:cNvSpPr/>
            <p:nvPr/>
          </p:nvSpPr>
          <p:spPr>
            <a:xfrm>
              <a:off x="910527" y="3611965"/>
              <a:ext cx="363795" cy="361119"/>
            </a:xfrm>
            <a:custGeom>
              <a:avLst/>
              <a:gdLst/>
              <a:ahLst/>
              <a:cxnLst/>
              <a:rect l="l" t="t" r="r" b="b"/>
              <a:pathLst>
                <a:path w="13732" h="13631" extrusionOk="0">
                  <a:moveTo>
                    <a:pt x="11549" y="663"/>
                  </a:moveTo>
                  <a:cubicBezTo>
                    <a:pt x="11591" y="663"/>
                    <a:pt x="11634" y="679"/>
                    <a:pt x="11666" y="712"/>
                  </a:cubicBezTo>
                  <a:lnTo>
                    <a:pt x="12939" y="1985"/>
                  </a:lnTo>
                  <a:cubicBezTo>
                    <a:pt x="13003" y="2049"/>
                    <a:pt x="13003" y="2152"/>
                    <a:pt x="12939" y="2218"/>
                  </a:cubicBezTo>
                  <a:lnTo>
                    <a:pt x="12063" y="3096"/>
                  </a:lnTo>
                  <a:lnTo>
                    <a:pt x="11309" y="2342"/>
                  </a:lnTo>
                  <a:lnTo>
                    <a:pt x="10554" y="1589"/>
                  </a:lnTo>
                  <a:lnTo>
                    <a:pt x="11432" y="712"/>
                  </a:lnTo>
                  <a:cubicBezTo>
                    <a:pt x="11464" y="679"/>
                    <a:pt x="11506" y="663"/>
                    <a:pt x="11549" y="663"/>
                  </a:cubicBezTo>
                  <a:close/>
                  <a:moveTo>
                    <a:pt x="10086" y="2057"/>
                  </a:moveTo>
                  <a:lnTo>
                    <a:pt x="10606" y="2576"/>
                  </a:lnTo>
                  <a:lnTo>
                    <a:pt x="2108" y="11072"/>
                  </a:lnTo>
                  <a:lnTo>
                    <a:pt x="1588" y="10554"/>
                  </a:lnTo>
                  <a:lnTo>
                    <a:pt x="10086" y="2057"/>
                  </a:lnTo>
                  <a:close/>
                  <a:moveTo>
                    <a:pt x="11074" y="3044"/>
                  </a:moveTo>
                  <a:lnTo>
                    <a:pt x="11593" y="3564"/>
                  </a:lnTo>
                  <a:lnTo>
                    <a:pt x="3097" y="12061"/>
                  </a:lnTo>
                  <a:lnTo>
                    <a:pt x="2578" y="11542"/>
                  </a:lnTo>
                  <a:lnTo>
                    <a:pt x="11074" y="3044"/>
                  </a:lnTo>
                  <a:close/>
                  <a:moveTo>
                    <a:pt x="1287" y="11188"/>
                  </a:moveTo>
                  <a:lnTo>
                    <a:pt x="2462" y="12364"/>
                  </a:lnTo>
                  <a:lnTo>
                    <a:pt x="1197" y="12718"/>
                  </a:lnTo>
                  <a:lnTo>
                    <a:pt x="932" y="12455"/>
                  </a:lnTo>
                  <a:lnTo>
                    <a:pt x="1287" y="11188"/>
                  </a:lnTo>
                  <a:close/>
                  <a:moveTo>
                    <a:pt x="11550" y="0"/>
                  </a:moveTo>
                  <a:cubicBezTo>
                    <a:pt x="11338" y="0"/>
                    <a:pt x="11127" y="81"/>
                    <a:pt x="10964" y="243"/>
                  </a:cubicBezTo>
                  <a:lnTo>
                    <a:pt x="9854" y="1353"/>
                  </a:lnTo>
                  <a:lnTo>
                    <a:pt x="888" y="10319"/>
                  </a:lnTo>
                  <a:lnTo>
                    <a:pt x="886" y="10320"/>
                  </a:lnTo>
                  <a:cubicBezTo>
                    <a:pt x="880" y="10327"/>
                    <a:pt x="874" y="10333"/>
                    <a:pt x="869" y="10341"/>
                  </a:cubicBezTo>
                  <a:lnTo>
                    <a:pt x="865" y="10345"/>
                  </a:lnTo>
                  <a:cubicBezTo>
                    <a:pt x="858" y="10352"/>
                    <a:pt x="854" y="10358"/>
                    <a:pt x="851" y="10366"/>
                  </a:cubicBezTo>
                  <a:cubicBezTo>
                    <a:pt x="847" y="10367"/>
                    <a:pt x="846" y="10370"/>
                    <a:pt x="844" y="10373"/>
                  </a:cubicBezTo>
                  <a:cubicBezTo>
                    <a:pt x="843" y="10377"/>
                    <a:pt x="838" y="10383"/>
                    <a:pt x="837" y="10388"/>
                  </a:cubicBezTo>
                  <a:cubicBezTo>
                    <a:pt x="833" y="10392"/>
                    <a:pt x="830" y="10397"/>
                    <a:pt x="827" y="10402"/>
                  </a:cubicBezTo>
                  <a:cubicBezTo>
                    <a:pt x="826" y="10406"/>
                    <a:pt x="826" y="10408"/>
                    <a:pt x="824" y="10411"/>
                  </a:cubicBezTo>
                  <a:cubicBezTo>
                    <a:pt x="819" y="10417"/>
                    <a:pt x="816" y="10425"/>
                    <a:pt x="813" y="10431"/>
                  </a:cubicBezTo>
                  <a:cubicBezTo>
                    <a:pt x="813" y="10434"/>
                    <a:pt x="812" y="10437"/>
                    <a:pt x="812" y="10439"/>
                  </a:cubicBezTo>
                  <a:cubicBezTo>
                    <a:pt x="808" y="10447"/>
                    <a:pt x="805" y="10455"/>
                    <a:pt x="804" y="10462"/>
                  </a:cubicBezTo>
                  <a:lnTo>
                    <a:pt x="804" y="10466"/>
                  </a:lnTo>
                  <a:lnTo>
                    <a:pt x="242" y="12462"/>
                  </a:lnTo>
                  <a:lnTo>
                    <a:pt x="33" y="13211"/>
                  </a:lnTo>
                  <a:cubicBezTo>
                    <a:pt x="0" y="13327"/>
                    <a:pt x="33" y="13450"/>
                    <a:pt x="117" y="13534"/>
                  </a:cubicBezTo>
                  <a:cubicBezTo>
                    <a:pt x="125" y="13542"/>
                    <a:pt x="133" y="13550"/>
                    <a:pt x="142" y="13557"/>
                  </a:cubicBezTo>
                  <a:cubicBezTo>
                    <a:pt x="200" y="13604"/>
                    <a:pt x="275" y="13631"/>
                    <a:pt x="351" y="13631"/>
                  </a:cubicBezTo>
                  <a:cubicBezTo>
                    <a:pt x="381" y="13631"/>
                    <a:pt x="411" y="13628"/>
                    <a:pt x="440" y="13618"/>
                  </a:cubicBezTo>
                  <a:lnTo>
                    <a:pt x="3186" y="12848"/>
                  </a:lnTo>
                  <a:lnTo>
                    <a:pt x="3189" y="12848"/>
                  </a:lnTo>
                  <a:lnTo>
                    <a:pt x="3206" y="12841"/>
                  </a:lnTo>
                  <a:cubicBezTo>
                    <a:pt x="3212" y="12840"/>
                    <a:pt x="3217" y="12838"/>
                    <a:pt x="3222" y="12837"/>
                  </a:cubicBezTo>
                  <a:cubicBezTo>
                    <a:pt x="3227" y="12835"/>
                    <a:pt x="3230" y="12832"/>
                    <a:pt x="3234" y="12831"/>
                  </a:cubicBezTo>
                  <a:cubicBezTo>
                    <a:pt x="3239" y="12829"/>
                    <a:pt x="3247" y="12826"/>
                    <a:pt x="3251" y="12823"/>
                  </a:cubicBezTo>
                  <a:cubicBezTo>
                    <a:pt x="3258" y="12820"/>
                    <a:pt x="3258" y="12820"/>
                    <a:pt x="3261" y="12816"/>
                  </a:cubicBezTo>
                  <a:cubicBezTo>
                    <a:pt x="3267" y="12813"/>
                    <a:pt x="3273" y="12810"/>
                    <a:pt x="3280" y="12806"/>
                  </a:cubicBezTo>
                  <a:cubicBezTo>
                    <a:pt x="3283" y="12804"/>
                    <a:pt x="3284" y="12802"/>
                    <a:pt x="3287" y="12801"/>
                  </a:cubicBezTo>
                  <a:cubicBezTo>
                    <a:pt x="3294" y="12796"/>
                    <a:pt x="3300" y="12792"/>
                    <a:pt x="3306" y="12787"/>
                  </a:cubicBezTo>
                  <a:lnTo>
                    <a:pt x="3312" y="12781"/>
                  </a:lnTo>
                  <a:cubicBezTo>
                    <a:pt x="3319" y="12776"/>
                    <a:pt x="3325" y="12771"/>
                    <a:pt x="3329" y="12765"/>
                  </a:cubicBezTo>
                  <a:cubicBezTo>
                    <a:pt x="3331" y="12765"/>
                    <a:pt x="3331" y="12763"/>
                    <a:pt x="3331" y="12763"/>
                  </a:cubicBezTo>
                  <a:lnTo>
                    <a:pt x="12297" y="3800"/>
                  </a:lnTo>
                  <a:lnTo>
                    <a:pt x="13407" y="2687"/>
                  </a:lnTo>
                  <a:cubicBezTo>
                    <a:pt x="13732" y="2364"/>
                    <a:pt x="13732" y="1839"/>
                    <a:pt x="13409" y="1516"/>
                  </a:cubicBezTo>
                  <a:lnTo>
                    <a:pt x="12134" y="243"/>
                  </a:lnTo>
                  <a:cubicBezTo>
                    <a:pt x="11973" y="81"/>
                    <a:pt x="11761" y="0"/>
                    <a:pt x="11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2" name="Google Shape;782;p50"/>
          <p:cNvSpPr/>
          <p:nvPr/>
        </p:nvSpPr>
        <p:spPr>
          <a:xfrm rot="764115">
            <a:off x="5367180" y="2805938"/>
            <a:ext cx="362937" cy="269924"/>
          </a:xfrm>
          <a:custGeom>
            <a:avLst/>
            <a:gdLst/>
            <a:ahLst/>
            <a:cxnLst/>
            <a:rect l="l" t="t" r="r" b="b"/>
            <a:pathLst>
              <a:path w="13700" h="10189" extrusionOk="0">
                <a:moveTo>
                  <a:pt x="6856" y="605"/>
                </a:moveTo>
                <a:lnTo>
                  <a:pt x="12753" y="3554"/>
                </a:lnTo>
                <a:lnTo>
                  <a:pt x="12331" y="3763"/>
                </a:lnTo>
                <a:lnTo>
                  <a:pt x="6881" y="3272"/>
                </a:lnTo>
                <a:cubicBezTo>
                  <a:pt x="6873" y="3271"/>
                  <a:pt x="6865" y="3271"/>
                  <a:pt x="6857" y="3271"/>
                </a:cubicBezTo>
                <a:cubicBezTo>
                  <a:pt x="6711" y="3271"/>
                  <a:pt x="6588" y="3381"/>
                  <a:pt x="6575" y="3529"/>
                </a:cubicBezTo>
                <a:cubicBezTo>
                  <a:pt x="6561" y="3683"/>
                  <a:pt x="6675" y="3821"/>
                  <a:pt x="6829" y="3836"/>
                </a:cubicBezTo>
                <a:lnTo>
                  <a:pt x="11366" y="4247"/>
                </a:lnTo>
                <a:lnTo>
                  <a:pt x="6854" y="6502"/>
                </a:lnTo>
                <a:lnTo>
                  <a:pt x="959" y="3554"/>
                </a:lnTo>
                <a:lnTo>
                  <a:pt x="6856" y="605"/>
                </a:lnTo>
                <a:close/>
                <a:moveTo>
                  <a:pt x="12391" y="7103"/>
                </a:moveTo>
                <a:cubicBezTo>
                  <a:pt x="12564" y="7105"/>
                  <a:pt x="12704" y="7245"/>
                  <a:pt x="12704" y="7418"/>
                </a:cubicBezTo>
                <a:cubicBezTo>
                  <a:pt x="12704" y="7608"/>
                  <a:pt x="12549" y="7734"/>
                  <a:pt x="12387" y="7734"/>
                </a:cubicBezTo>
                <a:cubicBezTo>
                  <a:pt x="12310" y="7734"/>
                  <a:pt x="12232" y="7705"/>
                  <a:pt x="12167" y="7641"/>
                </a:cubicBezTo>
                <a:cubicBezTo>
                  <a:pt x="11968" y="7443"/>
                  <a:pt x="12108" y="7105"/>
                  <a:pt x="12387" y="7103"/>
                </a:cubicBezTo>
                <a:close/>
                <a:moveTo>
                  <a:pt x="10785" y="5173"/>
                </a:moveTo>
                <a:lnTo>
                  <a:pt x="10785" y="7059"/>
                </a:lnTo>
                <a:cubicBezTo>
                  <a:pt x="10785" y="7501"/>
                  <a:pt x="10394" y="7952"/>
                  <a:pt x="9709" y="8293"/>
                </a:cubicBezTo>
                <a:cubicBezTo>
                  <a:pt x="8952" y="8672"/>
                  <a:pt x="7940" y="8880"/>
                  <a:pt x="6859" y="8880"/>
                </a:cubicBezTo>
                <a:cubicBezTo>
                  <a:pt x="5776" y="8880"/>
                  <a:pt x="4765" y="8672"/>
                  <a:pt x="4009" y="8293"/>
                </a:cubicBezTo>
                <a:cubicBezTo>
                  <a:pt x="3324" y="7952"/>
                  <a:pt x="2932" y="7501"/>
                  <a:pt x="2932" y="7059"/>
                </a:cubicBezTo>
                <a:lnTo>
                  <a:pt x="2932" y="5173"/>
                </a:lnTo>
                <a:lnTo>
                  <a:pt x="6731" y="7073"/>
                </a:lnTo>
                <a:cubicBezTo>
                  <a:pt x="6771" y="7093"/>
                  <a:pt x="6814" y="7103"/>
                  <a:pt x="6857" y="7103"/>
                </a:cubicBezTo>
                <a:cubicBezTo>
                  <a:pt x="6901" y="7103"/>
                  <a:pt x="6944" y="7093"/>
                  <a:pt x="6985" y="7073"/>
                </a:cubicBezTo>
                <a:lnTo>
                  <a:pt x="10785" y="5173"/>
                </a:lnTo>
                <a:close/>
                <a:moveTo>
                  <a:pt x="12389" y="8824"/>
                </a:moveTo>
                <a:lnTo>
                  <a:pt x="12695" y="9630"/>
                </a:lnTo>
                <a:lnTo>
                  <a:pt x="12085" y="9630"/>
                </a:lnTo>
                <a:lnTo>
                  <a:pt x="12389" y="8824"/>
                </a:lnTo>
                <a:close/>
                <a:moveTo>
                  <a:pt x="6864" y="1"/>
                </a:moveTo>
                <a:cubicBezTo>
                  <a:pt x="6820" y="1"/>
                  <a:pt x="6777" y="11"/>
                  <a:pt x="6737" y="31"/>
                </a:cubicBezTo>
                <a:lnTo>
                  <a:pt x="218" y="3293"/>
                </a:lnTo>
                <a:cubicBezTo>
                  <a:pt x="4" y="3396"/>
                  <a:pt x="1" y="3699"/>
                  <a:pt x="213" y="3805"/>
                </a:cubicBezTo>
                <a:lnTo>
                  <a:pt x="2372" y="4886"/>
                </a:lnTo>
                <a:lnTo>
                  <a:pt x="2372" y="7061"/>
                </a:lnTo>
                <a:cubicBezTo>
                  <a:pt x="2372" y="8398"/>
                  <a:pt x="4342" y="9446"/>
                  <a:pt x="6859" y="9446"/>
                </a:cubicBezTo>
                <a:cubicBezTo>
                  <a:pt x="9373" y="9446"/>
                  <a:pt x="11344" y="8398"/>
                  <a:pt x="11344" y="7061"/>
                </a:cubicBezTo>
                <a:lnTo>
                  <a:pt x="11344" y="4886"/>
                </a:lnTo>
                <a:lnTo>
                  <a:pt x="12089" y="4509"/>
                </a:lnTo>
                <a:lnTo>
                  <a:pt x="12089" y="6579"/>
                </a:lnTo>
                <a:cubicBezTo>
                  <a:pt x="11753" y="6699"/>
                  <a:pt x="11520" y="7008"/>
                  <a:pt x="11498" y="7365"/>
                </a:cubicBezTo>
                <a:cubicBezTo>
                  <a:pt x="11478" y="7721"/>
                  <a:pt x="11675" y="8056"/>
                  <a:pt x="11996" y="8212"/>
                </a:cubicBezTo>
                <a:lnTo>
                  <a:pt x="11400" y="9803"/>
                </a:lnTo>
                <a:cubicBezTo>
                  <a:pt x="11327" y="9990"/>
                  <a:pt x="11465" y="10189"/>
                  <a:pt x="11663" y="10189"/>
                </a:cubicBezTo>
                <a:cubicBezTo>
                  <a:pt x="11665" y="10189"/>
                  <a:pt x="11668" y="10189"/>
                  <a:pt x="11670" y="10189"/>
                </a:cubicBezTo>
                <a:lnTo>
                  <a:pt x="13102" y="10189"/>
                </a:lnTo>
                <a:cubicBezTo>
                  <a:pt x="13158" y="10189"/>
                  <a:pt x="13214" y="10173"/>
                  <a:pt x="13263" y="10142"/>
                </a:cubicBezTo>
                <a:cubicBezTo>
                  <a:pt x="13373" y="10069"/>
                  <a:pt x="13419" y="9928"/>
                  <a:pt x="13372" y="9803"/>
                </a:cubicBezTo>
                <a:lnTo>
                  <a:pt x="12770" y="8212"/>
                </a:lnTo>
                <a:cubicBezTo>
                  <a:pt x="13094" y="8058"/>
                  <a:pt x="13292" y="7722"/>
                  <a:pt x="13272" y="7363"/>
                </a:cubicBezTo>
                <a:cubicBezTo>
                  <a:pt x="13250" y="7005"/>
                  <a:pt x="13015" y="6694"/>
                  <a:pt x="12675" y="6579"/>
                </a:cubicBezTo>
                <a:lnTo>
                  <a:pt x="12675" y="4225"/>
                </a:lnTo>
                <a:lnTo>
                  <a:pt x="13509" y="3807"/>
                </a:lnTo>
                <a:cubicBezTo>
                  <a:pt x="13578" y="3774"/>
                  <a:pt x="13631" y="3713"/>
                  <a:pt x="13656" y="3640"/>
                </a:cubicBezTo>
                <a:cubicBezTo>
                  <a:pt x="13699" y="3506"/>
                  <a:pt x="13640" y="3360"/>
                  <a:pt x="13514" y="3296"/>
                </a:cubicBezTo>
                <a:lnTo>
                  <a:pt x="6991" y="31"/>
                </a:lnTo>
                <a:cubicBezTo>
                  <a:pt x="6951" y="11"/>
                  <a:pt x="6907" y="1"/>
                  <a:pt x="686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動機與目的</a:t>
            </a:r>
            <a:endParaRPr/>
          </a:p>
        </p:txBody>
      </p:sp>
      <p:sp>
        <p:nvSpPr>
          <p:cNvPr id="340" name="Google Shape;340;p29"/>
          <p:cNvSpPr txBox="1"/>
          <p:nvPr/>
        </p:nvSpPr>
        <p:spPr>
          <a:xfrm>
            <a:off x="1525875" y="952400"/>
            <a:ext cx="6845400" cy="42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595959"/>
                </a:solidFill>
              </a:rPr>
              <a:t>現今有各式各樣的原因使工作、學習效率低下，因此在1992年，弗朗西斯科．西里洛（Francesco Cirillo）創立番茄鐘工作法用來提升注意力及工作效率。</a:t>
            </a:r>
            <a:endParaRPr sz="1800">
              <a:solidFill>
                <a:srgbClr val="595959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595959"/>
                </a:solidFill>
              </a:rPr>
              <a:t>過去某個常用的番茄鐘程式改成收費之後，因此想自己製作出一個可供人完全免費使用的番茄鐘。</a:t>
            </a:r>
            <a:endParaRPr sz="1800">
              <a:solidFill>
                <a:srgbClr val="595959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595959"/>
                </a:solidFill>
              </a:rPr>
              <a:t>時間選項提供半小時與一小時兩種選項，倒數計時中不可退出也不可觸碰螢幕，否則會視為失敗。</a:t>
            </a:r>
            <a:endParaRPr sz="1800">
              <a:solidFill>
                <a:srgbClr val="595959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595959"/>
                </a:solidFill>
              </a:rPr>
              <a:t>為了增加使用意願及趣味性，在完成一次設定的時間之後可以增加一層樓，完成越多次專注循環，便可蓋起自己的摩天大樓。</a:t>
            </a:r>
            <a:endParaRPr sz="1800">
              <a:solidFill>
                <a:srgbClr val="595959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rgbClr val="595959"/>
                </a:solidFill>
              </a:rPr>
              <a:t>同時也提供登入服務，記錄使用者資訊。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41" name="Google Shape;341;p29"/>
          <p:cNvGrpSpPr/>
          <p:nvPr/>
        </p:nvGrpSpPr>
        <p:grpSpPr>
          <a:xfrm>
            <a:off x="1525875" y="1023162"/>
            <a:ext cx="395100" cy="441111"/>
            <a:chOff x="1737375" y="2865287"/>
            <a:chExt cx="395100" cy="441111"/>
          </a:xfrm>
        </p:grpSpPr>
        <p:sp>
          <p:nvSpPr>
            <p:cNvPr id="342" name="Google Shape;342;p29"/>
            <p:cNvSpPr/>
            <p:nvPr/>
          </p:nvSpPr>
          <p:spPr>
            <a:xfrm>
              <a:off x="1737375" y="2865287"/>
              <a:ext cx="395100" cy="368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3" name="Google Shape;343;p29"/>
            <p:cNvGrpSpPr/>
            <p:nvPr/>
          </p:nvGrpSpPr>
          <p:grpSpPr>
            <a:xfrm>
              <a:off x="1742189" y="2945279"/>
              <a:ext cx="233055" cy="361119"/>
              <a:chOff x="4075875" y="2127675"/>
              <a:chExt cx="219925" cy="340775"/>
            </a:xfrm>
          </p:grpSpPr>
          <p:sp>
            <p:nvSpPr>
              <p:cNvPr id="344" name="Google Shape;344;p29"/>
              <p:cNvSpPr/>
              <p:nvPr/>
            </p:nvSpPr>
            <p:spPr>
              <a:xfrm>
                <a:off x="4105950" y="2157700"/>
                <a:ext cx="88275" cy="93525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741" extrusionOk="0">
                    <a:moveTo>
                      <a:pt x="3198" y="1"/>
                    </a:moveTo>
                    <a:cubicBezTo>
                      <a:pt x="1436" y="1"/>
                      <a:pt x="0" y="1526"/>
                      <a:pt x="0" y="3400"/>
                    </a:cubicBezTo>
                    <a:cubicBezTo>
                      <a:pt x="2" y="3589"/>
                      <a:pt x="153" y="3740"/>
                      <a:pt x="340" y="3740"/>
                    </a:cubicBezTo>
                    <a:cubicBezTo>
                      <a:pt x="529" y="3740"/>
                      <a:pt x="681" y="3589"/>
                      <a:pt x="681" y="3400"/>
                    </a:cubicBezTo>
                    <a:cubicBezTo>
                      <a:pt x="681" y="1901"/>
                      <a:pt x="1810" y="681"/>
                      <a:pt x="3198" y="681"/>
                    </a:cubicBezTo>
                    <a:cubicBezTo>
                      <a:pt x="3382" y="676"/>
                      <a:pt x="3531" y="526"/>
                      <a:pt x="3531" y="341"/>
                    </a:cubicBezTo>
                    <a:cubicBezTo>
                      <a:pt x="3531" y="157"/>
                      <a:pt x="3382" y="5"/>
                      <a:pt x="31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29"/>
              <p:cNvSpPr/>
              <p:nvPr/>
            </p:nvSpPr>
            <p:spPr>
              <a:xfrm>
                <a:off x="4139375" y="2208175"/>
                <a:ext cx="931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5513" extrusionOk="0">
                    <a:moveTo>
                      <a:pt x="1710" y="1646"/>
                    </a:moveTo>
                    <a:lnTo>
                      <a:pt x="1626" y="2270"/>
                    </a:lnTo>
                    <a:cubicBezTo>
                      <a:pt x="1612" y="2378"/>
                      <a:pt x="1659" y="2487"/>
                      <a:pt x="1746" y="2553"/>
                    </a:cubicBezTo>
                    <a:cubicBezTo>
                      <a:pt x="1800" y="2590"/>
                      <a:pt x="1863" y="2610"/>
                      <a:pt x="1928" y="2610"/>
                    </a:cubicBezTo>
                    <a:cubicBezTo>
                      <a:pt x="1930" y="2610"/>
                      <a:pt x="1932" y="2610"/>
                      <a:pt x="1935" y="2610"/>
                    </a:cubicBezTo>
                    <a:lnTo>
                      <a:pt x="2816" y="2610"/>
                    </a:lnTo>
                    <a:lnTo>
                      <a:pt x="2014" y="3868"/>
                    </a:lnTo>
                    <a:lnTo>
                      <a:pt x="2097" y="3244"/>
                    </a:lnTo>
                    <a:cubicBezTo>
                      <a:pt x="2111" y="3134"/>
                      <a:pt x="2066" y="3027"/>
                      <a:pt x="1977" y="2961"/>
                    </a:cubicBezTo>
                    <a:cubicBezTo>
                      <a:pt x="1924" y="2924"/>
                      <a:pt x="1860" y="2904"/>
                      <a:pt x="1795" y="2904"/>
                    </a:cubicBezTo>
                    <a:cubicBezTo>
                      <a:pt x="1793" y="2904"/>
                      <a:pt x="1790" y="2904"/>
                      <a:pt x="1788" y="2904"/>
                    </a:cubicBezTo>
                    <a:lnTo>
                      <a:pt x="905" y="2904"/>
                    </a:lnTo>
                    <a:lnTo>
                      <a:pt x="1710" y="1646"/>
                    </a:lnTo>
                    <a:close/>
                    <a:moveTo>
                      <a:pt x="2194" y="1"/>
                    </a:moveTo>
                    <a:cubicBezTo>
                      <a:pt x="2092" y="1"/>
                      <a:pt x="1994" y="52"/>
                      <a:pt x="1936" y="142"/>
                    </a:cubicBezTo>
                    <a:lnTo>
                      <a:pt x="80" y="3046"/>
                    </a:lnTo>
                    <a:cubicBezTo>
                      <a:pt x="0" y="3170"/>
                      <a:pt x="21" y="3333"/>
                      <a:pt x="128" y="3434"/>
                    </a:cubicBezTo>
                    <a:cubicBezTo>
                      <a:pt x="184" y="3486"/>
                      <a:pt x="259" y="3515"/>
                      <a:pt x="336" y="3515"/>
                    </a:cubicBezTo>
                    <a:cubicBezTo>
                      <a:pt x="338" y="3515"/>
                      <a:pt x="340" y="3515"/>
                      <a:pt x="342" y="3515"/>
                    </a:cubicBezTo>
                    <a:lnTo>
                      <a:pt x="1448" y="3515"/>
                    </a:lnTo>
                    <a:lnTo>
                      <a:pt x="1228" y="5167"/>
                    </a:lnTo>
                    <a:cubicBezTo>
                      <a:pt x="1209" y="5309"/>
                      <a:pt x="1290" y="5445"/>
                      <a:pt x="1425" y="5493"/>
                    </a:cubicBezTo>
                    <a:cubicBezTo>
                      <a:pt x="1459" y="5506"/>
                      <a:pt x="1495" y="5512"/>
                      <a:pt x="1530" y="5512"/>
                    </a:cubicBezTo>
                    <a:cubicBezTo>
                      <a:pt x="1632" y="5512"/>
                      <a:pt x="1730" y="5461"/>
                      <a:pt x="1787" y="5372"/>
                    </a:cubicBezTo>
                    <a:lnTo>
                      <a:pt x="3645" y="2468"/>
                    </a:lnTo>
                    <a:cubicBezTo>
                      <a:pt x="3724" y="2344"/>
                      <a:pt x="3704" y="2181"/>
                      <a:pt x="3596" y="2080"/>
                    </a:cubicBezTo>
                    <a:cubicBezTo>
                      <a:pt x="3540" y="2028"/>
                      <a:pt x="3464" y="1999"/>
                      <a:pt x="3388" y="1999"/>
                    </a:cubicBezTo>
                    <a:cubicBezTo>
                      <a:pt x="3386" y="1999"/>
                      <a:pt x="3384" y="1999"/>
                      <a:pt x="3382" y="1999"/>
                    </a:cubicBezTo>
                    <a:lnTo>
                      <a:pt x="2276" y="1999"/>
                    </a:lnTo>
                    <a:lnTo>
                      <a:pt x="2496" y="347"/>
                    </a:lnTo>
                    <a:cubicBezTo>
                      <a:pt x="2515" y="205"/>
                      <a:pt x="2434" y="69"/>
                      <a:pt x="2298" y="19"/>
                    </a:cubicBezTo>
                    <a:cubicBezTo>
                      <a:pt x="2264" y="7"/>
                      <a:pt x="2229" y="1"/>
                      <a:pt x="2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9"/>
              <p:cNvSpPr/>
              <p:nvPr/>
            </p:nvSpPr>
            <p:spPr>
              <a:xfrm>
                <a:off x="4075875" y="2127675"/>
                <a:ext cx="219925" cy="340775"/>
              </a:xfrm>
              <a:custGeom>
                <a:avLst/>
                <a:gdLst/>
                <a:ahLst/>
                <a:cxnLst/>
                <a:rect l="l" t="t" r="r" b="b"/>
                <a:pathLst>
                  <a:path w="8797" h="13631" extrusionOk="0">
                    <a:moveTo>
                      <a:pt x="4401" y="701"/>
                    </a:moveTo>
                    <a:cubicBezTo>
                      <a:pt x="6443" y="701"/>
                      <a:pt x="8108" y="2454"/>
                      <a:pt x="8108" y="4610"/>
                    </a:cubicBezTo>
                    <a:cubicBezTo>
                      <a:pt x="8108" y="5634"/>
                      <a:pt x="7723" y="6785"/>
                      <a:pt x="7078" y="7691"/>
                    </a:cubicBezTo>
                    <a:lnTo>
                      <a:pt x="7077" y="7691"/>
                    </a:lnTo>
                    <a:cubicBezTo>
                      <a:pt x="6450" y="8573"/>
                      <a:pt x="6108" y="9556"/>
                      <a:pt x="6086" y="10543"/>
                    </a:cubicBezTo>
                    <a:lnTo>
                      <a:pt x="2717" y="10543"/>
                    </a:lnTo>
                    <a:cubicBezTo>
                      <a:pt x="2695" y="9556"/>
                      <a:pt x="2353" y="8573"/>
                      <a:pt x="1726" y="7691"/>
                    </a:cubicBezTo>
                    <a:cubicBezTo>
                      <a:pt x="1080" y="6785"/>
                      <a:pt x="695" y="5634"/>
                      <a:pt x="695" y="4610"/>
                    </a:cubicBezTo>
                    <a:cubicBezTo>
                      <a:pt x="696" y="2454"/>
                      <a:pt x="2358" y="701"/>
                      <a:pt x="4401" y="701"/>
                    </a:cubicBezTo>
                    <a:close/>
                    <a:moveTo>
                      <a:pt x="6075" y="11208"/>
                    </a:moveTo>
                    <a:lnTo>
                      <a:pt x="6075" y="11741"/>
                    </a:lnTo>
                    <a:lnTo>
                      <a:pt x="4409" y="11741"/>
                    </a:lnTo>
                    <a:cubicBezTo>
                      <a:pt x="4408" y="11741"/>
                      <a:pt x="4407" y="11741"/>
                      <a:pt x="4406" y="11741"/>
                    </a:cubicBezTo>
                    <a:cubicBezTo>
                      <a:pt x="4216" y="11741"/>
                      <a:pt x="4061" y="11895"/>
                      <a:pt x="4061" y="12084"/>
                    </a:cubicBezTo>
                    <a:cubicBezTo>
                      <a:pt x="4060" y="12276"/>
                      <a:pt x="4214" y="12432"/>
                      <a:pt x="4405" y="12432"/>
                    </a:cubicBezTo>
                    <a:lnTo>
                      <a:pt x="6075" y="12432"/>
                    </a:lnTo>
                    <a:lnTo>
                      <a:pt x="6075" y="12796"/>
                    </a:lnTo>
                    <a:cubicBezTo>
                      <a:pt x="6075" y="12889"/>
                      <a:pt x="5999" y="12966"/>
                      <a:pt x="5905" y="12966"/>
                    </a:cubicBezTo>
                    <a:lnTo>
                      <a:pt x="2891" y="12966"/>
                    </a:lnTo>
                    <a:cubicBezTo>
                      <a:pt x="2798" y="12966"/>
                      <a:pt x="2721" y="12889"/>
                      <a:pt x="2721" y="12796"/>
                    </a:cubicBezTo>
                    <a:lnTo>
                      <a:pt x="2721" y="11208"/>
                    </a:lnTo>
                    <a:close/>
                    <a:moveTo>
                      <a:pt x="4398" y="1"/>
                    </a:moveTo>
                    <a:cubicBezTo>
                      <a:pt x="1974" y="1"/>
                      <a:pt x="1" y="2060"/>
                      <a:pt x="1" y="4590"/>
                    </a:cubicBezTo>
                    <a:cubicBezTo>
                      <a:pt x="1" y="5766"/>
                      <a:pt x="423" y="7035"/>
                      <a:pt x="1160" y="8066"/>
                    </a:cubicBezTo>
                    <a:cubicBezTo>
                      <a:pt x="1729" y="8861"/>
                      <a:pt x="2029" y="9748"/>
                      <a:pt x="2029" y="10627"/>
                    </a:cubicBezTo>
                    <a:lnTo>
                      <a:pt x="2029" y="12780"/>
                    </a:lnTo>
                    <a:cubicBezTo>
                      <a:pt x="2029" y="13250"/>
                      <a:pt x="2409" y="13630"/>
                      <a:pt x="2879" y="13630"/>
                    </a:cubicBezTo>
                    <a:lnTo>
                      <a:pt x="5918" y="13630"/>
                    </a:lnTo>
                    <a:cubicBezTo>
                      <a:pt x="6387" y="13630"/>
                      <a:pt x="6768" y="13250"/>
                      <a:pt x="6768" y="12780"/>
                    </a:cubicBezTo>
                    <a:lnTo>
                      <a:pt x="6768" y="10627"/>
                    </a:lnTo>
                    <a:cubicBezTo>
                      <a:pt x="6768" y="9748"/>
                      <a:pt x="7068" y="8861"/>
                      <a:pt x="7637" y="8066"/>
                    </a:cubicBezTo>
                    <a:cubicBezTo>
                      <a:pt x="8373" y="7033"/>
                      <a:pt x="8796" y="5766"/>
                      <a:pt x="8796" y="4589"/>
                    </a:cubicBezTo>
                    <a:cubicBezTo>
                      <a:pt x="8796" y="2060"/>
                      <a:pt x="6823" y="1"/>
                      <a:pt x="43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47" name="Google Shape;347;p29"/>
          <p:cNvGrpSpPr/>
          <p:nvPr/>
        </p:nvGrpSpPr>
        <p:grpSpPr>
          <a:xfrm>
            <a:off x="1458348" y="2187867"/>
            <a:ext cx="462615" cy="441112"/>
            <a:chOff x="3020973" y="2865280"/>
            <a:chExt cx="462615" cy="441112"/>
          </a:xfrm>
        </p:grpSpPr>
        <p:sp>
          <p:nvSpPr>
            <p:cNvPr id="348" name="Google Shape;348;p29"/>
            <p:cNvSpPr/>
            <p:nvPr/>
          </p:nvSpPr>
          <p:spPr>
            <a:xfrm>
              <a:off x="3088488" y="2865280"/>
              <a:ext cx="395100" cy="368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9" name="Google Shape;349;p29"/>
            <p:cNvGrpSpPr/>
            <p:nvPr/>
          </p:nvGrpSpPr>
          <p:grpSpPr>
            <a:xfrm>
              <a:off x="3020973" y="2945273"/>
              <a:ext cx="377730" cy="361119"/>
              <a:chOff x="3266250" y="3245500"/>
              <a:chExt cx="356450" cy="340775"/>
            </a:xfrm>
          </p:grpSpPr>
          <p:sp>
            <p:nvSpPr>
              <p:cNvPr id="350" name="Google Shape;350;p29"/>
              <p:cNvSpPr/>
              <p:nvPr/>
            </p:nvSpPr>
            <p:spPr>
              <a:xfrm>
                <a:off x="3266250" y="3245500"/>
                <a:ext cx="356450" cy="340775"/>
              </a:xfrm>
              <a:custGeom>
                <a:avLst/>
                <a:gdLst/>
                <a:ahLst/>
                <a:cxnLst/>
                <a:rect l="l" t="t" r="r" b="b"/>
                <a:pathLst>
                  <a:path w="14258" h="13631" extrusionOk="0">
                    <a:moveTo>
                      <a:pt x="8699" y="719"/>
                    </a:moveTo>
                    <a:cubicBezTo>
                      <a:pt x="9812" y="719"/>
                      <a:pt x="10925" y="1143"/>
                      <a:pt x="11774" y="1992"/>
                    </a:cubicBezTo>
                    <a:cubicBezTo>
                      <a:pt x="13470" y="3687"/>
                      <a:pt x="13470" y="6447"/>
                      <a:pt x="11774" y="8143"/>
                    </a:cubicBezTo>
                    <a:cubicBezTo>
                      <a:pt x="10926" y="8991"/>
                      <a:pt x="9812" y="9415"/>
                      <a:pt x="8698" y="9415"/>
                    </a:cubicBezTo>
                    <a:cubicBezTo>
                      <a:pt x="7585" y="9415"/>
                      <a:pt x="6471" y="8991"/>
                      <a:pt x="5623" y="8143"/>
                    </a:cubicBezTo>
                    <a:cubicBezTo>
                      <a:pt x="3929" y="6445"/>
                      <a:pt x="3929" y="3687"/>
                      <a:pt x="5623" y="1992"/>
                    </a:cubicBezTo>
                    <a:cubicBezTo>
                      <a:pt x="6473" y="1143"/>
                      <a:pt x="7586" y="719"/>
                      <a:pt x="8699" y="719"/>
                    </a:cubicBezTo>
                    <a:close/>
                    <a:moveTo>
                      <a:pt x="4678" y="8149"/>
                    </a:moveTo>
                    <a:cubicBezTo>
                      <a:pt x="4948" y="8502"/>
                      <a:pt x="5264" y="8818"/>
                      <a:pt x="5617" y="9088"/>
                    </a:cubicBezTo>
                    <a:lnTo>
                      <a:pt x="4901" y="9804"/>
                    </a:lnTo>
                    <a:lnTo>
                      <a:pt x="3962" y="8865"/>
                    </a:lnTo>
                    <a:lnTo>
                      <a:pt x="4678" y="8149"/>
                    </a:lnTo>
                    <a:close/>
                    <a:moveTo>
                      <a:pt x="3455" y="9374"/>
                    </a:moveTo>
                    <a:lnTo>
                      <a:pt x="4394" y="10313"/>
                    </a:lnTo>
                    <a:lnTo>
                      <a:pt x="1987" y="12718"/>
                    </a:lnTo>
                    <a:cubicBezTo>
                      <a:pt x="1857" y="12849"/>
                      <a:pt x="1687" y="12914"/>
                      <a:pt x="1517" y="12914"/>
                    </a:cubicBezTo>
                    <a:cubicBezTo>
                      <a:pt x="1347" y="12914"/>
                      <a:pt x="1177" y="12849"/>
                      <a:pt x="1048" y="12718"/>
                    </a:cubicBezTo>
                    <a:cubicBezTo>
                      <a:pt x="789" y="12459"/>
                      <a:pt x="789" y="12040"/>
                      <a:pt x="1048" y="11781"/>
                    </a:cubicBezTo>
                    <a:lnTo>
                      <a:pt x="3455" y="9374"/>
                    </a:lnTo>
                    <a:close/>
                    <a:moveTo>
                      <a:pt x="8700" y="1"/>
                    </a:moveTo>
                    <a:cubicBezTo>
                      <a:pt x="7403" y="1"/>
                      <a:pt x="6107" y="496"/>
                      <a:pt x="5118" y="1485"/>
                    </a:cubicBezTo>
                    <a:cubicBezTo>
                      <a:pt x="3480" y="3121"/>
                      <a:pt x="3200" y="5609"/>
                      <a:pt x="4275" y="7537"/>
                    </a:cubicBezTo>
                    <a:lnTo>
                      <a:pt x="541" y="11272"/>
                    </a:lnTo>
                    <a:cubicBezTo>
                      <a:pt x="1" y="11812"/>
                      <a:pt x="1" y="12686"/>
                      <a:pt x="541" y="13225"/>
                    </a:cubicBezTo>
                    <a:cubicBezTo>
                      <a:pt x="810" y="13495"/>
                      <a:pt x="1164" y="13630"/>
                      <a:pt x="1518" y="13630"/>
                    </a:cubicBezTo>
                    <a:cubicBezTo>
                      <a:pt x="1872" y="13630"/>
                      <a:pt x="2225" y="13495"/>
                      <a:pt x="2495" y="13225"/>
                    </a:cubicBezTo>
                    <a:lnTo>
                      <a:pt x="5155" y="10565"/>
                    </a:lnTo>
                    <a:lnTo>
                      <a:pt x="6230" y="9491"/>
                    </a:lnTo>
                    <a:cubicBezTo>
                      <a:pt x="7004" y="9922"/>
                      <a:pt x="7853" y="10131"/>
                      <a:pt x="8696" y="10131"/>
                    </a:cubicBezTo>
                    <a:cubicBezTo>
                      <a:pt x="10008" y="10131"/>
                      <a:pt x="11305" y="9623"/>
                      <a:pt x="12281" y="8650"/>
                    </a:cubicBezTo>
                    <a:cubicBezTo>
                      <a:pt x="14258" y="6675"/>
                      <a:pt x="14258" y="3460"/>
                      <a:pt x="12283" y="1485"/>
                    </a:cubicBezTo>
                    <a:cubicBezTo>
                      <a:pt x="11293" y="496"/>
                      <a:pt x="9996" y="1"/>
                      <a:pt x="87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29"/>
              <p:cNvSpPr/>
              <p:nvPr/>
            </p:nvSpPr>
            <p:spPr>
              <a:xfrm>
                <a:off x="3389800" y="3286550"/>
                <a:ext cx="187750" cy="171050"/>
              </a:xfrm>
              <a:custGeom>
                <a:avLst/>
                <a:gdLst/>
                <a:ahLst/>
                <a:cxnLst/>
                <a:rect l="l" t="t" r="r" b="b"/>
                <a:pathLst>
                  <a:path w="7510" h="6842" extrusionOk="0">
                    <a:moveTo>
                      <a:pt x="3758" y="718"/>
                    </a:moveTo>
                    <a:cubicBezTo>
                      <a:pt x="3933" y="718"/>
                      <a:pt x="4111" y="735"/>
                      <a:pt x="4288" y="771"/>
                    </a:cubicBezTo>
                    <a:cubicBezTo>
                      <a:pt x="5553" y="1022"/>
                      <a:pt x="6466" y="2134"/>
                      <a:pt x="6466" y="3426"/>
                    </a:cubicBezTo>
                    <a:cubicBezTo>
                      <a:pt x="6467" y="4144"/>
                      <a:pt x="6182" y="4833"/>
                      <a:pt x="5672" y="5340"/>
                    </a:cubicBezTo>
                    <a:lnTo>
                      <a:pt x="5673" y="5340"/>
                    </a:lnTo>
                    <a:cubicBezTo>
                      <a:pt x="5150" y="5863"/>
                      <a:pt x="4457" y="6132"/>
                      <a:pt x="3759" y="6132"/>
                    </a:cubicBezTo>
                    <a:cubicBezTo>
                      <a:pt x="3238" y="6132"/>
                      <a:pt x="2714" y="5982"/>
                      <a:pt x="2255" y="5676"/>
                    </a:cubicBezTo>
                    <a:cubicBezTo>
                      <a:pt x="1182" y="4958"/>
                      <a:pt x="764" y="3582"/>
                      <a:pt x="1258" y="2390"/>
                    </a:cubicBezTo>
                    <a:cubicBezTo>
                      <a:pt x="1684" y="1364"/>
                      <a:pt x="2681" y="718"/>
                      <a:pt x="3758" y="718"/>
                    </a:cubicBezTo>
                    <a:close/>
                    <a:moveTo>
                      <a:pt x="3758" y="1"/>
                    </a:moveTo>
                    <a:cubicBezTo>
                      <a:pt x="2881" y="1"/>
                      <a:pt x="2005" y="335"/>
                      <a:pt x="1336" y="1003"/>
                    </a:cubicBezTo>
                    <a:cubicBezTo>
                      <a:pt x="1" y="2339"/>
                      <a:pt x="1" y="4512"/>
                      <a:pt x="1336" y="5847"/>
                    </a:cubicBezTo>
                    <a:cubicBezTo>
                      <a:pt x="2004" y="6510"/>
                      <a:pt x="2877" y="6842"/>
                      <a:pt x="3749" y="6842"/>
                    </a:cubicBezTo>
                    <a:cubicBezTo>
                      <a:pt x="4626" y="6842"/>
                      <a:pt x="5502" y="6507"/>
                      <a:pt x="6171" y="5838"/>
                    </a:cubicBezTo>
                    <a:cubicBezTo>
                      <a:pt x="7505" y="4504"/>
                      <a:pt x="7509" y="2342"/>
                      <a:pt x="6180" y="1003"/>
                    </a:cubicBezTo>
                    <a:cubicBezTo>
                      <a:pt x="5511" y="335"/>
                      <a:pt x="4634" y="1"/>
                      <a:pt x="3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9"/>
              <p:cNvSpPr/>
              <p:nvPr/>
            </p:nvSpPr>
            <p:spPr>
              <a:xfrm>
                <a:off x="3442200" y="3317950"/>
                <a:ext cx="83750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1259" extrusionOk="0">
                    <a:moveTo>
                      <a:pt x="1662" y="1"/>
                    </a:moveTo>
                    <a:cubicBezTo>
                      <a:pt x="1107" y="1"/>
                      <a:pt x="552" y="212"/>
                      <a:pt x="128" y="635"/>
                    </a:cubicBezTo>
                    <a:cubicBezTo>
                      <a:pt x="0" y="777"/>
                      <a:pt x="6" y="995"/>
                      <a:pt x="141" y="1129"/>
                    </a:cubicBezTo>
                    <a:cubicBezTo>
                      <a:pt x="211" y="1199"/>
                      <a:pt x="302" y="1235"/>
                      <a:pt x="394" y="1235"/>
                    </a:cubicBezTo>
                    <a:cubicBezTo>
                      <a:pt x="480" y="1235"/>
                      <a:pt x="566" y="1204"/>
                      <a:pt x="635" y="1142"/>
                    </a:cubicBezTo>
                    <a:cubicBezTo>
                      <a:pt x="919" y="860"/>
                      <a:pt x="1290" y="718"/>
                      <a:pt x="1662" y="718"/>
                    </a:cubicBezTo>
                    <a:cubicBezTo>
                      <a:pt x="2033" y="718"/>
                      <a:pt x="2404" y="860"/>
                      <a:pt x="2688" y="1142"/>
                    </a:cubicBezTo>
                    <a:cubicBezTo>
                      <a:pt x="2759" y="1219"/>
                      <a:pt x="2855" y="1258"/>
                      <a:pt x="2952" y="1258"/>
                    </a:cubicBezTo>
                    <a:cubicBezTo>
                      <a:pt x="3043" y="1258"/>
                      <a:pt x="3135" y="1223"/>
                      <a:pt x="3204" y="1153"/>
                    </a:cubicBezTo>
                    <a:cubicBezTo>
                      <a:pt x="3349" y="1009"/>
                      <a:pt x="3345" y="774"/>
                      <a:pt x="3195" y="635"/>
                    </a:cubicBezTo>
                    <a:cubicBezTo>
                      <a:pt x="2772" y="212"/>
                      <a:pt x="2217" y="1"/>
                      <a:pt x="16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3" name="Google Shape;353;p29"/>
          <p:cNvGrpSpPr/>
          <p:nvPr/>
        </p:nvGrpSpPr>
        <p:grpSpPr>
          <a:xfrm>
            <a:off x="1523496" y="2996480"/>
            <a:ext cx="399854" cy="441401"/>
            <a:chOff x="4372071" y="2865130"/>
            <a:chExt cx="399854" cy="441401"/>
          </a:xfrm>
        </p:grpSpPr>
        <p:sp>
          <p:nvSpPr>
            <p:cNvPr id="354" name="Google Shape;354;p29"/>
            <p:cNvSpPr/>
            <p:nvPr/>
          </p:nvSpPr>
          <p:spPr>
            <a:xfrm>
              <a:off x="4376825" y="2865130"/>
              <a:ext cx="395100" cy="36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4372071" y="2944829"/>
              <a:ext cx="252209" cy="361702"/>
            </a:xfrm>
            <a:custGeom>
              <a:avLst/>
              <a:gdLst/>
              <a:ahLst/>
              <a:cxnLst/>
              <a:rect l="l" t="t" r="r" b="b"/>
              <a:pathLst>
                <a:path w="9520" h="13653" extrusionOk="0">
                  <a:moveTo>
                    <a:pt x="1988" y="812"/>
                  </a:moveTo>
                  <a:lnTo>
                    <a:pt x="2320" y="1146"/>
                  </a:lnTo>
                  <a:lnTo>
                    <a:pt x="1760" y="1706"/>
                  </a:lnTo>
                  <a:lnTo>
                    <a:pt x="1426" y="1374"/>
                  </a:lnTo>
                  <a:lnTo>
                    <a:pt x="1988" y="812"/>
                  </a:lnTo>
                  <a:close/>
                  <a:moveTo>
                    <a:pt x="2677" y="3888"/>
                  </a:moveTo>
                  <a:cubicBezTo>
                    <a:pt x="2954" y="3888"/>
                    <a:pt x="3220" y="4104"/>
                    <a:pt x="3220" y="4430"/>
                  </a:cubicBezTo>
                  <a:cubicBezTo>
                    <a:pt x="3220" y="4728"/>
                    <a:pt x="2978" y="4969"/>
                    <a:pt x="2680" y="4969"/>
                  </a:cubicBezTo>
                  <a:cubicBezTo>
                    <a:pt x="2200" y="4969"/>
                    <a:pt x="1960" y="4388"/>
                    <a:pt x="2300" y="4047"/>
                  </a:cubicBezTo>
                  <a:cubicBezTo>
                    <a:pt x="2410" y="3938"/>
                    <a:pt x="2545" y="3888"/>
                    <a:pt x="2677" y="3888"/>
                  </a:cubicBezTo>
                  <a:close/>
                  <a:moveTo>
                    <a:pt x="3177" y="1272"/>
                  </a:moveTo>
                  <a:cubicBezTo>
                    <a:pt x="3202" y="1272"/>
                    <a:pt x="3226" y="1282"/>
                    <a:pt x="3245" y="1300"/>
                  </a:cubicBezTo>
                  <a:lnTo>
                    <a:pt x="6487" y="4540"/>
                  </a:lnTo>
                  <a:cubicBezTo>
                    <a:pt x="6524" y="4578"/>
                    <a:pt x="6524" y="4639"/>
                    <a:pt x="6487" y="4678"/>
                  </a:cubicBezTo>
                  <a:lnTo>
                    <a:pt x="6334" y="4831"/>
                  </a:lnTo>
                  <a:lnTo>
                    <a:pt x="6329" y="4834"/>
                  </a:lnTo>
                  <a:cubicBezTo>
                    <a:pt x="6328" y="4835"/>
                    <a:pt x="6326" y="4837"/>
                    <a:pt x="6325" y="4838"/>
                  </a:cubicBezTo>
                  <a:lnTo>
                    <a:pt x="5454" y="5709"/>
                  </a:lnTo>
                  <a:lnTo>
                    <a:pt x="5451" y="5714"/>
                  </a:lnTo>
                  <a:lnTo>
                    <a:pt x="5292" y="5871"/>
                  </a:lnTo>
                  <a:cubicBezTo>
                    <a:pt x="5273" y="5890"/>
                    <a:pt x="5249" y="5899"/>
                    <a:pt x="5224" y="5899"/>
                  </a:cubicBezTo>
                  <a:cubicBezTo>
                    <a:pt x="5199" y="5899"/>
                    <a:pt x="5174" y="5890"/>
                    <a:pt x="5155" y="5871"/>
                  </a:cubicBezTo>
                  <a:lnTo>
                    <a:pt x="3877" y="4593"/>
                  </a:lnTo>
                  <a:cubicBezTo>
                    <a:pt x="3883" y="4539"/>
                    <a:pt x="3888" y="4484"/>
                    <a:pt x="3888" y="4430"/>
                  </a:cubicBezTo>
                  <a:cubicBezTo>
                    <a:pt x="3886" y="3764"/>
                    <a:pt x="3347" y="3224"/>
                    <a:pt x="2680" y="3222"/>
                  </a:cubicBezTo>
                  <a:cubicBezTo>
                    <a:pt x="2626" y="3222"/>
                    <a:pt x="2571" y="3227"/>
                    <a:pt x="2517" y="3235"/>
                  </a:cubicBezTo>
                  <a:lnTo>
                    <a:pt x="1915" y="2631"/>
                  </a:lnTo>
                  <a:cubicBezTo>
                    <a:pt x="1876" y="2594"/>
                    <a:pt x="1876" y="2533"/>
                    <a:pt x="1915" y="2495"/>
                  </a:cubicBezTo>
                  <a:lnTo>
                    <a:pt x="3109" y="1300"/>
                  </a:lnTo>
                  <a:cubicBezTo>
                    <a:pt x="3128" y="1282"/>
                    <a:pt x="3153" y="1272"/>
                    <a:pt x="3177" y="1272"/>
                  </a:cubicBezTo>
                  <a:close/>
                  <a:moveTo>
                    <a:pt x="6560" y="5545"/>
                  </a:moveTo>
                  <a:lnTo>
                    <a:pt x="7407" y="6394"/>
                  </a:lnTo>
                  <a:lnTo>
                    <a:pt x="7008" y="6793"/>
                  </a:lnTo>
                  <a:lnTo>
                    <a:pt x="6161" y="5944"/>
                  </a:lnTo>
                  <a:lnTo>
                    <a:pt x="6560" y="5545"/>
                  </a:lnTo>
                  <a:close/>
                  <a:moveTo>
                    <a:pt x="1612" y="4999"/>
                  </a:moveTo>
                  <a:cubicBezTo>
                    <a:pt x="1705" y="5178"/>
                    <a:pt x="1843" y="5330"/>
                    <a:pt x="2011" y="5442"/>
                  </a:cubicBezTo>
                  <a:cubicBezTo>
                    <a:pt x="1526" y="6038"/>
                    <a:pt x="1262" y="6782"/>
                    <a:pt x="1262" y="7550"/>
                  </a:cubicBezTo>
                  <a:cubicBezTo>
                    <a:pt x="1262" y="9394"/>
                    <a:pt x="2763" y="10894"/>
                    <a:pt x="4607" y="10894"/>
                  </a:cubicBezTo>
                  <a:cubicBezTo>
                    <a:pt x="5568" y="10894"/>
                    <a:pt x="6501" y="10465"/>
                    <a:pt x="7134" y="9738"/>
                  </a:cubicBezTo>
                  <a:lnTo>
                    <a:pt x="7875" y="9738"/>
                  </a:lnTo>
                  <a:cubicBezTo>
                    <a:pt x="7150" y="10813"/>
                    <a:pt x="5921" y="11484"/>
                    <a:pt x="4609" y="11484"/>
                  </a:cubicBezTo>
                  <a:lnTo>
                    <a:pt x="4607" y="11484"/>
                  </a:lnTo>
                  <a:cubicBezTo>
                    <a:pt x="2437" y="11484"/>
                    <a:pt x="673" y="9720"/>
                    <a:pt x="673" y="7550"/>
                  </a:cubicBezTo>
                  <a:cubicBezTo>
                    <a:pt x="673" y="6615"/>
                    <a:pt x="1005" y="5710"/>
                    <a:pt x="1612" y="4999"/>
                  </a:cubicBezTo>
                  <a:close/>
                  <a:moveTo>
                    <a:pt x="6715" y="12136"/>
                  </a:moveTo>
                  <a:cubicBezTo>
                    <a:pt x="7226" y="12136"/>
                    <a:pt x="7677" y="12472"/>
                    <a:pt x="7824" y="12960"/>
                  </a:cubicBezTo>
                  <a:lnTo>
                    <a:pt x="1272" y="12960"/>
                  </a:lnTo>
                  <a:cubicBezTo>
                    <a:pt x="1420" y="12472"/>
                    <a:pt x="1869" y="12136"/>
                    <a:pt x="2381" y="12136"/>
                  </a:cubicBezTo>
                  <a:close/>
                  <a:moveTo>
                    <a:pt x="1983" y="1"/>
                  </a:moveTo>
                  <a:cubicBezTo>
                    <a:pt x="1935" y="1"/>
                    <a:pt x="1887" y="11"/>
                    <a:pt x="1841" y="32"/>
                  </a:cubicBezTo>
                  <a:cubicBezTo>
                    <a:pt x="1805" y="49"/>
                    <a:pt x="1773" y="73"/>
                    <a:pt x="1746" y="102"/>
                  </a:cubicBezTo>
                  <a:lnTo>
                    <a:pt x="713" y="1133"/>
                  </a:lnTo>
                  <a:cubicBezTo>
                    <a:pt x="584" y="1263"/>
                    <a:pt x="584" y="1475"/>
                    <a:pt x="713" y="1606"/>
                  </a:cubicBezTo>
                  <a:lnTo>
                    <a:pt x="1306" y="2199"/>
                  </a:lnTo>
                  <a:cubicBezTo>
                    <a:pt x="1231" y="2339"/>
                    <a:pt x="1202" y="2498"/>
                    <a:pt x="1222" y="2657"/>
                  </a:cubicBezTo>
                  <a:cubicBezTo>
                    <a:pt x="1244" y="2829"/>
                    <a:pt x="1325" y="2988"/>
                    <a:pt x="1448" y="3110"/>
                  </a:cubicBezTo>
                  <a:lnTo>
                    <a:pt x="1871" y="3533"/>
                  </a:lnTo>
                  <a:cubicBezTo>
                    <a:pt x="1691" y="3695"/>
                    <a:pt x="1565" y="3905"/>
                    <a:pt x="1506" y="4140"/>
                  </a:cubicBezTo>
                  <a:cubicBezTo>
                    <a:pt x="548" y="5012"/>
                    <a:pt x="0" y="6249"/>
                    <a:pt x="0" y="7545"/>
                  </a:cubicBezTo>
                  <a:cubicBezTo>
                    <a:pt x="0" y="9217"/>
                    <a:pt x="896" y="10685"/>
                    <a:pt x="2233" y="11493"/>
                  </a:cubicBezTo>
                  <a:cubicBezTo>
                    <a:pt x="1278" y="11568"/>
                    <a:pt x="543" y="12364"/>
                    <a:pt x="543" y="13320"/>
                  </a:cubicBezTo>
                  <a:cubicBezTo>
                    <a:pt x="545" y="13504"/>
                    <a:pt x="693" y="13653"/>
                    <a:pt x="877" y="13653"/>
                  </a:cubicBezTo>
                  <a:lnTo>
                    <a:pt x="8222" y="13653"/>
                  </a:lnTo>
                  <a:cubicBezTo>
                    <a:pt x="8406" y="13653"/>
                    <a:pt x="8554" y="13506"/>
                    <a:pt x="8556" y="13323"/>
                  </a:cubicBezTo>
                  <a:cubicBezTo>
                    <a:pt x="8557" y="12401"/>
                    <a:pt x="7875" y="11623"/>
                    <a:pt x="6961" y="11503"/>
                  </a:cubicBezTo>
                  <a:cubicBezTo>
                    <a:pt x="7677" y="11079"/>
                    <a:pt x="8264" y="10469"/>
                    <a:pt x="8662" y="9738"/>
                  </a:cubicBezTo>
                  <a:lnTo>
                    <a:pt x="9180" y="9738"/>
                  </a:lnTo>
                  <a:cubicBezTo>
                    <a:pt x="9182" y="9739"/>
                    <a:pt x="9185" y="9739"/>
                    <a:pt x="9188" y="9739"/>
                  </a:cubicBezTo>
                  <a:cubicBezTo>
                    <a:pt x="9370" y="9739"/>
                    <a:pt x="9520" y="9591"/>
                    <a:pt x="9520" y="9406"/>
                  </a:cubicBezTo>
                  <a:cubicBezTo>
                    <a:pt x="9520" y="9222"/>
                    <a:pt x="9370" y="9074"/>
                    <a:pt x="9188" y="9074"/>
                  </a:cubicBezTo>
                  <a:cubicBezTo>
                    <a:pt x="9185" y="9074"/>
                    <a:pt x="9182" y="9074"/>
                    <a:pt x="9180" y="9074"/>
                  </a:cubicBezTo>
                  <a:lnTo>
                    <a:pt x="5863" y="9074"/>
                  </a:lnTo>
                  <a:cubicBezTo>
                    <a:pt x="5679" y="9074"/>
                    <a:pt x="5521" y="9217"/>
                    <a:pt x="5518" y="9401"/>
                  </a:cubicBezTo>
                  <a:cubicBezTo>
                    <a:pt x="5515" y="9587"/>
                    <a:pt x="5665" y="9740"/>
                    <a:pt x="5850" y="9740"/>
                  </a:cubicBezTo>
                  <a:lnTo>
                    <a:pt x="6147" y="9740"/>
                  </a:lnTo>
                  <a:cubicBezTo>
                    <a:pt x="5696" y="10057"/>
                    <a:pt x="5159" y="10227"/>
                    <a:pt x="4609" y="10230"/>
                  </a:cubicBezTo>
                  <a:cubicBezTo>
                    <a:pt x="3130" y="10230"/>
                    <a:pt x="1927" y="9026"/>
                    <a:pt x="1927" y="7547"/>
                  </a:cubicBezTo>
                  <a:cubicBezTo>
                    <a:pt x="1927" y="6829"/>
                    <a:pt x="2216" y="6143"/>
                    <a:pt x="2726" y="5639"/>
                  </a:cubicBezTo>
                  <a:cubicBezTo>
                    <a:pt x="3052" y="5626"/>
                    <a:pt x="3359" y="5483"/>
                    <a:pt x="3578" y="5241"/>
                  </a:cubicBezTo>
                  <a:lnTo>
                    <a:pt x="4685" y="6348"/>
                  </a:lnTo>
                  <a:cubicBezTo>
                    <a:pt x="4833" y="6496"/>
                    <a:pt x="5028" y="6572"/>
                    <a:pt x="5225" y="6572"/>
                  </a:cubicBezTo>
                  <a:cubicBezTo>
                    <a:pt x="5387" y="6572"/>
                    <a:pt x="5549" y="6521"/>
                    <a:pt x="5687" y="6417"/>
                  </a:cubicBezTo>
                  <a:lnTo>
                    <a:pt x="6777" y="7508"/>
                  </a:lnTo>
                  <a:cubicBezTo>
                    <a:pt x="6843" y="7573"/>
                    <a:pt x="6928" y="7606"/>
                    <a:pt x="7014" y="7606"/>
                  </a:cubicBezTo>
                  <a:cubicBezTo>
                    <a:pt x="7100" y="7606"/>
                    <a:pt x="7185" y="7573"/>
                    <a:pt x="7250" y="7508"/>
                  </a:cubicBezTo>
                  <a:lnTo>
                    <a:pt x="8122" y="6636"/>
                  </a:lnTo>
                  <a:cubicBezTo>
                    <a:pt x="8222" y="6536"/>
                    <a:pt x="8248" y="6384"/>
                    <a:pt x="8189" y="6256"/>
                  </a:cubicBezTo>
                  <a:cubicBezTo>
                    <a:pt x="8172" y="6219"/>
                    <a:pt x="8148" y="6186"/>
                    <a:pt x="8119" y="6158"/>
                  </a:cubicBezTo>
                  <a:lnTo>
                    <a:pt x="7031" y="5071"/>
                  </a:lnTo>
                  <a:cubicBezTo>
                    <a:pt x="7262" y="4767"/>
                    <a:pt x="7234" y="4339"/>
                    <a:pt x="6963" y="4069"/>
                  </a:cubicBezTo>
                  <a:lnTo>
                    <a:pt x="3718" y="824"/>
                  </a:lnTo>
                  <a:cubicBezTo>
                    <a:pt x="3571" y="677"/>
                    <a:pt x="3375" y="600"/>
                    <a:pt x="3178" y="600"/>
                  </a:cubicBezTo>
                  <a:cubicBezTo>
                    <a:pt x="3054" y="600"/>
                    <a:pt x="2929" y="630"/>
                    <a:pt x="2815" y="692"/>
                  </a:cubicBezTo>
                  <a:lnTo>
                    <a:pt x="2222" y="99"/>
                  </a:lnTo>
                  <a:cubicBezTo>
                    <a:pt x="2157" y="35"/>
                    <a:pt x="2071" y="1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6" name="Google Shape;356;p29"/>
          <p:cNvGrpSpPr/>
          <p:nvPr/>
        </p:nvGrpSpPr>
        <p:grpSpPr>
          <a:xfrm>
            <a:off x="1493615" y="3744424"/>
            <a:ext cx="459613" cy="441110"/>
            <a:chOff x="5660390" y="2865274"/>
            <a:chExt cx="459613" cy="441110"/>
          </a:xfrm>
        </p:grpSpPr>
        <p:sp>
          <p:nvSpPr>
            <p:cNvPr id="357" name="Google Shape;357;p29"/>
            <p:cNvSpPr/>
            <p:nvPr/>
          </p:nvSpPr>
          <p:spPr>
            <a:xfrm>
              <a:off x="5724903" y="2865274"/>
              <a:ext cx="395100" cy="36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5660390" y="2945265"/>
              <a:ext cx="363795" cy="361119"/>
            </a:xfrm>
            <a:custGeom>
              <a:avLst/>
              <a:gdLst/>
              <a:ahLst/>
              <a:cxnLst/>
              <a:rect l="l" t="t" r="r" b="b"/>
              <a:pathLst>
                <a:path w="13732" h="13631" extrusionOk="0">
                  <a:moveTo>
                    <a:pt x="11549" y="663"/>
                  </a:moveTo>
                  <a:cubicBezTo>
                    <a:pt x="11591" y="663"/>
                    <a:pt x="11634" y="679"/>
                    <a:pt x="11666" y="712"/>
                  </a:cubicBezTo>
                  <a:lnTo>
                    <a:pt x="12939" y="1985"/>
                  </a:lnTo>
                  <a:cubicBezTo>
                    <a:pt x="13003" y="2049"/>
                    <a:pt x="13003" y="2152"/>
                    <a:pt x="12939" y="2218"/>
                  </a:cubicBezTo>
                  <a:lnTo>
                    <a:pt x="12063" y="3096"/>
                  </a:lnTo>
                  <a:lnTo>
                    <a:pt x="11309" y="2342"/>
                  </a:lnTo>
                  <a:lnTo>
                    <a:pt x="10554" y="1589"/>
                  </a:lnTo>
                  <a:lnTo>
                    <a:pt x="11432" y="712"/>
                  </a:lnTo>
                  <a:cubicBezTo>
                    <a:pt x="11464" y="679"/>
                    <a:pt x="11506" y="663"/>
                    <a:pt x="11549" y="663"/>
                  </a:cubicBezTo>
                  <a:close/>
                  <a:moveTo>
                    <a:pt x="10086" y="2057"/>
                  </a:moveTo>
                  <a:lnTo>
                    <a:pt x="10606" y="2576"/>
                  </a:lnTo>
                  <a:lnTo>
                    <a:pt x="2108" y="11072"/>
                  </a:lnTo>
                  <a:lnTo>
                    <a:pt x="1588" y="10554"/>
                  </a:lnTo>
                  <a:lnTo>
                    <a:pt x="10086" y="2057"/>
                  </a:lnTo>
                  <a:close/>
                  <a:moveTo>
                    <a:pt x="11074" y="3044"/>
                  </a:moveTo>
                  <a:lnTo>
                    <a:pt x="11593" y="3564"/>
                  </a:lnTo>
                  <a:lnTo>
                    <a:pt x="3097" y="12061"/>
                  </a:lnTo>
                  <a:lnTo>
                    <a:pt x="2578" y="11542"/>
                  </a:lnTo>
                  <a:lnTo>
                    <a:pt x="11074" y="3044"/>
                  </a:lnTo>
                  <a:close/>
                  <a:moveTo>
                    <a:pt x="1287" y="11188"/>
                  </a:moveTo>
                  <a:lnTo>
                    <a:pt x="2462" y="12364"/>
                  </a:lnTo>
                  <a:lnTo>
                    <a:pt x="1197" y="12718"/>
                  </a:lnTo>
                  <a:lnTo>
                    <a:pt x="932" y="12455"/>
                  </a:lnTo>
                  <a:lnTo>
                    <a:pt x="1287" y="11188"/>
                  </a:lnTo>
                  <a:close/>
                  <a:moveTo>
                    <a:pt x="11550" y="0"/>
                  </a:moveTo>
                  <a:cubicBezTo>
                    <a:pt x="11338" y="0"/>
                    <a:pt x="11127" y="81"/>
                    <a:pt x="10964" y="243"/>
                  </a:cubicBezTo>
                  <a:lnTo>
                    <a:pt x="9854" y="1353"/>
                  </a:lnTo>
                  <a:lnTo>
                    <a:pt x="888" y="10319"/>
                  </a:lnTo>
                  <a:lnTo>
                    <a:pt x="886" y="10320"/>
                  </a:lnTo>
                  <a:cubicBezTo>
                    <a:pt x="880" y="10327"/>
                    <a:pt x="874" y="10333"/>
                    <a:pt x="869" y="10341"/>
                  </a:cubicBezTo>
                  <a:lnTo>
                    <a:pt x="865" y="10345"/>
                  </a:lnTo>
                  <a:cubicBezTo>
                    <a:pt x="858" y="10352"/>
                    <a:pt x="854" y="10358"/>
                    <a:pt x="851" y="10366"/>
                  </a:cubicBezTo>
                  <a:cubicBezTo>
                    <a:pt x="847" y="10367"/>
                    <a:pt x="846" y="10370"/>
                    <a:pt x="844" y="10373"/>
                  </a:cubicBezTo>
                  <a:cubicBezTo>
                    <a:pt x="843" y="10377"/>
                    <a:pt x="838" y="10383"/>
                    <a:pt x="837" y="10388"/>
                  </a:cubicBezTo>
                  <a:cubicBezTo>
                    <a:pt x="833" y="10392"/>
                    <a:pt x="830" y="10397"/>
                    <a:pt x="827" y="10402"/>
                  </a:cubicBezTo>
                  <a:cubicBezTo>
                    <a:pt x="826" y="10406"/>
                    <a:pt x="826" y="10408"/>
                    <a:pt x="824" y="10411"/>
                  </a:cubicBezTo>
                  <a:cubicBezTo>
                    <a:pt x="819" y="10417"/>
                    <a:pt x="816" y="10425"/>
                    <a:pt x="813" y="10431"/>
                  </a:cubicBezTo>
                  <a:cubicBezTo>
                    <a:pt x="813" y="10434"/>
                    <a:pt x="812" y="10437"/>
                    <a:pt x="812" y="10439"/>
                  </a:cubicBezTo>
                  <a:cubicBezTo>
                    <a:pt x="808" y="10447"/>
                    <a:pt x="805" y="10455"/>
                    <a:pt x="804" y="10462"/>
                  </a:cubicBezTo>
                  <a:lnTo>
                    <a:pt x="804" y="10466"/>
                  </a:lnTo>
                  <a:lnTo>
                    <a:pt x="242" y="12462"/>
                  </a:lnTo>
                  <a:lnTo>
                    <a:pt x="33" y="13211"/>
                  </a:lnTo>
                  <a:cubicBezTo>
                    <a:pt x="0" y="13327"/>
                    <a:pt x="33" y="13450"/>
                    <a:pt x="117" y="13534"/>
                  </a:cubicBezTo>
                  <a:cubicBezTo>
                    <a:pt x="125" y="13542"/>
                    <a:pt x="133" y="13550"/>
                    <a:pt x="142" y="13557"/>
                  </a:cubicBezTo>
                  <a:cubicBezTo>
                    <a:pt x="200" y="13604"/>
                    <a:pt x="275" y="13631"/>
                    <a:pt x="351" y="13631"/>
                  </a:cubicBezTo>
                  <a:cubicBezTo>
                    <a:pt x="381" y="13631"/>
                    <a:pt x="411" y="13628"/>
                    <a:pt x="440" y="13618"/>
                  </a:cubicBezTo>
                  <a:lnTo>
                    <a:pt x="3186" y="12848"/>
                  </a:lnTo>
                  <a:lnTo>
                    <a:pt x="3189" y="12848"/>
                  </a:lnTo>
                  <a:lnTo>
                    <a:pt x="3206" y="12841"/>
                  </a:lnTo>
                  <a:cubicBezTo>
                    <a:pt x="3212" y="12840"/>
                    <a:pt x="3217" y="12838"/>
                    <a:pt x="3222" y="12837"/>
                  </a:cubicBezTo>
                  <a:cubicBezTo>
                    <a:pt x="3227" y="12835"/>
                    <a:pt x="3230" y="12832"/>
                    <a:pt x="3234" y="12831"/>
                  </a:cubicBezTo>
                  <a:cubicBezTo>
                    <a:pt x="3239" y="12829"/>
                    <a:pt x="3247" y="12826"/>
                    <a:pt x="3251" y="12823"/>
                  </a:cubicBezTo>
                  <a:cubicBezTo>
                    <a:pt x="3258" y="12820"/>
                    <a:pt x="3258" y="12820"/>
                    <a:pt x="3261" y="12816"/>
                  </a:cubicBezTo>
                  <a:cubicBezTo>
                    <a:pt x="3267" y="12813"/>
                    <a:pt x="3273" y="12810"/>
                    <a:pt x="3280" y="12806"/>
                  </a:cubicBezTo>
                  <a:cubicBezTo>
                    <a:pt x="3283" y="12804"/>
                    <a:pt x="3284" y="12802"/>
                    <a:pt x="3287" y="12801"/>
                  </a:cubicBezTo>
                  <a:cubicBezTo>
                    <a:pt x="3294" y="12796"/>
                    <a:pt x="3300" y="12792"/>
                    <a:pt x="3306" y="12787"/>
                  </a:cubicBezTo>
                  <a:lnTo>
                    <a:pt x="3312" y="12781"/>
                  </a:lnTo>
                  <a:cubicBezTo>
                    <a:pt x="3319" y="12776"/>
                    <a:pt x="3325" y="12771"/>
                    <a:pt x="3329" y="12765"/>
                  </a:cubicBezTo>
                  <a:cubicBezTo>
                    <a:pt x="3331" y="12765"/>
                    <a:pt x="3331" y="12763"/>
                    <a:pt x="3331" y="12763"/>
                  </a:cubicBezTo>
                  <a:lnTo>
                    <a:pt x="12297" y="3800"/>
                  </a:lnTo>
                  <a:lnTo>
                    <a:pt x="13407" y="2687"/>
                  </a:lnTo>
                  <a:cubicBezTo>
                    <a:pt x="13732" y="2364"/>
                    <a:pt x="13732" y="1839"/>
                    <a:pt x="13409" y="1516"/>
                  </a:cubicBezTo>
                  <a:lnTo>
                    <a:pt x="12134" y="243"/>
                  </a:lnTo>
                  <a:cubicBezTo>
                    <a:pt x="11973" y="81"/>
                    <a:pt x="11761" y="0"/>
                    <a:pt x="11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9" name="Google Shape;359;p29"/>
          <p:cNvGrpSpPr/>
          <p:nvPr/>
        </p:nvGrpSpPr>
        <p:grpSpPr>
          <a:xfrm>
            <a:off x="1525886" y="4718787"/>
            <a:ext cx="449514" cy="424724"/>
            <a:chOff x="7013349" y="2865137"/>
            <a:chExt cx="449514" cy="424724"/>
          </a:xfrm>
        </p:grpSpPr>
        <p:sp>
          <p:nvSpPr>
            <p:cNvPr id="360" name="Google Shape;360;p29"/>
            <p:cNvSpPr/>
            <p:nvPr/>
          </p:nvSpPr>
          <p:spPr>
            <a:xfrm>
              <a:off x="7067763" y="2865137"/>
              <a:ext cx="395100" cy="36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1" name="Google Shape;361;p29"/>
            <p:cNvGrpSpPr/>
            <p:nvPr/>
          </p:nvGrpSpPr>
          <p:grpSpPr>
            <a:xfrm>
              <a:off x="7013349" y="2961513"/>
              <a:ext cx="361278" cy="328348"/>
              <a:chOff x="1010600" y="2156800"/>
              <a:chExt cx="340925" cy="309850"/>
            </a:xfrm>
          </p:grpSpPr>
          <p:sp>
            <p:nvSpPr>
              <p:cNvPr id="362" name="Google Shape;362;p29"/>
              <p:cNvSpPr/>
              <p:nvPr/>
            </p:nvSpPr>
            <p:spPr>
              <a:xfrm>
                <a:off x="1064350" y="2204075"/>
                <a:ext cx="100525" cy="61925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2477" extrusionOk="0">
                    <a:moveTo>
                      <a:pt x="3407" y="614"/>
                    </a:moveTo>
                    <a:lnTo>
                      <a:pt x="3407" y="1863"/>
                    </a:lnTo>
                    <a:lnTo>
                      <a:pt x="612" y="1863"/>
                    </a:lnTo>
                    <a:lnTo>
                      <a:pt x="612" y="614"/>
                    </a:lnTo>
                    <a:close/>
                    <a:moveTo>
                      <a:pt x="303" y="1"/>
                    </a:moveTo>
                    <a:cubicBezTo>
                      <a:pt x="136" y="1"/>
                      <a:pt x="0" y="136"/>
                      <a:pt x="0" y="303"/>
                    </a:cubicBezTo>
                    <a:lnTo>
                      <a:pt x="0" y="2174"/>
                    </a:lnTo>
                    <a:cubicBezTo>
                      <a:pt x="0" y="2341"/>
                      <a:pt x="136" y="2476"/>
                      <a:pt x="303" y="2476"/>
                    </a:cubicBezTo>
                    <a:lnTo>
                      <a:pt x="3718" y="2476"/>
                    </a:lnTo>
                    <a:cubicBezTo>
                      <a:pt x="3885" y="2476"/>
                      <a:pt x="4020" y="2341"/>
                      <a:pt x="4020" y="2174"/>
                    </a:cubicBezTo>
                    <a:lnTo>
                      <a:pt x="4020" y="303"/>
                    </a:lnTo>
                    <a:cubicBezTo>
                      <a:pt x="4020" y="136"/>
                      <a:pt x="3885" y="1"/>
                      <a:pt x="3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29"/>
              <p:cNvSpPr/>
              <p:nvPr/>
            </p:nvSpPr>
            <p:spPr>
              <a:xfrm>
                <a:off x="1186800" y="2203425"/>
                <a:ext cx="11107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612" extrusionOk="0">
                    <a:moveTo>
                      <a:pt x="308" y="0"/>
                    </a:moveTo>
                    <a:cubicBezTo>
                      <a:pt x="140" y="0"/>
                      <a:pt x="2" y="135"/>
                      <a:pt x="2" y="303"/>
                    </a:cubicBezTo>
                    <a:cubicBezTo>
                      <a:pt x="1" y="473"/>
                      <a:pt x="136" y="610"/>
                      <a:pt x="305" y="612"/>
                    </a:cubicBezTo>
                    <a:lnTo>
                      <a:pt x="4132" y="612"/>
                    </a:lnTo>
                    <a:cubicBezTo>
                      <a:pt x="4133" y="612"/>
                      <a:pt x="4134" y="612"/>
                      <a:pt x="4135" y="612"/>
                    </a:cubicBezTo>
                    <a:cubicBezTo>
                      <a:pt x="4303" y="612"/>
                      <a:pt x="4439" y="476"/>
                      <a:pt x="4441" y="309"/>
                    </a:cubicBezTo>
                    <a:cubicBezTo>
                      <a:pt x="4442" y="139"/>
                      <a:pt x="4306" y="2"/>
                      <a:pt x="4138" y="0"/>
                    </a:cubicBezTo>
                    <a:lnTo>
                      <a:pt x="311" y="0"/>
                    </a:lnTo>
                    <a:cubicBezTo>
                      <a:pt x="310" y="0"/>
                      <a:pt x="309" y="0"/>
                      <a:pt x="3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29"/>
              <p:cNvSpPr/>
              <p:nvPr/>
            </p:nvSpPr>
            <p:spPr>
              <a:xfrm>
                <a:off x="1186800" y="2250650"/>
                <a:ext cx="1110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614" extrusionOk="0">
                    <a:moveTo>
                      <a:pt x="311" y="0"/>
                    </a:moveTo>
                    <a:cubicBezTo>
                      <a:pt x="141" y="0"/>
                      <a:pt x="2" y="136"/>
                      <a:pt x="2" y="304"/>
                    </a:cubicBezTo>
                    <a:cubicBezTo>
                      <a:pt x="1" y="473"/>
                      <a:pt x="136" y="612"/>
                      <a:pt x="305" y="613"/>
                    </a:cubicBezTo>
                    <a:lnTo>
                      <a:pt x="4132" y="613"/>
                    </a:lnTo>
                    <a:cubicBezTo>
                      <a:pt x="4133" y="613"/>
                      <a:pt x="4134" y="613"/>
                      <a:pt x="4135" y="613"/>
                    </a:cubicBezTo>
                    <a:cubicBezTo>
                      <a:pt x="4303" y="613"/>
                      <a:pt x="4439" y="478"/>
                      <a:pt x="4441" y="309"/>
                    </a:cubicBezTo>
                    <a:cubicBezTo>
                      <a:pt x="4442" y="141"/>
                      <a:pt x="4306" y="2"/>
                      <a:pt x="4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29"/>
              <p:cNvSpPr/>
              <p:nvPr/>
            </p:nvSpPr>
            <p:spPr>
              <a:xfrm>
                <a:off x="1064300" y="2297250"/>
                <a:ext cx="2330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9322" h="614" extrusionOk="0">
                    <a:moveTo>
                      <a:pt x="310" y="0"/>
                    </a:moveTo>
                    <a:cubicBezTo>
                      <a:pt x="141" y="0"/>
                      <a:pt x="4" y="134"/>
                      <a:pt x="2" y="303"/>
                    </a:cubicBezTo>
                    <a:cubicBezTo>
                      <a:pt x="1" y="472"/>
                      <a:pt x="135" y="610"/>
                      <a:pt x="305" y="614"/>
                    </a:cubicBezTo>
                    <a:lnTo>
                      <a:pt x="9008" y="614"/>
                    </a:lnTo>
                    <a:cubicBezTo>
                      <a:pt x="9009" y="614"/>
                      <a:pt x="9010" y="614"/>
                      <a:pt x="9011" y="614"/>
                    </a:cubicBezTo>
                    <a:cubicBezTo>
                      <a:pt x="9180" y="614"/>
                      <a:pt x="9317" y="478"/>
                      <a:pt x="9319" y="311"/>
                    </a:cubicBezTo>
                    <a:cubicBezTo>
                      <a:pt x="9322" y="142"/>
                      <a:pt x="9186" y="4"/>
                      <a:pt x="9018" y="1"/>
                    </a:cubicBezTo>
                    <a:lnTo>
                      <a:pt x="313" y="1"/>
                    </a:lnTo>
                    <a:cubicBezTo>
                      <a:pt x="312" y="0"/>
                      <a:pt x="311" y="0"/>
                      <a:pt x="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29"/>
              <p:cNvSpPr/>
              <p:nvPr/>
            </p:nvSpPr>
            <p:spPr>
              <a:xfrm>
                <a:off x="1010600" y="2156800"/>
                <a:ext cx="340925" cy="309850"/>
              </a:xfrm>
              <a:custGeom>
                <a:avLst/>
                <a:gdLst/>
                <a:ahLst/>
                <a:cxnLst/>
                <a:rect l="l" t="t" r="r" b="b"/>
                <a:pathLst>
                  <a:path w="13637" h="12394" extrusionOk="0">
                    <a:moveTo>
                      <a:pt x="12373" y="614"/>
                    </a:moveTo>
                    <a:lnTo>
                      <a:pt x="12373" y="7331"/>
                    </a:lnTo>
                    <a:cubicBezTo>
                      <a:pt x="12373" y="7414"/>
                      <a:pt x="12305" y="7483"/>
                      <a:pt x="12222" y="7483"/>
                    </a:cubicBezTo>
                    <a:lnTo>
                      <a:pt x="1397" y="7483"/>
                    </a:lnTo>
                    <a:cubicBezTo>
                      <a:pt x="1313" y="7483"/>
                      <a:pt x="1245" y="7414"/>
                      <a:pt x="1245" y="7331"/>
                    </a:cubicBezTo>
                    <a:lnTo>
                      <a:pt x="1245" y="614"/>
                    </a:lnTo>
                    <a:close/>
                    <a:moveTo>
                      <a:pt x="311" y="1"/>
                    </a:moveTo>
                    <a:cubicBezTo>
                      <a:pt x="142" y="1"/>
                      <a:pt x="5" y="136"/>
                      <a:pt x="4" y="303"/>
                    </a:cubicBezTo>
                    <a:cubicBezTo>
                      <a:pt x="1" y="472"/>
                      <a:pt x="136" y="611"/>
                      <a:pt x="305" y="614"/>
                    </a:cubicBezTo>
                    <a:lnTo>
                      <a:pt x="632" y="614"/>
                    </a:lnTo>
                    <a:lnTo>
                      <a:pt x="632" y="7338"/>
                    </a:lnTo>
                    <a:cubicBezTo>
                      <a:pt x="632" y="7756"/>
                      <a:pt x="971" y="8094"/>
                      <a:pt x="1391" y="8094"/>
                    </a:cubicBezTo>
                    <a:lnTo>
                      <a:pt x="6489" y="8094"/>
                    </a:lnTo>
                    <a:lnTo>
                      <a:pt x="6489" y="9419"/>
                    </a:lnTo>
                    <a:lnTo>
                      <a:pt x="4050" y="11876"/>
                    </a:lnTo>
                    <a:cubicBezTo>
                      <a:pt x="3932" y="11994"/>
                      <a:pt x="3932" y="12186"/>
                      <a:pt x="4050" y="12305"/>
                    </a:cubicBezTo>
                    <a:cubicBezTo>
                      <a:pt x="4110" y="12364"/>
                      <a:pt x="4187" y="12394"/>
                      <a:pt x="4265" y="12394"/>
                    </a:cubicBezTo>
                    <a:cubicBezTo>
                      <a:pt x="4342" y="12394"/>
                      <a:pt x="4420" y="12364"/>
                      <a:pt x="4479" y="12305"/>
                    </a:cubicBezTo>
                    <a:lnTo>
                      <a:pt x="6517" y="10277"/>
                    </a:lnTo>
                    <a:lnTo>
                      <a:pt x="6517" y="12085"/>
                    </a:lnTo>
                    <a:cubicBezTo>
                      <a:pt x="6517" y="12247"/>
                      <a:pt x="6643" y="12386"/>
                      <a:pt x="6804" y="12389"/>
                    </a:cubicBezTo>
                    <a:cubicBezTo>
                      <a:pt x="6805" y="12389"/>
                      <a:pt x="6806" y="12389"/>
                      <a:pt x="6807" y="12389"/>
                    </a:cubicBezTo>
                    <a:cubicBezTo>
                      <a:pt x="6969" y="12389"/>
                      <a:pt x="7102" y="12259"/>
                      <a:pt x="7102" y="12096"/>
                    </a:cubicBezTo>
                    <a:lnTo>
                      <a:pt x="7102" y="10278"/>
                    </a:lnTo>
                    <a:lnTo>
                      <a:pt x="9139" y="12306"/>
                    </a:lnTo>
                    <a:cubicBezTo>
                      <a:pt x="9198" y="12365"/>
                      <a:pt x="9276" y="12394"/>
                      <a:pt x="9354" y="12394"/>
                    </a:cubicBezTo>
                    <a:cubicBezTo>
                      <a:pt x="9432" y="12394"/>
                      <a:pt x="9510" y="12364"/>
                      <a:pt x="9568" y="12305"/>
                    </a:cubicBezTo>
                    <a:cubicBezTo>
                      <a:pt x="9687" y="12188"/>
                      <a:pt x="9687" y="11994"/>
                      <a:pt x="9568" y="11877"/>
                    </a:cubicBezTo>
                    <a:lnTo>
                      <a:pt x="7130" y="9420"/>
                    </a:lnTo>
                    <a:lnTo>
                      <a:pt x="7130" y="8096"/>
                    </a:lnTo>
                    <a:lnTo>
                      <a:pt x="12230" y="8096"/>
                    </a:lnTo>
                    <a:cubicBezTo>
                      <a:pt x="12648" y="8096"/>
                      <a:pt x="12986" y="7756"/>
                      <a:pt x="12986" y="7338"/>
                    </a:cubicBezTo>
                    <a:lnTo>
                      <a:pt x="12986" y="614"/>
                    </a:lnTo>
                    <a:lnTo>
                      <a:pt x="13331" y="614"/>
                    </a:lnTo>
                    <a:cubicBezTo>
                      <a:pt x="13500" y="614"/>
                      <a:pt x="13637" y="477"/>
                      <a:pt x="13637" y="308"/>
                    </a:cubicBezTo>
                    <a:cubicBezTo>
                      <a:pt x="13637" y="138"/>
                      <a:pt x="13500" y="1"/>
                      <a:pt x="13331" y="1"/>
                    </a:cubicBezTo>
                    <a:lnTo>
                      <a:pt x="314" y="1"/>
                    </a:lnTo>
                    <a:cubicBezTo>
                      <a:pt x="313" y="1"/>
                      <a:pt x="312" y="1"/>
                      <a:pt x="3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系統實作</a:t>
            </a:r>
            <a:endParaRPr/>
          </a:p>
        </p:txBody>
      </p:sp>
      <p:sp>
        <p:nvSpPr>
          <p:cNvPr id="372" name="Google Shape;372;p30"/>
          <p:cNvSpPr txBox="1"/>
          <p:nvPr/>
        </p:nvSpPr>
        <p:spPr>
          <a:xfrm>
            <a:off x="1127025" y="1248050"/>
            <a:ext cx="71556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rgbClr val="595959"/>
                </a:solidFill>
              </a:rPr>
              <a:t>此應用程式分成APP介面與資料庫兩個部分，介面包含選擇時間開始的畫面、倒數計時畫面、選單、累積層數紀錄畫面。資料庫的內容，建立資料庫與變數名稱，記錄各個用戶累積房子的數量。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zh-TW"/>
              <a:t>開發流程</a:t>
            </a:r>
            <a:endParaRPr/>
          </a:p>
        </p:txBody>
      </p:sp>
      <p:sp>
        <p:nvSpPr>
          <p:cNvPr id="378" name="Google Shape;378;p31"/>
          <p:cNvSpPr/>
          <p:nvPr/>
        </p:nvSpPr>
        <p:spPr>
          <a:xfrm>
            <a:off x="0" y="2820500"/>
            <a:ext cx="1533300" cy="529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16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提出app構想</a:t>
            </a:r>
            <a:endParaRPr sz="1600" b="0" i="0" u="none" strike="noStrike" cap="none">
              <a:solidFill>
                <a:schemeClr val="dk1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grpSp>
        <p:nvGrpSpPr>
          <p:cNvPr id="379" name="Google Shape;379;p31"/>
          <p:cNvGrpSpPr/>
          <p:nvPr/>
        </p:nvGrpSpPr>
        <p:grpSpPr>
          <a:xfrm>
            <a:off x="1925638" y="2864863"/>
            <a:ext cx="395100" cy="440752"/>
            <a:chOff x="2438563" y="2999163"/>
            <a:chExt cx="395100" cy="440752"/>
          </a:xfrm>
        </p:grpSpPr>
        <p:sp>
          <p:nvSpPr>
            <p:cNvPr id="380" name="Google Shape;380;p31"/>
            <p:cNvSpPr/>
            <p:nvPr/>
          </p:nvSpPr>
          <p:spPr>
            <a:xfrm>
              <a:off x="2438563" y="2999163"/>
              <a:ext cx="395100" cy="36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1" name="Google Shape;381;p31"/>
            <p:cNvGrpSpPr/>
            <p:nvPr/>
          </p:nvGrpSpPr>
          <p:grpSpPr>
            <a:xfrm>
              <a:off x="2439968" y="3079511"/>
              <a:ext cx="239890" cy="360404"/>
              <a:chOff x="4076625" y="2691975"/>
              <a:chExt cx="226375" cy="340100"/>
            </a:xfrm>
          </p:grpSpPr>
          <p:sp>
            <p:nvSpPr>
              <p:cNvPr id="382" name="Google Shape;382;p31"/>
              <p:cNvSpPr/>
              <p:nvPr/>
            </p:nvSpPr>
            <p:spPr>
              <a:xfrm>
                <a:off x="4076625" y="2691975"/>
                <a:ext cx="226375" cy="340100"/>
              </a:xfrm>
              <a:custGeom>
                <a:avLst/>
                <a:gdLst/>
                <a:ahLst/>
                <a:cxnLst/>
                <a:rect l="l" t="t" r="r" b="b"/>
                <a:pathLst>
                  <a:path w="9055" h="13604" extrusionOk="0">
                    <a:moveTo>
                      <a:pt x="8287" y="612"/>
                    </a:moveTo>
                    <a:cubicBezTo>
                      <a:pt x="8371" y="612"/>
                      <a:pt x="8442" y="682"/>
                      <a:pt x="8442" y="768"/>
                    </a:cubicBezTo>
                    <a:lnTo>
                      <a:pt x="8442" y="1362"/>
                    </a:lnTo>
                    <a:cubicBezTo>
                      <a:pt x="8442" y="1448"/>
                      <a:pt x="8373" y="1518"/>
                      <a:pt x="8287" y="1518"/>
                    </a:cubicBezTo>
                    <a:lnTo>
                      <a:pt x="769" y="1518"/>
                    </a:lnTo>
                    <a:lnTo>
                      <a:pt x="769" y="1517"/>
                    </a:lnTo>
                    <a:cubicBezTo>
                      <a:pt x="683" y="1517"/>
                      <a:pt x="615" y="1447"/>
                      <a:pt x="615" y="1361"/>
                    </a:cubicBezTo>
                    <a:lnTo>
                      <a:pt x="615" y="768"/>
                    </a:lnTo>
                    <a:cubicBezTo>
                      <a:pt x="615" y="682"/>
                      <a:pt x="683" y="612"/>
                      <a:pt x="769" y="612"/>
                    </a:cubicBezTo>
                    <a:close/>
                    <a:moveTo>
                      <a:pt x="7403" y="2130"/>
                    </a:moveTo>
                    <a:lnTo>
                      <a:pt x="7403" y="3245"/>
                    </a:lnTo>
                    <a:cubicBezTo>
                      <a:pt x="7403" y="3327"/>
                      <a:pt x="7399" y="3408"/>
                      <a:pt x="7393" y="3487"/>
                    </a:cubicBezTo>
                    <a:lnTo>
                      <a:pt x="1663" y="3487"/>
                    </a:lnTo>
                    <a:cubicBezTo>
                      <a:pt x="1655" y="3409"/>
                      <a:pt x="1652" y="3330"/>
                      <a:pt x="1652" y="3250"/>
                    </a:cubicBezTo>
                    <a:lnTo>
                      <a:pt x="1652" y="3245"/>
                    </a:lnTo>
                    <a:lnTo>
                      <a:pt x="1652" y="2130"/>
                    </a:lnTo>
                    <a:close/>
                    <a:moveTo>
                      <a:pt x="7253" y="4100"/>
                    </a:moveTo>
                    <a:cubicBezTo>
                      <a:pt x="6945" y="5075"/>
                      <a:pt x="6126" y="5841"/>
                      <a:pt x="5084" y="6050"/>
                    </a:cubicBezTo>
                    <a:cubicBezTo>
                      <a:pt x="5069" y="6053"/>
                      <a:pt x="5053" y="6058"/>
                      <a:pt x="5039" y="6064"/>
                    </a:cubicBezTo>
                    <a:cubicBezTo>
                      <a:pt x="4868" y="6095"/>
                      <a:pt x="4695" y="6110"/>
                      <a:pt x="4523" y="6110"/>
                    </a:cubicBezTo>
                    <a:cubicBezTo>
                      <a:pt x="4341" y="6110"/>
                      <a:pt x="4160" y="6093"/>
                      <a:pt x="3981" y="6060"/>
                    </a:cubicBezTo>
                    <a:lnTo>
                      <a:pt x="3977" y="6058"/>
                    </a:lnTo>
                    <a:cubicBezTo>
                      <a:pt x="3966" y="6055"/>
                      <a:pt x="3956" y="6052"/>
                      <a:pt x="3947" y="6050"/>
                    </a:cubicBezTo>
                    <a:cubicBezTo>
                      <a:pt x="3605" y="5982"/>
                      <a:pt x="3278" y="5851"/>
                      <a:pt x="2983" y="5665"/>
                    </a:cubicBezTo>
                    <a:lnTo>
                      <a:pt x="2941" y="5637"/>
                    </a:lnTo>
                    <a:lnTo>
                      <a:pt x="2930" y="5631"/>
                    </a:lnTo>
                    <a:cubicBezTo>
                      <a:pt x="2914" y="5620"/>
                      <a:pt x="2897" y="5609"/>
                      <a:pt x="2880" y="5596"/>
                    </a:cubicBezTo>
                    <a:cubicBezTo>
                      <a:pt x="2864" y="5585"/>
                      <a:pt x="2849" y="5575"/>
                      <a:pt x="2835" y="5564"/>
                    </a:cubicBezTo>
                    <a:lnTo>
                      <a:pt x="2830" y="5560"/>
                    </a:lnTo>
                    <a:cubicBezTo>
                      <a:pt x="2814" y="5550"/>
                      <a:pt x="2800" y="5539"/>
                      <a:pt x="2785" y="5528"/>
                    </a:cubicBezTo>
                    <a:lnTo>
                      <a:pt x="2780" y="5523"/>
                    </a:lnTo>
                    <a:cubicBezTo>
                      <a:pt x="2766" y="5512"/>
                      <a:pt x="2752" y="5501"/>
                      <a:pt x="2736" y="5489"/>
                    </a:cubicBezTo>
                    <a:cubicBezTo>
                      <a:pt x="2704" y="5464"/>
                      <a:pt x="2671" y="5436"/>
                      <a:pt x="2635" y="5404"/>
                    </a:cubicBezTo>
                    <a:cubicBezTo>
                      <a:pt x="2599" y="5375"/>
                      <a:pt x="2570" y="5347"/>
                      <a:pt x="2537" y="5317"/>
                    </a:cubicBezTo>
                    <a:cubicBezTo>
                      <a:pt x="2184" y="4983"/>
                      <a:pt x="1921" y="4564"/>
                      <a:pt x="1776" y="4100"/>
                    </a:cubicBezTo>
                    <a:close/>
                    <a:moveTo>
                      <a:pt x="4206" y="6721"/>
                    </a:moveTo>
                    <a:cubicBezTo>
                      <a:pt x="4314" y="6732"/>
                      <a:pt x="4423" y="6737"/>
                      <a:pt x="4532" y="6737"/>
                    </a:cubicBezTo>
                    <a:cubicBezTo>
                      <a:pt x="4637" y="6737"/>
                      <a:pt x="4741" y="6732"/>
                      <a:pt x="4846" y="6723"/>
                    </a:cubicBezTo>
                    <a:lnTo>
                      <a:pt x="4846" y="7239"/>
                    </a:lnTo>
                    <a:cubicBezTo>
                      <a:pt x="4846" y="7259"/>
                      <a:pt x="4847" y="7280"/>
                      <a:pt x="4852" y="7301"/>
                    </a:cubicBezTo>
                    <a:lnTo>
                      <a:pt x="4852" y="7305"/>
                    </a:lnTo>
                    <a:cubicBezTo>
                      <a:pt x="4853" y="7312"/>
                      <a:pt x="4857" y="7322"/>
                      <a:pt x="4858" y="7330"/>
                    </a:cubicBezTo>
                    <a:cubicBezTo>
                      <a:pt x="4861" y="7339"/>
                      <a:pt x="4864" y="7347"/>
                      <a:pt x="4867" y="7354"/>
                    </a:cubicBezTo>
                    <a:cubicBezTo>
                      <a:pt x="4867" y="7356"/>
                      <a:pt x="4869" y="7358"/>
                      <a:pt x="4869" y="7358"/>
                    </a:cubicBezTo>
                    <a:cubicBezTo>
                      <a:pt x="4872" y="7365"/>
                      <a:pt x="4875" y="7373"/>
                      <a:pt x="4880" y="7381"/>
                    </a:cubicBezTo>
                    <a:lnTo>
                      <a:pt x="4882" y="7386"/>
                    </a:lnTo>
                    <a:cubicBezTo>
                      <a:pt x="4885" y="7392"/>
                      <a:pt x="4889" y="7398"/>
                      <a:pt x="4894" y="7404"/>
                    </a:cubicBezTo>
                    <a:lnTo>
                      <a:pt x="4897" y="7411"/>
                    </a:lnTo>
                    <a:cubicBezTo>
                      <a:pt x="4900" y="7415"/>
                      <a:pt x="4905" y="7420"/>
                      <a:pt x="4908" y="7426"/>
                    </a:cubicBezTo>
                    <a:cubicBezTo>
                      <a:pt x="4911" y="7431"/>
                      <a:pt x="4913" y="7432"/>
                      <a:pt x="4916" y="7436"/>
                    </a:cubicBezTo>
                    <a:cubicBezTo>
                      <a:pt x="4917" y="7439"/>
                      <a:pt x="4921" y="7442"/>
                      <a:pt x="4924" y="7445"/>
                    </a:cubicBezTo>
                    <a:cubicBezTo>
                      <a:pt x="4927" y="7448"/>
                      <a:pt x="4931" y="7454"/>
                      <a:pt x="4936" y="7457"/>
                    </a:cubicBezTo>
                    <a:lnTo>
                      <a:pt x="4942" y="7464"/>
                    </a:lnTo>
                    <a:cubicBezTo>
                      <a:pt x="4947" y="7468"/>
                      <a:pt x="4952" y="7473"/>
                      <a:pt x="4958" y="7478"/>
                    </a:cubicBezTo>
                    <a:lnTo>
                      <a:pt x="4963" y="7481"/>
                    </a:lnTo>
                    <a:cubicBezTo>
                      <a:pt x="4969" y="7487"/>
                      <a:pt x="4975" y="7492"/>
                      <a:pt x="4981" y="7496"/>
                    </a:cubicBezTo>
                    <a:cubicBezTo>
                      <a:pt x="4983" y="7496"/>
                      <a:pt x="4984" y="7498"/>
                      <a:pt x="4986" y="7500"/>
                    </a:cubicBezTo>
                    <a:cubicBezTo>
                      <a:pt x="4994" y="7503"/>
                      <a:pt x="5000" y="7507"/>
                      <a:pt x="5006" y="7512"/>
                    </a:cubicBezTo>
                    <a:cubicBezTo>
                      <a:pt x="5034" y="7526"/>
                      <a:pt x="5062" y="7537"/>
                      <a:pt x="5094" y="7543"/>
                    </a:cubicBezTo>
                    <a:cubicBezTo>
                      <a:pt x="6432" y="7810"/>
                      <a:pt x="7403" y="8994"/>
                      <a:pt x="7403" y="10359"/>
                    </a:cubicBezTo>
                    <a:lnTo>
                      <a:pt x="7403" y="10361"/>
                    </a:lnTo>
                    <a:lnTo>
                      <a:pt x="7403" y="11281"/>
                    </a:lnTo>
                    <a:lnTo>
                      <a:pt x="5011" y="10052"/>
                    </a:lnTo>
                    <a:cubicBezTo>
                      <a:pt x="4860" y="9974"/>
                      <a:pt x="4694" y="9935"/>
                      <a:pt x="4528" y="9935"/>
                    </a:cubicBezTo>
                    <a:cubicBezTo>
                      <a:pt x="4362" y="9935"/>
                      <a:pt x="4197" y="9974"/>
                      <a:pt x="4045" y="10052"/>
                    </a:cubicBezTo>
                    <a:lnTo>
                      <a:pt x="1652" y="11283"/>
                    </a:lnTo>
                    <a:lnTo>
                      <a:pt x="1652" y="10361"/>
                    </a:lnTo>
                    <a:cubicBezTo>
                      <a:pt x="1652" y="8996"/>
                      <a:pt x="2623" y="7812"/>
                      <a:pt x="3958" y="7543"/>
                    </a:cubicBezTo>
                    <a:cubicBezTo>
                      <a:pt x="3989" y="7537"/>
                      <a:pt x="4019" y="7526"/>
                      <a:pt x="4047" y="7510"/>
                    </a:cubicBezTo>
                    <a:cubicBezTo>
                      <a:pt x="4053" y="7507"/>
                      <a:pt x="4059" y="7504"/>
                      <a:pt x="4066" y="7500"/>
                    </a:cubicBezTo>
                    <a:lnTo>
                      <a:pt x="4072" y="7496"/>
                    </a:lnTo>
                    <a:cubicBezTo>
                      <a:pt x="4080" y="7490"/>
                      <a:pt x="4086" y="7486"/>
                      <a:pt x="4092" y="7481"/>
                    </a:cubicBezTo>
                    <a:lnTo>
                      <a:pt x="4095" y="7478"/>
                    </a:lnTo>
                    <a:cubicBezTo>
                      <a:pt x="4102" y="7473"/>
                      <a:pt x="4108" y="7467"/>
                      <a:pt x="4112" y="7462"/>
                    </a:cubicBezTo>
                    <a:lnTo>
                      <a:pt x="4117" y="7457"/>
                    </a:lnTo>
                    <a:cubicBezTo>
                      <a:pt x="4122" y="7453"/>
                      <a:pt x="4126" y="7448"/>
                      <a:pt x="4131" y="7442"/>
                    </a:cubicBezTo>
                    <a:cubicBezTo>
                      <a:pt x="4133" y="7440"/>
                      <a:pt x="4136" y="7437"/>
                      <a:pt x="4137" y="7436"/>
                    </a:cubicBezTo>
                    <a:cubicBezTo>
                      <a:pt x="4139" y="7432"/>
                      <a:pt x="4145" y="7426"/>
                      <a:pt x="4148" y="7422"/>
                    </a:cubicBezTo>
                    <a:cubicBezTo>
                      <a:pt x="4151" y="7417"/>
                      <a:pt x="4153" y="7415"/>
                      <a:pt x="4155" y="7411"/>
                    </a:cubicBezTo>
                    <a:cubicBezTo>
                      <a:pt x="4158" y="7408"/>
                      <a:pt x="4161" y="7403"/>
                      <a:pt x="4164" y="7398"/>
                    </a:cubicBezTo>
                    <a:cubicBezTo>
                      <a:pt x="4165" y="7393"/>
                      <a:pt x="4169" y="7390"/>
                      <a:pt x="4170" y="7386"/>
                    </a:cubicBezTo>
                    <a:cubicBezTo>
                      <a:pt x="4173" y="7381"/>
                      <a:pt x="4175" y="7376"/>
                      <a:pt x="4178" y="7370"/>
                    </a:cubicBezTo>
                    <a:cubicBezTo>
                      <a:pt x="4180" y="7365"/>
                      <a:pt x="4183" y="7362"/>
                      <a:pt x="4184" y="7359"/>
                    </a:cubicBezTo>
                    <a:cubicBezTo>
                      <a:pt x="4187" y="7350"/>
                      <a:pt x="4190" y="7342"/>
                      <a:pt x="4194" y="7333"/>
                    </a:cubicBezTo>
                    <a:lnTo>
                      <a:pt x="4194" y="7331"/>
                    </a:lnTo>
                    <a:cubicBezTo>
                      <a:pt x="4203" y="7300"/>
                      <a:pt x="4208" y="7269"/>
                      <a:pt x="4206" y="7236"/>
                    </a:cubicBezTo>
                    <a:lnTo>
                      <a:pt x="4206" y="6721"/>
                    </a:lnTo>
                    <a:close/>
                    <a:moveTo>
                      <a:pt x="4516" y="10550"/>
                    </a:moveTo>
                    <a:cubicBezTo>
                      <a:pt x="4584" y="10550"/>
                      <a:pt x="4652" y="10567"/>
                      <a:pt x="4715" y="10599"/>
                    </a:cubicBezTo>
                    <a:lnTo>
                      <a:pt x="6417" y="11475"/>
                    </a:lnTo>
                    <a:lnTo>
                      <a:pt x="2615" y="11475"/>
                    </a:lnTo>
                    <a:lnTo>
                      <a:pt x="4318" y="10599"/>
                    </a:lnTo>
                    <a:cubicBezTo>
                      <a:pt x="4380" y="10567"/>
                      <a:pt x="4448" y="10550"/>
                      <a:pt x="4516" y="10550"/>
                    </a:cubicBezTo>
                    <a:close/>
                    <a:moveTo>
                      <a:pt x="8287" y="12086"/>
                    </a:moveTo>
                    <a:cubicBezTo>
                      <a:pt x="8371" y="12086"/>
                      <a:pt x="8442" y="12156"/>
                      <a:pt x="8442" y="12242"/>
                    </a:cubicBezTo>
                    <a:lnTo>
                      <a:pt x="8442" y="12836"/>
                    </a:lnTo>
                    <a:cubicBezTo>
                      <a:pt x="8442" y="12922"/>
                      <a:pt x="8371" y="12992"/>
                      <a:pt x="8287" y="12992"/>
                    </a:cubicBezTo>
                    <a:lnTo>
                      <a:pt x="769" y="12992"/>
                    </a:lnTo>
                    <a:cubicBezTo>
                      <a:pt x="683" y="12992"/>
                      <a:pt x="615" y="12922"/>
                      <a:pt x="615" y="12836"/>
                    </a:cubicBezTo>
                    <a:lnTo>
                      <a:pt x="615" y="12242"/>
                    </a:lnTo>
                    <a:cubicBezTo>
                      <a:pt x="615" y="12156"/>
                      <a:pt x="683" y="12086"/>
                      <a:pt x="769" y="12086"/>
                    </a:cubicBezTo>
                    <a:close/>
                    <a:moveTo>
                      <a:pt x="777" y="1"/>
                    </a:moveTo>
                    <a:cubicBezTo>
                      <a:pt x="348" y="1"/>
                      <a:pt x="2" y="347"/>
                      <a:pt x="2" y="774"/>
                    </a:cubicBezTo>
                    <a:lnTo>
                      <a:pt x="2" y="1356"/>
                    </a:lnTo>
                    <a:cubicBezTo>
                      <a:pt x="2" y="1784"/>
                      <a:pt x="348" y="2130"/>
                      <a:pt x="777" y="2130"/>
                    </a:cubicBezTo>
                    <a:lnTo>
                      <a:pt x="1014" y="2130"/>
                    </a:lnTo>
                    <a:lnTo>
                      <a:pt x="1014" y="3244"/>
                    </a:lnTo>
                    <a:cubicBezTo>
                      <a:pt x="1014" y="3245"/>
                      <a:pt x="1014" y="3249"/>
                      <a:pt x="1014" y="3250"/>
                    </a:cubicBezTo>
                    <a:cubicBezTo>
                      <a:pt x="1010" y="4206"/>
                      <a:pt x="1403" y="5122"/>
                      <a:pt x="2100" y="5777"/>
                    </a:cubicBezTo>
                    <a:cubicBezTo>
                      <a:pt x="2137" y="5815"/>
                      <a:pt x="2178" y="5851"/>
                      <a:pt x="2220" y="5887"/>
                    </a:cubicBezTo>
                    <a:cubicBezTo>
                      <a:pt x="2264" y="5924"/>
                      <a:pt x="2303" y="5957"/>
                      <a:pt x="2342" y="5988"/>
                    </a:cubicBezTo>
                    <a:cubicBezTo>
                      <a:pt x="2361" y="6002"/>
                      <a:pt x="2381" y="6018"/>
                      <a:pt x="2400" y="6033"/>
                    </a:cubicBezTo>
                    <a:cubicBezTo>
                      <a:pt x="2420" y="6047"/>
                      <a:pt x="2439" y="6063"/>
                      <a:pt x="2459" y="6077"/>
                    </a:cubicBezTo>
                    <a:cubicBezTo>
                      <a:pt x="2478" y="6091"/>
                      <a:pt x="2499" y="6106"/>
                      <a:pt x="2518" y="6119"/>
                    </a:cubicBezTo>
                    <a:cubicBezTo>
                      <a:pt x="2538" y="6131"/>
                      <a:pt x="2559" y="6147"/>
                      <a:pt x="2579" y="6160"/>
                    </a:cubicBezTo>
                    <a:lnTo>
                      <a:pt x="2582" y="6163"/>
                    </a:lnTo>
                    <a:lnTo>
                      <a:pt x="2595" y="6170"/>
                    </a:lnTo>
                    <a:lnTo>
                      <a:pt x="2641" y="6200"/>
                    </a:lnTo>
                    <a:lnTo>
                      <a:pt x="2643" y="6202"/>
                    </a:lnTo>
                    <a:cubicBezTo>
                      <a:pt x="2930" y="6383"/>
                      <a:pt x="3242" y="6521"/>
                      <a:pt x="3568" y="6612"/>
                    </a:cubicBezTo>
                    <a:lnTo>
                      <a:pt x="3568" y="6993"/>
                    </a:lnTo>
                    <a:cubicBezTo>
                      <a:pt x="2073" y="7408"/>
                      <a:pt x="1013" y="8782"/>
                      <a:pt x="1013" y="10353"/>
                    </a:cubicBezTo>
                    <a:lnTo>
                      <a:pt x="1013" y="10356"/>
                    </a:lnTo>
                    <a:lnTo>
                      <a:pt x="1013" y="11475"/>
                    </a:lnTo>
                    <a:lnTo>
                      <a:pt x="776" y="11475"/>
                    </a:lnTo>
                    <a:cubicBezTo>
                      <a:pt x="347" y="11475"/>
                      <a:pt x="0" y="11821"/>
                      <a:pt x="0" y="12250"/>
                    </a:cubicBezTo>
                    <a:lnTo>
                      <a:pt x="0" y="12830"/>
                    </a:lnTo>
                    <a:cubicBezTo>
                      <a:pt x="0" y="13258"/>
                      <a:pt x="347" y="13604"/>
                      <a:pt x="776" y="13604"/>
                    </a:cubicBezTo>
                    <a:lnTo>
                      <a:pt x="8278" y="13604"/>
                    </a:lnTo>
                    <a:cubicBezTo>
                      <a:pt x="8705" y="13604"/>
                      <a:pt x="9052" y="13258"/>
                      <a:pt x="9052" y="12830"/>
                    </a:cubicBezTo>
                    <a:lnTo>
                      <a:pt x="9052" y="12250"/>
                    </a:lnTo>
                    <a:cubicBezTo>
                      <a:pt x="9052" y="11821"/>
                      <a:pt x="8705" y="11475"/>
                      <a:pt x="8278" y="11475"/>
                    </a:cubicBezTo>
                    <a:lnTo>
                      <a:pt x="8016" y="11475"/>
                    </a:lnTo>
                    <a:lnTo>
                      <a:pt x="8016" y="10359"/>
                    </a:lnTo>
                    <a:lnTo>
                      <a:pt x="8016" y="10356"/>
                    </a:lnTo>
                    <a:cubicBezTo>
                      <a:pt x="8016" y="8787"/>
                      <a:pt x="6955" y="7414"/>
                      <a:pt x="5460" y="6999"/>
                    </a:cubicBezTo>
                    <a:lnTo>
                      <a:pt x="5460" y="6606"/>
                    </a:lnTo>
                    <a:cubicBezTo>
                      <a:pt x="6955" y="6191"/>
                      <a:pt x="8016" y="4818"/>
                      <a:pt x="8016" y="3249"/>
                    </a:cubicBezTo>
                    <a:lnTo>
                      <a:pt x="8016" y="2130"/>
                    </a:lnTo>
                    <a:lnTo>
                      <a:pt x="8279" y="2130"/>
                    </a:lnTo>
                    <a:cubicBezTo>
                      <a:pt x="8707" y="2130"/>
                      <a:pt x="9055" y="1784"/>
                      <a:pt x="9053" y="1356"/>
                    </a:cubicBezTo>
                    <a:lnTo>
                      <a:pt x="9053" y="771"/>
                    </a:lnTo>
                    <a:cubicBezTo>
                      <a:pt x="9053" y="345"/>
                      <a:pt x="8707" y="1"/>
                      <a:pt x="8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31"/>
              <p:cNvSpPr/>
              <p:nvPr/>
            </p:nvSpPr>
            <p:spPr>
              <a:xfrm>
                <a:off x="4181850" y="2897575"/>
                <a:ext cx="15300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1000" extrusionOk="0">
                    <a:moveTo>
                      <a:pt x="307" y="1"/>
                    </a:moveTo>
                    <a:cubicBezTo>
                      <a:pt x="305" y="1"/>
                      <a:pt x="303" y="1"/>
                      <a:pt x="301" y="1"/>
                    </a:cubicBezTo>
                    <a:cubicBezTo>
                      <a:pt x="131" y="4"/>
                      <a:pt x="0" y="149"/>
                      <a:pt x="0" y="318"/>
                    </a:cubicBezTo>
                    <a:lnTo>
                      <a:pt x="0" y="642"/>
                    </a:lnTo>
                    <a:cubicBezTo>
                      <a:pt x="0" y="851"/>
                      <a:pt x="131" y="996"/>
                      <a:pt x="301" y="999"/>
                    </a:cubicBezTo>
                    <a:cubicBezTo>
                      <a:pt x="302" y="999"/>
                      <a:pt x="303" y="999"/>
                      <a:pt x="304" y="999"/>
                    </a:cubicBezTo>
                    <a:cubicBezTo>
                      <a:pt x="473" y="999"/>
                      <a:pt x="612" y="863"/>
                      <a:pt x="612" y="694"/>
                    </a:cubicBezTo>
                    <a:lnTo>
                      <a:pt x="612" y="307"/>
                    </a:lnTo>
                    <a:cubicBezTo>
                      <a:pt x="612" y="139"/>
                      <a:pt x="474" y="1"/>
                      <a:pt x="3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84" name="Google Shape;384;p31"/>
          <p:cNvGrpSpPr/>
          <p:nvPr/>
        </p:nvGrpSpPr>
        <p:grpSpPr>
          <a:xfrm>
            <a:off x="2993450" y="3826455"/>
            <a:ext cx="432388" cy="441110"/>
            <a:chOff x="2401275" y="4026492"/>
            <a:chExt cx="432388" cy="441110"/>
          </a:xfrm>
        </p:grpSpPr>
        <p:sp>
          <p:nvSpPr>
            <p:cNvPr id="385" name="Google Shape;385;p31"/>
            <p:cNvSpPr/>
            <p:nvPr/>
          </p:nvSpPr>
          <p:spPr>
            <a:xfrm>
              <a:off x="2438563" y="4026492"/>
              <a:ext cx="395100" cy="36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6" name="Google Shape;386;p31"/>
            <p:cNvGrpSpPr/>
            <p:nvPr/>
          </p:nvGrpSpPr>
          <p:grpSpPr>
            <a:xfrm>
              <a:off x="2401275" y="4106483"/>
              <a:ext cx="317274" cy="361119"/>
              <a:chOff x="4045500" y="3245250"/>
              <a:chExt cx="299400" cy="340775"/>
            </a:xfrm>
          </p:grpSpPr>
          <p:sp>
            <p:nvSpPr>
              <p:cNvPr id="387" name="Google Shape;387;p31"/>
              <p:cNvSpPr/>
              <p:nvPr/>
            </p:nvSpPr>
            <p:spPr>
              <a:xfrm>
                <a:off x="4045500" y="3245250"/>
                <a:ext cx="299400" cy="340775"/>
              </a:xfrm>
              <a:custGeom>
                <a:avLst/>
                <a:gdLst/>
                <a:ahLst/>
                <a:cxnLst/>
                <a:rect l="l" t="t" r="r" b="b"/>
                <a:pathLst>
                  <a:path w="11976" h="13631" extrusionOk="0">
                    <a:moveTo>
                      <a:pt x="3906" y="2213"/>
                    </a:moveTo>
                    <a:cubicBezTo>
                      <a:pt x="3925" y="2213"/>
                      <a:pt x="3944" y="2214"/>
                      <a:pt x="3963" y="2217"/>
                    </a:cubicBezTo>
                    <a:cubicBezTo>
                      <a:pt x="4269" y="2257"/>
                      <a:pt x="4435" y="2596"/>
                      <a:pt x="4281" y="2863"/>
                    </a:cubicBezTo>
                    <a:cubicBezTo>
                      <a:pt x="4198" y="3007"/>
                      <a:pt x="4053" y="3078"/>
                      <a:pt x="3908" y="3078"/>
                    </a:cubicBezTo>
                    <a:cubicBezTo>
                      <a:pt x="3756" y="3078"/>
                      <a:pt x="3605" y="3000"/>
                      <a:pt x="3524" y="2846"/>
                    </a:cubicBezTo>
                    <a:cubicBezTo>
                      <a:pt x="3517" y="2821"/>
                      <a:pt x="3507" y="2797"/>
                      <a:pt x="3495" y="2775"/>
                    </a:cubicBezTo>
                    <a:cubicBezTo>
                      <a:pt x="3493" y="2769"/>
                      <a:pt x="3492" y="2764"/>
                      <a:pt x="3490" y="2758"/>
                    </a:cubicBezTo>
                    <a:cubicBezTo>
                      <a:pt x="3414" y="2479"/>
                      <a:pt x="3627" y="2213"/>
                      <a:pt x="3906" y="2213"/>
                    </a:cubicBezTo>
                    <a:close/>
                    <a:moveTo>
                      <a:pt x="6973" y="617"/>
                    </a:moveTo>
                    <a:cubicBezTo>
                      <a:pt x="7353" y="617"/>
                      <a:pt x="7716" y="835"/>
                      <a:pt x="7883" y="1203"/>
                    </a:cubicBezTo>
                    <a:lnTo>
                      <a:pt x="8254" y="1997"/>
                    </a:lnTo>
                    <a:cubicBezTo>
                      <a:pt x="8304" y="2105"/>
                      <a:pt x="8414" y="2173"/>
                      <a:pt x="8532" y="2175"/>
                    </a:cubicBezTo>
                    <a:cubicBezTo>
                      <a:pt x="9612" y="2178"/>
                      <a:pt x="10591" y="2803"/>
                      <a:pt x="11050" y="3780"/>
                    </a:cubicBezTo>
                    <a:lnTo>
                      <a:pt x="11214" y="4131"/>
                    </a:lnTo>
                    <a:lnTo>
                      <a:pt x="6173" y="6482"/>
                    </a:lnTo>
                    <a:lnTo>
                      <a:pt x="6010" y="6129"/>
                    </a:lnTo>
                    <a:cubicBezTo>
                      <a:pt x="5556" y="5151"/>
                      <a:pt x="5707" y="3998"/>
                      <a:pt x="6398" y="3170"/>
                    </a:cubicBezTo>
                    <a:cubicBezTo>
                      <a:pt x="6474" y="3078"/>
                      <a:pt x="6492" y="2950"/>
                      <a:pt x="6440" y="2842"/>
                    </a:cubicBezTo>
                    <a:lnTo>
                      <a:pt x="6070" y="2048"/>
                    </a:lnTo>
                    <a:cubicBezTo>
                      <a:pt x="5830" y="1548"/>
                      <a:pt x="6045" y="945"/>
                      <a:pt x="6549" y="711"/>
                    </a:cubicBezTo>
                    <a:cubicBezTo>
                      <a:pt x="6687" y="647"/>
                      <a:pt x="6831" y="617"/>
                      <a:pt x="6973" y="617"/>
                    </a:cubicBezTo>
                    <a:close/>
                    <a:moveTo>
                      <a:pt x="9735" y="5502"/>
                    </a:moveTo>
                    <a:lnTo>
                      <a:pt x="9735" y="5502"/>
                    </a:lnTo>
                    <a:cubicBezTo>
                      <a:pt x="9769" y="5884"/>
                      <a:pt x="9562" y="6250"/>
                      <a:pt x="9212" y="6412"/>
                    </a:cubicBezTo>
                    <a:cubicBezTo>
                      <a:pt x="9090" y="6468"/>
                      <a:pt x="8959" y="6496"/>
                      <a:pt x="8829" y="6496"/>
                    </a:cubicBezTo>
                    <a:cubicBezTo>
                      <a:pt x="8590" y="6496"/>
                      <a:pt x="8356" y="6403"/>
                      <a:pt x="8181" y="6228"/>
                    </a:cubicBezTo>
                    <a:lnTo>
                      <a:pt x="9735" y="5502"/>
                    </a:lnTo>
                    <a:close/>
                    <a:moveTo>
                      <a:pt x="3265" y="3474"/>
                    </a:moveTo>
                    <a:cubicBezTo>
                      <a:pt x="3301" y="3504"/>
                      <a:pt x="3340" y="3530"/>
                      <a:pt x="3382" y="3554"/>
                    </a:cubicBezTo>
                    <a:cubicBezTo>
                      <a:pt x="3423" y="3577"/>
                      <a:pt x="3467" y="3599"/>
                      <a:pt x="3510" y="3616"/>
                    </a:cubicBezTo>
                    <a:lnTo>
                      <a:pt x="1602" y="6925"/>
                    </a:lnTo>
                    <a:cubicBezTo>
                      <a:pt x="1517" y="6880"/>
                      <a:pt x="1425" y="6847"/>
                      <a:pt x="1329" y="6827"/>
                    </a:cubicBezTo>
                    <a:lnTo>
                      <a:pt x="3265" y="3474"/>
                    </a:lnTo>
                    <a:close/>
                    <a:moveTo>
                      <a:pt x="1114" y="7418"/>
                    </a:moveTo>
                    <a:cubicBezTo>
                      <a:pt x="1220" y="7418"/>
                      <a:pt x="1328" y="7458"/>
                      <a:pt x="1417" y="7546"/>
                    </a:cubicBezTo>
                    <a:cubicBezTo>
                      <a:pt x="1426" y="7555"/>
                      <a:pt x="1436" y="7565"/>
                      <a:pt x="1445" y="7577"/>
                    </a:cubicBezTo>
                    <a:lnTo>
                      <a:pt x="1446" y="7579"/>
                    </a:lnTo>
                    <a:cubicBezTo>
                      <a:pt x="1585" y="7750"/>
                      <a:pt x="1573" y="8000"/>
                      <a:pt x="1417" y="8156"/>
                    </a:cubicBezTo>
                    <a:cubicBezTo>
                      <a:pt x="1328" y="8244"/>
                      <a:pt x="1220" y="8284"/>
                      <a:pt x="1114" y="8284"/>
                    </a:cubicBezTo>
                    <a:cubicBezTo>
                      <a:pt x="892" y="8284"/>
                      <a:pt x="679" y="8111"/>
                      <a:pt x="679" y="7850"/>
                    </a:cubicBezTo>
                    <a:cubicBezTo>
                      <a:pt x="679" y="7591"/>
                      <a:pt x="892" y="7418"/>
                      <a:pt x="1114" y="7418"/>
                    </a:cubicBezTo>
                    <a:close/>
                    <a:moveTo>
                      <a:pt x="1846" y="8588"/>
                    </a:moveTo>
                    <a:lnTo>
                      <a:pt x="4971" y="11713"/>
                    </a:lnTo>
                    <a:lnTo>
                      <a:pt x="4566" y="11713"/>
                    </a:lnTo>
                    <a:lnTo>
                      <a:pt x="1615" y="8761"/>
                    </a:lnTo>
                    <a:cubicBezTo>
                      <a:pt x="1699" y="8714"/>
                      <a:pt x="1777" y="8657"/>
                      <a:pt x="1846" y="8588"/>
                    </a:cubicBezTo>
                    <a:close/>
                    <a:moveTo>
                      <a:pt x="6765" y="12326"/>
                    </a:moveTo>
                    <a:cubicBezTo>
                      <a:pt x="7170" y="12326"/>
                      <a:pt x="7515" y="12618"/>
                      <a:pt x="7584" y="13017"/>
                    </a:cubicBezTo>
                    <a:lnTo>
                      <a:pt x="2546" y="13017"/>
                    </a:lnTo>
                    <a:cubicBezTo>
                      <a:pt x="2615" y="12618"/>
                      <a:pt x="2961" y="12326"/>
                      <a:pt x="3365" y="12326"/>
                    </a:cubicBezTo>
                    <a:close/>
                    <a:moveTo>
                      <a:pt x="6940" y="1"/>
                    </a:moveTo>
                    <a:cubicBezTo>
                      <a:pt x="6762" y="1"/>
                      <a:pt x="6585" y="30"/>
                      <a:pt x="6415" y="94"/>
                    </a:cubicBezTo>
                    <a:cubicBezTo>
                      <a:pt x="5531" y="421"/>
                      <a:pt x="5113" y="1432"/>
                      <a:pt x="5506" y="2289"/>
                    </a:cubicBezTo>
                    <a:lnTo>
                      <a:pt x="4889" y="2292"/>
                    </a:lnTo>
                    <a:cubicBezTo>
                      <a:pt x="4738" y="1864"/>
                      <a:pt x="4334" y="1593"/>
                      <a:pt x="3901" y="1593"/>
                    </a:cubicBezTo>
                    <a:cubicBezTo>
                      <a:pt x="3804" y="1593"/>
                      <a:pt x="3705" y="1606"/>
                      <a:pt x="3607" y="1635"/>
                    </a:cubicBezTo>
                    <a:cubicBezTo>
                      <a:pt x="3072" y="1791"/>
                      <a:pt x="2754" y="2339"/>
                      <a:pt x="2880" y="2880"/>
                    </a:cubicBezTo>
                    <a:lnTo>
                      <a:pt x="554" y="6908"/>
                    </a:lnTo>
                    <a:cubicBezTo>
                      <a:pt x="545" y="6923"/>
                      <a:pt x="537" y="6942"/>
                      <a:pt x="531" y="6959"/>
                    </a:cubicBezTo>
                    <a:cubicBezTo>
                      <a:pt x="183" y="7184"/>
                      <a:pt x="0" y="7593"/>
                      <a:pt x="64" y="8001"/>
                    </a:cubicBezTo>
                    <a:cubicBezTo>
                      <a:pt x="128" y="8412"/>
                      <a:pt x="428" y="8744"/>
                      <a:pt x="827" y="8852"/>
                    </a:cubicBezTo>
                    <a:lnTo>
                      <a:pt x="3688" y="11713"/>
                    </a:lnTo>
                    <a:lnTo>
                      <a:pt x="3387" y="11713"/>
                    </a:lnTo>
                    <a:cubicBezTo>
                      <a:pt x="2590" y="11713"/>
                      <a:pt x="1944" y="12359"/>
                      <a:pt x="1944" y="13154"/>
                    </a:cubicBezTo>
                    <a:lnTo>
                      <a:pt x="1944" y="13321"/>
                    </a:lnTo>
                    <a:cubicBezTo>
                      <a:pt x="1944" y="13491"/>
                      <a:pt x="2083" y="13630"/>
                      <a:pt x="2253" y="13630"/>
                    </a:cubicBezTo>
                    <a:lnTo>
                      <a:pt x="7892" y="13630"/>
                    </a:lnTo>
                    <a:cubicBezTo>
                      <a:pt x="8063" y="13630"/>
                      <a:pt x="8201" y="13491"/>
                      <a:pt x="8201" y="13321"/>
                    </a:cubicBezTo>
                    <a:lnTo>
                      <a:pt x="8201" y="13154"/>
                    </a:lnTo>
                    <a:cubicBezTo>
                      <a:pt x="8201" y="12359"/>
                      <a:pt x="7556" y="11713"/>
                      <a:pt x="6760" y="11713"/>
                    </a:cubicBezTo>
                    <a:lnTo>
                      <a:pt x="5850" y="11713"/>
                    </a:lnTo>
                    <a:lnTo>
                      <a:pt x="2159" y="8022"/>
                    </a:lnTo>
                    <a:cubicBezTo>
                      <a:pt x="2169" y="7964"/>
                      <a:pt x="2173" y="7906"/>
                      <a:pt x="2173" y="7849"/>
                    </a:cubicBezTo>
                    <a:cubicBezTo>
                      <a:pt x="2173" y="7686"/>
                      <a:pt x="2136" y="7526"/>
                      <a:pt x="2064" y="7382"/>
                    </a:cubicBezTo>
                    <a:lnTo>
                      <a:pt x="4215" y="3655"/>
                    </a:lnTo>
                    <a:cubicBezTo>
                      <a:pt x="4562" y="3552"/>
                      <a:pt x="4832" y="3276"/>
                      <a:pt x="4927" y="2928"/>
                    </a:cubicBezTo>
                    <a:lnTo>
                      <a:pt x="5808" y="2924"/>
                    </a:lnTo>
                    <a:lnTo>
                      <a:pt x="5815" y="2936"/>
                    </a:lnTo>
                    <a:cubicBezTo>
                      <a:pt x="5077" y="3938"/>
                      <a:pt x="4941" y="5262"/>
                      <a:pt x="5464" y="6390"/>
                    </a:cubicBezTo>
                    <a:lnTo>
                      <a:pt x="5758" y="7020"/>
                    </a:lnTo>
                    <a:cubicBezTo>
                      <a:pt x="5808" y="7129"/>
                      <a:pt x="5917" y="7198"/>
                      <a:pt x="6036" y="7198"/>
                    </a:cubicBezTo>
                    <a:cubicBezTo>
                      <a:pt x="6081" y="7198"/>
                      <a:pt x="6125" y="7189"/>
                      <a:pt x="6166" y="7170"/>
                    </a:cubicBezTo>
                    <a:lnTo>
                      <a:pt x="7607" y="6498"/>
                    </a:lnTo>
                    <a:cubicBezTo>
                      <a:pt x="7903" y="6894"/>
                      <a:pt x="8361" y="7112"/>
                      <a:pt x="8830" y="7112"/>
                    </a:cubicBezTo>
                    <a:cubicBezTo>
                      <a:pt x="9048" y="7112"/>
                      <a:pt x="9267" y="7065"/>
                      <a:pt x="9474" y="6969"/>
                    </a:cubicBezTo>
                    <a:cubicBezTo>
                      <a:pt x="10130" y="6663"/>
                      <a:pt x="10481" y="5939"/>
                      <a:pt x="10314" y="5236"/>
                    </a:cubicBezTo>
                    <a:lnTo>
                      <a:pt x="11754" y="4563"/>
                    </a:lnTo>
                    <a:cubicBezTo>
                      <a:pt x="11910" y="4491"/>
                      <a:pt x="11975" y="4304"/>
                      <a:pt x="11900" y="4150"/>
                    </a:cubicBezTo>
                    <a:lnTo>
                      <a:pt x="11608" y="3524"/>
                    </a:lnTo>
                    <a:lnTo>
                      <a:pt x="11608" y="3505"/>
                    </a:lnTo>
                    <a:cubicBezTo>
                      <a:pt x="11078" y="2378"/>
                      <a:pt x="9975" y="1627"/>
                      <a:pt x="8730" y="1549"/>
                    </a:cubicBezTo>
                    <a:lnTo>
                      <a:pt x="8451" y="949"/>
                    </a:lnTo>
                    <a:cubicBezTo>
                      <a:pt x="8180" y="369"/>
                      <a:pt x="7562" y="1"/>
                      <a:pt x="6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31"/>
              <p:cNvSpPr/>
              <p:nvPr/>
            </p:nvSpPr>
            <p:spPr>
              <a:xfrm>
                <a:off x="4251175" y="3311100"/>
                <a:ext cx="57025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444" extrusionOk="0">
                    <a:moveTo>
                      <a:pt x="308" y="1"/>
                    </a:moveTo>
                    <a:cubicBezTo>
                      <a:pt x="138" y="1"/>
                      <a:pt x="1" y="138"/>
                      <a:pt x="1" y="308"/>
                    </a:cubicBezTo>
                    <a:cubicBezTo>
                      <a:pt x="1" y="478"/>
                      <a:pt x="138" y="616"/>
                      <a:pt x="308" y="617"/>
                    </a:cubicBezTo>
                    <a:cubicBezTo>
                      <a:pt x="854" y="619"/>
                      <a:pt x="1366" y="881"/>
                      <a:pt x="1686" y="1321"/>
                    </a:cubicBezTo>
                    <a:cubicBezTo>
                      <a:pt x="1746" y="1401"/>
                      <a:pt x="1839" y="1443"/>
                      <a:pt x="1932" y="1443"/>
                    </a:cubicBezTo>
                    <a:cubicBezTo>
                      <a:pt x="1995" y="1443"/>
                      <a:pt x="2059" y="1424"/>
                      <a:pt x="2113" y="1385"/>
                    </a:cubicBezTo>
                    <a:cubicBezTo>
                      <a:pt x="2249" y="1285"/>
                      <a:pt x="2280" y="1096"/>
                      <a:pt x="2183" y="959"/>
                    </a:cubicBezTo>
                    <a:cubicBezTo>
                      <a:pt x="1747" y="360"/>
                      <a:pt x="1051" y="4"/>
                      <a:pt x="3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89" name="Google Shape;389;p31"/>
          <p:cNvGrpSpPr/>
          <p:nvPr/>
        </p:nvGrpSpPr>
        <p:grpSpPr>
          <a:xfrm>
            <a:off x="3376476" y="1938237"/>
            <a:ext cx="395100" cy="441109"/>
            <a:chOff x="2438563" y="2009537"/>
            <a:chExt cx="395100" cy="441109"/>
          </a:xfrm>
        </p:grpSpPr>
        <p:sp>
          <p:nvSpPr>
            <p:cNvPr id="390" name="Google Shape;390;p31"/>
            <p:cNvSpPr/>
            <p:nvPr/>
          </p:nvSpPr>
          <p:spPr>
            <a:xfrm>
              <a:off x="2438563" y="2009537"/>
              <a:ext cx="395100" cy="368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1" name="Google Shape;391;p31"/>
            <p:cNvGrpSpPr/>
            <p:nvPr/>
          </p:nvGrpSpPr>
          <p:grpSpPr>
            <a:xfrm>
              <a:off x="2443385" y="2089527"/>
              <a:ext cx="233055" cy="361119"/>
              <a:chOff x="4075875" y="2127675"/>
              <a:chExt cx="219925" cy="340775"/>
            </a:xfrm>
          </p:grpSpPr>
          <p:sp>
            <p:nvSpPr>
              <p:cNvPr id="392" name="Google Shape;392;p31"/>
              <p:cNvSpPr/>
              <p:nvPr/>
            </p:nvSpPr>
            <p:spPr>
              <a:xfrm>
                <a:off x="4105950" y="2157700"/>
                <a:ext cx="88275" cy="93525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741" extrusionOk="0">
                    <a:moveTo>
                      <a:pt x="3198" y="1"/>
                    </a:moveTo>
                    <a:cubicBezTo>
                      <a:pt x="1436" y="1"/>
                      <a:pt x="0" y="1526"/>
                      <a:pt x="0" y="3400"/>
                    </a:cubicBezTo>
                    <a:cubicBezTo>
                      <a:pt x="2" y="3589"/>
                      <a:pt x="153" y="3740"/>
                      <a:pt x="340" y="3740"/>
                    </a:cubicBezTo>
                    <a:cubicBezTo>
                      <a:pt x="529" y="3740"/>
                      <a:pt x="681" y="3589"/>
                      <a:pt x="681" y="3400"/>
                    </a:cubicBezTo>
                    <a:cubicBezTo>
                      <a:pt x="681" y="1901"/>
                      <a:pt x="1810" y="681"/>
                      <a:pt x="3198" y="681"/>
                    </a:cubicBezTo>
                    <a:cubicBezTo>
                      <a:pt x="3382" y="676"/>
                      <a:pt x="3531" y="526"/>
                      <a:pt x="3531" y="341"/>
                    </a:cubicBezTo>
                    <a:cubicBezTo>
                      <a:pt x="3531" y="157"/>
                      <a:pt x="3382" y="5"/>
                      <a:pt x="31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31"/>
              <p:cNvSpPr/>
              <p:nvPr/>
            </p:nvSpPr>
            <p:spPr>
              <a:xfrm>
                <a:off x="4139375" y="2208175"/>
                <a:ext cx="931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5513" extrusionOk="0">
                    <a:moveTo>
                      <a:pt x="1710" y="1646"/>
                    </a:moveTo>
                    <a:lnTo>
                      <a:pt x="1626" y="2270"/>
                    </a:lnTo>
                    <a:cubicBezTo>
                      <a:pt x="1612" y="2378"/>
                      <a:pt x="1659" y="2487"/>
                      <a:pt x="1746" y="2553"/>
                    </a:cubicBezTo>
                    <a:cubicBezTo>
                      <a:pt x="1800" y="2590"/>
                      <a:pt x="1863" y="2610"/>
                      <a:pt x="1928" y="2610"/>
                    </a:cubicBezTo>
                    <a:cubicBezTo>
                      <a:pt x="1930" y="2610"/>
                      <a:pt x="1932" y="2610"/>
                      <a:pt x="1935" y="2610"/>
                    </a:cubicBezTo>
                    <a:lnTo>
                      <a:pt x="2816" y="2610"/>
                    </a:lnTo>
                    <a:lnTo>
                      <a:pt x="2014" y="3868"/>
                    </a:lnTo>
                    <a:lnTo>
                      <a:pt x="2097" y="3244"/>
                    </a:lnTo>
                    <a:cubicBezTo>
                      <a:pt x="2111" y="3134"/>
                      <a:pt x="2066" y="3027"/>
                      <a:pt x="1977" y="2961"/>
                    </a:cubicBezTo>
                    <a:cubicBezTo>
                      <a:pt x="1924" y="2924"/>
                      <a:pt x="1860" y="2904"/>
                      <a:pt x="1795" y="2904"/>
                    </a:cubicBezTo>
                    <a:cubicBezTo>
                      <a:pt x="1793" y="2904"/>
                      <a:pt x="1790" y="2904"/>
                      <a:pt x="1788" y="2904"/>
                    </a:cubicBezTo>
                    <a:lnTo>
                      <a:pt x="905" y="2904"/>
                    </a:lnTo>
                    <a:lnTo>
                      <a:pt x="1710" y="1646"/>
                    </a:lnTo>
                    <a:close/>
                    <a:moveTo>
                      <a:pt x="2194" y="1"/>
                    </a:moveTo>
                    <a:cubicBezTo>
                      <a:pt x="2092" y="1"/>
                      <a:pt x="1994" y="52"/>
                      <a:pt x="1936" y="142"/>
                    </a:cubicBezTo>
                    <a:lnTo>
                      <a:pt x="80" y="3046"/>
                    </a:lnTo>
                    <a:cubicBezTo>
                      <a:pt x="0" y="3170"/>
                      <a:pt x="21" y="3333"/>
                      <a:pt x="128" y="3434"/>
                    </a:cubicBezTo>
                    <a:cubicBezTo>
                      <a:pt x="184" y="3486"/>
                      <a:pt x="259" y="3515"/>
                      <a:pt x="336" y="3515"/>
                    </a:cubicBezTo>
                    <a:cubicBezTo>
                      <a:pt x="338" y="3515"/>
                      <a:pt x="340" y="3515"/>
                      <a:pt x="342" y="3515"/>
                    </a:cubicBezTo>
                    <a:lnTo>
                      <a:pt x="1448" y="3515"/>
                    </a:lnTo>
                    <a:lnTo>
                      <a:pt x="1228" y="5167"/>
                    </a:lnTo>
                    <a:cubicBezTo>
                      <a:pt x="1209" y="5309"/>
                      <a:pt x="1290" y="5445"/>
                      <a:pt x="1425" y="5493"/>
                    </a:cubicBezTo>
                    <a:cubicBezTo>
                      <a:pt x="1459" y="5506"/>
                      <a:pt x="1495" y="5512"/>
                      <a:pt x="1530" y="5512"/>
                    </a:cubicBezTo>
                    <a:cubicBezTo>
                      <a:pt x="1632" y="5512"/>
                      <a:pt x="1730" y="5461"/>
                      <a:pt x="1787" y="5372"/>
                    </a:cubicBezTo>
                    <a:lnTo>
                      <a:pt x="3645" y="2468"/>
                    </a:lnTo>
                    <a:cubicBezTo>
                      <a:pt x="3724" y="2344"/>
                      <a:pt x="3704" y="2181"/>
                      <a:pt x="3596" y="2080"/>
                    </a:cubicBezTo>
                    <a:cubicBezTo>
                      <a:pt x="3540" y="2028"/>
                      <a:pt x="3464" y="1999"/>
                      <a:pt x="3388" y="1999"/>
                    </a:cubicBezTo>
                    <a:cubicBezTo>
                      <a:pt x="3386" y="1999"/>
                      <a:pt x="3384" y="1999"/>
                      <a:pt x="3382" y="1999"/>
                    </a:cubicBezTo>
                    <a:lnTo>
                      <a:pt x="2276" y="1999"/>
                    </a:lnTo>
                    <a:lnTo>
                      <a:pt x="2496" y="347"/>
                    </a:lnTo>
                    <a:cubicBezTo>
                      <a:pt x="2515" y="205"/>
                      <a:pt x="2434" y="69"/>
                      <a:pt x="2298" y="19"/>
                    </a:cubicBezTo>
                    <a:cubicBezTo>
                      <a:pt x="2264" y="7"/>
                      <a:pt x="2229" y="1"/>
                      <a:pt x="2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31"/>
              <p:cNvSpPr/>
              <p:nvPr/>
            </p:nvSpPr>
            <p:spPr>
              <a:xfrm>
                <a:off x="4075875" y="2127675"/>
                <a:ext cx="219925" cy="340775"/>
              </a:xfrm>
              <a:custGeom>
                <a:avLst/>
                <a:gdLst/>
                <a:ahLst/>
                <a:cxnLst/>
                <a:rect l="l" t="t" r="r" b="b"/>
                <a:pathLst>
                  <a:path w="8797" h="13631" extrusionOk="0">
                    <a:moveTo>
                      <a:pt x="4401" y="701"/>
                    </a:moveTo>
                    <a:cubicBezTo>
                      <a:pt x="6443" y="701"/>
                      <a:pt x="8108" y="2454"/>
                      <a:pt x="8108" y="4610"/>
                    </a:cubicBezTo>
                    <a:cubicBezTo>
                      <a:pt x="8108" y="5634"/>
                      <a:pt x="7723" y="6785"/>
                      <a:pt x="7078" y="7691"/>
                    </a:cubicBezTo>
                    <a:lnTo>
                      <a:pt x="7077" y="7691"/>
                    </a:lnTo>
                    <a:cubicBezTo>
                      <a:pt x="6450" y="8573"/>
                      <a:pt x="6108" y="9556"/>
                      <a:pt x="6086" y="10543"/>
                    </a:cubicBezTo>
                    <a:lnTo>
                      <a:pt x="2717" y="10543"/>
                    </a:lnTo>
                    <a:cubicBezTo>
                      <a:pt x="2695" y="9556"/>
                      <a:pt x="2353" y="8573"/>
                      <a:pt x="1726" y="7691"/>
                    </a:cubicBezTo>
                    <a:cubicBezTo>
                      <a:pt x="1080" y="6785"/>
                      <a:pt x="695" y="5634"/>
                      <a:pt x="695" y="4610"/>
                    </a:cubicBezTo>
                    <a:cubicBezTo>
                      <a:pt x="696" y="2454"/>
                      <a:pt x="2358" y="701"/>
                      <a:pt x="4401" y="701"/>
                    </a:cubicBezTo>
                    <a:close/>
                    <a:moveTo>
                      <a:pt x="6075" y="11208"/>
                    </a:moveTo>
                    <a:lnTo>
                      <a:pt x="6075" y="11741"/>
                    </a:lnTo>
                    <a:lnTo>
                      <a:pt x="4409" y="11741"/>
                    </a:lnTo>
                    <a:cubicBezTo>
                      <a:pt x="4408" y="11741"/>
                      <a:pt x="4407" y="11741"/>
                      <a:pt x="4406" y="11741"/>
                    </a:cubicBezTo>
                    <a:cubicBezTo>
                      <a:pt x="4216" y="11741"/>
                      <a:pt x="4061" y="11895"/>
                      <a:pt x="4061" y="12084"/>
                    </a:cubicBezTo>
                    <a:cubicBezTo>
                      <a:pt x="4060" y="12276"/>
                      <a:pt x="4214" y="12432"/>
                      <a:pt x="4405" y="12432"/>
                    </a:cubicBezTo>
                    <a:lnTo>
                      <a:pt x="6075" y="12432"/>
                    </a:lnTo>
                    <a:lnTo>
                      <a:pt x="6075" y="12796"/>
                    </a:lnTo>
                    <a:cubicBezTo>
                      <a:pt x="6075" y="12889"/>
                      <a:pt x="5999" y="12966"/>
                      <a:pt x="5905" y="12966"/>
                    </a:cubicBezTo>
                    <a:lnTo>
                      <a:pt x="2891" y="12966"/>
                    </a:lnTo>
                    <a:cubicBezTo>
                      <a:pt x="2798" y="12966"/>
                      <a:pt x="2721" y="12889"/>
                      <a:pt x="2721" y="12796"/>
                    </a:cubicBezTo>
                    <a:lnTo>
                      <a:pt x="2721" y="11208"/>
                    </a:lnTo>
                    <a:close/>
                    <a:moveTo>
                      <a:pt x="4398" y="1"/>
                    </a:moveTo>
                    <a:cubicBezTo>
                      <a:pt x="1974" y="1"/>
                      <a:pt x="1" y="2060"/>
                      <a:pt x="1" y="4590"/>
                    </a:cubicBezTo>
                    <a:cubicBezTo>
                      <a:pt x="1" y="5766"/>
                      <a:pt x="423" y="7035"/>
                      <a:pt x="1160" y="8066"/>
                    </a:cubicBezTo>
                    <a:cubicBezTo>
                      <a:pt x="1729" y="8861"/>
                      <a:pt x="2029" y="9748"/>
                      <a:pt x="2029" y="10627"/>
                    </a:cubicBezTo>
                    <a:lnTo>
                      <a:pt x="2029" y="12780"/>
                    </a:lnTo>
                    <a:cubicBezTo>
                      <a:pt x="2029" y="13250"/>
                      <a:pt x="2409" y="13630"/>
                      <a:pt x="2879" y="13630"/>
                    </a:cubicBezTo>
                    <a:lnTo>
                      <a:pt x="5918" y="13630"/>
                    </a:lnTo>
                    <a:cubicBezTo>
                      <a:pt x="6387" y="13630"/>
                      <a:pt x="6768" y="13250"/>
                      <a:pt x="6768" y="12780"/>
                    </a:cubicBezTo>
                    <a:lnTo>
                      <a:pt x="6768" y="10627"/>
                    </a:lnTo>
                    <a:cubicBezTo>
                      <a:pt x="6768" y="9748"/>
                      <a:pt x="7068" y="8861"/>
                      <a:pt x="7637" y="8066"/>
                    </a:cubicBezTo>
                    <a:cubicBezTo>
                      <a:pt x="8373" y="7033"/>
                      <a:pt x="8796" y="5766"/>
                      <a:pt x="8796" y="4589"/>
                    </a:cubicBezTo>
                    <a:cubicBezTo>
                      <a:pt x="8796" y="2060"/>
                      <a:pt x="6823" y="1"/>
                      <a:pt x="43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5" name="Google Shape;395;p31"/>
          <p:cNvSpPr txBox="1"/>
          <p:nvPr/>
        </p:nvSpPr>
        <p:spPr>
          <a:xfrm>
            <a:off x="3590569" y="1950400"/>
            <a:ext cx="14631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app介面開發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31"/>
          <p:cNvSpPr txBox="1"/>
          <p:nvPr/>
        </p:nvSpPr>
        <p:spPr>
          <a:xfrm>
            <a:off x="2236048" y="2803950"/>
            <a:ext cx="17580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規劃app架構與分工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97" name="Google Shape;397;p31"/>
          <p:cNvGrpSpPr/>
          <p:nvPr/>
        </p:nvGrpSpPr>
        <p:grpSpPr>
          <a:xfrm>
            <a:off x="5530739" y="3063976"/>
            <a:ext cx="438149" cy="396892"/>
            <a:chOff x="6286114" y="3043038"/>
            <a:chExt cx="438149" cy="396892"/>
          </a:xfrm>
        </p:grpSpPr>
        <p:sp>
          <p:nvSpPr>
            <p:cNvPr id="398" name="Google Shape;398;p31"/>
            <p:cNvSpPr/>
            <p:nvPr/>
          </p:nvSpPr>
          <p:spPr>
            <a:xfrm>
              <a:off x="6329163" y="3043038"/>
              <a:ext cx="395100" cy="368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9" name="Google Shape;399;p31"/>
            <p:cNvGrpSpPr/>
            <p:nvPr/>
          </p:nvGrpSpPr>
          <p:grpSpPr>
            <a:xfrm>
              <a:off x="6286114" y="3188145"/>
              <a:ext cx="361119" cy="251785"/>
              <a:chOff x="6281950" y="2749625"/>
              <a:chExt cx="340775" cy="237600"/>
            </a:xfrm>
          </p:grpSpPr>
          <p:sp>
            <p:nvSpPr>
              <p:cNvPr id="400" name="Google Shape;400;p31"/>
              <p:cNvSpPr/>
              <p:nvPr/>
            </p:nvSpPr>
            <p:spPr>
              <a:xfrm>
                <a:off x="6309875" y="2778250"/>
                <a:ext cx="284275" cy="180350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7214" extrusionOk="0">
                    <a:moveTo>
                      <a:pt x="10810" y="559"/>
                    </a:moveTo>
                    <a:lnTo>
                      <a:pt x="10810" y="6629"/>
                    </a:lnTo>
                    <a:lnTo>
                      <a:pt x="9799" y="6629"/>
                    </a:lnTo>
                    <a:lnTo>
                      <a:pt x="9799" y="6008"/>
                    </a:lnTo>
                    <a:cubicBezTo>
                      <a:pt x="9799" y="5850"/>
                      <a:pt x="9673" y="5724"/>
                      <a:pt x="9516" y="5724"/>
                    </a:cubicBezTo>
                    <a:lnTo>
                      <a:pt x="6968" y="5724"/>
                    </a:lnTo>
                    <a:cubicBezTo>
                      <a:pt x="6812" y="5724"/>
                      <a:pt x="6684" y="5850"/>
                      <a:pt x="6684" y="6008"/>
                    </a:cubicBezTo>
                    <a:lnTo>
                      <a:pt x="6684" y="6629"/>
                    </a:lnTo>
                    <a:lnTo>
                      <a:pt x="587" y="6629"/>
                    </a:lnTo>
                    <a:lnTo>
                      <a:pt x="587" y="559"/>
                    </a:lnTo>
                    <a:close/>
                    <a:moveTo>
                      <a:pt x="9241" y="6309"/>
                    </a:moveTo>
                    <a:lnTo>
                      <a:pt x="9241" y="6655"/>
                    </a:lnTo>
                    <a:lnTo>
                      <a:pt x="7271" y="6655"/>
                    </a:lnTo>
                    <a:lnTo>
                      <a:pt x="7271" y="6309"/>
                    </a:lnTo>
                    <a:close/>
                    <a:moveTo>
                      <a:pt x="427" y="0"/>
                    </a:moveTo>
                    <a:cubicBezTo>
                      <a:pt x="193" y="0"/>
                      <a:pt x="1" y="191"/>
                      <a:pt x="1" y="426"/>
                    </a:cubicBezTo>
                    <a:lnTo>
                      <a:pt x="1" y="6788"/>
                    </a:lnTo>
                    <a:cubicBezTo>
                      <a:pt x="1" y="7024"/>
                      <a:pt x="193" y="7214"/>
                      <a:pt x="427" y="7214"/>
                    </a:cubicBezTo>
                    <a:lnTo>
                      <a:pt x="10945" y="7214"/>
                    </a:lnTo>
                    <a:cubicBezTo>
                      <a:pt x="11179" y="7214"/>
                      <a:pt x="11370" y="7024"/>
                      <a:pt x="11370" y="6788"/>
                    </a:cubicBezTo>
                    <a:lnTo>
                      <a:pt x="11370" y="425"/>
                    </a:lnTo>
                    <a:cubicBezTo>
                      <a:pt x="11369" y="191"/>
                      <a:pt x="11179" y="0"/>
                      <a:pt x="109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31"/>
              <p:cNvSpPr/>
              <p:nvPr/>
            </p:nvSpPr>
            <p:spPr>
              <a:xfrm>
                <a:off x="6373100" y="2833675"/>
                <a:ext cx="47775" cy="7032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2813" extrusionOk="0">
                    <a:moveTo>
                      <a:pt x="857" y="0"/>
                    </a:moveTo>
                    <a:cubicBezTo>
                      <a:pt x="662" y="2"/>
                      <a:pt x="470" y="52"/>
                      <a:pt x="300" y="148"/>
                    </a:cubicBezTo>
                    <a:cubicBezTo>
                      <a:pt x="219" y="170"/>
                      <a:pt x="154" y="228"/>
                      <a:pt x="119" y="304"/>
                    </a:cubicBezTo>
                    <a:cubicBezTo>
                      <a:pt x="87" y="375"/>
                      <a:pt x="85" y="456"/>
                      <a:pt x="118" y="526"/>
                    </a:cubicBezTo>
                    <a:lnTo>
                      <a:pt x="126" y="541"/>
                    </a:lnTo>
                    <a:cubicBezTo>
                      <a:pt x="136" y="566"/>
                      <a:pt x="150" y="590"/>
                      <a:pt x="169" y="610"/>
                    </a:cubicBezTo>
                    <a:cubicBezTo>
                      <a:pt x="224" y="671"/>
                      <a:pt x="301" y="704"/>
                      <a:pt x="379" y="704"/>
                    </a:cubicBezTo>
                    <a:cubicBezTo>
                      <a:pt x="430" y="704"/>
                      <a:pt x="482" y="690"/>
                      <a:pt x="528" y="662"/>
                    </a:cubicBezTo>
                    <a:cubicBezTo>
                      <a:pt x="625" y="596"/>
                      <a:pt x="740" y="562"/>
                      <a:pt x="857" y="559"/>
                    </a:cubicBezTo>
                    <a:cubicBezTo>
                      <a:pt x="1090" y="559"/>
                      <a:pt x="1194" y="662"/>
                      <a:pt x="1194" y="891"/>
                    </a:cubicBezTo>
                    <a:cubicBezTo>
                      <a:pt x="1194" y="1190"/>
                      <a:pt x="963" y="1463"/>
                      <a:pt x="314" y="2081"/>
                    </a:cubicBezTo>
                    <a:cubicBezTo>
                      <a:pt x="314" y="2081"/>
                      <a:pt x="313" y="2083"/>
                      <a:pt x="313" y="2083"/>
                    </a:cubicBezTo>
                    <a:lnTo>
                      <a:pt x="80" y="2309"/>
                    </a:lnTo>
                    <a:cubicBezTo>
                      <a:pt x="29" y="2357"/>
                      <a:pt x="1" y="2426"/>
                      <a:pt x="1" y="2496"/>
                    </a:cubicBezTo>
                    <a:lnTo>
                      <a:pt x="1" y="2552"/>
                    </a:lnTo>
                    <a:cubicBezTo>
                      <a:pt x="1" y="2696"/>
                      <a:pt x="118" y="2813"/>
                      <a:pt x="263" y="2813"/>
                    </a:cubicBezTo>
                    <a:lnTo>
                      <a:pt x="1623" y="2813"/>
                    </a:lnTo>
                    <a:cubicBezTo>
                      <a:pt x="1626" y="2813"/>
                      <a:pt x="1629" y="2813"/>
                      <a:pt x="1632" y="2813"/>
                    </a:cubicBezTo>
                    <a:cubicBezTo>
                      <a:pt x="1784" y="2813"/>
                      <a:pt x="1910" y="2688"/>
                      <a:pt x="1910" y="2534"/>
                    </a:cubicBezTo>
                    <a:cubicBezTo>
                      <a:pt x="1910" y="2379"/>
                      <a:pt x="1784" y="2254"/>
                      <a:pt x="1632" y="2254"/>
                    </a:cubicBezTo>
                    <a:cubicBezTo>
                      <a:pt x="1629" y="2254"/>
                      <a:pt x="1626" y="2254"/>
                      <a:pt x="1623" y="2254"/>
                    </a:cubicBezTo>
                    <a:lnTo>
                      <a:pt x="1623" y="2256"/>
                    </a:lnTo>
                    <a:lnTo>
                      <a:pt x="941" y="2256"/>
                    </a:lnTo>
                    <a:cubicBezTo>
                      <a:pt x="1450" y="1757"/>
                      <a:pt x="1753" y="1384"/>
                      <a:pt x="1753" y="891"/>
                    </a:cubicBezTo>
                    <a:cubicBezTo>
                      <a:pt x="1753" y="350"/>
                      <a:pt x="1402" y="0"/>
                      <a:pt x="8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31"/>
              <p:cNvSpPr/>
              <p:nvPr/>
            </p:nvSpPr>
            <p:spPr>
              <a:xfrm>
                <a:off x="6485200" y="2832525"/>
                <a:ext cx="46500" cy="71525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2861" extrusionOk="0">
                    <a:moveTo>
                      <a:pt x="911" y="1"/>
                    </a:moveTo>
                    <a:cubicBezTo>
                      <a:pt x="632" y="1"/>
                      <a:pt x="396" y="107"/>
                      <a:pt x="281" y="171"/>
                    </a:cubicBezTo>
                    <a:cubicBezTo>
                      <a:pt x="144" y="246"/>
                      <a:pt x="92" y="417"/>
                      <a:pt x="169" y="556"/>
                    </a:cubicBezTo>
                    <a:cubicBezTo>
                      <a:pt x="220" y="650"/>
                      <a:pt x="317" y="703"/>
                      <a:pt x="418" y="703"/>
                    </a:cubicBezTo>
                    <a:cubicBezTo>
                      <a:pt x="464" y="703"/>
                      <a:pt x="511" y="692"/>
                      <a:pt x="554" y="669"/>
                    </a:cubicBezTo>
                    <a:cubicBezTo>
                      <a:pt x="663" y="606"/>
                      <a:pt x="787" y="572"/>
                      <a:pt x="913" y="569"/>
                    </a:cubicBezTo>
                    <a:cubicBezTo>
                      <a:pt x="1164" y="569"/>
                      <a:pt x="1192" y="690"/>
                      <a:pt x="1192" y="782"/>
                    </a:cubicBezTo>
                    <a:cubicBezTo>
                      <a:pt x="1192" y="906"/>
                      <a:pt x="1070" y="1040"/>
                      <a:pt x="802" y="1046"/>
                    </a:cubicBezTo>
                    <a:lnTo>
                      <a:pt x="783" y="1046"/>
                    </a:lnTo>
                    <a:cubicBezTo>
                      <a:pt x="626" y="1046"/>
                      <a:pt x="499" y="1172"/>
                      <a:pt x="499" y="1330"/>
                    </a:cubicBezTo>
                    <a:cubicBezTo>
                      <a:pt x="499" y="1486"/>
                      <a:pt x="626" y="1614"/>
                      <a:pt x="783" y="1614"/>
                    </a:cubicBezTo>
                    <a:lnTo>
                      <a:pt x="805" y="1614"/>
                    </a:lnTo>
                    <a:cubicBezTo>
                      <a:pt x="1250" y="1622"/>
                      <a:pt x="1287" y="1882"/>
                      <a:pt x="1287" y="1965"/>
                    </a:cubicBezTo>
                    <a:cubicBezTo>
                      <a:pt x="1290" y="2046"/>
                      <a:pt x="1261" y="2124"/>
                      <a:pt x="1205" y="2183"/>
                    </a:cubicBezTo>
                    <a:cubicBezTo>
                      <a:pt x="1156" y="2232"/>
                      <a:pt x="1058" y="2291"/>
                      <a:pt x="871" y="2291"/>
                    </a:cubicBezTo>
                    <a:cubicBezTo>
                      <a:pt x="682" y="2291"/>
                      <a:pt x="507" y="2221"/>
                      <a:pt x="442" y="2190"/>
                    </a:cubicBezTo>
                    <a:cubicBezTo>
                      <a:pt x="403" y="2172"/>
                      <a:pt x="363" y="2164"/>
                      <a:pt x="323" y="2164"/>
                    </a:cubicBezTo>
                    <a:cubicBezTo>
                      <a:pt x="216" y="2164"/>
                      <a:pt x="114" y="2224"/>
                      <a:pt x="66" y="2327"/>
                    </a:cubicBezTo>
                    <a:cubicBezTo>
                      <a:pt x="0" y="2469"/>
                      <a:pt x="60" y="2637"/>
                      <a:pt x="201" y="2704"/>
                    </a:cubicBezTo>
                    <a:cubicBezTo>
                      <a:pt x="325" y="2762"/>
                      <a:pt x="576" y="2860"/>
                      <a:pt x="871" y="2860"/>
                    </a:cubicBezTo>
                    <a:cubicBezTo>
                      <a:pt x="1256" y="2860"/>
                      <a:pt x="1485" y="2709"/>
                      <a:pt x="1610" y="2581"/>
                    </a:cubicBezTo>
                    <a:cubicBezTo>
                      <a:pt x="1771" y="2414"/>
                      <a:pt x="1860" y="2190"/>
                      <a:pt x="1855" y="1957"/>
                    </a:cubicBezTo>
                    <a:cubicBezTo>
                      <a:pt x="1852" y="1686"/>
                      <a:pt x="1744" y="1459"/>
                      <a:pt x="1559" y="1300"/>
                    </a:cubicBezTo>
                    <a:cubicBezTo>
                      <a:pt x="1687" y="1157"/>
                      <a:pt x="1758" y="973"/>
                      <a:pt x="1760" y="782"/>
                    </a:cubicBezTo>
                    <a:cubicBezTo>
                      <a:pt x="1760" y="394"/>
                      <a:pt x="1498" y="1"/>
                      <a:pt x="9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31"/>
              <p:cNvSpPr/>
              <p:nvPr/>
            </p:nvSpPr>
            <p:spPr>
              <a:xfrm>
                <a:off x="6434800" y="2851700"/>
                <a:ext cx="38550" cy="37150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486" extrusionOk="0">
                    <a:moveTo>
                      <a:pt x="318" y="0"/>
                    </a:moveTo>
                    <a:cubicBezTo>
                      <a:pt x="245" y="0"/>
                      <a:pt x="172" y="28"/>
                      <a:pt x="116" y="84"/>
                    </a:cubicBezTo>
                    <a:cubicBezTo>
                      <a:pt x="7" y="193"/>
                      <a:pt x="5" y="371"/>
                      <a:pt x="115" y="483"/>
                    </a:cubicBezTo>
                    <a:lnTo>
                      <a:pt x="372" y="741"/>
                    </a:lnTo>
                    <a:lnTo>
                      <a:pt x="115" y="998"/>
                    </a:lnTo>
                    <a:cubicBezTo>
                      <a:pt x="2" y="1109"/>
                      <a:pt x="1" y="1290"/>
                      <a:pt x="113" y="1402"/>
                    </a:cubicBezTo>
                    <a:cubicBezTo>
                      <a:pt x="168" y="1457"/>
                      <a:pt x="241" y="1485"/>
                      <a:pt x="313" y="1485"/>
                    </a:cubicBezTo>
                    <a:cubicBezTo>
                      <a:pt x="387" y="1485"/>
                      <a:pt x="460" y="1457"/>
                      <a:pt x="515" y="1401"/>
                    </a:cubicBezTo>
                    <a:lnTo>
                      <a:pt x="773" y="1142"/>
                    </a:lnTo>
                    <a:lnTo>
                      <a:pt x="1032" y="1401"/>
                    </a:lnTo>
                    <a:cubicBezTo>
                      <a:pt x="1087" y="1455"/>
                      <a:pt x="1158" y="1482"/>
                      <a:pt x="1229" y="1482"/>
                    </a:cubicBezTo>
                    <a:cubicBezTo>
                      <a:pt x="1302" y="1482"/>
                      <a:pt x="1375" y="1454"/>
                      <a:pt x="1431" y="1398"/>
                    </a:cubicBezTo>
                    <a:cubicBezTo>
                      <a:pt x="1540" y="1288"/>
                      <a:pt x="1542" y="1111"/>
                      <a:pt x="1433" y="998"/>
                    </a:cubicBezTo>
                    <a:lnTo>
                      <a:pt x="1175" y="741"/>
                    </a:lnTo>
                    <a:lnTo>
                      <a:pt x="1433" y="483"/>
                    </a:lnTo>
                    <a:cubicBezTo>
                      <a:pt x="1542" y="371"/>
                      <a:pt x="1540" y="193"/>
                      <a:pt x="1431" y="84"/>
                    </a:cubicBezTo>
                    <a:cubicBezTo>
                      <a:pt x="1375" y="28"/>
                      <a:pt x="1302" y="0"/>
                      <a:pt x="1229" y="0"/>
                    </a:cubicBezTo>
                    <a:cubicBezTo>
                      <a:pt x="1158" y="0"/>
                      <a:pt x="1087" y="27"/>
                      <a:pt x="1032" y="81"/>
                    </a:cubicBezTo>
                    <a:lnTo>
                      <a:pt x="773" y="340"/>
                    </a:lnTo>
                    <a:lnTo>
                      <a:pt x="515" y="81"/>
                    </a:lnTo>
                    <a:cubicBezTo>
                      <a:pt x="461" y="27"/>
                      <a:pt x="389" y="0"/>
                      <a:pt x="3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31"/>
              <p:cNvSpPr/>
              <p:nvPr/>
            </p:nvSpPr>
            <p:spPr>
              <a:xfrm>
                <a:off x="6281950" y="2749625"/>
                <a:ext cx="340775" cy="237600"/>
              </a:xfrm>
              <a:custGeom>
                <a:avLst/>
                <a:gdLst/>
                <a:ahLst/>
                <a:cxnLst/>
                <a:rect l="l" t="t" r="r" b="b"/>
                <a:pathLst>
                  <a:path w="13631" h="9504" extrusionOk="0">
                    <a:moveTo>
                      <a:pt x="12904" y="559"/>
                    </a:moveTo>
                    <a:cubicBezTo>
                      <a:pt x="12982" y="559"/>
                      <a:pt x="13046" y="623"/>
                      <a:pt x="13046" y="701"/>
                    </a:cubicBezTo>
                    <a:lnTo>
                      <a:pt x="13046" y="8777"/>
                    </a:lnTo>
                    <a:cubicBezTo>
                      <a:pt x="13046" y="8855"/>
                      <a:pt x="12982" y="8919"/>
                      <a:pt x="12904" y="8919"/>
                    </a:cubicBezTo>
                    <a:lnTo>
                      <a:pt x="701" y="8919"/>
                    </a:lnTo>
                    <a:cubicBezTo>
                      <a:pt x="623" y="8919"/>
                      <a:pt x="559" y="8855"/>
                      <a:pt x="559" y="8777"/>
                    </a:cubicBezTo>
                    <a:lnTo>
                      <a:pt x="559" y="701"/>
                    </a:lnTo>
                    <a:cubicBezTo>
                      <a:pt x="559" y="623"/>
                      <a:pt x="623" y="559"/>
                      <a:pt x="701" y="559"/>
                    </a:cubicBezTo>
                    <a:close/>
                    <a:moveTo>
                      <a:pt x="711" y="0"/>
                    </a:moveTo>
                    <a:cubicBezTo>
                      <a:pt x="318" y="0"/>
                      <a:pt x="1" y="317"/>
                      <a:pt x="1" y="710"/>
                    </a:cubicBezTo>
                    <a:lnTo>
                      <a:pt x="1" y="8794"/>
                    </a:lnTo>
                    <a:cubicBezTo>
                      <a:pt x="1" y="9186"/>
                      <a:pt x="318" y="9504"/>
                      <a:pt x="711" y="9504"/>
                    </a:cubicBezTo>
                    <a:lnTo>
                      <a:pt x="12921" y="9504"/>
                    </a:lnTo>
                    <a:cubicBezTo>
                      <a:pt x="13313" y="9504"/>
                      <a:pt x="13631" y="9186"/>
                      <a:pt x="13631" y="8794"/>
                    </a:cubicBezTo>
                    <a:lnTo>
                      <a:pt x="13631" y="710"/>
                    </a:lnTo>
                    <a:cubicBezTo>
                      <a:pt x="13631" y="317"/>
                      <a:pt x="13313" y="0"/>
                      <a:pt x="129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05" name="Google Shape;405;p31"/>
          <p:cNvGrpSpPr/>
          <p:nvPr/>
        </p:nvGrpSpPr>
        <p:grpSpPr>
          <a:xfrm>
            <a:off x="4997108" y="3879742"/>
            <a:ext cx="417854" cy="430551"/>
            <a:chOff x="6304346" y="3993717"/>
            <a:chExt cx="417854" cy="430551"/>
          </a:xfrm>
        </p:grpSpPr>
        <p:sp>
          <p:nvSpPr>
            <p:cNvPr id="406" name="Google Shape;406;p31"/>
            <p:cNvSpPr/>
            <p:nvPr/>
          </p:nvSpPr>
          <p:spPr>
            <a:xfrm>
              <a:off x="6327100" y="3993717"/>
              <a:ext cx="395100" cy="36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7" name="Google Shape;407;p31"/>
            <p:cNvGrpSpPr/>
            <p:nvPr/>
          </p:nvGrpSpPr>
          <p:grpSpPr>
            <a:xfrm>
              <a:off x="6304346" y="4063122"/>
              <a:ext cx="268766" cy="361146"/>
              <a:chOff x="6320800" y="3235500"/>
              <a:chExt cx="253625" cy="340800"/>
            </a:xfrm>
          </p:grpSpPr>
          <p:sp>
            <p:nvSpPr>
              <p:cNvPr id="408" name="Google Shape;408;p31"/>
              <p:cNvSpPr/>
              <p:nvPr/>
            </p:nvSpPr>
            <p:spPr>
              <a:xfrm>
                <a:off x="6409525" y="3384550"/>
                <a:ext cx="108600" cy="120025"/>
              </a:xfrm>
              <a:custGeom>
                <a:avLst/>
                <a:gdLst/>
                <a:ahLst/>
                <a:cxnLst/>
                <a:rect l="l" t="t" r="r" b="b"/>
                <a:pathLst>
                  <a:path w="4344" h="4801" extrusionOk="0">
                    <a:moveTo>
                      <a:pt x="2171" y="1071"/>
                    </a:moveTo>
                    <a:lnTo>
                      <a:pt x="2865" y="2665"/>
                    </a:lnTo>
                    <a:lnTo>
                      <a:pt x="1477" y="2665"/>
                    </a:lnTo>
                    <a:lnTo>
                      <a:pt x="2171" y="1071"/>
                    </a:lnTo>
                    <a:close/>
                    <a:moveTo>
                      <a:pt x="2143" y="0"/>
                    </a:moveTo>
                    <a:lnTo>
                      <a:pt x="2126" y="2"/>
                    </a:lnTo>
                    <a:lnTo>
                      <a:pt x="2113" y="4"/>
                    </a:lnTo>
                    <a:cubicBezTo>
                      <a:pt x="2108" y="5"/>
                      <a:pt x="2102" y="7"/>
                      <a:pt x="2097" y="8"/>
                    </a:cubicBezTo>
                    <a:lnTo>
                      <a:pt x="2083" y="11"/>
                    </a:lnTo>
                    <a:lnTo>
                      <a:pt x="2069" y="16"/>
                    </a:lnTo>
                    <a:cubicBezTo>
                      <a:pt x="2065" y="18"/>
                      <a:pt x="2060" y="19"/>
                      <a:pt x="2055" y="22"/>
                    </a:cubicBezTo>
                    <a:lnTo>
                      <a:pt x="2049" y="24"/>
                    </a:lnTo>
                    <a:lnTo>
                      <a:pt x="2041" y="27"/>
                    </a:lnTo>
                    <a:cubicBezTo>
                      <a:pt x="2037" y="30"/>
                      <a:pt x="2032" y="32"/>
                      <a:pt x="2027" y="35"/>
                    </a:cubicBezTo>
                    <a:cubicBezTo>
                      <a:pt x="2023" y="38"/>
                      <a:pt x="2019" y="39"/>
                      <a:pt x="2015" y="43"/>
                    </a:cubicBezTo>
                    <a:lnTo>
                      <a:pt x="2002" y="50"/>
                    </a:lnTo>
                    <a:cubicBezTo>
                      <a:pt x="1998" y="54"/>
                      <a:pt x="1993" y="55"/>
                      <a:pt x="1990" y="58"/>
                    </a:cubicBezTo>
                    <a:cubicBezTo>
                      <a:pt x="1985" y="61"/>
                      <a:pt x="1982" y="64"/>
                      <a:pt x="1977" y="68"/>
                    </a:cubicBezTo>
                    <a:lnTo>
                      <a:pt x="1966" y="78"/>
                    </a:lnTo>
                    <a:lnTo>
                      <a:pt x="1956" y="88"/>
                    </a:lnTo>
                    <a:cubicBezTo>
                      <a:pt x="1952" y="91"/>
                      <a:pt x="1949" y="96"/>
                      <a:pt x="1946" y="99"/>
                    </a:cubicBezTo>
                    <a:cubicBezTo>
                      <a:pt x="1941" y="102"/>
                      <a:pt x="1938" y="107"/>
                      <a:pt x="1935" y="110"/>
                    </a:cubicBezTo>
                    <a:cubicBezTo>
                      <a:pt x="1932" y="114"/>
                      <a:pt x="1929" y="117"/>
                      <a:pt x="1926" y="122"/>
                    </a:cubicBezTo>
                    <a:cubicBezTo>
                      <a:pt x="1923" y="127"/>
                      <a:pt x="1921" y="130"/>
                      <a:pt x="1918" y="135"/>
                    </a:cubicBezTo>
                    <a:cubicBezTo>
                      <a:pt x="1915" y="138"/>
                      <a:pt x="1912" y="142"/>
                      <a:pt x="1910" y="147"/>
                    </a:cubicBezTo>
                    <a:cubicBezTo>
                      <a:pt x="1907" y="152"/>
                      <a:pt x="1904" y="155"/>
                      <a:pt x="1902" y="160"/>
                    </a:cubicBezTo>
                    <a:cubicBezTo>
                      <a:pt x="1901" y="164"/>
                      <a:pt x="1898" y="169"/>
                      <a:pt x="1895" y="175"/>
                    </a:cubicBezTo>
                    <a:cubicBezTo>
                      <a:pt x="1893" y="177"/>
                      <a:pt x="1893" y="180"/>
                      <a:pt x="1892" y="181"/>
                    </a:cubicBezTo>
                    <a:lnTo>
                      <a:pt x="729" y="2849"/>
                    </a:lnTo>
                    <a:cubicBezTo>
                      <a:pt x="729" y="2851"/>
                      <a:pt x="729" y="2851"/>
                      <a:pt x="729" y="2851"/>
                    </a:cubicBezTo>
                    <a:lnTo>
                      <a:pt x="63" y="4379"/>
                    </a:lnTo>
                    <a:cubicBezTo>
                      <a:pt x="1" y="4534"/>
                      <a:pt x="73" y="4709"/>
                      <a:pt x="225" y="4776"/>
                    </a:cubicBezTo>
                    <a:cubicBezTo>
                      <a:pt x="265" y="4793"/>
                      <a:pt x="306" y="4801"/>
                      <a:pt x="346" y="4801"/>
                    </a:cubicBezTo>
                    <a:cubicBezTo>
                      <a:pt x="462" y="4801"/>
                      <a:pt x="573" y="4735"/>
                      <a:pt x="625" y="4624"/>
                    </a:cubicBezTo>
                    <a:lnTo>
                      <a:pt x="1211" y="3275"/>
                    </a:lnTo>
                    <a:lnTo>
                      <a:pt x="3133" y="3275"/>
                    </a:lnTo>
                    <a:lnTo>
                      <a:pt x="3721" y="4624"/>
                    </a:lnTo>
                    <a:cubicBezTo>
                      <a:pt x="3772" y="4735"/>
                      <a:pt x="3883" y="4801"/>
                      <a:pt x="3999" y="4801"/>
                    </a:cubicBezTo>
                    <a:cubicBezTo>
                      <a:pt x="4040" y="4801"/>
                      <a:pt x="4081" y="4793"/>
                      <a:pt x="4121" y="4776"/>
                    </a:cubicBezTo>
                    <a:cubicBezTo>
                      <a:pt x="4272" y="4709"/>
                      <a:pt x="4344" y="4534"/>
                      <a:pt x="4282" y="4379"/>
                    </a:cubicBezTo>
                    <a:lnTo>
                      <a:pt x="4282" y="4379"/>
                    </a:lnTo>
                    <a:lnTo>
                      <a:pt x="4280" y="4381"/>
                    </a:lnTo>
                    <a:lnTo>
                      <a:pt x="3614" y="2852"/>
                    </a:lnTo>
                    <a:cubicBezTo>
                      <a:pt x="3614" y="2852"/>
                      <a:pt x="3614" y="2851"/>
                      <a:pt x="3614" y="2851"/>
                    </a:cubicBezTo>
                    <a:lnTo>
                      <a:pt x="2452" y="183"/>
                    </a:lnTo>
                    <a:cubicBezTo>
                      <a:pt x="2452" y="180"/>
                      <a:pt x="2450" y="178"/>
                      <a:pt x="2448" y="175"/>
                    </a:cubicBezTo>
                    <a:cubicBezTo>
                      <a:pt x="2447" y="174"/>
                      <a:pt x="2444" y="166"/>
                      <a:pt x="2441" y="160"/>
                    </a:cubicBezTo>
                    <a:cubicBezTo>
                      <a:pt x="2439" y="155"/>
                      <a:pt x="2436" y="152"/>
                      <a:pt x="2434" y="149"/>
                    </a:cubicBezTo>
                    <a:cubicBezTo>
                      <a:pt x="2431" y="144"/>
                      <a:pt x="2428" y="139"/>
                      <a:pt x="2425" y="135"/>
                    </a:cubicBezTo>
                    <a:cubicBezTo>
                      <a:pt x="2424" y="130"/>
                      <a:pt x="2420" y="127"/>
                      <a:pt x="2417" y="124"/>
                    </a:cubicBezTo>
                    <a:cubicBezTo>
                      <a:pt x="2414" y="119"/>
                      <a:pt x="2411" y="114"/>
                      <a:pt x="2408" y="111"/>
                    </a:cubicBezTo>
                    <a:cubicBezTo>
                      <a:pt x="2405" y="107"/>
                      <a:pt x="2402" y="103"/>
                      <a:pt x="2399" y="100"/>
                    </a:cubicBezTo>
                    <a:cubicBezTo>
                      <a:pt x="2395" y="96"/>
                      <a:pt x="2392" y="93"/>
                      <a:pt x="2388" y="89"/>
                    </a:cubicBezTo>
                    <a:lnTo>
                      <a:pt x="2377" y="78"/>
                    </a:lnTo>
                    <a:lnTo>
                      <a:pt x="2366" y="69"/>
                    </a:lnTo>
                    <a:lnTo>
                      <a:pt x="2353" y="60"/>
                    </a:lnTo>
                    <a:lnTo>
                      <a:pt x="2342" y="52"/>
                    </a:lnTo>
                    <a:lnTo>
                      <a:pt x="2328" y="43"/>
                    </a:lnTo>
                    <a:lnTo>
                      <a:pt x="2316" y="36"/>
                    </a:lnTo>
                    <a:lnTo>
                      <a:pt x="2302" y="29"/>
                    </a:lnTo>
                    <a:cubicBezTo>
                      <a:pt x="2299" y="27"/>
                      <a:pt x="2297" y="25"/>
                      <a:pt x="2294" y="25"/>
                    </a:cubicBezTo>
                    <a:lnTo>
                      <a:pt x="2289" y="22"/>
                    </a:lnTo>
                    <a:cubicBezTo>
                      <a:pt x="2283" y="21"/>
                      <a:pt x="2278" y="19"/>
                      <a:pt x="2272" y="16"/>
                    </a:cubicBezTo>
                    <a:lnTo>
                      <a:pt x="2260" y="13"/>
                    </a:lnTo>
                    <a:lnTo>
                      <a:pt x="2244" y="8"/>
                    </a:lnTo>
                    <a:cubicBezTo>
                      <a:pt x="2239" y="7"/>
                      <a:pt x="2236" y="7"/>
                      <a:pt x="2232" y="5"/>
                    </a:cubicBezTo>
                    <a:cubicBezTo>
                      <a:pt x="2227" y="5"/>
                      <a:pt x="2221" y="4"/>
                      <a:pt x="2216" y="2"/>
                    </a:cubicBezTo>
                    <a:lnTo>
                      <a:pt x="2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>
                <a:off x="6320800" y="3235500"/>
                <a:ext cx="253625" cy="340800"/>
              </a:xfrm>
              <a:custGeom>
                <a:avLst/>
                <a:gdLst/>
                <a:ahLst/>
                <a:cxnLst/>
                <a:rect l="l" t="t" r="r" b="b"/>
                <a:pathLst>
                  <a:path w="10145" h="13632" extrusionOk="0">
                    <a:moveTo>
                      <a:pt x="9533" y="649"/>
                    </a:moveTo>
                    <a:lnTo>
                      <a:pt x="9533" y="2905"/>
                    </a:lnTo>
                    <a:cubicBezTo>
                      <a:pt x="9018" y="2772"/>
                      <a:pt x="8657" y="2307"/>
                      <a:pt x="8657" y="1777"/>
                    </a:cubicBezTo>
                    <a:cubicBezTo>
                      <a:pt x="8657" y="1245"/>
                      <a:pt x="9018" y="782"/>
                      <a:pt x="9533" y="649"/>
                    </a:cubicBezTo>
                    <a:close/>
                    <a:moveTo>
                      <a:pt x="8473" y="613"/>
                    </a:moveTo>
                    <a:cubicBezTo>
                      <a:pt x="8375" y="727"/>
                      <a:pt x="8291" y="852"/>
                      <a:pt x="8222" y="986"/>
                    </a:cubicBezTo>
                    <a:lnTo>
                      <a:pt x="3623" y="986"/>
                    </a:lnTo>
                    <a:cubicBezTo>
                      <a:pt x="3472" y="986"/>
                      <a:pt x="3336" y="1092"/>
                      <a:pt x="3313" y="1242"/>
                    </a:cubicBezTo>
                    <a:cubicBezTo>
                      <a:pt x="3281" y="1429"/>
                      <a:pt x="3425" y="1598"/>
                      <a:pt x="3615" y="1598"/>
                    </a:cubicBezTo>
                    <a:lnTo>
                      <a:pt x="8044" y="1598"/>
                    </a:lnTo>
                    <a:cubicBezTo>
                      <a:pt x="8038" y="1660"/>
                      <a:pt x="8035" y="1722"/>
                      <a:pt x="8035" y="1785"/>
                    </a:cubicBezTo>
                    <a:cubicBezTo>
                      <a:pt x="8035" y="1847"/>
                      <a:pt x="8038" y="1910"/>
                      <a:pt x="8044" y="1970"/>
                    </a:cubicBezTo>
                    <a:lnTo>
                      <a:pt x="6132" y="1970"/>
                    </a:lnTo>
                    <a:cubicBezTo>
                      <a:pt x="5980" y="1970"/>
                      <a:pt x="5845" y="2078"/>
                      <a:pt x="5821" y="2226"/>
                    </a:cubicBezTo>
                    <a:cubicBezTo>
                      <a:pt x="5790" y="2413"/>
                      <a:pt x="5934" y="2583"/>
                      <a:pt x="6122" y="2583"/>
                    </a:cubicBezTo>
                    <a:lnTo>
                      <a:pt x="8222" y="2583"/>
                    </a:lnTo>
                    <a:cubicBezTo>
                      <a:pt x="8289" y="2718"/>
                      <a:pt x="8373" y="2842"/>
                      <a:pt x="8473" y="2956"/>
                    </a:cubicBezTo>
                    <a:lnTo>
                      <a:pt x="1792" y="2956"/>
                    </a:lnTo>
                    <a:cubicBezTo>
                      <a:pt x="1247" y="2955"/>
                      <a:pt x="714" y="2518"/>
                      <a:pt x="626" y="1981"/>
                    </a:cubicBezTo>
                    <a:cubicBezTo>
                      <a:pt x="506" y="1267"/>
                      <a:pt x="1055" y="615"/>
                      <a:pt x="1781" y="613"/>
                    </a:cubicBezTo>
                    <a:close/>
                    <a:moveTo>
                      <a:pt x="614" y="3084"/>
                    </a:moveTo>
                    <a:cubicBezTo>
                      <a:pt x="849" y="3290"/>
                      <a:pt x="1133" y="3429"/>
                      <a:pt x="1439" y="3490"/>
                    </a:cubicBezTo>
                    <a:lnTo>
                      <a:pt x="1439" y="13000"/>
                    </a:lnTo>
                    <a:cubicBezTo>
                      <a:pt x="949" y="12847"/>
                      <a:pt x="615" y="12393"/>
                      <a:pt x="614" y="11880"/>
                    </a:cubicBezTo>
                    <a:lnTo>
                      <a:pt x="614" y="3084"/>
                    </a:lnTo>
                    <a:close/>
                    <a:moveTo>
                      <a:pt x="9533" y="3541"/>
                    </a:moveTo>
                    <a:lnTo>
                      <a:pt x="9533" y="5083"/>
                    </a:lnTo>
                    <a:lnTo>
                      <a:pt x="9533" y="13018"/>
                    </a:lnTo>
                    <a:lnTo>
                      <a:pt x="2051" y="13018"/>
                    </a:lnTo>
                    <a:lnTo>
                      <a:pt x="2051" y="3541"/>
                    </a:lnTo>
                    <a:close/>
                    <a:moveTo>
                      <a:pt x="1778" y="0"/>
                    </a:moveTo>
                    <a:cubicBezTo>
                      <a:pt x="796" y="0"/>
                      <a:pt x="1" y="796"/>
                      <a:pt x="1" y="1777"/>
                    </a:cubicBezTo>
                    <a:lnTo>
                      <a:pt x="1" y="11855"/>
                    </a:lnTo>
                    <a:cubicBezTo>
                      <a:pt x="2" y="12808"/>
                      <a:pt x="756" y="13591"/>
                      <a:pt x="1707" y="13630"/>
                    </a:cubicBezTo>
                    <a:cubicBezTo>
                      <a:pt x="1718" y="13632"/>
                      <a:pt x="1729" y="13632"/>
                      <a:pt x="1742" y="13632"/>
                    </a:cubicBezTo>
                    <a:lnTo>
                      <a:pt x="9838" y="13632"/>
                    </a:lnTo>
                    <a:cubicBezTo>
                      <a:pt x="10007" y="13632"/>
                      <a:pt x="10144" y="13494"/>
                      <a:pt x="10144" y="13326"/>
                    </a:cubicBezTo>
                    <a:lnTo>
                      <a:pt x="10144" y="293"/>
                    </a:lnTo>
                    <a:lnTo>
                      <a:pt x="10132" y="293"/>
                    </a:lnTo>
                    <a:cubicBezTo>
                      <a:pt x="10132" y="137"/>
                      <a:pt x="9996" y="0"/>
                      <a:pt x="9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0" name="Google Shape;410;p31"/>
          <p:cNvGrpSpPr/>
          <p:nvPr/>
        </p:nvGrpSpPr>
        <p:grpSpPr>
          <a:xfrm>
            <a:off x="5447001" y="2028799"/>
            <a:ext cx="454337" cy="379370"/>
            <a:chOff x="6286101" y="2040424"/>
            <a:chExt cx="454337" cy="379370"/>
          </a:xfrm>
        </p:grpSpPr>
        <p:sp>
          <p:nvSpPr>
            <p:cNvPr id="411" name="Google Shape;411;p31"/>
            <p:cNvSpPr/>
            <p:nvPr/>
          </p:nvSpPr>
          <p:spPr>
            <a:xfrm>
              <a:off x="6345338" y="2040424"/>
              <a:ext cx="395100" cy="36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2" name="Google Shape;412;p31"/>
            <p:cNvGrpSpPr/>
            <p:nvPr/>
          </p:nvGrpSpPr>
          <p:grpSpPr>
            <a:xfrm>
              <a:off x="6286101" y="2182156"/>
              <a:ext cx="361172" cy="237638"/>
              <a:chOff x="6272250" y="2176550"/>
              <a:chExt cx="340825" cy="224250"/>
            </a:xfrm>
          </p:grpSpPr>
          <p:sp>
            <p:nvSpPr>
              <p:cNvPr id="413" name="Google Shape;413;p31"/>
              <p:cNvSpPr/>
              <p:nvPr/>
            </p:nvSpPr>
            <p:spPr>
              <a:xfrm>
                <a:off x="6272250" y="2176550"/>
                <a:ext cx="340825" cy="224250"/>
              </a:xfrm>
              <a:custGeom>
                <a:avLst/>
                <a:gdLst/>
                <a:ahLst/>
                <a:cxnLst/>
                <a:rect l="l" t="t" r="r" b="b"/>
                <a:pathLst>
                  <a:path w="13633" h="8970" extrusionOk="0">
                    <a:moveTo>
                      <a:pt x="6528" y="582"/>
                    </a:moveTo>
                    <a:cubicBezTo>
                      <a:pt x="7022" y="582"/>
                      <a:pt x="7518" y="709"/>
                      <a:pt x="7966" y="969"/>
                    </a:cubicBezTo>
                    <a:cubicBezTo>
                      <a:pt x="7584" y="1242"/>
                      <a:pt x="7381" y="1702"/>
                      <a:pt x="7440" y="2169"/>
                    </a:cubicBezTo>
                    <a:cubicBezTo>
                      <a:pt x="7459" y="2309"/>
                      <a:pt x="7579" y="2415"/>
                      <a:pt x="7721" y="2415"/>
                    </a:cubicBezTo>
                    <a:cubicBezTo>
                      <a:pt x="7734" y="2415"/>
                      <a:pt x="7746" y="2415"/>
                      <a:pt x="7759" y="2414"/>
                    </a:cubicBezTo>
                    <a:cubicBezTo>
                      <a:pt x="7913" y="2393"/>
                      <a:pt x="8024" y="2251"/>
                      <a:pt x="8003" y="2097"/>
                    </a:cubicBezTo>
                    <a:cubicBezTo>
                      <a:pt x="7955" y="1710"/>
                      <a:pt x="8228" y="1356"/>
                      <a:pt x="8615" y="1306"/>
                    </a:cubicBezTo>
                    <a:cubicBezTo>
                      <a:pt x="8629" y="1304"/>
                      <a:pt x="8643" y="1301"/>
                      <a:pt x="8657" y="1297"/>
                    </a:cubicBezTo>
                    <a:cubicBezTo>
                      <a:pt x="8776" y="1278"/>
                      <a:pt x="8894" y="1269"/>
                      <a:pt x="9014" y="1269"/>
                    </a:cubicBezTo>
                    <a:cubicBezTo>
                      <a:pt x="10198" y="1269"/>
                      <a:pt x="11208" y="2106"/>
                      <a:pt x="11456" y="3233"/>
                    </a:cubicBezTo>
                    <a:cubicBezTo>
                      <a:pt x="11453" y="3233"/>
                      <a:pt x="11451" y="3233"/>
                      <a:pt x="11448" y="3233"/>
                    </a:cubicBezTo>
                    <a:cubicBezTo>
                      <a:pt x="10852" y="3233"/>
                      <a:pt x="10318" y="3600"/>
                      <a:pt x="10102" y="4156"/>
                    </a:cubicBezTo>
                    <a:cubicBezTo>
                      <a:pt x="10042" y="4304"/>
                      <a:pt x="10116" y="4471"/>
                      <a:pt x="10264" y="4529"/>
                    </a:cubicBezTo>
                    <a:cubicBezTo>
                      <a:pt x="10297" y="4542"/>
                      <a:pt x="10332" y="4548"/>
                      <a:pt x="10365" y="4548"/>
                    </a:cubicBezTo>
                    <a:cubicBezTo>
                      <a:pt x="10481" y="4548"/>
                      <a:pt x="10590" y="4477"/>
                      <a:pt x="10632" y="4360"/>
                    </a:cubicBezTo>
                    <a:cubicBezTo>
                      <a:pt x="10765" y="4016"/>
                      <a:pt x="11095" y="3799"/>
                      <a:pt x="11451" y="3799"/>
                    </a:cubicBezTo>
                    <a:cubicBezTo>
                      <a:pt x="11513" y="3799"/>
                      <a:pt x="11576" y="3806"/>
                      <a:pt x="11638" y="3819"/>
                    </a:cubicBezTo>
                    <a:cubicBezTo>
                      <a:pt x="11660" y="3836"/>
                      <a:pt x="11685" y="3849"/>
                      <a:pt x="11712" y="3857"/>
                    </a:cubicBezTo>
                    <a:cubicBezTo>
                      <a:pt x="12610" y="4158"/>
                      <a:pt x="13156" y="5064"/>
                      <a:pt x="13005" y="5999"/>
                    </a:cubicBezTo>
                    <a:cubicBezTo>
                      <a:pt x="12854" y="6933"/>
                      <a:pt x="12047" y="7619"/>
                      <a:pt x="11100" y="7621"/>
                    </a:cubicBezTo>
                    <a:lnTo>
                      <a:pt x="11100" y="7623"/>
                    </a:lnTo>
                    <a:cubicBezTo>
                      <a:pt x="10755" y="7621"/>
                      <a:pt x="10415" y="7527"/>
                      <a:pt x="10117" y="7351"/>
                    </a:cubicBezTo>
                    <a:cubicBezTo>
                      <a:pt x="10072" y="7325"/>
                      <a:pt x="10021" y="7311"/>
                      <a:pt x="9968" y="7311"/>
                    </a:cubicBezTo>
                    <a:lnTo>
                      <a:pt x="7724" y="7311"/>
                    </a:lnTo>
                    <a:cubicBezTo>
                      <a:pt x="7930" y="6777"/>
                      <a:pt x="7802" y="6173"/>
                      <a:pt x="7398" y="5769"/>
                    </a:cubicBezTo>
                    <a:cubicBezTo>
                      <a:pt x="7343" y="5713"/>
                      <a:pt x="7270" y="5686"/>
                      <a:pt x="7198" y="5686"/>
                    </a:cubicBezTo>
                    <a:cubicBezTo>
                      <a:pt x="7115" y="5686"/>
                      <a:pt x="7033" y="5722"/>
                      <a:pt x="6977" y="5793"/>
                    </a:cubicBezTo>
                    <a:cubicBezTo>
                      <a:pt x="6886" y="5906"/>
                      <a:pt x="6897" y="6070"/>
                      <a:pt x="6999" y="6172"/>
                    </a:cubicBezTo>
                    <a:cubicBezTo>
                      <a:pt x="7317" y="6491"/>
                      <a:pt x="7340" y="7000"/>
                      <a:pt x="7053" y="7346"/>
                    </a:cubicBezTo>
                    <a:cubicBezTo>
                      <a:pt x="7030" y="7359"/>
                      <a:pt x="7010" y="7374"/>
                      <a:pt x="6991" y="7392"/>
                    </a:cubicBezTo>
                    <a:cubicBezTo>
                      <a:pt x="6324" y="8030"/>
                      <a:pt x="5457" y="8357"/>
                      <a:pt x="4585" y="8357"/>
                    </a:cubicBezTo>
                    <a:cubicBezTo>
                      <a:pt x="3896" y="8357"/>
                      <a:pt x="3204" y="8153"/>
                      <a:pt x="2604" y="7736"/>
                    </a:cubicBezTo>
                    <a:cubicBezTo>
                      <a:pt x="2596" y="7730"/>
                      <a:pt x="2587" y="7725"/>
                      <a:pt x="2579" y="7721"/>
                    </a:cubicBezTo>
                    <a:cubicBezTo>
                      <a:pt x="2191" y="7270"/>
                      <a:pt x="2213" y="6598"/>
                      <a:pt x="2631" y="6175"/>
                    </a:cubicBezTo>
                    <a:cubicBezTo>
                      <a:pt x="2735" y="6072"/>
                      <a:pt x="2745" y="5908"/>
                      <a:pt x="2656" y="5793"/>
                    </a:cubicBezTo>
                    <a:cubicBezTo>
                      <a:pt x="2599" y="5722"/>
                      <a:pt x="2517" y="5686"/>
                      <a:pt x="2434" y="5686"/>
                    </a:cubicBezTo>
                    <a:cubicBezTo>
                      <a:pt x="2362" y="5686"/>
                      <a:pt x="2289" y="5714"/>
                      <a:pt x="2233" y="5769"/>
                    </a:cubicBezTo>
                    <a:cubicBezTo>
                      <a:pt x="1759" y="6245"/>
                      <a:pt x="1607" y="6955"/>
                      <a:pt x="1846" y="7584"/>
                    </a:cubicBezTo>
                    <a:cubicBezTo>
                      <a:pt x="1264" y="7385"/>
                      <a:pt x="819" y="6910"/>
                      <a:pt x="659" y="6315"/>
                    </a:cubicBezTo>
                    <a:cubicBezTo>
                      <a:pt x="500" y="5722"/>
                      <a:pt x="648" y="5087"/>
                      <a:pt x="1052" y="4626"/>
                    </a:cubicBezTo>
                    <a:cubicBezTo>
                      <a:pt x="1092" y="4580"/>
                      <a:pt x="1117" y="4523"/>
                      <a:pt x="1124" y="4463"/>
                    </a:cubicBezTo>
                    <a:cubicBezTo>
                      <a:pt x="1297" y="2986"/>
                      <a:pt x="2389" y="1782"/>
                      <a:pt x="3843" y="1465"/>
                    </a:cubicBezTo>
                    <a:lnTo>
                      <a:pt x="3843" y="1465"/>
                    </a:lnTo>
                    <a:cubicBezTo>
                      <a:pt x="3607" y="2075"/>
                      <a:pt x="3754" y="2766"/>
                      <a:pt x="4217" y="3229"/>
                    </a:cubicBezTo>
                    <a:cubicBezTo>
                      <a:pt x="4273" y="3285"/>
                      <a:pt x="4346" y="3313"/>
                      <a:pt x="4418" y="3313"/>
                    </a:cubicBezTo>
                    <a:cubicBezTo>
                      <a:pt x="4505" y="3313"/>
                      <a:pt x="4591" y="3273"/>
                      <a:pt x="4648" y="3195"/>
                    </a:cubicBezTo>
                    <a:cubicBezTo>
                      <a:pt x="4729" y="3081"/>
                      <a:pt x="4715" y="2925"/>
                      <a:pt x="4617" y="2825"/>
                    </a:cubicBezTo>
                    <a:cubicBezTo>
                      <a:pt x="4214" y="2423"/>
                      <a:pt x="4192" y="1779"/>
                      <a:pt x="4564" y="1350"/>
                    </a:cubicBezTo>
                    <a:cubicBezTo>
                      <a:pt x="4582" y="1339"/>
                      <a:pt x="4599" y="1326"/>
                      <a:pt x="4615" y="1312"/>
                    </a:cubicBezTo>
                    <a:cubicBezTo>
                      <a:pt x="5154" y="830"/>
                      <a:pt x="5839" y="582"/>
                      <a:pt x="6528" y="582"/>
                    </a:cubicBezTo>
                    <a:close/>
                    <a:moveTo>
                      <a:pt x="6528" y="0"/>
                    </a:moveTo>
                    <a:cubicBezTo>
                      <a:pt x="5734" y="0"/>
                      <a:pt x="4942" y="272"/>
                      <a:pt x="4298" y="813"/>
                    </a:cubicBezTo>
                    <a:cubicBezTo>
                      <a:pt x="2376" y="947"/>
                      <a:pt x="810" y="2410"/>
                      <a:pt x="543" y="4320"/>
                    </a:cubicBezTo>
                    <a:cubicBezTo>
                      <a:pt x="192" y="4754"/>
                      <a:pt x="0" y="5295"/>
                      <a:pt x="0" y="5853"/>
                    </a:cubicBezTo>
                    <a:cubicBezTo>
                      <a:pt x="0" y="7162"/>
                      <a:pt x="1041" y="8239"/>
                      <a:pt x="2341" y="8293"/>
                    </a:cubicBezTo>
                    <a:cubicBezTo>
                      <a:pt x="3025" y="8747"/>
                      <a:pt x="3807" y="8970"/>
                      <a:pt x="4586" y="8970"/>
                    </a:cubicBezTo>
                    <a:cubicBezTo>
                      <a:pt x="5569" y="8970"/>
                      <a:pt x="6546" y="8615"/>
                      <a:pt x="7315" y="7922"/>
                    </a:cubicBezTo>
                    <a:lnTo>
                      <a:pt x="9890" y="7922"/>
                    </a:lnTo>
                    <a:cubicBezTo>
                      <a:pt x="10261" y="8126"/>
                      <a:pt x="10677" y="8234"/>
                      <a:pt x="11102" y="8234"/>
                    </a:cubicBezTo>
                    <a:cubicBezTo>
                      <a:pt x="12496" y="8234"/>
                      <a:pt x="13630" y="7100"/>
                      <a:pt x="13630" y="5705"/>
                    </a:cubicBezTo>
                    <a:cubicBezTo>
                      <a:pt x="13632" y="4688"/>
                      <a:pt x="13022" y="3769"/>
                      <a:pt x="12086" y="3376"/>
                    </a:cubicBezTo>
                    <a:cubicBezTo>
                      <a:pt x="11880" y="1836"/>
                      <a:pt x="10567" y="687"/>
                      <a:pt x="9014" y="687"/>
                    </a:cubicBezTo>
                    <a:cubicBezTo>
                      <a:pt x="8886" y="687"/>
                      <a:pt x="8760" y="696"/>
                      <a:pt x="8632" y="713"/>
                    </a:cubicBezTo>
                    <a:cubicBezTo>
                      <a:pt x="8010" y="237"/>
                      <a:pt x="7268" y="0"/>
                      <a:pt x="65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1"/>
              <p:cNvSpPr/>
              <p:nvPr/>
            </p:nvSpPr>
            <p:spPr>
              <a:xfrm>
                <a:off x="6538150" y="2309325"/>
                <a:ext cx="33500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325" extrusionOk="0">
                    <a:moveTo>
                      <a:pt x="1056" y="1"/>
                    </a:moveTo>
                    <a:cubicBezTo>
                      <a:pt x="1053" y="1"/>
                      <a:pt x="1050" y="1"/>
                      <a:pt x="1048" y="1"/>
                    </a:cubicBezTo>
                    <a:cubicBezTo>
                      <a:pt x="470" y="1"/>
                      <a:pt x="1" y="471"/>
                      <a:pt x="1" y="1048"/>
                    </a:cubicBezTo>
                    <a:cubicBezTo>
                      <a:pt x="4" y="1202"/>
                      <a:pt x="130" y="1324"/>
                      <a:pt x="283" y="1324"/>
                    </a:cubicBezTo>
                    <a:cubicBezTo>
                      <a:pt x="438" y="1324"/>
                      <a:pt x="564" y="1202"/>
                      <a:pt x="567" y="1048"/>
                    </a:cubicBezTo>
                    <a:cubicBezTo>
                      <a:pt x="567" y="783"/>
                      <a:pt x="782" y="567"/>
                      <a:pt x="1048" y="567"/>
                    </a:cubicBezTo>
                    <a:cubicBezTo>
                      <a:pt x="1050" y="567"/>
                      <a:pt x="1053" y="568"/>
                      <a:pt x="1056" y="568"/>
                    </a:cubicBezTo>
                    <a:cubicBezTo>
                      <a:pt x="1213" y="568"/>
                      <a:pt x="1339" y="441"/>
                      <a:pt x="1339" y="283"/>
                    </a:cubicBezTo>
                    <a:cubicBezTo>
                      <a:pt x="1339" y="127"/>
                      <a:pt x="1213" y="1"/>
                      <a:pt x="1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1"/>
              <p:cNvSpPr/>
              <p:nvPr/>
            </p:nvSpPr>
            <p:spPr>
              <a:xfrm>
                <a:off x="6369950" y="2300850"/>
                <a:ext cx="38050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1522" extrusionOk="0">
                    <a:moveTo>
                      <a:pt x="1245" y="0"/>
                    </a:moveTo>
                    <a:cubicBezTo>
                      <a:pt x="557" y="0"/>
                      <a:pt x="0" y="557"/>
                      <a:pt x="0" y="1243"/>
                    </a:cubicBezTo>
                    <a:cubicBezTo>
                      <a:pt x="3" y="1398"/>
                      <a:pt x="130" y="1521"/>
                      <a:pt x="284" y="1521"/>
                    </a:cubicBezTo>
                    <a:cubicBezTo>
                      <a:pt x="437" y="1521"/>
                      <a:pt x="564" y="1398"/>
                      <a:pt x="568" y="1243"/>
                    </a:cubicBezTo>
                    <a:cubicBezTo>
                      <a:pt x="568" y="871"/>
                      <a:pt x="871" y="568"/>
                      <a:pt x="1245" y="566"/>
                    </a:cubicBezTo>
                    <a:cubicBezTo>
                      <a:pt x="1398" y="563"/>
                      <a:pt x="1521" y="437"/>
                      <a:pt x="1521" y="282"/>
                    </a:cubicBezTo>
                    <a:cubicBezTo>
                      <a:pt x="1521" y="130"/>
                      <a:pt x="1398" y="3"/>
                      <a:pt x="1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6431575" y="2256125"/>
                <a:ext cx="55875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1278" extrusionOk="0">
                    <a:moveTo>
                      <a:pt x="813" y="0"/>
                    </a:moveTo>
                    <a:cubicBezTo>
                      <a:pt x="610" y="0"/>
                      <a:pt x="404" y="42"/>
                      <a:pt x="206" y="131"/>
                    </a:cubicBezTo>
                    <a:cubicBezTo>
                      <a:pt x="64" y="195"/>
                      <a:pt x="0" y="363"/>
                      <a:pt x="64" y="505"/>
                    </a:cubicBezTo>
                    <a:cubicBezTo>
                      <a:pt x="111" y="611"/>
                      <a:pt x="215" y="673"/>
                      <a:pt x="323" y="673"/>
                    </a:cubicBezTo>
                    <a:cubicBezTo>
                      <a:pt x="362" y="673"/>
                      <a:pt x="401" y="665"/>
                      <a:pt x="439" y="649"/>
                    </a:cubicBezTo>
                    <a:cubicBezTo>
                      <a:pt x="561" y="594"/>
                      <a:pt x="689" y="568"/>
                      <a:pt x="815" y="568"/>
                    </a:cubicBezTo>
                    <a:cubicBezTo>
                      <a:pt x="1165" y="568"/>
                      <a:pt x="1500" y="769"/>
                      <a:pt x="1654" y="1110"/>
                    </a:cubicBezTo>
                    <a:cubicBezTo>
                      <a:pt x="1701" y="1215"/>
                      <a:pt x="1804" y="1277"/>
                      <a:pt x="1912" y="1277"/>
                    </a:cubicBezTo>
                    <a:cubicBezTo>
                      <a:pt x="1951" y="1277"/>
                      <a:pt x="1990" y="1269"/>
                      <a:pt x="2028" y="1252"/>
                    </a:cubicBezTo>
                    <a:cubicBezTo>
                      <a:pt x="2172" y="1188"/>
                      <a:pt x="2234" y="1020"/>
                      <a:pt x="2170" y="878"/>
                    </a:cubicBezTo>
                    <a:cubicBezTo>
                      <a:pt x="1922" y="327"/>
                      <a:pt x="1381" y="0"/>
                      <a:pt x="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7" name="Google Shape;417;p31"/>
          <p:cNvGrpSpPr/>
          <p:nvPr/>
        </p:nvGrpSpPr>
        <p:grpSpPr>
          <a:xfrm rot="7654061" flipH="1">
            <a:off x="3114952" y="2588211"/>
            <a:ext cx="391221" cy="197542"/>
            <a:chOff x="2833209" y="3403892"/>
            <a:chExt cx="252891" cy="127694"/>
          </a:xfrm>
        </p:grpSpPr>
        <p:sp>
          <p:nvSpPr>
            <p:cNvPr id="418" name="Google Shape;418;p31"/>
            <p:cNvSpPr/>
            <p:nvPr/>
          </p:nvSpPr>
          <p:spPr>
            <a:xfrm>
              <a:off x="2833209" y="3452486"/>
              <a:ext cx="248300" cy="79100"/>
            </a:xfrm>
            <a:custGeom>
              <a:avLst/>
              <a:gdLst/>
              <a:ahLst/>
              <a:cxnLst/>
              <a:rect l="l" t="t" r="r" b="b"/>
              <a:pathLst>
                <a:path w="14512" h="3164" extrusionOk="0">
                  <a:moveTo>
                    <a:pt x="0" y="3164"/>
                  </a:moveTo>
                  <a:cubicBezTo>
                    <a:pt x="2191" y="-1211"/>
                    <a:pt x="9714" y="2"/>
                    <a:pt x="14512" y="959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2985075" y="3477383"/>
              <a:ext cx="96425" cy="32150"/>
            </a:xfrm>
            <a:custGeom>
              <a:avLst/>
              <a:gdLst/>
              <a:ahLst/>
              <a:cxnLst/>
              <a:rect l="l" t="t" r="r" b="b"/>
              <a:pathLst>
                <a:path w="3857" h="1286" extrusionOk="0">
                  <a:moveTo>
                    <a:pt x="3857" y="0"/>
                  </a:moveTo>
                  <a:cubicBezTo>
                    <a:pt x="2542" y="329"/>
                    <a:pt x="1238" y="735"/>
                    <a:pt x="0" y="1286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3044775" y="3403892"/>
              <a:ext cx="41325" cy="78075"/>
            </a:xfrm>
            <a:custGeom>
              <a:avLst/>
              <a:gdLst/>
              <a:ahLst/>
              <a:cxnLst/>
              <a:rect l="l" t="t" r="r" b="b"/>
              <a:pathLst>
                <a:path w="1653" h="3123" extrusionOk="0">
                  <a:moveTo>
                    <a:pt x="1653" y="3123"/>
                  </a:moveTo>
                  <a:cubicBezTo>
                    <a:pt x="711" y="2417"/>
                    <a:pt x="706" y="94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31"/>
          <p:cNvGrpSpPr/>
          <p:nvPr/>
        </p:nvGrpSpPr>
        <p:grpSpPr>
          <a:xfrm rot="3145939">
            <a:off x="2983315" y="3550324"/>
            <a:ext cx="391221" cy="197542"/>
            <a:chOff x="2833209" y="3403892"/>
            <a:chExt cx="252891" cy="127694"/>
          </a:xfrm>
        </p:grpSpPr>
        <p:sp>
          <p:nvSpPr>
            <p:cNvPr id="422" name="Google Shape;422;p31"/>
            <p:cNvSpPr/>
            <p:nvPr/>
          </p:nvSpPr>
          <p:spPr>
            <a:xfrm>
              <a:off x="2833209" y="3452486"/>
              <a:ext cx="248300" cy="79100"/>
            </a:xfrm>
            <a:custGeom>
              <a:avLst/>
              <a:gdLst/>
              <a:ahLst/>
              <a:cxnLst/>
              <a:rect l="l" t="t" r="r" b="b"/>
              <a:pathLst>
                <a:path w="14512" h="3164" extrusionOk="0">
                  <a:moveTo>
                    <a:pt x="0" y="3164"/>
                  </a:moveTo>
                  <a:cubicBezTo>
                    <a:pt x="2191" y="-1211"/>
                    <a:pt x="9714" y="2"/>
                    <a:pt x="14512" y="959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2985075" y="3477383"/>
              <a:ext cx="96425" cy="32150"/>
            </a:xfrm>
            <a:custGeom>
              <a:avLst/>
              <a:gdLst/>
              <a:ahLst/>
              <a:cxnLst/>
              <a:rect l="l" t="t" r="r" b="b"/>
              <a:pathLst>
                <a:path w="3857" h="1286" extrusionOk="0">
                  <a:moveTo>
                    <a:pt x="3857" y="0"/>
                  </a:moveTo>
                  <a:cubicBezTo>
                    <a:pt x="2542" y="329"/>
                    <a:pt x="1238" y="735"/>
                    <a:pt x="0" y="1286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3044775" y="3403892"/>
              <a:ext cx="41325" cy="78075"/>
            </a:xfrm>
            <a:custGeom>
              <a:avLst/>
              <a:gdLst/>
              <a:ahLst/>
              <a:cxnLst/>
              <a:rect l="l" t="t" r="r" b="b"/>
              <a:pathLst>
                <a:path w="1653" h="3123" extrusionOk="0">
                  <a:moveTo>
                    <a:pt x="1653" y="3123"/>
                  </a:moveTo>
                  <a:cubicBezTo>
                    <a:pt x="711" y="2417"/>
                    <a:pt x="706" y="94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31"/>
          <p:cNvGrpSpPr/>
          <p:nvPr/>
        </p:nvGrpSpPr>
        <p:grpSpPr>
          <a:xfrm rot="10800000">
            <a:off x="1576067" y="2995781"/>
            <a:ext cx="306795" cy="214227"/>
            <a:chOff x="6727357" y="3095382"/>
            <a:chExt cx="306795" cy="214227"/>
          </a:xfrm>
        </p:grpSpPr>
        <p:grpSp>
          <p:nvGrpSpPr>
            <p:cNvPr id="426" name="Google Shape;426;p31"/>
            <p:cNvGrpSpPr/>
            <p:nvPr/>
          </p:nvGrpSpPr>
          <p:grpSpPr>
            <a:xfrm rot="1502960" flipH="1">
              <a:off x="6754605" y="3120782"/>
              <a:ext cx="156286" cy="163428"/>
              <a:chOff x="2985075" y="3403892"/>
              <a:chExt cx="101025" cy="105641"/>
            </a:xfrm>
          </p:grpSpPr>
          <p:sp>
            <p:nvSpPr>
              <p:cNvPr id="427" name="Google Shape;427;p31"/>
              <p:cNvSpPr/>
              <p:nvPr/>
            </p:nvSpPr>
            <p:spPr>
              <a:xfrm>
                <a:off x="2985075" y="3477383"/>
                <a:ext cx="96425" cy="32150"/>
              </a:xfrm>
              <a:custGeom>
                <a:avLst/>
                <a:gdLst/>
                <a:ahLst/>
                <a:cxnLst/>
                <a:rect l="l" t="t" r="r" b="b"/>
                <a:pathLst>
                  <a:path w="3857" h="1286" extrusionOk="0">
                    <a:moveTo>
                      <a:pt x="3857" y="0"/>
                    </a:moveTo>
                    <a:cubicBezTo>
                      <a:pt x="2542" y="329"/>
                      <a:pt x="1238" y="735"/>
                      <a:pt x="0" y="1286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1"/>
              <p:cNvSpPr/>
              <p:nvPr/>
            </p:nvSpPr>
            <p:spPr>
              <a:xfrm>
                <a:off x="3044775" y="3403892"/>
                <a:ext cx="41325" cy="78075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3123" extrusionOk="0">
                    <a:moveTo>
                      <a:pt x="1653" y="3123"/>
                    </a:moveTo>
                    <a:cubicBezTo>
                      <a:pt x="711" y="2417"/>
                      <a:pt x="706" y="942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9" name="Google Shape;429;p31"/>
            <p:cNvSpPr/>
            <p:nvPr/>
          </p:nvSpPr>
          <p:spPr>
            <a:xfrm rot="6299960" flipH="1">
              <a:off x="6862270" y="3072434"/>
              <a:ext cx="73498" cy="260107"/>
            </a:xfrm>
            <a:custGeom>
              <a:avLst/>
              <a:gdLst/>
              <a:ahLst/>
              <a:cxnLst/>
              <a:rect l="l" t="t" r="r" b="b"/>
              <a:pathLst>
                <a:path w="2940" h="52538" extrusionOk="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31"/>
          <p:cNvGrpSpPr/>
          <p:nvPr/>
        </p:nvGrpSpPr>
        <p:grpSpPr>
          <a:xfrm rot="7654061" flipH="1">
            <a:off x="5821590" y="3689986"/>
            <a:ext cx="391221" cy="197542"/>
            <a:chOff x="2833209" y="3403892"/>
            <a:chExt cx="252891" cy="127694"/>
          </a:xfrm>
        </p:grpSpPr>
        <p:sp>
          <p:nvSpPr>
            <p:cNvPr id="431" name="Google Shape;431;p31"/>
            <p:cNvSpPr/>
            <p:nvPr/>
          </p:nvSpPr>
          <p:spPr>
            <a:xfrm>
              <a:off x="2833209" y="3452486"/>
              <a:ext cx="248300" cy="79100"/>
            </a:xfrm>
            <a:custGeom>
              <a:avLst/>
              <a:gdLst/>
              <a:ahLst/>
              <a:cxnLst/>
              <a:rect l="l" t="t" r="r" b="b"/>
              <a:pathLst>
                <a:path w="14512" h="3164" extrusionOk="0">
                  <a:moveTo>
                    <a:pt x="0" y="3164"/>
                  </a:moveTo>
                  <a:cubicBezTo>
                    <a:pt x="2191" y="-1211"/>
                    <a:pt x="9714" y="2"/>
                    <a:pt x="14512" y="959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2985075" y="3477383"/>
              <a:ext cx="96425" cy="32150"/>
            </a:xfrm>
            <a:custGeom>
              <a:avLst/>
              <a:gdLst/>
              <a:ahLst/>
              <a:cxnLst/>
              <a:rect l="l" t="t" r="r" b="b"/>
              <a:pathLst>
                <a:path w="3857" h="1286" extrusionOk="0">
                  <a:moveTo>
                    <a:pt x="3857" y="0"/>
                  </a:moveTo>
                  <a:cubicBezTo>
                    <a:pt x="2542" y="329"/>
                    <a:pt x="1238" y="735"/>
                    <a:pt x="0" y="1286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3044775" y="3403892"/>
              <a:ext cx="41325" cy="78075"/>
            </a:xfrm>
            <a:custGeom>
              <a:avLst/>
              <a:gdLst/>
              <a:ahLst/>
              <a:cxnLst/>
              <a:rect l="l" t="t" r="r" b="b"/>
              <a:pathLst>
                <a:path w="1653" h="3123" extrusionOk="0">
                  <a:moveTo>
                    <a:pt x="1653" y="3123"/>
                  </a:moveTo>
                  <a:cubicBezTo>
                    <a:pt x="711" y="2417"/>
                    <a:pt x="706" y="94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434;p31"/>
          <p:cNvGrpSpPr/>
          <p:nvPr/>
        </p:nvGrpSpPr>
        <p:grpSpPr>
          <a:xfrm rot="3145939">
            <a:off x="5735715" y="2637300"/>
            <a:ext cx="391221" cy="197542"/>
            <a:chOff x="2833209" y="3403892"/>
            <a:chExt cx="252891" cy="127694"/>
          </a:xfrm>
        </p:grpSpPr>
        <p:sp>
          <p:nvSpPr>
            <p:cNvPr id="435" name="Google Shape;435;p31"/>
            <p:cNvSpPr/>
            <p:nvPr/>
          </p:nvSpPr>
          <p:spPr>
            <a:xfrm>
              <a:off x="2833209" y="3452486"/>
              <a:ext cx="248300" cy="79100"/>
            </a:xfrm>
            <a:custGeom>
              <a:avLst/>
              <a:gdLst/>
              <a:ahLst/>
              <a:cxnLst/>
              <a:rect l="l" t="t" r="r" b="b"/>
              <a:pathLst>
                <a:path w="14512" h="3164" extrusionOk="0">
                  <a:moveTo>
                    <a:pt x="0" y="3164"/>
                  </a:moveTo>
                  <a:cubicBezTo>
                    <a:pt x="2191" y="-1211"/>
                    <a:pt x="9714" y="2"/>
                    <a:pt x="14512" y="959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2985075" y="3477383"/>
              <a:ext cx="96425" cy="32150"/>
            </a:xfrm>
            <a:custGeom>
              <a:avLst/>
              <a:gdLst/>
              <a:ahLst/>
              <a:cxnLst/>
              <a:rect l="l" t="t" r="r" b="b"/>
              <a:pathLst>
                <a:path w="3857" h="1286" extrusionOk="0">
                  <a:moveTo>
                    <a:pt x="3857" y="0"/>
                  </a:moveTo>
                  <a:cubicBezTo>
                    <a:pt x="2542" y="329"/>
                    <a:pt x="1238" y="735"/>
                    <a:pt x="0" y="1286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044775" y="3403892"/>
              <a:ext cx="41325" cy="78075"/>
            </a:xfrm>
            <a:custGeom>
              <a:avLst/>
              <a:gdLst/>
              <a:ahLst/>
              <a:cxnLst/>
              <a:rect l="l" t="t" r="r" b="b"/>
              <a:pathLst>
                <a:path w="1653" h="3123" extrusionOk="0">
                  <a:moveTo>
                    <a:pt x="1653" y="3123"/>
                  </a:moveTo>
                  <a:cubicBezTo>
                    <a:pt x="711" y="2417"/>
                    <a:pt x="706" y="94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 rot="10800000">
            <a:off x="4571992" y="4041156"/>
            <a:ext cx="306795" cy="214227"/>
            <a:chOff x="6727357" y="3095382"/>
            <a:chExt cx="306795" cy="214227"/>
          </a:xfrm>
        </p:grpSpPr>
        <p:grpSp>
          <p:nvGrpSpPr>
            <p:cNvPr id="439" name="Google Shape;439;p31"/>
            <p:cNvGrpSpPr/>
            <p:nvPr/>
          </p:nvGrpSpPr>
          <p:grpSpPr>
            <a:xfrm rot="1502960" flipH="1">
              <a:off x="6754605" y="3120782"/>
              <a:ext cx="156286" cy="163428"/>
              <a:chOff x="2985075" y="3403892"/>
              <a:chExt cx="101025" cy="105641"/>
            </a:xfrm>
          </p:grpSpPr>
          <p:sp>
            <p:nvSpPr>
              <p:cNvPr id="440" name="Google Shape;440;p31"/>
              <p:cNvSpPr/>
              <p:nvPr/>
            </p:nvSpPr>
            <p:spPr>
              <a:xfrm>
                <a:off x="2985075" y="3477383"/>
                <a:ext cx="96425" cy="32150"/>
              </a:xfrm>
              <a:custGeom>
                <a:avLst/>
                <a:gdLst/>
                <a:ahLst/>
                <a:cxnLst/>
                <a:rect l="l" t="t" r="r" b="b"/>
                <a:pathLst>
                  <a:path w="3857" h="1286" extrusionOk="0">
                    <a:moveTo>
                      <a:pt x="3857" y="0"/>
                    </a:moveTo>
                    <a:cubicBezTo>
                      <a:pt x="2542" y="329"/>
                      <a:pt x="1238" y="735"/>
                      <a:pt x="0" y="1286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1"/>
              <p:cNvSpPr/>
              <p:nvPr/>
            </p:nvSpPr>
            <p:spPr>
              <a:xfrm>
                <a:off x="3044775" y="3403892"/>
                <a:ext cx="41325" cy="78075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3123" extrusionOk="0">
                    <a:moveTo>
                      <a:pt x="1653" y="3123"/>
                    </a:moveTo>
                    <a:cubicBezTo>
                      <a:pt x="711" y="2417"/>
                      <a:pt x="706" y="942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2" name="Google Shape;442;p31"/>
            <p:cNvSpPr/>
            <p:nvPr/>
          </p:nvSpPr>
          <p:spPr>
            <a:xfrm rot="6299960" flipH="1">
              <a:off x="6862270" y="3072434"/>
              <a:ext cx="73498" cy="260107"/>
            </a:xfrm>
            <a:custGeom>
              <a:avLst/>
              <a:gdLst/>
              <a:ahLst/>
              <a:cxnLst/>
              <a:rect l="l" t="t" r="r" b="b"/>
              <a:pathLst>
                <a:path w="2940" h="52538" extrusionOk="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31"/>
          <p:cNvSpPr/>
          <p:nvPr/>
        </p:nvSpPr>
        <p:spPr>
          <a:xfrm rot="5400000" flipH="1">
            <a:off x="4285375" y="1851750"/>
            <a:ext cx="73500" cy="1313450"/>
          </a:xfrm>
          <a:custGeom>
            <a:avLst/>
            <a:gdLst/>
            <a:ahLst/>
            <a:cxnLst/>
            <a:rect l="l" t="t" r="r" b="b"/>
            <a:pathLst>
              <a:path w="2940" h="52538" extrusionOk="0">
                <a:moveTo>
                  <a:pt x="2940" y="0"/>
                </a:moveTo>
                <a:cubicBezTo>
                  <a:pt x="2940" y="17540"/>
                  <a:pt x="0" y="34998"/>
                  <a:pt x="0" y="52538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/>
          <p:nvPr/>
        </p:nvSpPr>
        <p:spPr>
          <a:xfrm rot="5400000" flipH="1">
            <a:off x="2940725" y="2656513"/>
            <a:ext cx="73500" cy="1313450"/>
          </a:xfrm>
          <a:custGeom>
            <a:avLst/>
            <a:gdLst/>
            <a:ahLst/>
            <a:cxnLst/>
            <a:rect l="l" t="t" r="r" b="b"/>
            <a:pathLst>
              <a:path w="2940" h="52538" extrusionOk="0">
                <a:moveTo>
                  <a:pt x="2940" y="0"/>
                </a:moveTo>
                <a:cubicBezTo>
                  <a:pt x="2940" y="17540"/>
                  <a:pt x="0" y="34998"/>
                  <a:pt x="0" y="52538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31"/>
          <p:cNvGrpSpPr/>
          <p:nvPr/>
        </p:nvGrpSpPr>
        <p:grpSpPr>
          <a:xfrm rot="10800000">
            <a:off x="4978842" y="2111368"/>
            <a:ext cx="306799" cy="214227"/>
            <a:chOff x="6727354" y="3095369"/>
            <a:chExt cx="306799" cy="214227"/>
          </a:xfrm>
        </p:grpSpPr>
        <p:grpSp>
          <p:nvGrpSpPr>
            <p:cNvPr id="446" name="Google Shape;446;p31"/>
            <p:cNvGrpSpPr/>
            <p:nvPr/>
          </p:nvGrpSpPr>
          <p:grpSpPr>
            <a:xfrm rot="1502960" flipH="1">
              <a:off x="6754601" y="3120769"/>
              <a:ext cx="156286" cy="163427"/>
              <a:chOff x="2985075" y="3403892"/>
              <a:chExt cx="101025" cy="105641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985075" y="3477383"/>
                <a:ext cx="96425" cy="32150"/>
              </a:xfrm>
              <a:custGeom>
                <a:avLst/>
                <a:gdLst/>
                <a:ahLst/>
                <a:cxnLst/>
                <a:rect l="l" t="t" r="r" b="b"/>
                <a:pathLst>
                  <a:path w="3857" h="1286" extrusionOk="0">
                    <a:moveTo>
                      <a:pt x="3857" y="0"/>
                    </a:moveTo>
                    <a:cubicBezTo>
                      <a:pt x="2542" y="329"/>
                      <a:pt x="1238" y="735"/>
                      <a:pt x="0" y="1286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1"/>
              <p:cNvSpPr/>
              <p:nvPr/>
            </p:nvSpPr>
            <p:spPr>
              <a:xfrm>
                <a:off x="3044775" y="3403892"/>
                <a:ext cx="41325" cy="78075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3123" extrusionOk="0">
                    <a:moveTo>
                      <a:pt x="1653" y="3123"/>
                    </a:moveTo>
                    <a:cubicBezTo>
                      <a:pt x="711" y="2417"/>
                      <a:pt x="706" y="942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9" name="Google Shape;449;p31"/>
            <p:cNvSpPr/>
            <p:nvPr/>
          </p:nvSpPr>
          <p:spPr>
            <a:xfrm rot="6299960" flipH="1">
              <a:off x="6862261" y="3072386"/>
              <a:ext cx="73498" cy="260141"/>
            </a:xfrm>
            <a:custGeom>
              <a:avLst/>
              <a:gdLst/>
              <a:ahLst/>
              <a:cxnLst/>
              <a:rect l="l" t="t" r="r" b="b"/>
              <a:pathLst>
                <a:path w="2940" h="52538" extrusionOk="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31"/>
          <p:cNvSpPr txBox="1"/>
          <p:nvPr/>
        </p:nvSpPr>
        <p:spPr>
          <a:xfrm>
            <a:off x="5797644" y="1956538"/>
            <a:ext cx="14631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app介面測試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" name="Google Shape;451;p31"/>
          <p:cNvSpPr txBox="1"/>
          <p:nvPr/>
        </p:nvSpPr>
        <p:spPr>
          <a:xfrm>
            <a:off x="3218294" y="3849325"/>
            <a:ext cx="14631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資料庫開發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" name="Google Shape;452;p31"/>
          <p:cNvSpPr/>
          <p:nvPr/>
        </p:nvSpPr>
        <p:spPr>
          <a:xfrm rot="5400000" flipH="1">
            <a:off x="3649200" y="3721100"/>
            <a:ext cx="73500" cy="1313450"/>
          </a:xfrm>
          <a:custGeom>
            <a:avLst/>
            <a:gdLst/>
            <a:ahLst/>
            <a:cxnLst/>
            <a:rect l="l" t="t" r="r" b="b"/>
            <a:pathLst>
              <a:path w="2940" h="52538" extrusionOk="0">
                <a:moveTo>
                  <a:pt x="2940" y="0"/>
                </a:moveTo>
                <a:cubicBezTo>
                  <a:pt x="2940" y="17540"/>
                  <a:pt x="0" y="34998"/>
                  <a:pt x="0" y="52538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1"/>
          <p:cNvSpPr txBox="1"/>
          <p:nvPr/>
        </p:nvSpPr>
        <p:spPr>
          <a:xfrm>
            <a:off x="5285644" y="3879750"/>
            <a:ext cx="14631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資料庫測試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" name="Google Shape;454;p31"/>
          <p:cNvSpPr/>
          <p:nvPr/>
        </p:nvSpPr>
        <p:spPr>
          <a:xfrm rot="5400000" flipH="1">
            <a:off x="5833538" y="3721088"/>
            <a:ext cx="73500" cy="1313450"/>
          </a:xfrm>
          <a:custGeom>
            <a:avLst/>
            <a:gdLst/>
            <a:ahLst/>
            <a:cxnLst/>
            <a:rect l="l" t="t" r="r" b="b"/>
            <a:pathLst>
              <a:path w="2940" h="52538" extrusionOk="0">
                <a:moveTo>
                  <a:pt x="2940" y="0"/>
                </a:moveTo>
                <a:cubicBezTo>
                  <a:pt x="2940" y="17540"/>
                  <a:pt x="0" y="34998"/>
                  <a:pt x="0" y="52538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1"/>
          <p:cNvSpPr/>
          <p:nvPr/>
        </p:nvSpPr>
        <p:spPr>
          <a:xfrm>
            <a:off x="7196050" y="3935488"/>
            <a:ext cx="1247700" cy="597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完成開發</a:t>
            </a:r>
            <a:endParaRPr sz="2000" b="0" i="0" u="none" strike="noStrike" cap="none">
              <a:solidFill>
                <a:schemeClr val="dk1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456" name="Google Shape;456;p31"/>
          <p:cNvSpPr/>
          <p:nvPr/>
        </p:nvSpPr>
        <p:spPr>
          <a:xfrm rot="5400000" flipH="1">
            <a:off x="6112350" y="1851750"/>
            <a:ext cx="73500" cy="1313450"/>
          </a:xfrm>
          <a:custGeom>
            <a:avLst/>
            <a:gdLst/>
            <a:ahLst/>
            <a:cxnLst/>
            <a:rect l="l" t="t" r="r" b="b"/>
            <a:pathLst>
              <a:path w="2940" h="52538" extrusionOk="0">
                <a:moveTo>
                  <a:pt x="2940" y="0"/>
                </a:moveTo>
                <a:cubicBezTo>
                  <a:pt x="2940" y="17540"/>
                  <a:pt x="0" y="34998"/>
                  <a:pt x="0" y="52538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/>
          <p:cNvSpPr txBox="1"/>
          <p:nvPr/>
        </p:nvSpPr>
        <p:spPr>
          <a:xfrm>
            <a:off x="5733775" y="3063978"/>
            <a:ext cx="10155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串接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58" name="Google Shape;458;p31"/>
          <p:cNvGrpSpPr/>
          <p:nvPr/>
        </p:nvGrpSpPr>
        <p:grpSpPr>
          <a:xfrm rot="10800000">
            <a:off x="6441942" y="3155331"/>
            <a:ext cx="306799" cy="214227"/>
            <a:chOff x="6727354" y="3095369"/>
            <a:chExt cx="306799" cy="214227"/>
          </a:xfrm>
        </p:grpSpPr>
        <p:grpSp>
          <p:nvGrpSpPr>
            <p:cNvPr id="459" name="Google Shape;459;p31"/>
            <p:cNvGrpSpPr/>
            <p:nvPr/>
          </p:nvGrpSpPr>
          <p:grpSpPr>
            <a:xfrm rot="1502960" flipH="1">
              <a:off x="6754601" y="3120769"/>
              <a:ext cx="156286" cy="163427"/>
              <a:chOff x="2985075" y="3403892"/>
              <a:chExt cx="101025" cy="105641"/>
            </a:xfrm>
          </p:grpSpPr>
          <p:sp>
            <p:nvSpPr>
              <p:cNvPr id="460" name="Google Shape;460;p31"/>
              <p:cNvSpPr/>
              <p:nvPr/>
            </p:nvSpPr>
            <p:spPr>
              <a:xfrm>
                <a:off x="2985075" y="3477383"/>
                <a:ext cx="96425" cy="32150"/>
              </a:xfrm>
              <a:custGeom>
                <a:avLst/>
                <a:gdLst/>
                <a:ahLst/>
                <a:cxnLst/>
                <a:rect l="l" t="t" r="r" b="b"/>
                <a:pathLst>
                  <a:path w="3857" h="1286" extrusionOk="0">
                    <a:moveTo>
                      <a:pt x="3857" y="0"/>
                    </a:moveTo>
                    <a:cubicBezTo>
                      <a:pt x="2542" y="329"/>
                      <a:pt x="1238" y="735"/>
                      <a:pt x="0" y="1286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1"/>
              <p:cNvSpPr/>
              <p:nvPr/>
            </p:nvSpPr>
            <p:spPr>
              <a:xfrm>
                <a:off x="3044775" y="3403892"/>
                <a:ext cx="41325" cy="78075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3123" extrusionOk="0">
                    <a:moveTo>
                      <a:pt x="1653" y="3123"/>
                    </a:moveTo>
                    <a:cubicBezTo>
                      <a:pt x="711" y="2417"/>
                      <a:pt x="706" y="942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2" name="Google Shape;462;p31"/>
            <p:cNvSpPr/>
            <p:nvPr/>
          </p:nvSpPr>
          <p:spPr>
            <a:xfrm rot="6299960" flipH="1">
              <a:off x="6862261" y="3072386"/>
              <a:ext cx="73498" cy="260141"/>
            </a:xfrm>
            <a:custGeom>
              <a:avLst/>
              <a:gdLst/>
              <a:ahLst/>
              <a:cxnLst/>
              <a:rect l="l" t="t" r="r" b="b"/>
              <a:pathLst>
                <a:path w="2940" h="52538" extrusionOk="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31"/>
          <p:cNvSpPr txBox="1"/>
          <p:nvPr/>
        </p:nvSpPr>
        <p:spPr>
          <a:xfrm>
            <a:off x="6960900" y="2997663"/>
            <a:ext cx="14631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測試app功能</a:t>
            </a:r>
            <a:endParaRPr sz="14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64" name="Google Shape;464;p31"/>
          <p:cNvGrpSpPr/>
          <p:nvPr/>
        </p:nvGrpSpPr>
        <p:grpSpPr>
          <a:xfrm>
            <a:off x="6768063" y="3041913"/>
            <a:ext cx="395100" cy="441029"/>
            <a:chOff x="3310238" y="1655788"/>
            <a:chExt cx="395100" cy="441029"/>
          </a:xfrm>
        </p:grpSpPr>
        <p:sp>
          <p:nvSpPr>
            <p:cNvPr id="465" name="Google Shape;465;p31"/>
            <p:cNvSpPr/>
            <p:nvPr/>
          </p:nvSpPr>
          <p:spPr>
            <a:xfrm>
              <a:off x="3310238" y="1655788"/>
              <a:ext cx="395100" cy="36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3314742" y="1735857"/>
              <a:ext cx="233690" cy="360960"/>
            </a:xfrm>
            <a:custGeom>
              <a:avLst/>
              <a:gdLst/>
              <a:ahLst/>
              <a:cxnLst/>
              <a:rect l="l" t="t" r="r" b="b"/>
              <a:pathLst>
                <a:path w="8821" h="13625" extrusionOk="0">
                  <a:moveTo>
                    <a:pt x="4400" y="6706"/>
                  </a:moveTo>
                  <a:cubicBezTo>
                    <a:pt x="4684" y="6706"/>
                    <a:pt x="4826" y="7049"/>
                    <a:pt x="4624" y="7249"/>
                  </a:cubicBezTo>
                  <a:cubicBezTo>
                    <a:pt x="4560" y="7314"/>
                    <a:pt x="4480" y="7343"/>
                    <a:pt x="4402" y="7343"/>
                  </a:cubicBezTo>
                  <a:cubicBezTo>
                    <a:pt x="4238" y="7343"/>
                    <a:pt x="4081" y="7216"/>
                    <a:pt x="4081" y="7024"/>
                  </a:cubicBezTo>
                  <a:cubicBezTo>
                    <a:pt x="4081" y="6848"/>
                    <a:pt x="4223" y="6706"/>
                    <a:pt x="4400" y="6706"/>
                  </a:cubicBezTo>
                  <a:close/>
                  <a:moveTo>
                    <a:pt x="4103" y="2108"/>
                  </a:moveTo>
                  <a:lnTo>
                    <a:pt x="4103" y="6143"/>
                  </a:lnTo>
                  <a:cubicBezTo>
                    <a:pt x="3645" y="6302"/>
                    <a:pt x="3384" y="6785"/>
                    <a:pt x="3504" y="7256"/>
                  </a:cubicBezTo>
                  <a:cubicBezTo>
                    <a:pt x="3585" y="7589"/>
                    <a:pt x="3846" y="7849"/>
                    <a:pt x="4178" y="7930"/>
                  </a:cubicBezTo>
                  <a:cubicBezTo>
                    <a:pt x="4256" y="7950"/>
                    <a:pt x="4334" y="7960"/>
                    <a:pt x="4412" y="7960"/>
                  </a:cubicBezTo>
                  <a:cubicBezTo>
                    <a:pt x="4815" y="7960"/>
                    <a:pt x="5184" y="7697"/>
                    <a:pt x="5306" y="7294"/>
                  </a:cubicBezTo>
                  <a:cubicBezTo>
                    <a:pt x="5450" y="6813"/>
                    <a:pt x="5189" y="6306"/>
                    <a:pt x="4716" y="6143"/>
                  </a:cubicBezTo>
                  <a:lnTo>
                    <a:pt x="4716" y="2122"/>
                  </a:lnTo>
                  <a:cubicBezTo>
                    <a:pt x="4844" y="2456"/>
                    <a:pt x="4980" y="2789"/>
                    <a:pt x="5123" y="3122"/>
                  </a:cubicBezTo>
                  <a:cubicBezTo>
                    <a:pt x="5925" y="4980"/>
                    <a:pt x="6916" y="6656"/>
                    <a:pt x="7889" y="7823"/>
                  </a:cubicBezTo>
                  <a:cubicBezTo>
                    <a:pt x="6818" y="8094"/>
                    <a:pt x="6020" y="9075"/>
                    <a:pt x="6020" y="10241"/>
                  </a:cubicBezTo>
                  <a:lnTo>
                    <a:pt x="6020" y="10323"/>
                  </a:lnTo>
                  <a:lnTo>
                    <a:pt x="2773" y="10323"/>
                  </a:lnTo>
                  <a:lnTo>
                    <a:pt x="2773" y="10241"/>
                  </a:lnTo>
                  <a:cubicBezTo>
                    <a:pt x="2773" y="9075"/>
                    <a:pt x="1963" y="8094"/>
                    <a:pt x="872" y="7821"/>
                  </a:cubicBezTo>
                  <a:cubicBezTo>
                    <a:pt x="1863" y="6656"/>
                    <a:pt x="2869" y="4980"/>
                    <a:pt x="3684" y="3122"/>
                  </a:cubicBezTo>
                  <a:cubicBezTo>
                    <a:pt x="3832" y="2785"/>
                    <a:pt x="3972" y="2447"/>
                    <a:pt x="4103" y="2108"/>
                  </a:cubicBezTo>
                  <a:close/>
                  <a:moveTo>
                    <a:pt x="6846" y="10935"/>
                  </a:moveTo>
                  <a:lnTo>
                    <a:pt x="6846" y="11681"/>
                  </a:lnTo>
                  <a:lnTo>
                    <a:pt x="4384" y="11681"/>
                  </a:lnTo>
                  <a:cubicBezTo>
                    <a:pt x="4383" y="11681"/>
                    <a:pt x="4382" y="11681"/>
                    <a:pt x="4381" y="11681"/>
                  </a:cubicBezTo>
                  <a:cubicBezTo>
                    <a:pt x="4214" y="11681"/>
                    <a:pt x="4077" y="11816"/>
                    <a:pt x="4075" y="11985"/>
                  </a:cubicBezTo>
                  <a:cubicBezTo>
                    <a:pt x="4074" y="12153"/>
                    <a:pt x="4209" y="12292"/>
                    <a:pt x="4379" y="12294"/>
                  </a:cubicBezTo>
                  <a:lnTo>
                    <a:pt x="6846" y="12294"/>
                  </a:lnTo>
                  <a:lnTo>
                    <a:pt x="6846" y="13040"/>
                  </a:lnTo>
                  <a:lnTo>
                    <a:pt x="1974" y="13040"/>
                  </a:lnTo>
                  <a:lnTo>
                    <a:pt x="1974" y="10935"/>
                  </a:lnTo>
                  <a:close/>
                  <a:moveTo>
                    <a:pt x="4395" y="1"/>
                  </a:moveTo>
                  <a:cubicBezTo>
                    <a:pt x="4389" y="1"/>
                    <a:pt x="4386" y="1"/>
                    <a:pt x="4381" y="2"/>
                  </a:cubicBezTo>
                  <a:cubicBezTo>
                    <a:pt x="4375" y="4"/>
                    <a:pt x="4368" y="4"/>
                    <a:pt x="4364" y="5"/>
                  </a:cubicBezTo>
                  <a:lnTo>
                    <a:pt x="4351" y="7"/>
                  </a:lnTo>
                  <a:cubicBezTo>
                    <a:pt x="4345" y="9"/>
                    <a:pt x="4337" y="10"/>
                    <a:pt x="4331" y="12"/>
                  </a:cubicBezTo>
                  <a:lnTo>
                    <a:pt x="4323" y="13"/>
                  </a:lnTo>
                  <a:lnTo>
                    <a:pt x="4322" y="13"/>
                  </a:lnTo>
                  <a:cubicBezTo>
                    <a:pt x="4315" y="16"/>
                    <a:pt x="4309" y="18"/>
                    <a:pt x="4303" y="21"/>
                  </a:cubicBezTo>
                  <a:cubicBezTo>
                    <a:pt x="4295" y="23"/>
                    <a:pt x="4295" y="23"/>
                    <a:pt x="4292" y="24"/>
                  </a:cubicBezTo>
                  <a:cubicBezTo>
                    <a:pt x="4289" y="26"/>
                    <a:pt x="4284" y="27"/>
                    <a:pt x="4281" y="29"/>
                  </a:cubicBezTo>
                  <a:cubicBezTo>
                    <a:pt x="4259" y="40"/>
                    <a:pt x="4237" y="52"/>
                    <a:pt x="4217" y="68"/>
                  </a:cubicBezTo>
                  <a:cubicBezTo>
                    <a:pt x="4212" y="73"/>
                    <a:pt x="4208" y="77"/>
                    <a:pt x="4203" y="80"/>
                  </a:cubicBezTo>
                  <a:lnTo>
                    <a:pt x="4195" y="88"/>
                  </a:lnTo>
                  <a:cubicBezTo>
                    <a:pt x="4194" y="91"/>
                    <a:pt x="4191" y="93"/>
                    <a:pt x="4189" y="96"/>
                  </a:cubicBezTo>
                  <a:cubicBezTo>
                    <a:pt x="4186" y="99"/>
                    <a:pt x="4180" y="105"/>
                    <a:pt x="4175" y="110"/>
                  </a:cubicBezTo>
                  <a:cubicBezTo>
                    <a:pt x="4159" y="130"/>
                    <a:pt x="4147" y="151"/>
                    <a:pt x="4136" y="174"/>
                  </a:cubicBezTo>
                  <a:cubicBezTo>
                    <a:pt x="4134" y="177"/>
                    <a:pt x="4133" y="182"/>
                    <a:pt x="4131" y="185"/>
                  </a:cubicBezTo>
                  <a:cubicBezTo>
                    <a:pt x="4130" y="188"/>
                    <a:pt x="4128" y="191"/>
                    <a:pt x="4128" y="194"/>
                  </a:cubicBezTo>
                  <a:cubicBezTo>
                    <a:pt x="4127" y="199"/>
                    <a:pt x="4123" y="207"/>
                    <a:pt x="4120" y="215"/>
                  </a:cubicBezTo>
                  <a:cubicBezTo>
                    <a:pt x="4120" y="215"/>
                    <a:pt x="4120" y="215"/>
                    <a:pt x="4120" y="216"/>
                  </a:cubicBezTo>
                  <a:cubicBezTo>
                    <a:pt x="3847" y="1122"/>
                    <a:pt x="3521" y="2013"/>
                    <a:pt x="3142" y="2881"/>
                  </a:cubicBezTo>
                  <a:cubicBezTo>
                    <a:pt x="2253" y="4921"/>
                    <a:pt x="1138" y="6729"/>
                    <a:pt x="83" y="7840"/>
                  </a:cubicBezTo>
                  <a:cubicBezTo>
                    <a:pt x="81" y="7841"/>
                    <a:pt x="80" y="7843"/>
                    <a:pt x="78" y="7846"/>
                  </a:cubicBezTo>
                  <a:cubicBezTo>
                    <a:pt x="75" y="7848"/>
                    <a:pt x="69" y="7856"/>
                    <a:pt x="66" y="7860"/>
                  </a:cubicBezTo>
                  <a:lnTo>
                    <a:pt x="58" y="7870"/>
                  </a:lnTo>
                  <a:cubicBezTo>
                    <a:pt x="55" y="7874"/>
                    <a:pt x="50" y="7879"/>
                    <a:pt x="47" y="7884"/>
                  </a:cubicBezTo>
                  <a:lnTo>
                    <a:pt x="41" y="7896"/>
                  </a:lnTo>
                  <a:cubicBezTo>
                    <a:pt x="38" y="7901"/>
                    <a:pt x="36" y="7905"/>
                    <a:pt x="33" y="7910"/>
                  </a:cubicBezTo>
                  <a:cubicBezTo>
                    <a:pt x="32" y="7915"/>
                    <a:pt x="30" y="7918"/>
                    <a:pt x="27" y="7923"/>
                  </a:cubicBezTo>
                  <a:cubicBezTo>
                    <a:pt x="25" y="7926"/>
                    <a:pt x="22" y="7932"/>
                    <a:pt x="21" y="7937"/>
                  </a:cubicBezTo>
                  <a:cubicBezTo>
                    <a:pt x="19" y="7941"/>
                    <a:pt x="17" y="7944"/>
                    <a:pt x="16" y="7949"/>
                  </a:cubicBezTo>
                  <a:cubicBezTo>
                    <a:pt x="14" y="7954"/>
                    <a:pt x="13" y="7960"/>
                    <a:pt x="11" y="7965"/>
                  </a:cubicBezTo>
                  <a:cubicBezTo>
                    <a:pt x="10" y="7969"/>
                    <a:pt x="10" y="7974"/>
                    <a:pt x="8" y="7977"/>
                  </a:cubicBezTo>
                  <a:cubicBezTo>
                    <a:pt x="7" y="7982"/>
                    <a:pt x="5" y="7988"/>
                    <a:pt x="5" y="7993"/>
                  </a:cubicBezTo>
                  <a:cubicBezTo>
                    <a:pt x="3" y="7998"/>
                    <a:pt x="3" y="8002"/>
                    <a:pt x="2" y="8008"/>
                  </a:cubicBezTo>
                  <a:cubicBezTo>
                    <a:pt x="2" y="8013"/>
                    <a:pt x="0" y="8018"/>
                    <a:pt x="0" y="8022"/>
                  </a:cubicBezTo>
                  <a:cubicBezTo>
                    <a:pt x="0" y="8027"/>
                    <a:pt x="0" y="8033"/>
                    <a:pt x="0" y="8040"/>
                  </a:cubicBezTo>
                  <a:lnTo>
                    <a:pt x="0" y="8049"/>
                  </a:lnTo>
                  <a:lnTo>
                    <a:pt x="0" y="8052"/>
                  </a:lnTo>
                  <a:cubicBezTo>
                    <a:pt x="0" y="8058"/>
                    <a:pt x="0" y="8063"/>
                    <a:pt x="2" y="8069"/>
                  </a:cubicBezTo>
                  <a:cubicBezTo>
                    <a:pt x="2" y="8076"/>
                    <a:pt x="2" y="8079"/>
                    <a:pt x="2" y="8082"/>
                  </a:cubicBezTo>
                  <a:cubicBezTo>
                    <a:pt x="2" y="8086"/>
                    <a:pt x="3" y="8093"/>
                    <a:pt x="3" y="8097"/>
                  </a:cubicBezTo>
                  <a:cubicBezTo>
                    <a:pt x="5" y="8104"/>
                    <a:pt x="5" y="8107"/>
                    <a:pt x="7" y="8111"/>
                  </a:cubicBezTo>
                  <a:cubicBezTo>
                    <a:pt x="7" y="8116"/>
                    <a:pt x="10" y="8122"/>
                    <a:pt x="10" y="8127"/>
                  </a:cubicBezTo>
                  <a:cubicBezTo>
                    <a:pt x="11" y="8132"/>
                    <a:pt x="13" y="8136"/>
                    <a:pt x="14" y="8139"/>
                  </a:cubicBezTo>
                  <a:cubicBezTo>
                    <a:pt x="16" y="8146"/>
                    <a:pt x="17" y="8150"/>
                    <a:pt x="19" y="8157"/>
                  </a:cubicBezTo>
                  <a:cubicBezTo>
                    <a:pt x="21" y="8160"/>
                    <a:pt x="22" y="8164"/>
                    <a:pt x="24" y="8168"/>
                  </a:cubicBezTo>
                  <a:cubicBezTo>
                    <a:pt x="25" y="8171"/>
                    <a:pt x="30" y="8178"/>
                    <a:pt x="33" y="8185"/>
                  </a:cubicBezTo>
                  <a:cubicBezTo>
                    <a:pt x="33" y="8188"/>
                    <a:pt x="35" y="8191"/>
                    <a:pt x="36" y="8194"/>
                  </a:cubicBezTo>
                  <a:cubicBezTo>
                    <a:pt x="39" y="8199"/>
                    <a:pt x="44" y="8205"/>
                    <a:pt x="47" y="8211"/>
                  </a:cubicBezTo>
                  <a:cubicBezTo>
                    <a:pt x="50" y="8216"/>
                    <a:pt x="50" y="8216"/>
                    <a:pt x="52" y="8219"/>
                  </a:cubicBezTo>
                  <a:cubicBezTo>
                    <a:pt x="53" y="8221"/>
                    <a:pt x="60" y="8228"/>
                    <a:pt x="63" y="8233"/>
                  </a:cubicBezTo>
                  <a:lnTo>
                    <a:pt x="71" y="8242"/>
                  </a:lnTo>
                  <a:lnTo>
                    <a:pt x="81" y="8255"/>
                  </a:lnTo>
                  <a:cubicBezTo>
                    <a:pt x="85" y="8258"/>
                    <a:pt x="88" y="8261"/>
                    <a:pt x="91" y="8264"/>
                  </a:cubicBezTo>
                  <a:cubicBezTo>
                    <a:pt x="94" y="8267"/>
                    <a:pt x="92" y="8267"/>
                    <a:pt x="94" y="8267"/>
                  </a:cubicBezTo>
                  <a:cubicBezTo>
                    <a:pt x="94" y="8269"/>
                    <a:pt x="100" y="8274"/>
                    <a:pt x="103" y="8277"/>
                  </a:cubicBezTo>
                  <a:lnTo>
                    <a:pt x="113" y="8285"/>
                  </a:lnTo>
                  <a:cubicBezTo>
                    <a:pt x="117" y="8288"/>
                    <a:pt x="122" y="8291"/>
                    <a:pt x="127" y="8295"/>
                  </a:cubicBezTo>
                  <a:lnTo>
                    <a:pt x="136" y="8302"/>
                  </a:lnTo>
                  <a:cubicBezTo>
                    <a:pt x="141" y="8305"/>
                    <a:pt x="147" y="8308"/>
                    <a:pt x="152" y="8311"/>
                  </a:cubicBezTo>
                  <a:lnTo>
                    <a:pt x="161" y="8316"/>
                  </a:lnTo>
                  <a:cubicBezTo>
                    <a:pt x="166" y="8319"/>
                    <a:pt x="172" y="8322"/>
                    <a:pt x="178" y="8325"/>
                  </a:cubicBezTo>
                  <a:lnTo>
                    <a:pt x="186" y="8328"/>
                  </a:lnTo>
                  <a:cubicBezTo>
                    <a:pt x="192" y="8331"/>
                    <a:pt x="198" y="8333"/>
                    <a:pt x="206" y="8334"/>
                  </a:cubicBezTo>
                  <a:cubicBezTo>
                    <a:pt x="209" y="8336"/>
                    <a:pt x="212" y="8338"/>
                    <a:pt x="214" y="8338"/>
                  </a:cubicBezTo>
                  <a:cubicBezTo>
                    <a:pt x="222" y="8341"/>
                    <a:pt x="228" y="8342"/>
                    <a:pt x="236" y="8344"/>
                  </a:cubicBezTo>
                  <a:lnTo>
                    <a:pt x="244" y="8345"/>
                  </a:lnTo>
                  <a:cubicBezTo>
                    <a:pt x="251" y="8347"/>
                    <a:pt x="259" y="8349"/>
                    <a:pt x="269" y="8349"/>
                  </a:cubicBezTo>
                  <a:lnTo>
                    <a:pt x="272" y="8349"/>
                  </a:lnTo>
                  <a:cubicBezTo>
                    <a:pt x="283" y="8350"/>
                    <a:pt x="292" y="8350"/>
                    <a:pt x="303" y="8352"/>
                  </a:cubicBezTo>
                  <a:cubicBezTo>
                    <a:pt x="1344" y="8352"/>
                    <a:pt x="2189" y="9199"/>
                    <a:pt x="2189" y="10241"/>
                  </a:cubicBezTo>
                  <a:lnTo>
                    <a:pt x="2189" y="10323"/>
                  </a:lnTo>
                  <a:lnTo>
                    <a:pt x="1666" y="10323"/>
                  </a:lnTo>
                  <a:cubicBezTo>
                    <a:pt x="1498" y="10323"/>
                    <a:pt x="1362" y="10459"/>
                    <a:pt x="1362" y="10626"/>
                  </a:cubicBezTo>
                  <a:lnTo>
                    <a:pt x="1362" y="13322"/>
                  </a:lnTo>
                  <a:cubicBezTo>
                    <a:pt x="1364" y="13489"/>
                    <a:pt x="1498" y="13625"/>
                    <a:pt x="1666" y="13625"/>
                  </a:cubicBezTo>
                  <a:lnTo>
                    <a:pt x="7158" y="13625"/>
                  </a:lnTo>
                  <a:cubicBezTo>
                    <a:pt x="7325" y="13625"/>
                    <a:pt x="7460" y="13489"/>
                    <a:pt x="7460" y="13322"/>
                  </a:cubicBezTo>
                  <a:lnTo>
                    <a:pt x="7460" y="10626"/>
                  </a:lnTo>
                  <a:cubicBezTo>
                    <a:pt x="7460" y="10459"/>
                    <a:pt x="7325" y="10323"/>
                    <a:pt x="7158" y="10323"/>
                  </a:cubicBezTo>
                  <a:lnTo>
                    <a:pt x="6634" y="10323"/>
                  </a:lnTo>
                  <a:lnTo>
                    <a:pt x="6634" y="10241"/>
                  </a:lnTo>
                  <a:cubicBezTo>
                    <a:pt x="6634" y="9199"/>
                    <a:pt x="7479" y="8352"/>
                    <a:pt x="8520" y="8352"/>
                  </a:cubicBezTo>
                  <a:cubicBezTo>
                    <a:pt x="8531" y="8352"/>
                    <a:pt x="8540" y="8350"/>
                    <a:pt x="8551" y="8350"/>
                  </a:cubicBezTo>
                  <a:lnTo>
                    <a:pt x="8554" y="8350"/>
                  </a:lnTo>
                  <a:cubicBezTo>
                    <a:pt x="8563" y="8349"/>
                    <a:pt x="8571" y="8347"/>
                    <a:pt x="8579" y="8345"/>
                  </a:cubicBezTo>
                  <a:lnTo>
                    <a:pt x="8587" y="8344"/>
                  </a:lnTo>
                  <a:cubicBezTo>
                    <a:pt x="8595" y="8342"/>
                    <a:pt x="8601" y="8341"/>
                    <a:pt x="8609" y="8338"/>
                  </a:cubicBezTo>
                  <a:cubicBezTo>
                    <a:pt x="8612" y="8338"/>
                    <a:pt x="8613" y="8336"/>
                    <a:pt x="8616" y="8336"/>
                  </a:cubicBezTo>
                  <a:cubicBezTo>
                    <a:pt x="8623" y="8333"/>
                    <a:pt x="8629" y="8331"/>
                    <a:pt x="8635" y="8328"/>
                  </a:cubicBezTo>
                  <a:cubicBezTo>
                    <a:pt x="8638" y="8327"/>
                    <a:pt x="8641" y="8325"/>
                    <a:pt x="8644" y="8325"/>
                  </a:cubicBezTo>
                  <a:cubicBezTo>
                    <a:pt x="8651" y="8322"/>
                    <a:pt x="8655" y="8319"/>
                    <a:pt x="8662" y="8316"/>
                  </a:cubicBezTo>
                  <a:lnTo>
                    <a:pt x="8669" y="8311"/>
                  </a:lnTo>
                  <a:cubicBezTo>
                    <a:pt x="8676" y="8308"/>
                    <a:pt x="8682" y="8305"/>
                    <a:pt x="8687" y="8302"/>
                  </a:cubicBezTo>
                  <a:cubicBezTo>
                    <a:pt x="8690" y="8299"/>
                    <a:pt x="8693" y="8297"/>
                    <a:pt x="8696" y="8295"/>
                  </a:cubicBezTo>
                  <a:lnTo>
                    <a:pt x="8710" y="8285"/>
                  </a:lnTo>
                  <a:lnTo>
                    <a:pt x="8719" y="8277"/>
                  </a:lnTo>
                  <a:cubicBezTo>
                    <a:pt x="8722" y="8274"/>
                    <a:pt x="8726" y="8271"/>
                    <a:pt x="8729" y="8267"/>
                  </a:cubicBezTo>
                  <a:lnTo>
                    <a:pt x="8732" y="8264"/>
                  </a:lnTo>
                  <a:cubicBezTo>
                    <a:pt x="8735" y="8261"/>
                    <a:pt x="8738" y="8258"/>
                    <a:pt x="8741" y="8255"/>
                  </a:cubicBezTo>
                  <a:cubicBezTo>
                    <a:pt x="8744" y="8252"/>
                    <a:pt x="8749" y="8247"/>
                    <a:pt x="8752" y="8242"/>
                  </a:cubicBezTo>
                  <a:cubicBezTo>
                    <a:pt x="8755" y="8238"/>
                    <a:pt x="8757" y="8236"/>
                    <a:pt x="8758" y="8235"/>
                  </a:cubicBezTo>
                  <a:cubicBezTo>
                    <a:pt x="8761" y="8232"/>
                    <a:pt x="8766" y="8224"/>
                    <a:pt x="8771" y="8219"/>
                  </a:cubicBezTo>
                  <a:cubicBezTo>
                    <a:pt x="8774" y="8214"/>
                    <a:pt x="8774" y="8214"/>
                    <a:pt x="8776" y="8211"/>
                  </a:cubicBezTo>
                  <a:cubicBezTo>
                    <a:pt x="8777" y="8208"/>
                    <a:pt x="8782" y="8200"/>
                    <a:pt x="8785" y="8194"/>
                  </a:cubicBezTo>
                  <a:cubicBezTo>
                    <a:pt x="8786" y="8191"/>
                    <a:pt x="8788" y="8188"/>
                    <a:pt x="8790" y="8185"/>
                  </a:cubicBezTo>
                  <a:cubicBezTo>
                    <a:pt x="8791" y="8183"/>
                    <a:pt x="8796" y="8174"/>
                    <a:pt x="8797" y="8168"/>
                  </a:cubicBezTo>
                  <a:cubicBezTo>
                    <a:pt x="8800" y="8161"/>
                    <a:pt x="8800" y="8160"/>
                    <a:pt x="8802" y="8157"/>
                  </a:cubicBezTo>
                  <a:cubicBezTo>
                    <a:pt x="8804" y="8154"/>
                    <a:pt x="8807" y="8146"/>
                    <a:pt x="8808" y="8141"/>
                  </a:cubicBezTo>
                  <a:cubicBezTo>
                    <a:pt x="8810" y="8135"/>
                    <a:pt x="8811" y="8132"/>
                    <a:pt x="8811" y="8127"/>
                  </a:cubicBezTo>
                  <a:cubicBezTo>
                    <a:pt x="8813" y="8122"/>
                    <a:pt x="8815" y="8118"/>
                    <a:pt x="8816" y="8111"/>
                  </a:cubicBezTo>
                  <a:cubicBezTo>
                    <a:pt x="8816" y="8107"/>
                    <a:pt x="8818" y="8104"/>
                    <a:pt x="8818" y="8099"/>
                  </a:cubicBezTo>
                  <a:cubicBezTo>
                    <a:pt x="8819" y="8094"/>
                    <a:pt x="8819" y="8088"/>
                    <a:pt x="8821" y="8083"/>
                  </a:cubicBezTo>
                  <a:cubicBezTo>
                    <a:pt x="8821" y="8077"/>
                    <a:pt x="8821" y="8074"/>
                    <a:pt x="8821" y="8069"/>
                  </a:cubicBezTo>
                  <a:cubicBezTo>
                    <a:pt x="8821" y="8065"/>
                    <a:pt x="8821" y="8058"/>
                    <a:pt x="8821" y="8052"/>
                  </a:cubicBezTo>
                  <a:lnTo>
                    <a:pt x="8821" y="8049"/>
                  </a:lnTo>
                  <a:cubicBezTo>
                    <a:pt x="8821" y="8047"/>
                    <a:pt x="8821" y="8043"/>
                    <a:pt x="8821" y="8040"/>
                  </a:cubicBezTo>
                  <a:cubicBezTo>
                    <a:pt x="8821" y="8033"/>
                    <a:pt x="8821" y="8029"/>
                    <a:pt x="8819" y="8022"/>
                  </a:cubicBezTo>
                  <a:cubicBezTo>
                    <a:pt x="8819" y="8016"/>
                    <a:pt x="8819" y="8013"/>
                    <a:pt x="8818" y="8008"/>
                  </a:cubicBezTo>
                  <a:cubicBezTo>
                    <a:pt x="8818" y="8004"/>
                    <a:pt x="8816" y="7999"/>
                    <a:pt x="8816" y="7993"/>
                  </a:cubicBezTo>
                  <a:cubicBezTo>
                    <a:pt x="8815" y="7988"/>
                    <a:pt x="8813" y="7983"/>
                    <a:pt x="8813" y="7979"/>
                  </a:cubicBezTo>
                  <a:cubicBezTo>
                    <a:pt x="8811" y="7973"/>
                    <a:pt x="8810" y="7969"/>
                    <a:pt x="8808" y="7965"/>
                  </a:cubicBezTo>
                  <a:cubicBezTo>
                    <a:pt x="8807" y="7960"/>
                    <a:pt x="8805" y="7955"/>
                    <a:pt x="8804" y="7949"/>
                  </a:cubicBezTo>
                  <a:cubicBezTo>
                    <a:pt x="8802" y="7944"/>
                    <a:pt x="8800" y="7941"/>
                    <a:pt x="8799" y="7937"/>
                  </a:cubicBezTo>
                  <a:lnTo>
                    <a:pt x="8793" y="7923"/>
                  </a:lnTo>
                  <a:lnTo>
                    <a:pt x="8788" y="7910"/>
                  </a:lnTo>
                  <a:cubicBezTo>
                    <a:pt x="8785" y="7905"/>
                    <a:pt x="8782" y="7901"/>
                    <a:pt x="8779" y="7896"/>
                  </a:cubicBezTo>
                  <a:cubicBezTo>
                    <a:pt x="8777" y="7891"/>
                    <a:pt x="8776" y="7888"/>
                    <a:pt x="8772" y="7885"/>
                  </a:cubicBezTo>
                  <a:cubicBezTo>
                    <a:pt x="8769" y="7880"/>
                    <a:pt x="8766" y="7874"/>
                    <a:pt x="8763" y="7870"/>
                  </a:cubicBezTo>
                  <a:cubicBezTo>
                    <a:pt x="8760" y="7865"/>
                    <a:pt x="8758" y="7863"/>
                    <a:pt x="8755" y="7860"/>
                  </a:cubicBezTo>
                  <a:cubicBezTo>
                    <a:pt x="8752" y="7857"/>
                    <a:pt x="8747" y="7851"/>
                    <a:pt x="8743" y="7846"/>
                  </a:cubicBezTo>
                  <a:cubicBezTo>
                    <a:pt x="8741" y="7845"/>
                    <a:pt x="8740" y="7841"/>
                    <a:pt x="8738" y="7840"/>
                  </a:cubicBezTo>
                  <a:cubicBezTo>
                    <a:pt x="7682" y="6729"/>
                    <a:pt x="6567" y="4921"/>
                    <a:pt x="5679" y="2881"/>
                  </a:cubicBezTo>
                  <a:cubicBezTo>
                    <a:pt x="5304" y="2024"/>
                    <a:pt x="4982" y="1146"/>
                    <a:pt x="4710" y="250"/>
                  </a:cubicBezTo>
                  <a:cubicBezTo>
                    <a:pt x="4687" y="115"/>
                    <a:pt x="4574" y="13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7" name="Google Shape;467;p31"/>
          <p:cNvGrpSpPr/>
          <p:nvPr/>
        </p:nvGrpSpPr>
        <p:grpSpPr>
          <a:xfrm rot="-5253165">
            <a:off x="7615397" y="3624228"/>
            <a:ext cx="306802" cy="214230"/>
            <a:chOff x="6727354" y="3095369"/>
            <a:chExt cx="306799" cy="214227"/>
          </a:xfrm>
        </p:grpSpPr>
        <p:grpSp>
          <p:nvGrpSpPr>
            <p:cNvPr id="468" name="Google Shape;468;p31"/>
            <p:cNvGrpSpPr/>
            <p:nvPr/>
          </p:nvGrpSpPr>
          <p:grpSpPr>
            <a:xfrm rot="1502960" flipH="1">
              <a:off x="6754601" y="3120769"/>
              <a:ext cx="156286" cy="163427"/>
              <a:chOff x="2985075" y="3403892"/>
              <a:chExt cx="101025" cy="105641"/>
            </a:xfrm>
          </p:grpSpPr>
          <p:sp>
            <p:nvSpPr>
              <p:cNvPr id="469" name="Google Shape;469;p31"/>
              <p:cNvSpPr/>
              <p:nvPr/>
            </p:nvSpPr>
            <p:spPr>
              <a:xfrm>
                <a:off x="2985075" y="3477383"/>
                <a:ext cx="96425" cy="32150"/>
              </a:xfrm>
              <a:custGeom>
                <a:avLst/>
                <a:gdLst/>
                <a:ahLst/>
                <a:cxnLst/>
                <a:rect l="l" t="t" r="r" b="b"/>
                <a:pathLst>
                  <a:path w="3857" h="1286" extrusionOk="0">
                    <a:moveTo>
                      <a:pt x="3857" y="0"/>
                    </a:moveTo>
                    <a:cubicBezTo>
                      <a:pt x="2542" y="329"/>
                      <a:pt x="1238" y="735"/>
                      <a:pt x="0" y="1286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1"/>
              <p:cNvSpPr/>
              <p:nvPr/>
            </p:nvSpPr>
            <p:spPr>
              <a:xfrm>
                <a:off x="3044775" y="3403892"/>
                <a:ext cx="41325" cy="78075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3123" extrusionOk="0">
                    <a:moveTo>
                      <a:pt x="1653" y="3123"/>
                    </a:moveTo>
                    <a:cubicBezTo>
                      <a:pt x="711" y="2417"/>
                      <a:pt x="706" y="942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1" name="Google Shape;471;p31"/>
            <p:cNvSpPr/>
            <p:nvPr/>
          </p:nvSpPr>
          <p:spPr>
            <a:xfrm rot="6299960" flipH="1">
              <a:off x="6862261" y="3072386"/>
              <a:ext cx="73498" cy="260141"/>
            </a:xfrm>
            <a:custGeom>
              <a:avLst/>
              <a:gdLst/>
              <a:ahLst/>
              <a:cxnLst/>
              <a:rect l="l" t="t" r="r" b="b"/>
              <a:pathLst>
                <a:path w="2940" h="52538" extrusionOk="0">
                  <a:moveTo>
                    <a:pt x="2940" y="0"/>
                  </a:moveTo>
                  <a:cubicBezTo>
                    <a:pt x="2940" y="17540"/>
                    <a:pt x="0" y="34998"/>
                    <a:pt x="0" y="52538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31"/>
          <p:cNvSpPr/>
          <p:nvPr/>
        </p:nvSpPr>
        <p:spPr>
          <a:xfrm rot="5400000" flipH="1">
            <a:off x="6227580" y="3128255"/>
            <a:ext cx="27901" cy="686540"/>
          </a:xfrm>
          <a:custGeom>
            <a:avLst/>
            <a:gdLst/>
            <a:ahLst/>
            <a:cxnLst/>
            <a:rect l="l" t="t" r="r" b="b"/>
            <a:pathLst>
              <a:path w="2940" h="52538" extrusionOk="0">
                <a:moveTo>
                  <a:pt x="2940" y="0"/>
                </a:moveTo>
                <a:cubicBezTo>
                  <a:pt x="2940" y="17540"/>
                  <a:pt x="0" y="34998"/>
                  <a:pt x="0" y="52538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1"/>
          <p:cNvSpPr/>
          <p:nvPr/>
        </p:nvSpPr>
        <p:spPr>
          <a:xfrm rot="5400000" flipH="1">
            <a:off x="7783150" y="2781875"/>
            <a:ext cx="73500" cy="1313450"/>
          </a:xfrm>
          <a:custGeom>
            <a:avLst/>
            <a:gdLst/>
            <a:ahLst/>
            <a:cxnLst/>
            <a:rect l="l" t="t" r="r" b="b"/>
            <a:pathLst>
              <a:path w="2940" h="52538" extrusionOk="0">
                <a:moveTo>
                  <a:pt x="2940" y="0"/>
                </a:moveTo>
                <a:cubicBezTo>
                  <a:pt x="2940" y="17540"/>
                  <a:pt x="0" y="34998"/>
                  <a:pt x="0" y="52538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app介面-主要畫面</a:t>
            </a:r>
            <a:endParaRPr/>
          </a:p>
        </p:txBody>
      </p:sp>
      <p:sp>
        <p:nvSpPr>
          <p:cNvPr id="479" name="Google Shape;479;p32"/>
          <p:cNvSpPr txBox="1"/>
          <p:nvPr/>
        </p:nvSpPr>
        <p:spPr>
          <a:xfrm>
            <a:off x="1826638" y="1560188"/>
            <a:ext cx="424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rgbClr val="595959"/>
                </a:solidFill>
              </a:rPr>
              <a:t>APP開啟的起始畫面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0" name="Google Shape;4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100" y="1121475"/>
            <a:ext cx="1950800" cy="3521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1" name="Google Shape;481;p32"/>
          <p:cNvGrpSpPr/>
          <p:nvPr/>
        </p:nvGrpSpPr>
        <p:grpSpPr>
          <a:xfrm>
            <a:off x="1431538" y="1558937"/>
            <a:ext cx="395100" cy="441111"/>
            <a:chOff x="1737375" y="2865287"/>
            <a:chExt cx="395100" cy="441111"/>
          </a:xfrm>
        </p:grpSpPr>
        <p:sp>
          <p:nvSpPr>
            <p:cNvPr id="482" name="Google Shape;482;p32"/>
            <p:cNvSpPr/>
            <p:nvPr/>
          </p:nvSpPr>
          <p:spPr>
            <a:xfrm>
              <a:off x="1737375" y="2865287"/>
              <a:ext cx="395100" cy="368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3" name="Google Shape;483;p32"/>
            <p:cNvGrpSpPr/>
            <p:nvPr/>
          </p:nvGrpSpPr>
          <p:grpSpPr>
            <a:xfrm>
              <a:off x="1742189" y="2945279"/>
              <a:ext cx="233055" cy="361119"/>
              <a:chOff x="4075875" y="2127675"/>
              <a:chExt cx="219925" cy="340775"/>
            </a:xfrm>
          </p:grpSpPr>
          <p:sp>
            <p:nvSpPr>
              <p:cNvPr id="484" name="Google Shape;484;p32"/>
              <p:cNvSpPr/>
              <p:nvPr/>
            </p:nvSpPr>
            <p:spPr>
              <a:xfrm>
                <a:off x="4105950" y="2157700"/>
                <a:ext cx="88275" cy="93525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741" extrusionOk="0">
                    <a:moveTo>
                      <a:pt x="3198" y="1"/>
                    </a:moveTo>
                    <a:cubicBezTo>
                      <a:pt x="1436" y="1"/>
                      <a:pt x="0" y="1526"/>
                      <a:pt x="0" y="3400"/>
                    </a:cubicBezTo>
                    <a:cubicBezTo>
                      <a:pt x="2" y="3589"/>
                      <a:pt x="153" y="3740"/>
                      <a:pt x="340" y="3740"/>
                    </a:cubicBezTo>
                    <a:cubicBezTo>
                      <a:pt x="529" y="3740"/>
                      <a:pt x="681" y="3589"/>
                      <a:pt x="681" y="3400"/>
                    </a:cubicBezTo>
                    <a:cubicBezTo>
                      <a:pt x="681" y="1901"/>
                      <a:pt x="1810" y="681"/>
                      <a:pt x="3198" y="681"/>
                    </a:cubicBezTo>
                    <a:cubicBezTo>
                      <a:pt x="3382" y="676"/>
                      <a:pt x="3531" y="526"/>
                      <a:pt x="3531" y="341"/>
                    </a:cubicBezTo>
                    <a:cubicBezTo>
                      <a:pt x="3531" y="157"/>
                      <a:pt x="3382" y="5"/>
                      <a:pt x="31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32"/>
              <p:cNvSpPr/>
              <p:nvPr/>
            </p:nvSpPr>
            <p:spPr>
              <a:xfrm>
                <a:off x="4139375" y="2208175"/>
                <a:ext cx="931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5513" extrusionOk="0">
                    <a:moveTo>
                      <a:pt x="1710" y="1646"/>
                    </a:moveTo>
                    <a:lnTo>
                      <a:pt x="1626" y="2270"/>
                    </a:lnTo>
                    <a:cubicBezTo>
                      <a:pt x="1612" y="2378"/>
                      <a:pt x="1659" y="2487"/>
                      <a:pt x="1746" y="2553"/>
                    </a:cubicBezTo>
                    <a:cubicBezTo>
                      <a:pt x="1800" y="2590"/>
                      <a:pt x="1863" y="2610"/>
                      <a:pt x="1928" y="2610"/>
                    </a:cubicBezTo>
                    <a:cubicBezTo>
                      <a:pt x="1930" y="2610"/>
                      <a:pt x="1932" y="2610"/>
                      <a:pt x="1935" y="2610"/>
                    </a:cubicBezTo>
                    <a:lnTo>
                      <a:pt x="2816" y="2610"/>
                    </a:lnTo>
                    <a:lnTo>
                      <a:pt x="2014" y="3868"/>
                    </a:lnTo>
                    <a:lnTo>
                      <a:pt x="2097" y="3244"/>
                    </a:lnTo>
                    <a:cubicBezTo>
                      <a:pt x="2111" y="3134"/>
                      <a:pt x="2066" y="3027"/>
                      <a:pt x="1977" y="2961"/>
                    </a:cubicBezTo>
                    <a:cubicBezTo>
                      <a:pt x="1924" y="2924"/>
                      <a:pt x="1860" y="2904"/>
                      <a:pt x="1795" y="2904"/>
                    </a:cubicBezTo>
                    <a:cubicBezTo>
                      <a:pt x="1793" y="2904"/>
                      <a:pt x="1790" y="2904"/>
                      <a:pt x="1788" y="2904"/>
                    </a:cubicBezTo>
                    <a:lnTo>
                      <a:pt x="905" y="2904"/>
                    </a:lnTo>
                    <a:lnTo>
                      <a:pt x="1710" y="1646"/>
                    </a:lnTo>
                    <a:close/>
                    <a:moveTo>
                      <a:pt x="2194" y="1"/>
                    </a:moveTo>
                    <a:cubicBezTo>
                      <a:pt x="2092" y="1"/>
                      <a:pt x="1994" y="52"/>
                      <a:pt x="1936" y="142"/>
                    </a:cubicBezTo>
                    <a:lnTo>
                      <a:pt x="80" y="3046"/>
                    </a:lnTo>
                    <a:cubicBezTo>
                      <a:pt x="0" y="3170"/>
                      <a:pt x="21" y="3333"/>
                      <a:pt x="128" y="3434"/>
                    </a:cubicBezTo>
                    <a:cubicBezTo>
                      <a:pt x="184" y="3486"/>
                      <a:pt x="259" y="3515"/>
                      <a:pt x="336" y="3515"/>
                    </a:cubicBezTo>
                    <a:cubicBezTo>
                      <a:pt x="338" y="3515"/>
                      <a:pt x="340" y="3515"/>
                      <a:pt x="342" y="3515"/>
                    </a:cubicBezTo>
                    <a:lnTo>
                      <a:pt x="1448" y="3515"/>
                    </a:lnTo>
                    <a:lnTo>
                      <a:pt x="1228" y="5167"/>
                    </a:lnTo>
                    <a:cubicBezTo>
                      <a:pt x="1209" y="5309"/>
                      <a:pt x="1290" y="5445"/>
                      <a:pt x="1425" y="5493"/>
                    </a:cubicBezTo>
                    <a:cubicBezTo>
                      <a:pt x="1459" y="5506"/>
                      <a:pt x="1495" y="5512"/>
                      <a:pt x="1530" y="5512"/>
                    </a:cubicBezTo>
                    <a:cubicBezTo>
                      <a:pt x="1632" y="5512"/>
                      <a:pt x="1730" y="5461"/>
                      <a:pt x="1787" y="5372"/>
                    </a:cubicBezTo>
                    <a:lnTo>
                      <a:pt x="3645" y="2468"/>
                    </a:lnTo>
                    <a:cubicBezTo>
                      <a:pt x="3724" y="2344"/>
                      <a:pt x="3704" y="2181"/>
                      <a:pt x="3596" y="2080"/>
                    </a:cubicBezTo>
                    <a:cubicBezTo>
                      <a:pt x="3540" y="2028"/>
                      <a:pt x="3464" y="1999"/>
                      <a:pt x="3388" y="1999"/>
                    </a:cubicBezTo>
                    <a:cubicBezTo>
                      <a:pt x="3386" y="1999"/>
                      <a:pt x="3384" y="1999"/>
                      <a:pt x="3382" y="1999"/>
                    </a:cubicBezTo>
                    <a:lnTo>
                      <a:pt x="2276" y="1999"/>
                    </a:lnTo>
                    <a:lnTo>
                      <a:pt x="2496" y="347"/>
                    </a:lnTo>
                    <a:cubicBezTo>
                      <a:pt x="2515" y="205"/>
                      <a:pt x="2434" y="69"/>
                      <a:pt x="2298" y="19"/>
                    </a:cubicBezTo>
                    <a:cubicBezTo>
                      <a:pt x="2264" y="7"/>
                      <a:pt x="2229" y="1"/>
                      <a:pt x="2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32"/>
              <p:cNvSpPr/>
              <p:nvPr/>
            </p:nvSpPr>
            <p:spPr>
              <a:xfrm>
                <a:off x="4075875" y="2127675"/>
                <a:ext cx="219925" cy="340775"/>
              </a:xfrm>
              <a:custGeom>
                <a:avLst/>
                <a:gdLst/>
                <a:ahLst/>
                <a:cxnLst/>
                <a:rect l="l" t="t" r="r" b="b"/>
                <a:pathLst>
                  <a:path w="8797" h="13631" extrusionOk="0">
                    <a:moveTo>
                      <a:pt x="4401" y="701"/>
                    </a:moveTo>
                    <a:cubicBezTo>
                      <a:pt x="6443" y="701"/>
                      <a:pt x="8108" y="2454"/>
                      <a:pt x="8108" y="4610"/>
                    </a:cubicBezTo>
                    <a:cubicBezTo>
                      <a:pt x="8108" y="5634"/>
                      <a:pt x="7723" y="6785"/>
                      <a:pt x="7078" y="7691"/>
                    </a:cubicBezTo>
                    <a:lnTo>
                      <a:pt x="7077" y="7691"/>
                    </a:lnTo>
                    <a:cubicBezTo>
                      <a:pt x="6450" y="8573"/>
                      <a:pt x="6108" y="9556"/>
                      <a:pt x="6086" y="10543"/>
                    </a:cubicBezTo>
                    <a:lnTo>
                      <a:pt x="2717" y="10543"/>
                    </a:lnTo>
                    <a:cubicBezTo>
                      <a:pt x="2695" y="9556"/>
                      <a:pt x="2353" y="8573"/>
                      <a:pt x="1726" y="7691"/>
                    </a:cubicBezTo>
                    <a:cubicBezTo>
                      <a:pt x="1080" y="6785"/>
                      <a:pt x="695" y="5634"/>
                      <a:pt x="695" y="4610"/>
                    </a:cubicBezTo>
                    <a:cubicBezTo>
                      <a:pt x="696" y="2454"/>
                      <a:pt x="2358" y="701"/>
                      <a:pt x="4401" y="701"/>
                    </a:cubicBezTo>
                    <a:close/>
                    <a:moveTo>
                      <a:pt x="6075" y="11208"/>
                    </a:moveTo>
                    <a:lnTo>
                      <a:pt x="6075" y="11741"/>
                    </a:lnTo>
                    <a:lnTo>
                      <a:pt x="4409" y="11741"/>
                    </a:lnTo>
                    <a:cubicBezTo>
                      <a:pt x="4408" y="11741"/>
                      <a:pt x="4407" y="11741"/>
                      <a:pt x="4406" y="11741"/>
                    </a:cubicBezTo>
                    <a:cubicBezTo>
                      <a:pt x="4216" y="11741"/>
                      <a:pt x="4061" y="11895"/>
                      <a:pt x="4061" y="12084"/>
                    </a:cubicBezTo>
                    <a:cubicBezTo>
                      <a:pt x="4060" y="12276"/>
                      <a:pt x="4214" y="12432"/>
                      <a:pt x="4405" y="12432"/>
                    </a:cubicBezTo>
                    <a:lnTo>
                      <a:pt x="6075" y="12432"/>
                    </a:lnTo>
                    <a:lnTo>
                      <a:pt x="6075" y="12796"/>
                    </a:lnTo>
                    <a:cubicBezTo>
                      <a:pt x="6075" y="12889"/>
                      <a:pt x="5999" y="12966"/>
                      <a:pt x="5905" y="12966"/>
                    </a:cubicBezTo>
                    <a:lnTo>
                      <a:pt x="2891" y="12966"/>
                    </a:lnTo>
                    <a:cubicBezTo>
                      <a:pt x="2798" y="12966"/>
                      <a:pt x="2721" y="12889"/>
                      <a:pt x="2721" y="12796"/>
                    </a:cubicBezTo>
                    <a:lnTo>
                      <a:pt x="2721" y="11208"/>
                    </a:lnTo>
                    <a:close/>
                    <a:moveTo>
                      <a:pt x="4398" y="1"/>
                    </a:moveTo>
                    <a:cubicBezTo>
                      <a:pt x="1974" y="1"/>
                      <a:pt x="1" y="2060"/>
                      <a:pt x="1" y="4590"/>
                    </a:cubicBezTo>
                    <a:cubicBezTo>
                      <a:pt x="1" y="5766"/>
                      <a:pt x="423" y="7035"/>
                      <a:pt x="1160" y="8066"/>
                    </a:cubicBezTo>
                    <a:cubicBezTo>
                      <a:pt x="1729" y="8861"/>
                      <a:pt x="2029" y="9748"/>
                      <a:pt x="2029" y="10627"/>
                    </a:cubicBezTo>
                    <a:lnTo>
                      <a:pt x="2029" y="12780"/>
                    </a:lnTo>
                    <a:cubicBezTo>
                      <a:pt x="2029" y="13250"/>
                      <a:pt x="2409" y="13630"/>
                      <a:pt x="2879" y="13630"/>
                    </a:cubicBezTo>
                    <a:lnTo>
                      <a:pt x="5918" y="13630"/>
                    </a:lnTo>
                    <a:cubicBezTo>
                      <a:pt x="6387" y="13630"/>
                      <a:pt x="6768" y="13250"/>
                      <a:pt x="6768" y="12780"/>
                    </a:cubicBezTo>
                    <a:lnTo>
                      <a:pt x="6768" y="10627"/>
                    </a:lnTo>
                    <a:cubicBezTo>
                      <a:pt x="6768" y="9748"/>
                      <a:pt x="7068" y="8861"/>
                      <a:pt x="7637" y="8066"/>
                    </a:cubicBezTo>
                    <a:cubicBezTo>
                      <a:pt x="8373" y="7033"/>
                      <a:pt x="8796" y="5766"/>
                      <a:pt x="8796" y="4589"/>
                    </a:cubicBezTo>
                    <a:cubicBezTo>
                      <a:pt x="8796" y="2060"/>
                      <a:pt x="6823" y="1"/>
                      <a:pt x="43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87" name="Google Shape;487;p32"/>
          <p:cNvGrpSpPr/>
          <p:nvPr/>
        </p:nvGrpSpPr>
        <p:grpSpPr>
          <a:xfrm>
            <a:off x="1356373" y="2267705"/>
            <a:ext cx="462615" cy="441112"/>
            <a:chOff x="3020973" y="2865280"/>
            <a:chExt cx="462615" cy="441112"/>
          </a:xfrm>
        </p:grpSpPr>
        <p:sp>
          <p:nvSpPr>
            <p:cNvPr id="488" name="Google Shape;488;p32"/>
            <p:cNvSpPr/>
            <p:nvPr/>
          </p:nvSpPr>
          <p:spPr>
            <a:xfrm>
              <a:off x="3088488" y="2865280"/>
              <a:ext cx="395100" cy="368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9" name="Google Shape;489;p32"/>
            <p:cNvGrpSpPr/>
            <p:nvPr/>
          </p:nvGrpSpPr>
          <p:grpSpPr>
            <a:xfrm>
              <a:off x="3020973" y="2945273"/>
              <a:ext cx="377730" cy="361119"/>
              <a:chOff x="3266250" y="3245500"/>
              <a:chExt cx="356450" cy="340775"/>
            </a:xfrm>
          </p:grpSpPr>
          <p:sp>
            <p:nvSpPr>
              <p:cNvPr id="490" name="Google Shape;490;p32"/>
              <p:cNvSpPr/>
              <p:nvPr/>
            </p:nvSpPr>
            <p:spPr>
              <a:xfrm>
                <a:off x="3266250" y="3245500"/>
                <a:ext cx="356450" cy="340775"/>
              </a:xfrm>
              <a:custGeom>
                <a:avLst/>
                <a:gdLst/>
                <a:ahLst/>
                <a:cxnLst/>
                <a:rect l="l" t="t" r="r" b="b"/>
                <a:pathLst>
                  <a:path w="14258" h="13631" extrusionOk="0">
                    <a:moveTo>
                      <a:pt x="8699" y="719"/>
                    </a:moveTo>
                    <a:cubicBezTo>
                      <a:pt x="9812" y="719"/>
                      <a:pt x="10925" y="1143"/>
                      <a:pt x="11774" y="1992"/>
                    </a:cubicBezTo>
                    <a:cubicBezTo>
                      <a:pt x="13470" y="3687"/>
                      <a:pt x="13470" y="6447"/>
                      <a:pt x="11774" y="8143"/>
                    </a:cubicBezTo>
                    <a:cubicBezTo>
                      <a:pt x="10926" y="8991"/>
                      <a:pt x="9812" y="9415"/>
                      <a:pt x="8698" y="9415"/>
                    </a:cubicBezTo>
                    <a:cubicBezTo>
                      <a:pt x="7585" y="9415"/>
                      <a:pt x="6471" y="8991"/>
                      <a:pt x="5623" y="8143"/>
                    </a:cubicBezTo>
                    <a:cubicBezTo>
                      <a:pt x="3929" y="6445"/>
                      <a:pt x="3929" y="3687"/>
                      <a:pt x="5623" y="1992"/>
                    </a:cubicBezTo>
                    <a:cubicBezTo>
                      <a:pt x="6473" y="1143"/>
                      <a:pt x="7586" y="719"/>
                      <a:pt x="8699" y="719"/>
                    </a:cubicBezTo>
                    <a:close/>
                    <a:moveTo>
                      <a:pt x="4678" y="8149"/>
                    </a:moveTo>
                    <a:cubicBezTo>
                      <a:pt x="4948" y="8502"/>
                      <a:pt x="5264" y="8818"/>
                      <a:pt x="5617" y="9088"/>
                    </a:cubicBezTo>
                    <a:lnTo>
                      <a:pt x="4901" y="9804"/>
                    </a:lnTo>
                    <a:lnTo>
                      <a:pt x="3962" y="8865"/>
                    </a:lnTo>
                    <a:lnTo>
                      <a:pt x="4678" y="8149"/>
                    </a:lnTo>
                    <a:close/>
                    <a:moveTo>
                      <a:pt x="3455" y="9374"/>
                    </a:moveTo>
                    <a:lnTo>
                      <a:pt x="4394" y="10313"/>
                    </a:lnTo>
                    <a:lnTo>
                      <a:pt x="1987" y="12718"/>
                    </a:lnTo>
                    <a:cubicBezTo>
                      <a:pt x="1857" y="12849"/>
                      <a:pt x="1687" y="12914"/>
                      <a:pt x="1517" y="12914"/>
                    </a:cubicBezTo>
                    <a:cubicBezTo>
                      <a:pt x="1347" y="12914"/>
                      <a:pt x="1177" y="12849"/>
                      <a:pt x="1048" y="12718"/>
                    </a:cubicBezTo>
                    <a:cubicBezTo>
                      <a:pt x="789" y="12459"/>
                      <a:pt x="789" y="12040"/>
                      <a:pt x="1048" y="11781"/>
                    </a:cubicBezTo>
                    <a:lnTo>
                      <a:pt x="3455" y="9374"/>
                    </a:lnTo>
                    <a:close/>
                    <a:moveTo>
                      <a:pt x="8700" y="1"/>
                    </a:moveTo>
                    <a:cubicBezTo>
                      <a:pt x="7403" y="1"/>
                      <a:pt x="6107" y="496"/>
                      <a:pt x="5118" y="1485"/>
                    </a:cubicBezTo>
                    <a:cubicBezTo>
                      <a:pt x="3480" y="3121"/>
                      <a:pt x="3200" y="5609"/>
                      <a:pt x="4275" y="7537"/>
                    </a:cubicBezTo>
                    <a:lnTo>
                      <a:pt x="541" y="11272"/>
                    </a:lnTo>
                    <a:cubicBezTo>
                      <a:pt x="1" y="11812"/>
                      <a:pt x="1" y="12686"/>
                      <a:pt x="541" y="13225"/>
                    </a:cubicBezTo>
                    <a:cubicBezTo>
                      <a:pt x="810" y="13495"/>
                      <a:pt x="1164" y="13630"/>
                      <a:pt x="1518" y="13630"/>
                    </a:cubicBezTo>
                    <a:cubicBezTo>
                      <a:pt x="1872" y="13630"/>
                      <a:pt x="2225" y="13495"/>
                      <a:pt x="2495" y="13225"/>
                    </a:cubicBezTo>
                    <a:lnTo>
                      <a:pt x="5155" y="10565"/>
                    </a:lnTo>
                    <a:lnTo>
                      <a:pt x="6230" y="9491"/>
                    </a:lnTo>
                    <a:cubicBezTo>
                      <a:pt x="7004" y="9922"/>
                      <a:pt x="7853" y="10131"/>
                      <a:pt x="8696" y="10131"/>
                    </a:cubicBezTo>
                    <a:cubicBezTo>
                      <a:pt x="10008" y="10131"/>
                      <a:pt x="11305" y="9623"/>
                      <a:pt x="12281" y="8650"/>
                    </a:cubicBezTo>
                    <a:cubicBezTo>
                      <a:pt x="14258" y="6675"/>
                      <a:pt x="14258" y="3460"/>
                      <a:pt x="12283" y="1485"/>
                    </a:cubicBezTo>
                    <a:cubicBezTo>
                      <a:pt x="11293" y="496"/>
                      <a:pt x="9996" y="1"/>
                      <a:pt x="87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32"/>
              <p:cNvSpPr/>
              <p:nvPr/>
            </p:nvSpPr>
            <p:spPr>
              <a:xfrm>
                <a:off x="3389800" y="3286550"/>
                <a:ext cx="187750" cy="171050"/>
              </a:xfrm>
              <a:custGeom>
                <a:avLst/>
                <a:gdLst/>
                <a:ahLst/>
                <a:cxnLst/>
                <a:rect l="l" t="t" r="r" b="b"/>
                <a:pathLst>
                  <a:path w="7510" h="6842" extrusionOk="0">
                    <a:moveTo>
                      <a:pt x="3758" y="718"/>
                    </a:moveTo>
                    <a:cubicBezTo>
                      <a:pt x="3933" y="718"/>
                      <a:pt x="4111" y="735"/>
                      <a:pt x="4288" y="771"/>
                    </a:cubicBezTo>
                    <a:cubicBezTo>
                      <a:pt x="5553" y="1022"/>
                      <a:pt x="6466" y="2134"/>
                      <a:pt x="6466" y="3426"/>
                    </a:cubicBezTo>
                    <a:cubicBezTo>
                      <a:pt x="6467" y="4144"/>
                      <a:pt x="6182" y="4833"/>
                      <a:pt x="5672" y="5340"/>
                    </a:cubicBezTo>
                    <a:lnTo>
                      <a:pt x="5673" y="5340"/>
                    </a:lnTo>
                    <a:cubicBezTo>
                      <a:pt x="5150" y="5863"/>
                      <a:pt x="4457" y="6132"/>
                      <a:pt x="3759" y="6132"/>
                    </a:cubicBezTo>
                    <a:cubicBezTo>
                      <a:pt x="3238" y="6132"/>
                      <a:pt x="2714" y="5982"/>
                      <a:pt x="2255" y="5676"/>
                    </a:cubicBezTo>
                    <a:cubicBezTo>
                      <a:pt x="1182" y="4958"/>
                      <a:pt x="764" y="3582"/>
                      <a:pt x="1258" y="2390"/>
                    </a:cubicBezTo>
                    <a:cubicBezTo>
                      <a:pt x="1684" y="1364"/>
                      <a:pt x="2681" y="718"/>
                      <a:pt x="3758" y="718"/>
                    </a:cubicBezTo>
                    <a:close/>
                    <a:moveTo>
                      <a:pt x="3758" y="1"/>
                    </a:moveTo>
                    <a:cubicBezTo>
                      <a:pt x="2881" y="1"/>
                      <a:pt x="2005" y="335"/>
                      <a:pt x="1336" y="1003"/>
                    </a:cubicBezTo>
                    <a:cubicBezTo>
                      <a:pt x="1" y="2339"/>
                      <a:pt x="1" y="4512"/>
                      <a:pt x="1336" y="5847"/>
                    </a:cubicBezTo>
                    <a:cubicBezTo>
                      <a:pt x="2004" y="6510"/>
                      <a:pt x="2877" y="6842"/>
                      <a:pt x="3749" y="6842"/>
                    </a:cubicBezTo>
                    <a:cubicBezTo>
                      <a:pt x="4626" y="6842"/>
                      <a:pt x="5502" y="6507"/>
                      <a:pt x="6171" y="5838"/>
                    </a:cubicBezTo>
                    <a:cubicBezTo>
                      <a:pt x="7505" y="4504"/>
                      <a:pt x="7509" y="2342"/>
                      <a:pt x="6180" y="1003"/>
                    </a:cubicBezTo>
                    <a:cubicBezTo>
                      <a:pt x="5511" y="335"/>
                      <a:pt x="4634" y="1"/>
                      <a:pt x="3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32"/>
              <p:cNvSpPr/>
              <p:nvPr/>
            </p:nvSpPr>
            <p:spPr>
              <a:xfrm>
                <a:off x="3442200" y="3317950"/>
                <a:ext cx="83750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1259" extrusionOk="0">
                    <a:moveTo>
                      <a:pt x="1662" y="1"/>
                    </a:moveTo>
                    <a:cubicBezTo>
                      <a:pt x="1107" y="1"/>
                      <a:pt x="552" y="212"/>
                      <a:pt x="128" y="635"/>
                    </a:cubicBezTo>
                    <a:cubicBezTo>
                      <a:pt x="0" y="777"/>
                      <a:pt x="6" y="995"/>
                      <a:pt x="141" y="1129"/>
                    </a:cubicBezTo>
                    <a:cubicBezTo>
                      <a:pt x="211" y="1199"/>
                      <a:pt x="302" y="1235"/>
                      <a:pt x="394" y="1235"/>
                    </a:cubicBezTo>
                    <a:cubicBezTo>
                      <a:pt x="480" y="1235"/>
                      <a:pt x="566" y="1204"/>
                      <a:pt x="635" y="1142"/>
                    </a:cubicBezTo>
                    <a:cubicBezTo>
                      <a:pt x="919" y="860"/>
                      <a:pt x="1290" y="718"/>
                      <a:pt x="1662" y="718"/>
                    </a:cubicBezTo>
                    <a:cubicBezTo>
                      <a:pt x="2033" y="718"/>
                      <a:pt x="2404" y="860"/>
                      <a:pt x="2688" y="1142"/>
                    </a:cubicBezTo>
                    <a:cubicBezTo>
                      <a:pt x="2759" y="1219"/>
                      <a:pt x="2855" y="1258"/>
                      <a:pt x="2952" y="1258"/>
                    </a:cubicBezTo>
                    <a:cubicBezTo>
                      <a:pt x="3043" y="1258"/>
                      <a:pt x="3135" y="1223"/>
                      <a:pt x="3204" y="1153"/>
                    </a:cubicBezTo>
                    <a:cubicBezTo>
                      <a:pt x="3349" y="1009"/>
                      <a:pt x="3345" y="774"/>
                      <a:pt x="3195" y="635"/>
                    </a:cubicBezTo>
                    <a:cubicBezTo>
                      <a:pt x="2772" y="212"/>
                      <a:pt x="2217" y="1"/>
                      <a:pt x="16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93" name="Google Shape;493;p32"/>
          <p:cNvGrpSpPr/>
          <p:nvPr/>
        </p:nvGrpSpPr>
        <p:grpSpPr>
          <a:xfrm>
            <a:off x="1356371" y="2976505"/>
            <a:ext cx="399854" cy="441401"/>
            <a:chOff x="4372071" y="2865130"/>
            <a:chExt cx="399854" cy="441401"/>
          </a:xfrm>
        </p:grpSpPr>
        <p:sp>
          <p:nvSpPr>
            <p:cNvPr id="494" name="Google Shape;494;p32"/>
            <p:cNvSpPr/>
            <p:nvPr/>
          </p:nvSpPr>
          <p:spPr>
            <a:xfrm>
              <a:off x="4376825" y="2865130"/>
              <a:ext cx="395100" cy="36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4372071" y="2944829"/>
              <a:ext cx="252209" cy="361702"/>
            </a:xfrm>
            <a:custGeom>
              <a:avLst/>
              <a:gdLst/>
              <a:ahLst/>
              <a:cxnLst/>
              <a:rect l="l" t="t" r="r" b="b"/>
              <a:pathLst>
                <a:path w="9520" h="13653" extrusionOk="0">
                  <a:moveTo>
                    <a:pt x="1988" y="812"/>
                  </a:moveTo>
                  <a:lnTo>
                    <a:pt x="2320" y="1146"/>
                  </a:lnTo>
                  <a:lnTo>
                    <a:pt x="1760" y="1706"/>
                  </a:lnTo>
                  <a:lnTo>
                    <a:pt x="1426" y="1374"/>
                  </a:lnTo>
                  <a:lnTo>
                    <a:pt x="1988" y="812"/>
                  </a:lnTo>
                  <a:close/>
                  <a:moveTo>
                    <a:pt x="2677" y="3888"/>
                  </a:moveTo>
                  <a:cubicBezTo>
                    <a:pt x="2954" y="3888"/>
                    <a:pt x="3220" y="4104"/>
                    <a:pt x="3220" y="4430"/>
                  </a:cubicBezTo>
                  <a:cubicBezTo>
                    <a:pt x="3220" y="4728"/>
                    <a:pt x="2978" y="4969"/>
                    <a:pt x="2680" y="4969"/>
                  </a:cubicBezTo>
                  <a:cubicBezTo>
                    <a:pt x="2200" y="4969"/>
                    <a:pt x="1960" y="4388"/>
                    <a:pt x="2300" y="4047"/>
                  </a:cubicBezTo>
                  <a:cubicBezTo>
                    <a:pt x="2410" y="3938"/>
                    <a:pt x="2545" y="3888"/>
                    <a:pt x="2677" y="3888"/>
                  </a:cubicBezTo>
                  <a:close/>
                  <a:moveTo>
                    <a:pt x="3177" y="1272"/>
                  </a:moveTo>
                  <a:cubicBezTo>
                    <a:pt x="3202" y="1272"/>
                    <a:pt x="3226" y="1282"/>
                    <a:pt x="3245" y="1300"/>
                  </a:cubicBezTo>
                  <a:lnTo>
                    <a:pt x="6487" y="4540"/>
                  </a:lnTo>
                  <a:cubicBezTo>
                    <a:pt x="6524" y="4578"/>
                    <a:pt x="6524" y="4639"/>
                    <a:pt x="6487" y="4678"/>
                  </a:cubicBezTo>
                  <a:lnTo>
                    <a:pt x="6334" y="4831"/>
                  </a:lnTo>
                  <a:lnTo>
                    <a:pt x="6329" y="4834"/>
                  </a:lnTo>
                  <a:cubicBezTo>
                    <a:pt x="6328" y="4835"/>
                    <a:pt x="6326" y="4837"/>
                    <a:pt x="6325" y="4838"/>
                  </a:cubicBezTo>
                  <a:lnTo>
                    <a:pt x="5454" y="5709"/>
                  </a:lnTo>
                  <a:lnTo>
                    <a:pt x="5451" y="5714"/>
                  </a:lnTo>
                  <a:lnTo>
                    <a:pt x="5292" y="5871"/>
                  </a:lnTo>
                  <a:cubicBezTo>
                    <a:pt x="5273" y="5890"/>
                    <a:pt x="5249" y="5899"/>
                    <a:pt x="5224" y="5899"/>
                  </a:cubicBezTo>
                  <a:cubicBezTo>
                    <a:pt x="5199" y="5899"/>
                    <a:pt x="5174" y="5890"/>
                    <a:pt x="5155" y="5871"/>
                  </a:cubicBezTo>
                  <a:lnTo>
                    <a:pt x="3877" y="4593"/>
                  </a:lnTo>
                  <a:cubicBezTo>
                    <a:pt x="3883" y="4539"/>
                    <a:pt x="3888" y="4484"/>
                    <a:pt x="3888" y="4430"/>
                  </a:cubicBezTo>
                  <a:cubicBezTo>
                    <a:pt x="3886" y="3764"/>
                    <a:pt x="3347" y="3224"/>
                    <a:pt x="2680" y="3222"/>
                  </a:cubicBezTo>
                  <a:cubicBezTo>
                    <a:pt x="2626" y="3222"/>
                    <a:pt x="2571" y="3227"/>
                    <a:pt x="2517" y="3235"/>
                  </a:cubicBezTo>
                  <a:lnTo>
                    <a:pt x="1915" y="2631"/>
                  </a:lnTo>
                  <a:cubicBezTo>
                    <a:pt x="1876" y="2594"/>
                    <a:pt x="1876" y="2533"/>
                    <a:pt x="1915" y="2495"/>
                  </a:cubicBezTo>
                  <a:lnTo>
                    <a:pt x="3109" y="1300"/>
                  </a:lnTo>
                  <a:cubicBezTo>
                    <a:pt x="3128" y="1282"/>
                    <a:pt x="3153" y="1272"/>
                    <a:pt x="3177" y="1272"/>
                  </a:cubicBezTo>
                  <a:close/>
                  <a:moveTo>
                    <a:pt x="6560" y="5545"/>
                  </a:moveTo>
                  <a:lnTo>
                    <a:pt x="7407" y="6394"/>
                  </a:lnTo>
                  <a:lnTo>
                    <a:pt x="7008" y="6793"/>
                  </a:lnTo>
                  <a:lnTo>
                    <a:pt x="6161" y="5944"/>
                  </a:lnTo>
                  <a:lnTo>
                    <a:pt x="6560" y="5545"/>
                  </a:lnTo>
                  <a:close/>
                  <a:moveTo>
                    <a:pt x="1612" y="4999"/>
                  </a:moveTo>
                  <a:cubicBezTo>
                    <a:pt x="1705" y="5178"/>
                    <a:pt x="1843" y="5330"/>
                    <a:pt x="2011" y="5442"/>
                  </a:cubicBezTo>
                  <a:cubicBezTo>
                    <a:pt x="1526" y="6038"/>
                    <a:pt x="1262" y="6782"/>
                    <a:pt x="1262" y="7550"/>
                  </a:cubicBezTo>
                  <a:cubicBezTo>
                    <a:pt x="1262" y="9394"/>
                    <a:pt x="2763" y="10894"/>
                    <a:pt x="4607" y="10894"/>
                  </a:cubicBezTo>
                  <a:cubicBezTo>
                    <a:pt x="5568" y="10894"/>
                    <a:pt x="6501" y="10465"/>
                    <a:pt x="7134" y="9738"/>
                  </a:cubicBezTo>
                  <a:lnTo>
                    <a:pt x="7875" y="9738"/>
                  </a:lnTo>
                  <a:cubicBezTo>
                    <a:pt x="7150" y="10813"/>
                    <a:pt x="5921" y="11484"/>
                    <a:pt x="4609" y="11484"/>
                  </a:cubicBezTo>
                  <a:lnTo>
                    <a:pt x="4607" y="11484"/>
                  </a:lnTo>
                  <a:cubicBezTo>
                    <a:pt x="2437" y="11484"/>
                    <a:pt x="673" y="9720"/>
                    <a:pt x="673" y="7550"/>
                  </a:cubicBezTo>
                  <a:cubicBezTo>
                    <a:pt x="673" y="6615"/>
                    <a:pt x="1005" y="5710"/>
                    <a:pt x="1612" y="4999"/>
                  </a:cubicBezTo>
                  <a:close/>
                  <a:moveTo>
                    <a:pt x="6715" y="12136"/>
                  </a:moveTo>
                  <a:cubicBezTo>
                    <a:pt x="7226" y="12136"/>
                    <a:pt x="7677" y="12472"/>
                    <a:pt x="7824" y="12960"/>
                  </a:cubicBezTo>
                  <a:lnTo>
                    <a:pt x="1272" y="12960"/>
                  </a:lnTo>
                  <a:cubicBezTo>
                    <a:pt x="1420" y="12472"/>
                    <a:pt x="1869" y="12136"/>
                    <a:pt x="2381" y="12136"/>
                  </a:cubicBezTo>
                  <a:close/>
                  <a:moveTo>
                    <a:pt x="1983" y="1"/>
                  </a:moveTo>
                  <a:cubicBezTo>
                    <a:pt x="1935" y="1"/>
                    <a:pt x="1887" y="11"/>
                    <a:pt x="1841" y="32"/>
                  </a:cubicBezTo>
                  <a:cubicBezTo>
                    <a:pt x="1805" y="49"/>
                    <a:pt x="1773" y="73"/>
                    <a:pt x="1746" y="102"/>
                  </a:cubicBezTo>
                  <a:lnTo>
                    <a:pt x="713" y="1133"/>
                  </a:lnTo>
                  <a:cubicBezTo>
                    <a:pt x="584" y="1263"/>
                    <a:pt x="584" y="1475"/>
                    <a:pt x="713" y="1606"/>
                  </a:cubicBezTo>
                  <a:lnTo>
                    <a:pt x="1306" y="2199"/>
                  </a:lnTo>
                  <a:cubicBezTo>
                    <a:pt x="1231" y="2339"/>
                    <a:pt x="1202" y="2498"/>
                    <a:pt x="1222" y="2657"/>
                  </a:cubicBezTo>
                  <a:cubicBezTo>
                    <a:pt x="1244" y="2829"/>
                    <a:pt x="1325" y="2988"/>
                    <a:pt x="1448" y="3110"/>
                  </a:cubicBezTo>
                  <a:lnTo>
                    <a:pt x="1871" y="3533"/>
                  </a:lnTo>
                  <a:cubicBezTo>
                    <a:pt x="1691" y="3695"/>
                    <a:pt x="1565" y="3905"/>
                    <a:pt x="1506" y="4140"/>
                  </a:cubicBezTo>
                  <a:cubicBezTo>
                    <a:pt x="548" y="5012"/>
                    <a:pt x="0" y="6249"/>
                    <a:pt x="0" y="7545"/>
                  </a:cubicBezTo>
                  <a:cubicBezTo>
                    <a:pt x="0" y="9217"/>
                    <a:pt x="896" y="10685"/>
                    <a:pt x="2233" y="11493"/>
                  </a:cubicBezTo>
                  <a:cubicBezTo>
                    <a:pt x="1278" y="11568"/>
                    <a:pt x="543" y="12364"/>
                    <a:pt x="543" y="13320"/>
                  </a:cubicBezTo>
                  <a:cubicBezTo>
                    <a:pt x="545" y="13504"/>
                    <a:pt x="693" y="13653"/>
                    <a:pt x="877" y="13653"/>
                  </a:cubicBezTo>
                  <a:lnTo>
                    <a:pt x="8222" y="13653"/>
                  </a:lnTo>
                  <a:cubicBezTo>
                    <a:pt x="8406" y="13653"/>
                    <a:pt x="8554" y="13506"/>
                    <a:pt x="8556" y="13323"/>
                  </a:cubicBezTo>
                  <a:cubicBezTo>
                    <a:pt x="8557" y="12401"/>
                    <a:pt x="7875" y="11623"/>
                    <a:pt x="6961" y="11503"/>
                  </a:cubicBezTo>
                  <a:cubicBezTo>
                    <a:pt x="7677" y="11079"/>
                    <a:pt x="8264" y="10469"/>
                    <a:pt x="8662" y="9738"/>
                  </a:cubicBezTo>
                  <a:lnTo>
                    <a:pt x="9180" y="9738"/>
                  </a:lnTo>
                  <a:cubicBezTo>
                    <a:pt x="9182" y="9739"/>
                    <a:pt x="9185" y="9739"/>
                    <a:pt x="9188" y="9739"/>
                  </a:cubicBezTo>
                  <a:cubicBezTo>
                    <a:pt x="9370" y="9739"/>
                    <a:pt x="9520" y="9591"/>
                    <a:pt x="9520" y="9406"/>
                  </a:cubicBezTo>
                  <a:cubicBezTo>
                    <a:pt x="9520" y="9222"/>
                    <a:pt x="9370" y="9074"/>
                    <a:pt x="9188" y="9074"/>
                  </a:cubicBezTo>
                  <a:cubicBezTo>
                    <a:pt x="9185" y="9074"/>
                    <a:pt x="9182" y="9074"/>
                    <a:pt x="9180" y="9074"/>
                  </a:cubicBezTo>
                  <a:lnTo>
                    <a:pt x="5863" y="9074"/>
                  </a:lnTo>
                  <a:cubicBezTo>
                    <a:pt x="5679" y="9074"/>
                    <a:pt x="5521" y="9217"/>
                    <a:pt x="5518" y="9401"/>
                  </a:cubicBezTo>
                  <a:cubicBezTo>
                    <a:pt x="5515" y="9587"/>
                    <a:pt x="5665" y="9740"/>
                    <a:pt x="5850" y="9740"/>
                  </a:cubicBezTo>
                  <a:lnTo>
                    <a:pt x="6147" y="9740"/>
                  </a:lnTo>
                  <a:cubicBezTo>
                    <a:pt x="5696" y="10057"/>
                    <a:pt x="5159" y="10227"/>
                    <a:pt x="4609" y="10230"/>
                  </a:cubicBezTo>
                  <a:cubicBezTo>
                    <a:pt x="3130" y="10230"/>
                    <a:pt x="1927" y="9026"/>
                    <a:pt x="1927" y="7547"/>
                  </a:cubicBezTo>
                  <a:cubicBezTo>
                    <a:pt x="1927" y="6829"/>
                    <a:pt x="2216" y="6143"/>
                    <a:pt x="2726" y="5639"/>
                  </a:cubicBezTo>
                  <a:cubicBezTo>
                    <a:pt x="3052" y="5626"/>
                    <a:pt x="3359" y="5483"/>
                    <a:pt x="3578" y="5241"/>
                  </a:cubicBezTo>
                  <a:lnTo>
                    <a:pt x="4685" y="6348"/>
                  </a:lnTo>
                  <a:cubicBezTo>
                    <a:pt x="4833" y="6496"/>
                    <a:pt x="5028" y="6572"/>
                    <a:pt x="5225" y="6572"/>
                  </a:cubicBezTo>
                  <a:cubicBezTo>
                    <a:pt x="5387" y="6572"/>
                    <a:pt x="5549" y="6521"/>
                    <a:pt x="5687" y="6417"/>
                  </a:cubicBezTo>
                  <a:lnTo>
                    <a:pt x="6777" y="7508"/>
                  </a:lnTo>
                  <a:cubicBezTo>
                    <a:pt x="6843" y="7573"/>
                    <a:pt x="6928" y="7606"/>
                    <a:pt x="7014" y="7606"/>
                  </a:cubicBezTo>
                  <a:cubicBezTo>
                    <a:pt x="7100" y="7606"/>
                    <a:pt x="7185" y="7573"/>
                    <a:pt x="7250" y="7508"/>
                  </a:cubicBezTo>
                  <a:lnTo>
                    <a:pt x="8122" y="6636"/>
                  </a:lnTo>
                  <a:cubicBezTo>
                    <a:pt x="8222" y="6536"/>
                    <a:pt x="8248" y="6384"/>
                    <a:pt x="8189" y="6256"/>
                  </a:cubicBezTo>
                  <a:cubicBezTo>
                    <a:pt x="8172" y="6219"/>
                    <a:pt x="8148" y="6186"/>
                    <a:pt x="8119" y="6158"/>
                  </a:cubicBezTo>
                  <a:lnTo>
                    <a:pt x="7031" y="5071"/>
                  </a:lnTo>
                  <a:cubicBezTo>
                    <a:pt x="7262" y="4767"/>
                    <a:pt x="7234" y="4339"/>
                    <a:pt x="6963" y="4069"/>
                  </a:cubicBezTo>
                  <a:lnTo>
                    <a:pt x="3718" y="824"/>
                  </a:lnTo>
                  <a:cubicBezTo>
                    <a:pt x="3571" y="677"/>
                    <a:pt x="3375" y="600"/>
                    <a:pt x="3178" y="600"/>
                  </a:cubicBezTo>
                  <a:cubicBezTo>
                    <a:pt x="3054" y="600"/>
                    <a:pt x="2929" y="630"/>
                    <a:pt x="2815" y="692"/>
                  </a:cubicBezTo>
                  <a:lnTo>
                    <a:pt x="2222" y="99"/>
                  </a:lnTo>
                  <a:cubicBezTo>
                    <a:pt x="2157" y="35"/>
                    <a:pt x="2071" y="1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6" name="Google Shape;496;p32"/>
          <p:cNvSpPr txBox="1"/>
          <p:nvPr/>
        </p:nvSpPr>
        <p:spPr>
          <a:xfrm>
            <a:off x="1826638" y="2257413"/>
            <a:ext cx="596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rgbClr val="595959"/>
                </a:solidFill>
              </a:rPr>
              <a:t>ID：使用者名稱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7" name="Google Shape;497;p32"/>
          <p:cNvSpPr txBox="1"/>
          <p:nvPr/>
        </p:nvSpPr>
        <p:spPr>
          <a:xfrm>
            <a:off x="1756238" y="2976500"/>
            <a:ext cx="59610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595959"/>
                </a:solidFill>
              </a:rPr>
              <a:t>時間二選一按鈕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app介面-次要畫面</a:t>
            </a:r>
            <a:endParaRPr/>
          </a:p>
        </p:txBody>
      </p:sp>
      <p:grpSp>
        <p:nvGrpSpPr>
          <p:cNvPr id="503" name="Google Shape;503;p33"/>
          <p:cNvGrpSpPr/>
          <p:nvPr/>
        </p:nvGrpSpPr>
        <p:grpSpPr>
          <a:xfrm>
            <a:off x="1033448" y="2957830"/>
            <a:ext cx="455990" cy="440867"/>
            <a:chOff x="6728085" y="4219742"/>
            <a:chExt cx="455990" cy="440867"/>
          </a:xfrm>
        </p:grpSpPr>
        <p:sp>
          <p:nvSpPr>
            <p:cNvPr id="504" name="Google Shape;504;p33"/>
            <p:cNvSpPr/>
            <p:nvPr/>
          </p:nvSpPr>
          <p:spPr>
            <a:xfrm>
              <a:off x="6788975" y="4219742"/>
              <a:ext cx="395100" cy="368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6728085" y="4298801"/>
              <a:ext cx="361119" cy="361808"/>
            </a:xfrm>
            <a:custGeom>
              <a:avLst/>
              <a:gdLst/>
              <a:ahLst/>
              <a:cxnLst/>
              <a:rect l="l" t="t" r="r" b="b"/>
              <a:pathLst>
                <a:path w="13631" h="13657" extrusionOk="0">
                  <a:moveTo>
                    <a:pt x="12797" y="693"/>
                  </a:moveTo>
                  <a:cubicBezTo>
                    <a:pt x="12891" y="693"/>
                    <a:pt x="12967" y="769"/>
                    <a:pt x="12967" y="863"/>
                  </a:cubicBezTo>
                  <a:lnTo>
                    <a:pt x="12967" y="6469"/>
                  </a:lnTo>
                  <a:lnTo>
                    <a:pt x="11287" y="6469"/>
                  </a:lnTo>
                  <a:cubicBezTo>
                    <a:pt x="11287" y="6469"/>
                    <a:pt x="11555" y="5941"/>
                    <a:pt x="11555" y="5630"/>
                  </a:cubicBezTo>
                  <a:cubicBezTo>
                    <a:pt x="11541" y="4817"/>
                    <a:pt x="10886" y="4164"/>
                    <a:pt x="10073" y="4153"/>
                  </a:cubicBezTo>
                  <a:cubicBezTo>
                    <a:pt x="10066" y="4153"/>
                    <a:pt x="10059" y="4153"/>
                    <a:pt x="10053" y="4153"/>
                  </a:cubicBezTo>
                  <a:cubicBezTo>
                    <a:pt x="9251" y="4153"/>
                    <a:pt x="8588" y="4785"/>
                    <a:pt x="8554" y="5590"/>
                  </a:cubicBezTo>
                  <a:cubicBezTo>
                    <a:pt x="8546" y="5913"/>
                    <a:pt x="8639" y="6229"/>
                    <a:pt x="8820" y="6496"/>
                  </a:cubicBezTo>
                  <a:lnTo>
                    <a:pt x="7162" y="6496"/>
                  </a:lnTo>
                  <a:lnTo>
                    <a:pt x="7162" y="4332"/>
                  </a:lnTo>
                  <a:cubicBezTo>
                    <a:pt x="7162" y="4145"/>
                    <a:pt x="7011" y="3992"/>
                    <a:pt x="6824" y="3992"/>
                  </a:cubicBezTo>
                  <a:lnTo>
                    <a:pt x="6811" y="3992"/>
                  </a:lnTo>
                  <a:cubicBezTo>
                    <a:pt x="6566" y="3994"/>
                    <a:pt x="6329" y="4076"/>
                    <a:pt x="6137" y="4229"/>
                  </a:cubicBezTo>
                  <a:cubicBezTo>
                    <a:pt x="5994" y="4339"/>
                    <a:pt x="5820" y="4400"/>
                    <a:pt x="5641" y="4400"/>
                  </a:cubicBezTo>
                  <a:cubicBezTo>
                    <a:pt x="5632" y="4400"/>
                    <a:pt x="5623" y="4400"/>
                    <a:pt x="5615" y="4399"/>
                  </a:cubicBezTo>
                  <a:cubicBezTo>
                    <a:pt x="5190" y="4388"/>
                    <a:pt x="4833" y="4033"/>
                    <a:pt x="4819" y="3607"/>
                  </a:cubicBezTo>
                  <a:cubicBezTo>
                    <a:pt x="4810" y="3292"/>
                    <a:pt x="4981" y="2997"/>
                    <a:pt x="5262" y="2853"/>
                  </a:cubicBezTo>
                  <a:cubicBezTo>
                    <a:pt x="5381" y="2792"/>
                    <a:pt x="5510" y="2762"/>
                    <a:pt x="5638" y="2762"/>
                  </a:cubicBezTo>
                  <a:cubicBezTo>
                    <a:pt x="5814" y="2762"/>
                    <a:pt x="5989" y="2818"/>
                    <a:pt x="6134" y="2928"/>
                  </a:cubicBezTo>
                  <a:cubicBezTo>
                    <a:pt x="6329" y="3083"/>
                    <a:pt x="6571" y="3167"/>
                    <a:pt x="6819" y="3167"/>
                  </a:cubicBezTo>
                  <a:lnTo>
                    <a:pt x="6824" y="3167"/>
                  </a:lnTo>
                  <a:cubicBezTo>
                    <a:pt x="7011" y="3167"/>
                    <a:pt x="7162" y="3016"/>
                    <a:pt x="7162" y="2828"/>
                  </a:cubicBezTo>
                  <a:lnTo>
                    <a:pt x="7162" y="693"/>
                  </a:lnTo>
                  <a:close/>
                  <a:moveTo>
                    <a:pt x="6471" y="693"/>
                  </a:moveTo>
                  <a:lnTo>
                    <a:pt x="6471" y="2353"/>
                  </a:lnTo>
                  <a:cubicBezTo>
                    <a:pt x="6227" y="2179"/>
                    <a:pt x="5935" y="2086"/>
                    <a:pt x="5636" y="2086"/>
                  </a:cubicBezTo>
                  <a:cubicBezTo>
                    <a:pt x="5631" y="2086"/>
                    <a:pt x="5626" y="2086"/>
                    <a:pt x="5621" y="2086"/>
                  </a:cubicBezTo>
                  <a:cubicBezTo>
                    <a:pt x="4811" y="2100"/>
                    <a:pt x="4159" y="2757"/>
                    <a:pt x="4148" y="3566"/>
                  </a:cubicBezTo>
                  <a:cubicBezTo>
                    <a:pt x="4137" y="4377"/>
                    <a:pt x="4772" y="5050"/>
                    <a:pt x="5582" y="5086"/>
                  </a:cubicBezTo>
                  <a:cubicBezTo>
                    <a:pt x="5596" y="5086"/>
                    <a:pt x="5611" y="5086"/>
                    <a:pt x="5625" y="5086"/>
                  </a:cubicBezTo>
                  <a:cubicBezTo>
                    <a:pt x="5931" y="5086"/>
                    <a:pt x="6231" y="4992"/>
                    <a:pt x="6498" y="4819"/>
                  </a:cubicBezTo>
                  <a:lnTo>
                    <a:pt x="6498" y="6496"/>
                  </a:lnTo>
                  <a:lnTo>
                    <a:pt x="4332" y="6496"/>
                  </a:lnTo>
                  <a:cubicBezTo>
                    <a:pt x="4145" y="6496"/>
                    <a:pt x="3994" y="6649"/>
                    <a:pt x="3994" y="6836"/>
                  </a:cubicBezTo>
                  <a:lnTo>
                    <a:pt x="3994" y="6849"/>
                  </a:lnTo>
                  <a:cubicBezTo>
                    <a:pt x="3995" y="7095"/>
                    <a:pt x="4078" y="7334"/>
                    <a:pt x="4231" y="7527"/>
                  </a:cubicBezTo>
                  <a:cubicBezTo>
                    <a:pt x="4346" y="7677"/>
                    <a:pt x="4406" y="7863"/>
                    <a:pt x="4401" y="8053"/>
                  </a:cubicBezTo>
                  <a:cubicBezTo>
                    <a:pt x="4388" y="8479"/>
                    <a:pt x="4034" y="8838"/>
                    <a:pt x="3608" y="8852"/>
                  </a:cubicBezTo>
                  <a:cubicBezTo>
                    <a:pt x="3600" y="8852"/>
                    <a:pt x="3592" y="8852"/>
                    <a:pt x="3584" y="8852"/>
                  </a:cubicBezTo>
                  <a:cubicBezTo>
                    <a:pt x="3277" y="8852"/>
                    <a:pt x="2993" y="8681"/>
                    <a:pt x="2853" y="8405"/>
                  </a:cubicBezTo>
                  <a:cubicBezTo>
                    <a:pt x="2708" y="8123"/>
                    <a:pt x="2738" y="7783"/>
                    <a:pt x="2930" y="7530"/>
                  </a:cubicBezTo>
                  <a:cubicBezTo>
                    <a:pt x="3084" y="7334"/>
                    <a:pt x="3167" y="7092"/>
                    <a:pt x="3168" y="6842"/>
                  </a:cubicBezTo>
                  <a:lnTo>
                    <a:pt x="3168" y="6836"/>
                  </a:lnTo>
                  <a:cubicBezTo>
                    <a:pt x="3168" y="6649"/>
                    <a:pt x="3017" y="6496"/>
                    <a:pt x="2830" y="6496"/>
                  </a:cubicBezTo>
                  <a:lnTo>
                    <a:pt x="693" y="6496"/>
                  </a:lnTo>
                  <a:lnTo>
                    <a:pt x="693" y="863"/>
                  </a:lnTo>
                  <a:cubicBezTo>
                    <a:pt x="693" y="769"/>
                    <a:pt x="769" y="693"/>
                    <a:pt x="863" y="693"/>
                  </a:cubicBezTo>
                  <a:close/>
                  <a:moveTo>
                    <a:pt x="6471" y="7162"/>
                  </a:moveTo>
                  <a:lnTo>
                    <a:pt x="6471" y="9309"/>
                  </a:lnTo>
                  <a:cubicBezTo>
                    <a:pt x="6471" y="9309"/>
                    <a:pt x="6624" y="9638"/>
                    <a:pt x="6807" y="9638"/>
                  </a:cubicBezTo>
                  <a:cubicBezTo>
                    <a:pt x="6810" y="9638"/>
                    <a:pt x="6813" y="9638"/>
                    <a:pt x="6816" y="9638"/>
                  </a:cubicBezTo>
                  <a:lnTo>
                    <a:pt x="6830" y="9638"/>
                  </a:lnTo>
                  <a:cubicBezTo>
                    <a:pt x="6844" y="9639"/>
                    <a:pt x="6858" y="9639"/>
                    <a:pt x="6873" y="9639"/>
                  </a:cubicBezTo>
                  <a:cubicBezTo>
                    <a:pt x="7101" y="9639"/>
                    <a:pt x="7319" y="9557"/>
                    <a:pt x="7508" y="9410"/>
                  </a:cubicBezTo>
                  <a:cubicBezTo>
                    <a:pt x="7651" y="9300"/>
                    <a:pt x="7827" y="9240"/>
                    <a:pt x="8008" y="9240"/>
                  </a:cubicBezTo>
                  <a:cubicBezTo>
                    <a:pt x="8016" y="9240"/>
                    <a:pt x="8025" y="9240"/>
                    <a:pt x="8034" y="9240"/>
                  </a:cubicBezTo>
                  <a:cubicBezTo>
                    <a:pt x="8460" y="9251"/>
                    <a:pt x="8819" y="9608"/>
                    <a:pt x="8833" y="10036"/>
                  </a:cubicBezTo>
                  <a:cubicBezTo>
                    <a:pt x="8844" y="10354"/>
                    <a:pt x="8671" y="10649"/>
                    <a:pt x="8388" y="10795"/>
                  </a:cubicBezTo>
                  <a:cubicBezTo>
                    <a:pt x="8270" y="10856"/>
                    <a:pt x="8140" y="10887"/>
                    <a:pt x="8011" y="10887"/>
                  </a:cubicBezTo>
                  <a:cubicBezTo>
                    <a:pt x="7834" y="10887"/>
                    <a:pt x="7658" y="10830"/>
                    <a:pt x="7512" y="10717"/>
                  </a:cubicBezTo>
                  <a:cubicBezTo>
                    <a:pt x="7313" y="10565"/>
                    <a:pt x="7073" y="10477"/>
                    <a:pt x="6822" y="10465"/>
                  </a:cubicBezTo>
                  <a:lnTo>
                    <a:pt x="6816" y="10463"/>
                  </a:lnTo>
                  <a:cubicBezTo>
                    <a:pt x="6629" y="10477"/>
                    <a:pt x="6496" y="10816"/>
                    <a:pt x="6496" y="10816"/>
                  </a:cubicBezTo>
                  <a:lnTo>
                    <a:pt x="6496" y="12965"/>
                  </a:lnTo>
                  <a:lnTo>
                    <a:pt x="835" y="12965"/>
                  </a:lnTo>
                  <a:cubicBezTo>
                    <a:pt x="741" y="12965"/>
                    <a:pt x="665" y="12889"/>
                    <a:pt x="665" y="12795"/>
                  </a:cubicBezTo>
                  <a:lnTo>
                    <a:pt x="665" y="7162"/>
                  </a:lnTo>
                  <a:lnTo>
                    <a:pt x="2332" y="7162"/>
                  </a:lnTo>
                  <a:cubicBezTo>
                    <a:pt x="2014" y="7621"/>
                    <a:pt x="1977" y="8218"/>
                    <a:pt x="2236" y="8713"/>
                  </a:cubicBezTo>
                  <a:cubicBezTo>
                    <a:pt x="2494" y="9209"/>
                    <a:pt x="3006" y="9519"/>
                    <a:pt x="3565" y="9519"/>
                  </a:cubicBezTo>
                  <a:lnTo>
                    <a:pt x="3616" y="9519"/>
                  </a:lnTo>
                  <a:cubicBezTo>
                    <a:pt x="4167" y="9502"/>
                    <a:pt x="4663" y="9186"/>
                    <a:pt x="4909" y="8693"/>
                  </a:cubicBezTo>
                  <a:cubicBezTo>
                    <a:pt x="5157" y="8201"/>
                    <a:pt x="5115" y="7615"/>
                    <a:pt x="4802" y="7162"/>
                  </a:cubicBezTo>
                  <a:close/>
                  <a:moveTo>
                    <a:pt x="10047" y="4806"/>
                  </a:moveTo>
                  <a:cubicBezTo>
                    <a:pt x="10355" y="4806"/>
                    <a:pt x="10637" y="4979"/>
                    <a:pt x="10778" y="5253"/>
                  </a:cubicBezTo>
                  <a:cubicBezTo>
                    <a:pt x="10923" y="5535"/>
                    <a:pt x="10892" y="5875"/>
                    <a:pt x="10700" y="6128"/>
                  </a:cubicBezTo>
                  <a:cubicBezTo>
                    <a:pt x="10547" y="6324"/>
                    <a:pt x="10463" y="6566"/>
                    <a:pt x="10462" y="6816"/>
                  </a:cubicBezTo>
                  <a:lnTo>
                    <a:pt x="10462" y="6822"/>
                  </a:lnTo>
                  <a:cubicBezTo>
                    <a:pt x="10462" y="7009"/>
                    <a:pt x="10614" y="7162"/>
                    <a:pt x="10802" y="7162"/>
                  </a:cubicBezTo>
                  <a:lnTo>
                    <a:pt x="12937" y="7162"/>
                  </a:lnTo>
                  <a:lnTo>
                    <a:pt x="12937" y="12805"/>
                  </a:lnTo>
                  <a:cubicBezTo>
                    <a:pt x="12939" y="12894"/>
                    <a:pt x="12867" y="12965"/>
                    <a:pt x="12780" y="12965"/>
                  </a:cubicBezTo>
                  <a:lnTo>
                    <a:pt x="7136" y="12965"/>
                  </a:lnTo>
                  <a:lnTo>
                    <a:pt x="7136" y="11296"/>
                  </a:lnTo>
                  <a:cubicBezTo>
                    <a:pt x="7405" y="11471"/>
                    <a:pt x="7700" y="11563"/>
                    <a:pt x="8011" y="11563"/>
                  </a:cubicBezTo>
                  <a:cubicBezTo>
                    <a:pt x="8820" y="11547"/>
                    <a:pt x="9473" y="10892"/>
                    <a:pt x="9483" y="10081"/>
                  </a:cubicBezTo>
                  <a:cubicBezTo>
                    <a:pt x="9494" y="9271"/>
                    <a:pt x="8859" y="8597"/>
                    <a:pt x="8050" y="8561"/>
                  </a:cubicBezTo>
                  <a:cubicBezTo>
                    <a:pt x="8035" y="8561"/>
                    <a:pt x="8021" y="8561"/>
                    <a:pt x="8006" y="8561"/>
                  </a:cubicBezTo>
                  <a:cubicBezTo>
                    <a:pt x="7703" y="8561"/>
                    <a:pt x="7408" y="8654"/>
                    <a:pt x="7161" y="8828"/>
                  </a:cubicBezTo>
                  <a:lnTo>
                    <a:pt x="7161" y="7162"/>
                  </a:lnTo>
                  <a:lnTo>
                    <a:pt x="9298" y="7162"/>
                  </a:lnTo>
                  <a:cubicBezTo>
                    <a:pt x="9485" y="7162"/>
                    <a:pt x="9636" y="7009"/>
                    <a:pt x="9636" y="6824"/>
                  </a:cubicBezTo>
                  <a:lnTo>
                    <a:pt x="9636" y="6810"/>
                  </a:lnTo>
                  <a:cubicBezTo>
                    <a:pt x="9636" y="6563"/>
                    <a:pt x="9552" y="6324"/>
                    <a:pt x="9401" y="6131"/>
                  </a:cubicBezTo>
                  <a:cubicBezTo>
                    <a:pt x="9284" y="5981"/>
                    <a:pt x="9224" y="5796"/>
                    <a:pt x="9231" y="5605"/>
                  </a:cubicBezTo>
                  <a:cubicBezTo>
                    <a:pt x="9242" y="5179"/>
                    <a:pt x="9597" y="4821"/>
                    <a:pt x="10023" y="4807"/>
                  </a:cubicBezTo>
                  <a:cubicBezTo>
                    <a:pt x="10031" y="4806"/>
                    <a:pt x="10039" y="4806"/>
                    <a:pt x="10047" y="4806"/>
                  </a:cubicBezTo>
                  <a:close/>
                  <a:moveTo>
                    <a:pt x="847" y="0"/>
                  </a:moveTo>
                  <a:cubicBezTo>
                    <a:pt x="379" y="0"/>
                    <a:pt x="0" y="379"/>
                    <a:pt x="0" y="847"/>
                  </a:cubicBezTo>
                  <a:lnTo>
                    <a:pt x="0" y="12783"/>
                  </a:lnTo>
                  <a:cubicBezTo>
                    <a:pt x="0" y="13251"/>
                    <a:pt x="379" y="13630"/>
                    <a:pt x="847" y="13630"/>
                  </a:cubicBezTo>
                  <a:lnTo>
                    <a:pt x="6808" y="13630"/>
                  </a:lnTo>
                  <a:cubicBezTo>
                    <a:pt x="6811" y="13638"/>
                    <a:pt x="6814" y="13647"/>
                    <a:pt x="6816" y="13657"/>
                  </a:cubicBezTo>
                  <a:lnTo>
                    <a:pt x="12783" y="13657"/>
                  </a:lnTo>
                  <a:cubicBezTo>
                    <a:pt x="13251" y="13639"/>
                    <a:pt x="13630" y="13259"/>
                    <a:pt x="13604" y="12792"/>
                  </a:cubicBezTo>
                  <a:lnTo>
                    <a:pt x="13604" y="6831"/>
                  </a:lnTo>
                  <a:cubicBezTo>
                    <a:pt x="13630" y="6830"/>
                    <a:pt x="13630" y="6824"/>
                    <a:pt x="13630" y="6824"/>
                  </a:cubicBezTo>
                  <a:lnTo>
                    <a:pt x="13630" y="847"/>
                  </a:lnTo>
                  <a:cubicBezTo>
                    <a:pt x="13630" y="381"/>
                    <a:pt x="13251" y="0"/>
                    <a:pt x="1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6" name="Google Shape;506;p33"/>
          <p:cNvGrpSpPr/>
          <p:nvPr/>
        </p:nvGrpSpPr>
        <p:grpSpPr>
          <a:xfrm>
            <a:off x="1032363" y="2317580"/>
            <a:ext cx="458140" cy="441226"/>
            <a:chOff x="1180838" y="4227917"/>
            <a:chExt cx="458140" cy="441226"/>
          </a:xfrm>
        </p:grpSpPr>
        <p:sp>
          <p:nvSpPr>
            <p:cNvPr id="507" name="Google Shape;507;p33"/>
            <p:cNvSpPr/>
            <p:nvPr/>
          </p:nvSpPr>
          <p:spPr>
            <a:xfrm>
              <a:off x="1243878" y="4227917"/>
              <a:ext cx="395100" cy="368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8" name="Google Shape;508;p33"/>
            <p:cNvGrpSpPr/>
            <p:nvPr/>
          </p:nvGrpSpPr>
          <p:grpSpPr>
            <a:xfrm>
              <a:off x="1180838" y="4307785"/>
              <a:ext cx="368776" cy="361358"/>
              <a:chOff x="1740025" y="3225800"/>
              <a:chExt cx="348000" cy="341000"/>
            </a:xfrm>
          </p:grpSpPr>
          <p:sp>
            <p:nvSpPr>
              <p:cNvPr id="509" name="Google Shape;509;p33"/>
              <p:cNvSpPr/>
              <p:nvPr/>
            </p:nvSpPr>
            <p:spPr>
              <a:xfrm>
                <a:off x="1740025" y="3225800"/>
                <a:ext cx="348000" cy="341000"/>
              </a:xfrm>
              <a:custGeom>
                <a:avLst/>
                <a:gdLst/>
                <a:ahLst/>
                <a:cxnLst/>
                <a:rect l="l" t="t" r="r" b="b"/>
                <a:pathLst>
                  <a:path w="13920" h="13640" extrusionOk="0">
                    <a:moveTo>
                      <a:pt x="9390" y="644"/>
                    </a:moveTo>
                    <a:cubicBezTo>
                      <a:pt x="9474" y="644"/>
                      <a:pt x="9558" y="654"/>
                      <a:pt x="9642" y="677"/>
                    </a:cubicBezTo>
                    <a:cubicBezTo>
                      <a:pt x="10023" y="780"/>
                      <a:pt x="10307" y="1101"/>
                      <a:pt x="10358" y="1493"/>
                    </a:cubicBezTo>
                    <a:cubicBezTo>
                      <a:pt x="10409" y="1886"/>
                      <a:pt x="10219" y="2269"/>
                      <a:pt x="9878" y="2468"/>
                    </a:cubicBezTo>
                    <a:cubicBezTo>
                      <a:pt x="9724" y="2556"/>
                      <a:pt x="9556" y="2598"/>
                      <a:pt x="9390" y="2598"/>
                    </a:cubicBezTo>
                    <a:cubicBezTo>
                      <a:pt x="9052" y="2598"/>
                      <a:pt x="8723" y="2423"/>
                      <a:pt x="8542" y="2109"/>
                    </a:cubicBezTo>
                    <a:cubicBezTo>
                      <a:pt x="8344" y="1767"/>
                      <a:pt x="8372" y="1340"/>
                      <a:pt x="8614" y="1026"/>
                    </a:cubicBezTo>
                    <a:cubicBezTo>
                      <a:pt x="8802" y="781"/>
                      <a:pt x="9090" y="644"/>
                      <a:pt x="9390" y="644"/>
                    </a:cubicBezTo>
                    <a:close/>
                    <a:moveTo>
                      <a:pt x="7781" y="6045"/>
                    </a:moveTo>
                    <a:cubicBezTo>
                      <a:pt x="7918" y="6045"/>
                      <a:pt x="8052" y="6062"/>
                      <a:pt x="8185" y="6098"/>
                    </a:cubicBezTo>
                    <a:lnTo>
                      <a:pt x="8190" y="6099"/>
                    </a:lnTo>
                    <a:lnTo>
                      <a:pt x="8193" y="6099"/>
                    </a:lnTo>
                    <a:cubicBezTo>
                      <a:pt x="8325" y="6135"/>
                      <a:pt x="8453" y="6188"/>
                      <a:pt x="8572" y="6257"/>
                    </a:cubicBezTo>
                    <a:cubicBezTo>
                      <a:pt x="9330" y="6695"/>
                      <a:pt x="9590" y="7666"/>
                      <a:pt x="9152" y="8424"/>
                    </a:cubicBezTo>
                    <a:cubicBezTo>
                      <a:pt x="8887" y="8882"/>
                      <a:pt x="8411" y="9179"/>
                      <a:pt x="7882" y="9213"/>
                    </a:cubicBezTo>
                    <a:cubicBezTo>
                      <a:pt x="7847" y="9216"/>
                      <a:pt x="7811" y="9217"/>
                      <a:pt x="7775" y="9217"/>
                    </a:cubicBezTo>
                    <a:cubicBezTo>
                      <a:pt x="7285" y="9217"/>
                      <a:pt x="6821" y="8988"/>
                      <a:pt x="6520" y="8597"/>
                    </a:cubicBezTo>
                    <a:cubicBezTo>
                      <a:pt x="5832" y="7700"/>
                      <a:pt x="6277" y="6393"/>
                      <a:pt x="7367" y="6099"/>
                    </a:cubicBezTo>
                    <a:cubicBezTo>
                      <a:pt x="7503" y="6063"/>
                      <a:pt x="7642" y="6045"/>
                      <a:pt x="7781" y="6045"/>
                    </a:cubicBezTo>
                    <a:close/>
                    <a:moveTo>
                      <a:pt x="1769" y="8264"/>
                    </a:moveTo>
                    <a:cubicBezTo>
                      <a:pt x="2207" y="8264"/>
                      <a:pt x="2596" y="8559"/>
                      <a:pt x="2712" y="8987"/>
                    </a:cubicBezTo>
                    <a:lnTo>
                      <a:pt x="2712" y="8990"/>
                    </a:lnTo>
                    <a:cubicBezTo>
                      <a:pt x="2712" y="8990"/>
                      <a:pt x="2712" y="8990"/>
                      <a:pt x="2712" y="8992"/>
                    </a:cubicBezTo>
                    <a:cubicBezTo>
                      <a:pt x="2779" y="9241"/>
                      <a:pt x="2743" y="9506"/>
                      <a:pt x="2614" y="9731"/>
                    </a:cubicBezTo>
                    <a:cubicBezTo>
                      <a:pt x="2436" y="10039"/>
                      <a:pt x="2109" y="10218"/>
                      <a:pt x="1768" y="10218"/>
                    </a:cubicBezTo>
                    <a:cubicBezTo>
                      <a:pt x="1664" y="10218"/>
                      <a:pt x="1558" y="10201"/>
                      <a:pt x="1455" y="10166"/>
                    </a:cubicBezTo>
                    <a:cubicBezTo>
                      <a:pt x="1013" y="10017"/>
                      <a:pt x="739" y="9577"/>
                      <a:pt x="800" y="9115"/>
                    </a:cubicBezTo>
                    <a:cubicBezTo>
                      <a:pt x="861" y="8653"/>
                      <a:pt x="1238" y="8297"/>
                      <a:pt x="1703" y="8266"/>
                    </a:cubicBezTo>
                    <a:cubicBezTo>
                      <a:pt x="1725" y="8265"/>
                      <a:pt x="1747" y="8264"/>
                      <a:pt x="1769" y="8264"/>
                    </a:cubicBezTo>
                    <a:close/>
                    <a:moveTo>
                      <a:pt x="12178" y="11054"/>
                    </a:moveTo>
                    <a:cubicBezTo>
                      <a:pt x="12305" y="11054"/>
                      <a:pt x="12432" y="11079"/>
                      <a:pt x="12553" y="11129"/>
                    </a:cubicBezTo>
                    <a:cubicBezTo>
                      <a:pt x="12918" y="11280"/>
                      <a:pt x="13157" y="11636"/>
                      <a:pt x="13157" y="12032"/>
                    </a:cubicBezTo>
                    <a:cubicBezTo>
                      <a:pt x="13155" y="12572"/>
                      <a:pt x="12718" y="13009"/>
                      <a:pt x="12179" y="13009"/>
                    </a:cubicBezTo>
                    <a:cubicBezTo>
                      <a:pt x="11784" y="13009"/>
                      <a:pt x="11427" y="12770"/>
                      <a:pt x="11275" y="12405"/>
                    </a:cubicBezTo>
                    <a:cubicBezTo>
                      <a:pt x="11124" y="12040"/>
                      <a:pt x="11208" y="11620"/>
                      <a:pt x="11487" y="11341"/>
                    </a:cubicBezTo>
                    <a:cubicBezTo>
                      <a:pt x="11674" y="11153"/>
                      <a:pt x="11924" y="11054"/>
                      <a:pt x="12178" y="11054"/>
                    </a:cubicBezTo>
                    <a:close/>
                    <a:moveTo>
                      <a:pt x="9390" y="0"/>
                    </a:moveTo>
                    <a:cubicBezTo>
                      <a:pt x="8722" y="0"/>
                      <a:pt x="8106" y="417"/>
                      <a:pt x="7871" y="1070"/>
                    </a:cubicBezTo>
                    <a:cubicBezTo>
                      <a:pt x="7594" y="1840"/>
                      <a:pt x="7940" y="2698"/>
                      <a:pt x="8675" y="3062"/>
                    </a:cubicBezTo>
                    <a:lnTo>
                      <a:pt x="8040" y="5427"/>
                    </a:lnTo>
                    <a:cubicBezTo>
                      <a:pt x="7950" y="5416"/>
                      <a:pt x="7860" y="5411"/>
                      <a:pt x="7772" y="5411"/>
                    </a:cubicBezTo>
                    <a:cubicBezTo>
                      <a:pt x="6466" y="5411"/>
                      <a:pt x="5416" y="6558"/>
                      <a:pt x="5575" y="7893"/>
                    </a:cubicBezTo>
                    <a:lnTo>
                      <a:pt x="3210" y="8527"/>
                    </a:lnTo>
                    <a:cubicBezTo>
                      <a:pt x="2932" y="7964"/>
                      <a:pt x="2364" y="7632"/>
                      <a:pt x="1768" y="7632"/>
                    </a:cubicBezTo>
                    <a:cubicBezTo>
                      <a:pt x="1579" y="7632"/>
                      <a:pt x="1387" y="7665"/>
                      <a:pt x="1201" y="7736"/>
                    </a:cubicBezTo>
                    <a:cubicBezTo>
                      <a:pt x="427" y="8028"/>
                      <a:pt x="1" y="8857"/>
                      <a:pt x="216" y="9656"/>
                    </a:cubicBezTo>
                    <a:cubicBezTo>
                      <a:pt x="407" y="10369"/>
                      <a:pt x="1051" y="10849"/>
                      <a:pt x="1767" y="10849"/>
                    </a:cubicBezTo>
                    <a:cubicBezTo>
                      <a:pt x="1853" y="10849"/>
                      <a:pt x="1941" y="10842"/>
                      <a:pt x="2029" y="10828"/>
                    </a:cubicBezTo>
                    <a:cubicBezTo>
                      <a:pt x="2845" y="10694"/>
                      <a:pt x="3427" y="9964"/>
                      <a:pt x="3374" y="9138"/>
                    </a:cubicBezTo>
                    <a:lnTo>
                      <a:pt x="5739" y="8505"/>
                    </a:lnTo>
                    <a:cubicBezTo>
                      <a:pt x="6088" y="9319"/>
                      <a:pt x="6888" y="9848"/>
                      <a:pt x="7775" y="9850"/>
                    </a:cubicBezTo>
                    <a:cubicBezTo>
                      <a:pt x="8255" y="9850"/>
                      <a:pt x="8722" y="9695"/>
                      <a:pt x="9107" y="9408"/>
                    </a:cubicBezTo>
                    <a:lnTo>
                      <a:pt x="10839" y="11138"/>
                    </a:lnTo>
                    <a:cubicBezTo>
                      <a:pt x="10430" y="11753"/>
                      <a:pt x="10491" y="12567"/>
                      <a:pt x="10988" y="13113"/>
                    </a:cubicBezTo>
                    <a:cubicBezTo>
                      <a:pt x="11301" y="13458"/>
                      <a:pt x="11736" y="13639"/>
                      <a:pt x="12178" y="13639"/>
                    </a:cubicBezTo>
                    <a:cubicBezTo>
                      <a:pt x="12437" y="13639"/>
                      <a:pt x="12698" y="13577"/>
                      <a:pt x="12938" y="13449"/>
                    </a:cubicBezTo>
                    <a:cubicBezTo>
                      <a:pt x="13589" y="13099"/>
                      <a:pt x="13920" y="12353"/>
                      <a:pt x="13739" y="11637"/>
                    </a:cubicBezTo>
                    <a:cubicBezTo>
                      <a:pt x="13559" y="10923"/>
                      <a:pt x="12916" y="10421"/>
                      <a:pt x="12179" y="10421"/>
                    </a:cubicBezTo>
                    <a:lnTo>
                      <a:pt x="12179" y="10422"/>
                    </a:lnTo>
                    <a:cubicBezTo>
                      <a:pt x="12176" y="10422"/>
                      <a:pt x="12173" y="10422"/>
                      <a:pt x="12171" y="10422"/>
                    </a:cubicBezTo>
                    <a:cubicBezTo>
                      <a:pt x="11855" y="10422"/>
                      <a:pt x="11548" y="10517"/>
                      <a:pt x="11286" y="10692"/>
                    </a:cubicBezTo>
                    <a:lnTo>
                      <a:pt x="9555" y="8960"/>
                    </a:lnTo>
                    <a:cubicBezTo>
                      <a:pt x="9606" y="8890"/>
                      <a:pt x="9654" y="8817"/>
                      <a:pt x="9700" y="8740"/>
                    </a:cubicBezTo>
                    <a:cubicBezTo>
                      <a:pt x="10366" y="7589"/>
                      <a:pt x="9874" y="6115"/>
                      <a:pt x="8651" y="5592"/>
                    </a:cubicBezTo>
                    <a:lnTo>
                      <a:pt x="9285" y="3226"/>
                    </a:lnTo>
                    <a:cubicBezTo>
                      <a:pt x="9321" y="3229"/>
                      <a:pt x="9356" y="3230"/>
                      <a:pt x="9391" y="3230"/>
                    </a:cubicBezTo>
                    <a:cubicBezTo>
                      <a:pt x="10211" y="3229"/>
                      <a:pt x="10901" y="2614"/>
                      <a:pt x="10995" y="1800"/>
                    </a:cubicBezTo>
                    <a:cubicBezTo>
                      <a:pt x="11090" y="986"/>
                      <a:pt x="10558" y="230"/>
                      <a:pt x="9759" y="43"/>
                    </a:cubicBezTo>
                    <a:cubicBezTo>
                      <a:pt x="9636" y="14"/>
                      <a:pt x="9512" y="0"/>
                      <a:pt x="9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33"/>
              <p:cNvSpPr/>
              <p:nvPr/>
            </p:nvSpPr>
            <p:spPr>
              <a:xfrm>
                <a:off x="1908325" y="3388800"/>
                <a:ext cx="343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025" extrusionOk="0">
                    <a:moveTo>
                      <a:pt x="1056" y="0"/>
                    </a:moveTo>
                    <a:cubicBezTo>
                      <a:pt x="1053" y="0"/>
                      <a:pt x="1050" y="0"/>
                      <a:pt x="1047" y="1"/>
                    </a:cubicBezTo>
                    <a:cubicBezTo>
                      <a:pt x="649" y="1"/>
                      <a:pt x="283" y="213"/>
                      <a:pt x="83" y="556"/>
                    </a:cubicBezTo>
                    <a:cubicBezTo>
                      <a:pt x="0" y="707"/>
                      <a:pt x="54" y="896"/>
                      <a:pt x="203" y="982"/>
                    </a:cubicBezTo>
                    <a:cubicBezTo>
                      <a:pt x="253" y="1011"/>
                      <a:pt x="307" y="1024"/>
                      <a:pt x="361" y="1024"/>
                    </a:cubicBezTo>
                    <a:cubicBezTo>
                      <a:pt x="468" y="1024"/>
                      <a:pt x="572" y="970"/>
                      <a:pt x="631" y="873"/>
                    </a:cubicBezTo>
                    <a:cubicBezTo>
                      <a:pt x="717" y="724"/>
                      <a:pt x="876" y="632"/>
                      <a:pt x="1047" y="632"/>
                    </a:cubicBezTo>
                    <a:cubicBezTo>
                      <a:pt x="1050" y="632"/>
                      <a:pt x="1053" y="632"/>
                      <a:pt x="1056" y="632"/>
                    </a:cubicBezTo>
                    <a:cubicBezTo>
                      <a:pt x="1230" y="632"/>
                      <a:pt x="1372" y="491"/>
                      <a:pt x="1372" y="316"/>
                    </a:cubicBezTo>
                    <a:cubicBezTo>
                      <a:pt x="1372" y="141"/>
                      <a:pt x="1230" y="0"/>
                      <a:pt x="10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11" name="Google Shape;511;p33"/>
          <p:cNvGrpSpPr/>
          <p:nvPr/>
        </p:nvGrpSpPr>
        <p:grpSpPr>
          <a:xfrm>
            <a:off x="1032386" y="1677440"/>
            <a:ext cx="428039" cy="441126"/>
            <a:chOff x="4797586" y="1734628"/>
            <a:chExt cx="428039" cy="441126"/>
          </a:xfrm>
        </p:grpSpPr>
        <p:sp>
          <p:nvSpPr>
            <p:cNvPr id="512" name="Google Shape;512;p33"/>
            <p:cNvSpPr/>
            <p:nvPr/>
          </p:nvSpPr>
          <p:spPr>
            <a:xfrm>
              <a:off x="4830525" y="1734628"/>
              <a:ext cx="395100" cy="36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3" name="Google Shape;513;p33"/>
            <p:cNvGrpSpPr/>
            <p:nvPr/>
          </p:nvGrpSpPr>
          <p:grpSpPr>
            <a:xfrm>
              <a:off x="4797586" y="1814608"/>
              <a:ext cx="308585" cy="361146"/>
              <a:chOff x="1773550" y="1564050"/>
              <a:chExt cx="291200" cy="340800"/>
            </a:xfrm>
          </p:grpSpPr>
          <p:sp>
            <p:nvSpPr>
              <p:cNvPr id="514" name="Google Shape;514;p33"/>
              <p:cNvSpPr/>
              <p:nvPr/>
            </p:nvSpPr>
            <p:spPr>
              <a:xfrm>
                <a:off x="1773550" y="1564050"/>
                <a:ext cx="291200" cy="340800"/>
              </a:xfrm>
              <a:custGeom>
                <a:avLst/>
                <a:gdLst/>
                <a:ahLst/>
                <a:cxnLst/>
                <a:rect l="l" t="t" r="r" b="b"/>
                <a:pathLst>
                  <a:path w="11648" h="13632" extrusionOk="0">
                    <a:moveTo>
                      <a:pt x="666" y="1251"/>
                    </a:moveTo>
                    <a:lnTo>
                      <a:pt x="2222" y="3104"/>
                    </a:lnTo>
                    <a:lnTo>
                      <a:pt x="1680" y="3558"/>
                    </a:lnTo>
                    <a:cubicBezTo>
                      <a:pt x="1549" y="3669"/>
                      <a:pt x="1516" y="3863"/>
                      <a:pt x="1615" y="4005"/>
                    </a:cubicBezTo>
                    <a:cubicBezTo>
                      <a:pt x="1679" y="4096"/>
                      <a:pt x="1782" y="4145"/>
                      <a:pt x="1886" y="4145"/>
                    </a:cubicBezTo>
                    <a:cubicBezTo>
                      <a:pt x="1960" y="4145"/>
                      <a:pt x="2035" y="4120"/>
                      <a:pt x="2097" y="4069"/>
                    </a:cubicBezTo>
                    <a:lnTo>
                      <a:pt x="2644" y="3608"/>
                    </a:lnTo>
                    <a:lnTo>
                      <a:pt x="3253" y="4334"/>
                    </a:lnTo>
                    <a:lnTo>
                      <a:pt x="3075" y="4484"/>
                    </a:lnTo>
                    <a:cubicBezTo>
                      <a:pt x="2942" y="4594"/>
                      <a:pt x="2911" y="4789"/>
                      <a:pt x="3009" y="4930"/>
                    </a:cubicBezTo>
                    <a:cubicBezTo>
                      <a:pt x="3074" y="5022"/>
                      <a:pt x="3176" y="5071"/>
                      <a:pt x="3279" y="5071"/>
                    </a:cubicBezTo>
                    <a:cubicBezTo>
                      <a:pt x="3353" y="5071"/>
                      <a:pt x="3428" y="5046"/>
                      <a:pt x="3490" y="4994"/>
                    </a:cubicBezTo>
                    <a:lnTo>
                      <a:pt x="3675" y="4838"/>
                    </a:lnTo>
                    <a:lnTo>
                      <a:pt x="4285" y="5563"/>
                    </a:lnTo>
                    <a:lnTo>
                      <a:pt x="3736" y="6023"/>
                    </a:lnTo>
                    <a:cubicBezTo>
                      <a:pt x="3601" y="6140"/>
                      <a:pt x="3585" y="6345"/>
                      <a:pt x="3700" y="6483"/>
                    </a:cubicBezTo>
                    <a:cubicBezTo>
                      <a:pt x="3765" y="6561"/>
                      <a:pt x="3858" y="6600"/>
                      <a:pt x="3952" y="6600"/>
                    </a:cubicBezTo>
                    <a:cubicBezTo>
                      <a:pt x="4025" y="6600"/>
                      <a:pt x="4098" y="6576"/>
                      <a:pt x="4159" y="6527"/>
                    </a:cubicBezTo>
                    <a:lnTo>
                      <a:pt x="4707" y="6067"/>
                    </a:lnTo>
                    <a:lnTo>
                      <a:pt x="5317" y="6792"/>
                    </a:lnTo>
                    <a:lnTo>
                      <a:pt x="5137" y="6942"/>
                    </a:lnTo>
                    <a:cubicBezTo>
                      <a:pt x="5006" y="7053"/>
                      <a:pt x="4973" y="7248"/>
                      <a:pt x="5073" y="7388"/>
                    </a:cubicBezTo>
                    <a:cubicBezTo>
                      <a:pt x="5137" y="7481"/>
                      <a:pt x="5239" y="7530"/>
                      <a:pt x="5342" y="7530"/>
                    </a:cubicBezTo>
                    <a:cubicBezTo>
                      <a:pt x="5417" y="7530"/>
                      <a:pt x="5492" y="7504"/>
                      <a:pt x="5554" y="7452"/>
                    </a:cubicBezTo>
                    <a:lnTo>
                      <a:pt x="5739" y="7296"/>
                    </a:lnTo>
                    <a:lnTo>
                      <a:pt x="6348" y="8022"/>
                    </a:lnTo>
                    <a:lnTo>
                      <a:pt x="5800" y="8482"/>
                    </a:lnTo>
                    <a:cubicBezTo>
                      <a:pt x="5658" y="8597"/>
                      <a:pt x="5638" y="8808"/>
                      <a:pt x="5757" y="8948"/>
                    </a:cubicBezTo>
                    <a:cubicBezTo>
                      <a:pt x="5821" y="9026"/>
                      <a:pt x="5914" y="9066"/>
                      <a:pt x="6007" y="9066"/>
                    </a:cubicBezTo>
                    <a:cubicBezTo>
                      <a:pt x="6084" y="9066"/>
                      <a:pt x="6161" y="9040"/>
                      <a:pt x="6223" y="8986"/>
                    </a:cubicBezTo>
                    <a:lnTo>
                      <a:pt x="6771" y="8526"/>
                    </a:lnTo>
                    <a:lnTo>
                      <a:pt x="7381" y="9253"/>
                    </a:lnTo>
                    <a:lnTo>
                      <a:pt x="7195" y="9409"/>
                    </a:lnTo>
                    <a:cubicBezTo>
                      <a:pt x="7059" y="9526"/>
                      <a:pt x="7042" y="9730"/>
                      <a:pt x="7157" y="9869"/>
                    </a:cubicBezTo>
                    <a:cubicBezTo>
                      <a:pt x="7222" y="9946"/>
                      <a:pt x="7315" y="9986"/>
                      <a:pt x="7409" y="9986"/>
                    </a:cubicBezTo>
                    <a:cubicBezTo>
                      <a:pt x="7482" y="9986"/>
                      <a:pt x="7556" y="9962"/>
                      <a:pt x="7618" y="9912"/>
                    </a:cubicBezTo>
                    <a:lnTo>
                      <a:pt x="7803" y="9756"/>
                    </a:lnTo>
                    <a:lnTo>
                      <a:pt x="8412" y="10482"/>
                    </a:lnTo>
                    <a:lnTo>
                      <a:pt x="7864" y="10942"/>
                    </a:lnTo>
                    <a:cubicBezTo>
                      <a:pt x="7728" y="11059"/>
                      <a:pt x="7713" y="11263"/>
                      <a:pt x="7828" y="11401"/>
                    </a:cubicBezTo>
                    <a:cubicBezTo>
                      <a:pt x="7893" y="11479"/>
                      <a:pt x="7986" y="11519"/>
                      <a:pt x="8080" y="11519"/>
                    </a:cubicBezTo>
                    <a:cubicBezTo>
                      <a:pt x="8153" y="11519"/>
                      <a:pt x="8226" y="11494"/>
                      <a:pt x="8287" y="11444"/>
                    </a:cubicBezTo>
                    <a:lnTo>
                      <a:pt x="8834" y="10986"/>
                    </a:lnTo>
                    <a:lnTo>
                      <a:pt x="10518" y="12992"/>
                    </a:lnTo>
                    <a:lnTo>
                      <a:pt x="666" y="12992"/>
                    </a:lnTo>
                    <a:lnTo>
                      <a:pt x="666" y="1251"/>
                    </a:lnTo>
                    <a:close/>
                    <a:moveTo>
                      <a:pt x="332" y="0"/>
                    </a:moveTo>
                    <a:cubicBezTo>
                      <a:pt x="164" y="0"/>
                      <a:pt x="1" y="130"/>
                      <a:pt x="2" y="329"/>
                    </a:cubicBezTo>
                    <a:lnTo>
                      <a:pt x="2" y="13302"/>
                    </a:lnTo>
                    <a:cubicBezTo>
                      <a:pt x="2" y="13485"/>
                      <a:pt x="148" y="13632"/>
                      <a:pt x="331" y="13632"/>
                    </a:cubicBezTo>
                    <a:lnTo>
                      <a:pt x="11215" y="13632"/>
                    </a:lnTo>
                    <a:cubicBezTo>
                      <a:pt x="11494" y="13632"/>
                      <a:pt x="11647" y="13305"/>
                      <a:pt x="11468" y="13092"/>
                    </a:cubicBezTo>
                    <a:lnTo>
                      <a:pt x="11466" y="13090"/>
                    </a:lnTo>
                    <a:lnTo>
                      <a:pt x="9122" y="10296"/>
                    </a:lnTo>
                    <a:lnTo>
                      <a:pt x="9118" y="10293"/>
                    </a:lnTo>
                    <a:lnTo>
                      <a:pt x="9115" y="10290"/>
                    </a:lnTo>
                    <a:lnTo>
                      <a:pt x="8090" y="9067"/>
                    </a:lnTo>
                    <a:cubicBezTo>
                      <a:pt x="8089" y="9065"/>
                      <a:pt x="8089" y="9064"/>
                      <a:pt x="8087" y="9064"/>
                    </a:cubicBezTo>
                    <a:lnTo>
                      <a:pt x="8083" y="9059"/>
                    </a:lnTo>
                    <a:lnTo>
                      <a:pt x="7058" y="7836"/>
                    </a:lnTo>
                    <a:lnTo>
                      <a:pt x="7054" y="7833"/>
                    </a:lnTo>
                    <a:lnTo>
                      <a:pt x="7053" y="7831"/>
                    </a:lnTo>
                    <a:lnTo>
                      <a:pt x="4994" y="5376"/>
                    </a:lnTo>
                    <a:lnTo>
                      <a:pt x="4992" y="5374"/>
                    </a:lnTo>
                    <a:lnTo>
                      <a:pt x="4991" y="5373"/>
                    </a:lnTo>
                    <a:lnTo>
                      <a:pt x="2928" y="2916"/>
                    </a:lnTo>
                    <a:lnTo>
                      <a:pt x="582" y="119"/>
                    </a:lnTo>
                    <a:cubicBezTo>
                      <a:pt x="513" y="37"/>
                      <a:pt x="422" y="0"/>
                      <a:pt x="3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33"/>
              <p:cNvSpPr/>
              <p:nvPr/>
            </p:nvSpPr>
            <p:spPr>
              <a:xfrm>
                <a:off x="1834100" y="1731075"/>
                <a:ext cx="100225" cy="113200"/>
              </a:xfrm>
              <a:custGeom>
                <a:avLst/>
                <a:gdLst/>
                <a:ahLst/>
                <a:cxnLst/>
                <a:rect l="l" t="t" r="r" b="b"/>
                <a:pathLst>
                  <a:path w="4009" h="4528" extrusionOk="0">
                    <a:moveTo>
                      <a:pt x="667" y="1224"/>
                    </a:moveTo>
                    <a:lnTo>
                      <a:pt x="2879" y="3862"/>
                    </a:lnTo>
                    <a:lnTo>
                      <a:pt x="667" y="3862"/>
                    </a:lnTo>
                    <a:lnTo>
                      <a:pt x="667" y="1224"/>
                    </a:lnTo>
                    <a:close/>
                    <a:moveTo>
                      <a:pt x="333" y="0"/>
                    </a:moveTo>
                    <a:cubicBezTo>
                      <a:pt x="165" y="0"/>
                      <a:pt x="1" y="129"/>
                      <a:pt x="1" y="330"/>
                    </a:cubicBezTo>
                    <a:lnTo>
                      <a:pt x="1" y="4199"/>
                    </a:lnTo>
                    <a:cubicBezTo>
                      <a:pt x="1" y="4380"/>
                      <a:pt x="147" y="4528"/>
                      <a:pt x="330" y="4528"/>
                    </a:cubicBezTo>
                    <a:lnTo>
                      <a:pt x="3576" y="4528"/>
                    </a:lnTo>
                    <a:cubicBezTo>
                      <a:pt x="3856" y="4528"/>
                      <a:pt x="4008" y="4202"/>
                      <a:pt x="3828" y="3988"/>
                    </a:cubicBezTo>
                    <a:lnTo>
                      <a:pt x="581" y="118"/>
                    </a:lnTo>
                    <a:cubicBezTo>
                      <a:pt x="513" y="36"/>
                      <a:pt x="422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6" name="Google Shape;516;p33"/>
          <p:cNvSpPr txBox="1"/>
          <p:nvPr/>
        </p:nvSpPr>
        <p:spPr>
          <a:xfrm>
            <a:off x="1537175" y="1718363"/>
            <a:ext cx="263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Lato"/>
                <a:ea typeface="Lato"/>
                <a:cs typeface="Lato"/>
                <a:sym typeface="Lato"/>
              </a:rPr>
              <a:t>中央數字：倒數時間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7" name="Google Shape;517;p33"/>
          <p:cNvSpPr txBox="1"/>
          <p:nvPr/>
        </p:nvSpPr>
        <p:spPr>
          <a:xfrm>
            <a:off x="1582700" y="2307350"/>
            <a:ext cx="492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rgbClr val="595959"/>
                </a:solidFill>
              </a:rPr>
              <a:t>數字外會有進度條progressBar動畫呈現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8" name="Google Shape;518;p33"/>
          <p:cNvSpPr txBox="1"/>
          <p:nvPr/>
        </p:nvSpPr>
        <p:spPr>
          <a:xfrm>
            <a:off x="1614075" y="3004350"/>
            <a:ext cx="492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rgbClr val="595959"/>
                </a:solidFill>
              </a:rPr>
              <a:t>碰到螢幕即失敗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9" name="Google Shape;5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366" y="1069304"/>
            <a:ext cx="1878009" cy="34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app介面-選單畫面</a:t>
            </a:r>
            <a:endParaRPr/>
          </a:p>
        </p:txBody>
      </p:sp>
      <p:sp>
        <p:nvSpPr>
          <p:cNvPr id="525" name="Google Shape;525;p34"/>
          <p:cNvSpPr txBox="1"/>
          <p:nvPr/>
        </p:nvSpPr>
        <p:spPr>
          <a:xfrm>
            <a:off x="1187550" y="1406900"/>
            <a:ext cx="69363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595959"/>
                </a:solidFill>
              </a:rPr>
              <a:t>於畫面右上角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rgbClr val="595959"/>
                </a:solidFill>
              </a:rPr>
              <a:t>可以從那邊找到紀錄樓層數的地方及登出建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26" name="Google Shape;5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13" y="2766025"/>
            <a:ext cx="300037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338" y="2804125"/>
            <a:ext cx="30575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app介面-成果畫面</a:t>
            </a:r>
            <a:endParaRPr/>
          </a:p>
        </p:txBody>
      </p:sp>
      <p:pic>
        <p:nvPicPr>
          <p:cNvPr id="533" name="Google Shape;5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649" y="1331275"/>
            <a:ext cx="2144050" cy="366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ps to Do your Final Project Workshop Infographics by Slidesgo">
  <a:themeElements>
    <a:clrScheme name="Simple Light">
      <a:dk1>
        <a:srgbClr val="333333"/>
      </a:dk1>
      <a:lt1>
        <a:srgbClr val="F1EFED"/>
      </a:lt1>
      <a:dk2>
        <a:srgbClr val="FDDC95"/>
      </a:dk2>
      <a:lt2>
        <a:srgbClr val="FFA784"/>
      </a:lt2>
      <a:accent1>
        <a:srgbClr val="FF7070"/>
      </a:accent1>
      <a:accent2>
        <a:srgbClr val="FFBAD5"/>
      </a:accent2>
      <a:accent3>
        <a:srgbClr val="C1BEEA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752</Words>
  <Application>Microsoft Office PowerPoint</Application>
  <PresentationFormat>如螢幕大小 (16:9)</PresentationFormat>
  <Paragraphs>114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Dela Gothic One</vt:lpstr>
      <vt:lpstr>Arial</vt:lpstr>
      <vt:lpstr>Lato</vt:lpstr>
      <vt:lpstr>Lato Light</vt:lpstr>
      <vt:lpstr>Simple Light</vt:lpstr>
      <vt:lpstr>Tips to Do your Final Project Workshop Infographics by Slidesgo</vt:lpstr>
      <vt:lpstr>APP程式設計期末報告 蓋大樓—番茄鐘</vt:lpstr>
      <vt:lpstr>目錄</vt:lpstr>
      <vt:lpstr>動機與目的</vt:lpstr>
      <vt:lpstr>系統實作</vt:lpstr>
      <vt:lpstr>開發流程</vt:lpstr>
      <vt:lpstr>app介面-主要畫面</vt:lpstr>
      <vt:lpstr>app介面-次要畫面</vt:lpstr>
      <vt:lpstr>app介面-選單畫面</vt:lpstr>
      <vt:lpstr>app介面-成果畫面</vt:lpstr>
      <vt:lpstr>資料庫開發</vt:lpstr>
      <vt:lpstr>資料庫</vt:lpstr>
      <vt:lpstr>資料庫</vt:lpstr>
      <vt:lpstr>撰寫GET API</vt:lpstr>
      <vt:lpstr>撰寫POST API</vt:lpstr>
      <vt:lpstr>撰寫PUT API</vt:lpstr>
      <vt:lpstr>使用POSTMAN進行呼叫GET API </vt:lpstr>
      <vt:lpstr>使用POSTMAN進行呼叫POST API </vt:lpstr>
      <vt:lpstr>POSTMAN 呼叫GET API 輸入正確內容回應 </vt:lpstr>
      <vt:lpstr>POSTMAN 呼叫POST API 輸入正確內容回應 </vt:lpstr>
      <vt:lpstr>POSTMAN 呼叫PUT API 輸入正確內容回應 </vt:lpstr>
      <vt:lpstr>預期結果</vt:lpstr>
      <vt:lpstr>DEMO</vt:lpstr>
      <vt:lpstr>分工表</vt:lpstr>
      <vt:lpstr>謝謝大家  畢業快樂!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APP程式設計期末報告 蓋大樓—番茄鐘</dc:title>
  <cp:lastModifiedBy>采儒 李</cp:lastModifiedBy>
  <cp:revision>1</cp:revision>
  <dcterms:modified xsi:type="dcterms:W3CDTF">2023-06-05T05:10:10Z</dcterms:modified>
</cp:coreProperties>
</file>