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La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Light-italic.fntdata"/><Relationship Id="rId10" Type="http://schemas.openxmlformats.org/officeDocument/2006/relationships/slide" Target="slides/slide5.xml"/><Relationship Id="rId32" Type="http://schemas.openxmlformats.org/officeDocument/2006/relationships/font" Target="fonts/La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Shape 7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Shape 8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Shape 8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Shape 8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Shape 8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hape 9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hape 10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Shape 10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3" name="Shape 1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Shape 1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Shape 126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Prepareration</a:t>
            </a:r>
            <a:r>
              <a:rPr b="0" lang="en"/>
              <a:t> </a:t>
            </a:r>
            <a:br>
              <a:rPr b="0" lang="en"/>
            </a:br>
            <a:r>
              <a:rPr b="0" lang="en"/>
              <a:t>for Python Beginners Workshop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Slides by Marie Dedicova and Ines Gütt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83100" y="712150"/>
            <a:ext cx="8631600" cy="167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Repository </a:t>
            </a:r>
            <a:r>
              <a:rPr b="0" lang="en">
                <a:solidFill>
                  <a:srgbClr val="FFFFFF"/>
                </a:solidFill>
              </a:rPr>
              <a:t>[folder]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Commit</a:t>
            </a:r>
            <a:r>
              <a:rPr b="0" lang="en">
                <a:solidFill>
                  <a:schemeClr val="dk1"/>
                </a:solidFill>
              </a:rPr>
              <a:t> </a:t>
            </a:r>
            <a:r>
              <a:rPr b="0" lang="en">
                <a:solidFill>
                  <a:srgbClr val="FFFFFF"/>
                </a:solidFill>
              </a:rPr>
              <a:t>[changes]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Push </a:t>
            </a:r>
            <a:r>
              <a:rPr b="0" lang="en">
                <a:solidFill>
                  <a:srgbClr val="FFFFFF"/>
                </a:solidFill>
              </a:rPr>
              <a:t>[upload]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83100" y="712150"/>
            <a:ext cx="8631600" cy="386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GitHub Desktop </a:t>
            </a:r>
            <a:r>
              <a:rPr b="0" lang="en"/>
              <a:t>Software </a:t>
            </a:r>
            <a:br>
              <a:rPr b="0" lang="en"/>
            </a:br>
            <a:r>
              <a:rPr b="0" lang="en"/>
              <a:t>for first steps in git/github, </a:t>
            </a:r>
            <a:br>
              <a:rPr b="0" lang="en"/>
            </a:br>
            <a:r>
              <a:rPr b="0" lang="en"/>
              <a:t>visualizes code changes</a:t>
            </a:r>
          </a:p>
        </p:txBody>
      </p:sp>
      <p:pic>
        <p:nvPicPr>
          <p:cNvPr descr="Bildergebnis für github desktop logo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173150"/>
            <a:ext cx="1665550" cy="16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51850" cy="65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83100" y="712150"/>
            <a:ext cx="4754700" cy="156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Create a new Repository in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/>
              <a:t>Github Desktop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700" y="465125"/>
            <a:ext cx="3817225" cy="425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github desktop logo"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173150"/>
            <a:ext cx="1665550" cy="16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283100" y="712150"/>
            <a:ext cx="8354400" cy="15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your new README.me </a:t>
            </a:r>
            <a:br>
              <a:rPr lang="en"/>
            </a:br>
            <a:r>
              <a:rPr lang="en"/>
              <a:t>in your code editor,</a:t>
            </a:r>
            <a:r>
              <a:rPr lang="en">
                <a:solidFill>
                  <a:schemeClr val="dk1"/>
                </a:solidFill>
              </a:rPr>
              <a:t> add some text and save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50" y="3504875"/>
            <a:ext cx="6455067" cy="12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83100" y="712150"/>
            <a:ext cx="8563200" cy="15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ommit! Push!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find it on github.com!</a:t>
            </a:r>
          </a:p>
        </p:txBody>
      </p:sp>
      <p:pic>
        <p:nvPicPr>
          <p:cNvPr descr="Octocat.pn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50" y="3173150"/>
            <a:ext cx="2076018" cy="172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github desktop logo"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173150"/>
            <a:ext cx="1665550" cy="16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Congrats! You made your first commit!!!</a:t>
            </a:r>
          </a:p>
        </p:txBody>
      </p:sp>
      <p:sp>
        <p:nvSpPr>
          <p:cNvPr id="229" name="Shape 229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See you tomorrow at 10:00 am. \o/</a:t>
            </a:r>
            <a:br>
              <a:rPr lang="en" sz="2400"/>
            </a:br>
            <a:r>
              <a:rPr lang="en" sz="2400"/>
              <a:t>Thanks to all of our great coaches!!!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Plan for the tomorrow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Intro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First Steps in Python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your own game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Lunch!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Some more basics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Improve your game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What’s next</a:t>
            </a:r>
          </a:p>
        </p:txBody>
      </p:sp>
      <p:pic>
        <p:nvPicPr>
          <p:cNvPr descr="PyLadies Logo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075" y="3493175"/>
            <a:ext cx="2405626" cy="11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Plan for the evening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94444"/>
              <a:buFont typeface="Lato"/>
              <a:buAutoNum type="arabicPeriod"/>
            </a:pPr>
            <a:r>
              <a:rPr b="1" lang="en"/>
              <a:t>Get your Laptops ready!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Lato"/>
              <a:buAutoNum type="alphaLcPeriod"/>
            </a:pPr>
            <a:r>
              <a:rPr lang="en" sz="1800"/>
              <a:t>Install Python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Lato"/>
              <a:buAutoNum type="alphaLcPeriod"/>
            </a:pPr>
            <a:r>
              <a:rPr lang="en" sz="1800"/>
              <a:t>Install Editor</a:t>
            </a:r>
            <a:br>
              <a:rPr lang="en" sz="1800"/>
            </a:br>
          </a:p>
          <a:p>
            <a:pPr indent="-336550" lvl="0" marL="457200" rtl="0">
              <a:spcBef>
                <a:spcPts val="0"/>
              </a:spcBef>
              <a:buSzPct val="94444"/>
              <a:buFont typeface="Lato"/>
              <a:buAutoNum type="arabicPeriod"/>
            </a:pPr>
            <a:r>
              <a:rPr b="1" lang="en"/>
              <a:t>Git &amp; GitHub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Lato"/>
              <a:buAutoNum type="alphaLcPeriod"/>
            </a:pPr>
            <a:r>
              <a:rPr lang="en" sz="1800"/>
              <a:t>Github account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Lato"/>
              <a:buAutoNum type="alphaLcPeriod"/>
            </a:pPr>
            <a:r>
              <a:rPr lang="en" sz="1800"/>
              <a:t>Install Github Desktop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Lato"/>
              <a:buAutoNum type="alphaLcPeriod"/>
            </a:pPr>
            <a:r>
              <a:rPr lang="en" sz="1800"/>
              <a:t>Create Repository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Lato"/>
              <a:buAutoNum type="alphaLcPeriod"/>
            </a:pPr>
            <a:r>
              <a:rPr lang="en" sz="1800"/>
              <a:t>Push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yLadies Logo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075" y="3493175"/>
            <a:ext cx="2405626" cy="11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:)</a:t>
            </a:r>
          </a:p>
        </p:txBody>
      </p:sp>
      <p:sp>
        <p:nvSpPr>
          <p:cNvPr id="149" name="Shape 149"/>
          <p:cNvSpPr txBox="1"/>
          <p:nvPr>
            <p:ph idx="4294967295" type="title"/>
          </p:nvPr>
        </p:nvSpPr>
        <p:spPr>
          <a:xfrm>
            <a:off x="535775" y="1480150"/>
            <a:ext cx="5197200" cy="19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4444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you got stuck: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Please ask!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you don’t get something: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Please ask!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you need something: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Please ask!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Have fun and be excellent to each other!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your group to start with the </a:t>
            </a:r>
            <a:r>
              <a:rPr lang="en"/>
              <a:t>Set up 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If possible: Group by operating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5200">
                <a:latin typeface="Lato"/>
                <a:ea typeface="Lato"/>
                <a:cs typeface="Lato"/>
                <a:sym typeface="Lato"/>
              </a:rPr>
              <a:t>Install:</a:t>
            </a:r>
            <a:r>
              <a:rPr lang="en" sz="5200"/>
              <a:t> </a:t>
            </a:r>
            <a:r>
              <a:rPr lang="en" sz="5200">
                <a:solidFill>
                  <a:schemeClr val="dk1"/>
                </a:solidFill>
              </a:rPr>
              <a:t>Python 3, a code editor and Github Desktop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5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Find all links at: </a:t>
            </a:r>
            <a:br>
              <a:rPr b="0" lang="en" sz="2400">
                <a:latin typeface="Lato"/>
                <a:ea typeface="Lato"/>
                <a:cs typeface="Lato"/>
                <a:sym typeface="Lato"/>
              </a:rPr>
            </a:br>
            <a:r>
              <a:rPr b="0" lang="en" sz="2400" u="sng">
                <a:latin typeface="Lato"/>
                <a:ea typeface="Lato"/>
                <a:cs typeface="Lato"/>
                <a:sym typeface="Lato"/>
              </a:rPr>
              <a:t>github.com/id-gue/PyLadiesWorkshop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5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83100" y="712150"/>
            <a:ext cx="8631600" cy="167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Git?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GitHub?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GitHub Desktop?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625" y="1017725"/>
            <a:ext cx="2482676" cy="1036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github desktop logo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334" y="2896646"/>
            <a:ext cx="1858504" cy="1858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tocat.png"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103" y="1358425"/>
            <a:ext cx="2528672" cy="210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283100" y="712150"/>
            <a:ext cx="8631600" cy="167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Git</a:t>
            </a:r>
            <a:r>
              <a:rPr b="0" lang="en">
                <a:solidFill>
                  <a:srgbClr val="FFFFFF"/>
                </a:solidFill>
              </a:rPr>
              <a:t> Version control system </a:t>
            </a:r>
            <a:br>
              <a:rPr b="0" lang="en">
                <a:solidFill>
                  <a:srgbClr val="FFFFFF"/>
                </a:solidFill>
              </a:rPr>
            </a:br>
            <a:r>
              <a:rPr b="0" lang="en">
                <a:solidFill>
                  <a:srgbClr val="FFFFFF"/>
                </a:solidFill>
              </a:rPr>
              <a:t>for tracking changes </a:t>
            </a:r>
            <a:br>
              <a:rPr b="0" lang="en">
                <a:solidFill>
                  <a:srgbClr val="FFFFFF"/>
                </a:solidFill>
              </a:rPr>
            </a:br>
            <a:r>
              <a:rPr b="0" lang="en">
                <a:solidFill>
                  <a:srgbClr val="FFFFFF"/>
                </a:solidFill>
              </a:rPr>
              <a:t>in computer files 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50" y="3722925"/>
            <a:ext cx="2410725" cy="10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283100" y="712150"/>
            <a:ext cx="8631600" cy="386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GitHub </a:t>
            </a:r>
            <a:r>
              <a:rPr b="0" lang="en"/>
              <a:t>website &amp; hosting service for git stuff </a:t>
            </a:r>
          </a:p>
        </p:txBody>
      </p:sp>
      <p:pic>
        <p:nvPicPr>
          <p:cNvPr descr="Octocat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0" y="2965575"/>
            <a:ext cx="2238000" cy="186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an account 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github.com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500" y="2362350"/>
            <a:ext cx="4894826" cy="259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25" y="2512700"/>
            <a:ext cx="3291775" cy="24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