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99" r:id="rId3"/>
    <p:sldId id="261" r:id="rId4"/>
    <p:sldId id="259" r:id="rId5"/>
    <p:sldId id="300" r:id="rId6"/>
    <p:sldId id="262" r:id="rId7"/>
    <p:sldId id="301" r:id="rId8"/>
    <p:sldId id="302" r:id="rId9"/>
    <p:sldId id="260" r:id="rId10"/>
    <p:sldId id="264" r:id="rId11"/>
    <p:sldId id="303" r:id="rId12"/>
    <p:sldId id="265" r:id="rId13"/>
    <p:sldId id="266" r:id="rId14"/>
    <p:sldId id="269" r:id="rId15"/>
    <p:sldId id="304" r:id="rId16"/>
    <p:sldId id="272" r:id="rId17"/>
    <p:sldId id="277"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Orbitron Regular" panose="020B0604020202020204" charset="0"/>
      <p:regular r:id="rId24"/>
      <p:bold r:id="rId25"/>
    </p:embeddedFont>
    <p:embeddedFont>
      <p:font typeface="Lato" panose="020B0604020202020204" charset="0"/>
      <p:regular r:id="rId26"/>
      <p:bold r:id="rId27"/>
      <p:italic r:id="rId28"/>
      <p:boldItalic r:id="rId29"/>
    </p:embeddedFont>
    <p:embeddedFont>
      <p:font typeface="Orbitron" panose="020B0604020202020204" charset="0"/>
      <p:regular r:id="rId30"/>
      <p:bold r:id="rId31"/>
    </p:embeddedFont>
    <p:embeddedFont>
      <p:font typeface="Fira Sans Extra Condensed" panose="020B0604020202020204" charset="0"/>
      <p:regular r:id="rId32"/>
      <p:bold r:id="rId33"/>
      <p:italic r:id="rId34"/>
      <p:boldItalic r:id="rId35"/>
    </p:embeddedFont>
    <p:embeddedFont>
      <p:font typeface="Fira Sans" panose="020B0604020202020204" charset="0"/>
      <p:regular r:id="rId36"/>
      <p:bold r:id="rId37"/>
      <p:italic r:id="rId38"/>
      <p:boldItalic r:id="rId39"/>
    </p:embeddedFont>
    <p:embeddedFont>
      <p:font typeface="Robo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3C863A-92C0-4E2C-B7CA-6AB683602F7F}">
  <a:tblStyle styleId="{FB3C863A-92C0-4E2C-B7CA-6AB683602F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7" autoAdjust="0"/>
  </p:normalViewPr>
  <p:slideViewPr>
    <p:cSldViewPr snapToGrid="0">
      <p:cViewPr varScale="1">
        <p:scale>
          <a:sx n="144" d="100"/>
          <a:sy n="144" d="100"/>
        </p:scale>
        <p:origin x="654" y="120"/>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Google Shape;24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9" name="Google Shape;24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713b1d4cc2_0_17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713b1d4cc2_0_17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713b1d4cc2_0_17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713b1d4cc2_0_17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713b1d4cc2_0_18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713b1d4cc2_0_18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713b1d4cc2_0_18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713b1d4cc2_0_18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713b1d4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713b1d4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46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8"/>
        <p:cNvGrpSpPr/>
        <p:nvPr/>
      </p:nvGrpSpPr>
      <p:grpSpPr>
        <a:xfrm>
          <a:off x="0" y="0"/>
          <a:ext cx="0" cy="0"/>
          <a:chOff x="0" y="0"/>
          <a:chExt cx="0" cy="0"/>
        </a:xfrm>
      </p:grpSpPr>
      <p:sp>
        <p:nvSpPr>
          <p:cNvPr id="2929" name="Google Shape;2929;g713b1d4cc2_0_18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0" name="Google Shape;2930;g713b1d4cc2_0_18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8"/>
        <p:cNvGrpSpPr/>
        <p:nvPr/>
      </p:nvGrpSpPr>
      <p:grpSpPr>
        <a:xfrm>
          <a:off x="0" y="0"/>
          <a:ext cx="0" cy="0"/>
          <a:chOff x="0" y="0"/>
          <a:chExt cx="0" cy="0"/>
        </a:xfrm>
      </p:grpSpPr>
      <p:sp>
        <p:nvSpPr>
          <p:cNvPr id="3059" name="Google Shape;3059;g713b1d4cc2_0_18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0" name="Google Shape;3060;g713b1d4cc2_0_18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9e46a8c7fd_0_5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9e46a8c7fd_0_5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54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713b1d4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713b1d4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70df2d5a64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70df2d5a64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713b1d4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713b1d4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45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7"/>
        <p:cNvGrpSpPr/>
        <p:nvPr/>
      </p:nvGrpSpPr>
      <p:grpSpPr>
        <a:xfrm>
          <a:off x="0" y="0"/>
          <a:ext cx="0" cy="0"/>
          <a:chOff x="0" y="0"/>
          <a:chExt cx="0" cy="0"/>
        </a:xfrm>
      </p:grpSpPr>
      <p:sp>
        <p:nvSpPr>
          <p:cNvPr id="2508" name="Google Shape;2508;g713b1d4cc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9" name="Google Shape;2509;g713b1d4cc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9e46a8c7fd_0_4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9e46a8c7fd_0_4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84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713b1d4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713b1d4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4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70df2d5a64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70df2d5a64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45000"/>
          </a:blip>
          <a:stretch>
            <a:fillRect/>
          </a:stretch>
        </p:blipFill>
        <p:spPr>
          <a:xfrm>
            <a:off x="-138252" y="-570212"/>
            <a:ext cx="9420500" cy="6283924"/>
          </a:xfrm>
          <a:prstGeom prst="rect">
            <a:avLst/>
          </a:prstGeom>
          <a:noFill/>
          <a:ln>
            <a:noFill/>
          </a:ln>
        </p:spPr>
      </p:pic>
      <p:grpSp>
        <p:nvGrpSpPr>
          <p:cNvPr id="11" name="Google Shape;11;p2"/>
          <p:cNvGrpSpPr/>
          <p:nvPr/>
        </p:nvGrpSpPr>
        <p:grpSpPr>
          <a:xfrm>
            <a:off x="7" y="-227504"/>
            <a:ext cx="9143992" cy="3722422"/>
            <a:chOff x="7" y="-227504"/>
            <a:chExt cx="9143992" cy="3722422"/>
          </a:xfrm>
        </p:grpSpPr>
        <p:grpSp>
          <p:nvGrpSpPr>
            <p:cNvPr id="12" name="Google Shape;12;p2"/>
            <p:cNvGrpSpPr/>
            <p:nvPr/>
          </p:nvGrpSpPr>
          <p:grpSpPr>
            <a:xfrm flipH="1">
              <a:off x="7" y="1837956"/>
              <a:ext cx="1653089" cy="1656961"/>
              <a:chOff x="6089750" y="965000"/>
              <a:chExt cx="1291375" cy="1294400"/>
            </a:xfrm>
          </p:grpSpPr>
          <p:sp>
            <p:nvSpPr>
              <p:cNvPr id="13" name="Google Shape;13;p2"/>
              <p:cNvSpPr/>
              <p:nvPr/>
            </p:nvSpPr>
            <p:spPr>
              <a:xfrm>
                <a:off x="6754300" y="972975"/>
                <a:ext cx="619950" cy="715850"/>
              </a:xfrm>
              <a:custGeom>
                <a:avLst/>
                <a:gdLst/>
                <a:ahLst/>
                <a:cxnLst/>
                <a:rect l="l" t="t" r="r" b="b"/>
                <a:pathLst>
                  <a:path w="24798" h="28634" extrusionOk="0">
                    <a:moveTo>
                      <a:pt x="12398" y="0"/>
                    </a:moveTo>
                    <a:lnTo>
                      <a:pt x="1" y="7158"/>
                    </a:lnTo>
                    <a:lnTo>
                      <a:pt x="1" y="21475"/>
                    </a:lnTo>
                    <a:lnTo>
                      <a:pt x="12398" y="28633"/>
                    </a:lnTo>
                    <a:lnTo>
                      <a:pt x="24798" y="21475"/>
                    </a:lnTo>
                    <a:lnTo>
                      <a:pt x="24798"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127475" y="965000"/>
                <a:ext cx="633725" cy="731775"/>
              </a:xfrm>
              <a:custGeom>
                <a:avLst/>
                <a:gdLst/>
                <a:ahLst/>
                <a:cxnLst/>
                <a:rect l="l" t="t" r="r" b="b"/>
                <a:pathLst>
                  <a:path w="25349" h="29271" extrusionOk="0">
                    <a:moveTo>
                      <a:pt x="12675" y="638"/>
                    </a:moveTo>
                    <a:lnTo>
                      <a:pt x="24798" y="7637"/>
                    </a:lnTo>
                    <a:lnTo>
                      <a:pt x="24798" y="21634"/>
                    </a:lnTo>
                    <a:lnTo>
                      <a:pt x="12675" y="28634"/>
                    </a:lnTo>
                    <a:lnTo>
                      <a:pt x="552" y="21634"/>
                    </a:lnTo>
                    <a:lnTo>
                      <a:pt x="552" y="7637"/>
                    </a:lnTo>
                    <a:lnTo>
                      <a:pt x="12675" y="638"/>
                    </a:lnTo>
                    <a:close/>
                    <a:moveTo>
                      <a:pt x="12675" y="1"/>
                    </a:moveTo>
                    <a:lnTo>
                      <a:pt x="0" y="7319"/>
                    </a:lnTo>
                    <a:lnTo>
                      <a:pt x="0"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47400" y="965000"/>
                <a:ext cx="633725" cy="731775"/>
              </a:xfrm>
              <a:custGeom>
                <a:avLst/>
                <a:gdLst/>
                <a:ahLst/>
                <a:cxnLst/>
                <a:rect l="l" t="t" r="r" b="b"/>
                <a:pathLst>
                  <a:path w="25349" h="29271" extrusionOk="0">
                    <a:moveTo>
                      <a:pt x="12674" y="638"/>
                    </a:moveTo>
                    <a:lnTo>
                      <a:pt x="24798" y="7637"/>
                    </a:lnTo>
                    <a:lnTo>
                      <a:pt x="24798" y="21634"/>
                    </a:lnTo>
                    <a:lnTo>
                      <a:pt x="12674" y="28634"/>
                    </a:lnTo>
                    <a:lnTo>
                      <a:pt x="552" y="21634"/>
                    </a:lnTo>
                    <a:lnTo>
                      <a:pt x="552" y="7637"/>
                    </a:lnTo>
                    <a:lnTo>
                      <a:pt x="12674" y="638"/>
                    </a:lnTo>
                    <a:close/>
                    <a:moveTo>
                      <a:pt x="12674" y="1"/>
                    </a:moveTo>
                    <a:lnTo>
                      <a:pt x="0" y="7319"/>
                    </a:lnTo>
                    <a:lnTo>
                      <a:pt x="0" y="21953"/>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37450" y="1501875"/>
                <a:ext cx="633750" cy="731775"/>
              </a:xfrm>
              <a:custGeom>
                <a:avLst/>
                <a:gdLst/>
                <a:ahLst/>
                <a:cxnLst/>
                <a:rect l="l" t="t" r="r" b="b"/>
                <a:pathLst>
                  <a:path w="25350" h="29271" extrusionOk="0">
                    <a:moveTo>
                      <a:pt x="12675" y="638"/>
                    </a:moveTo>
                    <a:lnTo>
                      <a:pt x="24797" y="7637"/>
                    </a:lnTo>
                    <a:lnTo>
                      <a:pt x="24797" y="21636"/>
                    </a:lnTo>
                    <a:lnTo>
                      <a:pt x="12675" y="28634"/>
                    </a:lnTo>
                    <a:lnTo>
                      <a:pt x="551" y="21636"/>
                    </a:lnTo>
                    <a:lnTo>
                      <a:pt x="551" y="7637"/>
                    </a:lnTo>
                    <a:lnTo>
                      <a:pt x="12675" y="638"/>
                    </a:lnTo>
                    <a:close/>
                    <a:moveTo>
                      <a:pt x="12675" y="1"/>
                    </a:moveTo>
                    <a:lnTo>
                      <a:pt x="0" y="7319"/>
                    </a:lnTo>
                    <a:lnTo>
                      <a:pt x="0" y="21954"/>
                    </a:lnTo>
                    <a:lnTo>
                      <a:pt x="12675" y="29271"/>
                    </a:lnTo>
                    <a:lnTo>
                      <a:pt x="25349" y="21954"/>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9750" y="1111975"/>
                <a:ext cx="85975" cy="82725"/>
              </a:xfrm>
              <a:custGeom>
                <a:avLst/>
                <a:gdLst/>
                <a:ahLst/>
                <a:cxnLst/>
                <a:rect l="l" t="t" r="r" b="b"/>
                <a:pathLst>
                  <a:path w="3439" h="3309" extrusionOk="0">
                    <a:moveTo>
                      <a:pt x="1785" y="0"/>
                    </a:moveTo>
                    <a:cubicBezTo>
                      <a:pt x="1116" y="0"/>
                      <a:pt x="512" y="402"/>
                      <a:pt x="257" y="1020"/>
                    </a:cubicBezTo>
                    <a:cubicBezTo>
                      <a:pt x="0" y="1639"/>
                      <a:pt x="142" y="2350"/>
                      <a:pt x="616" y="2825"/>
                    </a:cubicBezTo>
                    <a:cubicBezTo>
                      <a:pt x="932" y="3141"/>
                      <a:pt x="1355" y="3308"/>
                      <a:pt x="1785" y="3308"/>
                    </a:cubicBezTo>
                    <a:cubicBezTo>
                      <a:pt x="1998" y="3308"/>
                      <a:pt x="2214" y="3267"/>
                      <a:pt x="2419" y="3182"/>
                    </a:cubicBezTo>
                    <a:cubicBezTo>
                      <a:pt x="3037" y="2927"/>
                      <a:pt x="3439" y="2323"/>
                      <a:pt x="3439" y="1654"/>
                    </a:cubicBezTo>
                    <a:cubicBezTo>
                      <a:pt x="3439" y="741"/>
                      <a:pt x="2698"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09675" y="1468500"/>
                <a:ext cx="86025" cy="82725"/>
              </a:xfrm>
              <a:custGeom>
                <a:avLst/>
                <a:gdLst/>
                <a:ahLst/>
                <a:cxnLst/>
                <a:rect l="l" t="t" r="r" b="b"/>
                <a:pathLst>
                  <a:path w="3441" h="3309" extrusionOk="0">
                    <a:moveTo>
                      <a:pt x="1786" y="0"/>
                    </a:moveTo>
                    <a:cubicBezTo>
                      <a:pt x="1116" y="0"/>
                      <a:pt x="513" y="404"/>
                      <a:pt x="257" y="1022"/>
                    </a:cubicBezTo>
                    <a:cubicBezTo>
                      <a:pt x="0" y="1640"/>
                      <a:pt x="143" y="2352"/>
                      <a:pt x="616" y="2825"/>
                    </a:cubicBezTo>
                    <a:cubicBezTo>
                      <a:pt x="932" y="3141"/>
                      <a:pt x="1355" y="3309"/>
                      <a:pt x="1786" y="3309"/>
                    </a:cubicBezTo>
                    <a:cubicBezTo>
                      <a:pt x="1999" y="3309"/>
                      <a:pt x="2214" y="3268"/>
                      <a:pt x="2418" y="3183"/>
                    </a:cubicBezTo>
                    <a:cubicBezTo>
                      <a:pt x="3037" y="2927"/>
                      <a:pt x="3440" y="2323"/>
                      <a:pt x="3440" y="1654"/>
                    </a:cubicBezTo>
                    <a:cubicBezTo>
                      <a:pt x="3440" y="741"/>
                      <a:pt x="2699"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09675" y="2176625"/>
                <a:ext cx="86025" cy="82775"/>
              </a:xfrm>
              <a:custGeom>
                <a:avLst/>
                <a:gdLst/>
                <a:ahLst/>
                <a:cxnLst/>
                <a:rect l="l" t="t" r="r" b="b"/>
                <a:pathLst>
                  <a:path w="3441" h="3311" extrusionOk="0">
                    <a:moveTo>
                      <a:pt x="1786" y="1"/>
                    </a:moveTo>
                    <a:cubicBezTo>
                      <a:pt x="1116" y="1"/>
                      <a:pt x="513" y="404"/>
                      <a:pt x="257" y="1023"/>
                    </a:cubicBezTo>
                    <a:cubicBezTo>
                      <a:pt x="0" y="1641"/>
                      <a:pt x="143" y="2353"/>
                      <a:pt x="616" y="2825"/>
                    </a:cubicBezTo>
                    <a:cubicBezTo>
                      <a:pt x="932" y="3142"/>
                      <a:pt x="1355" y="3310"/>
                      <a:pt x="1786" y="3310"/>
                    </a:cubicBezTo>
                    <a:cubicBezTo>
                      <a:pt x="1999" y="3310"/>
                      <a:pt x="2214" y="3269"/>
                      <a:pt x="2418" y="3184"/>
                    </a:cubicBezTo>
                    <a:cubicBezTo>
                      <a:pt x="3037" y="2928"/>
                      <a:pt x="3440" y="2325"/>
                      <a:pt x="3440" y="1655"/>
                    </a:cubicBezTo>
                    <a:cubicBezTo>
                      <a:pt x="3440" y="742"/>
                      <a:pt x="2699"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137561" y="-227504"/>
              <a:ext cx="2843486" cy="2349112"/>
              <a:chOff x="3610025" y="965000"/>
              <a:chExt cx="2221300" cy="1835100"/>
            </a:xfrm>
          </p:grpSpPr>
          <p:sp>
            <p:nvSpPr>
              <p:cNvPr id="21" name="Google Shape;21;p2"/>
              <p:cNvSpPr/>
              <p:nvPr/>
            </p:nvSpPr>
            <p:spPr>
              <a:xfrm>
                <a:off x="3964625" y="1509850"/>
                <a:ext cx="619925" cy="715850"/>
              </a:xfrm>
              <a:custGeom>
                <a:avLst/>
                <a:gdLst/>
                <a:ahLst/>
                <a:cxnLst/>
                <a:rect l="l" t="t" r="r" b="b"/>
                <a:pathLst>
                  <a:path w="24797" h="28634" extrusionOk="0">
                    <a:moveTo>
                      <a:pt x="12398" y="0"/>
                    </a:moveTo>
                    <a:lnTo>
                      <a:pt x="0" y="7158"/>
                    </a:lnTo>
                    <a:lnTo>
                      <a:pt x="0" y="21475"/>
                    </a:lnTo>
                    <a:lnTo>
                      <a:pt x="12398" y="28633"/>
                    </a:lnTo>
                    <a:lnTo>
                      <a:pt x="24797" y="21475"/>
                    </a:lnTo>
                    <a:lnTo>
                      <a:pt x="24797" y="7158"/>
                    </a:lnTo>
                    <a:lnTo>
                      <a:pt x="12398"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204450" y="1509850"/>
                <a:ext cx="619975" cy="715850"/>
              </a:xfrm>
              <a:custGeom>
                <a:avLst/>
                <a:gdLst/>
                <a:ahLst/>
                <a:cxnLst/>
                <a:rect l="l" t="t" r="r" b="b"/>
                <a:pathLst>
                  <a:path w="24799" h="28634" extrusionOk="0">
                    <a:moveTo>
                      <a:pt x="12400" y="0"/>
                    </a:moveTo>
                    <a:lnTo>
                      <a:pt x="1" y="7158"/>
                    </a:lnTo>
                    <a:lnTo>
                      <a:pt x="1" y="21475"/>
                    </a:lnTo>
                    <a:lnTo>
                      <a:pt x="12400" y="28633"/>
                    </a:lnTo>
                    <a:lnTo>
                      <a:pt x="24799" y="21475"/>
                    </a:lnTo>
                    <a:lnTo>
                      <a:pt x="24799" y="7158"/>
                    </a:lnTo>
                    <a:lnTo>
                      <a:pt x="12400"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47750" y="965000"/>
                <a:ext cx="633750" cy="731775"/>
              </a:xfrm>
              <a:custGeom>
                <a:avLst/>
                <a:gdLst/>
                <a:ahLst/>
                <a:cxnLst/>
                <a:rect l="l" t="t" r="r" b="b"/>
                <a:pathLst>
                  <a:path w="25350" h="29271" extrusionOk="0">
                    <a:moveTo>
                      <a:pt x="12675" y="638"/>
                    </a:moveTo>
                    <a:lnTo>
                      <a:pt x="24798" y="7637"/>
                    </a:lnTo>
                    <a:lnTo>
                      <a:pt x="24798" y="21634"/>
                    </a:lnTo>
                    <a:lnTo>
                      <a:pt x="12675" y="28634"/>
                    </a:lnTo>
                    <a:lnTo>
                      <a:pt x="551" y="21634"/>
                    </a:lnTo>
                    <a:lnTo>
                      <a:pt x="551"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267675" y="965000"/>
                <a:ext cx="633750" cy="731775"/>
              </a:xfrm>
              <a:custGeom>
                <a:avLst/>
                <a:gdLst/>
                <a:ahLst/>
                <a:cxnLst/>
                <a:rect l="l" t="t" r="r" b="b"/>
                <a:pathLst>
                  <a:path w="25350" h="29271" extrusionOk="0">
                    <a:moveTo>
                      <a:pt x="12675" y="638"/>
                    </a:moveTo>
                    <a:lnTo>
                      <a:pt x="24797" y="7637"/>
                    </a:lnTo>
                    <a:lnTo>
                      <a:pt x="24797" y="21634"/>
                    </a:lnTo>
                    <a:lnTo>
                      <a:pt x="12675" y="28634"/>
                    </a:lnTo>
                    <a:lnTo>
                      <a:pt x="551" y="21634"/>
                    </a:lnTo>
                    <a:lnTo>
                      <a:pt x="551"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57700" y="1501875"/>
                <a:ext cx="633750" cy="731775"/>
              </a:xfrm>
              <a:custGeom>
                <a:avLst/>
                <a:gdLst/>
                <a:ahLst/>
                <a:cxnLst/>
                <a:rect l="l" t="t" r="r" b="b"/>
                <a:pathLst>
                  <a:path w="25350" h="29271" extrusionOk="0">
                    <a:moveTo>
                      <a:pt x="12675" y="638"/>
                    </a:moveTo>
                    <a:lnTo>
                      <a:pt x="24799" y="7637"/>
                    </a:lnTo>
                    <a:lnTo>
                      <a:pt x="24799" y="21636"/>
                    </a:lnTo>
                    <a:lnTo>
                      <a:pt x="12675" y="28634"/>
                    </a:lnTo>
                    <a:lnTo>
                      <a:pt x="552" y="21636"/>
                    </a:lnTo>
                    <a:lnTo>
                      <a:pt x="552" y="7637"/>
                    </a:lnTo>
                    <a:lnTo>
                      <a:pt x="12675" y="638"/>
                    </a:lnTo>
                    <a:close/>
                    <a:moveTo>
                      <a:pt x="12675" y="1"/>
                    </a:moveTo>
                    <a:lnTo>
                      <a:pt x="0" y="7319"/>
                    </a:lnTo>
                    <a:lnTo>
                      <a:pt x="0" y="21954"/>
                    </a:lnTo>
                    <a:lnTo>
                      <a:pt x="12675" y="29271"/>
                    </a:lnTo>
                    <a:lnTo>
                      <a:pt x="25349" y="21954"/>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97575" y="1501875"/>
                <a:ext cx="633750" cy="731775"/>
              </a:xfrm>
              <a:custGeom>
                <a:avLst/>
                <a:gdLst/>
                <a:ahLst/>
                <a:cxnLst/>
                <a:rect l="l" t="t" r="r" b="b"/>
                <a:pathLst>
                  <a:path w="25350" h="29271" extrusionOk="0">
                    <a:moveTo>
                      <a:pt x="12675" y="638"/>
                    </a:moveTo>
                    <a:lnTo>
                      <a:pt x="24797" y="7637"/>
                    </a:lnTo>
                    <a:lnTo>
                      <a:pt x="24797" y="21636"/>
                    </a:lnTo>
                    <a:lnTo>
                      <a:pt x="12675" y="28634"/>
                    </a:lnTo>
                    <a:lnTo>
                      <a:pt x="551" y="21636"/>
                    </a:lnTo>
                    <a:lnTo>
                      <a:pt x="551" y="7637"/>
                    </a:lnTo>
                    <a:lnTo>
                      <a:pt x="12675" y="638"/>
                    </a:lnTo>
                    <a:close/>
                    <a:moveTo>
                      <a:pt x="12675" y="1"/>
                    </a:moveTo>
                    <a:lnTo>
                      <a:pt x="0" y="7319"/>
                    </a:lnTo>
                    <a:lnTo>
                      <a:pt x="0" y="21954"/>
                    </a:lnTo>
                    <a:lnTo>
                      <a:pt x="12675" y="29271"/>
                    </a:lnTo>
                    <a:lnTo>
                      <a:pt x="25349" y="21954"/>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67675" y="2038750"/>
                <a:ext cx="633750" cy="731775"/>
              </a:xfrm>
              <a:custGeom>
                <a:avLst/>
                <a:gdLst/>
                <a:ahLst/>
                <a:cxnLst/>
                <a:rect l="l" t="t" r="r" b="b"/>
                <a:pathLst>
                  <a:path w="25350" h="29271" extrusionOk="0">
                    <a:moveTo>
                      <a:pt x="12675" y="638"/>
                    </a:moveTo>
                    <a:lnTo>
                      <a:pt x="24797" y="7637"/>
                    </a:lnTo>
                    <a:lnTo>
                      <a:pt x="24797" y="21636"/>
                    </a:lnTo>
                    <a:lnTo>
                      <a:pt x="12675" y="28634"/>
                    </a:lnTo>
                    <a:lnTo>
                      <a:pt x="551" y="21636"/>
                    </a:lnTo>
                    <a:lnTo>
                      <a:pt x="551"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894475" y="2046725"/>
                <a:ext cx="619975" cy="715850"/>
              </a:xfrm>
              <a:custGeom>
                <a:avLst/>
                <a:gdLst/>
                <a:ahLst/>
                <a:cxnLst/>
                <a:rect l="l" t="t" r="r" b="b"/>
                <a:pathLst>
                  <a:path w="24799" h="28634" extrusionOk="0">
                    <a:moveTo>
                      <a:pt x="12400" y="0"/>
                    </a:moveTo>
                    <a:lnTo>
                      <a:pt x="1" y="7158"/>
                    </a:lnTo>
                    <a:lnTo>
                      <a:pt x="1" y="21475"/>
                    </a:lnTo>
                    <a:lnTo>
                      <a:pt x="12400" y="28633"/>
                    </a:lnTo>
                    <a:lnTo>
                      <a:pt x="24799" y="21475"/>
                    </a:lnTo>
                    <a:lnTo>
                      <a:pt x="24799" y="7158"/>
                    </a:lnTo>
                    <a:lnTo>
                      <a:pt x="12400"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7600" y="2038750"/>
                <a:ext cx="633750" cy="731775"/>
              </a:xfrm>
              <a:custGeom>
                <a:avLst/>
                <a:gdLst/>
                <a:ahLst/>
                <a:cxnLst/>
                <a:rect l="l" t="t" r="r" b="b"/>
                <a:pathLst>
                  <a:path w="25350" h="29271" extrusionOk="0">
                    <a:moveTo>
                      <a:pt x="12675" y="636"/>
                    </a:moveTo>
                    <a:lnTo>
                      <a:pt x="24799" y="7636"/>
                    </a:lnTo>
                    <a:lnTo>
                      <a:pt x="24799" y="21634"/>
                    </a:lnTo>
                    <a:lnTo>
                      <a:pt x="12675" y="28634"/>
                    </a:lnTo>
                    <a:lnTo>
                      <a:pt x="552" y="21636"/>
                    </a:lnTo>
                    <a:lnTo>
                      <a:pt x="552" y="7636"/>
                    </a:lnTo>
                    <a:lnTo>
                      <a:pt x="12675" y="636"/>
                    </a:lnTo>
                    <a:close/>
                    <a:moveTo>
                      <a:pt x="12675" y="1"/>
                    </a:moveTo>
                    <a:lnTo>
                      <a:pt x="0" y="7319"/>
                    </a:lnTo>
                    <a:lnTo>
                      <a:pt x="0"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849875" y="1111975"/>
                <a:ext cx="86025" cy="82725"/>
              </a:xfrm>
              <a:custGeom>
                <a:avLst/>
                <a:gdLst/>
                <a:ahLst/>
                <a:cxnLst/>
                <a:rect l="l" t="t" r="r" b="b"/>
                <a:pathLst>
                  <a:path w="3441" h="3309" extrusionOk="0">
                    <a:moveTo>
                      <a:pt x="1785" y="0"/>
                    </a:moveTo>
                    <a:cubicBezTo>
                      <a:pt x="1116" y="0"/>
                      <a:pt x="514" y="402"/>
                      <a:pt x="257" y="1020"/>
                    </a:cubicBezTo>
                    <a:cubicBezTo>
                      <a:pt x="1" y="1639"/>
                      <a:pt x="142" y="2350"/>
                      <a:pt x="616" y="2825"/>
                    </a:cubicBezTo>
                    <a:cubicBezTo>
                      <a:pt x="932" y="3141"/>
                      <a:pt x="1355" y="3308"/>
                      <a:pt x="1785" y="3308"/>
                    </a:cubicBezTo>
                    <a:cubicBezTo>
                      <a:pt x="1998" y="3308"/>
                      <a:pt x="2214" y="3267"/>
                      <a:pt x="2419" y="3182"/>
                    </a:cubicBezTo>
                    <a:cubicBezTo>
                      <a:pt x="3037" y="2927"/>
                      <a:pt x="3440" y="2323"/>
                      <a:pt x="3440" y="1654"/>
                    </a:cubicBezTo>
                    <a:cubicBezTo>
                      <a:pt x="3439" y="741"/>
                      <a:pt x="2698"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39925" y="2009225"/>
                <a:ext cx="86000" cy="82725"/>
              </a:xfrm>
              <a:custGeom>
                <a:avLst/>
                <a:gdLst/>
                <a:ahLst/>
                <a:cxnLst/>
                <a:rect l="l" t="t" r="r" b="b"/>
                <a:pathLst>
                  <a:path w="3440" h="3309" extrusionOk="0">
                    <a:moveTo>
                      <a:pt x="1788" y="0"/>
                    </a:moveTo>
                    <a:cubicBezTo>
                      <a:pt x="1787" y="0"/>
                      <a:pt x="1786" y="0"/>
                      <a:pt x="1785" y="0"/>
                    </a:cubicBezTo>
                    <a:cubicBezTo>
                      <a:pt x="1116" y="0"/>
                      <a:pt x="512" y="402"/>
                      <a:pt x="256" y="1021"/>
                    </a:cubicBezTo>
                    <a:cubicBezTo>
                      <a:pt x="1" y="1639"/>
                      <a:pt x="142" y="2351"/>
                      <a:pt x="615" y="2823"/>
                    </a:cubicBezTo>
                    <a:cubicBezTo>
                      <a:pt x="932" y="3140"/>
                      <a:pt x="1354" y="3308"/>
                      <a:pt x="1784" y="3308"/>
                    </a:cubicBezTo>
                    <a:cubicBezTo>
                      <a:pt x="1998" y="3308"/>
                      <a:pt x="2213" y="3267"/>
                      <a:pt x="2418" y="3182"/>
                    </a:cubicBezTo>
                    <a:cubicBezTo>
                      <a:pt x="3036" y="2926"/>
                      <a:pt x="3439" y="2323"/>
                      <a:pt x="3439" y="1653"/>
                    </a:cubicBezTo>
                    <a:cubicBezTo>
                      <a:pt x="3439" y="740"/>
                      <a:pt x="2700" y="0"/>
                      <a:pt x="1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539925" y="2717375"/>
                <a:ext cx="86000" cy="82725"/>
              </a:xfrm>
              <a:custGeom>
                <a:avLst/>
                <a:gdLst/>
                <a:ahLst/>
                <a:cxnLst/>
                <a:rect l="l" t="t" r="r" b="b"/>
                <a:pathLst>
                  <a:path w="3440" h="3309" extrusionOk="0">
                    <a:moveTo>
                      <a:pt x="1785" y="0"/>
                    </a:moveTo>
                    <a:cubicBezTo>
                      <a:pt x="1116" y="0"/>
                      <a:pt x="512" y="404"/>
                      <a:pt x="256" y="1022"/>
                    </a:cubicBezTo>
                    <a:cubicBezTo>
                      <a:pt x="1" y="1640"/>
                      <a:pt x="142" y="2351"/>
                      <a:pt x="615" y="2825"/>
                    </a:cubicBezTo>
                    <a:cubicBezTo>
                      <a:pt x="931" y="3141"/>
                      <a:pt x="1353" y="3308"/>
                      <a:pt x="1784" y="3308"/>
                    </a:cubicBezTo>
                    <a:cubicBezTo>
                      <a:pt x="1997" y="3308"/>
                      <a:pt x="2213" y="3267"/>
                      <a:pt x="2418" y="3182"/>
                    </a:cubicBezTo>
                    <a:cubicBezTo>
                      <a:pt x="3036" y="2927"/>
                      <a:pt x="3439" y="2323"/>
                      <a:pt x="3439" y="1654"/>
                    </a:cubicBezTo>
                    <a:cubicBezTo>
                      <a:pt x="3439" y="741"/>
                      <a:pt x="2699"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10025" y="1111975"/>
                <a:ext cx="86000" cy="82725"/>
              </a:xfrm>
              <a:custGeom>
                <a:avLst/>
                <a:gdLst/>
                <a:ahLst/>
                <a:cxnLst/>
                <a:rect l="l" t="t" r="r" b="b"/>
                <a:pathLst>
                  <a:path w="3440" h="3309" extrusionOk="0">
                    <a:moveTo>
                      <a:pt x="1785" y="0"/>
                    </a:moveTo>
                    <a:cubicBezTo>
                      <a:pt x="1116" y="0"/>
                      <a:pt x="513" y="402"/>
                      <a:pt x="256" y="1020"/>
                    </a:cubicBezTo>
                    <a:cubicBezTo>
                      <a:pt x="1" y="1639"/>
                      <a:pt x="142" y="2350"/>
                      <a:pt x="615" y="2823"/>
                    </a:cubicBezTo>
                    <a:cubicBezTo>
                      <a:pt x="932" y="3140"/>
                      <a:pt x="1355" y="3308"/>
                      <a:pt x="1785" y="3308"/>
                    </a:cubicBezTo>
                    <a:cubicBezTo>
                      <a:pt x="1998" y="3308"/>
                      <a:pt x="2213" y="3267"/>
                      <a:pt x="2418" y="3182"/>
                    </a:cubicBezTo>
                    <a:cubicBezTo>
                      <a:pt x="3036" y="2925"/>
                      <a:pt x="3439" y="2323"/>
                      <a:pt x="3439" y="1654"/>
                    </a:cubicBezTo>
                    <a:cubicBezTo>
                      <a:pt x="3439" y="741"/>
                      <a:pt x="2699"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69825" y="1468500"/>
                <a:ext cx="86000" cy="82725"/>
              </a:xfrm>
              <a:custGeom>
                <a:avLst/>
                <a:gdLst/>
                <a:ahLst/>
                <a:cxnLst/>
                <a:rect l="l" t="t" r="r" b="b"/>
                <a:pathLst>
                  <a:path w="3440" h="3309" extrusionOk="0">
                    <a:moveTo>
                      <a:pt x="1785" y="0"/>
                    </a:moveTo>
                    <a:cubicBezTo>
                      <a:pt x="1116" y="0"/>
                      <a:pt x="512" y="404"/>
                      <a:pt x="256" y="1022"/>
                    </a:cubicBezTo>
                    <a:cubicBezTo>
                      <a:pt x="1" y="1640"/>
                      <a:pt x="142" y="2352"/>
                      <a:pt x="615" y="2825"/>
                    </a:cubicBezTo>
                    <a:cubicBezTo>
                      <a:pt x="932" y="3141"/>
                      <a:pt x="1355" y="3309"/>
                      <a:pt x="1786" y="3309"/>
                    </a:cubicBezTo>
                    <a:cubicBezTo>
                      <a:pt x="1998" y="3309"/>
                      <a:pt x="2213" y="3268"/>
                      <a:pt x="2417" y="3183"/>
                    </a:cubicBezTo>
                    <a:cubicBezTo>
                      <a:pt x="3036" y="2927"/>
                      <a:pt x="3439" y="2323"/>
                      <a:pt x="3439" y="1654"/>
                    </a:cubicBezTo>
                    <a:cubicBezTo>
                      <a:pt x="3439" y="741"/>
                      <a:pt x="2698"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69825" y="2176625"/>
                <a:ext cx="86000" cy="82775"/>
              </a:xfrm>
              <a:custGeom>
                <a:avLst/>
                <a:gdLst/>
                <a:ahLst/>
                <a:cxnLst/>
                <a:rect l="l" t="t" r="r" b="b"/>
                <a:pathLst>
                  <a:path w="3440" h="3311" extrusionOk="0">
                    <a:moveTo>
                      <a:pt x="1785" y="1"/>
                    </a:moveTo>
                    <a:cubicBezTo>
                      <a:pt x="1116" y="1"/>
                      <a:pt x="512" y="404"/>
                      <a:pt x="256" y="1023"/>
                    </a:cubicBezTo>
                    <a:cubicBezTo>
                      <a:pt x="1" y="1641"/>
                      <a:pt x="142" y="2353"/>
                      <a:pt x="615" y="2825"/>
                    </a:cubicBezTo>
                    <a:cubicBezTo>
                      <a:pt x="932" y="3142"/>
                      <a:pt x="1355" y="3310"/>
                      <a:pt x="1786" y="3310"/>
                    </a:cubicBezTo>
                    <a:cubicBezTo>
                      <a:pt x="1998" y="3310"/>
                      <a:pt x="2213" y="3269"/>
                      <a:pt x="2417" y="3184"/>
                    </a:cubicBezTo>
                    <a:cubicBezTo>
                      <a:pt x="3036" y="2928"/>
                      <a:pt x="3439" y="2325"/>
                      <a:pt x="3439" y="1655"/>
                    </a:cubicBezTo>
                    <a:cubicBezTo>
                      <a:pt x="3439" y="742"/>
                      <a:pt x="2698"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58225" y="1711525"/>
                <a:ext cx="312475" cy="312500"/>
              </a:xfrm>
              <a:custGeom>
                <a:avLst/>
                <a:gdLst/>
                <a:ahLst/>
                <a:cxnLst/>
                <a:rect l="l" t="t" r="r" b="b"/>
                <a:pathLst>
                  <a:path w="12499" h="12500" extrusionOk="0">
                    <a:moveTo>
                      <a:pt x="3986" y="1"/>
                    </a:moveTo>
                    <a:lnTo>
                      <a:pt x="3986" y="3988"/>
                    </a:lnTo>
                    <a:lnTo>
                      <a:pt x="0" y="3988"/>
                    </a:lnTo>
                    <a:lnTo>
                      <a:pt x="0" y="8513"/>
                    </a:lnTo>
                    <a:lnTo>
                      <a:pt x="3986" y="8513"/>
                    </a:lnTo>
                    <a:lnTo>
                      <a:pt x="3986" y="12499"/>
                    </a:lnTo>
                    <a:lnTo>
                      <a:pt x="8511" y="12499"/>
                    </a:lnTo>
                    <a:lnTo>
                      <a:pt x="8511" y="8513"/>
                    </a:lnTo>
                    <a:lnTo>
                      <a:pt x="12499" y="8513"/>
                    </a:lnTo>
                    <a:lnTo>
                      <a:pt x="12499" y="3988"/>
                    </a:lnTo>
                    <a:lnTo>
                      <a:pt x="8511" y="3988"/>
                    </a:lnTo>
                    <a:lnTo>
                      <a:pt x="85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4098125" y="1706950"/>
                <a:ext cx="352950" cy="321650"/>
                <a:chOff x="4098125" y="1706950"/>
                <a:chExt cx="352950" cy="321650"/>
              </a:xfrm>
            </p:grpSpPr>
            <p:sp>
              <p:nvSpPr>
                <p:cNvPr id="38" name="Google Shape;38;p2"/>
                <p:cNvSpPr/>
                <p:nvPr/>
              </p:nvSpPr>
              <p:spPr>
                <a:xfrm>
                  <a:off x="4098125" y="1706950"/>
                  <a:ext cx="283700" cy="268075"/>
                </a:xfrm>
                <a:custGeom>
                  <a:avLst/>
                  <a:gdLst/>
                  <a:ahLst/>
                  <a:cxnLst/>
                  <a:rect l="l" t="t" r="r" b="b"/>
                  <a:pathLst>
                    <a:path w="11348" h="10723" extrusionOk="0">
                      <a:moveTo>
                        <a:pt x="7056" y="0"/>
                      </a:moveTo>
                      <a:cubicBezTo>
                        <a:pt x="5411" y="0"/>
                        <a:pt x="3765" y="628"/>
                        <a:pt x="2510" y="1884"/>
                      </a:cubicBezTo>
                      <a:cubicBezTo>
                        <a:pt x="82" y="4311"/>
                        <a:pt x="1" y="8196"/>
                        <a:pt x="2263" y="10722"/>
                      </a:cubicBezTo>
                      <a:lnTo>
                        <a:pt x="11348" y="1639"/>
                      </a:lnTo>
                      <a:cubicBezTo>
                        <a:pt x="10128" y="547"/>
                        <a:pt x="8592" y="0"/>
                        <a:pt x="7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67350" y="1760525"/>
                  <a:ext cx="283725" cy="268075"/>
                </a:xfrm>
                <a:custGeom>
                  <a:avLst/>
                  <a:gdLst/>
                  <a:ahLst/>
                  <a:cxnLst/>
                  <a:rect l="l" t="t" r="r" b="b"/>
                  <a:pathLst>
                    <a:path w="11349" h="10723" extrusionOk="0">
                      <a:moveTo>
                        <a:pt x="9083" y="0"/>
                      </a:moveTo>
                      <a:lnTo>
                        <a:pt x="0" y="9085"/>
                      </a:lnTo>
                      <a:cubicBezTo>
                        <a:pt x="1219" y="10177"/>
                        <a:pt x="2754" y="10723"/>
                        <a:pt x="4289" y="10723"/>
                      </a:cubicBezTo>
                      <a:cubicBezTo>
                        <a:pt x="5935" y="10723"/>
                        <a:pt x="7581" y="10095"/>
                        <a:pt x="8837" y="8839"/>
                      </a:cubicBezTo>
                      <a:cubicBezTo>
                        <a:pt x="11265" y="6412"/>
                        <a:pt x="11349" y="2527"/>
                        <a:pt x="90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5024275" y="2224450"/>
                <a:ext cx="358500" cy="358525"/>
                <a:chOff x="5024275" y="2224450"/>
                <a:chExt cx="358500" cy="358525"/>
              </a:xfrm>
            </p:grpSpPr>
            <p:sp>
              <p:nvSpPr>
                <p:cNvPr id="41" name="Google Shape;41;p2"/>
                <p:cNvSpPr/>
                <p:nvPr/>
              </p:nvSpPr>
              <p:spPr>
                <a:xfrm>
                  <a:off x="5105100" y="2305300"/>
                  <a:ext cx="220800" cy="220750"/>
                </a:xfrm>
                <a:custGeom>
                  <a:avLst/>
                  <a:gdLst/>
                  <a:ahLst/>
                  <a:cxnLst/>
                  <a:rect l="l" t="t" r="r" b="b"/>
                  <a:pathLst>
                    <a:path w="8832" h="8830" extrusionOk="0">
                      <a:moveTo>
                        <a:pt x="2336" y="0"/>
                      </a:moveTo>
                      <a:lnTo>
                        <a:pt x="0" y="2335"/>
                      </a:lnTo>
                      <a:lnTo>
                        <a:pt x="6497" y="8830"/>
                      </a:lnTo>
                      <a:lnTo>
                        <a:pt x="8831" y="6495"/>
                      </a:lnTo>
                      <a:lnTo>
                        <a:pt x="23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9400" y="2279575"/>
                  <a:ext cx="109800" cy="109825"/>
                </a:xfrm>
                <a:custGeom>
                  <a:avLst/>
                  <a:gdLst/>
                  <a:ahLst/>
                  <a:cxnLst/>
                  <a:rect l="l" t="t" r="r" b="b"/>
                  <a:pathLst>
                    <a:path w="4392" h="4393" extrusionOk="0">
                      <a:moveTo>
                        <a:pt x="3503" y="0"/>
                      </a:moveTo>
                      <a:lnTo>
                        <a:pt x="1" y="3502"/>
                      </a:lnTo>
                      <a:lnTo>
                        <a:pt x="890" y="4393"/>
                      </a:lnTo>
                      <a:lnTo>
                        <a:pt x="4392" y="889"/>
                      </a:lnTo>
                      <a:lnTo>
                        <a:pt x="35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43950" y="2244125"/>
                  <a:ext cx="196700" cy="196675"/>
                </a:xfrm>
                <a:custGeom>
                  <a:avLst/>
                  <a:gdLst/>
                  <a:ahLst/>
                  <a:cxnLst/>
                  <a:rect l="l" t="t" r="r" b="b"/>
                  <a:pathLst>
                    <a:path w="7868" h="7867" extrusionOk="0">
                      <a:moveTo>
                        <a:pt x="1373" y="0"/>
                      </a:moveTo>
                      <a:lnTo>
                        <a:pt x="1" y="1372"/>
                      </a:lnTo>
                      <a:lnTo>
                        <a:pt x="6496" y="7867"/>
                      </a:lnTo>
                      <a:lnTo>
                        <a:pt x="7868" y="6496"/>
                      </a:lnTo>
                      <a:lnTo>
                        <a:pt x="13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242850" y="2443050"/>
                  <a:ext cx="83800" cy="83800"/>
                </a:xfrm>
                <a:custGeom>
                  <a:avLst/>
                  <a:gdLst/>
                  <a:ahLst/>
                  <a:cxnLst/>
                  <a:rect l="l" t="t" r="r" b="b"/>
                  <a:pathLst>
                    <a:path w="3352" h="3352" extrusionOk="0">
                      <a:moveTo>
                        <a:pt x="1082" y="1"/>
                      </a:moveTo>
                      <a:lnTo>
                        <a:pt x="1" y="1082"/>
                      </a:lnTo>
                      <a:lnTo>
                        <a:pt x="2271" y="3351"/>
                      </a:lnTo>
                      <a:lnTo>
                        <a:pt x="3351" y="2270"/>
                      </a:lnTo>
                      <a:lnTo>
                        <a:pt x="1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24275" y="2224450"/>
                  <a:ext cx="62550" cy="62550"/>
                </a:xfrm>
                <a:custGeom>
                  <a:avLst/>
                  <a:gdLst/>
                  <a:ahLst/>
                  <a:cxnLst/>
                  <a:rect l="l" t="t" r="r" b="b"/>
                  <a:pathLst>
                    <a:path w="2502" h="2502" extrusionOk="0">
                      <a:moveTo>
                        <a:pt x="2057" y="0"/>
                      </a:moveTo>
                      <a:lnTo>
                        <a:pt x="1" y="2057"/>
                      </a:lnTo>
                      <a:lnTo>
                        <a:pt x="445" y="2502"/>
                      </a:lnTo>
                      <a:lnTo>
                        <a:pt x="2501" y="444"/>
                      </a:lnTo>
                      <a:lnTo>
                        <a:pt x="20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75825" y="2475975"/>
                  <a:ext cx="106950" cy="107000"/>
                </a:xfrm>
                <a:custGeom>
                  <a:avLst/>
                  <a:gdLst/>
                  <a:ahLst/>
                  <a:cxnLst/>
                  <a:rect l="l" t="t" r="r" b="b"/>
                  <a:pathLst>
                    <a:path w="4278" h="4280" fill="none" extrusionOk="0">
                      <a:moveTo>
                        <a:pt x="0" y="1"/>
                      </a:moveTo>
                      <a:lnTo>
                        <a:pt x="4278" y="4279"/>
                      </a:lnTo>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 name="Google Shape;47;p2"/>
            <p:cNvGrpSpPr/>
            <p:nvPr/>
          </p:nvGrpSpPr>
          <p:grpSpPr>
            <a:xfrm>
              <a:off x="4364842" y="-227504"/>
              <a:ext cx="4779157" cy="3687424"/>
              <a:chOff x="238125" y="965000"/>
              <a:chExt cx="3733425" cy="2880575"/>
            </a:xfrm>
          </p:grpSpPr>
          <p:sp>
            <p:nvSpPr>
              <p:cNvPr id="48" name="Google Shape;48;p2"/>
              <p:cNvSpPr/>
              <p:nvPr/>
            </p:nvSpPr>
            <p:spPr>
              <a:xfrm>
                <a:off x="554975" y="2046725"/>
                <a:ext cx="619950" cy="71585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04775" y="2583600"/>
                <a:ext cx="620000" cy="71585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174900" y="972975"/>
                <a:ext cx="619975" cy="71585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94850" y="2046725"/>
                <a:ext cx="619950" cy="71585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34725" y="3121775"/>
                <a:ext cx="619950" cy="71585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68000" y="965000"/>
                <a:ext cx="633750" cy="73177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414775" y="972975"/>
                <a:ext cx="619975" cy="71585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07875" y="965000"/>
                <a:ext cx="633750" cy="731775"/>
              </a:xfrm>
              <a:custGeom>
                <a:avLst/>
                <a:gdLst/>
                <a:ahLst/>
                <a:cxnLst/>
                <a:rect l="l" t="t" r="r" b="b"/>
                <a:pathLst>
                  <a:path w="25350" h="29271" extrusionOk="0">
                    <a:moveTo>
                      <a:pt x="12675" y="638"/>
                    </a:moveTo>
                    <a:lnTo>
                      <a:pt x="24798" y="7637"/>
                    </a:lnTo>
                    <a:lnTo>
                      <a:pt x="24798" y="21634"/>
                    </a:lnTo>
                    <a:lnTo>
                      <a:pt x="12675" y="28634"/>
                    </a:lnTo>
                    <a:lnTo>
                      <a:pt x="551" y="21634"/>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8125" y="1501875"/>
                <a:ext cx="633725" cy="73177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477975" y="1501875"/>
                <a:ext cx="633750" cy="73177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724750" y="1509850"/>
                <a:ext cx="619925" cy="71585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717850" y="1501875"/>
                <a:ext cx="633750" cy="73177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8100" y="2038750"/>
                <a:ext cx="633725" cy="73177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68000" y="2038750"/>
                <a:ext cx="633750" cy="73177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787925" y="2038750"/>
                <a:ext cx="633750" cy="73177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07875" y="2038750"/>
                <a:ext cx="633750" cy="73177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38125" y="2575625"/>
                <a:ext cx="633725" cy="73177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97900" y="2575625"/>
                <a:ext cx="633775" cy="73177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7850" y="2575625"/>
                <a:ext cx="633750" cy="73177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337825" y="2575625"/>
                <a:ext cx="633725" cy="73177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027800" y="3113800"/>
                <a:ext cx="633750" cy="73177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990075" y="1472350"/>
                <a:ext cx="86000" cy="82725"/>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90075" y="2180500"/>
                <a:ext cx="86000" cy="82725"/>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440275" y="1639750"/>
                <a:ext cx="85975" cy="82775"/>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20300" y="2005375"/>
                <a:ext cx="86025" cy="82725"/>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0300" y="2713500"/>
                <a:ext cx="86025" cy="82775"/>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370175" y="1102875"/>
                <a:ext cx="85975" cy="82775"/>
              </a:xfrm>
              <a:custGeom>
                <a:avLst/>
                <a:gdLst/>
                <a:ahLst/>
                <a:cxnLst/>
                <a:rect l="l" t="t" r="r" b="b"/>
                <a:pathLst>
                  <a:path w="3439" h="3311" extrusionOk="0">
                    <a:moveTo>
                      <a:pt x="1784" y="1"/>
                    </a:moveTo>
                    <a:cubicBezTo>
                      <a:pt x="1115"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8" y="2325"/>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370175" y="2549900"/>
                <a:ext cx="85975" cy="82750"/>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370175" y="3258050"/>
                <a:ext cx="85975" cy="82775"/>
              </a:xfrm>
              <a:custGeom>
                <a:avLst/>
                <a:gdLst/>
                <a:ahLst/>
                <a:cxnLst/>
                <a:rect l="l" t="t" r="r" b="b"/>
                <a:pathLst>
                  <a:path w="3439" h="3311" extrusionOk="0">
                    <a:moveTo>
                      <a:pt x="1784" y="1"/>
                    </a:moveTo>
                    <a:cubicBezTo>
                      <a:pt x="1115"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8" y="2325"/>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10025" y="2549900"/>
                <a:ext cx="86000" cy="82750"/>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0025" y="3258050"/>
                <a:ext cx="86000" cy="82750"/>
              </a:xfrm>
              <a:custGeom>
                <a:avLst/>
                <a:gdLst/>
                <a:ahLst/>
                <a:cxnLst/>
                <a:rect l="l" t="t" r="r" b="b"/>
                <a:pathLst>
                  <a:path w="3440" h="3310" extrusionOk="0">
                    <a:moveTo>
                      <a:pt x="1785" y="1"/>
                    </a:moveTo>
                    <a:cubicBezTo>
                      <a:pt x="1116" y="1"/>
                      <a:pt x="513" y="404"/>
                      <a:pt x="256" y="1023"/>
                    </a:cubicBezTo>
                    <a:cubicBezTo>
                      <a:pt x="1" y="1641"/>
                      <a:pt x="142" y="2353"/>
                      <a:pt x="615" y="2825"/>
                    </a:cubicBezTo>
                    <a:cubicBezTo>
                      <a:pt x="932" y="3142"/>
                      <a:pt x="1355" y="3310"/>
                      <a:pt x="1786" y="3310"/>
                    </a:cubicBezTo>
                    <a:cubicBezTo>
                      <a:pt x="1999" y="3310"/>
                      <a:pt x="2213" y="3269"/>
                      <a:pt x="2418" y="3184"/>
                    </a:cubicBezTo>
                    <a:cubicBezTo>
                      <a:pt x="3036" y="2928"/>
                      <a:pt x="3439" y="2325"/>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2"/>
              <p:cNvGrpSpPr/>
              <p:nvPr/>
            </p:nvGrpSpPr>
            <p:grpSpPr>
              <a:xfrm>
                <a:off x="2257075" y="2789900"/>
                <a:ext cx="315400" cy="303275"/>
                <a:chOff x="2257075" y="2789900"/>
                <a:chExt cx="315400" cy="303275"/>
              </a:xfrm>
            </p:grpSpPr>
            <p:sp>
              <p:nvSpPr>
                <p:cNvPr id="80" name="Google Shape;80;p2"/>
                <p:cNvSpPr/>
                <p:nvPr/>
              </p:nvSpPr>
              <p:spPr>
                <a:xfrm>
                  <a:off x="2377450" y="2789900"/>
                  <a:ext cx="195025" cy="188975"/>
                </a:xfrm>
                <a:custGeom>
                  <a:avLst/>
                  <a:gdLst/>
                  <a:ahLst/>
                  <a:cxnLst/>
                  <a:rect l="l" t="t" r="r" b="b"/>
                  <a:pathLst>
                    <a:path w="7801" h="7559" extrusionOk="0">
                      <a:moveTo>
                        <a:pt x="5078" y="0"/>
                      </a:moveTo>
                      <a:cubicBezTo>
                        <a:pt x="4443" y="0"/>
                        <a:pt x="3808" y="242"/>
                        <a:pt x="3323" y="726"/>
                      </a:cubicBezTo>
                      <a:lnTo>
                        <a:pt x="0" y="4049"/>
                      </a:lnTo>
                      <a:lnTo>
                        <a:pt x="3509" y="7559"/>
                      </a:lnTo>
                      <a:lnTo>
                        <a:pt x="6832" y="4235"/>
                      </a:lnTo>
                      <a:cubicBezTo>
                        <a:pt x="7801" y="3266"/>
                        <a:pt x="7801" y="1695"/>
                        <a:pt x="6832" y="726"/>
                      </a:cubicBezTo>
                      <a:cubicBezTo>
                        <a:pt x="6348" y="242"/>
                        <a:pt x="5713" y="0"/>
                        <a:pt x="5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7075" y="2904175"/>
                  <a:ext cx="195050" cy="189000"/>
                </a:xfrm>
                <a:custGeom>
                  <a:avLst/>
                  <a:gdLst/>
                  <a:ahLst/>
                  <a:cxnLst/>
                  <a:rect l="l" t="t" r="r" b="b"/>
                  <a:pathLst>
                    <a:path w="7802" h="7560" extrusionOk="0">
                      <a:moveTo>
                        <a:pt x="4293" y="0"/>
                      </a:moveTo>
                      <a:lnTo>
                        <a:pt x="970" y="3325"/>
                      </a:lnTo>
                      <a:cubicBezTo>
                        <a:pt x="0" y="4293"/>
                        <a:pt x="0" y="5864"/>
                        <a:pt x="970" y="6832"/>
                      </a:cubicBezTo>
                      <a:cubicBezTo>
                        <a:pt x="1455" y="7317"/>
                        <a:pt x="2089" y="7560"/>
                        <a:pt x="2724" y="7560"/>
                      </a:cubicBezTo>
                      <a:cubicBezTo>
                        <a:pt x="3359" y="7560"/>
                        <a:pt x="3994" y="7317"/>
                        <a:pt x="4478" y="6832"/>
                      </a:cubicBezTo>
                      <a:lnTo>
                        <a:pt x="7801" y="3509"/>
                      </a:lnTo>
                      <a:lnTo>
                        <a:pt x="4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11839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840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841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843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844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845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846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847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849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850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1851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852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1853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1854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1856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1857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1858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1859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861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1862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863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864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1865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866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868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869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870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871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872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874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875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876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877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879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880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881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882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1883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1884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1886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1887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1888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1889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1890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1892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1893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1894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1895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1897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898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1899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900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1901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1902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1903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1905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1906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1907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908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1910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1911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1912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1913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1914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1916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1917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1918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1919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1920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1921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1923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924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1925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1927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1928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1929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1930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1931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1932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1933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1935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1936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1937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1938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1939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1941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1942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1943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1944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1946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1947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948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1949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1950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19517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195325"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1954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19552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1956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195775"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1959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1960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19615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19625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196400" y="2305300"/>
                <a:ext cx="25" cy="25"/>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196500" y="2305300"/>
                <a:ext cx="25" cy="25"/>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2"/>
              <p:cNvGrpSpPr/>
              <p:nvPr/>
            </p:nvGrpSpPr>
            <p:grpSpPr>
              <a:xfrm>
                <a:off x="1917350" y="2239900"/>
                <a:ext cx="374950" cy="298950"/>
                <a:chOff x="1917350" y="2239900"/>
                <a:chExt cx="374950" cy="298950"/>
              </a:xfrm>
            </p:grpSpPr>
            <p:sp>
              <p:nvSpPr>
                <p:cNvPr id="189" name="Google Shape;189;p2"/>
                <p:cNvSpPr/>
                <p:nvPr/>
              </p:nvSpPr>
              <p:spPr>
                <a:xfrm>
                  <a:off x="2018675" y="2239900"/>
                  <a:ext cx="172275" cy="104550"/>
                </a:xfrm>
                <a:custGeom>
                  <a:avLst/>
                  <a:gdLst/>
                  <a:ahLst/>
                  <a:cxnLst/>
                  <a:rect l="l" t="t" r="r" b="b"/>
                  <a:pathLst>
                    <a:path w="6891" h="4182" fill="none" extrusionOk="0">
                      <a:moveTo>
                        <a:pt x="963" y="0"/>
                      </a:moveTo>
                      <a:lnTo>
                        <a:pt x="5928" y="0"/>
                      </a:lnTo>
                      <a:cubicBezTo>
                        <a:pt x="6460" y="0"/>
                        <a:pt x="6891" y="431"/>
                        <a:pt x="6891" y="963"/>
                      </a:cubicBezTo>
                      <a:lnTo>
                        <a:pt x="6891" y="4181"/>
                      </a:lnTo>
                      <a:lnTo>
                        <a:pt x="1" y="4181"/>
                      </a:lnTo>
                      <a:lnTo>
                        <a:pt x="1" y="963"/>
                      </a:lnTo>
                      <a:cubicBezTo>
                        <a:pt x="1" y="431"/>
                        <a:pt x="432" y="0"/>
                        <a:pt x="963" y="0"/>
                      </a:cubicBezTo>
                      <a:close/>
                    </a:path>
                  </a:pathLst>
                </a:custGeom>
                <a:noFill/>
                <a:ln w="183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917350" y="2293100"/>
                  <a:ext cx="374950" cy="245750"/>
                </a:xfrm>
                <a:custGeom>
                  <a:avLst/>
                  <a:gdLst/>
                  <a:ahLst/>
                  <a:cxnLst/>
                  <a:rect l="l" t="t" r="r" b="b"/>
                  <a:pathLst>
                    <a:path w="14998" h="9830" extrusionOk="0">
                      <a:moveTo>
                        <a:pt x="7498" y="2457"/>
                      </a:moveTo>
                      <a:cubicBezTo>
                        <a:pt x="7894" y="2457"/>
                        <a:pt x="8292" y="2534"/>
                        <a:pt x="8671" y="2691"/>
                      </a:cubicBezTo>
                      <a:cubicBezTo>
                        <a:pt x="9817" y="3166"/>
                        <a:pt x="10565" y="4284"/>
                        <a:pt x="10565" y="5523"/>
                      </a:cubicBezTo>
                      <a:cubicBezTo>
                        <a:pt x="10565" y="7216"/>
                        <a:pt x="9191" y="8588"/>
                        <a:pt x="7498" y="8588"/>
                      </a:cubicBezTo>
                      <a:cubicBezTo>
                        <a:pt x="6259" y="8588"/>
                        <a:pt x="5140" y="7842"/>
                        <a:pt x="4666" y="6696"/>
                      </a:cubicBezTo>
                      <a:cubicBezTo>
                        <a:pt x="4192" y="5551"/>
                        <a:pt x="4454" y="4232"/>
                        <a:pt x="5331" y="3356"/>
                      </a:cubicBezTo>
                      <a:cubicBezTo>
                        <a:pt x="5917" y="2769"/>
                        <a:pt x="6701" y="2457"/>
                        <a:pt x="7498" y="2457"/>
                      </a:cubicBezTo>
                      <a:close/>
                      <a:moveTo>
                        <a:pt x="10486" y="1"/>
                      </a:moveTo>
                      <a:cubicBezTo>
                        <a:pt x="10010" y="1"/>
                        <a:pt x="9626" y="387"/>
                        <a:pt x="9626" y="861"/>
                      </a:cubicBezTo>
                      <a:lnTo>
                        <a:pt x="9626" y="1419"/>
                      </a:lnTo>
                      <a:lnTo>
                        <a:pt x="5371" y="1419"/>
                      </a:lnTo>
                      <a:lnTo>
                        <a:pt x="5371" y="861"/>
                      </a:lnTo>
                      <a:cubicBezTo>
                        <a:pt x="5371" y="386"/>
                        <a:pt x="4985" y="1"/>
                        <a:pt x="4509" y="1"/>
                      </a:cubicBezTo>
                      <a:lnTo>
                        <a:pt x="1621" y="1"/>
                      </a:lnTo>
                      <a:cubicBezTo>
                        <a:pt x="726" y="1"/>
                        <a:pt x="0" y="726"/>
                        <a:pt x="0" y="1622"/>
                      </a:cubicBezTo>
                      <a:lnTo>
                        <a:pt x="0" y="8208"/>
                      </a:lnTo>
                      <a:cubicBezTo>
                        <a:pt x="0" y="9104"/>
                        <a:pt x="726" y="9829"/>
                        <a:pt x="1621" y="9829"/>
                      </a:cubicBezTo>
                      <a:lnTo>
                        <a:pt x="13376" y="9829"/>
                      </a:lnTo>
                      <a:cubicBezTo>
                        <a:pt x="14271" y="9829"/>
                        <a:pt x="14997" y="9104"/>
                        <a:pt x="14997" y="8208"/>
                      </a:cubicBezTo>
                      <a:lnTo>
                        <a:pt x="14997" y="1622"/>
                      </a:lnTo>
                      <a:cubicBezTo>
                        <a:pt x="14997" y="726"/>
                        <a:pt x="14271" y="1"/>
                        <a:pt x="13376" y="1"/>
                      </a:cubicBezTo>
                      <a:lnTo>
                        <a:pt x="10488" y="1"/>
                      </a:lnTo>
                      <a:cubicBezTo>
                        <a:pt x="10487" y="1"/>
                        <a:pt x="10486" y="1"/>
                        <a:pt x="104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048125" y="2374450"/>
                  <a:ext cx="113400" cy="113400"/>
                </a:xfrm>
                <a:custGeom>
                  <a:avLst/>
                  <a:gdLst/>
                  <a:ahLst/>
                  <a:cxnLst/>
                  <a:rect l="l" t="t" r="r" b="b"/>
                  <a:pathLst>
                    <a:path w="4536" h="4536" extrusionOk="0">
                      <a:moveTo>
                        <a:pt x="1701" y="1"/>
                      </a:moveTo>
                      <a:lnTo>
                        <a:pt x="1701" y="1701"/>
                      </a:lnTo>
                      <a:lnTo>
                        <a:pt x="0" y="1701"/>
                      </a:lnTo>
                      <a:lnTo>
                        <a:pt x="0" y="2836"/>
                      </a:lnTo>
                      <a:lnTo>
                        <a:pt x="1701" y="2836"/>
                      </a:lnTo>
                      <a:lnTo>
                        <a:pt x="1701" y="4536"/>
                      </a:lnTo>
                      <a:lnTo>
                        <a:pt x="2835" y="4536"/>
                      </a:lnTo>
                      <a:lnTo>
                        <a:pt x="2835" y="2836"/>
                      </a:lnTo>
                      <a:lnTo>
                        <a:pt x="4535" y="2836"/>
                      </a:lnTo>
                      <a:lnTo>
                        <a:pt x="4535" y="1701"/>
                      </a:lnTo>
                      <a:lnTo>
                        <a:pt x="2835" y="1701"/>
                      </a:lnTo>
                      <a:lnTo>
                        <a:pt x="2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
              <p:cNvSpPr/>
              <p:nvPr/>
            </p:nvSpPr>
            <p:spPr>
              <a:xfrm>
                <a:off x="3171900" y="3298025"/>
                <a:ext cx="346225" cy="340050"/>
              </a:xfrm>
              <a:custGeom>
                <a:avLst/>
                <a:gdLst/>
                <a:ahLst/>
                <a:cxnLst/>
                <a:rect l="l" t="t" r="r" b="b"/>
                <a:pathLst>
                  <a:path w="13849" h="13602" extrusionOk="0">
                    <a:moveTo>
                      <a:pt x="3696" y="0"/>
                    </a:moveTo>
                    <a:cubicBezTo>
                      <a:pt x="3620" y="0"/>
                      <a:pt x="3543" y="30"/>
                      <a:pt x="3485" y="88"/>
                    </a:cubicBezTo>
                    <a:lnTo>
                      <a:pt x="118" y="3454"/>
                    </a:lnTo>
                    <a:cubicBezTo>
                      <a:pt x="1" y="3571"/>
                      <a:pt x="1" y="3760"/>
                      <a:pt x="118" y="3877"/>
                    </a:cubicBezTo>
                    <a:lnTo>
                      <a:pt x="193" y="3952"/>
                    </a:lnTo>
                    <a:cubicBezTo>
                      <a:pt x="251" y="4010"/>
                      <a:pt x="327" y="4039"/>
                      <a:pt x="404" y="4039"/>
                    </a:cubicBezTo>
                    <a:cubicBezTo>
                      <a:pt x="480" y="4039"/>
                      <a:pt x="556" y="4010"/>
                      <a:pt x="615" y="3952"/>
                    </a:cubicBezTo>
                    <a:lnTo>
                      <a:pt x="727" y="3838"/>
                    </a:lnTo>
                    <a:lnTo>
                      <a:pt x="9841" y="12951"/>
                    </a:lnTo>
                    <a:cubicBezTo>
                      <a:pt x="10274" y="13385"/>
                      <a:pt x="10843" y="13602"/>
                      <a:pt x="11411" y="13602"/>
                    </a:cubicBezTo>
                    <a:cubicBezTo>
                      <a:pt x="11980" y="13602"/>
                      <a:pt x="12548" y="13385"/>
                      <a:pt x="12981" y="12951"/>
                    </a:cubicBezTo>
                    <a:cubicBezTo>
                      <a:pt x="13848" y="12084"/>
                      <a:pt x="13848" y="10677"/>
                      <a:pt x="12981" y="9811"/>
                    </a:cubicBezTo>
                    <a:lnTo>
                      <a:pt x="10521" y="7350"/>
                    </a:lnTo>
                    <a:lnTo>
                      <a:pt x="8950" y="8919"/>
                    </a:lnTo>
                    <a:lnTo>
                      <a:pt x="8601" y="8570"/>
                    </a:lnTo>
                    <a:lnTo>
                      <a:pt x="10172" y="7001"/>
                    </a:lnTo>
                    <a:lnTo>
                      <a:pt x="9358" y="6187"/>
                    </a:lnTo>
                    <a:lnTo>
                      <a:pt x="7787" y="7756"/>
                    </a:lnTo>
                    <a:lnTo>
                      <a:pt x="7438" y="7407"/>
                    </a:lnTo>
                    <a:lnTo>
                      <a:pt x="9009" y="5838"/>
                    </a:lnTo>
                    <a:lnTo>
                      <a:pt x="8195" y="5022"/>
                    </a:lnTo>
                    <a:lnTo>
                      <a:pt x="6624" y="6593"/>
                    </a:lnTo>
                    <a:lnTo>
                      <a:pt x="6275" y="6244"/>
                    </a:lnTo>
                    <a:lnTo>
                      <a:pt x="7845" y="4673"/>
                    </a:lnTo>
                    <a:lnTo>
                      <a:pt x="7031" y="3861"/>
                    </a:lnTo>
                    <a:lnTo>
                      <a:pt x="5461" y="5430"/>
                    </a:lnTo>
                    <a:lnTo>
                      <a:pt x="5112" y="5081"/>
                    </a:lnTo>
                    <a:lnTo>
                      <a:pt x="6682" y="3512"/>
                    </a:lnTo>
                    <a:lnTo>
                      <a:pt x="5868" y="2698"/>
                    </a:lnTo>
                    <a:lnTo>
                      <a:pt x="4298" y="4267"/>
                    </a:lnTo>
                    <a:lnTo>
                      <a:pt x="3950" y="3918"/>
                    </a:lnTo>
                    <a:lnTo>
                      <a:pt x="5519" y="2348"/>
                    </a:lnTo>
                    <a:lnTo>
                      <a:pt x="3869" y="698"/>
                    </a:lnTo>
                    <a:lnTo>
                      <a:pt x="3981" y="584"/>
                    </a:lnTo>
                    <a:cubicBezTo>
                      <a:pt x="4098" y="467"/>
                      <a:pt x="4098" y="278"/>
                      <a:pt x="3981" y="161"/>
                    </a:cubicBezTo>
                    <a:lnTo>
                      <a:pt x="3908" y="88"/>
                    </a:lnTo>
                    <a:cubicBezTo>
                      <a:pt x="3849" y="30"/>
                      <a:pt x="3773" y="0"/>
                      <a:pt x="3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2"/>
              <p:cNvGrpSpPr/>
              <p:nvPr/>
            </p:nvGrpSpPr>
            <p:grpSpPr>
              <a:xfrm>
                <a:off x="2841825" y="1730300"/>
                <a:ext cx="385775" cy="328550"/>
                <a:chOff x="2841825" y="1730300"/>
                <a:chExt cx="385775" cy="328550"/>
              </a:xfrm>
            </p:grpSpPr>
            <p:sp>
              <p:nvSpPr>
                <p:cNvPr id="194" name="Google Shape;194;p2"/>
                <p:cNvSpPr/>
                <p:nvPr/>
              </p:nvSpPr>
              <p:spPr>
                <a:xfrm>
                  <a:off x="2841825" y="1730300"/>
                  <a:ext cx="385775" cy="200825"/>
                </a:xfrm>
                <a:custGeom>
                  <a:avLst/>
                  <a:gdLst/>
                  <a:ahLst/>
                  <a:cxnLst/>
                  <a:rect l="l" t="t" r="r" b="b"/>
                  <a:pathLst>
                    <a:path w="15431" h="8033" extrusionOk="0">
                      <a:moveTo>
                        <a:pt x="4127" y="0"/>
                      </a:moveTo>
                      <a:cubicBezTo>
                        <a:pt x="1848" y="0"/>
                        <a:pt x="1" y="1848"/>
                        <a:pt x="1" y="4126"/>
                      </a:cubicBezTo>
                      <a:cubicBezTo>
                        <a:pt x="1" y="4749"/>
                        <a:pt x="142" y="5363"/>
                        <a:pt x="414" y="5920"/>
                      </a:cubicBezTo>
                      <a:lnTo>
                        <a:pt x="3928" y="5922"/>
                      </a:lnTo>
                      <a:lnTo>
                        <a:pt x="4506" y="3728"/>
                      </a:lnTo>
                      <a:cubicBezTo>
                        <a:pt x="4540" y="3597"/>
                        <a:pt x="4644" y="3498"/>
                        <a:pt x="4787" y="3498"/>
                      </a:cubicBezTo>
                      <a:cubicBezTo>
                        <a:pt x="4795" y="3498"/>
                        <a:pt x="4803" y="3499"/>
                        <a:pt x="4811" y="3499"/>
                      </a:cubicBezTo>
                      <a:cubicBezTo>
                        <a:pt x="4955" y="3505"/>
                        <a:pt x="5075" y="3607"/>
                        <a:pt x="5102" y="3749"/>
                      </a:cubicBezTo>
                      <a:lnTo>
                        <a:pt x="5846" y="7629"/>
                      </a:lnTo>
                      <a:lnTo>
                        <a:pt x="6499" y="5164"/>
                      </a:lnTo>
                      <a:cubicBezTo>
                        <a:pt x="6533" y="5033"/>
                        <a:pt x="6648" y="4940"/>
                        <a:pt x="6784" y="4936"/>
                      </a:cubicBezTo>
                      <a:cubicBezTo>
                        <a:pt x="6789" y="4936"/>
                        <a:pt x="6795" y="4936"/>
                        <a:pt x="6800" y="4936"/>
                      </a:cubicBezTo>
                      <a:cubicBezTo>
                        <a:pt x="6928" y="4936"/>
                        <a:pt x="7044" y="5018"/>
                        <a:pt x="7085" y="5141"/>
                      </a:cubicBezTo>
                      <a:lnTo>
                        <a:pt x="7499" y="6332"/>
                      </a:lnTo>
                      <a:lnTo>
                        <a:pt x="8411" y="2567"/>
                      </a:lnTo>
                      <a:cubicBezTo>
                        <a:pt x="8444" y="2432"/>
                        <a:pt x="8554" y="2333"/>
                        <a:pt x="8700" y="2333"/>
                      </a:cubicBezTo>
                      <a:cubicBezTo>
                        <a:pt x="8707" y="2333"/>
                        <a:pt x="8714" y="2333"/>
                        <a:pt x="8721" y="2333"/>
                      </a:cubicBezTo>
                      <a:cubicBezTo>
                        <a:pt x="8866" y="2338"/>
                        <a:pt x="8989" y="2446"/>
                        <a:pt x="9012" y="2590"/>
                      </a:cubicBezTo>
                      <a:lnTo>
                        <a:pt x="9891" y="8033"/>
                      </a:lnTo>
                      <a:lnTo>
                        <a:pt x="10366" y="6152"/>
                      </a:lnTo>
                      <a:cubicBezTo>
                        <a:pt x="10400" y="6015"/>
                        <a:pt x="10522" y="5920"/>
                        <a:pt x="10663" y="5920"/>
                      </a:cubicBezTo>
                      <a:lnTo>
                        <a:pt x="15015" y="5920"/>
                      </a:lnTo>
                      <a:cubicBezTo>
                        <a:pt x="15288" y="5363"/>
                        <a:pt x="15429" y="4749"/>
                        <a:pt x="15430" y="4126"/>
                      </a:cubicBezTo>
                      <a:cubicBezTo>
                        <a:pt x="15430" y="1848"/>
                        <a:pt x="13583" y="0"/>
                        <a:pt x="11303" y="0"/>
                      </a:cubicBezTo>
                      <a:cubicBezTo>
                        <a:pt x="9819" y="0"/>
                        <a:pt x="8448" y="799"/>
                        <a:pt x="7715" y="2090"/>
                      </a:cubicBezTo>
                      <a:cubicBezTo>
                        <a:pt x="6983" y="799"/>
                        <a:pt x="5612" y="0"/>
                        <a:pt x="4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861325" y="1835075"/>
                  <a:ext cx="346825" cy="223775"/>
                </a:xfrm>
                <a:custGeom>
                  <a:avLst/>
                  <a:gdLst/>
                  <a:ahLst/>
                  <a:cxnLst/>
                  <a:rect l="l" t="t" r="r" b="b"/>
                  <a:pathLst>
                    <a:path w="13873" h="8951" extrusionOk="0">
                      <a:moveTo>
                        <a:pt x="7870" y="0"/>
                      </a:moveTo>
                      <a:lnTo>
                        <a:pt x="7072" y="3297"/>
                      </a:lnTo>
                      <a:cubicBezTo>
                        <a:pt x="7040" y="3430"/>
                        <a:pt x="6925" y="3525"/>
                        <a:pt x="6788" y="3532"/>
                      </a:cubicBezTo>
                      <a:cubicBezTo>
                        <a:pt x="6781" y="3533"/>
                        <a:pt x="6775" y="3533"/>
                        <a:pt x="6769" y="3533"/>
                      </a:cubicBezTo>
                      <a:cubicBezTo>
                        <a:pt x="6639" y="3533"/>
                        <a:pt x="6524" y="3450"/>
                        <a:pt x="6484" y="3326"/>
                      </a:cubicBezTo>
                      <a:lnTo>
                        <a:pt x="6056" y="2098"/>
                      </a:lnTo>
                      <a:lnTo>
                        <a:pt x="5315" y="4897"/>
                      </a:lnTo>
                      <a:cubicBezTo>
                        <a:pt x="5283" y="5032"/>
                        <a:pt x="5163" y="5125"/>
                        <a:pt x="5026" y="5125"/>
                      </a:cubicBezTo>
                      <a:cubicBezTo>
                        <a:pt x="5020" y="5125"/>
                        <a:pt x="5014" y="5125"/>
                        <a:pt x="5008" y="5125"/>
                      </a:cubicBezTo>
                      <a:cubicBezTo>
                        <a:pt x="4865" y="5120"/>
                        <a:pt x="4744" y="5016"/>
                        <a:pt x="4717" y="4877"/>
                      </a:cubicBezTo>
                      <a:lnTo>
                        <a:pt x="3975" y="999"/>
                      </a:lnTo>
                      <a:lnTo>
                        <a:pt x="3679" y="2116"/>
                      </a:lnTo>
                      <a:cubicBezTo>
                        <a:pt x="3645" y="2250"/>
                        <a:pt x="3522" y="2343"/>
                        <a:pt x="3384" y="2343"/>
                      </a:cubicBezTo>
                      <a:lnTo>
                        <a:pt x="0" y="2343"/>
                      </a:lnTo>
                      <a:cubicBezTo>
                        <a:pt x="178" y="2593"/>
                        <a:pt x="384" y="2820"/>
                        <a:pt x="613" y="3023"/>
                      </a:cubicBezTo>
                      <a:lnTo>
                        <a:pt x="6936" y="8951"/>
                      </a:lnTo>
                      <a:lnTo>
                        <a:pt x="13260" y="3025"/>
                      </a:lnTo>
                      <a:cubicBezTo>
                        <a:pt x="13487" y="2820"/>
                        <a:pt x="13694" y="2593"/>
                        <a:pt x="13872" y="2345"/>
                      </a:cubicBezTo>
                      <a:lnTo>
                        <a:pt x="10124" y="2345"/>
                      </a:lnTo>
                      <a:lnTo>
                        <a:pt x="9344" y="5431"/>
                      </a:lnTo>
                      <a:cubicBezTo>
                        <a:pt x="9310" y="5568"/>
                        <a:pt x="9187" y="5663"/>
                        <a:pt x="9046" y="5663"/>
                      </a:cubicBezTo>
                      <a:lnTo>
                        <a:pt x="9033" y="5663"/>
                      </a:lnTo>
                      <a:cubicBezTo>
                        <a:pt x="8888" y="5656"/>
                        <a:pt x="8766" y="5550"/>
                        <a:pt x="8743" y="5406"/>
                      </a:cubicBezTo>
                      <a:lnTo>
                        <a:pt x="7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6" name="Google Shape;196;p2"/>
          <p:cNvSpPr txBox="1">
            <a:spLocks noGrp="1"/>
          </p:cNvSpPr>
          <p:nvPr>
            <p:ph type="ctrTitle"/>
          </p:nvPr>
        </p:nvSpPr>
        <p:spPr>
          <a:xfrm>
            <a:off x="1750350" y="2910225"/>
            <a:ext cx="5643300" cy="1256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7" name="Google Shape;197;p2"/>
          <p:cNvSpPr txBox="1">
            <a:spLocks noGrp="1"/>
          </p:cNvSpPr>
          <p:nvPr>
            <p:ph type="subTitle" idx="1"/>
          </p:nvPr>
        </p:nvSpPr>
        <p:spPr>
          <a:xfrm>
            <a:off x="1586550" y="4166925"/>
            <a:ext cx="5970900" cy="453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
  <p:cSld name="SECTION_TITLE_AND_DESCRIPTION_1_1_1_1">
    <p:spTree>
      <p:nvGrpSpPr>
        <p:cNvPr id="1" name="Shape 1078"/>
        <p:cNvGrpSpPr/>
        <p:nvPr/>
      </p:nvGrpSpPr>
      <p:grpSpPr>
        <a:xfrm>
          <a:off x="0" y="0"/>
          <a:ext cx="0" cy="0"/>
          <a:chOff x="0" y="0"/>
          <a:chExt cx="0" cy="0"/>
        </a:xfrm>
      </p:grpSpPr>
      <p:pic>
        <p:nvPicPr>
          <p:cNvPr id="1079" name="Google Shape;1079;p16"/>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1080" name="Google Shape;1080;p16"/>
          <p:cNvSpPr txBox="1">
            <a:spLocks noGrp="1"/>
          </p:cNvSpPr>
          <p:nvPr>
            <p:ph type="title"/>
          </p:nvPr>
        </p:nvSpPr>
        <p:spPr>
          <a:xfrm>
            <a:off x="1599338" y="3738055"/>
            <a:ext cx="2213700" cy="43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81" name="Google Shape;1081;p16"/>
          <p:cNvSpPr txBox="1">
            <a:spLocks noGrp="1"/>
          </p:cNvSpPr>
          <p:nvPr>
            <p:ph type="subTitle" idx="1"/>
          </p:nvPr>
        </p:nvSpPr>
        <p:spPr>
          <a:xfrm>
            <a:off x="1310288" y="2219600"/>
            <a:ext cx="2791800" cy="13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2" name="Google Shape;1082;p16"/>
          <p:cNvSpPr txBox="1">
            <a:spLocks noGrp="1"/>
          </p:cNvSpPr>
          <p:nvPr>
            <p:ph type="title" idx="2"/>
          </p:nvPr>
        </p:nvSpPr>
        <p:spPr>
          <a:xfrm>
            <a:off x="1380000" y="611525"/>
            <a:ext cx="63840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3" name="Google Shape;1083;p16"/>
          <p:cNvSpPr txBox="1">
            <a:spLocks noGrp="1"/>
          </p:cNvSpPr>
          <p:nvPr>
            <p:ph type="title" idx="3"/>
          </p:nvPr>
        </p:nvSpPr>
        <p:spPr>
          <a:xfrm>
            <a:off x="5330963" y="3738055"/>
            <a:ext cx="2213700" cy="43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84" name="Google Shape;1084;p16"/>
          <p:cNvSpPr txBox="1">
            <a:spLocks noGrp="1"/>
          </p:cNvSpPr>
          <p:nvPr>
            <p:ph type="subTitle" idx="4"/>
          </p:nvPr>
        </p:nvSpPr>
        <p:spPr>
          <a:xfrm>
            <a:off x="5041913" y="2219600"/>
            <a:ext cx="2791800" cy="13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085" name="Google Shape;1085;p16"/>
          <p:cNvGrpSpPr/>
          <p:nvPr/>
        </p:nvGrpSpPr>
        <p:grpSpPr>
          <a:xfrm>
            <a:off x="-11" y="2645753"/>
            <a:ext cx="2001660" cy="3687424"/>
            <a:chOff x="7232014" y="269021"/>
            <a:chExt cx="2001660" cy="3687424"/>
          </a:xfrm>
        </p:grpSpPr>
        <p:sp>
          <p:nvSpPr>
            <p:cNvPr id="1086" name="Google Shape;1086;p16"/>
            <p:cNvSpPr/>
            <p:nvPr/>
          </p:nvSpPr>
          <p:spPr>
            <a:xfrm>
              <a:off x="8034444" y="3029908"/>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7240846"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6"/>
            <p:cNvSpPr/>
            <p:nvPr/>
          </p:nvSpPr>
          <p:spPr>
            <a:xfrm>
              <a:off x="7232014" y="269021"/>
              <a:ext cx="811263" cy="936745"/>
            </a:xfrm>
            <a:custGeom>
              <a:avLst/>
              <a:gdLst/>
              <a:ahLst/>
              <a:cxnLst/>
              <a:rect l="l" t="t" r="r" b="b"/>
              <a:pathLst>
                <a:path w="25350" h="29271" extrusionOk="0">
                  <a:moveTo>
                    <a:pt x="12675" y="638"/>
                  </a:moveTo>
                  <a:lnTo>
                    <a:pt x="24798" y="7637"/>
                  </a:lnTo>
                  <a:lnTo>
                    <a:pt x="24798" y="21634"/>
                  </a:lnTo>
                  <a:lnTo>
                    <a:pt x="12675" y="28634"/>
                  </a:lnTo>
                  <a:lnTo>
                    <a:pt x="551" y="21634"/>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7637645" y="966483"/>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7628813" y="956274"/>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7232014" y="1643528"/>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7628813" y="2330782"/>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8422443" y="2330782"/>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8025580" y="3019699"/>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7977288" y="918479"/>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7977288" y="1824982"/>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8770886" y="2297851"/>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8770886" y="3204354"/>
              <a:ext cx="110089" cy="105928"/>
            </a:xfrm>
            <a:custGeom>
              <a:avLst/>
              <a:gdLst/>
              <a:ahLst/>
              <a:cxnLst/>
              <a:rect l="l" t="t" r="r" b="b"/>
              <a:pathLst>
                <a:path w="3440" h="3310" extrusionOk="0">
                  <a:moveTo>
                    <a:pt x="1785" y="1"/>
                  </a:moveTo>
                  <a:cubicBezTo>
                    <a:pt x="1116" y="1"/>
                    <a:pt x="513" y="404"/>
                    <a:pt x="256" y="1023"/>
                  </a:cubicBezTo>
                  <a:cubicBezTo>
                    <a:pt x="1" y="1641"/>
                    <a:pt x="142" y="2353"/>
                    <a:pt x="615" y="2825"/>
                  </a:cubicBezTo>
                  <a:cubicBezTo>
                    <a:pt x="932" y="3142"/>
                    <a:pt x="1355" y="3310"/>
                    <a:pt x="1786" y="3310"/>
                  </a:cubicBezTo>
                  <a:cubicBezTo>
                    <a:pt x="1999" y="3310"/>
                    <a:pt x="2213" y="3269"/>
                    <a:pt x="2418" y="3184"/>
                  </a:cubicBezTo>
                  <a:cubicBezTo>
                    <a:pt x="3036" y="2928"/>
                    <a:pt x="3439" y="2325"/>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8210042" y="3255526"/>
              <a:ext cx="443203" cy="435298"/>
            </a:xfrm>
            <a:custGeom>
              <a:avLst/>
              <a:gdLst/>
              <a:ahLst/>
              <a:cxnLst/>
              <a:rect l="l" t="t" r="r" b="b"/>
              <a:pathLst>
                <a:path w="13849" h="13602" extrusionOk="0">
                  <a:moveTo>
                    <a:pt x="3696" y="0"/>
                  </a:moveTo>
                  <a:cubicBezTo>
                    <a:pt x="3620" y="0"/>
                    <a:pt x="3543" y="30"/>
                    <a:pt x="3485" y="88"/>
                  </a:cubicBezTo>
                  <a:lnTo>
                    <a:pt x="118" y="3454"/>
                  </a:lnTo>
                  <a:cubicBezTo>
                    <a:pt x="1" y="3571"/>
                    <a:pt x="1" y="3760"/>
                    <a:pt x="118" y="3877"/>
                  </a:cubicBezTo>
                  <a:lnTo>
                    <a:pt x="193" y="3952"/>
                  </a:lnTo>
                  <a:cubicBezTo>
                    <a:pt x="251" y="4010"/>
                    <a:pt x="327" y="4039"/>
                    <a:pt x="404" y="4039"/>
                  </a:cubicBezTo>
                  <a:cubicBezTo>
                    <a:pt x="480" y="4039"/>
                    <a:pt x="556" y="4010"/>
                    <a:pt x="615" y="3952"/>
                  </a:cubicBezTo>
                  <a:lnTo>
                    <a:pt x="727" y="3838"/>
                  </a:lnTo>
                  <a:lnTo>
                    <a:pt x="9841" y="12951"/>
                  </a:lnTo>
                  <a:cubicBezTo>
                    <a:pt x="10274" y="13385"/>
                    <a:pt x="10843" y="13602"/>
                    <a:pt x="11411" y="13602"/>
                  </a:cubicBezTo>
                  <a:cubicBezTo>
                    <a:pt x="11980" y="13602"/>
                    <a:pt x="12548" y="13385"/>
                    <a:pt x="12981" y="12951"/>
                  </a:cubicBezTo>
                  <a:cubicBezTo>
                    <a:pt x="13848" y="12084"/>
                    <a:pt x="13848" y="10677"/>
                    <a:pt x="12981" y="9811"/>
                  </a:cubicBezTo>
                  <a:lnTo>
                    <a:pt x="10521" y="7350"/>
                  </a:lnTo>
                  <a:lnTo>
                    <a:pt x="8950" y="8919"/>
                  </a:lnTo>
                  <a:lnTo>
                    <a:pt x="8601" y="8570"/>
                  </a:lnTo>
                  <a:lnTo>
                    <a:pt x="10172" y="7001"/>
                  </a:lnTo>
                  <a:lnTo>
                    <a:pt x="9358" y="6187"/>
                  </a:lnTo>
                  <a:lnTo>
                    <a:pt x="7787" y="7756"/>
                  </a:lnTo>
                  <a:lnTo>
                    <a:pt x="7438" y="7407"/>
                  </a:lnTo>
                  <a:lnTo>
                    <a:pt x="9009" y="5838"/>
                  </a:lnTo>
                  <a:lnTo>
                    <a:pt x="8195" y="5022"/>
                  </a:lnTo>
                  <a:lnTo>
                    <a:pt x="6624" y="6593"/>
                  </a:lnTo>
                  <a:lnTo>
                    <a:pt x="6275" y="6244"/>
                  </a:lnTo>
                  <a:lnTo>
                    <a:pt x="7845" y="4673"/>
                  </a:lnTo>
                  <a:lnTo>
                    <a:pt x="7031" y="3861"/>
                  </a:lnTo>
                  <a:lnTo>
                    <a:pt x="5461" y="5430"/>
                  </a:lnTo>
                  <a:lnTo>
                    <a:pt x="5112" y="5081"/>
                  </a:lnTo>
                  <a:lnTo>
                    <a:pt x="6682" y="3512"/>
                  </a:lnTo>
                  <a:lnTo>
                    <a:pt x="5868" y="2698"/>
                  </a:lnTo>
                  <a:lnTo>
                    <a:pt x="4298" y="4267"/>
                  </a:lnTo>
                  <a:lnTo>
                    <a:pt x="3950" y="3918"/>
                  </a:lnTo>
                  <a:lnTo>
                    <a:pt x="5519" y="2348"/>
                  </a:lnTo>
                  <a:lnTo>
                    <a:pt x="3869" y="698"/>
                  </a:lnTo>
                  <a:lnTo>
                    <a:pt x="3981" y="584"/>
                  </a:lnTo>
                  <a:cubicBezTo>
                    <a:pt x="4098" y="467"/>
                    <a:pt x="4098" y="278"/>
                    <a:pt x="3981" y="161"/>
                  </a:cubicBezTo>
                  <a:lnTo>
                    <a:pt x="3908" y="88"/>
                  </a:lnTo>
                  <a:cubicBezTo>
                    <a:pt x="3849" y="30"/>
                    <a:pt x="3773" y="0"/>
                    <a:pt x="3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16"/>
            <p:cNvGrpSpPr/>
            <p:nvPr/>
          </p:nvGrpSpPr>
          <p:grpSpPr>
            <a:xfrm>
              <a:off x="7787513" y="1248681"/>
              <a:ext cx="493831" cy="420577"/>
              <a:chOff x="2841825" y="1730300"/>
              <a:chExt cx="385775" cy="328550"/>
            </a:xfrm>
          </p:grpSpPr>
          <p:sp>
            <p:nvSpPr>
              <p:cNvPr id="1101" name="Google Shape;1101;p16"/>
              <p:cNvSpPr/>
              <p:nvPr/>
            </p:nvSpPr>
            <p:spPr>
              <a:xfrm>
                <a:off x="2841825" y="1730300"/>
                <a:ext cx="385775" cy="200825"/>
              </a:xfrm>
              <a:custGeom>
                <a:avLst/>
                <a:gdLst/>
                <a:ahLst/>
                <a:cxnLst/>
                <a:rect l="l" t="t" r="r" b="b"/>
                <a:pathLst>
                  <a:path w="15431" h="8033" extrusionOk="0">
                    <a:moveTo>
                      <a:pt x="4127" y="0"/>
                    </a:moveTo>
                    <a:cubicBezTo>
                      <a:pt x="1848" y="0"/>
                      <a:pt x="1" y="1848"/>
                      <a:pt x="1" y="4126"/>
                    </a:cubicBezTo>
                    <a:cubicBezTo>
                      <a:pt x="1" y="4749"/>
                      <a:pt x="142" y="5363"/>
                      <a:pt x="414" y="5920"/>
                    </a:cubicBezTo>
                    <a:lnTo>
                      <a:pt x="3928" y="5922"/>
                    </a:lnTo>
                    <a:lnTo>
                      <a:pt x="4506" y="3728"/>
                    </a:lnTo>
                    <a:cubicBezTo>
                      <a:pt x="4540" y="3597"/>
                      <a:pt x="4644" y="3498"/>
                      <a:pt x="4787" y="3498"/>
                    </a:cubicBezTo>
                    <a:cubicBezTo>
                      <a:pt x="4795" y="3498"/>
                      <a:pt x="4803" y="3499"/>
                      <a:pt x="4811" y="3499"/>
                    </a:cubicBezTo>
                    <a:cubicBezTo>
                      <a:pt x="4955" y="3505"/>
                      <a:pt x="5075" y="3607"/>
                      <a:pt x="5102" y="3749"/>
                    </a:cubicBezTo>
                    <a:lnTo>
                      <a:pt x="5846" y="7629"/>
                    </a:lnTo>
                    <a:lnTo>
                      <a:pt x="6499" y="5164"/>
                    </a:lnTo>
                    <a:cubicBezTo>
                      <a:pt x="6533" y="5033"/>
                      <a:pt x="6648" y="4940"/>
                      <a:pt x="6784" y="4936"/>
                    </a:cubicBezTo>
                    <a:cubicBezTo>
                      <a:pt x="6789" y="4936"/>
                      <a:pt x="6795" y="4936"/>
                      <a:pt x="6800" y="4936"/>
                    </a:cubicBezTo>
                    <a:cubicBezTo>
                      <a:pt x="6928" y="4936"/>
                      <a:pt x="7044" y="5018"/>
                      <a:pt x="7085" y="5141"/>
                    </a:cubicBezTo>
                    <a:lnTo>
                      <a:pt x="7499" y="6332"/>
                    </a:lnTo>
                    <a:lnTo>
                      <a:pt x="8411" y="2567"/>
                    </a:lnTo>
                    <a:cubicBezTo>
                      <a:pt x="8444" y="2432"/>
                      <a:pt x="8554" y="2333"/>
                      <a:pt x="8700" y="2333"/>
                    </a:cubicBezTo>
                    <a:cubicBezTo>
                      <a:pt x="8707" y="2333"/>
                      <a:pt x="8714" y="2333"/>
                      <a:pt x="8721" y="2333"/>
                    </a:cubicBezTo>
                    <a:cubicBezTo>
                      <a:pt x="8866" y="2338"/>
                      <a:pt x="8989" y="2446"/>
                      <a:pt x="9012" y="2590"/>
                    </a:cubicBezTo>
                    <a:lnTo>
                      <a:pt x="9891" y="8033"/>
                    </a:lnTo>
                    <a:lnTo>
                      <a:pt x="10366" y="6152"/>
                    </a:lnTo>
                    <a:cubicBezTo>
                      <a:pt x="10400" y="6015"/>
                      <a:pt x="10522" y="5920"/>
                      <a:pt x="10663" y="5920"/>
                    </a:cubicBezTo>
                    <a:lnTo>
                      <a:pt x="15015" y="5920"/>
                    </a:lnTo>
                    <a:cubicBezTo>
                      <a:pt x="15288" y="5363"/>
                      <a:pt x="15429" y="4749"/>
                      <a:pt x="15430" y="4126"/>
                    </a:cubicBezTo>
                    <a:cubicBezTo>
                      <a:pt x="15430" y="1848"/>
                      <a:pt x="13583" y="0"/>
                      <a:pt x="11303" y="0"/>
                    </a:cubicBezTo>
                    <a:cubicBezTo>
                      <a:pt x="9819" y="0"/>
                      <a:pt x="8448" y="799"/>
                      <a:pt x="7715" y="2090"/>
                    </a:cubicBezTo>
                    <a:cubicBezTo>
                      <a:pt x="6983" y="799"/>
                      <a:pt x="5612" y="0"/>
                      <a:pt x="4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2861325" y="1835075"/>
                <a:ext cx="346825" cy="223775"/>
              </a:xfrm>
              <a:custGeom>
                <a:avLst/>
                <a:gdLst/>
                <a:ahLst/>
                <a:cxnLst/>
                <a:rect l="l" t="t" r="r" b="b"/>
                <a:pathLst>
                  <a:path w="13873" h="8951" extrusionOk="0">
                    <a:moveTo>
                      <a:pt x="7870" y="0"/>
                    </a:moveTo>
                    <a:lnTo>
                      <a:pt x="7072" y="3297"/>
                    </a:lnTo>
                    <a:cubicBezTo>
                      <a:pt x="7040" y="3430"/>
                      <a:pt x="6925" y="3525"/>
                      <a:pt x="6788" y="3532"/>
                    </a:cubicBezTo>
                    <a:cubicBezTo>
                      <a:pt x="6781" y="3533"/>
                      <a:pt x="6775" y="3533"/>
                      <a:pt x="6769" y="3533"/>
                    </a:cubicBezTo>
                    <a:cubicBezTo>
                      <a:pt x="6639" y="3533"/>
                      <a:pt x="6524" y="3450"/>
                      <a:pt x="6484" y="3326"/>
                    </a:cubicBezTo>
                    <a:lnTo>
                      <a:pt x="6056" y="2098"/>
                    </a:lnTo>
                    <a:lnTo>
                      <a:pt x="5315" y="4897"/>
                    </a:lnTo>
                    <a:cubicBezTo>
                      <a:pt x="5283" y="5032"/>
                      <a:pt x="5163" y="5125"/>
                      <a:pt x="5026" y="5125"/>
                    </a:cubicBezTo>
                    <a:cubicBezTo>
                      <a:pt x="5020" y="5125"/>
                      <a:pt x="5014" y="5125"/>
                      <a:pt x="5008" y="5125"/>
                    </a:cubicBezTo>
                    <a:cubicBezTo>
                      <a:pt x="4865" y="5120"/>
                      <a:pt x="4744" y="5016"/>
                      <a:pt x="4717" y="4877"/>
                    </a:cubicBezTo>
                    <a:lnTo>
                      <a:pt x="3975" y="999"/>
                    </a:lnTo>
                    <a:lnTo>
                      <a:pt x="3679" y="2116"/>
                    </a:lnTo>
                    <a:cubicBezTo>
                      <a:pt x="3645" y="2250"/>
                      <a:pt x="3522" y="2343"/>
                      <a:pt x="3384" y="2343"/>
                    </a:cubicBezTo>
                    <a:lnTo>
                      <a:pt x="0" y="2343"/>
                    </a:lnTo>
                    <a:cubicBezTo>
                      <a:pt x="178" y="2593"/>
                      <a:pt x="384" y="2820"/>
                      <a:pt x="613" y="3023"/>
                    </a:cubicBezTo>
                    <a:lnTo>
                      <a:pt x="6936" y="8951"/>
                    </a:lnTo>
                    <a:lnTo>
                      <a:pt x="13260" y="3025"/>
                    </a:lnTo>
                    <a:cubicBezTo>
                      <a:pt x="13487" y="2820"/>
                      <a:pt x="13694" y="2593"/>
                      <a:pt x="13872" y="2345"/>
                    </a:cubicBezTo>
                    <a:lnTo>
                      <a:pt x="10124" y="2345"/>
                    </a:lnTo>
                    <a:lnTo>
                      <a:pt x="9344" y="5431"/>
                    </a:lnTo>
                    <a:cubicBezTo>
                      <a:pt x="9310" y="5568"/>
                      <a:pt x="9187" y="5663"/>
                      <a:pt x="9046" y="5663"/>
                    </a:cubicBezTo>
                    <a:lnTo>
                      <a:pt x="9033" y="5663"/>
                    </a:lnTo>
                    <a:cubicBezTo>
                      <a:pt x="8888" y="5656"/>
                      <a:pt x="8766" y="5550"/>
                      <a:pt x="8743" y="5406"/>
                    </a:cubicBezTo>
                    <a:lnTo>
                      <a:pt x="7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3" name="Google Shape;1103;p16"/>
          <p:cNvGrpSpPr/>
          <p:nvPr/>
        </p:nvGrpSpPr>
        <p:grpSpPr>
          <a:xfrm>
            <a:off x="7240791" y="-431658"/>
            <a:ext cx="2998506" cy="2398395"/>
            <a:chOff x="7240791" y="-431658"/>
            <a:chExt cx="2998506" cy="2398395"/>
          </a:xfrm>
        </p:grpSpPr>
        <p:grpSp>
          <p:nvGrpSpPr>
            <p:cNvPr id="1104" name="Google Shape;1104;p16"/>
            <p:cNvGrpSpPr/>
            <p:nvPr/>
          </p:nvGrpSpPr>
          <p:grpSpPr>
            <a:xfrm rot="5400000">
              <a:off x="7540847" y="-731713"/>
              <a:ext cx="2398395" cy="2998506"/>
              <a:chOff x="4454517" y="269021"/>
              <a:chExt cx="2398395" cy="2998506"/>
            </a:xfrm>
          </p:grpSpPr>
          <p:sp>
            <p:nvSpPr>
              <p:cNvPr id="1105" name="Google Shape;1105;p16"/>
              <p:cNvSpPr/>
              <p:nvPr/>
            </p:nvSpPr>
            <p:spPr>
              <a:xfrm>
                <a:off x="4860116" y="1653737"/>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5653682"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5644850" y="269021"/>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4454517" y="956274"/>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6041649" y="956274"/>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4851316" y="1643528"/>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5644850" y="1643528"/>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4454517" y="2330782"/>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5993389" y="1132768"/>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5199759" y="1600805"/>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5199759" y="2507275"/>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566523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566539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566555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566571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566584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566603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566616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5666291"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566648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56666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56667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56669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56670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56672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5667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56675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56677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5667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56680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56681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56682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56684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5668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566875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56689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56690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566920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56693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56695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566968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56698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56700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5670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56703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567045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567058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56707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56709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567106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56712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5671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56715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56716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5671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56719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5672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567230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567243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5672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567275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5672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56730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567323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567336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56734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567368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567381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56739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5674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56742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5674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567461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56747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5674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567506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56752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56753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567554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56756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56757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567598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5676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56762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56764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567659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56767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5676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56770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56772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56773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56775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56776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56778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56779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56781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56782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5678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56785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56787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5678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56790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56791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56793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567950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567963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567982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567995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568008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568027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568040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568056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568075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568088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568101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568120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568133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6"/>
            <p:cNvGrpSpPr/>
            <p:nvPr/>
          </p:nvGrpSpPr>
          <p:grpSpPr>
            <a:xfrm>
              <a:off x="8184628" y="199791"/>
              <a:ext cx="451811" cy="411744"/>
              <a:chOff x="4098125" y="1706950"/>
              <a:chExt cx="352950" cy="321650"/>
            </a:xfrm>
          </p:grpSpPr>
          <p:sp>
            <p:nvSpPr>
              <p:cNvPr id="1223" name="Google Shape;1223;p16"/>
              <p:cNvSpPr/>
              <p:nvPr/>
            </p:nvSpPr>
            <p:spPr>
              <a:xfrm>
                <a:off x="4098125" y="1706950"/>
                <a:ext cx="283700" cy="268075"/>
              </a:xfrm>
              <a:custGeom>
                <a:avLst/>
                <a:gdLst/>
                <a:ahLst/>
                <a:cxnLst/>
                <a:rect l="l" t="t" r="r" b="b"/>
                <a:pathLst>
                  <a:path w="11348" h="10723" extrusionOk="0">
                    <a:moveTo>
                      <a:pt x="7056" y="0"/>
                    </a:moveTo>
                    <a:cubicBezTo>
                      <a:pt x="5411" y="0"/>
                      <a:pt x="3765" y="628"/>
                      <a:pt x="2510" y="1884"/>
                    </a:cubicBezTo>
                    <a:cubicBezTo>
                      <a:pt x="82" y="4311"/>
                      <a:pt x="1" y="8196"/>
                      <a:pt x="2263" y="10722"/>
                    </a:cubicBezTo>
                    <a:lnTo>
                      <a:pt x="11348" y="1639"/>
                    </a:lnTo>
                    <a:cubicBezTo>
                      <a:pt x="10128" y="547"/>
                      <a:pt x="8592" y="0"/>
                      <a:pt x="7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4167350" y="1760525"/>
                <a:ext cx="283725" cy="268075"/>
              </a:xfrm>
              <a:custGeom>
                <a:avLst/>
                <a:gdLst/>
                <a:ahLst/>
                <a:cxnLst/>
                <a:rect l="l" t="t" r="r" b="b"/>
                <a:pathLst>
                  <a:path w="11349" h="10723" extrusionOk="0">
                    <a:moveTo>
                      <a:pt x="9083" y="0"/>
                    </a:moveTo>
                    <a:lnTo>
                      <a:pt x="0" y="9085"/>
                    </a:lnTo>
                    <a:cubicBezTo>
                      <a:pt x="1219" y="10177"/>
                      <a:pt x="2754" y="10723"/>
                      <a:pt x="4289" y="10723"/>
                    </a:cubicBezTo>
                    <a:cubicBezTo>
                      <a:pt x="5935" y="10723"/>
                      <a:pt x="7581" y="10095"/>
                      <a:pt x="8837" y="8839"/>
                    </a:cubicBezTo>
                    <a:cubicBezTo>
                      <a:pt x="11265" y="6412"/>
                      <a:pt x="11349" y="2527"/>
                      <a:pt x="90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spTree>
      <p:nvGrpSpPr>
        <p:cNvPr id="1" name="Shape 1237"/>
        <p:cNvGrpSpPr/>
        <p:nvPr/>
      </p:nvGrpSpPr>
      <p:grpSpPr>
        <a:xfrm>
          <a:off x="0" y="0"/>
          <a:ext cx="0" cy="0"/>
          <a:chOff x="0" y="0"/>
          <a:chExt cx="0" cy="0"/>
        </a:xfrm>
      </p:grpSpPr>
      <p:pic>
        <p:nvPicPr>
          <p:cNvPr id="1238" name="Google Shape;1238;p18"/>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1239" name="Google Shape;1239;p18"/>
          <p:cNvSpPr txBox="1">
            <a:spLocks noGrp="1"/>
          </p:cNvSpPr>
          <p:nvPr>
            <p:ph type="title"/>
          </p:nvPr>
        </p:nvSpPr>
        <p:spPr>
          <a:xfrm>
            <a:off x="1850250" y="611525"/>
            <a:ext cx="54435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_1_1">
    <p:spTree>
      <p:nvGrpSpPr>
        <p:cNvPr id="1" name="Shape 1605"/>
        <p:cNvGrpSpPr/>
        <p:nvPr/>
      </p:nvGrpSpPr>
      <p:grpSpPr>
        <a:xfrm>
          <a:off x="0" y="0"/>
          <a:ext cx="0" cy="0"/>
          <a:chOff x="0" y="0"/>
          <a:chExt cx="0" cy="0"/>
        </a:xfrm>
      </p:grpSpPr>
      <p:pic>
        <p:nvPicPr>
          <p:cNvPr id="1606" name="Google Shape;1606;p23"/>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1607" name="Google Shape;1607;p23"/>
          <p:cNvSpPr txBox="1">
            <a:spLocks noGrp="1"/>
          </p:cNvSpPr>
          <p:nvPr>
            <p:ph type="title"/>
          </p:nvPr>
        </p:nvSpPr>
        <p:spPr>
          <a:xfrm>
            <a:off x="2893800" y="824500"/>
            <a:ext cx="3356400" cy="82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08" name="Google Shape;1608;p23"/>
          <p:cNvSpPr txBox="1">
            <a:spLocks noGrp="1"/>
          </p:cNvSpPr>
          <p:nvPr>
            <p:ph type="body" idx="1"/>
          </p:nvPr>
        </p:nvSpPr>
        <p:spPr>
          <a:xfrm>
            <a:off x="3015300" y="1645000"/>
            <a:ext cx="3113400" cy="1217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609" name="Google Shape;1609;p23"/>
          <p:cNvSpPr txBox="1"/>
          <p:nvPr/>
        </p:nvSpPr>
        <p:spPr>
          <a:xfrm>
            <a:off x="2805600" y="3478150"/>
            <a:ext cx="3532800" cy="667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accent6"/>
                </a:solidFill>
                <a:latin typeface="Lato"/>
                <a:ea typeface="Lato"/>
                <a:cs typeface="Lato"/>
                <a:sym typeface="Lato"/>
              </a:rPr>
              <a:t>CREDITS: This presentation template was created by </a:t>
            </a:r>
            <a:r>
              <a:rPr lang="en" sz="1200">
                <a:solidFill>
                  <a:schemeClr val="accent6"/>
                </a:solidFill>
                <a:uFill>
                  <a:noFill/>
                </a:u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6"/>
                </a:solidFill>
                <a:latin typeface="Lato"/>
                <a:ea typeface="Lato"/>
                <a:cs typeface="Lato"/>
                <a:sym typeface="Lato"/>
              </a:rPr>
              <a:t>, including icons by </a:t>
            </a:r>
            <a:r>
              <a:rPr lang="en" sz="1200">
                <a:solidFill>
                  <a:schemeClr val="accent6"/>
                </a:solidFill>
                <a:uFill>
                  <a:noFill/>
                </a:u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6"/>
                </a:solidFill>
                <a:latin typeface="Lato"/>
                <a:ea typeface="Lato"/>
                <a:cs typeface="Lato"/>
                <a:sym typeface="Lato"/>
              </a:rPr>
              <a:t>, and infographics &amp; images by </a:t>
            </a:r>
            <a:r>
              <a:rPr lang="en" sz="1200">
                <a:solidFill>
                  <a:schemeClr val="accent6"/>
                </a:solidFill>
                <a:uFill>
                  <a:noFill/>
                </a:u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6"/>
                </a:solidFill>
                <a:latin typeface="Lato"/>
                <a:ea typeface="Lato"/>
                <a:cs typeface="Lato"/>
                <a:sym typeface="Lato"/>
              </a:rPr>
              <a:t>. </a:t>
            </a:r>
            <a:endParaRPr sz="1200">
              <a:solidFill>
                <a:schemeClr val="accent6"/>
              </a:solidFill>
              <a:latin typeface="Lato"/>
              <a:ea typeface="Lato"/>
              <a:cs typeface="Lato"/>
              <a:sym typeface="Lato"/>
            </a:endParaRPr>
          </a:p>
          <a:p>
            <a:pPr marL="0" lvl="0" indent="0" algn="ctr" rtl="0">
              <a:lnSpc>
                <a:spcPct val="115000"/>
              </a:lnSpc>
              <a:spcBef>
                <a:spcPts val="300"/>
              </a:spcBef>
              <a:spcAft>
                <a:spcPts val="0"/>
              </a:spcAft>
              <a:buNone/>
            </a:pPr>
            <a:endParaRPr sz="1200">
              <a:solidFill>
                <a:schemeClr val="accent6"/>
              </a:solidFill>
              <a:latin typeface="Lato"/>
              <a:ea typeface="Lato"/>
              <a:cs typeface="Lato"/>
              <a:sym typeface="Lato"/>
            </a:endParaRPr>
          </a:p>
          <a:p>
            <a:pPr marL="0" lvl="0" indent="0" algn="ctr" rtl="0">
              <a:spcBef>
                <a:spcPts val="0"/>
              </a:spcBef>
              <a:spcAft>
                <a:spcPts val="0"/>
              </a:spcAft>
              <a:buNone/>
            </a:pPr>
            <a:endParaRPr sz="1200">
              <a:solidFill>
                <a:schemeClr val="accent6"/>
              </a:solidFill>
              <a:latin typeface="Lato"/>
              <a:ea typeface="Lato"/>
              <a:cs typeface="Lato"/>
              <a:sym typeface="Lato"/>
            </a:endParaRPr>
          </a:p>
        </p:txBody>
      </p:sp>
      <p:grpSp>
        <p:nvGrpSpPr>
          <p:cNvPr id="1610" name="Google Shape;1610;p23"/>
          <p:cNvGrpSpPr/>
          <p:nvPr/>
        </p:nvGrpSpPr>
        <p:grpSpPr>
          <a:xfrm rot="5400000">
            <a:off x="4894993" y="1062946"/>
            <a:ext cx="6529285" cy="3209269"/>
            <a:chOff x="10953017" y="-104696"/>
            <a:chExt cx="4779157" cy="2349048"/>
          </a:xfrm>
        </p:grpSpPr>
        <p:sp>
          <p:nvSpPr>
            <p:cNvPr id="1611" name="Google Shape;1611;p23"/>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3"/>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3"/>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3"/>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3"/>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3"/>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3"/>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3"/>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3"/>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3"/>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3"/>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3"/>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3"/>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3"/>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3"/>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3"/>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3"/>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3"/>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3"/>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3"/>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3"/>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3"/>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3"/>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3"/>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3"/>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3"/>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3"/>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3"/>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3"/>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3"/>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3"/>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3"/>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3"/>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3"/>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3"/>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3"/>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3"/>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3"/>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3"/>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3"/>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3"/>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3"/>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3"/>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3"/>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3"/>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3"/>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3"/>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3"/>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3"/>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3"/>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3"/>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3"/>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3"/>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3"/>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3"/>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3"/>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3"/>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3"/>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3"/>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3"/>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23"/>
          <p:cNvGrpSpPr/>
          <p:nvPr/>
        </p:nvGrpSpPr>
        <p:grpSpPr>
          <a:xfrm rot="5400000" flipH="1">
            <a:off x="-2582132" y="405721"/>
            <a:ext cx="6529285" cy="3209269"/>
            <a:chOff x="10953017" y="-104696"/>
            <a:chExt cx="4779157" cy="2349048"/>
          </a:xfrm>
        </p:grpSpPr>
        <p:sp>
          <p:nvSpPr>
            <p:cNvPr id="1740" name="Google Shape;1740;p23"/>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3"/>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3"/>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3"/>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3"/>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3"/>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3"/>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3"/>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3"/>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3"/>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3"/>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3"/>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3"/>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3"/>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3"/>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3"/>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3"/>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3"/>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3"/>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3"/>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3"/>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3"/>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3"/>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908"/>
        <p:cNvGrpSpPr/>
        <p:nvPr/>
      </p:nvGrpSpPr>
      <p:grpSpPr>
        <a:xfrm>
          <a:off x="0" y="0"/>
          <a:ext cx="0" cy="0"/>
          <a:chOff x="0" y="0"/>
          <a:chExt cx="0" cy="0"/>
        </a:xfrm>
      </p:grpSpPr>
      <p:pic>
        <p:nvPicPr>
          <p:cNvPr id="1909" name="Google Shape;1909;p25"/>
          <p:cNvPicPr preferRelativeResize="0"/>
          <p:nvPr/>
        </p:nvPicPr>
        <p:blipFill>
          <a:blip r:embed="rId2">
            <a:alphaModFix amt="45000"/>
          </a:blip>
          <a:stretch>
            <a:fillRect/>
          </a:stretch>
        </p:blipFill>
        <p:spPr>
          <a:xfrm>
            <a:off x="-73027" y="-110887"/>
            <a:ext cx="9420500" cy="62839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IG_NUMBER_1">
    <p:spTree>
      <p:nvGrpSpPr>
        <p:cNvPr id="1" name="Shape 1910"/>
        <p:cNvGrpSpPr/>
        <p:nvPr/>
      </p:nvGrpSpPr>
      <p:grpSpPr>
        <a:xfrm>
          <a:off x="0" y="0"/>
          <a:ext cx="0" cy="0"/>
          <a:chOff x="0" y="0"/>
          <a:chExt cx="0" cy="0"/>
        </a:xfrm>
      </p:grpSpPr>
      <p:pic>
        <p:nvPicPr>
          <p:cNvPr id="1911" name="Google Shape;1911;p26"/>
          <p:cNvPicPr preferRelativeResize="0"/>
          <p:nvPr/>
        </p:nvPicPr>
        <p:blipFill>
          <a:blip r:embed="rId2">
            <a:alphaModFix amt="45000"/>
          </a:blip>
          <a:stretch>
            <a:fillRect/>
          </a:stretch>
        </p:blipFill>
        <p:spPr>
          <a:xfrm>
            <a:off x="-138252" y="-570212"/>
            <a:ext cx="9420500" cy="6283924"/>
          </a:xfrm>
          <a:prstGeom prst="rect">
            <a:avLst/>
          </a:prstGeom>
          <a:noFill/>
          <a:ln>
            <a:noFill/>
          </a:ln>
        </p:spPr>
      </p:pic>
      <p:grpSp>
        <p:nvGrpSpPr>
          <p:cNvPr id="1912" name="Google Shape;1912;p26"/>
          <p:cNvGrpSpPr/>
          <p:nvPr/>
        </p:nvGrpSpPr>
        <p:grpSpPr>
          <a:xfrm rot="5400000">
            <a:off x="-1215058" y="1215054"/>
            <a:ext cx="4779157" cy="2349048"/>
            <a:chOff x="10953017" y="-104696"/>
            <a:chExt cx="4779157" cy="2349048"/>
          </a:xfrm>
        </p:grpSpPr>
        <p:sp>
          <p:nvSpPr>
            <p:cNvPr id="1913" name="Google Shape;1913;p26"/>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6"/>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6"/>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6"/>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6"/>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6"/>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6"/>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6"/>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6"/>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6"/>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6"/>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6"/>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6"/>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6"/>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6"/>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6"/>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6"/>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6"/>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6"/>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6"/>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6"/>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6"/>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6"/>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6"/>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6"/>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6"/>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6"/>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6"/>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6"/>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6"/>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6"/>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6"/>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6"/>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6"/>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6"/>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6"/>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6"/>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6"/>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6"/>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6"/>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6"/>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6"/>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6"/>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6"/>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6"/>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6"/>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6"/>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6"/>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6"/>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6"/>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6"/>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6"/>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6"/>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6"/>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6"/>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6"/>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6"/>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6"/>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6"/>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6"/>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6"/>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6"/>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6"/>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6"/>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6"/>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6"/>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6"/>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6"/>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6"/>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6"/>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6"/>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6"/>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6"/>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6"/>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6"/>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6"/>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6"/>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6"/>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6"/>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6"/>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6"/>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6"/>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6"/>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6"/>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6"/>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6"/>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6"/>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6"/>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6"/>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6"/>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6"/>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6"/>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6"/>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6"/>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6"/>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6"/>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6"/>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6"/>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6"/>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6"/>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6"/>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6"/>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6"/>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6"/>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6"/>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6"/>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6"/>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6"/>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6"/>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6"/>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6"/>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6"/>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6"/>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26"/>
          <p:cNvGrpSpPr/>
          <p:nvPr/>
        </p:nvGrpSpPr>
        <p:grpSpPr>
          <a:xfrm rot="-5400000">
            <a:off x="5579892" y="1579404"/>
            <a:ext cx="4779157" cy="2349048"/>
            <a:chOff x="10953017" y="-104696"/>
            <a:chExt cx="4779157" cy="2349048"/>
          </a:xfrm>
        </p:grpSpPr>
        <p:sp>
          <p:nvSpPr>
            <p:cNvPr id="2042" name="Google Shape;2042;p26"/>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6"/>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6"/>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6"/>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6"/>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6"/>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6"/>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6"/>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6"/>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6"/>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6"/>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6"/>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6"/>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6"/>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6"/>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6"/>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6"/>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6"/>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6"/>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6"/>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6"/>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6"/>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6"/>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6"/>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6"/>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6"/>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6"/>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6"/>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6"/>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6"/>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6"/>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6"/>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6"/>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6"/>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6"/>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6"/>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6"/>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6"/>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6"/>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6"/>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6"/>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6"/>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6"/>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6"/>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6"/>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6"/>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6"/>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6"/>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6"/>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6"/>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6"/>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6"/>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6"/>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6"/>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6"/>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6"/>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6"/>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6"/>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6"/>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6"/>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6"/>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6"/>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6"/>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6"/>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6"/>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6"/>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6"/>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6"/>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6"/>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6"/>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6"/>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6"/>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6"/>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6"/>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6"/>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6"/>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6"/>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6"/>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6"/>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6"/>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6"/>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6"/>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6"/>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6"/>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6"/>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6"/>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6"/>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6"/>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6"/>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6"/>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6"/>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6"/>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6"/>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6"/>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6"/>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6"/>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6"/>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6"/>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6"/>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6"/>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6"/>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6"/>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6"/>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6"/>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6"/>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6"/>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6"/>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6"/>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6"/>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6"/>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6"/>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6"/>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6"/>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6"/>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6"/>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6"/>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6"/>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6"/>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6"/>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6"/>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6"/>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6"/>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6"/>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6"/>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6"/>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6"/>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6"/>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1_1_1">
    <p:spTree>
      <p:nvGrpSpPr>
        <p:cNvPr id="1" name="Shape 2170"/>
        <p:cNvGrpSpPr/>
        <p:nvPr/>
      </p:nvGrpSpPr>
      <p:grpSpPr>
        <a:xfrm>
          <a:off x="0" y="0"/>
          <a:ext cx="0" cy="0"/>
          <a:chOff x="0" y="0"/>
          <a:chExt cx="0" cy="0"/>
        </a:xfrm>
      </p:grpSpPr>
      <p:pic>
        <p:nvPicPr>
          <p:cNvPr id="2171" name="Google Shape;2171;p27"/>
          <p:cNvPicPr preferRelativeResize="0"/>
          <p:nvPr/>
        </p:nvPicPr>
        <p:blipFill>
          <a:blip r:embed="rId2">
            <a:alphaModFix amt="45000"/>
          </a:blip>
          <a:stretch>
            <a:fillRect/>
          </a:stretch>
        </p:blipFill>
        <p:spPr>
          <a:xfrm>
            <a:off x="-138252" y="-570212"/>
            <a:ext cx="9420500" cy="6283924"/>
          </a:xfrm>
          <a:prstGeom prst="rect">
            <a:avLst/>
          </a:prstGeom>
          <a:noFill/>
          <a:ln>
            <a:noFill/>
          </a:ln>
        </p:spPr>
      </p:pic>
      <p:grpSp>
        <p:nvGrpSpPr>
          <p:cNvPr id="2172" name="Google Shape;2172;p27"/>
          <p:cNvGrpSpPr/>
          <p:nvPr/>
        </p:nvGrpSpPr>
        <p:grpSpPr>
          <a:xfrm>
            <a:off x="-11" y="2645753"/>
            <a:ext cx="2001660" cy="3687424"/>
            <a:chOff x="7232014" y="269021"/>
            <a:chExt cx="2001660" cy="3687424"/>
          </a:xfrm>
        </p:grpSpPr>
        <p:sp>
          <p:nvSpPr>
            <p:cNvPr id="2173" name="Google Shape;2173;p27"/>
            <p:cNvSpPr/>
            <p:nvPr/>
          </p:nvSpPr>
          <p:spPr>
            <a:xfrm>
              <a:off x="8034444" y="3029908"/>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7240846"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7232014" y="269021"/>
              <a:ext cx="811263" cy="936745"/>
            </a:xfrm>
            <a:custGeom>
              <a:avLst/>
              <a:gdLst/>
              <a:ahLst/>
              <a:cxnLst/>
              <a:rect l="l" t="t" r="r" b="b"/>
              <a:pathLst>
                <a:path w="25350" h="29271" extrusionOk="0">
                  <a:moveTo>
                    <a:pt x="12675" y="638"/>
                  </a:moveTo>
                  <a:lnTo>
                    <a:pt x="24798" y="7637"/>
                  </a:lnTo>
                  <a:lnTo>
                    <a:pt x="24798" y="21634"/>
                  </a:lnTo>
                  <a:lnTo>
                    <a:pt x="12675" y="28634"/>
                  </a:lnTo>
                  <a:lnTo>
                    <a:pt x="551" y="21634"/>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7637645" y="966483"/>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7628813" y="956274"/>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7232014" y="1643528"/>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7628813" y="2330782"/>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8422443" y="2330782"/>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8025580" y="3019699"/>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7977288" y="918479"/>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7977288" y="1824982"/>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8770886" y="2297851"/>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8770886" y="3204354"/>
              <a:ext cx="110089" cy="105928"/>
            </a:xfrm>
            <a:custGeom>
              <a:avLst/>
              <a:gdLst/>
              <a:ahLst/>
              <a:cxnLst/>
              <a:rect l="l" t="t" r="r" b="b"/>
              <a:pathLst>
                <a:path w="3440" h="3310" extrusionOk="0">
                  <a:moveTo>
                    <a:pt x="1785" y="1"/>
                  </a:moveTo>
                  <a:cubicBezTo>
                    <a:pt x="1116" y="1"/>
                    <a:pt x="513" y="404"/>
                    <a:pt x="256" y="1023"/>
                  </a:cubicBezTo>
                  <a:cubicBezTo>
                    <a:pt x="1" y="1641"/>
                    <a:pt x="142" y="2353"/>
                    <a:pt x="615" y="2825"/>
                  </a:cubicBezTo>
                  <a:cubicBezTo>
                    <a:pt x="932" y="3142"/>
                    <a:pt x="1355" y="3310"/>
                    <a:pt x="1786" y="3310"/>
                  </a:cubicBezTo>
                  <a:cubicBezTo>
                    <a:pt x="1999" y="3310"/>
                    <a:pt x="2213" y="3269"/>
                    <a:pt x="2418" y="3184"/>
                  </a:cubicBezTo>
                  <a:cubicBezTo>
                    <a:pt x="3036" y="2928"/>
                    <a:pt x="3439" y="2325"/>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8210042" y="3255526"/>
              <a:ext cx="443203" cy="435298"/>
            </a:xfrm>
            <a:custGeom>
              <a:avLst/>
              <a:gdLst/>
              <a:ahLst/>
              <a:cxnLst/>
              <a:rect l="l" t="t" r="r" b="b"/>
              <a:pathLst>
                <a:path w="13849" h="13602" extrusionOk="0">
                  <a:moveTo>
                    <a:pt x="3696" y="0"/>
                  </a:moveTo>
                  <a:cubicBezTo>
                    <a:pt x="3620" y="0"/>
                    <a:pt x="3543" y="30"/>
                    <a:pt x="3485" y="88"/>
                  </a:cubicBezTo>
                  <a:lnTo>
                    <a:pt x="118" y="3454"/>
                  </a:lnTo>
                  <a:cubicBezTo>
                    <a:pt x="1" y="3571"/>
                    <a:pt x="1" y="3760"/>
                    <a:pt x="118" y="3877"/>
                  </a:cubicBezTo>
                  <a:lnTo>
                    <a:pt x="193" y="3952"/>
                  </a:lnTo>
                  <a:cubicBezTo>
                    <a:pt x="251" y="4010"/>
                    <a:pt x="327" y="4039"/>
                    <a:pt x="404" y="4039"/>
                  </a:cubicBezTo>
                  <a:cubicBezTo>
                    <a:pt x="480" y="4039"/>
                    <a:pt x="556" y="4010"/>
                    <a:pt x="615" y="3952"/>
                  </a:cubicBezTo>
                  <a:lnTo>
                    <a:pt x="727" y="3838"/>
                  </a:lnTo>
                  <a:lnTo>
                    <a:pt x="9841" y="12951"/>
                  </a:lnTo>
                  <a:cubicBezTo>
                    <a:pt x="10274" y="13385"/>
                    <a:pt x="10843" y="13602"/>
                    <a:pt x="11411" y="13602"/>
                  </a:cubicBezTo>
                  <a:cubicBezTo>
                    <a:pt x="11980" y="13602"/>
                    <a:pt x="12548" y="13385"/>
                    <a:pt x="12981" y="12951"/>
                  </a:cubicBezTo>
                  <a:cubicBezTo>
                    <a:pt x="13848" y="12084"/>
                    <a:pt x="13848" y="10677"/>
                    <a:pt x="12981" y="9811"/>
                  </a:cubicBezTo>
                  <a:lnTo>
                    <a:pt x="10521" y="7350"/>
                  </a:lnTo>
                  <a:lnTo>
                    <a:pt x="8950" y="8919"/>
                  </a:lnTo>
                  <a:lnTo>
                    <a:pt x="8601" y="8570"/>
                  </a:lnTo>
                  <a:lnTo>
                    <a:pt x="10172" y="7001"/>
                  </a:lnTo>
                  <a:lnTo>
                    <a:pt x="9358" y="6187"/>
                  </a:lnTo>
                  <a:lnTo>
                    <a:pt x="7787" y="7756"/>
                  </a:lnTo>
                  <a:lnTo>
                    <a:pt x="7438" y="7407"/>
                  </a:lnTo>
                  <a:lnTo>
                    <a:pt x="9009" y="5838"/>
                  </a:lnTo>
                  <a:lnTo>
                    <a:pt x="8195" y="5022"/>
                  </a:lnTo>
                  <a:lnTo>
                    <a:pt x="6624" y="6593"/>
                  </a:lnTo>
                  <a:lnTo>
                    <a:pt x="6275" y="6244"/>
                  </a:lnTo>
                  <a:lnTo>
                    <a:pt x="7845" y="4673"/>
                  </a:lnTo>
                  <a:lnTo>
                    <a:pt x="7031" y="3861"/>
                  </a:lnTo>
                  <a:lnTo>
                    <a:pt x="5461" y="5430"/>
                  </a:lnTo>
                  <a:lnTo>
                    <a:pt x="5112" y="5081"/>
                  </a:lnTo>
                  <a:lnTo>
                    <a:pt x="6682" y="3512"/>
                  </a:lnTo>
                  <a:lnTo>
                    <a:pt x="5868" y="2698"/>
                  </a:lnTo>
                  <a:lnTo>
                    <a:pt x="4298" y="4267"/>
                  </a:lnTo>
                  <a:lnTo>
                    <a:pt x="3950" y="3918"/>
                  </a:lnTo>
                  <a:lnTo>
                    <a:pt x="5519" y="2348"/>
                  </a:lnTo>
                  <a:lnTo>
                    <a:pt x="3869" y="698"/>
                  </a:lnTo>
                  <a:lnTo>
                    <a:pt x="3981" y="584"/>
                  </a:lnTo>
                  <a:cubicBezTo>
                    <a:pt x="4098" y="467"/>
                    <a:pt x="4098" y="278"/>
                    <a:pt x="3981" y="161"/>
                  </a:cubicBezTo>
                  <a:lnTo>
                    <a:pt x="3908" y="88"/>
                  </a:lnTo>
                  <a:cubicBezTo>
                    <a:pt x="3849" y="30"/>
                    <a:pt x="3773" y="0"/>
                    <a:pt x="3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27"/>
            <p:cNvGrpSpPr/>
            <p:nvPr/>
          </p:nvGrpSpPr>
          <p:grpSpPr>
            <a:xfrm>
              <a:off x="7787513" y="1248681"/>
              <a:ext cx="493831" cy="420577"/>
              <a:chOff x="2841825" y="1730300"/>
              <a:chExt cx="385775" cy="328550"/>
            </a:xfrm>
          </p:grpSpPr>
          <p:sp>
            <p:nvSpPr>
              <p:cNvPr id="2188" name="Google Shape;2188;p27"/>
              <p:cNvSpPr/>
              <p:nvPr/>
            </p:nvSpPr>
            <p:spPr>
              <a:xfrm>
                <a:off x="2841825" y="1730300"/>
                <a:ext cx="385775" cy="200825"/>
              </a:xfrm>
              <a:custGeom>
                <a:avLst/>
                <a:gdLst/>
                <a:ahLst/>
                <a:cxnLst/>
                <a:rect l="l" t="t" r="r" b="b"/>
                <a:pathLst>
                  <a:path w="15431" h="8033" extrusionOk="0">
                    <a:moveTo>
                      <a:pt x="4127" y="0"/>
                    </a:moveTo>
                    <a:cubicBezTo>
                      <a:pt x="1848" y="0"/>
                      <a:pt x="1" y="1848"/>
                      <a:pt x="1" y="4126"/>
                    </a:cubicBezTo>
                    <a:cubicBezTo>
                      <a:pt x="1" y="4749"/>
                      <a:pt x="142" y="5363"/>
                      <a:pt x="414" y="5920"/>
                    </a:cubicBezTo>
                    <a:lnTo>
                      <a:pt x="3928" y="5922"/>
                    </a:lnTo>
                    <a:lnTo>
                      <a:pt x="4506" y="3728"/>
                    </a:lnTo>
                    <a:cubicBezTo>
                      <a:pt x="4540" y="3597"/>
                      <a:pt x="4644" y="3498"/>
                      <a:pt x="4787" y="3498"/>
                    </a:cubicBezTo>
                    <a:cubicBezTo>
                      <a:pt x="4795" y="3498"/>
                      <a:pt x="4803" y="3499"/>
                      <a:pt x="4811" y="3499"/>
                    </a:cubicBezTo>
                    <a:cubicBezTo>
                      <a:pt x="4955" y="3505"/>
                      <a:pt x="5075" y="3607"/>
                      <a:pt x="5102" y="3749"/>
                    </a:cubicBezTo>
                    <a:lnTo>
                      <a:pt x="5846" y="7629"/>
                    </a:lnTo>
                    <a:lnTo>
                      <a:pt x="6499" y="5164"/>
                    </a:lnTo>
                    <a:cubicBezTo>
                      <a:pt x="6533" y="5033"/>
                      <a:pt x="6648" y="4940"/>
                      <a:pt x="6784" y="4936"/>
                    </a:cubicBezTo>
                    <a:cubicBezTo>
                      <a:pt x="6789" y="4936"/>
                      <a:pt x="6795" y="4936"/>
                      <a:pt x="6800" y="4936"/>
                    </a:cubicBezTo>
                    <a:cubicBezTo>
                      <a:pt x="6928" y="4936"/>
                      <a:pt x="7044" y="5018"/>
                      <a:pt x="7085" y="5141"/>
                    </a:cubicBezTo>
                    <a:lnTo>
                      <a:pt x="7499" y="6332"/>
                    </a:lnTo>
                    <a:lnTo>
                      <a:pt x="8411" y="2567"/>
                    </a:lnTo>
                    <a:cubicBezTo>
                      <a:pt x="8444" y="2432"/>
                      <a:pt x="8554" y="2333"/>
                      <a:pt x="8700" y="2333"/>
                    </a:cubicBezTo>
                    <a:cubicBezTo>
                      <a:pt x="8707" y="2333"/>
                      <a:pt x="8714" y="2333"/>
                      <a:pt x="8721" y="2333"/>
                    </a:cubicBezTo>
                    <a:cubicBezTo>
                      <a:pt x="8866" y="2338"/>
                      <a:pt x="8989" y="2446"/>
                      <a:pt x="9012" y="2590"/>
                    </a:cubicBezTo>
                    <a:lnTo>
                      <a:pt x="9891" y="8033"/>
                    </a:lnTo>
                    <a:lnTo>
                      <a:pt x="10366" y="6152"/>
                    </a:lnTo>
                    <a:cubicBezTo>
                      <a:pt x="10400" y="6015"/>
                      <a:pt x="10522" y="5920"/>
                      <a:pt x="10663" y="5920"/>
                    </a:cubicBezTo>
                    <a:lnTo>
                      <a:pt x="15015" y="5920"/>
                    </a:lnTo>
                    <a:cubicBezTo>
                      <a:pt x="15288" y="5363"/>
                      <a:pt x="15429" y="4749"/>
                      <a:pt x="15430" y="4126"/>
                    </a:cubicBezTo>
                    <a:cubicBezTo>
                      <a:pt x="15430" y="1848"/>
                      <a:pt x="13583" y="0"/>
                      <a:pt x="11303" y="0"/>
                    </a:cubicBezTo>
                    <a:cubicBezTo>
                      <a:pt x="9819" y="0"/>
                      <a:pt x="8448" y="799"/>
                      <a:pt x="7715" y="2090"/>
                    </a:cubicBezTo>
                    <a:cubicBezTo>
                      <a:pt x="6983" y="799"/>
                      <a:pt x="5612" y="0"/>
                      <a:pt x="4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2861325" y="1835075"/>
                <a:ext cx="346825" cy="223775"/>
              </a:xfrm>
              <a:custGeom>
                <a:avLst/>
                <a:gdLst/>
                <a:ahLst/>
                <a:cxnLst/>
                <a:rect l="l" t="t" r="r" b="b"/>
                <a:pathLst>
                  <a:path w="13873" h="8951" extrusionOk="0">
                    <a:moveTo>
                      <a:pt x="7870" y="0"/>
                    </a:moveTo>
                    <a:lnTo>
                      <a:pt x="7072" y="3297"/>
                    </a:lnTo>
                    <a:cubicBezTo>
                      <a:pt x="7040" y="3430"/>
                      <a:pt x="6925" y="3525"/>
                      <a:pt x="6788" y="3532"/>
                    </a:cubicBezTo>
                    <a:cubicBezTo>
                      <a:pt x="6781" y="3533"/>
                      <a:pt x="6775" y="3533"/>
                      <a:pt x="6769" y="3533"/>
                    </a:cubicBezTo>
                    <a:cubicBezTo>
                      <a:pt x="6639" y="3533"/>
                      <a:pt x="6524" y="3450"/>
                      <a:pt x="6484" y="3326"/>
                    </a:cubicBezTo>
                    <a:lnTo>
                      <a:pt x="6056" y="2098"/>
                    </a:lnTo>
                    <a:lnTo>
                      <a:pt x="5315" y="4897"/>
                    </a:lnTo>
                    <a:cubicBezTo>
                      <a:pt x="5283" y="5032"/>
                      <a:pt x="5163" y="5125"/>
                      <a:pt x="5026" y="5125"/>
                    </a:cubicBezTo>
                    <a:cubicBezTo>
                      <a:pt x="5020" y="5125"/>
                      <a:pt x="5014" y="5125"/>
                      <a:pt x="5008" y="5125"/>
                    </a:cubicBezTo>
                    <a:cubicBezTo>
                      <a:pt x="4865" y="5120"/>
                      <a:pt x="4744" y="5016"/>
                      <a:pt x="4717" y="4877"/>
                    </a:cubicBezTo>
                    <a:lnTo>
                      <a:pt x="3975" y="999"/>
                    </a:lnTo>
                    <a:lnTo>
                      <a:pt x="3679" y="2116"/>
                    </a:lnTo>
                    <a:cubicBezTo>
                      <a:pt x="3645" y="2250"/>
                      <a:pt x="3522" y="2343"/>
                      <a:pt x="3384" y="2343"/>
                    </a:cubicBezTo>
                    <a:lnTo>
                      <a:pt x="0" y="2343"/>
                    </a:lnTo>
                    <a:cubicBezTo>
                      <a:pt x="178" y="2593"/>
                      <a:pt x="384" y="2820"/>
                      <a:pt x="613" y="3023"/>
                    </a:cubicBezTo>
                    <a:lnTo>
                      <a:pt x="6936" y="8951"/>
                    </a:lnTo>
                    <a:lnTo>
                      <a:pt x="13260" y="3025"/>
                    </a:lnTo>
                    <a:cubicBezTo>
                      <a:pt x="13487" y="2820"/>
                      <a:pt x="13694" y="2593"/>
                      <a:pt x="13872" y="2345"/>
                    </a:cubicBezTo>
                    <a:lnTo>
                      <a:pt x="10124" y="2345"/>
                    </a:lnTo>
                    <a:lnTo>
                      <a:pt x="9344" y="5431"/>
                    </a:lnTo>
                    <a:cubicBezTo>
                      <a:pt x="9310" y="5568"/>
                      <a:pt x="9187" y="5663"/>
                      <a:pt x="9046" y="5663"/>
                    </a:cubicBezTo>
                    <a:lnTo>
                      <a:pt x="9033" y="5663"/>
                    </a:lnTo>
                    <a:cubicBezTo>
                      <a:pt x="8888" y="5656"/>
                      <a:pt x="8766" y="5550"/>
                      <a:pt x="8743" y="5406"/>
                    </a:cubicBezTo>
                    <a:lnTo>
                      <a:pt x="7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0" name="Google Shape;2190;p27"/>
          <p:cNvGrpSpPr/>
          <p:nvPr/>
        </p:nvGrpSpPr>
        <p:grpSpPr>
          <a:xfrm>
            <a:off x="7240791" y="-431658"/>
            <a:ext cx="2998506" cy="2398395"/>
            <a:chOff x="7240791" y="-431658"/>
            <a:chExt cx="2998506" cy="2398395"/>
          </a:xfrm>
        </p:grpSpPr>
        <p:grpSp>
          <p:nvGrpSpPr>
            <p:cNvPr id="2191" name="Google Shape;2191;p27"/>
            <p:cNvGrpSpPr/>
            <p:nvPr/>
          </p:nvGrpSpPr>
          <p:grpSpPr>
            <a:xfrm rot="5400000">
              <a:off x="7540847" y="-731713"/>
              <a:ext cx="2398395" cy="2998506"/>
              <a:chOff x="4454517" y="269021"/>
              <a:chExt cx="2398395" cy="2998506"/>
            </a:xfrm>
          </p:grpSpPr>
          <p:sp>
            <p:nvSpPr>
              <p:cNvPr id="2192" name="Google Shape;2192;p27"/>
              <p:cNvSpPr/>
              <p:nvPr/>
            </p:nvSpPr>
            <p:spPr>
              <a:xfrm>
                <a:off x="4860116" y="1653737"/>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653682"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644850" y="269021"/>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4454517" y="956274"/>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7"/>
              <p:cNvSpPr/>
              <p:nvPr/>
            </p:nvSpPr>
            <p:spPr>
              <a:xfrm>
                <a:off x="6041649" y="956274"/>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7"/>
              <p:cNvSpPr/>
              <p:nvPr/>
            </p:nvSpPr>
            <p:spPr>
              <a:xfrm>
                <a:off x="4851316" y="1643528"/>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7"/>
              <p:cNvSpPr/>
              <p:nvPr/>
            </p:nvSpPr>
            <p:spPr>
              <a:xfrm>
                <a:off x="5644850" y="1643528"/>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7"/>
              <p:cNvSpPr/>
              <p:nvPr/>
            </p:nvSpPr>
            <p:spPr>
              <a:xfrm>
                <a:off x="4454517" y="2330782"/>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5993389" y="1132768"/>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5199759" y="1600805"/>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5199759" y="2507275"/>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566523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566539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a:off x="566555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566571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566584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566603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7"/>
              <p:cNvSpPr/>
              <p:nvPr/>
            </p:nvSpPr>
            <p:spPr>
              <a:xfrm>
                <a:off x="566616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7"/>
              <p:cNvSpPr/>
              <p:nvPr/>
            </p:nvSpPr>
            <p:spPr>
              <a:xfrm>
                <a:off x="5666291"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7"/>
              <p:cNvSpPr/>
              <p:nvPr/>
            </p:nvSpPr>
            <p:spPr>
              <a:xfrm>
                <a:off x="566648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7"/>
              <p:cNvSpPr/>
              <p:nvPr/>
            </p:nvSpPr>
            <p:spPr>
              <a:xfrm>
                <a:off x="56666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7"/>
              <p:cNvSpPr/>
              <p:nvPr/>
            </p:nvSpPr>
            <p:spPr>
              <a:xfrm>
                <a:off x="56667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7"/>
              <p:cNvSpPr/>
              <p:nvPr/>
            </p:nvSpPr>
            <p:spPr>
              <a:xfrm>
                <a:off x="56669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7"/>
              <p:cNvSpPr/>
              <p:nvPr/>
            </p:nvSpPr>
            <p:spPr>
              <a:xfrm>
                <a:off x="56670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7"/>
              <p:cNvSpPr/>
              <p:nvPr/>
            </p:nvSpPr>
            <p:spPr>
              <a:xfrm>
                <a:off x="56672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7"/>
              <p:cNvSpPr/>
              <p:nvPr/>
            </p:nvSpPr>
            <p:spPr>
              <a:xfrm>
                <a:off x="5667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7"/>
              <p:cNvSpPr/>
              <p:nvPr/>
            </p:nvSpPr>
            <p:spPr>
              <a:xfrm>
                <a:off x="56675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7"/>
              <p:cNvSpPr/>
              <p:nvPr/>
            </p:nvSpPr>
            <p:spPr>
              <a:xfrm>
                <a:off x="56677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7"/>
              <p:cNvSpPr/>
              <p:nvPr/>
            </p:nvSpPr>
            <p:spPr>
              <a:xfrm>
                <a:off x="5667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7"/>
              <p:cNvSpPr/>
              <p:nvPr/>
            </p:nvSpPr>
            <p:spPr>
              <a:xfrm>
                <a:off x="56680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7"/>
              <p:cNvSpPr/>
              <p:nvPr/>
            </p:nvSpPr>
            <p:spPr>
              <a:xfrm>
                <a:off x="56681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7"/>
              <p:cNvSpPr/>
              <p:nvPr/>
            </p:nvSpPr>
            <p:spPr>
              <a:xfrm>
                <a:off x="56682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7"/>
              <p:cNvSpPr/>
              <p:nvPr/>
            </p:nvSpPr>
            <p:spPr>
              <a:xfrm>
                <a:off x="56684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7"/>
              <p:cNvSpPr/>
              <p:nvPr/>
            </p:nvSpPr>
            <p:spPr>
              <a:xfrm>
                <a:off x="5668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7"/>
              <p:cNvSpPr/>
              <p:nvPr/>
            </p:nvSpPr>
            <p:spPr>
              <a:xfrm>
                <a:off x="566875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7"/>
              <p:cNvSpPr/>
              <p:nvPr/>
            </p:nvSpPr>
            <p:spPr>
              <a:xfrm>
                <a:off x="56689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7"/>
              <p:cNvSpPr/>
              <p:nvPr/>
            </p:nvSpPr>
            <p:spPr>
              <a:xfrm>
                <a:off x="56690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7"/>
              <p:cNvSpPr/>
              <p:nvPr/>
            </p:nvSpPr>
            <p:spPr>
              <a:xfrm>
                <a:off x="566920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7"/>
              <p:cNvSpPr/>
              <p:nvPr/>
            </p:nvSpPr>
            <p:spPr>
              <a:xfrm>
                <a:off x="56693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7"/>
              <p:cNvSpPr/>
              <p:nvPr/>
            </p:nvSpPr>
            <p:spPr>
              <a:xfrm>
                <a:off x="56695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7"/>
              <p:cNvSpPr/>
              <p:nvPr/>
            </p:nvSpPr>
            <p:spPr>
              <a:xfrm>
                <a:off x="566968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7"/>
              <p:cNvSpPr/>
              <p:nvPr/>
            </p:nvSpPr>
            <p:spPr>
              <a:xfrm>
                <a:off x="56698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7"/>
              <p:cNvSpPr/>
              <p:nvPr/>
            </p:nvSpPr>
            <p:spPr>
              <a:xfrm>
                <a:off x="56700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7"/>
              <p:cNvSpPr/>
              <p:nvPr/>
            </p:nvSpPr>
            <p:spPr>
              <a:xfrm>
                <a:off x="5670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7"/>
              <p:cNvSpPr/>
              <p:nvPr/>
            </p:nvSpPr>
            <p:spPr>
              <a:xfrm>
                <a:off x="56703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7"/>
              <p:cNvSpPr/>
              <p:nvPr/>
            </p:nvSpPr>
            <p:spPr>
              <a:xfrm>
                <a:off x="567045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7"/>
              <p:cNvSpPr/>
              <p:nvPr/>
            </p:nvSpPr>
            <p:spPr>
              <a:xfrm>
                <a:off x="567058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7"/>
              <p:cNvSpPr/>
              <p:nvPr/>
            </p:nvSpPr>
            <p:spPr>
              <a:xfrm>
                <a:off x="56707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7"/>
              <p:cNvSpPr/>
              <p:nvPr/>
            </p:nvSpPr>
            <p:spPr>
              <a:xfrm>
                <a:off x="56709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7"/>
              <p:cNvSpPr/>
              <p:nvPr/>
            </p:nvSpPr>
            <p:spPr>
              <a:xfrm>
                <a:off x="567106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7"/>
              <p:cNvSpPr/>
              <p:nvPr/>
            </p:nvSpPr>
            <p:spPr>
              <a:xfrm>
                <a:off x="56712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7"/>
              <p:cNvSpPr/>
              <p:nvPr/>
            </p:nvSpPr>
            <p:spPr>
              <a:xfrm>
                <a:off x="5671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7"/>
              <p:cNvSpPr/>
              <p:nvPr/>
            </p:nvSpPr>
            <p:spPr>
              <a:xfrm>
                <a:off x="56715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7"/>
              <p:cNvSpPr/>
              <p:nvPr/>
            </p:nvSpPr>
            <p:spPr>
              <a:xfrm>
                <a:off x="56716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7"/>
              <p:cNvSpPr/>
              <p:nvPr/>
            </p:nvSpPr>
            <p:spPr>
              <a:xfrm>
                <a:off x="5671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7"/>
              <p:cNvSpPr/>
              <p:nvPr/>
            </p:nvSpPr>
            <p:spPr>
              <a:xfrm>
                <a:off x="56719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7"/>
              <p:cNvSpPr/>
              <p:nvPr/>
            </p:nvSpPr>
            <p:spPr>
              <a:xfrm>
                <a:off x="5672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7"/>
              <p:cNvSpPr/>
              <p:nvPr/>
            </p:nvSpPr>
            <p:spPr>
              <a:xfrm>
                <a:off x="567230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7"/>
              <p:cNvSpPr/>
              <p:nvPr/>
            </p:nvSpPr>
            <p:spPr>
              <a:xfrm>
                <a:off x="567243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7"/>
              <p:cNvSpPr/>
              <p:nvPr/>
            </p:nvSpPr>
            <p:spPr>
              <a:xfrm>
                <a:off x="5672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7"/>
              <p:cNvSpPr/>
              <p:nvPr/>
            </p:nvSpPr>
            <p:spPr>
              <a:xfrm>
                <a:off x="567275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7"/>
              <p:cNvSpPr/>
              <p:nvPr/>
            </p:nvSpPr>
            <p:spPr>
              <a:xfrm>
                <a:off x="5672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7"/>
              <p:cNvSpPr/>
              <p:nvPr/>
            </p:nvSpPr>
            <p:spPr>
              <a:xfrm>
                <a:off x="56730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7"/>
              <p:cNvSpPr/>
              <p:nvPr/>
            </p:nvSpPr>
            <p:spPr>
              <a:xfrm>
                <a:off x="567323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7"/>
              <p:cNvSpPr/>
              <p:nvPr/>
            </p:nvSpPr>
            <p:spPr>
              <a:xfrm>
                <a:off x="567336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7"/>
              <p:cNvSpPr/>
              <p:nvPr/>
            </p:nvSpPr>
            <p:spPr>
              <a:xfrm>
                <a:off x="56734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7"/>
              <p:cNvSpPr/>
              <p:nvPr/>
            </p:nvSpPr>
            <p:spPr>
              <a:xfrm>
                <a:off x="567368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7"/>
              <p:cNvSpPr/>
              <p:nvPr/>
            </p:nvSpPr>
            <p:spPr>
              <a:xfrm>
                <a:off x="567381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7"/>
              <p:cNvSpPr/>
              <p:nvPr/>
            </p:nvSpPr>
            <p:spPr>
              <a:xfrm>
                <a:off x="56739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7"/>
              <p:cNvSpPr/>
              <p:nvPr/>
            </p:nvSpPr>
            <p:spPr>
              <a:xfrm>
                <a:off x="5674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7"/>
              <p:cNvSpPr/>
              <p:nvPr/>
            </p:nvSpPr>
            <p:spPr>
              <a:xfrm>
                <a:off x="56742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7"/>
              <p:cNvSpPr/>
              <p:nvPr/>
            </p:nvSpPr>
            <p:spPr>
              <a:xfrm>
                <a:off x="5674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7"/>
              <p:cNvSpPr/>
              <p:nvPr/>
            </p:nvSpPr>
            <p:spPr>
              <a:xfrm>
                <a:off x="567461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7"/>
              <p:cNvSpPr/>
              <p:nvPr/>
            </p:nvSpPr>
            <p:spPr>
              <a:xfrm>
                <a:off x="56747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7"/>
              <p:cNvSpPr/>
              <p:nvPr/>
            </p:nvSpPr>
            <p:spPr>
              <a:xfrm>
                <a:off x="5674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7"/>
              <p:cNvSpPr/>
              <p:nvPr/>
            </p:nvSpPr>
            <p:spPr>
              <a:xfrm>
                <a:off x="567506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7"/>
              <p:cNvSpPr/>
              <p:nvPr/>
            </p:nvSpPr>
            <p:spPr>
              <a:xfrm>
                <a:off x="56752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7"/>
              <p:cNvSpPr/>
              <p:nvPr/>
            </p:nvSpPr>
            <p:spPr>
              <a:xfrm>
                <a:off x="56753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7"/>
              <p:cNvSpPr/>
              <p:nvPr/>
            </p:nvSpPr>
            <p:spPr>
              <a:xfrm>
                <a:off x="567554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7"/>
              <p:cNvSpPr/>
              <p:nvPr/>
            </p:nvSpPr>
            <p:spPr>
              <a:xfrm>
                <a:off x="56756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7"/>
              <p:cNvSpPr/>
              <p:nvPr/>
            </p:nvSpPr>
            <p:spPr>
              <a:xfrm>
                <a:off x="56757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7"/>
              <p:cNvSpPr/>
              <p:nvPr/>
            </p:nvSpPr>
            <p:spPr>
              <a:xfrm>
                <a:off x="567598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7"/>
              <p:cNvSpPr/>
              <p:nvPr/>
            </p:nvSpPr>
            <p:spPr>
              <a:xfrm>
                <a:off x="5676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7"/>
              <p:cNvSpPr/>
              <p:nvPr/>
            </p:nvSpPr>
            <p:spPr>
              <a:xfrm>
                <a:off x="56762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7"/>
              <p:cNvSpPr/>
              <p:nvPr/>
            </p:nvSpPr>
            <p:spPr>
              <a:xfrm>
                <a:off x="56764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7"/>
              <p:cNvSpPr/>
              <p:nvPr/>
            </p:nvSpPr>
            <p:spPr>
              <a:xfrm>
                <a:off x="567659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7"/>
              <p:cNvSpPr/>
              <p:nvPr/>
            </p:nvSpPr>
            <p:spPr>
              <a:xfrm>
                <a:off x="56767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7"/>
              <p:cNvSpPr/>
              <p:nvPr/>
            </p:nvSpPr>
            <p:spPr>
              <a:xfrm>
                <a:off x="5676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7"/>
              <p:cNvSpPr/>
              <p:nvPr/>
            </p:nvSpPr>
            <p:spPr>
              <a:xfrm>
                <a:off x="56770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7"/>
              <p:cNvSpPr/>
              <p:nvPr/>
            </p:nvSpPr>
            <p:spPr>
              <a:xfrm>
                <a:off x="56772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7"/>
              <p:cNvSpPr/>
              <p:nvPr/>
            </p:nvSpPr>
            <p:spPr>
              <a:xfrm>
                <a:off x="56773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7"/>
              <p:cNvSpPr/>
              <p:nvPr/>
            </p:nvSpPr>
            <p:spPr>
              <a:xfrm>
                <a:off x="56775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7"/>
              <p:cNvSpPr/>
              <p:nvPr/>
            </p:nvSpPr>
            <p:spPr>
              <a:xfrm>
                <a:off x="56776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7"/>
              <p:cNvSpPr/>
              <p:nvPr/>
            </p:nvSpPr>
            <p:spPr>
              <a:xfrm>
                <a:off x="56778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7"/>
              <p:cNvSpPr/>
              <p:nvPr/>
            </p:nvSpPr>
            <p:spPr>
              <a:xfrm>
                <a:off x="56779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7"/>
              <p:cNvSpPr/>
              <p:nvPr/>
            </p:nvSpPr>
            <p:spPr>
              <a:xfrm>
                <a:off x="56781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7"/>
              <p:cNvSpPr/>
              <p:nvPr/>
            </p:nvSpPr>
            <p:spPr>
              <a:xfrm>
                <a:off x="56782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7"/>
              <p:cNvSpPr/>
              <p:nvPr/>
            </p:nvSpPr>
            <p:spPr>
              <a:xfrm>
                <a:off x="5678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7"/>
              <p:cNvSpPr/>
              <p:nvPr/>
            </p:nvSpPr>
            <p:spPr>
              <a:xfrm>
                <a:off x="56785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7"/>
              <p:cNvSpPr/>
              <p:nvPr/>
            </p:nvSpPr>
            <p:spPr>
              <a:xfrm>
                <a:off x="56787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7"/>
              <p:cNvSpPr/>
              <p:nvPr/>
            </p:nvSpPr>
            <p:spPr>
              <a:xfrm>
                <a:off x="5678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7"/>
              <p:cNvSpPr/>
              <p:nvPr/>
            </p:nvSpPr>
            <p:spPr>
              <a:xfrm>
                <a:off x="56790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7"/>
              <p:cNvSpPr/>
              <p:nvPr/>
            </p:nvSpPr>
            <p:spPr>
              <a:xfrm>
                <a:off x="56791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7"/>
              <p:cNvSpPr/>
              <p:nvPr/>
            </p:nvSpPr>
            <p:spPr>
              <a:xfrm>
                <a:off x="56793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7"/>
              <p:cNvSpPr/>
              <p:nvPr/>
            </p:nvSpPr>
            <p:spPr>
              <a:xfrm>
                <a:off x="567950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7"/>
              <p:cNvSpPr/>
              <p:nvPr/>
            </p:nvSpPr>
            <p:spPr>
              <a:xfrm>
                <a:off x="567963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7"/>
              <p:cNvSpPr/>
              <p:nvPr/>
            </p:nvSpPr>
            <p:spPr>
              <a:xfrm>
                <a:off x="567982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7"/>
              <p:cNvSpPr/>
              <p:nvPr/>
            </p:nvSpPr>
            <p:spPr>
              <a:xfrm>
                <a:off x="567995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7"/>
              <p:cNvSpPr/>
              <p:nvPr/>
            </p:nvSpPr>
            <p:spPr>
              <a:xfrm>
                <a:off x="568008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7"/>
              <p:cNvSpPr/>
              <p:nvPr/>
            </p:nvSpPr>
            <p:spPr>
              <a:xfrm>
                <a:off x="568027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7"/>
              <p:cNvSpPr/>
              <p:nvPr/>
            </p:nvSpPr>
            <p:spPr>
              <a:xfrm>
                <a:off x="568040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7"/>
              <p:cNvSpPr/>
              <p:nvPr/>
            </p:nvSpPr>
            <p:spPr>
              <a:xfrm>
                <a:off x="568056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7"/>
              <p:cNvSpPr/>
              <p:nvPr/>
            </p:nvSpPr>
            <p:spPr>
              <a:xfrm>
                <a:off x="568075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7"/>
              <p:cNvSpPr/>
              <p:nvPr/>
            </p:nvSpPr>
            <p:spPr>
              <a:xfrm>
                <a:off x="568088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7"/>
              <p:cNvSpPr/>
              <p:nvPr/>
            </p:nvSpPr>
            <p:spPr>
              <a:xfrm>
                <a:off x="568101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7"/>
              <p:cNvSpPr/>
              <p:nvPr/>
            </p:nvSpPr>
            <p:spPr>
              <a:xfrm>
                <a:off x="568120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7"/>
              <p:cNvSpPr/>
              <p:nvPr/>
            </p:nvSpPr>
            <p:spPr>
              <a:xfrm>
                <a:off x="568133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9" name="Google Shape;2309;p27"/>
            <p:cNvGrpSpPr/>
            <p:nvPr/>
          </p:nvGrpSpPr>
          <p:grpSpPr>
            <a:xfrm>
              <a:off x="8184628" y="199791"/>
              <a:ext cx="451811" cy="411744"/>
              <a:chOff x="4098125" y="1706950"/>
              <a:chExt cx="352950" cy="321650"/>
            </a:xfrm>
          </p:grpSpPr>
          <p:sp>
            <p:nvSpPr>
              <p:cNvPr id="2310" name="Google Shape;2310;p27"/>
              <p:cNvSpPr/>
              <p:nvPr/>
            </p:nvSpPr>
            <p:spPr>
              <a:xfrm>
                <a:off x="4098125" y="1706950"/>
                <a:ext cx="283700" cy="268075"/>
              </a:xfrm>
              <a:custGeom>
                <a:avLst/>
                <a:gdLst/>
                <a:ahLst/>
                <a:cxnLst/>
                <a:rect l="l" t="t" r="r" b="b"/>
                <a:pathLst>
                  <a:path w="11348" h="10723" extrusionOk="0">
                    <a:moveTo>
                      <a:pt x="7056" y="0"/>
                    </a:moveTo>
                    <a:cubicBezTo>
                      <a:pt x="5411" y="0"/>
                      <a:pt x="3765" y="628"/>
                      <a:pt x="2510" y="1884"/>
                    </a:cubicBezTo>
                    <a:cubicBezTo>
                      <a:pt x="82" y="4311"/>
                      <a:pt x="1" y="8196"/>
                      <a:pt x="2263" y="10722"/>
                    </a:cubicBezTo>
                    <a:lnTo>
                      <a:pt x="11348" y="1639"/>
                    </a:lnTo>
                    <a:cubicBezTo>
                      <a:pt x="10128" y="547"/>
                      <a:pt x="8592" y="0"/>
                      <a:pt x="7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4167350" y="1760525"/>
                <a:ext cx="283725" cy="268075"/>
              </a:xfrm>
              <a:custGeom>
                <a:avLst/>
                <a:gdLst/>
                <a:ahLst/>
                <a:cxnLst/>
                <a:rect l="l" t="t" r="r" b="b"/>
                <a:pathLst>
                  <a:path w="11349" h="10723" extrusionOk="0">
                    <a:moveTo>
                      <a:pt x="9083" y="0"/>
                    </a:moveTo>
                    <a:lnTo>
                      <a:pt x="0" y="9085"/>
                    </a:lnTo>
                    <a:cubicBezTo>
                      <a:pt x="1219" y="10177"/>
                      <a:pt x="2754" y="10723"/>
                      <a:pt x="4289" y="10723"/>
                    </a:cubicBezTo>
                    <a:cubicBezTo>
                      <a:pt x="5935" y="10723"/>
                      <a:pt x="7581" y="10095"/>
                      <a:pt x="8837" y="8839"/>
                    </a:cubicBezTo>
                    <a:cubicBezTo>
                      <a:pt x="11265" y="6412"/>
                      <a:pt x="11349" y="2527"/>
                      <a:pt x="90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MAIN_POINT_1">
    <p:spTree>
      <p:nvGrpSpPr>
        <p:cNvPr id="1" name="Shape 2312"/>
        <p:cNvGrpSpPr/>
        <p:nvPr/>
      </p:nvGrpSpPr>
      <p:grpSpPr>
        <a:xfrm>
          <a:off x="0" y="0"/>
          <a:ext cx="0" cy="0"/>
          <a:chOff x="0" y="0"/>
          <a:chExt cx="0" cy="0"/>
        </a:xfrm>
      </p:grpSpPr>
      <p:pic>
        <p:nvPicPr>
          <p:cNvPr id="2313" name="Google Shape;2313;p28"/>
          <p:cNvPicPr preferRelativeResize="0"/>
          <p:nvPr/>
        </p:nvPicPr>
        <p:blipFill>
          <a:blip r:embed="rId2">
            <a:alphaModFix amt="45000"/>
          </a:blip>
          <a:stretch>
            <a:fillRect/>
          </a:stretch>
        </p:blipFill>
        <p:spPr>
          <a:xfrm>
            <a:off x="-138252" y="-570212"/>
            <a:ext cx="9420500" cy="6283924"/>
          </a:xfrm>
          <a:prstGeom prst="rect">
            <a:avLst/>
          </a:prstGeom>
          <a:noFill/>
          <a:ln>
            <a:noFill/>
          </a:ln>
        </p:spPr>
      </p:pic>
      <p:grpSp>
        <p:nvGrpSpPr>
          <p:cNvPr id="2314" name="Google Shape;2314;p28"/>
          <p:cNvGrpSpPr/>
          <p:nvPr/>
        </p:nvGrpSpPr>
        <p:grpSpPr>
          <a:xfrm rot="5400000">
            <a:off x="-2032432" y="1129621"/>
            <a:ext cx="6529285" cy="3209269"/>
            <a:chOff x="10953017" y="-104696"/>
            <a:chExt cx="4779157" cy="2349048"/>
          </a:xfrm>
        </p:grpSpPr>
        <p:sp>
          <p:nvSpPr>
            <p:cNvPr id="2315" name="Google Shape;2315;p28"/>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8"/>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8"/>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8"/>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8"/>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8"/>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8"/>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8"/>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8"/>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8"/>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8"/>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8"/>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8"/>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8"/>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8"/>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8"/>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8"/>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8"/>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8"/>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8"/>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8"/>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8"/>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8"/>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8"/>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8"/>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8"/>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8"/>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8"/>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8"/>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8"/>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8"/>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8"/>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8"/>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8"/>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8"/>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8"/>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8"/>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8"/>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8"/>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28"/>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8"/>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8"/>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8"/>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8"/>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8"/>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28"/>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8"/>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8"/>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8"/>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8"/>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8"/>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8"/>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8"/>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8"/>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8"/>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8"/>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8"/>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8"/>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28"/>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8"/>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8"/>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28"/>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8"/>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8"/>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8"/>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28"/>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28"/>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28"/>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8"/>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8"/>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8"/>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8"/>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8"/>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8"/>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8"/>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8"/>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8"/>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8"/>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8"/>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8"/>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8"/>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8"/>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8"/>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8"/>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8"/>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8"/>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8"/>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8"/>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8"/>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8"/>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8"/>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8"/>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8"/>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8"/>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8"/>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8"/>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8"/>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8"/>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8"/>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8"/>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8"/>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8"/>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8"/>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8"/>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8"/>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8"/>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8"/>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8"/>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8"/>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8"/>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8"/>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8"/>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8"/>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8"/>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8"/>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8"/>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8"/>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8"/>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8"/>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8"/>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8"/>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8"/>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8"/>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8"/>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8"/>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8"/>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8"/>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8"/>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0C2853">
                <a:alpha val="70196"/>
              </a:srgbClr>
            </a:gs>
            <a:gs pos="50000">
              <a:srgbClr val="598BA3">
                <a:alpha val="74509"/>
              </a:srgbClr>
            </a:gs>
            <a:gs pos="100000">
              <a:srgbClr val="77A9C0">
                <a:alpha val="75686"/>
              </a:srgbClr>
            </a:gs>
          </a:gsLst>
          <a:lin ang="5400012" scaled="0"/>
        </a:gradFill>
        <a:effectLst/>
      </p:bgPr>
    </p:bg>
    <p:spTree>
      <p:nvGrpSpPr>
        <p:cNvPr id="1" name="Shape 198"/>
        <p:cNvGrpSpPr/>
        <p:nvPr/>
      </p:nvGrpSpPr>
      <p:grpSpPr>
        <a:xfrm>
          <a:off x="0" y="0"/>
          <a:ext cx="0" cy="0"/>
          <a:chOff x="0" y="0"/>
          <a:chExt cx="0" cy="0"/>
        </a:xfrm>
      </p:grpSpPr>
      <p:pic>
        <p:nvPicPr>
          <p:cNvPr id="199" name="Google Shape;199;p3"/>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200" name="Google Shape;200;p3"/>
          <p:cNvSpPr txBox="1">
            <a:spLocks noGrp="1"/>
          </p:cNvSpPr>
          <p:nvPr>
            <p:ph type="title"/>
          </p:nvPr>
        </p:nvSpPr>
        <p:spPr>
          <a:xfrm>
            <a:off x="2100750" y="2837300"/>
            <a:ext cx="4942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1" name="Google Shape;201;p3"/>
          <p:cNvSpPr txBox="1">
            <a:spLocks noGrp="1"/>
          </p:cNvSpPr>
          <p:nvPr>
            <p:ph type="subTitle" idx="1"/>
          </p:nvPr>
        </p:nvSpPr>
        <p:spPr>
          <a:xfrm>
            <a:off x="2781150" y="3679100"/>
            <a:ext cx="3581700" cy="4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2" name="Google Shape;202;p3"/>
          <p:cNvSpPr txBox="1">
            <a:spLocks noGrp="1"/>
          </p:cNvSpPr>
          <p:nvPr>
            <p:ph type="title" idx="2" hasCustomPrompt="1"/>
          </p:nvPr>
        </p:nvSpPr>
        <p:spPr>
          <a:xfrm>
            <a:off x="2913900" y="1343000"/>
            <a:ext cx="3316200" cy="96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203" name="Google Shape;203;p3"/>
          <p:cNvGrpSpPr/>
          <p:nvPr/>
        </p:nvGrpSpPr>
        <p:grpSpPr>
          <a:xfrm flipH="1">
            <a:off x="7293647" y="-500153"/>
            <a:ext cx="2398395" cy="2311253"/>
            <a:chOff x="4454517" y="956274"/>
            <a:chExt cx="2398395" cy="2311253"/>
          </a:xfrm>
        </p:grpSpPr>
        <p:sp>
          <p:nvSpPr>
            <p:cNvPr id="204" name="Google Shape;204;p3"/>
            <p:cNvSpPr/>
            <p:nvPr/>
          </p:nvSpPr>
          <p:spPr>
            <a:xfrm>
              <a:off x="4860116" y="1653737"/>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41649" y="956274"/>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851316" y="1643528"/>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644850" y="1643528"/>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454517" y="2330782"/>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5993389" y="1132768"/>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199759" y="1600805"/>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5199759" y="2507275"/>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566523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66539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66555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66571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6584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66603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66616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666291"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66648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6666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6667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6669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6670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6672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667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6675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6677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667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6680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6681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6682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6684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668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66875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6689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6690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66920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6693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6695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66968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6698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6700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670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6703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67045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67058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6707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6709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67106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6712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671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6715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6716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671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6719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672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67230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67243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2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67275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672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6730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67323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67336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6734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567368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67381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6739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674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6742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674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67461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6747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674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67506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6752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6753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67554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56756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6757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67598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676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6762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6764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567659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56767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5676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56770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56772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56773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6775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6776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6778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6779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56781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56782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678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6785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6787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678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6790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56791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6793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67950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67963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67982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567995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68008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68027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68040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568056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568075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68088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68101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68120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568133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
          <p:cNvGrpSpPr/>
          <p:nvPr/>
        </p:nvGrpSpPr>
        <p:grpSpPr>
          <a:xfrm flipH="1">
            <a:off x="-212053" y="3328897"/>
            <a:ext cx="2398395" cy="2311253"/>
            <a:chOff x="4454517" y="956274"/>
            <a:chExt cx="2398395" cy="2311253"/>
          </a:xfrm>
        </p:grpSpPr>
        <p:sp>
          <p:nvSpPr>
            <p:cNvPr id="319" name="Google Shape;319;p3"/>
            <p:cNvSpPr/>
            <p:nvPr/>
          </p:nvSpPr>
          <p:spPr>
            <a:xfrm>
              <a:off x="4860116" y="1653737"/>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041649" y="956274"/>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851316" y="1643528"/>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5644850" y="1643528"/>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4454517" y="2330782"/>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993389" y="1132768"/>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199759" y="1600805"/>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199759" y="2507275"/>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66523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66539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566555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66571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566584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566603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566616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5666291"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566648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56666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56667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56669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56670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56672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5667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56675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6677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5667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56680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56681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56682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56684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5668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566875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56689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56690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566920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56693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56695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566968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6698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6700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5670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56703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567045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567058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56707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56709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67106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56712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5671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6715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6716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5671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56719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5672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567230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567243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5672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567275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5672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56730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567323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567336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6734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67368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67381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56739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5674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56742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5674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567461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56747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674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67506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6752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6753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67554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56756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6757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67598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5676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56762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56764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567659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56767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5676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56770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56772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56773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56775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56776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56778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56779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56781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56782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5678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56785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6787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5678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56790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56791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56793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567950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567963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567982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567995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568008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568027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568040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568056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568075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568088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568101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568120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568133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2"/>
        <p:cNvGrpSpPr/>
        <p:nvPr/>
      </p:nvGrpSpPr>
      <p:grpSpPr>
        <a:xfrm>
          <a:off x="0" y="0"/>
          <a:ext cx="0" cy="0"/>
          <a:chOff x="0" y="0"/>
          <a:chExt cx="0" cy="0"/>
        </a:xfrm>
      </p:grpSpPr>
      <p:pic>
        <p:nvPicPr>
          <p:cNvPr id="453" name="Google Shape;453;p6"/>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454" name="Google Shape;454;p6"/>
          <p:cNvSpPr txBox="1">
            <a:spLocks noGrp="1"/>
          </p:cNvSpPr>
          <p:nvPr>
            <p:ph type="title"/>
          </p:nvPr>
        </p:nvSpPr>
        <p:spPr>
          <a:xfrm>
            <a:off x="1850250" y="611525"/>
            <a:ext cx="54435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455" name="Google Shape;455;p6"/>
          <p:cNvGrpSpPr/>
          <p:nvPr/>
        </p:nvGrpSpPr>
        <p:grpSpPr>
          <a:xfrm flipH="1">
            <a:off x="7" y="-262374"/>
            <a:ext cx="1653089" cy="1656961"/>
            <a:chOff x="6089750" y="965000"/>
            <a:chExt cx="1291375" cy="1294400"/>
          </a:xfrm>
        </p:grpSpPr>
        <p:sp>
          <p:nvSpPr>
            <p:cNvPr id="456" name="Google Shape;456;p6"/>
            <p:cNvSpPr/>
            <p:nvPr/>
          </p:nvSpPr>
          <p:spPr>
            <a:xfrm>
              <a:off x="6754300" y="972975"/>
              <a:ext cx="619950" cy="715850"/>
            </a:xfrm>
            <a:custGeom>
              <a:avLst/>
              <a:gdLst/>
              <a:ahLst/>
              <a:cxnLst/>
              <a:rect l="l" t="t" r="r" b="b"/>
              <a:pathLst>
                <a:path w="24798" h="28634" extrusionOk="0">
                  <a:moveTo>
                    <a:pt x="12398" y="0"/>
                  </a:moveTo>
                  <a:lnTo>
                    <a:pt x="1" y="7158"/>
                  </a:lnTo>
                  <a:lnTo>
                    <a:pt x="1" y="21475"/>
                  </a:lnTo>
                  <a:lnTo>
                    <a:pt x="12398" y="28633"/>
                  </a:lnTo>
                  <a:lnTo>
                    <a:pt x="24798" y="21475"/>
                  </a:lnTo>
                  <a:lnTo>
                    <a:pt x="24798"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6127475" y="965000"/>
              <a:ext cx="633725" cy="731775"/>
            </a:xfrm>
            <a:custGeom>
              <a:avLst/>
              <a:gdLst/>
              <a:ahLst/>
              <a:cxnLst/>
              <a:rect l="l" t="t" r="r" b="b"/>
              <a:pathLst>
                <a:path w="25349" h="29271" extrusionOk="0">
                  <a:moveTo>
                    <a:pt x="12675" y="638"/>
                  </a:moveTo>
                  <a:lnTo>
                    <a:pt x="24798" y="7637"/>
                  </a:lnTo>
                  <a:lnTo>
                    <a:pt x="24798" y="21634"/>
                  </a:lnTo>
                  <a:lnTo>
                    <a:pt x="12675" y="28634"/>
                  </a:lnTo>
                  <a:lnTo>
                    <a:pt x="552" y="21634"/>
                  </a:lnTo>
                  <a:lnTo>
                    <a:pt x="552" y="7637"/>
                  </a:lnTo>
                  <a:lnTo>
                    <a:pt x="12675" y="638"/>
                  </a:lnTo>
                  <a:close/>
                  <a:moveTo>
                    <a:pt x="12675" y="1"/>
                  </a:moveTo>
                  <a:lnTo>
                    <a:pt x="0" y="7319"/>
                  </a:lnTo>
                  <a:lnTo>
                    <a:pt x="0"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6747400" y="965000"/>
              <a:ext cx="633725" cy="731775"/>
            </a:xfrm>
            <a:custGeom>
              <a:avLst/>
              <a:gdLst/>
              <a:ahLst/>
              <a:cxnLst/>
              <a:rect l="l" t="t" r="r" b="b"/>
              <a:pathLst>
                <a:path w="25349" h="29271" extrusionOk="0">
                  <a:moveTo>
                    <a:pt x="12674" y="638"/>
                  </a:moveTo>
                  <a:lnTo>
                    <a:pt x="24798" y="7637"/>
                  </a:lnTo>
                  <a:lnTo>
                    <a:pt x="24798" y="21634"/>
                  </a:lnTo>
                  <a:lnTo>
                    <a:pt x="12674" y="28634"/>
                  </a:lnTo>
                  <a:lnTo>
                    <a:pt x="552" y="21634"/>
                  </a:lnTo>
                  <a:lnTo>
                    <a:pt x="552" y="7637"/>
                  </a:lnTo>
                  <a:lnTo>
                    <a:pt x="12674" y="638"/>
                  </a:lnTo>
                  <a:close/>
                  <a:moveTo>
                    <a:pt x="12674" y="1"/>
                  </a:moveTo>
                  <a:lnTo>
                    <a:pt x="0" y="7319"/>
                  </a:lnTo>
                  <a:lnTo>
                    <a:pt x="0" y="21953"/>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6437450" y="1501875"/>
              <a:ext cx="633750" cy="731775"/>
            </a:xfrm>
            <a:custGeom>
              <a:avLst/>
              <a:gdLst/>
              <a:ahLst/>
              <a:cxnLst/>
              <a:rect l="l" t="t" r="r" b="b"/>
              <a:pathLst>
                <a:path w="25350" h="29271" extrusionOk="0">
                  <a:moveTo>
                    <a:pt x="12675" y="638"/>
                  </a:moveTo>
                  <a:lnTo>
                    <a:pt x="24797" y="7637"/>
                  </a:lnTo>
                  <a:lnTo>
                    <a:pt x="24797" y="21636"/>
                  </a:lnTo>
                  <a:lnTo>
                    <a:pt x="12675" y="28634"/>
                  </a:lnTo>
                  <a:lnTo>
                    <a:pt x="551" y="21636"/>
                  </a:lnTo>
                  <a:lnTo>
                    <a:pt x="551" y="7637"/>
                  </a:lnTo>
                  <a:lnTo>
                    <a:pt x="12675" y="638"/>
                  </a:lnTo>
                  <a:close/>
                  <a:moveTo>
                    <a:pt x="12675" y="1"/>
                  </a:moveTo>
                  <a:lnTo>
                    <a:pt x="0" y="7319"/>
                  </a:lnTo>
                  <a:lnTo>
                    <a:pt x="0" y="21954"/>
                  </a:lnTo>
                  <a:lnTo>
                    <a:pt x="12675" y="29271"/>
                  </a:lnTo>
                  <a:lnTo>
                    <a:pt x="25349" y="21954"/>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6089750" y="1111975"/>
              <a:ext cx="85975" cy="82725"/>
            </a:xfrm>
            <a:custGeom>
              <a:avLst/>
              <a:gdLst/>
              <a:ahLst/>
              <a:cxnLst/>
              <a:rect l="l" t="t" r="r" b="b"/>
              <a:pathLst>
                <a:path w="3439" h="3309" extrusionOk="0">
                  <a:moveTo>
                    <a:pt x="1785" y="0"/>
                  </a:moveTo>
                  <a:cubicBezTo>
                    <a:pt x="1116" y="0"/>
                    <a:pt x="512" y="402"/>
                    <a:pt x="257" y="1020"/>
                  </a:cubicBezTo>
                  <a:cubicBezTo>
                    <a:pt x="0" y="1639"/>
                    <a:pt x="142" y="2350"/>
                    <a:pt x="616" y="2825"/>
                  </a:cubicBezTo>
                  <a:cubicBezTo>
                    <a:pt x="932" y="3141"/>
                    <a:pt x="1355" y="3308"/>
                    <a:pt x="1785" y="3308"/>
                  </a:cubicBezTo>
                  <a:cubicBezTo>
                    <a:pt x="1998" y="3308"/>
                    <a:pt x="2214" y="3267"/>
                    <a:pt x="2419" y="3182"/>
                  </a:cubicBezTo>
                  <a:cubicBezTo>
                    <a:pt x="3037" y="2927"/>
                    <a:pt x="3439" y="2323"/>
                    <a:pt x="3439" y="1654"/>
                  </a:cubicBezTo>
                  <a:cubicBezTo>
                    <a:pt x="3439" y="741"/>
                    <a:pt x="2698"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6709675" y="1468500"/>
              <a:ext cx="86025" cy="82725"/>
            </a:xfrm>
            <a:custGeom>
              <a:avLst/>
              <a:gdLst/>
              <a:ahLst/>
              <a:cxnLst/>
              <a:rect l="l" t="t" r="r" b="b"/>
              <a:pathLst>
                <a:path w="3441" h="3309" extrusionOk="0">
                  <a:moveTo>
                    <a:pt x="1786" y="0"/>
                  </a:moveTo>
                  <a:cubicBezTo>
                    <a:pt x="1116" y="0"/>
                    <a:pt x="513" y="404"/>
                    <a:pt x="257" y="1022"/>
                  </a:cubicBezTo>
                  <a:cubicBezTo>
                    <a:pt x="0" y="1640"/>
                    <a:pt x="143" y="2352"/>
                    <a:pt x="616" y="2825"/>
                  </a:cubicBezTo>
                  <a:cubicBezTo>
                    <a:pt x="932" y="3141"/>
                    <a:pt x="1355" y="3309"/>
                    <a:pt x="1786" y="3309"/>
                  </a:cubicBezTo>
                  <a:cubicBezTo>
                    <a:pt x="1999" y="3309"/>
                    <a:pt x="2214" y="3268"/>
                    <a:pt x="2418" y="3183"/>
                  </a:cubicBezTo>
                  <a:cubicBezTo>
                    <a:pt x="3037" y="2927"/>
                    <a:pt x="3440" y="2323"/>
                    <a:pt x="3440" y="1654"/>
                  </a:cubicBezTo>
                  <a:cubicBezTo>
                    <a:pt x="3440" y="741"/>
                    <a:pt x="2699"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6709675" y="2176625"/>
              <a:ext cx="86025" cy="82775"/>
            </a:xfrm>
            <a:custGeom>
              <a:avLst/>
              <a:gdLst/>
              <a:ahLst/>
              <a:cxnLst/>
              <a:rect l="l" t="t" r="r" b="b"/>
              <a:pathLst>
                <a:path w="3441" h="3311" extrusionOk="0">
                  <a:moveTo>
                    <a:pt x="1786" y="1"/>
                  </a:moveTo>
                  <a:cubicBezTo>
                    <a:pt x="1116" y="1"/>
                    <a:pt x="513" y="404"/>
                    <a:pt x="257" y="1023"/>
                  </a:cubicBezTo>
                  <a:cubicBezTo>
                    <a:pt x="0" y="1641"/>
                    <a:pt x="143" y="2353"/>
                    <a:pt x="616" y="2825"/>
                  </a:cubicBezTo>
                  <a:cubicBezTo>
                    <a:pt x="932" y="3142"/>
                    <a:pt x="1355" y="3310"/>
                    <a:pt x="1786" y="3310"/>
                  </a:cubicBezTo>
                  <a:cubicBezTo>
                    <a:pt x="1999" y="3310"/>
                    <a:pt x="2214" y="3269"/>
                    <a:pt x="2418" y="3184"/>
                  </a:cubicBezTo>
                  <a:cubicBezTo>
                    <a:pt x="3037" y="2928"/>
                    <a:pt x="3440" y="2325"/>
                    <a:pt x="3440" y="1655"/>
                  </a:cubicBezTo>
                  <a:cubicBezTo>
                    <a:pt x="3440" y="742"/>
                    <a:pt x="2699"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3"/>
        <p:cNvGrpSpPr/>
        <p:nvPr/>
      </p:nvGrpSpPr>
      <p:grpSpPr>
        <a:xfrm>
          <a:off x="0" y="0"/>
          <a:ext cx="0" cy="0"/>
          <a:chOff x="0" y="0"/>
          <a:chExt cx="0" cy="0"/>
        </a:xfrm>
      </p:grpSpPr>
      <p:pic>
        <p:nvPicPr>
          <p:cNvPr id="464" name="Google Shape;464;p7"/>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465" name="Google Shape;465;p7"/>
          <p:cNvSpPr txBox="1">
            <a:spLocks noGrp="1"/>
          </p:cNvSpPr>
          <p:nvPr>
            <p:ph type="title"/>
          </p:nvPr>
        </p:nvSpPr>
        <p:spPr>
          <a:xfrm>
            <a:off x="1850250" y="611525"/>
            <a:ext cx="5443500" cy="557100"/>
          </a:xfrm>
          <a:prstGeom prst="rect">
            <a:avLst/>
          </a:prstGeom>
        </p:spPr>
        <p:txBody>
          <a:bodyPr spcFirstLastPara="1" wrap="square" lIns="91425" tIns="91425" rIns="91425" bIns="91425" anchor="b" anchorCtr="0">
            <a:noAutofit/>
          </a:bodyPr>
          <a:lstStyle>
            <a:lvl1pPr lvl="0" algn="ctr">
              <a:spcBef>
                <a:spcPts val="0"/>
              </a:spcBef>
              <a:spcAft>
                <a:spcPts val="0"/>
              </a:spcAft>
              <a:buSzPts val="30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466" name="Google Shape;466;p7"/>
          <p:cNvSpPr txBox="1">
            <a:spLocks noGrp="1"/>
          </p:cNvSpPr>
          <p:nvPr>
            <p:ph type="body" idx="1"/>
          </p:nvPr>
        </p:nvSpPr>
        <p:spPr>
          <a:xfrm>
            <a:off x="2751600" y="1978100"/>
            <a:ext cx="3640800" cy="2626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467" name="Google Shape;467;p7"/>
          <p:cNvGrpSpPr/>
          <p:nvPr/>
        </p:nvGrpSpPr>
        <p:grpSpPr>
          <a:xfrm>
            <a:off x="-89678" y="-67257"/>
            <a:ext cx="2398395" cy="2998506"/>
            <a:chOff x="4454517" y="269021"/>
            <a:chExt cx="2398395" cy="2998506"/>
          </a:xfrm>
        </p:grpSpPr>
        <p:sp>
          <p:nvSpPr>
            <p:cNvPr id="468" name="Google Shape;468;p7"/>
            <p:cNvSpPr/>
            <p:nvPr/>
          </p:nvSpPr>
          <p:spPr>
            <a:xfrm>
              <a:off x="4860116" y="1653737"/>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5653682"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5644850" y="269021"/>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a:off x="4454517" y="956274"/>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a:off x="6041649" y="956274"/>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a:off x="4851316" y="1643528"/>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5644850" y="1643528"/>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4454517" y="2330782"/>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5993389" y="1132768"/>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5199759" y="1600805"/>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5199759" y="2507275"/>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566523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566539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566555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566571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566584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566603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66616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666291"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566648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56666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56667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56669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56670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56672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5667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56675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6677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667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6680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6681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6682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6684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668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66875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6689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6690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66920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6693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6695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66968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6698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6700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670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6703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67045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67058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6707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6709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67106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6712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6713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6715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6716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6718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6719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672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67230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67243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67262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67275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672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67307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67323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567336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56734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567368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567381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567397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567413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567429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5674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567461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567474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5674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567506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567522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567534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567554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7566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7579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567598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5676116"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567627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567646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567659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567672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5676916"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5677044"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567720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567733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567752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5677652"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5677844"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567797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567810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5678292"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5678420"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567858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567870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5678900"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567902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5679188"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5679348"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567950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567963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5679829"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567995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568008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5680277"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5680405"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568056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5680757"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568088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8101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81205" y="1984739"/>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5681333" y="1984739"/>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7"/>
          <p:cNvGrpSpPr/>
          <p:nvPr/>
        </p:nvGrpSpPr>
        <p:grpSpPr>
          <a:xfrm>
            <a:off x="7232014" y="1542003"/>
            <a:ext cx="2001660" cy="3687424"/>
            <a:chOff x="7232014" y="269021"/>
            <a:chExt cx="2001660" cy="3687424"/>
          </a:xfrm>
        </p:grpSpPr>
        <p:sp>
          <p:nvSpPr>
            <p:cNvPr id="586" name="Google Shape;586;p7"/>
            <p:cNvSpPr/>
            <p:nvPr/>
          </p:nvSpPr>
          <p:spPr>
            <a:xfrm>
              <a:off x="8034444" y="3029908"/>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7240846" y="279229"/>
              <a:ext cx="793630" cy="916360"/>
            </a:xfrm>
            <a:custGeom>
              <a:avLst/>
              <a:gdLst/>
              <a:ahLst/>
              <a:cxnLst/>
              <a:rect l="l" t="t" r="r" b="b"/>
              <a:pathLst>
                <a:path w="24799" h="28634" extrusionOk="0">
                  <a:moveTo>
                    <a:pt x="12399" y="0"/>
                  </a:moveTo>
                  <a:lnTo>
                    <a:pt x="0" y="7158"/>
                  </a:lnTo>
                  <a:lnTo>
                    <a:pt x="0" y="21475"/>
                  </a:lnTo>
                  <a:lnTo>
                    <a:pt x="12399" y="28633"/>
                  </a:lnTo>
                  <a:lnTo>
                    <a:pt x="24798" y="21475"/>
                  </a:lnTo>
                  <a:lnTo>
                    <a:pt x="24798"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7232014" y="269021"/>
              <a:ext cx="811263" cy="936745"/>
            </a:xfrm>
            <a:custGeom>
              <a:avLst/>
              <a:gdLst/>
              <a:ahLst/>
              <a:cxnLst/>
              <a:rect l="l" t="t" r="r" b="b"/>
              <a:pathLst>
                <a:path w="25350" h="29271" extrusionOk="0">
                  <a:moveTo>
                    <a:pt x="12675" y="638"/>
                  </a:moveTo>
                  <a:lnTo>
                    <a:pt x="24798" y="7637"/>
                  </a:lnTo>
                  <a:lnTo>
                    <a:pt x="24798" y="21634"/>
                  </a:lnTo>
                  <a:lnTo>
                    <a:pt x="12675" y="28634"/>
                  </a:lnTo>
                  <a:lnTo>
                    <a:pt x="551" y="21634"/>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7637645" y="966483"/>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7628813" y="956274"/>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7232014" y="1643528"/>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7628813" y="2330782"/>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8422443" y="2330782"/>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8025580" y="3019699"/>
              <a:ext cx="811263" cy="936745"/>
            </a:xfrm>
            <a:custGeom>
              <a:avLst/>
              <a:gdLst/>
              <a:ahLst/>
              <a:cxnLst/>
              <a:rect l="l" t="t" r="r" b="b"/>
              <a:pathLst>
                <a:path w="25350" h="29271" extrusionOk="0">
                  <a:moveTo>
                    <a:pt x="12675" y="638"/>
                  </a:moveTo>
                  <a:lnTo>
                    <a:pt x="24799" y="7637"/>
                  </a:lnTo>
                  <a:lnTo>
                    <a:pt x="24799" y="21634"/>
                  </a:lnTo>
                  <a:lnTo>
                    <a:pt x="12675" y="28634"/>
                  </a:lnTo>
                  <a:lnTo>
                    <a:pt x="553" y="21634"/>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7977288" y="918479"/>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7977288" y="1824982"/>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8770886" y="2297851"/>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8770886" y="3204354"/>
              <a:ext cx="110089" cy="105928"/>
            </a:xfrm>
            <a:custGeom>
              <a:avLst/>
              <a:gdLst/>
              <a:ahLst/>
              <a:cxnLst/>
              <a:rect l="l" t="t" r="r" b="b"/>
              <a:pathLst>
                <a:path w="3440" h="3310" extrusionOk="0">
                  <a:moveTo>
                    <a:pt x="1785" y="1"/>
                  </a:moveTo>
                  <a:cubicBezTo>
                    <a:pt x="1116" y="1"/>
                    <a:pt x="513" y="404"/>
                    <a:pt x="256" y="1023"/>
                  </a:cubicBezTo>
                  <a:cubicBezTo>
                    <a:pt x="1" y="1641"/>
                    <a:pt x="142" y="2353"/>
                    <a:pt x="615" y="2825"/>
                  </a:cubicBezTo>
                  <a:cubicBezTo>
                    <a:pt x="932" y="3142"/>
                    <a:pt x="1355" y="3310"/>
                    <a:pt x="1786" y="3310"/>
                  </a:cubicBezTo>
                  <a:cubicBezTo>
                    <a:pt x="1999" y="3310"/>
                    <a:pt x="2213" y="3269"/>
                    <a:pt x="2418" y="3184"/>
                  </a:cubicBezTo>
                  <a:cubicBezTo>
                    <a:pt x="3036" y="2928"/>
                    <a:pt x="3439" y="2325"/>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8210042" y="3255526"/>
              <a:ext cx="443203" cy="435298"/>
            </a:xfrm>
            <a:custGeom>
              <a:avLst/>
              <a:gdLst/>
              <a:ahLst/>
              <a:cxnLst/>
              <a:rect l="l" t="t" r="r" b="b"/>
              <a:pathLst>
                <a:path w="13849" h="13602" extrusionOk="0">
                  <a:moveTo>
                    <a:pt x="3696" y="0"/>
                  </a:moveTo>
                  <a:cubicBezTo>
                    <a:pt x="3620" y="0"/>
                    <a:pt x="3543" y="30"/>
                    <a:pt x="3485" y="88"/>
                  </a:cubicBezTo>
                  <a:lnTo>
                    <a:pt x="118" y="3454"/>
                  </a:lnTo>
                  <a:cubicBezTo>
                    <a:pt x="1" y="3571"/>
                    <a:pt x="1" y="3760"/>
                    <a:pt x="118" y="3877"/>
                  </a:cubicBezTo>
                  <a:lnTo>
                    <a:pt x="193" y="3952"/>
                  </a:lnTo>
                  <a:cubicBezTo>
                    <a:pt x="251" y="4010"/>
                    <a:pt x="327" y="4039"/>
                    <a:pt x="404" y="4039"/>
                  </a:cubicBezTo>
                  <a:cubicBezTo>
                    <a:pt x="480" y="4039"/>
                    <a:pt x="556" y="4010"/>
                    <a:pt x="615" y="3952"/>
                  </a:cubicBezTo>
                  <a:lnTo>
                    <a:pt x="727" y="3838"/>
                  </a:lnTo>
                  <a:lnTo>
                    <a:pt x="9841" y="12951"/>
                  </a:lnTo>
                  <a:cubicBezTo>
                    <a:pt x="10274" y="13385"/>
                    <a:pt x="10843" y="13602"/>
                    <a:pt x="11411" y="13602"/>
                  </a:cubicBezTo>
                  <a:cubicBezTo>
                    <a:pt x="11980" y="13602"/>
                    <a:pt x="12548" y="13385"/>
                    <a:pt x="12981" y="12951"/>
                  </a:cubicBezTo>
                  <a:cubicBezTo>
                    <a:pt x="13848" y="12084"/>
                    <a:pt x="13848" y="10677"/>
                    <a:pt x="12981" y="9811"/>
                  </a:cubicBezTo>
                  <a:lnTo>
                    <a:pt x="10521" y="7350"/>
                  </a:lnTo>
                  <a:lnTo>
                    <a:pt x="8950" y="8919"/>
                  </a:lnTo>
                  <a:lnTo>
                    <a:pt x="8601" y="8570"/>
                  </a:lnTo>
                  <a:lnTo>
                    <a:pt x="10172" y="7001"/>
                  </a:lnTo>
                  <a:lnTo>
                    <a:pt x="9358" y="6187"/>
                  </a:lnTo>
                  <a:lnTo>
                    <a:pt x="7787" y="7756"/>
                  </a:lnTo>
                  <a:lnTo>
                    <a:pt x="7438" y="7407"/>
                  </a:lnTo>
                  <a:lnTo>
                    <a:pt x="9009" y="5838"/>
                  </a:lnTo>
                  <a:lnTo>
                    <a:pt x="8195" y="5022"/>
                  </a:lnTo>
                  <a:lnTo>
                    <a:pt x="6624" y="6593"/>
                  </a:lnTo>
                  <a:lnTo>
                    <a:pt x="6275" y="6244"/>
                  </a:lnTo>
                  <a:lnTo>
                    <a:pt x="7845" y="4673"/>
                  </a:lnTo>
                  <a:lnTo>
                    <a:pt x="7031" y="3861"/>
                  </a:lnTo>
                  <a:lnTo>
                    <a:pt x="5461" y="5430"/>
                  </a:lnTo>
                  <a:lnTo>
                    <a:pt x="5112" y="5081"/>
                  </a:lnTo>
                  <a:lnTo>
                    <a:pt x="6682" y="3512"/>
                  </a:lnTo>
                  <a:lnTo>
                    <a:pt x="5868" y="2698"/>
                  </a:lnTo>
                  <a:lnTo>
                    <a:pt x="4298" y="4267"/>
                  </a:lnTo>
                  <a:lnTo>
                    <a:pt x="3950" y="3918"/>
                  </a:lnTo>
                  <a:lnTo>
                    <a:pt x="5519" y="2348"/>
                  </a:lnTo>
                  <a:lnTo>
                    <a:pt x="3869" y="698"/>
                  </a:lnTo>
                  <a:lnTo>
                    <a:pt x="3981" y="584"/>
                  </a:lnTo>
                  <a:cubicBezTo>
                    <a:pt x="4098" y="467"/>
                    <a:pt x="4098" y="278"/>
                    <a:pt x="3981" y="161"/>
                  </a:cubicBezTo>
                  <a:lnTo>
                    <a:pt x="3908" y="88"/>
                  </a:lnTo>
                  <a:cubicBezTo>
                    <a:pt x="3849" y="30"/>
                    <a:pt x="3773" y="0"/>
                    <a:pt x="3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7"/>
            <p:cNvGrpSpPr/>
            <p:nvPr/>
          </p:nvGrpSpPr>
          <p:grpSpPr>
            <a:xfrm>
              <a:off x="7787513" y="1248681"/>
              <a:ext cx="493831" cy="420577"/>
              <a:chOff x="2841825" y="1730300"/>
              <a:chExt cx="385775" cy="328550"/>
            </a:xfrm>
          </p:grpSpPr>
          <p:sp>
            <p:nvSpPr>
              <p:cNvPr id="601" name="Google Shape;601;p7"/>
              <p:cNvSpPr/>
              <p:nvPr/>
            </p:nvSpPr>
            <p:spPr>
              <a:xfrm>
                <a:off x="2841825" y="1730300"/>
                <a:ext cx="385775" cy="200825"/>
              </a:xfrm>
              <a:custGeom>
                <a:avLst/>
                <a:gdLst/>
                <a:ahLst/>
                <a:cxnLst/>
                <a:rect l="l" t="t" r="r" b="b"/>
                <a:pathLst>
                  <a:path w="15431" h="8033" extrusionOk="0">
                    <a:moveTo>
                      <a:pt x="4127" y="0"/>
                    </a:moveTo>
                    <a:cubicBezTo>
                      <a:pt x="1848" y="0"/>
                      <a:pt x="1" y="1848"/>
                      <a:pt x="1" y="4126"/>
                    </a:cubicBezTo>
                    <a:cubicBezTo>
                      <a:pt x="1" y="4749"/>
                      <a:pt x="142" y="5363"/>
                      <a:pt x="414" y="5920"/>
                    </a:cubicBezTo>
                    <a:lnTo>
                      <a:pt x="3928" y="5922"/>
                    </a:lnTo>
                    <a:lnTo>
                      <a:pt x="4506" y="3728"/>
                    </a:lnTo>
                    <a:cubicBezTo>
                      <a:pt x="4540" y="3597"/>
                      <a:pt x="4644" y="3498"/>
                      <a:pt x="4787" y="3498"/>
                    </a:cubicBezTo>
                    <a:cubicBezTo>
                      <a:pt x="4795" y="3498"/>
                      <a:pt x="4803" y="3499"/>
                      <a:pt x="4811" y="3499"/>
                    </a:cubicBezTo>
                    <a:cubicBezTo>
                      <a:pt x="4955" y="3505"/>
                      <a:pt x="5075" y="3607"/>
                      <a:pt x="5102" y="3749"/>
                    </a:cubicBezTo>
                    <a:lnTo>
                      <a:pt x="5846" y="7629"/>
                    </a:lnTo>
                    <a:lnTo>
                      <a:pt x="6499" y="5164"/>
                    </a:lnTo>
                    <a:cubicBezTo>
                      <a:pt x="6533" y="5033"/>
                      <a:pt x="6648" y="4940"/>
                      <a:pt x="6784" y="4936"/>
                    </a:cubicBezTo>
                    <a:cubicBezTo>
                      <a:pt x="6789" y="4936"/>
                      <a:pt x="6795" y="4936"/>
                      <a:pt x="6800" y="4936"/>
                    </a:cubicBezTo>
                    <a:cubicBezTo>
                      <a:pt x="6928" y="4936"/>
                      <a:pt x="7044" y="5018"/>
                      <a:pt x="7085" y="5141"/>
                    </a:cubicBezTo>
                    <a:lnTo>
                      <a:pt x="7499" y="6332"/>
                    </a:lnTo>
                    <a:lnTo>
                      <a:pt x="8411" y="2567"/>
                    </a:lnTo>
                    <a:cubicBezTo>
                      <a:pt x="8444" y="2432"/>
                      <a:pt x="8554" y="2333"/>
                      <a:pt x="8700" y="2333"/>
                    </a:cubicBezTo>
                    <a:cubicBezTo>
                      <a:pt x="8707" y="2333"/>
                      <a:pt x="8714" y="2333"/>
                      <a:pt x="8721" y="2333"/>
                    </a:cubicBezTo>
                    <a:cubicBezTo>
                      <a:pt x="8866" y="2338"/>
                      <a:pt x="8989" y="2446"/>
                      <a:pt x="9012" y="2590"/>
                    </a:cubicBezTo>
                    <a:lnTo>
                      <a:pt x="9891" y="8033"/>
                    </a:lnTo>
                    <a:lnTo>
                      <a:pt x="10366" y="6152"/>
                    </a:lnTo>
                    <a:cubicBezTo>
                      <a:pt x="10400" y="6015"/>
                      <a:pt x="10522" y="5920"/>
                      <a:pt x="10663" y="5920"/>
                    </a:cubicBezTo>
                    <a:lnTo>
                      <a:pt x="15015" y="5920"/>
                    </a:lnTo>
                    <a:cubicBezTo>
                      <a:pt x="15288" y="5363"/>
                      <a:pt x="15429" y="4749"/>
                      <a:pt x="15430" y="4126"/>
                    </a:cubicBezTo>
                    <a:cubicBezTo>
                      <a:pt x="15430" y="1848"/>
                      <a:pt x="13583" y="0"/>
                      <a:pt x="11303" y="0"/>
                    </a:cubicBezTo>
                    <a:cubicBezTo>
                      <a:pt x="9819" y="0"/>
                      <a:pt x="8448" y="799"/>
                      <a:pt x="7715" y="2090"/>
                    </a:cubicBezTo>
                    <a:cubicBezTo>
                      <a:pt x="6983" y="799"/>
                      <a:pt x="5612" y="0"/>
                      <a:pt x="4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2861325" y="1835075"/>
                <a:ext cx="346825" cy="223775"/>
              </a:xfrm>
              <a:custGeom>
                <a:avLst/>
                <a:gdLst/>
                <a:ahLst/>
                <a:cxnLst/>
                <a:rect l="l" t="t" r="r" b="b"/>
                <a:pathLst>
                  <a:path w="13873" h="8951" extrusionOk="0">
                    <a:moveTo>
                      <a:pt x="7870" y="0"/>
                    </a:moveTo>
                    <a:lnTo>
                      <a:pt x="7072" y="3297"/>
                    </a:lnTo>
                    <a:cubicBezTo>
                      <a:pt x="7040" y="3430"/>
                      <a:pt x="6925" y="3525"/>
                      <a:pt x="6788" y="3532"/>
                    </a:cubicBezTo>
                    <a:cubicBezTo>
                      <a:pt x="6781" y="3533"/>
                      <a:pt x="6775" y="3533"/>
                      <a:pt x="6769" y="3533"/>
                    </a:cubicBezTo>
                    <a:cubicBezTo>
                      <a:pt x="6639" y="3533"/>
                      <a:pt x="6524" y="3450"/>
                      <a:pt x="6484" y="3326"/>
                    </a:cubicBezTo>
                    <a:lnTo>
                      <a:pt x="6056" y="2098"/>
                    </a:lnTo>
                    <a:lnTo>
                      <a:pt x="5315" y="4897"/>
                    </a:lnTo>
                    <a:cubicBezTo>
                      <a:pt x="5283" y="5032"/>
                      <a:pt x="5163" y="5125"/>
                      <a:pt x="5026" y="5125"/>
                    </a:cubicBezTo>
                    <a:cubicBezTo>
                      <a:pt x="5020" y="5125"/>
                      <a:pt x="5014" y="5125"/>
                      <a:pt x="5008" y="5125"/>
                    </a:cubicBezTo>
                    <a:cubicBezTo>
                      <a:pt x="4865" y="5120"/>
                      <a:pt x="4744" y="5016"/>
                      <a:pt x="4717" y="4877"/>
                    </a:cubicBezTo>
                    <a:lnTo>
                      <a:pt x="3975" y="999"/>
                    </a:lnTo>
                    <a:lnTo>
                      <a:pt x="3679" y="2116"/>
                    </a:lnTo>
                    <a:cubicBezTo>
                      <a:pt x="3645" y="2250"/>
                      <a:pt x="3522" y="2343"/>
                      <a:pt x="3384" y="2343"/>
                    </a:cubicBezTo>
                    <a:lnTo>
                      <a:pt x="0" y="2343"/>
                    </a:lnTo>
                    <a:cubicBezTo>
                      <a:pt x="178" y="2593"/>
                      <a:pt x="384" y="2820"/>
                      <a:pt x="613" y="3023"/>
                    </a:cubicBezTo>
                    <a:lnTo>
                      <a:pt x="6936" y="8951"/>
                    </a:lnTo>
                    <a:lnTo>
                      <a:pt x="13260" y="3025"/>
                    </a:lnTo>
                    <a:cubicBezTo>
                      <a:pt x="13487" y="2820"/>
                      <a:pt x="13694" y="2593"/>
                      <a:pt x="13872" y="2345"/>
                    </a:cubicBezTo>
                    <a:lnTo>
                      <a:pt x="10124" y="2345"/>
                    </a:lnTo>
                    <a:lnTo>
                      <a:pt x="9344" y="5431"/>
                    </a:lnTo>
                    <a:cubicBezTo>
                      <a:pt x="9310" y="5568"/>
                      <a:pt x="9187" y="5663"/>
                      <a:pt x="9046" y="5663"/>
                    </a:cubicBezTo>
                    <a:lnTo>
                      <a:pt x="9033" y="5663"/>
                    </a:lnTo>
                    <a:cubicBezTo>
                      <a:pt x="8888" y="5656"/>
                      <a:pt x="8766" y="5550"/>
                      <a:pt x="8743" y="5406"/>
                    </a:cubicBezTo>
                    <a:lnTo>
                      <a:pt x="7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3"/>
        <p:cNvGrpSpPr/>
        <p:nvPr/>
      </p:nvGrpSpPr>
      <p:grpSpPr>
        <a:xfrm>
          <a:off x="0" y="0"/>
          <a:ext cx="0" cy="0"/>
          <a:chOff x="0" y="0"/>
          <a:chExt cx="0" cy="0"/>
        </a:xfrm>
      </p:grpSpPr>
      <p:sp>
        <p:nvSpPr>
          <p:cNvPr id="604" name="Google Shape;604;p8"/>
          <p:cNvSpPr txBox="1">
            <a:spLocks noGrp="1"/>
          </p:cNvSpPr>
          <p:nvPr>
            <p:ph type="title"/>
          </p:nvPr>
        </p:nvSpPr>
        <p:spPr>
          <a:xfrm>
            <a:off x="5175475" y="373950"/>
            <a:ext cx="3359400" cy="40908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3000"/>
            </a:lvl1pPr>
            <a:lvl2pPr lvl="1" algn="r">
              <a:spcBef>
                <a:spcPts val="0"/>
              </a:spcBef>
              <a:spcAft>
                <a:spcPts val="0"/>
              </a:spcAft>
              <a:buSzPts val="3000"/>
              <a:buNone/>
              <a:defRPr sz="3000"/>
            </a:lvl2pPr>
            <a:lvl3pPr lvl="2" algn="r">
              <a:spcBef>
                <a:spcPts val="0"/>
              </a:spcBef>
              <a:spcAft>
                <a:spcPts val="0"/>
              </a:spcAft>
              <a:buSzPts val="3000"/>
              <a:buNone/>
              <a:defRPr sz="3000"/>
            </a:lvl3pPr>
            <a:lvl4pPr lvl="3" algn="r">
              <a:spcBef>
                <a:spcPts val="0"/>
              </a:spcBef>
              <a:spcAft>
                <a:spcPts val="0"/>
              </a:spcAft>
              <a:buSzPts val="3000"/>
              <a:buNone/>
              <a:defRPr sz="3000"/>
            </a:lvl4pPr>
            <a:lvl5pPr lvl="4" algn="r">
              <a:spcBef>
                <a:spcPts val="0"/>
              </a:spcBef>
              <a:spcAft>
                <a:spcPts val="0"/>
              </a:spcAft>
              <a:buSzPts val="3000"/>
              <a:buNone/>
              <a:defRPr sz="3000"/>
            </a:lvl5pPr>
            <a:lvl6pPr lvl="5" algn="r">
              <a:spcBef>
                <a:spcPts val="0"/>
              </a:spcBef>
              <a:spcAft>
                <a:spcPts val="0"/>
              </a:spcAft>
              <a:buSzPts val="3000"/>
              <a:buNone/>
              <a:defRPr sz="3000"/>
            </a:lvl6pPr>
            <a:lvl7pPr lvl="6" algn="r">
              <a:spcBef>
                <a:spcPts val="0"/>
              </a:spcBef>
              <a:spcAft>
                <a:spcPts val="0"/>
              </a:spcAft>
              <a:buSzPts val="3000"/>
              <a:buNone/>
              <a:defRPr sz="3000"/>
            </a:lvl7pPr>
            <a:lvl8pPr lvl="7" algn="r">
              <a:spcBef>
                <a:spcPts val="0"/>
              </a:spcBef>
              <a:spcAft>
                <a:spcPts val="0"/>
              </a:spcAft>
              <a:buSzPts val="3000"/>
              <a:buNone/>
              <a:defRPr sz="3000"/>
            </a:lvl8pPr>
            <a:lvl9pPr lvl="8" algn="r">
              <a:spcBef>
                <a:spcPts val="0"/>
              </a:spcBef>
              <a:spcAft>
                <a:spcPts val="0"/>
              </a:spcAft>
              <a:buSzPts val="3000"/>
              <a:buNone/>
              <a:defRPr sz="3000"/>
            </a:lvl9pPr>
          </a:lstStyle>
          <a:p>
            <a:endParaRPr/>
          </a:p>
        </p:txBody>
      </p:sp>
      <p:grpSp>
        <p:nvGrpSpPr>
          <p:cNvPr id="605" name="Google Shape;605;p8"/>
          <p:cNvGrpSpPr/>
          <p:nvPr/>
        </p:nvGrpSpPr>
        <p:grpSpPr>
          <a:xfrm rot="5400000">
            <a:off x="-1985091" y="1129621"/>
            <a:ext cx="6529285" cy="3209269"/>
            <a:chOff x="10953017" y="-104696"/>
            <a:chExt cx="4779157" cy="2349048"/>
          </a:xfrm>
        </p:grpSpPr>
        <p:sp>
          <p:nvSpPr>
            <p:cNvPr id="606" name="Google Shape;606;p8"/>
            <p:cNvSpPr/>
            <p:nvPr/>
          </p:nvSpPr>
          <p:spPr>
            <a:xfrm>
              <a:off x="11358616" y="630562"/>
              <a:ext cx="793598" cy="916360"/>
            </a:xfrm>
            <a:custGeom>
              <a:avLst/>
              <a:gdLst/>
              <a:ahLst/>
              <a:cxnLst/>
              <a:rect l="l" t="t" r="r" b="b"/>
              <a:pathLst>
                <a:path w="24798" h="28634" extrusionOk="0">
                  <a:moveTo>
                    <a:pt x="12399" y="0"/>
                  </a:moveTo>
                  <a:lnTo>
                    <a:pt x="0" y="7158"/>
                  </a:lnTo>
                  <a:lnTo>
                    <a:pt x="0" y="21475"/>
                  </a:lnTo>
                  <a:lnTo>
                    <a:pt x="12399" y="28633"/>
                  </a:lnTo>
                  <a:lnTo>
                    <a:pt x="24797" y="21475"/>
                  </a:lnTo>
                  <a:lnTo>
                    <a:pt x="24797" y="7158"/>
                  </a:lnTo>
                  <a:lnTo>
                    <a:pt x="12399" y="0"/>
                  </a:lnTo>
                  <a:close/>
                </a:path>
              </a:pathLst>
            </a:custGeom>
            <a:solidFill>
              <a:srgbClr val="556887">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10953017" y="-66901"/>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0" y="7637"/>
                  </a:lnTo>
                  <a:lnTo>
                    <a:pt x="12674" y="638"/>
                  </a:lnTo>
                  <a:close/>
                  <a:moveTo>
                    <a:pt x="12674" y="1"/>
                  </a:moveTo>
                  <a:lnTo>
                    <a:pt x="0" y="7319"/>
                  </a:lnTo>
                  <a:lnTo>
                    <a:pt x="0" y="21954"/>
                  </a:lnTo>
                  <a:lnTo>
                    <a:pt x="12537" y="29191"/>
                  </a:lnTo>
                  <a:lnTo>
                    <a:pt x="12674" y="29271"/>
                  </a:lnTo>
                  <a:lnTo>
                    <a:pt x="25349" y="21954"/>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12540149" y="-66901"/>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11349816" y="620353"/>
              <a:ext cx="811231" cy="936745"/>
            </a:xfrm>
            <a:custGeom>
              <a:avLst/>
              <a:gdLst/>
              <a:ahLst/>
              <a:cxnLst/>
              <a:rect l="l" t="t" r="r" b="b"/>
              <a:pathLst>
                <a:path w="25349" h="29271" extrusionOk="0">
                  <a:moveTo>
                    <a:pt x="12674" y="638"/>
                  </a:moveTo>
                  <a:lnTo>
                    <a:pt x="24797" y="7637"/>
                  </a:lnTo>
                  <a:lnTo>
                    <a:pt x="24797" y="21636"/>
                  </a:lnTo>
                  <a:lnTo>
                    <a:pt x="12674" y="28634"/>
                  </a:lnTo>
                  <a:lnTo>
                    <a:pt x="551" y="21636"/>
                  </a:lnTo>
                  <a:lnTo>
                    <a:pt x="551" y="7637"/>
                  </a:lnTo>
                  <a:lnTo>
                    <a:pt x="12674" y="638"/>
                  </a:lnTo>
                  <a:close/>
                  <a:moveTo>
                    <a:pt x="12674" y="1"/>
                  </a:moveTo>
                  <a:lnTo>
                    <a:pt x="0" y="7319"/>
                  </a:lnTo>
                  <a:lnTo>
                    <a:pt x="0" y="21953"/>
                  </a:lnTo>
                  <a:lnTo>
                    <a:pt x="12674" y="29271"/>
                  </a:lnTo>
                  <a:lnTo>
                    <a:pt x="25349" y="21953"/>
                  </a:lnTo>
                  <a:lnTo>
                    <a:pt x="25349" y="7319"/>
                  </a:lnTo>
                  <a:lnTo>
                    <a:pt x="12811" y="80"/>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12143350"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10953017" y="1307607"/>
              <a:ext cx="811231" cy="936745"/>
            </a:xfrm>
            <a:custGeom>
              <a:avLst/>
              <a:gdLst/>
              <a:ahLst/>
              <a:cxnLst/>
              <a:rect l="l" t="t" r="r" b="b"/>
              <a:pathLst>
                <a:path w="25349" h="29271" extrusionOk="0">
                  <a:moveTo>
                    <a:pt x="12674" y="638"/>
                  </a:moveTo>
                  <a:lnTo>
                    <a:pt x="24798" y="7637"/>
                  </a:lnTo>
                  <a:lnTo>
                    <a:pt x="24798" y="21636"/>
                  </a:lnTo>
                  <a:lnTo>
                    <a:pt x="12674" y="28634"/>
                  </a:lnTo>
                  <a:lnTo>
                    <a:pt x="552" y="21636"/>
                  </a:lnTo>
                  <a:lnTo>
                    <a:pt x="552" y="7637"/>
                  </a:lnTo>
                  <a:lnTo>
                    <a:pt x="12674" y="638"/>
                  </a:lnTo>
                  <a:close/>
                  <a:moveTo>
                    <a:pt x="12674" y="1"/>
                  </a:moveTo>
                  <a:lnTo>
                    <a:pt x="0" y="7319"/>
                  </a:lnTo>
                  <a:lnTo>
                    <a:pt x="0" y="21953"/>
                  </a:lnTo>
                  <a:lnTo>
                    <a:pt x="12536" y="29191"/>
                  </a:lnTo>
                  <a:lnTo>
                    <a:pt x="12674"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12491889" y="10959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11698259" y="577630"/>
              <a:ext cx="110121" cy="105896"/>
            </a:xfrm>
            <a:custGeom>
              <a:avLst/>
              <a:gdLst/>
              <a:ahLst/>
              <a:cxnLst/>
              <a:rect l="l" t="t" r="r" b="b"/>
              <a:pathLst>
                <a:path w="3441" h="3309" extrusionOk="0">
                  <a:moveTo>
                    <a:pt x="1786" y="0"/>
                  </a:moveTo>
                  <a:cubicBezTo>
                    <a:pt x="1116" y="0"/>
                    <a:pt x="514" y="404"/>
                    <a:pt x="257" y="1022"/>
                  </a:cubicBezTo>
                  <a:cubicBezTo>
                    <a:pt x="1" y="1640"/>
                    <a:pt x="144" y="2350"/>
                    <a:pt x="616" y="2825"/>
                  </a:cubicBezTo>
                  <a:cubicBezTo>
                    <a:pt x="933" y="3141"/>
                    <a:pt x="1356" y="3309"/>
                    <a:pt x="1787" y="3309"/>
                  </a:cubicBezTo>
                  <a:cubicBezTo>
                    <a:pt x="2000" y="3309"/>
                    <a:pt x="2215" y="3268"/>
                    <a:pt x="2419" y="3183"/>
                  </a:cubicBezTo>
                  <a:cubicBezTo>
                    <a:pt x="3037" y="2927"/>
                    <a:pt x="3441" y="2323"/>
                    <a:pt x="3441" y="1654"/>
                  </a:cubicBezTo>
                  <a:cubicBezTo>
                    <a:pt x="3441" y="741"/>
                    <a:pt x="2700"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11698259" y="1484100"/>
              <a:ext cx="110121" cy="105960"/>
            </a:xfrm>
            <a:custGeom>
              <a:avLst/>
              <a:gdLst/>
              <a:ahLst/>
              <a:cxnLst/>
              <a:rect l="l" t="t" r="r" b="b"/>
              <a:pathLst>
                <a:path w="3441" h="3311" extrusionOk="0">
                  <a:moveTo>
                    <a:pt x="1786" y="1"/>
                  </a:moveTo>
                  <a:cubicBezTo>
                    <a:pt x="1116" y="1"/>
                    <a:pt x="514" y="404"/>
                    <a:pt x="257" y="1023"/>
                  </a:cubicBezTo>
                  <a:cubicBezTo>
                    <a:pt x="1" y="1641"/>
                    <a:pt x="144" y="2353"/>
                    <a:pt x="616" y="2825"/>
                  </a:cubicBezTo>
                  <a:cubicBezTo>
                    <a:pt x="933" y="3142"/>
                    <a:pt x="1356" y="3310"/>
                    <a:pt x="1787" y="3310"/>
                  </a:cubicBezTo>
                  <a:cubicBezTo>
                    <a:pt x="2000" y="3310"/>
                    <a:pt x="2215" y="3269"/>
                    <a:pt x="2419" y="3184"/>
                  </a:cubicBezTo>
                  <a:cubicBezTo>
                    <a:pt x="3037" y="2928"/>
                    <a:pt x="3441" y="2325"/>
                    <a:pt x="3441" y="1655"/>
                  </a:cubicBezTo>
                  <a:cubicBezTo>
                    <a:pt x="3441" y="742"/>
                    <a:pt x="270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1216373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1216389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1216405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1216421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1216434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1216453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1216466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12164791"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1216498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121651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121652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121654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121655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21657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12165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121660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121662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12166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121665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121666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121667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121669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12167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1216725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121674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121675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1216770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121678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121680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1216818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121683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121685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12168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121688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1216895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1216908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121692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21694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16956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21697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121698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121700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121701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121703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121704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12170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1217080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1217093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1217112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1217125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12171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1217157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1217173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1217186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121719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1217218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1217231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1217247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1217263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1217279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12172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1217311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1217324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12173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1217356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1217372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1217384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1217404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1217416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1217429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1217448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12174616"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1217477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1217496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1217509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1217522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12175416"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12175544"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1217570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1217583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1217602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12176152"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12176344"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8"/>
            <p:cNvSpPr/>
            <p:nvPr/>
          </p:nvSpPr>
          <p:spPr>
            <a:xfrm>
              <a:off x="1217647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8"/>
            <p:cNvSpPr/>
            <p:nvPr/>
          </p:nvSpPr>
          <p:spPr>
            <a:xfrm>
              <a:off x="1217660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12176792"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12176920"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1217708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1217720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12177400"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1217752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12177688"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12177848"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8"/>
            <p:cNvSpPr/>
            <p:nvPr/>
          </p:nvSpPr>
          <p:spPr>
            <a:xfrm>
              <a:off x="1217800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8"/>
            <p:cNvSpPr/>
            <p:nvPr/>
          </p:nvSpPr>
          <p:spPr>
            <a:xfrm>
              <a:off x="1217813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12178329"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1217845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1217858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12178777"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12178905"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1217906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12179257"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1217938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1217951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12179705" y="961564"/>
              <a:ext cx="32" cy="32"/>
            </a:xfrm>
            <a:custGeom>
              <a:avLst/>
              <a:gdLst/>
              <a:ahLst/>
              <a:cxnLst/>
              <a:rect l="l" t="t" r="r" b="b"/>
              <a:pathLst>
                <a:path w="1" h="1" fill="none" extrusionOk="0">
                  <a:moveTo>
                    <a:pt x="0" y="0"/>
                  </a:moveTo>
                  <a:lnTo>
                    <a:pt x="0"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12179833" y="961564"/>
              <a:ext cx="32" cy="32"/>
            </a:xfrm>
            <a:custGeom>
              <a:avLst/>
              <a:gdLst/>
              <a:ahLst/>
              <a:cxnLst/>
              <a:rect l="l" t="t" r="r" b="b"/>
              <a:pathLst>
                <a:path w="1" h="1" fill="none" extrusionOk="0">
                  <a:moveTo>
                    <a:pt x="1" y="0"/>
                  </a:moveTo>
                  <a:lnTo>
                    <a:pt x="1" y="0"/>
                  </a:lnTo>
                  <a:close/>
                </a:path>
              </a:pathLst>
            </a:custGeom>
            <a:noFill/>
            <a:ln w="9175" cap="flat" cmpd="sng">
              <a:solidFill>
                <a:srgbClr val="FFFFFF"/>
              </a:solidFill>
              <a:prstDash val="solid"/>
              <a:miter lim="144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13342515" y="1317815"/>
              <a:ext cx="793662" cy="916360"/>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12945780" y="63056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14136145" y="-56692"/>
              <a:ext cx="793566" cy="916360"/>
            </a:xfrm>
            <a:custGeom>
              <a:avLst/>
              <a:gdLst/>
              <a:ahLst/>
              <a:cxnLst/>
              <a:rect l="l" t="t" r="r" b="b"/>
              <a:pathLst>
                <a:path w="24797" h="28634" extrusionOk="0">
                  <a:moveTo>
                    <a:pt x="12399" y="0"/>
                  </a:moveTo>
                  <a:lnTo>
                    <a:pt x="0" y="7158"/>
                  </a:lnTo>
                  <a:lnTo>
                    <a:pt x="0" y="21475"/>
                  </a:lnTo>
                  <a:lnTo>
                    <a:pt x="12399" y="28633"/>
                  </a:lnTo>
                  <a:lnTo>
                    <a:pt x="24797" y="21475"/>
                  </a:lnTo>
                  <a:lnTo>
                    <a:pt x="24797" y="7158"/>
                  </a:lnTo>
                  <a:lnTo>
                    <a:pt x="12399"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14127313" y="-66901"/>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12936916" y="62035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13730514" y="62035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13333715" y="1307607"/>
              <a:ext cx="811295" cy="936745"/>
            </a:xfrm>
            <a:custGeom>
              <a:avLst/>
              <a:gdLst/>
              <a:ahLst/>
              <a:cxnLst/>
              <a:rect l="l" t="t" r="r" b="b"/>
              <a:pathLst>
                <a:path w="25351"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1" y="21953"/>
                  </a:lnTo>
                  <a:lnTo>
                    <a:pt x="25351"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14127313" y="1307607"/>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14920943" y="1307607"/>
              <a:ext cx="811231" cy="936745"/>
            </a:xfrm>
            <a:custGeom>
              <a:avLst/>
              <a:gdLst/>
              <a:ahLst/>
              <a:cxnLst/>
              <a:rect l="l" t="t" r="r" b="b"/>
              <a:pathLst>
                <a:path w="25349" h="29271" extrusionOk="0">
                  <a:moveTo>
                    <a:pt x="12673" y="638"/>
                  </a:moveTo>
                  <a:lnTo>
                    <a:pt x="24795" y="7637"/>
                  </a:lnTo>
                  <a:lnTo>
                    <a:pt x="24795" y="21636"/>
                  </a:lnTo>
                  <a:lnTo>
                    <a:pt x="12673" y="28634"/>
                  </a:lnTo>
                  <a:lnTo>
                    <a:pt x="549" y="21636"/>
                  </a:lnTo>
                  <a:lnTo>
                    <a:pt x="549" y="7637"/>
                  </a:lnTo>
                  <a:lnTo>
                    <a:pt x="12673" y="638"/>
                  </a:lnTo>
                  <a:close/>
                  <a:moveTo>
                    <a:pt x="12674" y="1"/>
                  </a:moveTo>
                  <a:lnTo>
                    <a:pt x="0" y="7319"/>
                  </a:lnTo>
                  <a:lnTo>
                    <a:pt x="0" y="21953"/>
                  </a:lnTo>
                  <a:lnTo>
                    <a:pt x="12673" y="29271"/>
                  </a:lnTo>
                  <a:lnTo>
                    <a:pt x="25349" y="21953"/>
                  </a:lnTo>
                  <a:lnTo>
                    <a:pt x="25349" y="7319"/>
                  </a:lnTo>
                  <a:lnTo>
                    <a:pt x="1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14475788" y="-104696"/>
              <a:ext cx="110089" cy="105896"/>
            </a:xfrm>
            <a:custGeom>
              <a:avLst/>
              <a:gdLst/>
              <a:ahLst/>
              <a:cxnLst/>
              <a:rect l="l" t="t" r="r" b="b"/>
              <a:pathLst>
                <a:path w="3440" h="3309" extrusionOk="0">
                  <a:moveTo>
                    <a:pt x="1783" y="0"/>
                  </a:moveTo>
                  <a:cubicBezTo>
                    <a:pt x="1114" y="0"/>
                    <a:pt x="513" y="403"/>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3"/>
                  </a:cubicBezTo>
                  <a:cubicBezTo>
                    <a:pt x="3439" y="739"/>
                    <a:pt x="2698" y="0"/>
                    <a:pt x="1786" y="0"/>
                  </a:cubicBezTo>
                  <a:cubicBezTo>
                    <a:pt x="1785" y="0"/>
                    <a:pt x="1784" y="0"/>
                    <a:pt x="1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14475788" y="801807"/>
              <a:ext cx="110089" cy="105896"/>
            </a:xfrm>
            <a:custGeom>
              <a:avLst/>
              <a:gdLst/>
              <a:ahLst/>
              <a:cxnLst/>
              <a:rect l="l" t="t" r="r" b="b"/>
              <a:pathLst>
                <a:path w="3440" h="3309" extrusionOk="0">
                  <a:moveTo>
                    <a:pt x="1786" y="0"/>
                  </a:moveTo>
                  <a:cubicBezTo>
                    <a:pt x="1116" y="0"/>
                    <a:pt x="514" y="402"/>
                    <a:pt x="257" y="1020"/>
                  </a:cubicBezTo>
                  <a:cubicBezTo>
                    <a:pt x="1" y="1639"/>
                    <a:pt x="142" y="2351"/>
                    <a:pt x="616" y="2823"/>
                  </a:cubicBezTo>
                  <a:cubicBezTo>
                    <a:pt x="932" y="3140"/>
                    <a:pt x="1355" y="3308"/>
                    <a:pt x="1785" y="3308"/>
                  </a:cubicBezTo>
                  <a:cubicBezTo>
                    <a:pt x="1999" y="3308"/>
                    <a:pt x="2214" y="3267"/>
                    <a:pt x="2419" y="3182"/>
                  </a:cubicBezTo>
                  <a:cubicBezTo>
                    <a:pt x="3037" y="2926"/>
                    <a:pt x="3439" y="2323"/>
                    <a:pt x="3439" y="1654"/>
                  </a:cubicBezTo>
                  <a:cubicBezTo>
                    <a:pt x="3439" y="741"/>
                    <a:pt x="2698"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13682254" y="1274676"/>
              <a:ext cx="110057" cy="105928"/>
            </a:xfrm>
            <a:custGeom>
              <a:avLst/>
              <a:gdLst/>
              <a:ahLst/>
              <a:cxnLst/>
              <a:rect l="l" t="t" r="r" b="b"/>
              <a:pathLst>
                <a:path w="3439" h="3310" extrusionOk="0">
                  <a:moveTo>
                    <a:pt x="1784" y="1"/>
                  </a:moveTo>
                  <a:cubicBezTo>
                    <a:pt x="1115" y="1"/>
                    <a:pt x="512" y="404"/>
                    <a:pt x="255" y="1023"/>
                  </a:cubicBezTo>
                  <a:cubicBezTo>
                    <a:pt x="0" y="1641"/>
                    <a:pt x="141" y="2351"/>
                    <a:pt x="614" y="2826"/>
                  </a:cubicBezTo>
                  <a:cubicBezTo>
                    <a:pt x="931" y="3142"/>
                    <a:pt x="1354" y="3310"/>
                    <a:pt x="1785" y="3310"/>
                  </a:cubicBezTo>
                  <a:cubicBezTo>
                    <a:pt x="1998" y="3310"/>
                    <a:pt x="2212" y="3269"/>
                    <a:pt x="2417" y="3184"/>
                  </a:cubicBezTo>
                  <a:cubicBezTo>
                    <a:pt x="3035" y="2928"/>
                    <a:pt x="3438" y="2324"/>
                    <a:pt x="3438" y="1655"/>
                  </a:cubicBezTo>
                  <a:cubicBezTo>
                    <a:pt x="3438"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15269386" y="1274676"/>
              <a:ext cx="110089" cy="105928"/>
            </a:xfrm>
            <a:custGeom>
              <a:avLst/>
              <a:gdLst/>
              <a:ahLst/>
              <a:cxnLst/>
              <a:rect l="l" t="t" r="r" b="b"/>
              <a:pathLst>
                <a:path w="3440" h="3310" extrusionOk="0">
                  <a:moveTo>
                    <a:pt x="1785" y="1"/>
                  </a:moveTo>
                  <a:cubicBezTo>
                    <a:pt x="1116" y="1"/>
                    <a:pt x="513" y="404"/>
                    <a:pt x="256" y="1023"/>
                  </a:cubicBezTo>
                  <a:cubicBezTo>
                    <a:pt x="1" y="1641"/>
                    <a:pt x="142" y="2351"/>
                    <a:pt x="615" y="2826"/>
                  </a:cubicBezTo>
                  <a:cubicBezTo>
                    <a:pt x="932" y="3141"/>
                    <a:pt x="1354" y="3309"/>
                    <a:pt x="1784" y="3309"/>
                  </a:cubicBezTo>
                  <a:cubicBezTo>
                    <a:pt x="1997" y="3309"/>
                    <a:pt x="2213" y="3268"/>
                    <a:pt x="2418" y="3183"/>
                  </a:cubicBezTo>
                  <a:cubicBezTo>
                    <a:pt x="3036" y="2928"/>
                    <a:pt x="3439" y="2324"/>
                    <a:pt x="3439" y="1655"/>
                  </a:cubicBezTo>
                  <a:cubicBezTo>
                    <a:pt x="3439" y="742"/>
                    <a:pt x="2699" y="1"/>
                    <a:pt x="17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4"/>
        <p:cNvGrpSpPr/>
        <p:nvPr/>
      </p:nvGrpSpPr>
      <p:grpSpPr>
        <a:xfrm>
          <a:off x="0" y="0"/>
          <a:ext cx="0" cy="0"/>
          <a:chOff x="0" y="0"/>
          <a:chExt cx="0" cy="0"/>
        </a:xfrm>
      </p:grpSpPr>
      <p:pic>
        <p:nvPicPr>
          <p:cNvPr id="735" name="Google Shape;735;p9"/>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736" name="Google Shape;736;p9"/>
          <p:cNvSpPr txBox="1">
            <a:spLocks noGrp="1"/>
          </p:cNvSpPr>
          <p:nvPr>
            <p:ph type="subTitle" idx="1"/>
          </p:nvPr>
        </p:nvSpPr>
        <p:spPr>
          <a:xfrm>
            <a:off x="814050" y="1702025"/>
            <a:ext cx="3758100" cy="469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accent6"/>
              </a:buClr>
              <a:buSzPts val="1600"/>
              <a:buFont typeface="Orbitron"/>
              <a:buNone/>
              <a:defRPr>
                <a:solidFill>
                  <a:schemeClr val="accent6"/>
                </a:solidFill>
                <a:latin typeface="Orbitron"/>
                <a:ea typeface="Orbitron"/>
                <a:cs typeface="Orbitron"/>
                <a:sym typeface="Orbitron"/>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37" name="Google Shape;737;p9"/>
          <p:cNvSpPr txBox="1">
            <a:spLocks noGrp="1"/>
          </p:cNvSpPr>
          <p:nvPr>
            <p:ph type="body" idx="2"/>
          </p:nvPr>
        </p:nvSpPr>
        <p:spPr>
          <a:xfrm>
            <a:off x="814050" y="2226075"/>
            <a:ext cx="3339000" cy="225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38" name="Google Shape;738;p9"/>
          <p:cNvSpPr txBox="1">
            <a:spLocks noGrp="1"/>
          </p:cNvSpPr>
          <p:nvPr>
            <p:ph type="title"/>
          </p:nvPr>
        </p:nvSpPr>
        <p:spPr>
          <a:xfrm>
            <a:off x="1380000" y="611525"/>
            <a:ext cx="63840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739" name="Google Shape;739;p9"/>
          <p:cNvGrpSpPr/>
          <p:nvPr/>
        </p:nvGrpSpPr>
        <p:grpSpPr>
          <a:xfrm>
            <a:off x="4441997" y="1779556"/>
            <a:ext cx="6102396" cy="4795212"/>
            <a:chOff x="3858550" y="1484488"/>
            <a:chExt cx="7129800" cy="5602538"/>
          </a:xfrm>
        </p:grpSpPr>
        <p:sp>
          <p:nvSpPr>
            <p:cNvPr id="740" name="Google Shape;740;p9"/>
            <p:cNvSpPr/>
            <p:nvPr/>
          </p:nvSpPr>
          <p:spPr>
            <a:xfrm rot="-5400000">
              <a:off x="6585438" y="4104063"/>
              <a:ext cx="3111000" cy="2854925"/>
            </a:xfrm>
            <a:prstGeom prst="flowChartPreparation">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rot="-5400000">
              <a:off x="8005388" y="1612525"/>
              <a:ext cx="3111000" cy="2854925"/>
            </a:xfrm>
            <a:prstGeom prst="flowChartPreparation">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rot="-5400000">
              <a:off x="3730513" y="4104063"/>
              <a:ext cx="3111000" cy="2854925"/>
            </a:xfrm>
            <a:prstGeom prst="flowChartPreparation">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1053"/>
        <p:cNvGrpSpPr/>
        <p:nvPr/>
      </p:nvGrpSpPr>
      <p:grpSpPr>
        <a:xfrm>
          <a:off x="0" y="0"/>
          <a:ext cx="0" cy="0"/>
          <a:chOff x="0" y="0"/>
          <a:chExt cx="0" cy="0"/>
        </a:xfrm>
      </p:grpSpPr>
      <p:pic>
        <p:nvPicPr>
          <p:cNvPr id="1054" name="Google Shape;1054;p14"/>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1055" name="Google Shape;1055;p14"/>
          <p:cNvSpPr/>
          <p:nvPr/>
        </p:nvSpPr>
        <p:spPr>
          <a:xfrm>
            <a:off x="-291050" y="1627750"/>
            <a:ext cx="9774000" cy="3093600"/>
          </a:xfrm>
          <a:prstGeom prst="rect">
            <a:avLst/>
          </a:prstGeom>
          <a:solidFill>
            <a:srgbClr val="FFFFFF">
              <a:alpha val="3244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56" name="Google Shape;1056;p14"/>
          <p:cNvSpPr txBox="1">
            <a:spLocks noGrp="1"/>
          </p:cNvSpPr>
          <p:nvPr>
            <p:ph type="title"/>
          </p:nvPr>
        </p:nvSpPr>
        <p:spPr>
          <a:xfrm>
            <a:off x="3465150" y="2008405"/>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7" name="Google Shape;1057;p14"/>
          <p:cNvSpPr txBox="1">
            <a:spLocks noGrp="1"/>
          </p:cNvSpPr>
          <p:nvPr>
            <p:ph type="subTitle" idx="1"/>
          </p:nvPr>
        </p:nvSpPr>
        <p:spPr>
          <a:xfrm>
            <a:off x="3465150" y="2364555"/>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8" name="Google Shape;1058;p14"/>
          <p:cNvSpPr txBox="1">
            <a:spLocks noGrp="1"/>
          </p:cNvSpPr>
          <p:nvPr>
            <p:ph type="title" idx="2"/>
          </p:nvPr>
        </p:nvSpPr>
        <p:spPr>
          <a:xfrm>
            <a:off x="6011300" y="2008405"/>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9" name="Google Shape;1059;p14"/>
          <p:cNvSpPr txBox="1">
            <a:spLocks noGrp="1"/>
          </p:cNvSpPr>
          <p:nvPr>
            <p:ph type="subTitle" idx="3"/>
          </p:nvPr>
        </p:nvSpPr>
        <p:spPr>
          <a:xfrm>
            <a:off x="6011300" y="2364555"/>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0" name="Google Shape;1060;p14"/>
          <p:cNvSpPr txBox="1">
            <a:spLocks noGrp="1"/>
          </p:cNvSpPr>
          <p:nvPr>
            <p:ph type="title" idx="4"/>
          </p:nvPr>
        </p:nvSpPr>
        <p:spPr>
          <a:xfrm>
            <a:off x="3465150" y="33537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1" name="Google Shape;1061;p14"/>
          <p:cNvSpPr txBox="1">
            <a:spLocks noGrp="1"/>
          </p:cNvSpPr>
          <p:nvPr>
            <p:ph type="subTitle" idx="5"/>
          </p:nvPr>
        </p:nvSpPr>
        <p:spPr>
          <a:xfrm>
            <a:off x="3465150" y="37099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2" name="Google Shape;1062;p14"/>
          <p:cNvSpPr txBox="1">
            <a:spLocks noGrp="1"/>
          </p:cNvSpPr>
          <p:nvPr>
            <p:ph type="title" idx="6"/>
          </p:nvPr>
        </p:nvSpPr>
        <p:spPr>
          <a:xfrm>
            <a:off x="6011300" y="33537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3" name="Google Shape;1063;p14"/>
          <p:cNvSpPr txBox="1">
            <a:spLocks noGrp="1"/>
          </p:cNvSpPr>
          <p:nvPr>
            <p:ph type="subTitle" idx="7"/>
          </p:nvPr>
        </p:nvSpPr>
        <p:spPr>
          <a:xfrm>
            <a:off x="6011300" y="37099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4" name="Google Shape;1064;p14"/>
          <p:cNvSpPr txBox="1">
            <a:spLocks noGrp="1"/>
          </p:cNvSpPr>
          <p:nvPr>
            <p:ph type="title" idx="8"/>
          </p:nvPr>
        </p:nvSpPr>
        <p:spPr>
          <a:xfrm>
            <a:off x="919000" y="2008405"/>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5" name="Google Shape;1065;p14"/>
          <p:cNvSpPr txBox="1">
            <a:spLocks noGrp="1"/>
          </p:cNvSpPr>
          <p:nvPr>
            <p:ph type="subTitle" idx="9"/>
          </p:nvPr>
        </p:nvSpPr>
        <p:spPr>
          <a:xfrm>
            <a:off x="919000" y="2364555"/>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6" name="Google Shape;1066;p14"/>
          <p:cNvSpPr txBox="1">
            <a:spLocks noGrp="1"/>
          </p:cNvSpPr>
          <p:nvPr>
            <p:ph type="title" idx="13"/>
          </p:nvPr>
        </p:nvSpPr>
        <p:spPr>
          <a:xfrm>
            <a:off x="919000" y="33537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7" name="Google Shape;1067;p14"/>
          <p:cNvSpPr txBox="1">
            <a:spLocks noGrp="1"/>
          </p:cNvSpPr>
          <p:nvPr>
            <p:ph type="subTitle" idx="14"/>
          </p:nvPr>
        </p:nvSpPr>
        <p:spPr>
          <a:xfrm>
            <a:off x="919000" y="37099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8" name="Google Shape;1068;p14"/>
          <p:cNvSpPr txBox="1">
            <a:spLocks noGrp="1"/>
          </p:cNvSpPr>
          <p:nvPr>
            <p:ph type="title" idx="15"/>
          </p:nvPr>
        </p:nvSpPr>
        <p:spPr>
          <a:xfrm>
            <a:off x="1850250" y="611525"/>
            <a:ext cx="54435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_1">
    <p:spTree>
      <p:nvGrpSpPr>
        <p:cNvPr id="1" name="Shape 1069"/>
        <p:cNvGrpSpPr/>
        <p:nvPr/>
      </p:nvGrpSpPr>
      <p:grpSpPr>
        <a:xfrm>
          <a:off x="0" y="0"/>
          <a:ext cx="0" cy="0"/>
          <a:chOff x="0" y="0"/>
          <a:chExt cx="0" cy="0"/>
        </a:xfrm>
      </p:grpSpPr>
      <p:pic>
        <p:nvPicPr>
          <p:cNvPr id="1070" name="Google Shape;1070;p15"/>
          <p:cNvPicPr preferRelativeResize="0"/>
          <p:nvPr/>
        </p:nvPicPr>
        <p:blipFill>
          <a:blip r:embed="rId2">
            <a:alphaModFix amt="45000"/>
          </a:blip>
          <a:stretch>
            <a:fillRect/>
          </a:stretch>
        </p:blipFill>
        <p:spPr>
          <a:xfrm>
            <a:off x="-138252" y="-570212"/>
            <a:ext cx="9420500" cy="6283924"/>
          </a:xfrm>
          <a:prstGeom prst="rect">
            <a:avLst/>
          </a:prstGeom>
          <a:noFill/>
          <a:ln>
            <a:noFill/>
          </a:ln>
        </p:spPr>
      </p:pic>
      <p:sp>
        <p:nvSpPr>
          <p:cNvPr id="1071" name="Google Shape;1071;p15"/>
          <p:cNvSpPr txBox="1">
            <a:spLocks noGrp="1"/>
          </p:cNvSpPr>
          <p:nvPr>
            <p:ph type="title"/>
          </p:nvPr>
        </p:nvSpPr>
        <p:spPr>
          <a:xfrm>
            <a:off x="3465150" y="32775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72" name="Google Shape;1072;p15"/>
          <p:cNvSpPr txBox="1">
            <a:spLocks noGrp="1"/>
          </p:cNvSpPr>
          <p:nvPr>
            <p:ph type="subTitle" idx="1"/>
          </p:nvPr>
        </p:nvSpPr>
        <p:spPr>
          <a:xfrm>
            <a:off x="3465150" y="36337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3" name="Google Shape;1073;p15"/>
          <p:cNvSpPr txBox="1">
            <a:spLocks noGrp="1"/>
          </p:cNvSpPr>
          <p:nvPr>
            <p:ph type="title" idx="2"/>
          </p:nvPr>
        </p:nvSpPr>
        <p:spPr>
          <a:xfrm>
            <a:off x="6011300" y="32775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74" name="Google Shape;1074;p15"/>
          <p:cNvSpPr txBox="1">
            <a:spLocks noGrp="1"/>
          </p:cNvSpPr>
          <p:nvPr>
            <p:ph type="subTitle" idx="3"/>
          </p:nvPr>
        </p:nvSpPr>
        <p:spPr>
          <a:xfrm>
            <a:off x="6011300" y="36337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5" name="Google Shape;1075;p15"/>
          <p:cNvSpPr txBox="1">
            <a:spLocks noGrp="1"/>
          </p:cNvSpPr>
          <p:nvPr>
            <p:ph type="title" idx="4"/>
          </p:nvPr>
        </p:nvSpPr>
        <p:spPr>
          <a:xfrm>
            <a:off x="919000" y="3277580"/>
            <a:ext cx="2213700" cy="43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76" name="Google Shape;1076;p15"/>
          <p:cNvSpPr txBox="1">
            <a:spLocks noGrp="1"/>
          </p:cNvSpPr>
          <p:nvPr>
            <p:ph type="subTitle" idx="5"/>
          </p:nvPr>
        </p:nvSpPr>
        <p:spPr>
          <a:xfrm>
            <a:off x="919000" y="3633730"/>
            <a:ext cx="2213700" cy="7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7" name="Google Shape;1077;p15"/>
          <p:cNvSpPr txBox="1">
            <a:spLocks noGrp="1"/>
          </p:cNvSpPr>
          <p:nvPr>
            <p:ph type="title" idx="6"/>
          </p:nvPr>
        </p:nvSpPr>
        <p:spPr>
          <a:xfrm>
            <a:off x="1850250" y="611525"/>
            <a:ext cx="5443500" cy="55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C2853">
                <a:alpha val="70196"/>
              </a:srgbClr>
            </a:gs>
            <a:gs pos="50000">
              <a:srgbClr val="598BA3">
                <a:alpha val="74509"/>
              </a:srgbClr>
            </a:gs>
            <a:gs pos="100000">
              <a:srgbClr val="77A9C0">
                <a:alpha val="75686"/>
              </a:srgbClr>
            </a:gs>
          </a:gsLst>
          <a:lin ang="5400012" scaled="0"/>
        </a:gradFill>
        <a:effectLst/>
      </p:bgPr>
    </p:bg>
    <p:spTree>
      <p:nvGrpSpPr>
        <p:cNvPr id="1" name="Shape 5"/>
        <p:cNvGrpSpPr/>
        <p:nvPr/>
      </p:nvGrpSpPr>
      <p:grpSpPr>
        <a:xfrm>
          <a:off x="0" y="0"/>
          <a:ext cx="0" cy="0"/>
          <a:chOff x="0" y="0"/>
          <a:chExt cx="0" cy="0"/>
        </a:xfrm>
      </p:grpSpPr>
      <p:sp>
        <p:nvSpPr>
          <p:cNvPr id="6" name="Google Shape;6;p1"/>
          <p:cNvSpPr/>
          <p:nvPr/>
        </p:nvSpPr>
        <p:spPr>
          <a:xfrm>
            <a:off x="-150" y="-61675"/>
            <a:ext cx="9144000" cy="5261400"/>
          </a:xfrm>
          <a:prstGeom prst="rect">
            <a:avLst/>
          </a:prstGeom>
          <a:gradFill>
            <a:gsLst>
              <a:gs pos="0">
                <a:schemeClr val="accent2"/>
              </a:gs>
              <a:gs pos="42000">
                <a:srgbClr val="598BA3">
                  <a:alpha val="74509"/>
                </a:srgbClr>
              </a:gs>
              <a:gs pos="100000">
                <a:srgbClr val="77A9C0">
                  <a:alpha val="7568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rbitron Regular"/>
              <a:buNone/>
              <a:defRPr sz="2800">
                <a:solidFill>
                  <a:schemeClr val="lt1"/>
                </a:solidFill>
                <a:latin typeface="Orbitron Regular"/>
                <a:ea typeface="Orbitron Regular"/>
                <a:cs typeface="Orbitron Regular"/>
                <a:sym typeface="Orbitron Regular"/>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Lato"/>
              <a:buChar char="●"/>
              <a:defRPr sz="1800">
                <a:solidFill>
                  <a:schemeClr val="lt2"/>
                </a:solidFill>
                <a:latin typeface="Lato"/>
                <a:ea typeface="Lato"/>
                <a:cs typeface="Lato"/>
                <a:sym typeface="Lato"/>
              </a:defRPr>
            </a:lvl1pPr>
            <a:lvl2pPr marL="914400" lvl="1"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00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0" r:id="rId8"/>
    <p:sldLayoutId id="2147483661" r:id="rId9"/>
    <p:sldLayoutId id="2147483662" r:id="rId10"/>
    <p:sldLayoutId id="2147483664" r:id="rId11"/>
    <p:sldLayoutId id="2147483669"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sp>
        <p:nvSpPr>
          <p:cNvPr id="2451" name="Google Shape;2451;p31"/>
          <p:cNvSpPr txBox="1">
            <a:spLocks noGrp="1"/>
          </p:cNvSpPr>
          <p:nvPr>
            <p:ph type="ctrTitle"/>
          </p:nvPr>
        </p:nvSpPr>
        <p:spPr>
          <a:xfrm>
            <a:off x="1750350" y="2694708"/>
            <a:ext cx="5643300" cy="15761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smtClean="0"/>
              <a:t>Survival Analysis for Patients Suffered Heart Attacks</a:t>
            </a:r>
            <a:endParaRPr sz="2800" dirty="0"/>
          </a:p>
        </p:txBody>
      </p:sp>
      <p:sp>
        <p:nvSpPr>
          <p:cNvPr id="2452" name="Google Shape;2452;p31"/>
          <p:cNvSpPr txBox="1">
            <a:spLocks noGrp="1"/>
          </p:cNvSpPr>
          <p:nvPr>
            <p:ph type="subTitle" idx="1"/>
          </p:nvPr>
        </p:nvSpPr>
        <p:spPr>
          <a:xfrm>
            <a:off x="1586550" y="4326253"/>
            <a:ext cx="5970900" cy="45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2020 – YSU – ASDS – ML in Healthcare – Hovsepyan Lilit</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39"/>
          <p:cNvSpPr txBox="1">
            <a:spLocks noGrp="1"/>
          </p:cNvSpPr>
          <p:nvPr>
            <p:ph type="title" idx="2"/>
          </p:nvPr>
        </p:nvSpPr>
        <p:spPr>
          <a:xfrm>
            <a:off x="1310288" y="100478"/>
            <a:ext cx="6384000" cy="55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Preprocessing</a:t>
            </a:r>
            <a:endParaRPr dirty="0"/>
          </a:p>
        </p:txBody>
      </p:sp>
      <p:sp>
        <p:nvSpPr>
          <p:cNvPr id="7" name="Google Shape;2503;p36"/>
          <p:cNvSpPr/>
          <p:nvPr/>
        </p:nvSpPr>
        <p:spPr>
          <a:xfrm rot="5400000">
            <a:off x="594810" y="7809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6;p36"/>
          <p:cNvSpPr txBox="1">
            <a:spLocks/>
          </p:cNvSpPr>
          <p:nvPr/>
        </p:nvSpPr>
        <p:spPr>
          <a:xfrm>
            <a:off x="414722" y="22345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288" y="1778208"/>
            <a:ext cx="2038657" cy="28501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9910" y="796272"/>
            <a:ext cx="2966725" cy="298729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5703" y="2467839"/>
            <a:ext cx="2255715" cy="24081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6" name="Google Shape;2580;p39"/>
          <p:cNvSpPr txBox="1">
            <a:spLocks noGrp="1"/>
          </p:cNvSpPr>
          <p:nvPr>
            <p:ph type="title" idx="2"/>
          </p:nvPr>
        </p:nvSpPr>
        <p:spPr>
          <a:xfrm>
            <a:off x="414722" y="1263490"/>
            <a:ext cx="2964826" cy="4723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smtClean="0">
                <a:solidFill>
                  <a:schemeClr val="accent5">
                    <a:lumMod val="10000"/>
                  </a:schemeClr>
                </a:solidFill>
              </a:rPr>
              <a:t>1. Check missing values</a:t>
            </a:r>
            <a:endParaRPr sz="1600" b="1" dirty="0">
              <a:solidFill>
                <a:schemeClr val="accent5">
                  <a:lumMod val="10000"/>
                </a:schemeClr>
              </a:solidFill>
            </a:endParaRPr>
          </a:p>
        </p:txBody>
      </p:sp>
      <p:sp>
        <p:nvSpPr>
          <p:cNvPr id="17" name="Google Shape;2580;p39"/>
          <p:cNvSpPr txBox="1">
            <a:spLocks noGrp="1"/>
          </p:cNvSpPr>
          <p:nvPr>
            <p:ph type="title" idx="2"/>
          </p:nvPr>
        </p:nvSpPr>
        <p:spPr>
          <a:xfrm>
            <a:off x="3510860" y="4100182"/>
            <a:ext cx="2964826" cy="5673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a:solidFill>
                  <a:schemeClr val="accent5">
                    <a:lumMod val="10000"/>
                  </a:schemeClr>
                </a:solidFill>
              </a:rPr>
              <a:t>2</a:t>
            </a:r>
            <a:r>
              <a:rPr lang="en" sz="1600" b="1" dirty="0" smtClean="0">
                <a:solidFill>
                  <a:schemeClr val="accent5">
                    <a:lumMod val="10000"/>
                  </a:schemeClr>
                </a:solidFill>
              </a:rPr>
              <a:t>. Impute missing values with mean</a:t>
            </a:r>
            <a:endParaRPr sz="1600" b="1" dirty="0">
              <a:solidFill>
                <a:schemeClr val="accent5">
                  <a:lumMod val="10000"/>
                </a:schemeClr>
              </a:solidFill>
            </a:endParaRPr>
          </a:p>
        </p:txBody>
      </p:sp>
      <p:sp>
        <p:nvSpPr>
          <p:cNvPr id="18" name="Google Shape;2580;p39"/>
          <p:cNvSpPr txBox="1">
            <a:spLocks noGrp="1"/>
          </p:cNvSpPr>
          <p:nvPr>
            <p:ph type="title" idx="2"/>
          </p:nvPr>
        </p:nvSpPr>
        <p:spPr>
          <a:xfrm>
            <a:off x="6211875" y="1900444"/>
            <a:ext cx="2964826" cy="5673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b="1" dirty="0" smtClean="0">
                <a:solidFill>
                  <a:schemeClr val="accent5">
                    <a:lumMod val="10000"/>
                  </a:schemeClr>
                </a:solidFill>
              </a:rPr>
              <a:t>3. For “survival” &amp; “alive” drop NA</a:t>
            </a:r>
            <a:endParaRPr sz="1600" b="1" dirty="0">
              <a:solidFill>
                <a:schemeClr val="accent5">
                  <a:lumMod val="1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521" y="564789"/>
            <a:ext cx="4802077" cy="4400511"/>
          </a:xfrm>
          <a:prstGeom prst="rect">
            <a:avLst/>
          </a:prstGeom>
          <a:ln>
            <a:noFill/>
          </a:ln>
          <a:effectLst>
            <a:outerShdw blurRad="292100" dist="139700" dir="2700000" algn="tl" rotWithShape="0">
              <a:srgbClr val="333333">
                <a:alpha val="65000"/>
              </a:srgbClr>
            </a:outerShdw>
          </a:effectLst>
        </p:spPr>
      </p:pic>
      <p:sp>
        <p:nvSpPr>
          <p:cNvPr id="8" name="Google Shape;2602;p42"/>
          <p:cNvSpPr txBox="1">
            <a:spLocks noGrp="1"/>
          </p:cNvSpPr>
          <p:nvPr>
            <p:ph type="title" idx="4294967295"/>
          </p:nvPr>
        </p:nvSpPr>
        <p:spPr>
          <a:xfrm>
            <a:off x="1732487" y="65306"/>
            <a:ext cx="5443500" cy="557100"/>
          </a:xfrm>
          <a:prstGeom prst="rect">
            <a:avLst/>
          </a:prstGeom>
          <a:noFill/>
          <a:ln>
            <a:noFill/>
          </a:ln>
        </p:spPr>
        <p:txBody>
          <a:bodyPr spcFirstLastPara="1" wrap="square" lIns="91425" tIns="91425" rIns="91425" bIns="91425" anchor="b" anchorCtr="0">
            <a:noAutofit/>
          </a:bodyPr>
          <a:lstStyle/>
          <a:p>
            <a:pPr algn="ctr">
              <a:buClr>
                <a:schemeClr val="lt1"/>
              </a:buClr>
              <a:buSzPts val="3000"/>
              <a:buFont typeface="Orbitron Regular"/>
              <a:buNone/>
            </a:pPr>
            <a:r>
              <a:rPr lang="en" sz="3000" dirty="0">
                <a:solidFill>
                  <a:schemeClr val="lt1"/>
                </a:solidFill>
                <a:latin typeface="Orbitron Regular"/>
                <a:ea typeface="Orbitron Regular"/>
                <a:cs typeface="Orbitron Regular"/>
                <a:sym typeface="Orbitron Regular"/>
              </a:rPr>
              <a:t>Data Analysis</a:t>
            </a:r>
            <a:endParaRPr sz="3000" dirty="0">
              <a:solidFill>
                <a:schemeClr val="lt1"/>
              </a:solidFill>
              <a:latin typeface="Orbitron Regular"/>
              <a:ea typeface="Orbitron Regular"/>
              <a:cs typeface="Orbitron Regular"/>
              <a:sym typeface="Orbitron Regular"/>
            </a:endParaRPr>
          </a:p>
        </p:txBody>
      </p:sp>
      <p:sp>
        <p:nvSpPr>
          <p:cNvPr id="9" name="Google Shape;2503;p36"/>
          <p:cNvSpPr/>
          <p:nvPr/>
        </p:nvSpPr>
        <p:spPr>
          <a:xfrm rot="5400000">
            <a:off x="594810" y="7809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6;p36"/>
          <p:cNvSpPr txBox="1">
            <a:spLocks/>
          </p:cNvSpPr>
          <p:nvPr/>
        </p:nvSpPr>
        <p:spPr>
          <a:xfrm>
            <a:off x="414722" y="22345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spTree>
    <p:extLst>
      <p:ext uri="{BB962C8B-B14F-4D97-AF65-F5344CB8AC3E}">
        <p14:creationId xmlns:p14="http://schemas.microsoft.com/office/powerpoint/2010/main" val="505414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40"/>
          <p:cNvSpPr txBox="1">
            <a:spLocks noGrp="1"/>
          </p:cNvSpPr>
          <p:nvPr>
            <p:ph type="subTitle" idx="1"/>
          </p:nvPr>
        </p:nvSpPr>
        <p:spPr>
          <a:xfrm>
            <a:off x="809541" y="1049858"/>
            <a:ext cx="3758100" cy="4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Check censored data</a:t>
            </a:r>
            <a:endParaRPr dirty="0"/>
          </a:p>
        </p:txBody>
      </p:sp>
      <p:sp>
        <p:nvSpPr>
          <p:cNvPr id="2590" name="Google Shape;2590;p40"/>
          <p:cNvSpPr txBox="1">
            <a:spLocks noGrp="1"/>
          </p:cNvSpPr>
          <p:nvPr>
            <p:ph type="body" idx="2"/>
          </p:nvPr>
        </p:nvSpPr>
        <p:spPr>
          <a:xfrm>
            <a:off x="267172" y="1464240"/>
            <a:ext cx="5110960" cy="902595"/>
          </a:xfrm>
          <a:prstGeom prst="rect">
            <a:avLst/>
          </a:prstGeom>
        </p:spPr>
        <p:txBody>
          <a:bodyPr spcFirstLastPara="1" wrap="square" lIns="91425" tIns="91425" rIns="91425" bIns="91425" anchor="t" anchorCtr="0">
            <a:noAutofit/>
          </a:bodyPr>
          <a:lstStyle/>
          <a:p>
            <a:pPr marL="329184" lvl="0"/>
            <a:r>
              <a:rPr lang="en-US" sz="1100" dirty="0">
                <a:solidFill>
                  <a:schemeClr val="tx1">
                    <a:lumMod val="95000"/>
                    <a:lumOff val="5000"/>
                  </a:schemeClr>
                </a:solidFill>
              </a:rPr>
              <a:t>For alive = 1 patients, because they are alive during data collection period and we do not know their survival months after the data collection, they are regarded as censored data. Hence, the following analysis needs to consider the censored data by making dead variable below.</a:t>
            </a:r>
            <a:endParaRPr sz="1100" dirty="0">
              <a:solidFill>
                <a:schemeClr val="tx1">
                  <a:lumMod val="95000"/>
                  <a:lumOff val="5000"/>
                </a:schemeClr>
              </a:solidFill>
            </a:endParaRPr>
          </a:p>
        </p:txBody>
      </p:sp>
      <p:sp>
        <p:nvSpPr>
          <p:cNvPr id="2591" name="Google Shape;2591;p40"/>
          <p:cNvSpPr txBox="1">
            <a:spLocks noGrp="1"/>
          </p:cNvSpPr>
          <p:nvPr>
            <p:ph type="title"/>
          </p:nvPr>
        </p:nvSpPr>
        <p:spPr>
          <a:xfrm>
            <a:off x="1375641" y="419524"/>
            <a:ext cx="6384000" cy="557100"/>
          </a:xfrm>
          <a:prstGeom prst="rect">
            <a:avLst/>
          </a:prstGeom>
        </p:spPr>
        <p:txBody>
          <a:bodyPr spcFirstLastPara="1" wrap="square" lIns="91425" tIns="91425" rIns="91425" bIns="91425" anchor="b" anchorCtr="0">
            <a:noAutofit/>
          </a:bodyPr>
          <a:lstStyle/>
          <a:p>
            <a:pPr lvl="0"/>
            <a:r>
              <a:rPr lang="en-US" dirty="0"/>
              <a:t>Data Analysis </a:t>
            </a:r>
            <a:r>
              <a:rPr lang="en-US" sz="1400" dirty="0"/>
              <a:t>(cont.)</a:t>
            </a:r>
            <a:endParaRPr sz="1400" dirty="0"/>
          </a:p>
        </p:txBody>
      </p:sp>
      <p:pic>
        <p:nvPicPr>
          <p:cNvPr id="2592" name="Google Shape;2592;p40"/>
          <p:cNvPicPr preferRelativeResize="0"/>
          <p:nvPr/>
        </p:nvPicPr>
        <p:blipFill rotWithShape="1">
          <a:blip r:embed="rId3">
            <a:alphaModFix/>
          </a:blip>
          <a:srcRect l="6993" r="4259"/>
          <a:stretch/>
        </p:blipFill>
        <p:spPr>
          <a:xfrm>
            <a:off x="5113325" y="1779550"/>
            <a:ext cx="3675694" cy="2940975"/>
          </a:xfrm>
          <a:prstGeom prst="flowChartPreparation">
            <a:avLst/>
          </a:prstGeom>
          <a:noFill/>
          <a:ln w="28575" cap="flat" cmpd="sng">
            <a:solidFill>
              <a:schemeClr val="accent6"/>
            </a:solidFill>
            <a:prstDash val="solid"/>
            <a:round/>
            <a:headEnd type="none" w="sm" len="sm"/>
            <a:tailEnd type="none" w="sm" len="sm"/>
          </a:ln>
        </p:spPr>
      </p:pic>
      <p:sp>
        <p:nvSpPr>
          <p:cNvPr id="6" name="Google Shape;2503;p36"/>
          <p:cNvSpPr/>
          <p:nvPr/>
        </p:nvSpPr>
        <p:spPr>
          <a:xfrm rot="5400000">
            <a:off x="594810" y="7809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36"/>
          <p:cNvSpPr txBox="1">
            <a:spLocks/>
          </p:cNvSpPr>
          <p:nvPr/>
        </p:nvSpPr>
        <p:spPr>
          <a:xfrm>
            <a:off x="414722" y="22345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19" y="2366835"/>
            <a:ext cx="2537680" cy="6401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413" y="3216547"/>
            <a:ext cx="4599950" cy="8445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Google Shape;2590;p40"/>
          <p:cNvSpPr txBox="1">
            <a:spLocks/>
          </p:cNvSpPr>
          <p:nvPr/>
        </p:nvSpPr>
        <p:spPr>
          <a:xfrm>
            <a:off x="267172" y="4198837"/>
            <a:ext cx="5110960" cy="417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1pPr>
            <a:lvl2pPr marL="914400" marR="0" lvl="1" indent="-317500" algn="l" rtl="0">
              <a:lnSpc>
                <a:spcPct val="100000"/>
              </a:lnSpc>
              <a:spcBef>
                <a:spcPts val="10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2pPr>
            <a:lvl3pPr marL="1371600" marR="0" lvl="2"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3pPr>
            <a:lvl4pPr marL="1828800" marR="0" lvl="3"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4pPr>
            <a:lvl5pPr marL="2286000" marR="0" lvl="4"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5pPr>
            <a:lvl6pPr marL="2743200" marR="0" lvl="5"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6pPr>
            <a:lvl7pPr marL="3200400" marR="0" lvl="6"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7pPr>
            <a:lvl8pPr marL="3657600" marR="0" lvl="7" indent="-317500" algn="l" rtl="0">
              <a:lnSpc>
                <a:spcPct val="100000"/>
              </a:lnSpc>
              <a:spcBef>
                <a:spcPts val="1600"/>
              </a:spcBef>
              <a:spcAft>
                <a:spcPts val="0"/>
              </a:spcAft>
              <a:buClr>
                <a:schemeClr val="lt2"/>
              </a:buClr>
              <a:buSzPts val="1400"/>
              <a:buFont typeface="Lato"/>
              <a:buChar char="○"/>
              <a:defRPr sz="1400" b="0" i="0" u="none" strike="noStrike" cap="none">
                <a:solidFill>
                  <a:schemeClr val="lt2"/>
                </a:solidFill>
                <a:latin typeface="Lato"/>
                <a:ea typeface="Lato"/>
                <a:cs typeface="Lato"/>
                <a:sym typeface="Lato"/>
              </a:defRPr>
            </a:lvl8pPr>
            <a:lvl9pPr marL="4114800" marR="0" lvl="8" indent="-317500" algn="l" rtl="0">
              <a:lnSpc>
                <a:spcPct val="100000"/>
              </a:lnSpc>
              <a:spcBef>
                <a:spcPts val="1600"/>
              </a:spcBef>
              <a:spcAft>
                <a:spcPts val="1600"/>
              </a:spcAft>
              <a:buClr>
                <a:schemeClr val="lt2"/>
              </a:buClr>
              <a:buSzPts val="1400"/>
              <a:buFont typeface="Lato"/>
              <a:buChar char="■"/>
              <a:defRPr sz="1400" b="0" i="0" u="none" strike="noStrike" cap="none">
                <a:solidFill>
                  <a:schemeClr val="lt2"/>
                </a:solidFill>
                <a:latin typeface="Lato"/>
                <a:ea typeface="Lato"/>
                <a:cs typeface="Lato"/>
                <a:sym typeface="Lato"/>
              </a:defRPr>
            </a:lvl9pPr>
          </a:lstStyle>
          <a:p>
            <a:pPr marL="329184"/>
            <a:r>
              <a:rPr lang="en-US" sz="1100" dirty="0">
                <a:solidFill>
                  <a:schemeClr val="tx1">
                    <a:lumMod val="95000"/>
                    <a:lumOff val="5000"/>
                  </a:schemeClr>
                </a:solidFill>
              </a:rPr>
              <a:t>We have 88 non-censored data and 42 censored 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6"/>
        <p:cNvGrpSpPr/>
        <p:nvPr/>
      </p:nvGrpSpPr>
      <p:grpSpPr>
        <a:xfrm>
          <a:off x="0" y="0"/>
          <a:ext cx="0" cy="0"/>
          <a:chOff x="0" y="0"/>
          <a:chExt cx="0" cy="0"/>
        </a:xfrm>
      </p:grpSpPr>
      <p:sp>
        <p:nvSpPr>
          <p:cNvPr id="3" name="Google Shape;2591;p40"/>
          <p:cNvSpPr txBox="1">
            <a:spLocks/>
          </p:cNvSpPr>
          <p:nvPr/>
        </p:nvSpPr>
        <p:spPr>
          <a:xfrm>
            <a:off x="4421219" y="190569"/>
            <a:ext cx="4102041" cy="55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US" dirty="0" smtClean="0"/>
              <a:t>Data Analysis </a:t>
            </a:r>
            <a:r>
              <a:rPr lang="en-US" sz="1200" dirty="0" smtClean="0"/>
              <a:t>(cont.)</a:t>
            </a:r>
            <a:endParaRPr lang="en-US" sz="1200" dirty="0"/>
          </a:p>
        </p:txBody>
      </p:sp>
      <p:sp>
        <p:nvSpPr>
          <p:cNvPr id="4" name="Google Shape;2503;p36"/>
          <p:cNvSpPr/>
          <p:nvPr/>
        </p:nvSpPr>
        <p:spPr>
          <a:xfrm rot="5400000">
            <a:off x="994437" y="26097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6;p36"/>
          <p:cNvSpPr txBox="1">
            <a:spLocks/>
          </p:cNvSpPr>
          <p:nvPr/>
        </p:nvSpPr>
        <p:spPr>
          <a:xfrm>
            <a:off x="814349" y="40633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2700" y="1249589"/>
            <a:ext cx="2395692" cy="13550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6652" y="2951959"/>
            <a:ext cx="2716581" cy="182544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Google Shape;2498;p35"/>
          <p:cNvSpPr txBox="1">
            <a:spLocks/>
          </p:cNvSpPr>
          <p:nvPr/>
        </p:nvSpPr>
        <p:spPr>
          <a:xfrm>
            <a:off x="6244032" y="1875756"/>
            <a:ext cx="2462646" cy="1076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US" sz="1200" dirty="0" smtClean="0">
                <a:solidFill>
                  <a:schemeClr val="tx2">
                    <a:lumMod val="75000"/>
                  </a:schemeClr>
                </a:solidFill>
              </a:rPr>
              <a:t>In Pair plot for all covariates vs survival </a:t>
            </a:r>
            <a:r>
              <a:rPr lang="en-US" sz="1200" dirty="0">
                <a:solidFill>
                  <a:schemeClr val="tx2">
                    <a:lumMod val="75000"/>
                  </a:schemeClr>
                </a:solidFill>
              </a:rPr>
              <a:t>there was a slightly negative relationship of age and </a:t>
            </a:r>
            <a:r>
              <a:rPr lang="en-US" sz="1200" dirty="0" smtClean="0">
                <a:solidFill>
                  <a:schemeClr val="tx2">
                    <a:lumMod val="75000"/>
                  </a:schemeClr>
                </a:solidFill>
              </a:rPr>
              <a:t>wallmotion-score </a:t>
            </a:r>
            <a:r>
              <a:rPr lang="en-US" sz="1200" dirty="0">
                <a:solidFill>
                  <a:schemeClr val="tx2">
                    <a:lumMod val="75000"/>
                  </a:schemeClr>
                </a:solidFill>
              </a:rPr>
              <a:t>to survival</a:t>
            </a:r>
          </a:p>
        </p:txBody>
      </p:sp>
      <p:grpSp>
        <p:nvGrpSpPr>
          <p:cNvPr id="13" name="Google Shape;6859;p59"/>
          <p:cNvGrpSpPr/>
          <p:nvPr/>
        </p:nvGrpSpPr>
        <p:grpSpPr>
          <a:xfrm>
            <a:off x="2088141" y="747669"/>
            <a:ext cx="3166346" cy="321673"/>
            <a:chOff x="238125" y="2506075"/>
            <a:chExt cx="7115411" cy="673075"/>
          </a:xfrm>
        </p:grpSpPr>
        <p:sp>
          <p:nvSpPr>
            <p:cNvPr id="14" name="Google Shape;6860;p59"/>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1;p59"/>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62;p59"/>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3;p59"/>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4;p59"/>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589;p40"/>
          <p:cNvSpPr txBox="1">
            <a:spLocks/>
          </p:cNvSpPr>
          <p:nvPr/>
        </p:nvSpPr>
        <p:spPr>
          <a:xfrm>
            <a:off x="2367769" y="715368"/>
            <a:ext cx="2708470" cy="38627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smtClean="0">
                <a:solidFill>
                  <a:schemeClr val="bg1"/>
                </a:solidFill>
              </a:rPr>
              <a:t>Kaplan-Meier Estimate</a:t>
            </a:r>
            <a:endParaRPr lang="en-US" sz="1600" dirty="0">
              <a:solidFill>
                <a:schemeClr val="bg1"/>
              </a:solidFill>
            </a:endParaRPr>
          </a:p>
        </p:txBody>
      </p:sp>
      <p:grpSp>
        <p:nvGrpSpPr>
          <p:cNvPr id="20" name="Google Shape;3802;p57"/>
          <p:cNvGrpSpPr/>
          <p:nvPr/>
        </p:nvGrpSpPr>
        <p:grpSpPr>
          <a:xfrm>
            <a:off x="6096534" y="1210555"/>
            <a:ext cx="2000543" cy="548010"/>
            <a:chOff x="4411970" y="4340222"/>
            <a:chExt cx="779467" cy="242683"/>
          </a:xfrm>
        </p:grpSpPr>
        <p:sp>
          <p:nvSpPr>
            <p:cNvPr id="21" name="Google Shape;3803;p57"/>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04;p57"/>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5;p57"/>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589;p40"/>
          <p:cNvSpPr txBox="1">
            <a:spLocks/>
          </p:cNvSpPr>
          <p:nvPr/>
        </p:nvSpPr>
        <p:spPr>
          <a:xfrm>
            <a:off x="6605685" y="1332827"/>
            <a:ext cx="1491393" cy="42573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smtClean="0">
                <a:solidFill>
                  <a:schemeClr val="bg1"/>
                </a:solidFill>
              </a:rPr>
              <a:t>Comments:</a:t>
            </a:r>
            <a:endParaRPr lang="en-US" sz="1800" b="1" dirty="0">
              <a:solidFill>
                <a:schemeClr val="bg1"/>
              </a:solidFill>
            </a:endParaRPr>
          </a:p>
        </p:txBody>
      </p:sp>
      <p:sp>
        <p:nvSpPr>
          <p:cNvPr id="25" name="Google Shape;2498;p35"/>
          <p:cNvSpPr txBox="1">
            <a:spLocks/>
          </p:cNvSpPr>
          <p:nvPr/>
        </p:nvSpPr>
        <p:spPr>
          <a:xfrm>
            <a:off x="6244032" y="3142152"/>
            <a:ext cx="2462646" cy="10762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US" sz="1200" dirty="0">
                <a:solidFill>
                  <a:schemeClr val="tx2">
                    <a:lumMod val="75000"/>
                  </a:schemeClr>
                </a:solidFill>
              </a:rPr>
              <a:t>It’s used median to make two groups within each variable to see difference in survival time.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90" name="Google Shape;2890;p44"/>
          <p:cNvSpPr/>
          <p:nvPr/>
        </p:nvSpPr>
        <p:spPr>
          <a:xfrm rot="-5400000">
            <a:off x="7259147" y="-310798"/>
            <a:ext cx="1677020" cy="1538965"/>
          </a:xfrm>
          <a:prstGeom prst="flowChartPreparation">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97;p41"/>
          <p:cNvSpPr txBox="1">
            <a:spLocks noGrp="1"/>
          </p:cNvSpPr>
          <p:nvPr>
            <p:ph type="title"/>
          </p:nvPr>
        </p:nvSpPr>
        <p:spPr>
          <a:xfrm>
            <a:off x="4157435" y="18041"/>
            <a:ext cx="4053441" cy="6866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Data Analysis </a:t>
            </a:r>
            <a:r>
              <a:rPr lang="en" sz="1200" dirty="0" smtClean="0"/>
              <a:t>(cont.)</a:t>
            </a:r>
            <a:endParaRPr sz="1800" dirty="0"/>
          </a:p>
        </p:txBody>
      </p:sp>
      <p:sp>
        <p:nvSpPr>
          <p:cNvPr id="27" name="Google Shape;2597;p41"/>
          <p:cNvSpPr txBox="1">
            <a:spLocks/>
          </p:cNvSpPr>
          <p:nvPr/>
        </p:nvSpPr>
        <p:spPr>
          <a:xfrm>
            <a:off x="3648577" y="720129"/>
            <a:ext cx="3593929" cy="621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pPr algn="ctr"/>
            <a:r>
              <a:rPr lang="en-US" sz="1400" b="1" dirty="0" smtClean="0"/>
              <a:t>Kaplan-Meier </a:t>
            </a:r>
            <a:r>
              <a:rPr lang="en-US" sz="1400" b="1" dirty="0" smtClean="0"/>
              <a:t>Estimates by </a:t>
            </a:r>
          </a:p>
          <a:p>
            <a:pPr algn="ctr"/>
            <a:r>
              <a:rPr lang="en-US" sz="1400" b="1" i="1" dirty="0" smtClean="0"/>
              <a:t>Age group</a:t>
            </a:r>
            <a:endParaRPr lang="en-US" sz="1400" b="1" i="1" dirty="0"/>
          </a:p>
        </p:txBody>
      </p:sp>
      <p:sp>
        <p:nvSpPr>
          <p:cNvPr id="30" name="Google Shape;2503;p36"/>
          <p:cNvSpPr/>
          <p:nvPr/>
        </p:nvSpPr>
        <p:spPr>
          <a:xfrm rot="5400000">
            <a:off x="594810" y="7809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06;p36"/>
          <p:cNvSpPr txBox="1">
            <a:spLocks/>
          </p:cNvSpPr>
          <p:nvPr/>
        </p:nvSpPr>
        <p:spPr>
          <a:xfrm>
            <a:off x="414722" y="22345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260" y="1587495"/>
            <a:ext cx="3288093" cy="106091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969" y="882924"/>
            <a:ext cx="2501152" cy="18013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373" y="3041709"/>
            <a:ext cx="2501152" cy="18013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6260" y="3771742"/>
            <a:ext cx="3411730" cy="101708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13" name="Google Shape;7287;p61"/>
          <p:cNvGrpSpPr/>
          <p:nvPr/>
        </p:nvGrpSpPr>
        <p:grpSpPr>
          <a:xfrm>
            <a:off x="3245745" y="396816"/>
            <a:ext cx="827370" cy="880771"/>
            <a:chOff x="5985650" y="2860025"/>
            <a:chExt cx="1396075" cy="1539775"/>
          </a:xfrm>
        </p:grpSpPr>
        <p:sp>
          <p:nvSpPr>
            <p:cNvPr id="14" name="Google Shape;7288;p61"/>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289;p61"/>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290;p61"/>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291;p61"/>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292;p61"/>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93;p61"/>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94;p61"/>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95;p61"/>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96;p61"/>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97;p61"/>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98;p61"/>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99;p61"/>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00;p61"/>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01;p61"/>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02;p61"/>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03;p61"/>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04;p61"/>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05;p61"/>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06;p61"/>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07;p61"/>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08;p61"/>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309;p61"/>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10;p61"/>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11;p61"/>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312;p61"/>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13;p61"/>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314;p61"/>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315;p61"/>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316;p61"/>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317;p61"/>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18;p61"/>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19;p61"/>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2597;p41"/>
          <p:cNvSpPr txBox="1">
            <a:spLocks/>
          </p:cNvSpPr>
          <p:nvPr/>
        </p:nvSpPr>
        <p:spPr>
          <a:xfrm>
            <a:off x="3724064" y="3001216"/>
            <a:ext cx="3593929" cy="621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pPr algn="ctr"/>
            <a:r>
              <a:rPr lang="en-US" sz="1400" b="1" dirty="0" smtClean="0"/>
              <a:t>Kaplan-Meier </a:t>
            </a:r>
            <a:r>
              <a:rPr lang="en-US" sz="1400" b="1" dirty="0" smtClean="0"/>
              <a:t>Estimates by </a:t>
            </a:r>
          </a:p>
          <a:p>
            <a:pPr algn="ctr"/>
            <a:r>
              <a:rPr lang="en-US" sz="1400" b="1" i="1" dirty="0" smtClean="0"/>
              <a:t>Wallmotion-score group</a:t>
            </a:r>
            <a:endParaRPr lang="en-US" sz="1400" b="1" i="1" dirty="0"/>
          </a:p>
        </p:txBody>
      </p:sp>
      <p:grpSp>
        <p:nvGrpSpPr>
          <p:cNvPr id="53" name="Google Shape;7287;p61"/>
          <p:cNvGrpSpPr/>
          <p:nvPr/>
        </p:nvGrpSpPr>
        <p:grpSpPr>
          <a:xfrm>
            <a:off x="3330065" y="2780064"/>
            <a:ext cx="827370" cy="880771"/>
            <a:chOff x="5985650" y="2860025"/>
            <a:chExt cx="1396075" cy="1539775"/>
          </a:xfrm>
        </p:grpSpPr>
        <p:sp>
          <p:nvSpPr>
            <p:cNvPr id="54" name="Google Shape;7288;p61"/>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89;p61"/>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290;p61"/>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291;p61"/>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92;p61"/>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93;p61"/>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94;p61"/>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95;p61"/>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296;p61"/>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97;p61"/>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298;p61"/>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299;p61"/>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300;p61"/>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01;p61"/>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302;p61"/>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303;p61"/>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304;p61"/>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305;p61"/>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306;p61"/>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07;p61"/>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308;p61"/>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309;p61"/>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310;p61"/>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311;p61"/>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312;p61"/>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313;p61"/>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314;p61"/>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315;p61"/>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316;p61"/>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317;p61"/>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318;p61"/>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319;p61"/>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8458" y="4419599"/>
            <a:ext cx="1366661" cy="36923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5171" y="2234870"/>
            <a:ext cx="1333678" cy="3868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6" name="Google Shape;2597;p41"/>
          <p:cNvSpPr txBox="1">
            <a:spLocks/>
          </p:cNvSpPr>
          <p:nvPr/>
        </p:nvSpPr>
        <p:spPr>
          <a:xfrm>
            <a:off x="6821504" y="1813752"/>
            <a:ext cx="1593615" cy="3541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pPr algn="ctr"/>
            <a:r>
              <a:rPr lang="en-US" sz="1200" b="1" dirty="0" smtClean="0"/>
              <a:t>Log-rank / Age</a:t>
            </a:r>
            <a:endParaRPr lang="en-US" sz="1200" b="1" i="1" dirty="0"/>
          </a:p>
        </p:txBody>
      </p:sp>
      <p:sp>
        <p:nvSpPr>
          <p:cNvPr id="87" name="Google Shape;2597;p41"/>
          <p:cNvSpPr txBox="1">
            <a:spLocks/>
          </p:cNvSpPr>
          <p:nvPr/>
        </p:nvSpPr>
        <p:spPr>
          <a:xfrm>
            <a:off x="6827253" y="3736194"/>
            <a:ext cx="1639166" cy="5696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pPr algn="ctr"/>
            <a:r>
              <a:rPr lang="en-US" sz="1200" b="1" dirty="0" smtClean="0"/>
              <a:t>Log-rank / Wallmotion Score</a:t>
            </a:r>
            <a:endParaRPr lang="en-US" sz="1200" b="1" i="1" dirty="0"/>
          </a:p>
        </p:txBody>
      </p:sp>
      <p:sp>
        <p:nvSpPr>
          <p:cNvPr id="88" name="Google Shape;2498;p35"/>
          <p:cNvSpPr txBox="1">
            <a:spLocks/>
          </p:cNvSpPr>
          <p:nvPr/>
        </p:nvSpPr>
        <p:spPr>
          <a:xfrm>
            <a:off x="6608092" y="2713956"/>
            <a:ext cx="2410012" cy="9651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Arial" panose="020B0604020202020204" pitchFamily="34" charset="0"/>
              <a:buChar char="•"/>
            </a:pPr>
            <a:r>
              <a:rPr lang="en-US" sz="800" dirty="0">
                <a:solidFill>
                  <a:schemeClr val="tx2">
                    <a:lumMod val="75000"/>
                  </a:schemeClr>
                </a:solidFill>
              </a:rPr>
              <a:t>"test_statistic" here is a chi-square statistic. It shows chi-square statistic </a:t>
            </a:r>
            <a:r>
              <a:rPr lang="en-US" sz="800" dirty="0" smtClean="0">
                <a:solidFill>
                  <a:schemeClr val="tx2">
                    <a:lumMod val="75000"/>
                  </a:schemeClr>
                </a:solidFill>
              </a:rPr>
              <a:t>9.98 (0.44), </a:t>
            </a:r>
            <a:r>
              <a:rPr lang="en-US" sz="800" dirty="0">
                <a:solidFill>
                  <a:schemeClr val="tx2">
                    <a:lumMod val="75000"/>
                  </a:schemeClr>
                </a:solidFill>
              </a:rPr>
              <a:t>and p-value is less than 5</a:t>
            </a:r>
            <a:r>
              <a:rPr lang="en-US" sz="800" dirty="0" smtClean="0">
                <a:solidFill>
                  <a:schemeClr val="tx2">
                    <a:lumMod val="75000"/>
                  </a:schemeClr>
                </a:solidFill>
              </a:rPr>
              <a:t>% (0.54). </a:t>
            </a:r>
            <a:r>
              <a:rPr lang="en-US" sz="800" dirty="0">
                <a:solidFill>
                  <a:schemeClr val="tx2">
                    <a:lumMod val="75000"/>
                  </a:schemeClr>
                </a:solidFill>
              </a:rPr>
              <a:t>Thus, I confirm that there is a significant </a:t>
            </a:r>
            <a:r>
              <a:rPr lang="en-US" sz="800" dirty="0" smtClean="0">
                <a:solidFill>
                  <a:schemeClr val="tx2">
                    <a:lumMod val="75000"/>
                  </a:schemeClr>
                </a:solidFill>
              </a:rPr>
              <a:t>difference (there is no sig. diff.) </a:t>
            </a:r>
            <a:r>
              <a:rPr lang="en-US" sz="800" dirty="0">
                <a:solidFill>
                  <a:schemeClr val="tx2">
                    <a:lumMod val="75000"/>
                  </a:schemeClr>
                </a:solidFill>
              </a:rPr>
              <a:t>in suvival time by wallmotion </a:t>
            </a:r>
            <a:r>
              <a:rPr lang="en-US" sz="800" dirty="0" smtClean="0">
                <a:solidFill>
                  <a:schemeClr val="tx2">
                    <a:lumMod val="75000"/>
                  </a:schemeClr>
                </a:solidFill>
              </a:rPr>
              <a:t>score (age) </a:t>
            </a:r>
            <a:r>
              <a:rPr lang="en-US" sz="800" dirty="0">
                <a:solidFill>
                  <a:schemeClr val="tx2">
                    <a:lumMod val="75000"/>
                  </a:schemeClr>
                </a:solidFill>
              </a:rPr>
              <a:t>group for the first 2 year after heart attack.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36"/>
          <p:cNvSpPr/>
          <p:nvPr/>
        </p:nvSpPr>
        <p:spPr>
          <a:xfrm rot="5400000">
            <a:off x="3661955" y="966680"/>
            <a:ext cx="1820026" cy="210139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6"/>
          <p:cNvSpPr txBox="1">
            <a:spLocks noGrp="1"/>
          </p:cNvSpPr>
          <p:nvPr>
            <p:ph type="title"/>
          </p:nvPr>
        </p:nvSpPr>
        <p:spPr>
          <a:xfrm>
            <a:off x="2100750" y="3031263"/>
            <a:ext cx="494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Results</a:t>
            </a:r>
            <a:endParaRPr dirty="0"/>
          </a:p>
        </p:txBody>
      </p:sp>
      <p:sp>
        <p:nvSpPr>
          <p:cNvPr id="2506" name="Google Shape;2506;p36"/>
          <p:cNvSpPr txBox="1">
            <a:spLocks noGrp="1"/>
          </p:cNvSpPr>
          <p:nvPr>
            <p:ph type="title" idx="2"/>
          </p:nvPr>
        </p:nvSpPr>
        <p:spPr>
          <a:xfrm>
            <a:off x="2913900" y="1536963"/>
            <a:ext cx="33162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398217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1"/>
        <p:cNvGrpSpPr/>
        <p:nvPr/>
      </p:nvGrpSpPr>
      <p:grpSpPr>
        <a:xfrm>
          <a:off x="0" y="0"/>
          <a:ext cx="0" cy="0"/>
          <a:chOff x="0" y="0"/>
          <a:chExt cx="0" cy="0"/>
        </a:xfrm>
      </p:grpSpPr>
      <p:sp>
        <p:nvSpPr>
          <p:cNvPr id="60" name="Google Shape;2503;p36"/>
          <p:cNvSpPr/>
          <p:nvPr/>
        </p:nvSpPr>
        <p:spPr>
          <a:xfrm rot="5400000">
            <a:off x="561679" y="640183"/>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6;p36"/>
          <p:cNvSpPr txBox="1">
            <a:spLocks/>
          </p:cNvSpPr>
          <p:nvPr/>
        </p:nvSpPr>
        <p:spPr>
          <a:xfrm>
            <a:off x="381591" y="785536"/>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04</a:t>
            </a:r>
            <a:endParaRPr lang="en" sz="1200" dirty="0">
              <a:solidFill>
                <a:schemeClr val="lt1"/>
              </a:solidFill>
              <a:latin typeface="Orbitron Regular"/>
              <a:ea typeface="Orbitron Regular"/>
              <a:cs typeface="Orbitron Regular"/>
              <a:sym typeface="Orbitron Regular"/>
            </a:endParaRPr>
          </a:p>
        </p:txBody>
      </p:sp>
      <p:sp>
        <p:nvSpPr>
          <p:cNvPr id="65" name="Google Shape;2597;p41"/>
          <p:cNvSpPr txBox="1">
            <a:spLocks noGrp="1"/>
          </p:cNvSpPr>
          <p:nvPr>
            <p:ph type="title"/>
          </p:nvPr>
        </p:nvSpPr>
        <p:spPr>
          <a:xfrm>
            <a:off x="4906182" y="93805"/>
            <a:ext cx="4053441" cy="6866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Results</a:t>
            </a:r>
            <a:endParaRPr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963" y="1328799"/>
            <a:ext cx="6862183" cy="7357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267" y="2228219"/>
            <a:ext cx="2467879" cy="6407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69" name="Google Shape;8058;p63"/>
          <p:cNvGrpSpPr/>
          <p:nvPr/>
        </p:nvGrpSpPr>
        <p:grpSpPr>
          <a:xfrm>
            <a:off x="297122" y="1813502"/>
            <a:ext cx="1801525" cy="2849778"/>
            <a:chOff x="1002229" y="1542724"/>
            <a:chExt cx="1801525" cy="2849778"/>
          </a:xfrm>
        </p:grpSpPr>
        <p:sp>
          <p:nvSpPr>
            <p:cNvPr id="70" name="Google Shape;8059;p63"/>
            <p:cNvSpPr/>
            <p:nvPr/>
          </p:nvSpPr>
          <p:spPr>
            <a:xfrm>
              <a:off x="1002229" y="1542724"/>
              <a:ext cx="1801525" cy="2849778"/>
            </a:xfrm>
            <a:custGeom>
              <a:avLst/>
              <a:gdLst/>
              <a:ahLst/>
              <a:cxnLst/>
              <a:rect l="l" t="t" r="r" b="b"/>
              <a:pathLst>
                <a:path w="71284" h="112762" extrusionOk="0">
                  <a:moveTo>
                    <a:pt x="33233" y="0"/>
                  </a:moveTo>
                  <a:cubicBezTo>
                    <a:pt x="24128" y="0"/>
                    <a:pt x="22128" y="6626"/>
                    <a:pt x="21469" y="8958"/>
                  </a:cubicBezTo>
                  <a:cubicBezTo>
                    <a:pt x="20788" y="11339"/>
                    <a:pt x="22134" y="12004"/>
                    <a:pt x="22096" y="14347"/>
                  </a:cubicBezTo>
                  <a:cubicBezTo>
                    <a:pt x="22057" y="16668"/>
                    <a:pt x="19404" y="18238"/>
                    <a:pt x="19567" y="19104"/>
                  </a:cubicBezTo>
                  <a:cubicBezTo>
                    <a:pt x="19709" y="19791"/>
                    <a:pt x="21158" y="19867"/>
                    <a:pt x="21807" y="19867"/>
                  </a:cubicBezTo>
                  <a:cubicBezTo>
                    <a:pt x="21992" y="19867"/>
                    <a:pt x="22112" y="19862"/>
                    <a:pt x="22112" y="19862"/>
                  </a:cubicBezTo>
                  <a:lnTo>
                    <a:pt x="22112" y="19862"/>
                  </a:lnTo>
                  <a:cubicBezTo>
                    <a:pt x="22499" y="20706"/>
                    <a:pt x="21447" y="21333"/>
                    <a:pt x="21431" y="21850"/>
                  </a:cubicBezTo>
                  <a:cubicBezTo>
                    <a:pt x="21414" y="22368"/>
                    <a:pt x="22079" y="22717"/>
                    <a:pt x="22079" y="22717"/>
                  </a:cubicBezTo>
                  <a:cubicBezTo>
                    <a:pt x="22079" y="22717"/>
                    <a:pt x="21431" y="23011"/>
                    <a:pt x="22079" y="23768"/>
                  </a:cubicBezTo>
                  <a:cubicBezTo>
                    <a:pt x="22722" y="24542"/>
                    <a:pt x="22112" y="24711"/>
                    <a:pt x="22079" y="26073"/>
                  </a:cubicBezTo>
                  <a:cubicBezTo>
                    <a:pt x="22047" y="27196"/>
                    <a:pt x="23447" y="27430"/>
                    <a:pt x="24973" y="27430"/>
                  </a:cubicBezTo>
                  <a:cubicBezTo>
                    <a:pt x="25327" y="27430"/>
                    <a:pt x="25692" y="27419"/>
                    <a:pt x="26041" y="27403"/>
                  </a:cubicBezTo>
                  <a:cubicBezTo>
                    <a:pt x="26144" y="27397"/>
                    <a:pt x="26242" y="27397"/>
                    <a:pt x="26340" y="27397"/>
                  </a:cubicBezTo>
                  <a:cubicBezTo>
                    <a:pt x="28030" y="27397"/>
                    <a:pt x="28929" y="28171"/>
                    <a:pt x="29343" y="30024"/>
                  </a:cubicBezTo>
                  <a:cubicBezTo>
                    <a:pt x="29806" y="31975"/>
                    <a:pt x="28329" y="32787"/>
                    <a:pt x="28329" y="32787"/>
                  </a:cubicBezTo>
                  <a:cubicBezTo>
                    <a:pt x="28329" y="32787"/>
                    <a:pt x="24809" y="33620"/>
                    <a:pt x="22243" y="34890"/>
                  </a:cubicBezTo>
                  <a:cubicBezTo>
                    <a:pt x="19682" y="36187"/>
                    <a:pt x="18646" y="36824"/>
                    <a:pt x="13813" y="37789"/>
                  </a:cubicBezTo>
                  <a:cubicBezTo>
                    <a:pt x="8964" y="38742"/>
                    <a:pt x="5994" y="46049"/>
                    <a:pt x="5923" y="53612"/>
                  </a:cubicBezTo>
                  <a:cubicBezTo>
                    <a:pt x="5863" y="61170"/>
                    <a:pt x="5351" y="63034"/>
                    <a:pt x="5182" y="67295"/>
                  </a:cubicBezTo>
                  <a:cubicBezTo>
                    <a:pt x="5019" y="71572"/>
                    <a:pt x="6179" y="74357"/>
                    <a:pt x="4277" y="79027"/>
                  </a:cubicBezTo>
                  <a:cubicBezTo>
                    <a:pt x="2398" y="83707"/>
                    <a:pt x="1014" y="95183"/>
                    <a:pt x="1351" y="100179"/>
                  </a:cubicBezTo>
                  <a:cubicBezTo>
                    <a:pt x="1662" y="105198"/>
                    <a:pt x="185" y="112298"/>
                    <a:pt x="0" y="112756"/>
                  </a:cubicBezTo>
                  <a:lnTo>
                    <a:pt x="6729" y="112756"/>
                  </a:lnTo>
                  <a:cubicBezTo>
                    <a:pt x="6729" y="112756"/>
                    <a:pt x="9923" y="103460"/>
                    <a:pt x="11138" y="101155"/>
                  </a:cubicBezTo>
                  <a:cubicBezTo>
                    <a:pt x="12358" y="98834"/>
                    <a:pt x="14091" y="88045"/>
                    <a:pt x="14037" y="86018"/>
                  </a:cubicBezTo>
                  <a:cubicBezTo>
                    <a:pt x="13960" y="84007"/>
                    <a:pt x="14587" y="75207"/>
                    <a:pt x="14941" y="74264"/>
                  </a:cubicBezTo>
                  <a:cubicBezTo>
                    <a:pt x="15181" y="73637"/>
                    <a:pt x="15955" y="59476"/>
                    <a:pt x="15955" y="59476"/>
                  </a:cubicBezTo>
                  <a:cubicBezTo>
                    <a:pt x="15955" y="59476"/>
                    <a:pt x="18554" y="72112"/>
                    <a:pt x="18592" y="77239"/>
                  </a:cubicBezTo>
                  <a:cubicBezTo>
                    <a:pt x="18608" y="82367"/>
                    <a:pt x="18298" y="86628"/>
                    <a:pt x="18074" y="89434"/>
                  </a:cubicBezTo>
                  <a:cubicBezTo>
                    <a:pt x="17851" y="92219"/>
                    <a:pt x="17006" y="96698"/>
                    <a:pt x="16914" y="98970"/>
                  </a:cubicBezTo>
                  <a:cubicBezTo>
                    <a:pt x="16821" y="101253"/>
                    <a:pt x="14609" y="105198"/>
                    <a:pt x="15693" y="112761"/>
                  </a:cubicBezTo>
                  <a:lnTo>
                    <a:pt x="55569" y="112761"/>
                  </a:lnTo>
                  <a:cubicBezTo>
                    <a:pt x="56659" y="105203"/>
                    <a:pt x="54446" y="101253"/>
                    <a:pt x="54354" y="98970"/>
                  </a:cubicBezTo>
                  <a:cubicBezTo>
                    <a:pt x="54261" y="96698"/>
                    <a:pt x="53433" y="92219"/>
                    <a:pt x="53193" y="89434"/>
                  </a:cubicBezTo>
                  <a:cubicBezTo>
                    <a:pt x="52970" y="86628"/>
                    <a:pt x="52654" y="82367"/>
                    <a:pt x="52692" y="77239"/>
                  </a:cubicBezTo>
                  <a:cubicBezTo>
                    <a:pt x="52713" y="72112"/>
                    <a:pt x="55313" y="59481"/>
                    <a:pt x="55313" y="59481"/>
                  </a:cubicBezTo>
                  <a:cubicBezTo>
                    <a:pt x="55313" y="59481"/>
                    <a:pt x="56086" y="73648"/>
                    <a:pt x="56326" y="74270"/>
                  </a:cubicBezTo>
                  <a:cubicBezTo>
                    <a:pt x="56675" y="75212"/>
                    <a:pt x="57301" y="84012"/>
                    <a:pt x="57231" y="86018"/>
                  </a:cubicBezTo>
                  <a:cubicBezTo>
                    <a:pt x="57176" y="88045"/>
                    <a:pt x="58909" y="98839"/>
                    <a:pt x="60124" y="101160"/>
                  </a:cubicBezTo>
                  <a:cubicBezTo>
                    <a:pt x="61345" y="103465"/>
                    <a:pt x="64554" y="112761"/>
                    <a:pt x="64554" y="112761"/>
                  </a:cubicBezTo>
                  <a:lnTo>
                    <a:pt x="71284" y="112761"/>
                  </a:lnTo>
                  <a:cubicBezTo>
                    <a:pt x="71082" y="112298"/>
                    <a:pt x="69605" y="105203"/>
                    <a:pt x="69938" y="100185"/>
                  </a:cubicBezTo>
                  <a:cubicBezTo>
                    <a:pt x="70248" y="95183"/>
                    <a:pt x="68870" y="83713"/>
                    <a:pt x="66984" y="79027"/>
                  </a:cubicBezTo>
                  <a:cubicBezTo>
                    <a:pt x="65088" y="74362"/>
                    <a:pt x="66249" y="71578"/>
                    <a:pt x="66085" y="67300"/>
                  </a:cubicBezTo>
                  <a:cubicBezTo>
                    <a:pt x="65916" y="63039"/>
                    <a:pt x="65638" y="59683"/>
                    <a:pt x="65568" y="52119"/>
                  </a:cubicBezTo>
                  <a:cubicBezTo>
                    <a:pt x="65513" y="44534"/>
                    <a:pt x="62336" y="37696"/>
                    <a:pt x="57487" y="36715"/>
                  </a:cubicBezTo>
                  <a:cubicBezTo>
                    <a:pt x="52654" y="35762"/>
                    <a:pt x="52049" y="34541"/>
                    <a:pt x="49482" y="33266"/>
                  </a:cubicBezTo>
                  <a:cubicBezTo>
                    <a:pt x="47842" y="32432"/>
                    <a:pt x="46262" y="31490"/>
                    <a:pt x="44742" y="30449"/>
                  </a:cubicBezTo>
                  <a:cubicBezTo>
                    <a:pt x="42251" y="29670"/>
                    <a:pt x="43156" y="27032"/>
                    <a:pt x="43156" y="24139"/>
                  </a:cubicBezTo>
                  <a:cubicBezTo>
                    <a:pt x="43156" y="21262"/>
                    <a:pt x="47363" y="19622"/>
                    <a:pt x="47858" y="12762"/>
                  </a:cubicBezTo>
                  <a:cubicBezTo>
                    <a:pt x="48360" y="5879"/>
                    <a:pt x="43712" y="365"/>
                    <a:pt x="33974" y="16"/>
                  </a:cubicBezTo>
                  <a:cubicBezTo>
                    <a:pt x="33718" y="5"/>
                    <a:pt x="33473" y="0"/>
                    <a:pt x="332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060;p63"/>
            <p:cNvSpPr/>
            <p:nvPr/>
          </p:nvSpPr>
          <p:spPr>
            <a:xfrm>
              <a:off x="1586934" y="1597666"/>
              <a:ext cx="592312" cy="519173"/>
            </a:xfrm>
            <a:custGeom>
              <a:avLst/>
              <a:gdLst/>
              <a:ahLst/>
              <a:cxnLst/>
              <a:rect l="l" t="t" r="r" b="b"/>
              <a:pathLst>
                <a:path w="23437" h="20543" extrusionOk="0">
                  <a:moveTo>
                    <a:pt x="11144" y="0"/>
                  </a:moveTo>
                  <a:cubicBezTo>
                    <a:pt x="4392" y="0"/>
                    <a:pt x="605" y="2681"/>
                    <a:pt x="306" y="6621"/>
                  </a:cubicBezTo>
                  <a:cubicBezTo>
                    <a:pt x="0" y="10620"/>
                    <a:pt x="1815" y="11912"/>
                    <a:pt x="4376" y="11912"/>
                  </a:cubicBezTo>
                  <a:cubicBezTo>
                    <a:pt x="4621" y="11912"/>
                    <a:pt x="4877" y="11901"/>
                    <a:pt x="5139" y="11873"/>
                  </a:cubicBezTo>
                  <a:cubicBezTo>
                    <a:pt x="5139" y="11873"/>
                    <a:pt x="5362" y="11857"/>
                    <a:pt x="5656" y="11857"/>
                  </a:cubicBezTo>
                  <a:cubicBezTo>
                    <a:pt x="6234" y="11857"/>
                    <a:pt x="7073" y="11928"/>
                    <a:pt x="7073" y="12298"/>
                  </a:cubicBezTo>
                  <a:cubicBezTo>
                    <a:pt x="7073" y="12854"/>
                    <a:pt x="6888" y="14364"/>
                    <a:pt x="8125" y="14402"/>
                  </a:cubicBezTo>
                  <a:cubicBezTo>
                    <a:pt x="8539" y="14418"/>
                    <a:pt x="8926" y="14429"/>
                    <a:pt x="9258" y="14429"/>
                  </a:cubicBezTo>
                  <a:cubicBezTo>
                    <a:pt x="9923" y="14429"/>
                    <a:pt x="10375" y="14402"/>
                    <a:pt x="10375" y="14402"/>
                  </a:cubicBezTo>
                  <a:cubicBezTo>
                    <a:pt x="10375" y="14402"/>
                    <a:pt x="10724" y="16096"/>
                    <a:pt x="11465" y="16451"/>
                  </a:cubicBezTo>
                  <a:cubicBezTo>
                    <a:pt x="12201" y="16821"/>
                    <a:pt x="11906" y="17480"/>
                    <a:pt x="12130" y="17867"/>
                  </a:cubicBezTo>
                  <a:cubicBezTo>
                    <a:pt x="12348" y="18238"/>
                    <a:pt x="13236" y="18663"/>
                    <a:pt x="13585" y="19230"/>
                  </a:cubicBezTo>
                  <a:cubicBezTo>
                    <a:pt x="13939" y="19785"/>
                    <a:pt x="14086" y="20521"/>
                    <a:pt x="14674" y="20543"/>
                  </a:cubicBezTo>
                  <a:lnTo>
                    <a:pt x="14707" y="20543"/>
                  </a:lnTo>
                  <a:cubicBezTo>
                    <a:pt x="15301" y="20543"/>
                    <a:pt x="15759" y="20047"/>
                    <a:pt x="15377" y="19268"/>
                  </a:cubicBezTo>
                  <a:cubicBezTo>
                    <a:pt x="14969" y="18456"/>
                    <a:pt x="14582" y="17737"/>
                    <a:pt x="14843" y="17666"/>
                  </a:cubicBezTo>
                  <a:cubicBezTo>
                    <a:pt x="14854" y="17660"/>
                    <a:pt x="14860" y="17660"/>
                    <a:pt x="14871" y="17666"/>
                  </a:cubicBezTo>
                  <a:cubicBezTo>
                    <a:pt x="15099" y="17666"/>
                    <a:pt x="16009" y="17971"/>
                    <a:pt x="16985" y="17971"/>
                  </a:cubicBezTo>
                  <a:cubicBezTo>
                    <a:pt x="17562" y="17971"/>
                    <a:pt x="18162" y="17862"/>
                    <a:pt x="18663" y="17519"/>
                  </a:cubicBezTo>
                  <a:cubicBezTo>
                    <a:pt x="20064" y="16560"/>
                    <a:pt x="21998" y="15361"/>
                    <a:pt x="21077" y="12576"/>
                  </a:cubicBezTo>
                  <a:lnTo>
                    <a:pt x="21132" y="12576"/>
                  </a:lnTo>
                  <a:cubicBezTo>
                    <a:pt x="21437" y="12576"/>
                    <a:pt x="22984" y="12457"/>
                    <a:pt x="23197" y="10048"/>
                  </a:cubicBezTo>
                  <a:cubicBezTo>
                    <a:pt x="23436" y="7373"/>
                    <a:pt x="21851" y="807"/>
                    <a:pt x="13568" y="104"/>
                  </a:cubicBezTo>
                  <a:cubicBezTo>
                    <a:pt x="12724" y="33"/>
                    <a:pt x="11912" y="0"/>
                    <a:pt x="1114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061;p63"/>
            <p:cNvSpPr/>
            <p:nvPr/>
          </p:nvSpPr>
          <p:spPr>
            <a:xfrm>
              <a:off x="1915375" y="2556935"/>
              <a:ext cx="398547" cy="598251"/>
            </a:xfrm>
            <a:custGeom>
              <a:avLst/>
              <a:gdLst/>
              <a:ahLst/>
              <a:cxnLst/>
              <a:rect l="l" t="t" r="r" b="b"/>
              <a:pathLst>
                <a:path w="15770" h="23672" extrusionOk="0">
                  <a:moveTo>
                    <a:pt x="4833" y="6"/>
                  </a:moveTo>
                  <a:cubicBezTo>
                    <a:pt x="4131" y="6"/>
                    <a:pt x="2730" y="235"/>
                    <a:pt x="2267" y="1968"/>
                  </a:cubicBezTo>
                  <a:cubicBezTo>
                    <a:pt x="1657" y="4311"/>
                    <a:pt x="126" y="7226"/>
                    <a:pt x="905" y="10583"/>
                  </a:cubicBezTo>
                  <a:cubicBezTo>
                    <a:pt x="1662" y="13939"/>
                    <a:pt x="0" y="16871"/>
                    <a:pt x="1733" y="18718"/>
                  </a:cubicBezTo>
                  <a:cubicBezTo>
                    <a:pt x="3411" y="20516"/>
                    <a:pt x="7405" y="23671"/>
                    <a:pt x="11312" y="23671"/>
                  </a:cubicBezTo>
                  <a:cubicBezTo>
                    <a:pt x="11454" y="23671"/>
                    <a:pt x="11590" y="23666"/>
                    <a:pt x="11732" y="23660"/>
                  </a:cubicBezTo>
                  <a:cubicBezTo>
                    <a:pt x="15770" y="23420"/>
                    <a:pt x="15677" y="19879"/>
                    <a:pt x="14990" y="18533"/>
                  </a:cubicBezTo>
                  <a:cubicBezTo>
                    <a:pt x="14331" y="17187"/>
                    <a:pt x="12800" y="14310"/>
                    <a:pt x="12669" y="12631"/>
                  </a:cubicBezTo>
                  <a:cubicBezTo>
                    <a:pt x="12538" y="10970"/>
                    <a:pt x="10588" y="1733"/>
                    <a:pt x="5253" y="33"/>
                  </a:cubicBezTo>
                  <a:cubicBezTo>
                    <a:pt x="5117" y="12"/>
                    <a:pt x="4975" y="1"/>
                    <a:pt x="4833" y="6"/>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062;p63"/>
            <p:cNvSpPr/>
            <p:nvPr/>
          </p:nvSpPr>
          <p:spPr>
            <a:xfrm>
              <a:off x="1457614" y="2541114"/>
              <a:ext cx="398977" cy="598225"/>
            </a:xfrm>
            <a:custGeom>
              <a:avLst/>
              <a:gdLst/>
              <a:ahLst/>
              <a:cxnLst/>
              <a:rect l="l" t="t" r="r" b="b"/>
              <a:pathLst>
                <a:path w="15787" h="23671" extrusionOk="0">
                  <a:moveTo>
                    <a:pt x="10970" y="0"/>
                  </a:moveTo>
                  <a:cubicBezTo>
                    <a:pt x="10822" y="0"/>
                    <a:pt x="10675" y="11"/>
                    <a:pt x="10534" y="33"/>
                  </a:cubicBezTo>
                  <a:cubicBezTo>
                    <a:pt x="5183" y="1733"/>
                    <a:pt x="3243" y="10953"/>
                    <a:pt x="3118" y="12631"/>
                  </a:cubicBezTo>
                  <a:cubicBezTo>
                    <a:pt x="2987" y="14293"/>
                    <a:pt x="1456" y="17186"/>
                    <a:pt x="775" y="18532"/>
                  </a:cubicBezTo>
                  <a:cubicBezTo>
                    <a:pt x="110" y="19862"/>
                    <a:pt x="1" y="23420"/>
                    <a:pt x="4038" y="23660"/>
                  </a:cubicBezTo>
                  <a:cubicBezTo>
                    <a:pt x="4175" y="23665"/>
                    <a:pt x="4316" y="23670"/>
                    <a:pt x="4458" y="23670"/>
                  </a:cubicBezTo>
                  <a:cubicBezTo>
                    <a:pt x="8370" y="23670"/>
                    <a:pt x="12381" y="20515"/>
                    <a:pt x="14054" y="18717"/>
                  </a:cubicBezTo>
                  <a:cubicBezTo>
                    <a:pt x="15786" y="16854"/>
                    <a:pt x="14108" y="13922"/>
                    <a:pt x="14882" y="10582"/>
                  </a:cubicBezTo>
                  <a:cubicBezTo>
                    <a:pt x="15661" y="7225"/>
                    <a:pt x="14130" y="4310"/>
                    <a:pt x="13498" y="1951"/>
                  </a:cubicBezTo>
                  <a:cubicBezTo>
                    <a:pt x="13046" y="234"/>
                    <a:pt x="11683" y="0"/>
                    <a:pt x="1097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063;p63"/>
            <p:cNvSpPr/>
            <p:nvPr/>
          </p:nvSpPr>
          <p:spPr>
            <a:xfrm>
              <a:off x="1836045" y="2217070"/>
              <a:ext cx="115698" cy="519198"/>
            </a:xfrm>
            <a:custGeom>
              <a:avLst/>
              <a:gdLst/>
              <a:ahLst/>
              <a:cxnLst/>
              <a:rect l="l" t="t" r="r" b="b"/>
              <a:pathLst>
                <a:path w="4578" h="20544" extrusionOk="0">
                  <a:moveTo>
                    <a:pt x="3210" y="1"/>
                  </a:moveTo>
                  <a:cubicBezTo>
                    <a:pt x="3210" y="1"/>
                    <a:pt x="2104" y="611"/>
                    <a:pt x="774" y="682"/>
                  </a:cubicBezTo>
                  <a:cubicBezTo>
                    <a:pt x="774" y="682"/>
                    <a:pt x="1663" y="9700"/>
                    <a:pt x="1237" y="13225"/>
                  </a:cubicBezTo>
                  <a:cubicBezTo>
                    <a:pt x="796" y="16767"/>
                    <a:pt x="1" y="18053"/>
                    <a:pt x="1" y="18053"/>
                  </a:cubicBezTo>
                  <a:cubicBezTo>
                    <a:pt x="17" y="18385"/>
                    <a:pt x="142" y="18484"/>
                    <a:pt x="289" y="18484"/>
                  </a:cubicBezTo>
                  <a:cubicBezTo>
                    <a:pt x="507" y="18484"/>
                    <a:pt x="774" y="18255"/>
                    <a:pt x="774" y="18255"/>
                  </a:cubicBezTo>
                  <a:lnTo>
                    <a:pt x="1368" y="17132"/>
                  </a:lnTo>
                  <a:cubicBezTo>
                    <a:pt x="1417" y="17132"/>
                    <a:pt x="1461" y="17127"/>
                    <a:pt x="1504" y="17127"/>
                  </a:cubicBezTo>
                  <a:cubicBezTo>
                    <a:pt x="2349" y="17127"/>
                    <a:pt x="2382" y="17612"/>
                    <a:pt x="2382" y="17612"/>
                  </a:cubicBezTo>
                  <a:lnTo>
                    <a:pt x="2197" y="18091"/>
                  </a:lnTo>
                  <a:lnTo>
                    <a:pt x="3946" y="20543"/>
                  </a:lnTo>
                  <a:lnTo>
                    <a:pt x="4578" y="18048"/>
                  </a:lnTo>
                  <a:cubicBezTo>
                    <a:pt x="4578" y="18048"/>
                    <a:pt x="2970" y="16375"/>
                    <a:pt x="3248" y="11874"/>
                  </a:cubicBezTo>
                  <a:cubicBezTo>
                    <a:pt x="3542" y="7395"/>
                    <a:pt x="3210" y="1"/>
                    <a:pt x="321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064;p63"/>
            <p:cNvSpPr/>
            <p:nvPr/>
          </p:nvSpPr>
          <p:spPr>
            <a:xfrm>
              <a:off x="1625348" y="3061652"/>
              <a:ext cx="645055" cy="415076"/>
            </a:xfrm>
            <a:custGeom>
              <a:avLst/>
              <a:gdLst/>
              <a:ahLst/>
              <a:cxnLst/>
              <a:rect l="l" t="t" r="r" b="b"/>
              <a:pathLst>
                <a:path w="25524" h="16424" extrusionOk="0">
                  <a:moveTo>
                    <a:pt x="18331" y="0"/>
                  </a:moveTo>
                  <a:cubicBezTo>
                    <a:pt x="15552" y="0"/>
                    <a:pt x="12511" y="1003"/>
                    <a:pt x="10975" y="1493"/>
                  </a:cubicBezTo>
                  <a:cubicBezTo>
                    <a:pt x="9411" y="1989"/>
                    <a:pt x="6736" y="1826"/>
                    <a:pt x="3989" y="2065"/>
                  </a:cubicBezTo>
                  <a:cubicBezTo>
                    <a:pt x="1238" y="2305"/>
                    <a:pt x="1" y="4060"/>
                    <a:pt x="633" y="4812"/>
                  </a:cubicBezTo>
                  <a:cubicBezTo>
                    <a:pt x="1259" y="5553"/>
                    <a:pt x="4098" y="4648"/>
                    <a:pt x="5482" y="6310"/>
                  </a:cubicBezTo>
                  <a:cubicBezTo>
                    <a:pt x="6883" y="7967"/>
                    <a:pt x="8746" y="8871"/>
                    <a:pt x="9814" y="9389"/>
                  </a:cubicBezTo>
                  <a:cubicBezTo>
                    <a:pt x="10147" y="9536"/>
                    <a:pt x="10702" y="9776"/>
                    <a:pt x="11329" y="10086"/>
                  </a:cubicBezTo>
                  <a:cubicBezTo>
                    <a:pt x="11694" y="10255"/>
                    <a:pt x="12081" y="10440"/>
                    <a:pt x="12490" y="10642"/>
                  </a:cubicBezTo>
                  <a:cubicBezTo>
                    <a:pt x="13579" y="11231"/>
                    <a:pt x="14702" y="11917"/>
                    <a:pt x="15290" y="12598"/>
                  </a:cubicBezTo>
                  <a:cubicBezTo>
                    <a:pt x="16435" y="13982"/>
                    <a:pt x="20402" y="15677"/>
                    <a:pt x="21933" y="16249"/>
                  </a:cubicBezTo>
                  <a:cubicBezTo>
                    <a:pt x="22200" y="16358"/>
                    <a:pt x="22489" y="16418"/>
                    <a:pt x="22783" y="16423"/>
                  </a:cubicBezTo>
                  <a:cubicBezTo>
                    <a:pt x="23824" y="16423"/>
                    <a:pt x="24527" y="15519"/>
                    <a:pt x="24810" y="13944"/>
                  </a:cubicBezTo>
                  <a:cubicBezTo>
                    <a:pt x="25175" y="11966"/>
                    <a:pt x="25050" y="8392"/>
                    <a:pt x="25284" y="5106"/>
                  </a:cubicBezTo>
                  <a:cubicBezTo>
                    <a:pt x="25524" y="1809"/>
                    <a:pt x="22739" y="387"/>
                    <a:pt x="22739" y="387"/>
                  </a:cubicBezTo>
                  <a:cubicBezTo>
                    <a:pt x="22739" y="387"/>
                    <a:pt x="21230" y="38"/>
                    <a:pt x="1840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065;p63"/>
            <p:cNvSpPr/>
            <p:nvPr/>
          </p:nvSpPr>
          <p:spPr>
            <a:xfrm>
              <a:off x="1523727" y="3044441"/>
              <a:ext cx="358465" cy="579776"/>
            </a:xfrm>
            <a:custGeom>
              <a:avLst/>
              <a:gdLst/>
              <a:ahLst/>
              <a:cxnLst/>
              <a:rect l="l" t="t" r="r" b="b"/>
              <a:pathLst>
                <a:path w="14184" h="22941" extrusionOk="0">
                  <a:moveTo>
                    <a:pt x="10163" y="0"/>
                  </a:moveTo>
                  <a:lnTo>
                    <a:pt x="8190" y="1493"/>
                  </a:lnTo>
                  <a:cubicBezTo>
                    <a:pt x="7302" y="1199"/>
                    <a:pt x="6528" y="1074"/>
                    <a:pt x="5842" y="1074"/>
                  </a:cubicBezTo>
                  <a:cubicBezTo>
                    <a:pt x="4016" y="1074"/>
                    <a:pt x="2790" y="1984"/>
                    <a:pt x="1624" y="3133"/>
                  </a:cubicBezTo>
                  <a:cubicBezTo>
                    <a:pt x="0" y="4719"/>
                    <a:pt x="60" y="9569"/>
                    <a:pt x="2049" y="12260"/>
                  </a:cubicBezTo>
                  <a:cubicBezTo>
                    <a:pt x="4038" y="14952"/>
                    <a:pt x="8354" y="15748"/>
                    <a:pt x="10310" y="16118"/>
                  </a:cubicBezTo>
                  <a:cubicBezTo>
                    <a:pt x="12288" y="16483"/>
                    <a:pt x="11803" y="17442"/>
                    <a:pt x="11770" y="18238"/>
                  </a:cubicBezTo>
                  <a:cubicBezTo>
                    <a:pt x="11710" y="19028"/>
                    <a:pt x="8724" y="21131"/>
                    <a:pt x="8833" y="22074"/>
                  </a:cubicBezTo>
                  <a:cubicBezTo>
                    <a:pt x="8915" y="22886"/>
                    <a:pt x="9999" y="22940"/>
                    <a:pt x="10293" y="22940"/>
                  </a:cubicBezTo>
                  <a:lnTo>
                    <a:pt x="10364" y="22940"/>
                  </a:lnTo>
                  <a:cubicBezTo>
                    <a:pt x="10364" y="22940"/>
                    <a:pt x="10773" y="21889"/>
                    <a:pt x="11863" y="20695"/>
                  </a:cubicBezTo>
                  <a:cubicBezTo>
                    <a:pt x="12953" y="19475"/>
                    <a:pt x="14108" y="18630"/>
                    <a:pt x="14021" y="16837"/>
                  </a:cubicBezTo>
                  <a:cubicBezTo>
                    <a:pt x="13928" y="15067"/>
                    <a:pt x="12468" y="14533"/>
                    <a:pt x="12468" y="14533"/>
                  </a:cubicBezTo>
                  <a:cubicBezTo>
                    <a:pt x="12468" y="14533"/>
                    <a:pt x="14184" y="13922"/>
                    <a:pt x="13388" y="11786"/>
                  </a:cubicBezTo>
                  <a:cubicBezTo>
                    <a:pt x="12598" y="9645"/>
                    <a:pt x="8691" y="10958"/>
                    <a:pt x="8724" y="8893"/>
                  </a:cubicBezTo>
                  <a:cubicBezTo>
                    <a:pt x="8779" y="6844"/>
                    <a:pt x="7934" y="5329"/>
                    <a:pt x="9165" y="3744"/>
                  </a:cubicBezTo>
                  <a:cubicBezTo>
                    <a:pt x="10386" y="2180"/>
                    <a:pt x="11291" y="202"/>
                    <a:pt x="11291" y="202"/>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8066;p63"/>
            <p:cNvGrpSpPr/>
            <p:nvPr/>
          </p:nvGrpSpPr>
          <p:grpSpPr>
            <a:xfrm>
              <a:off x="1675337" y="3316550"/>
              <a:ext cx="437113" cy="383257"/>
              <a:chOff x="1675337" y="3316550"/>
              <a:chExt cx="437113" cy="383257"/>
            </a:xfrm>
          </p:grpSpPr>
          <p:sp>
            <p:nvSpPr>
              <p:cNvPr id="80" name="Google Shape;8067;p63"/>
              <p:cNvSpPr/>
              <p:nvPr/>
            </p:nvSpPr>
            <p:spPr>
              <a:xfrm>
                <a:off x="1948836" y="3389941"/>
                <a:ext cx="163614" cy="233998"/>
              </a:xfrm>
              <a:custGeom>
                <a:avLst/>
                <a:gdLst/>
                <a:ahLst/>
                <a:cxnLst/>
                <a:rect l="l" t="t" r="r" b="b"/>
                <a:pathLst>
                  <a:path w="6474" h="9259" extrusionOk="0">
                    <a:moveTo>
                      <a:pt x="3286" y="1"/>
                    </a:moveTo>
                    <a:cubicBezTo>
                      <a:pt x="2316" y="1"/>
                      <a:pt x="1052" y="273"/>
                      <a:pt x="594" y="1505"/>
                    </a:cubicBezTo>
                    <a:cubicBezTo>
                      <a:pt x="0" y="3096"/>
                      <a:pt x="1717" y="3940"/>
                      <a:pt x="1717" y="3940"/>
                    </a:cubicBezTo>
                    <a:cubicBezTo>
                      <a:pt x="1493" y="4496"/>
                      <a:pt x="1771" y="4845"/>
                      <a:pt x="1771" y="4845"/>
                    </a:cubicBezTo>
                    <a:cubicBezTo>
                      <a:pt x="1477" y="5401"/>
                      <a:pt x="1717" y="5673"/>
                      <a:pt x="1717" y="5673"/>
                    </a:cubicBezTo>
                    <a:cubicBezTo>
                      <a:pt x="1205" y="6109"/>
                      <a:pt x="916" y="6752"/>
                      <a:pt x="921" y="7428"/>
                    </a:cubicBezTo>
                    <a:cubicBezTo>
                      <a:pt x="921" y="8338"/>
                      <a:pt x="2049" y="9258"/>
                      <a:pt x="3428" y="9258"/>
                    </a:cubicBezTo>
                    <a:cubicBezTo>
                      <a:pt x="3836" y="9258"/>
                      <a:pt x="4234" y="9182"/>
                      <a:pt x="4610" y="9030"/>
                    </a:cubicBezTo>
                    <a:cubicBezTo>
                      <a:pt x="6474" y="8294"/>
                      <a:pt x="6179" y="6360"/>
                      <a:pt x="6141" y="3444"/>
                    </a:cubicBezTo>
                    <a:cubicBezTo>
                      <a:pt x="6109" y="513"/>
                      <a:pt x="4022" y="55"/>
                      <a:pt x="4022" y="55"/>
                    </a:cubicBezTo>
                    <a:cubicBezTo>
                      <a:pt x="3776" y="17"/>
                      <a:pt x="3531" y="1"/>
                      <a:pt x="32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068;p63"/>
              <p:cNvSpPr/>
              <p:nvPr/>
            </p:nvSpPr>
            <p:spPr>
              <a:xfrm>
                <a:off x="1675337" y="3384988"/>
                <a:ext cx="163639" cy="234124"/>
              </a:xfrm>
              <a:custGeom>
                <a:avLst/>
                <a:gdLst/>
                <a:ahLst/>
                <a:cxnLst/>
                <a:rect l="l" t="t" r="r" b="b"/>
                <a:pathLst>
                  <a:path w="6475" h="9264" extrusionOk="0">
                    <a:moveTo>
                      <a:pt x="3139" y="0"/>
                    </a:moveTo>
                    <a:cubicBezTo>
                      <a:pt x="2910" y="0"/>
                      <a:pt x="2676" y="17"/>
                      <a:pt x="2453" y="44"/>
                    </a:cubicBezTo>
                    <a:cubicBezTo>
                      <a:pt x="2453" y="44"/>
                      <a:pt x="366" y="502"/>
                      <a:pt x="328" y="3433"/>
                    </a:cubicBezTo>
                    <a:cubicBezTo>
                      <a:pt x="295" y="6370"/>
                      <a:pt x="1" y="8305"/>
                      <a:pt x="1859" y="9046"/>
                    </a:cubicBezTo>
                    <a:cubicBezTo>
                      <a:pt x="2229" y="9187"/>
                      <a:pt x="2627" y="9264"/>
                      <a:pt x="3025" y="9264"/>
                    </a:cubicBezTo>
                    <a:cubicBezTo>
                      <a:pt x="4414" y="9264"/>
                      <a:pt x="5548" y="8337"/>
                      <a:pt x="5548" y="7422"/>
                    </a:cubicBezTo>
                    <a:cubicBezTo>
                      <a:pt x="5559" y="6752"/>
                      <a:pt x="5270" y="6109"/>
                      <a:pt x="4758" y="5673"/>
                    </a:cubicBezTo>
                    <a:cubicBezTo>
                      <a:pt x="4758" y="5673"/>
                      <a:pt x="4997" y="5411"/>
                      <a:pt x="4703" y="4861"/>
                    </a:cubicBezTo>
                    <a:cubicBezTo>
                      <a:pt x="4703" y="4861"/>
                      <a:pt x="4976" y="4507"/>
                      <a:pt x="4758" y="3940"/>
                    </a:cubicBezTo>
                    <a:cubicBezTo>
                      <a:pt x="4758" y="3940"/>
                      <a:pt x="6474" y="3106"/>
                      <a:pt x="5880" y="1521"/>
                    </a:cubicBezTo>
                    <a:cubicBezTo>
                      <a:pt x="5417" y="262"/>
                      <a:pt x="4115" y="0"/>
                      <a:pt x="313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069;p63"/>
              <p:cNvSpPr/>
              <p:nvPr/>
            </p:nvSpPr>
            <p:spPr>
              <a:xfrm>
                <a:off x="1794193" y="3316550"/>
                <a:ext cx="199552" cy="383257"/>
              </a:xfrm>
              <a:custGeom>
                <a:avLst/>
                <a:gdLst/>
                <a:ahLst/>
                <a:cxnLst/>
                <a:rect l="l" t="t" r="r" b="b"/>
                <a:pathLst>
                  <a:path w="7896" h="15165" extrusionOk="0">
                    <a:moveTo>
                      <a:pt x="4648" y="0"/>
                    </a:moveTo>
                    <a:lnTo>
                      <a:pt x="4648" y="4191"/>
                    </a:lnTo>
                    <a:cubicBezTo>
                      <a:pt x="4648" y="4191"/>
                      <a:pt x="1733" y="6812"/>
                      <a:pt x="125" y="6959"/>
                    </a:cubicBezTo>
                    <a:lnTo>
                      <a:pt x="0" y="7563"/>
                    </a:lnTo>
                    <a:cubicBezTo>
                      <a:pt x="0" y="7563"/>
                      <a:pt x="2839" y="6719"/>
                      <a:pt x="4239" y="5558"/>
                    </a:cubicBezTo>
                    <a:lnTo>
                      <a:pt x="4239" y="5558"/>
                    </a:lnTo>
                    <a:cubicBezTo>
                      <a:pt x="4054" y="5722"/>
                      <a:pt x="1139" y="8283"/>
                      <a:pt x="55" y="8375"/>
                    </a:cubicBezTo>
                    <a:lnTo>
                      <a:pt x="550" y="8969"/>
                    </a:lnTo>
                    <a:cubicBezTo>
                      <a:pt x="550" y="8969"/>
                      <a:pt x="4169" y="7068"/>
                      <a:pt x="4299" y="6294"/>
                    </a:cubicBezTo>
                    <a:lnTo>
                      <a:pt x="4299" y="15165"/>
                    </a:lnTo>
                    <a:lnTo>
                      <a:pt x="5754" y="15165"/>
                    </a:lnTo>
                    <a:lnTo>
                      <a:pt x="5754" y="8081"/>
                    </a:lnTo>
                    <a:cubicBezTo>
                      <a:pt x="6283" y="8931"/>
                      <a:pt x="7187" y="8986"/>
                      <a:pt x="7416" y="8986"/>
                    </a:cubicBezTo>
                    <a:lnTo>
                      <a:pt x="7471" y="8986"/>
                    </a:lnTo>
                    <a:lnTo>
                      <a:pt x="7841" y="8577"/>
                    </a:lnTo>
                    <a:cubicBezTo>
                      <a:pt x="6713" y="8468"/>
                      <a:pt x="6217" y="7340"/>
                      <a:pt x="6217" y="7340"/>
                    </a:cubicBezTo>
                    <a:lnTo>
                      <a:pt x="6217" y="7340"/>
                    </a:lnTo>
                    <a:cubicBezTo>
                      <a:pt x="6768" y="7705"/>
                      <a:pt x="7405" y="7754"/>
                      <a:pt x="7716" y="7754"/>
                    </a:cubicBezTo>
                    <a:cubicBezTo>
                      <a:pt x="7825" y="7754"/>
                      <a:pt x="7896" y="7749"/>
                      <a:pt x="7896" y="7749"/>
                    </a:cubicBezTo>
                    <a:lnTo>
                      <a:pt x="7765" y="7155"/>
                    </a:lnTo>
                    <a:cubicBezTo>
                      <a:pt x="7667" y="7166"/>
                      <a:pt x="7569" y="7171"/>
                      <a:pt x="7471" y="7171"/>
                    </a:cubicBezTo>
                    <a:cubicBezTo>
                      <a:pt x="6081" y="7171"/>
                      <a:pt x="5792" y="5978"/>
                      <a:pt x="5792" y="5978"/>
                    </a:cubicBezTo>
                    <a:lnTo>
                      <a:pt x="5792" y="556"/>
                    </a:lnTo>
                    <a:cubicBezTo>
                      <a:pt x="5400" y="354"/>
                      <a:pt x="5013" y="175"/>
                      <a:pt x="4648"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8070;p63"/>
            <p:cNvSpPr/>
            <p:nvPr/>
          </p:nvSpPr>
          <p:spPr>
            <a:xfrm>
              <a:off x="1512152" y="3450115"/>
              <a:ext cx="732650" cy="863056"/>
            </a:xfrm>
            <a:custGeom>
              <a:avLst/>
              <a:gdLst/>
              <a:ahLst/>
              <a:cxnLst/>
              <a:rect l="l" t="t" r="r" b="b"/>
              <a:pathLst>
                <a:path w="28990" h="34150" extrusionOk="0">
                  <a:moveTo>
                    <a:pt x="2235" y="1"/>
                  </a:moveTo>
                  <a:cubicBezTo>
                    <a:pt x="1968" y="6"/>
                    <a:pt x="1695" y="44"/>
                    <a:pt x="1439" y="121"/>
                  </a:cubicBezTo>
                  <a:cubicBezTo>
                    <a:pt x="1" y="508"/>
                    <a:pt x="1014" y="2061"/>
                    <a:pt x="1090" y="2796"/>
                  </a:cubicBezTo>
                  <a:cubicBezTo>
                    <a:pt x="1145" y="3515"/>
                    <a:pt x="1586" y="4698"/>
                    <a:pt x="1586" y="4698"/>
                  </a:cubicBezTo>
                  <a:cubicBezTo>
                    <a:pt x="1363" y="5657"/>
                    <a:pt x="2305" y="6981"/>
                    <a:pt x="2305" y="6981"/>
                  </a:cubicBezTo>
                  <a:cubicBezTo>
                    <a:pt x="1842" y="8180"/>
                    <a:pt x="2398" y="8736"/>
                    <a:pt x="2398" y="8736"/>
                  </a:cubicBezTo>
                  <a:cubicBezTo>
                    <a:pt x="1919" y="9509"/>
                    <a:pt x="2414" y="10915"/>
                    <a:pt x="2414" y="10915"/>
                  </a:cubicBezTo>
                  <a:cubicBezTo>
                    <a:pt x="1510" y="12686"/>
                    <a:pt x="2289" y="13830"/>
                    <a:pt x="2289" y="13830"/>
                  </a:cubicBezTo>
                  <a:cubicBezTo>
                    <a:pt x="1641" y="14713"/>
                    <a:pt x="1973" y="16282"/>
                    <a:pt x="1973" y="16282"/>
                  </a:cubicBezTo>
                  <a:cubicBezTo>
                    <a:pt x="938" y="17917"/>
                    <a:pt x="1826" y="19781"/>
                    <a:pt x="1826" y="19781"/>
                  </a:cubicBezTo>
                  <a:cubicBezTo>
                    <a:pt x="1494" y="21077"/>
                    <a:pt x="1733" y="22380"/>
                    <a:pt x="1733" y="22380"/>
                  </a:cubicBezTo>
                  <a:cubicBezTo>
                    <a:pt x="1401" y="24298"/>
                    <a:pt x="2213" y="24963"/>
                    <a:pt x="2213" y="24963"/>
                  </a:cubicBezTo>
                  <a:cubicBezTo>
                    <a:pt x="2360" y="27584"/>
                    <a:pt x="4937" y="27954"/>
                    <a:pt x="4937" y="27954"/>
                  </a:cubicBezTo>
                  <a:cubicBezTo>
                    <a:pt x="5395" y="28880"/>
                    <a:pt x="6125" y="29158"/>
                    <a:pt x="6839" y="29158"/>
                  </a:cubicBezTo>
                  <a:cubicBezTo>
                    <a:pt x="7907" y="29158"/>
                    <a:pt x="8942" y="28526"/>
                    <a:pt x="8942" y="28526"/>
                  </a:cubicBezTo>
                  <a:cubicBezTo>
                    <a:pt x="9286" y="28641"/>
                    <a:pt x="9645" y="28706"/>
                    <a:pt x="10010" y="28717"/>
                  </a:cubicBezTo>
                  <a:cubicBezTo>
                    <a:pt x="10893" y="28717"/>
                    <a:pt x="11138" y="28177"/>
                    <a:pt x="11710" y="27954"/>
                  </a:cubicBezTo>
                  <a:cubicBezTo>
                    <a:pt x="11923" y="27861"/>
                    <a:pt x="12152" y="27812"/>
                    <a:pt x="12386" y="27801"/>
                  </a:cubicBezTo>
                  <a:cubicBezTo>
                    <a:pt x="12811" y="27801"/>
                    <a:pt x="13127" y="28030"/>
                    <a:pt x="13274" y="28581"/>
                  </a:cubicBezTo>
                  <a:cubicBezTo>
                    <a:pt x="13498" y="29393"/>
                    <a:pt x="13111" y="30646"/>
                    <a:pt x="12942" y="31899"/>
                  </a:cubicBezTo>
                  <a:cubicBezTo>
                    <a:pt x="12778" y="33136"/>
                    <a:pt x="13574" y="34150"/>
                    <a:pt x="13574" y="34150"/>
                  </a:cubicBezTo>
                  <a:lnTo>
                    <a:pt x="15454" y="34150"/>
                  </a:lnTo>
                  <a:cubicBezTo>
                    <a:pt x="15416" y="34150"/>
                    <a:pt x="15269" y="34111"/>
                    <a:pt x="15912" y="33005"/>
                  </a:cubicBezTo>
                  <a:cubicBezTo>
                    <a:pt x="16615" y="31823"/>
                    <a:pt x="15655" y="30679"/>
                    <a:pt x="16560" y="29240"/>
                  </a:cubicBezTo>
                  <a:cubicBezTo>
                    <a:pt x="17465" y="27801"/>
                    <a:pt x="17410" y="25976"/>
                    <a:pt x="17410" y="25976"/>
                  </a:cubicBezTo>
                  <a:cubicBezTo>
                    <a:pt x="17851" y="23540"/>
                    <a:pt x="16707" y="23470"/>
                    <a:pt x="15786" y="22434"/>
                  </a:cubicBezTo>
                  <a:cubicBezTo>
                    <a:pt x="15388" y="22009"/>
                    <a:pt x="14773" y="21884"/>
                    <a:pt x="14184" y="21884"/>
                  </a:cubicBezTo>
                  <a:cubicBezTo>
                    <a:pt x="13661" y="21895"/>
                    <a:pt x="13138" y="21971"/>
                    <a:pt x="12631" y="22124"/>
                  </a:cubicBezTo>
                  <a:cubicBezTo>
                    <a:pt x="12419" y="22042"/>
                    <a:pt x="12201" y="21998"/>
                    <a:pt x="11977" y="21993"/>
                  </a:cubicBezTo>
                  <a:cubicBezTo>
                    <a:pt x="11525" y="21977"/>
                    <a:pt x="11122" y="22254"/>
                    <a:pt x="10969" y="22674"/>
                  </a:cubicBezTo>
                  <a:cubicBezTo>
                    <a:pt x="10828" y="22625"/>
                    <a:pt x="10681" y="22598"/>
                    <a:pt x="10533" y="22598"/>
                  </a:cubicBezTo>
                  <a:cubicBezTo>
                    <a:pt x="9781" y="22598"/>
                    <a:pt x="9144" y="23213"/>
                    <a:pt x="9144" y="23213"/>
                  </a:cubicBezTo>
                  <a:cubicBezTo>
                    <a:pt x="9089" y="22837"/>
                    <a:pt x="8779" y="22734"/>
                    <a:pt x="8452" y="22734"/>
                  </a:cubicBezTo>
                  <a:cubicBezTo>
                    <a:pt x="8158" y="22745"/>
                    <a:pt x="7869" y="22805"/>
                    <a:pt x="7596" y="22903"/>
                  </a:cubicBezTo>
                  <a:cubicBezTo>
                    <a:pt x="7667" y="22036"/>
                    <a:pt x="6877" y="21720"/>
                    <a:pt x="6877" y="21720"/>
                  </a:cubicBezTo>
                  <a:cubicBezTo>
                    <a:pt x="7542" y="20467"/>
                    <a:pt x="6599" y="19639"/>
                    <a:pt x="6599" y="19639"/>
                  </a:cubicBezTo>
                  <a:cubicBezTo>
                    <a:pt x="7689" y="18070"/>
                    <a:pt x="7024" y="16266"/>
                    <a:pt x="7024" y="16266"/>
                  </a:cubicBezTo>
                  <a:cubicBezTo>
                    <a:pt x="7487" y="14402"/>
                    <a:pt x="6452" y="13367"/>
                    <a:pt x="6452" y="13367"/>
                  </a:cubicBezTo>
                  <a:cubicBezTo>
                    <a:pt x="7558" y="11890"/>
                    <a:pt x="6251" y="10528"/>
                    <a:pt x="6251" y="10528"/>
                  </a:cubicBezTo>
                  <a:cubicBezTo>
                    <a:pt x="6670" y="10120"/>
                    <a:pt x="6523" y="9231"/>
                    <a:pt x="6490" y="9013"/>
                  </a:cubicBezTo>
                  <a:lnTo>
                    <a:pt x="6490" y="9013"/>
                  </a:lnTo>
                  <a:cubicBezTo>
                    <a:pt x="6665" y="9983"/>
                    <a:pt x="7733" y="10049"/>
                    <a:pt x="8032" y="10049"/>
                  </a:cubicBezTo>
                  <a:lnTo>
                    <a:pt x="8109" y="10049"/>
                  </a:lnTo>
                  <a:cubicBezTo>
                    <a:pt x="8196" y="10899"/>
                    <a:pt x="9280" y="11002"/>
                    <a:pt x="9814" y="11002"/>
                  </a:cubicBezTo>
                  <a:cubicBezTo>
                    <a:pt x="9989" y="11002"/>
                    <a:pt x="10103" y="10991"/>
                    <a:pt x="10103" y="10991"/>
                  </a:cubicBezTo>
                  <a:cubicBezTo>
                    <a:pt x="10272" y="11743"/>
                    <a:pt x="10735" y="11934"/>
                    <a:pt x="11166" y="11934"/>
                  </a:cubicBezTo>
                  <a:cubicBezTo>
                    <a:pt x="11476" y="11923"/>
                    <a:pt x="11781" y="11847"/>
                    <a:pt x="12059" y="11711"/>
                  </a:cubicBezTo>
                  <a:cubicBezTo>
                    <a:pt x="12479" y="12119"/>
                    <a:pt x="13013" y="12245"/>
                    <a:pt x="13525" y="12245"/>
                  </a:cubicBezTo>
                  <a:cubicBezTo>
                    <a:pt x="14413" y="12245"/>
                    <a:pt x="15230" y="11858"/>
                    <a:pt x="15230" y="11858"/>
                  </a:cubicBezTo>
                  <a:cubicBezTo>
                    <a:pt x="15454" y="12076"/>
                    <a:pt x="15759" y="12196"/>
                    <a:pt x="16070" y="12179"/>
                  </a:cubicBezTo>
                  <a:cubicBezTo>
                    <a:pt x="16963" y="12179"/>
                    <a:pt x="17977" y="11471"/>
                    <a:pt x="17977" y="11471"/>
                  </a:cubicBezTo>
                  <a:cubicBezTo>
                    <a:pt x="18173" y="11536"/>
                    <a:pt x="18369" y="11569"/>
                    <a:pt x="18571" y="11569"/>
                  </a:cubicBezTo>
                  <a:cubicBezTo>
                    <a:pt x="19699" y="11569"/>
                    <a:pt x="19987" y="10387"/>
                    <a:pt x="19987" y="10387"/>
                  </a:cubicBezTo>
                  <a:lnTo>
                    <a:pt x="20031" y="10387"/>
                  </a:lnTo>
                  <a:cubicBezTo>
                    <a:pt x="21617" y="10387"/>
                    <a:pt x="21927" y="9297"/>
                    <a:pt x="21927" y="9297"/>
                  </a:cubicBezTo>
                  <a:cubicBezTo>
                    <a:pt x="22123" y="9362"/>
                    <a:pt x="22331" y="9400"/>
                    <a:pt x="22538" y="9406"/>
                  </a:cubicBezTo>
                  <a:cubicBezTo>
                    <a:pt x="22946" y="9406"/>
                    <a:pt x="23066" y="9188"/>
                    <a:pt x="23110" y="9052"/>
                  </a:cubicBezTo>
                  <a:lnTo>
                    <a:pt x="23110" y="9052"/>
                  </a:lnTo>
                  <a:cubicBezTo>
                    <a:pt x="22924" y="10365"/>
                    <a:pt x="23753" y="10583"/>
                    <a:pt x="23753" y="10583"/>
                  </a:cubicBezTo>
                  <a:cubicBezTo>
                    <a:pt x="23382" y="11945"/>
                    <a:pt x="23458" y="13018"/>
                    <a:pt x="23458" y="13018"/>
                  </a:cubicBezTo>
                  <a:cubicBezTo>
                    <a:pt x="22554" y="15307"/>
                    <a:pt x="24031" y="16212"/>
                    <a:pt x="24031" y="16212"/>
                  </a:cubicBezTo>
                  <a:cubicBezTo>
                    <a:pt x="22941" y="17574"/>
                    <a:pt x="23753" y="18903"/>
                    <a:pt x="23753" y="18903"/>
                  </a:cubicBezTo>
                  <a:cubicBezTo>
                    <a:pt x="23344" y="19514"/>
                    <a:pt x="23529" y="21377"/>
                    <a:pt x="23529" y="21377"/>
                  </a:cubicBezTo>
                  <a:cubicBezTo>
                    <a:pt x="22995" y="21982"/>
                    <a:pt x="22723" y="23257"/>
                    <a:pt x="22723" y="23257"/>
                  </a:cubicBezTo>
                  <a:cubicBezTo>
                    <a:pt x="20892" y="24031"/>
                    <a:pt x="20985" y="25655"/>
                    <a:pt x="20985" y="25655"/>
                  </a:cubicBezTo>
                  <a:cubicBezTo>
                    <a:pt x="21099" y="25704"/>
                    <a:pt x="21197" y="25785"/>
                    <a:pt x="21263" y="25894"/>
                  </a:cubicBezTo>
                  <a:cubicBezTo>
                    <a:pt x="21524" y="26281"/>
                    <a:pt x="22167" y="26706"/>
                    <a:pt x="22167" y="26706"/>
                  </a:cubicBezTo>
                  <a:cubicBezTo>
                    <a:pt x="21448" y="27039"/>
                    <a:pt x="20805" y="29398"/>
                    <a:pt x="20598" y="29970"/>
                  </a:cubicBezTo>
                  <a:cubicBezTo>
                    <a:pt x="20543" y="30134"/>
                    <a:pt x="20609" y="30210"/>
                    <a:pt x="20734" y="30210"/>
                  </a:cubicBezTo>
                  <a:cubicBezTo>
                    <a:pt x="21061" y="30210"/>
                    <a:pt x="21824" y="29692"/>
                    <a:pt x="22020" y="28864"/>
                  </a:cubicBezTo>
                  <a:cubicBezTo>
                    <a:pt x="22314" y="27736"/>
                    <a:pt x="23126" y="27333"/>
                    <a:pt x="23126" y="27333"/>
                  </a:cubicBezTo>
                  <a:cubicBezTo>
                    <a:pt x="23513" y="28194"/>
                    <a:pt x="24140" y="28466"/>
                    <a:pt x="24793" y="28466"/>
                  </a:cubicBezTo>
                  <a:cubicBezTo>
                    <a:pt x="25507" y="28466"/>
                    <a:pt x="26248" y="28145"/>
                    <a:pt x="26744" y="27921"/>
                  </a:cubicBezTo>
                  <a:cubicBezTo>
                    <a:pt x="27681" y="27496"/>
                    <a:pt x="27589" y="25355"/>
                    <a:pt x="27589" y="25355"/>
                  </a:cubicBezTo>
                  <a:cubicBezTo>
                    <a:pt x="27589" y="25355"/>
                    <a:pt x="27905" y="25230"/>
                    <a:pt x="28439" y="23731"/>
                  </a:cubicBezTo>
                  <a:cubicBezTo>
                    <a:pt x="28989" y="22260"/>
                    <a:pt x="28215" y="21154"/>
                    <a:pt x="28215" y="21154"/>
                  </a:cubicBezTo>
                  <a:cubicBezTo>
                    <a:pt x="28864" y="19159"/>
                    <a:pt x="27790" y="17999"/>
                    <a:pt x="27790" y="17999"/>
                  </a:cubicBezTo>
                  <a:cubicBezTo>
                    <a:pt x="28733" y="16429"/>
                    <a:pt x="27774" y="15045"/>
                    <a:pt x="27774" y="15045"/>
                  </a:cubicBezTo>
                  <a:cubicBezTo>
                    <a:pt x="28570" y="13700"/>
                    <a:pt x="27698" y="12408"/>
                    <a:pt x="27698" y="12408"/>
                  </a:cubicBezTo>
                  <a:cubicBezTo>
                    <a:pt x="28493" y="11264"/>
                    <a:pt x="27921" y="9771"/>
                    <a:pt x="27921" y="9771"/>
                  </a:cubicBezTo>
                  <a:cubicBezTo>
                    <a:pt x="28935" y="8294"/>
                    <a:pt x="27976" y="7335"/>
                    <a:pt x="27976" y="7335"/>
                  </a:cubicBezTo>
                  <a:cubicBezTo>
                    <a:pt x="27976" y="7335"/>
                    <a:pt x="28602" y="7155"/>
                    <a:pt x="28531" y="5145"/>
                  </a:cubicBezTo>
                  <a:cubicBezTo>
                    <a:pt x="28482" y="3417"/>
                    <a:pt x="26913" y="3297"/>
                    <a:pt x="26472" y="3297"/>
                  </a:cubicBezTo>
                  <a:cubicBezTo>
                    <a:pt x="26395" y="3297"/>
                    <a:pt x="26352" y="3297"/>
                    <a:pt x="26352" y="3297"/>
                  </a:cubicBezTo>
                  <a:cubicBezTo>
                    <a:pt x="25976" y="2894"/>
                    <a:pt x="25611" y="2753"/>
                    <a:pt x="25289" y="2753"/>
                  </a:cubicBezTo>
                  <a:cubicBezTo>
                    <a:pt x="24532" y="2753"/>
                    <a:pt x="23998" y="3537"/>
                    <a:pt x="23998" y="3537"/>
                  </a:cubicBezTo>
                  <a:cubicBezTo>
                    <a:pt x="23894" y="3510"/>
                    <a:pt x="23796" y="3494"/>
                    <a:pt x="23693" y="3494"/>
                  </a:cubicBezTo>
                  <a:cubicBezTo>
                    <a:pt x="22614" y="3494"/>
                    <a:pt x="21764" y="5014"/>
                    <a:pt x="21764" y="5014"/>
                  </a:cubicBezTo>
                  <a:lnTo>
                    <a:pt x="21688" y="5014"/>
                  </a:lnTo>
                  <a:cubicBezTo>
                    <a:pt x="20527" y="5014"/>
                    <a:pt x="20603" y="5826"/>
                    <a:pt x="20603" y="5826"/>
                  </a:cubicBezTo>
                  <a:cubicBezTo>
                    <a:pt x="20402" y="5771"/>
                    <a:pt x="20189" y="5744"/>
                    <a:pt x="19982" y="5744"/>
                  </a:cubicBezTo>
                  <a:cubicBezTo>
                    <a:pt x="19306" y="5733"/>
                    <a:pt x="18680" y="6098"/>
                    <a:pt x="18353" y="6692"/>
                  </a:cubicBezTo>
                  <a:cubicBezTo>
                    <a:pt x="18113" y="6567"/>
                    <a:pt x="17846" y="6501"/>
                    <a:pt x="17579" y="6501"/>
                  </a:cubicBezTo>
                  <a:cubicBezTo>
                    <a:pt x="16669" y="6501"/>
                    <a:pt x="16102" y="7302"/>
                    <a:pt x="16102" y="7302"/>
                  </a:cubicBezTo>
                  <a:cubicBezTo>
                    <a:pt x="15868" y="7237"/>
                    <a:pt x="15628" y="7204"/>
                    <a:pt x="15383" y="7204"/>
                  </a:cubicBezTo>
                  <a:cubicBezTo>
                    <a:pt x="14364" y="7204"/>
                    <a:pt x="13819" y="7815"/>
                    <a:pt x="13819" y="7815"/>
                  </a:cubicBezTo>
                  <a:cubicBezTo>
                    <a:pt x="13312" y="7155"/>
                    <a:pt x="12718" y="6965"/>
                    <a:pt x="12206" y="6965"/>
                  </a:cubicBezTo>
                  <a:cubicBezTo>
                    <a:pt x="11770" y="6970"/>
                    <a:pt x="11334" y="7095"/>
                    <a:pt x="10958" y="7319"/>
                  </a:cubicBezTo>
                  <a:cubicBezTo>
                    <a:pt x="10920" y="6382"/>
                    <a:pt x="10179" y="6234"/>
                    <a:pt x="9722" y="6234"/>
                  </a:cubicBezTo>
                  <a:cubicBezTo>
                    <a:pt x="9596" y="6234"/>
                    <a:pt x="9476" y="6245"/>
                    <a:pt x="9351" y="6267"/>
                  </a:cubicBezTo>
                  <a:cubicBezTo>
                    <a:pt x="9188" y="5215"/>
                    <a:pt x="7580" y="5030"/>
                    <a:pt x="7580" y="5030"/>
                  </a:cubicBezTo>
                  <a:cubicBezTo>
                    <a:pt x="8098" y="3761"/>
                    <a:pt x="6681" y="3319"/>
                    <a:pt x="6681" y="3319"/>
                  </a:cubicBezTo>
                  <a:cubicBezTo>
                    <a:pt x="6736" y="2175"/>
                    <a:pt x="5591" y="1804"/>
                    <a:pt x="5591" y="1804"/>
                  </a:cubicBezTo>
                  <a:cubicBezTo>
                    <a:pt x="5417" y="578"/>
                    <a:pt x="4768" y="300"/>
                    <a:pt x="4229" y="300"/>
                  </a:cubicBezTo>
                  <a:cubicBezTo>
                    <a:pt x="3951" y="306"/>
                    <a:pt x="3679" y="366"/>
                    <a:pt x="3428" y="475"/>
                  </a:cubicBezTo>
                  <a:cubicBezTo>
                    <a:pt x="3428" y="475"/>
                    <a:pt x="3085" y="1"/>
                    <a:pt x="223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071;p63"/>
            <p:cNvSpPr/>
            <p:nvPr/>
          </p:nvSpPr>
          <p:spPr>
            <a:xfrm>
              <a:off x="1727524" y="2620015"/>
              <a:ext cx="283861" cy="436153"/>
            </a:xfrm>
            <a:custGeom>
              <a:avLst/>
              <a:gdLst/>
              <a:ahLst/>
              <a:cxnLst/>
              <a:rect l="l" t="t" r="r" b="b"/>
              <a:pathLst>
                <a:path w="11232" h="17258" extrusionOk="0">
                  <a:moveTo>
                    <a:pt x="6136" y="0"/>
                  </a:moveTo>
                  <a:cubicBezTo>
                    <a:pt x="6125" y="0"/>
                    <a:pt x="6115" y="0"/>
                    <a:pt x="6109" y="6"/>
                  </a:cubicBezTo>
                  <a:cubicBezTo>
                    <a:pt x="6033" y="60"/>
                    <a:pt x="5564" y="872"/>
                    <a:pt x="5504" y="1172"/>
                  </a:cubicBezTo>
                  <a:cubicBezTo>
                    <a:pt x="5472" y="1357"/>
                    <a:pt x="5292" y="1412"/>
                    <a:pt x="5117" y="1412"/>
                  </a:cubicBezTo>
                  <a:cubicBezTo>
                    <a:pt x="5008" y="1412"/>
                    <a:pt x="4905" y="1395"/>
                    <a:pt x="4807" y="1363"/>
                  </a:cubicBezTo>
                  <a:cubicBezTo>
                    <a:pt x="4676" y="1324"/>
                    <a:pt x="4676" y="98"/>
                    <a:pt x="4676" y="98"/>
                  </a:cubicBezTo>
                  <a:cubicBezTo>
                    <a:pt x="4109" y="98"/>
                    <a:pt x="3543" y="551"/>
                    <a:pt x="3543" y="551"/>
                  </a:cubicBezTo>
                  <a:lnTo>
                    <a:pt x="3733" y="1608"/>
                  </a:lnTo>
                  <a:cubicBezTo>
                    <a:pt x="3205" y="2060"/>
                    <a:pt x="3412" y="2491"/>
                    <a:pt x="3412" y="2491"/>
                  </a:cubicBezTo>
                  <a:cubicBezTo>
                    <a:pt x="2676" y="3035"/>
                    <a:pt x="2791" y="4223"/>
                    <a:pt x="2355" y="4223"/>
                  </a:cubicBezTo>
                  <a:cubicBezTo>
                    <a:pt x="1968" y="4207"/>
                    <a:pt x="1973" y="4027"/>
                    <a:pt x="1843" y="4027"/>
                  </a:cubicBezTo>
                  <a:cubicBezTo>
                    <a:pt x="1826" y="4027"/>
                    <a:pt x="1810" y="4033"/>
                    <a:pt x="1788" y="4038"/>
                  </a:cubicBezTo>
                  <a:cubicBezTo>
                    <a:pt x="1619" y="4114"/>
                    <a:pt x="1374" y="4360"/>
                    <a:pt x="1586" y="4507"/>
                  </a:cubicBezTo>
                  <a:cubicBezTo>
                    <a:pt x="1772" y="4676"/>
                    <a:pt x="1603" y="4676"/>
                    <a:pt x="1379" y="4959"/>
                  </a:cubicBezTo>
                  <a:cubicBezTo>
                    <a:pt x="1134" y="5242"/>
                    <a:pt x="1646" y="5809"/>
                    <a:pt x="1832" y="5885"/>
                  </a:cubicBezTo>
                  <a:cubicBezTo>
                    <a:pt x="1848" y="5885"/>
                    <a:pt x="1859" y="5891"/>
                    <a:pt x="1870" y="5885"/>
                  </a:cubicBezTo>
                  <a:cubicBezTo>
                    <a:pt x="2120" y="5885"/>
                    <a:pt x="2965" y="5449"/>
                    <a:pt x="2965" y="5449"/>
                  </a:cubicBezTo>
                  <a:lnTo>
                    <a:pt x="2965" y="5449"/>
                  </a:lnTo>
                  <a:cubicBezTo>
                    <a:pt x="2731" y="5940"/>
                    <a:pt x="2769" y="6621"/>
                    <a:pt x="2769" y="6621"/>
                  </a:cubicBezTo>
                  <a:cubicBezTo>
                    <a:pt x="2769" y="6621"/>
                    <a:pt x="2622" y="6212"/>
                    <a:pt x="2268" y="6212"/>
                  </a:cubicBezTo>
                  <a:cubicBezTo>
                    <a:pt x="2186" y="6212"/>
                    <a:pt x="2104" y="6229"/>
                    <a:pt x="2033" y="6261"/>
                  </a:cubicBezTo>
                  <a:cubicBezTo>
                    <a:pt x="1505" y="6468"/>
                    <a:pt x="1488" y="6866"/>
                    <a:pt x="1488" y="6866"/>
                  </a:cubicBezTo>
                  <a:cubicBezTo>
                    <a:pt x="1864" y="6882"/>
                    <a:pt x="2017" y="7258"/>
                    <a:pt x="2017" y="7258"/>
                  </a:cubicBezTo>
                  <a:cubicBezTo>
                    <a:pt x="1" y="10631"/>
                    <a:pt x="1" y="15890"/>
                    <a:pt x="682" y="16647"/>
                  </a:cubicBezTo>
                  <a:cubicBezTo>
                    <a:pt x="1069" y="17056"/>
                    <a:pt x="1565" y="17257"/>
                    <a:pt x="2295" y="17257"/>
                  </a:cubicBezTo>
                  <a:cubicBezTo>
                    <a:pt x="2867" y="17257"/>
                    <a:pt x="3586" y="17126"/>
                    <a:pt x="4507" y="16870"/>
                  </a:cubicBezTo>
                  <a:cubicBezTo>
                    <a:pt x="6599" y="16266"/>
                    <a:pt x="10043" y="13835"/>
                    <a:pt x="10632" y="11329"/>
                  </a:cubicBezTo>
                  <a:cubicBezTo>
                    <a:pt x="11231" y="8822"/>
                    <a:pt x="9161" y="7389"/>
                    <a:pt x="9161" y="7389"/>
                  </a:cubicBezTo>
                  <a:cubicBezTo>
                    <a:pt x="9161" y="7389"/>
                    <a:pt x="9237" y="6654"/>
                    <a:pt x="9161" y="5166"/>
                  </a:cubicBezTo>
                  <a:cubicBezTo>
                    <a:pt x="9111" y="3847"/>
                    <a:pt x="8169" y="3771"/>
                    <a:pt x="7956" y="3771"/>
                  </a:cubicBezTo>
                  <a:lnTo>
                    <a:pt x="7918" y="3771"/>
                  </a:lnTo>
                  <a:cubicBezTo>
                    <a:pt x="8027" y="2338"/>
                    <a:pt x="6654" y="1924"/>
                    <a:pt x="6654" y="1733"/>
                  </a:cubicBezTo>
                  <a:cubicBezTo>
                    <a:pt x="6670" y="1532"/>
                    <a:pt x="7068" y="829"/>
                    <a:pt x="7144" y="507"/>
                  </a:cubicBezTo>
                  <a:cubicBezTo>
                    <a:pt x="7232" y="218"/>
                    <a:pt x="6332" y="0"/>
                    <a:pt x="613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8345;p63"/>
          <p:cNvGrpSpPr/>
          <p:nvPr/>
        </p:nvGrpSpPr>
        <p:grpSpPr>
          <a:xfrm>
            <a:off x="1054392" y="3028795"/>
            <a:ext cx="336675" cy="334710"/>
            <a:chOff x="2657906" y="2241938"/>
            <a:chExt cx="225987" cy="224698"/>
          </a:xfrm>
        </p:grpSpPr>
        <p:sp>
          <p:nvSpPr>
            <p:cNvPr id="109" name="Google Shape;8346;p63"/>
            <p:cNvSpPr/>
            <p:nvPr/>
          </p:nvSpPr>
          <p:spPr>
            <a:xfrm>
              <a:off x="2682421" y="2272897"/>
              <a:ext cx="169124" cy="162755"/>
            </a:xfrm>
            <a:custGeom>
              <a:avLst/>
              <a:gdLst/>
              <a:ahLst/>
              <a:cxnLst/>
              <a:rect l="l" t="t" r="r" b="b"/>
              <a:pathLst>
                <a:path w="6692" h="6440" extrusionOk="0">
                  <a:moveTo>
                    <a:pt x="3471" y="309"/>
                  </a:moveTo>
                  <a:cubicBezTo>
                    <a:pt x="5084" y="309"/>
                    <a:pt x="6386" y="1617"/>
                    <a:pt x="6386" y="3224"/>
                  </a:cubicBezTo>
                  <a:cubicBezTo>
                    <a:pt x="6386" y="4401"/>
                    <a:pt x="5678" y="5464"/>
                    <a:pt x="4588" y="5916"/>
                  </a:cubicBezTo>
                  <a:cubicBezTo>
                    <a:pt x="4227" y="6066"/>
                    <a:pt x="3849" y="6138"/>
                    <a:pt x="3473" y="6138"/>
                  </a:cubicBezTo>
                  <a:cubicBezTo>
                    <a:pt x="2714" y="6138"/>
                    <a:pt x="1969" y="5842"/>
                    <a:pt x="1411" y="5284"/>
                  </a:cubicBezTo>
                  <a:cubicBezTo>
                    <a:pt x="578" y="4450"/>
                    <a:pt x="332" y="3197"/>
                    <a:pt x="779" y="2107"/>
                  </a:cubicBezTo>
                  <a:cubicBezTo>
                    <a:pt x="1231" y="1023"/>
                    <a:pt x="2294" y="309"/>
                    <a:pt x="3471" y="309"/>
                  </a:cubicBezTo>
                  <a:close/>
                  <a:moveTo>
                    <a:pt x="3480" y="1"/>
                  </a:moveTo>
                  <a:cubicBezTo>
                    <a:pt x="2642" y="1"/>
                    <a:pt x="1816" y="329"/>
                    <a:pt x="1199" y="947"/>
                  </a:cubicBezTo>
                  <a:cubicBezTo>
                    <a:pt x="278" y="1867"/>
                    <a:pt x="0" y="3252"/>
                    <a:pt x="496" y="4450"/>
                  </a:cubicBezTo>
                  <a:cubicBezTo>
                    <a:pt x="997" y="5655"/>
                    <a:pt x="2169" y="6439"/>
                    <a:pt x="3471" y="6439"/>
                  </a:cubicBezTo>
                  <a:cubicBezTo>
                    <a:pt x="5253" y="6439"/>
                    <a:pt x="6691" y="5001"/>
                    <a:pt x="6691" y="3219"/>
                  </a:cubicBezTo>
                  <a:cubicBezTo>
                    <a:pt x="6691" y="1917"/>
                    <a:pt x="5907" y="745"/>
                    <a:pt x="4702" y="244"/>
                  </a:cubicBezTo>
                  <a:cubicBezTo>
                    <a:pt x="4307" y="80"/>
                    <a:pt x="3892" y="1"/>
                    <a:pt x="348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347;p63"/>
            <p:cNvSpPr/>
            <p:nvPr/>
          </p:nvSpPr>
          <p:spPr>
            <a:xfrm>
              <a:off x="2723590" y="2319348"/>
              <a:ext cx="81554" cy="69878"/>
            </a:xfrm>
            <a:custGeom>
              <a:avLst/>
              <a:gdLst/>
              <a:ahLst/>
              <a:cxnLst/>
              <a:rect l="l" t="t" r="r" b="b"/>
              <a:pathLst>
                <a:path w="3227" h="2765" extrusionOk="0">
                  <a:moveTo>
                    <a:pt x="1842" y="307"/>
                  </a:moveTo>
                  <a:cubicBezTo>
                    <a:pt x="2436" y="307"/>
                    <a:pt x="2915" y="792"/>
                    <a:pt x="2915" y="1386"/>
                  </a:cubicBezTo>
                  <a:cubicBezTo>
                    <a:pt x="2915" y="2032"/>
                    <a:pt x="2386" y="2460"/>
                    <a:pt x="1835" y="2460"/>
                  </a:cubicBezTo>
                  <a:cubicBezTo>
                    <a:pt x="1572" y="2460"/>
                    <a:pt x="1303" y="2362"/>
                    <a:pt x="1085" y="2144"/>
                  </a:cubicBezTo>
                  <a:cubicBezTo>
                    <a:pt x="409" y="1468"/>
                    <a:pt x="888" y="313"/>
                    <a:pt x="1842" y="313"/>
                  </a:cubicBezTo>
                  <a:lnTo>
                    <a:pt x="1842" y="307"/>
                  </a:lnTo>
                  <a:close/>
                  <a:moveTo>
                    <a:pt x="1833" y="0"/>
                  </a:moveTo>
                  <a:cubicBezTo>
                    <a:pt x="1494" y="0"/>
                    <a:pt x="1148" y="126"/>
                    <a:pt x="867" y="405"/>
                  </a:cubicBezTo>
                  <a:cubicBezTo>
                    <a:pt x="0" y="1277"/>
                    <a:pt x="616" y="2765"/>
                    <a:pt x="1842" y="2765"/>
                  </a:cubicBezTo>
                  <a:cubicBezTo>
                    <a:pt x="2605" y="2759"/>
                    <a:pt x="3221" y="2144"/>
                    <a:pt x="3226" y="1381"/>
                  </a:cubicBezTo>
                  <a:cubicBezTo>
                    <a:pt x="3226" y="551"/>
                    <a:pt x="2544" y="0"/>
                    <a:pt x="183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48;p63"/>
            <p:cNvSpPr/>
            <p:nvPr/>
          </p:nvSpPr>
          <p:spPr>
            <a:xfrm>
              <a:off x="2723590" y="2319348"/>
              <a:ext cx="81554" cy="69878"/>
            </a:xfrm>
            <a:custGeom>
              <a:avLst/>
              <a:gdLst/>
              <a:ahLst/>
              <a:cxnLst/>
              <a:rect l="l" t="t" r="r" b="b"/>
              <a:pathLst>
                <a:path w="3227" h="2765" extrusionOk="0">
                  <a:moveTo>
                    <a:pt x="1842" y="307"/>
                  </a:moveTo>
                  <a:cubicBezTo>
                    <a:pt x="2436" y="307"/>
                    <a:pt x="2915" y="792"/>
                    <a:pt x="2915" y="1386"/>
                  </a:cubicBezTo>
                  <a:cubicBezTo>
                    <a:pt x="2915" y="2032"/>
                    <a:pt x="2386" y="2460"/>
                    <a:pt x="1835" y="2460"/>
                  </a:cubicBezTo>
                  <a:cubicBezTo>
                    <a:pt x="1572" y="2460"/>
                    <a:pt x="1303" y="2362"/>
                    <a:pt x="1085" y="2144"/>
                  </a:cubicBezTo>
                  <a:cubicBezTo>
                    <a:pt x="409" y="1468"/>
                    <a:pt x="888" y="313"/>
                    <a:pt x="1842" y="313"/>
                  </a:cubicBezTo>
                  <a:lnTo>
                    <a:pt x="1842" y="307"/>
                  </a:lnTo>
                  <a:close/>
                  <a:moveTo>
                    <a:pt x="1833" y="0"/>
                  </a:moveTo>
                  <a:cubicBezTo>
                    <a:pt x="1494" y="0"/>
                    <a:pt x="1148" y="126"/>
                    <a:pt x="867" y="405"/>
                  </a:cubicBezTo>
                  <a:cubicBezTo>
                    <a:pt x="0" y="1277"/>
                    <a:pt x="616" y="2765"/>
                    <a:pt x="1842" y="2765"/>
                  </a:cubicBezTo>
                  <a:cubicBezTo>
                    <a:pt x="2605" y="2759"/>
                    <a:pt x="3221" y="2144"/>
                    <a:pt x="3226" y="1381"/>
                  </a:cubicBezTo>
                  <a:cubicBezTo>
                    <a:pt x="3226" y="551"/>
                    <a:pt x="2544" y="0"/>
                    <a:pt x="183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349;p63"/>
            <p:cNvSpPr/>
            <p:nvPr/>
          </p:nvSpPr>
          <p:spPr>
            <a:xfrm>
              <a:off x="2665741" y="2257455"/>
              <a:ext cx="201371" cy="193739"/>
            </a:xfrm>
            <a:custGeom>
              <a:avLst/>
              <a:gdLst/>
              <a:ahLst/>
              <a:cxnLst/>
              <a:rect l="l" t="t" r="r" b="b"/>
              <a:pathLst>
                <a:path w="7968" h="7666" extrusionOk="0">
                  <a:moveTo>
                    <a:pt x="4131" y="304"/>
                  </a:moveTo>
                  <a:cubicBezTo>
                    <a:pt x="6082" y="310"/>
                    <a:pt x="7657" y="1885"/>
                    <a:pt x="7657" y="3835"/>
                  </a:cubicBezTo>
                  <a:cubicBezTo>
                    <a:pt x="7657" y="5263"/>
                    <a:pt x="6801" y="6549"/>
                    <a:pt x="5482" y="7094"/>
                  </a:cubicBezTo>
                  <a:cubicBezTo>
                    <a:pt x="5046" y="7274"/>
                    <a:pt x="4588" y="7362"/>
                    <a:pt x="4134" y="7362"/>
                  </a:cubicBezTo>
                  <a:cubicBezTo>
                    <a:pt x="3216" y="7362"/>
                    <a:pt x="2315" y="7003"/>
                    <a:pt x="1641" y="6325"/>
                  </a:cubicBezTo>
                  <a:cubicBezTo>
                    <a:pt x="633" y="5317"/>
                    <a:pt x="328" y="3803"/>
                    <a:pt x="878" y="2484"/>
                  </a:cubicBezTo>
                  <a:cubicBezTo>
                    <a:pt x="1423" y="1165"/>
                    <a:pt x="2709" y="310"/>
                    <a:pt x="4131" y="310"/>
                  </a:cubicBezTo>
                  <a:lnTo>
                    <a:pt x="4131" y="304"/>
                  </a:lnTo>
                  <a:close/>
                  <a:moveTo>
                    <a:pt x="4133" y="1"/>
                  </a:moveTo>
                  <a:cubicBezTo>
                    <a:pt x="3135" y="1"/>
                    <a:pt x="2155" y="390"/>
                    <a:pt x="1423" y="1122"/>
                  </a:cubicBezTo>
                  <a:cubicBezTo>
                    <a:pt x="328" y="2217"/>
                    <a:pt x="1" y="3868"/>
                    <a:pt x="595" y="5301"/>
                  </a:cubicBezTo>
                  <a:cubicBezTo>
                    <a:pt x="1183" y="6729"/>
                    <a:pt x="2584" y="7666"/>
                    <a:pt x="4131" y="7666"/>
                  </a:cubicBezTo>
                  <a:cubicBezTo>
                    <a:pt x="6251" y="7660"/>
                    <a:pt x="7962" y="5949"/>
                    <a:pt x="7967" y="3830"/>
                  </a:cubicBezTo>
                  <a:cubicBezTo>
                    <a:pt x="7967" y="2282"/>
                    <a:pt x="7030" y="882"/>
                    <a:pt x="5602" y="293"/>
                  </a:cubicBezTo>
                  <a:cubicBezTo>
                    <a:pt x="5127" y="96"/>
                    <a:pt x="4628" y="1"/>
                    <a:pt x="4133"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50;p63"/>
            <p:cNvSpPr/>
            <p:nvPr/>
          </p:nvSpPr>
          <p:spPr>
            <a:xfrm>
              <a:off x="2832236" y="2350382"/>
              <a:ext cx="51657" cy="7860"/>
            </a:xfrm>
            <a:custGeom>
              <a:avLst/>
              <a:gdLst/>
              <a:ahLst/>
              <a:cxnLst/>
              <a:rect l="l" t="t" r="r" b="b"/>
              <a:pathLst>
                <a:path w="2044" h="311" extrusionOk="0">
                  <a:moveTo>
                    <a:pt x="153" y="0"/>
                  </a:moveTo>
                  <a:cubicBezTo>
                    <a:pt x="66" y="0"/>
                    <a:pt x="1" y="71"/>
                    <a:pt x="1" y="153"/>
                  </a:cubicBezTo>
                  <a:cubicBezTo>
                    <a:pt x="1" y="240"/>
                    <a:pt x="66" y="311"/>
                    <a:pt x="153" y="311"/>
                  </a:cubicBezTo>
                  <a:lnTo>
                    <a:pt x="1837" y="311"/>
                  </a:lnTo>
                  <a:cubicBezTo>
                    <a:pt x="2044" y="311"/>
                    <a:pt x="2044" y="0"/>
                    <a:pt x="183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51;p63"/>
            <p:cNvSpPr/>
            <p:nvPr/>
          </p:nvSpPr>
          <p:spPr>
            <a:xfrm>
              <a:off x="2723716" y="2350382"/>
              <a:ext cx="94216" cy="7860"/>
            </a:xfrm>
            <a:custGeom>
              <a:avLst/>
              <a:gdLst/>
              <a:ahLst/>
              <a:cxnLst/>
              <a:rect l="l" t="t" r="r" b="b"/>
              <a:pathLst>
                <a:path w="3728" h="311" extrusionOk="0">
                  <a:moveTo>
                    <a:pt x="153" y="0"/>
                  </a:moveTo>
                  <a:cubicBezTo>
                    <a:pt x="66" y="0"/>
                    <a:pt x="1" y="71"/>
                    <a:pt x="1" y="153"/>
                  </a:cubicBezTo>
                  <a:cubicBezTo>
                    <a:pt x="1" y="240"/>
                    <a:pt x="66" y="311"/>
                    <a:pt x="153" y="311"/>
                  </a:cubicBezTo>
                  <a:lnTo>
                    <a:pt x="3526" y="311"/>
                  </a:lnTo>
                  <a:cubicBezTo>
                    <a:pt x="3728" y="311"/>
                    <a:pt x="3728" y="0"/>
                    <a:pt x="352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52;p63"/>
            <p:cNvSpPr/>
            <p:nvPr/>
          </p:nvSpPr>
          <p:spPr>
            <a:xfrm>
              <a:off x="2657906" y="2350382"/>
              <a:ext cx="51657" cy="7860"/>
            </a:xfrm>
            <a:custGeom>
              <a:avLst/>
              <a:gdLst/>
              <a:ahLst/>
              <a:cxnLst/>
              <a:rect l="l" t="t" r="r" b="b"/>
              <a:pathLst>
                <a:path w="2044" h="311" extrusionOk="0">
                  <a:moveTo>
                    <a:pt x="153" y="0"/>
                  </a:moveTo>
                  <a:cubicBezTo>
                    <a:pt x="65" y="0"/>
                    <a:pt x="0" y="71"/>
                    <a:pt x="0" y="153"/>
                  </a:cubicBezTo>
                  <a:cubicBezTo>
                    <a:pt x="0" y="240"/>
                    <a:pt x="65" y="311"/>
                    <a:pt x="153" y="311"/>
                  </a:cubicBezTo>
                  <a:lnTo>
                    <a:pt x="1836" y="311"/>
                  </a:lnTo>
                  <a:cubicBezTo>
                    <a:pt x="2043" y="311"/>
                    <a:pt x="2043" y="0"/>
                    <a:pt x="183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353;p63"/>
            <p:cNvSpPr/>
            <p:nvPr/>
          </p:nvSpPr>
          <p:spPr>
            <a:xfrm>
              <a:off x="2766275" y="2307824"/>
              <a:ext cx="7885" cy="92952"/>
            </a:xfrm>
            <a:custGeom>
              <a:avLst/>
              <a:gdLst/>
              <a:ahLst/>
              <a:cxnLst/>
              <a:rect l="l" t="t" r="r" b="b"/>
              <a:pathLst>
                <a:path w="312" h="3678" extrusionOk="0">
                  <a:moveTo>
                    <a:pt x="153" y="1"/>
                  </a:moveTo>
                  <a:cubicBezTo>
                    <a:pt x="71" y="1"/>
                    <a:pt x="0" y="66"/>
                    <a:pt x="0" y="153"/>
                  </a:cubicBezTo>
                  <a:lnTo>
                    <a:pt x="0" y="3526"/>
                  </a:lnTo>
                  <a:cubicBezTo>
                    <a:pt x="0" y="3627"/>
                    <a:pt x="78" y="3677"/>
                    <a:pt x="156" y="3677"/>
                  </a:cubicBezTo>
                  <a:cubicBezTo>
                    <a:pt x="233" y="3677"/>
                    <a:pt x="311" y="3627"/>
                    <a:pt x="311" y="3526"/>
                  </a:cubicBezTo>
                  <a:lnTo>
                    <a:pt x="311" y="153"/>
                  </a:lnTo>
                  <a:cubicBezTo>
                    <a:pt x="311" y="66"/>
                    <a:pt x="240" y="1"/>
                    <a:pt x="15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54;p63"/>
            <p:cNvSpPr/>
            <p:nvPr/>
          </p:nvSpPr>
          <p:spPr>
            <a:xfrm>
              <a:off x="2766275" y="2241938"/>
              <a:ext cx="7885" cy="50343"/>
            </a:xfrm>
            <a:custGeom>
              <a:avLst/>
              <a:gdLst/>
              <a:ahLst/>
              <a:cxnLst/>
              <a:rect l="l" t="t" r="r" b="b"/>
              <a:pathLst>
                <a:path w="312" h="1992" extrusionOk="0">
                  <a:moveTo>
                    <a:pt x="156" y="0"/>
                  </a:moveTo>
                  <a:cubicBezTo>
                    <a:pt x="78" y="0"/>
                    <a:pt x="0" y="52"/>
                    <a:pt x="0" y="155"/>
                  </a:cubicBezTo>
                  <a:lnTo>
                    <a:pt x="0" y="1839"/>
                  </a:lnTo>
                  <a:cubicBezTo>
                    <a:pt x="0" y="1926"/>
                    <a:pt x="71" y="1992"/>
                    <a:pt x="153" y="1992"/>
                  </a:cubicBezTo>
                  <a:cubicBezTo>
                    <a:pt x="240" y="1992"/>
                    <a:pt x="311" y="1926"/>
                    <a:pt x="311" y="1839"/>
                  </a:cubicBezTo>
                  <a:lnTo>
                    <a:pt x="311" y="155"/>
                  </a:lnTo>
                  <a:cubicBezTo>
                    <a:pt x="311" y="52"/>
                    <a:pt x="233" y="0"/>
                    <a:pt x="156"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355;p63"/>
            <p:cNvSpPr/>
            <p:nvPr/>
          </p:nvSpPr>
          <p:spPr>
            <a:xfrm>
              <a:off x="2766275" y="2416268"/>
              <a:ext cx="7885" cy="50368"/>
            </a:xfrm>
            <a:custGeom>
              <a:avLst/>
              <a:gdLst/>
              <a:ahLst/>
              <a:cxnLst/>
              <a:rect l="l" t="t" r="r" b="b"/>
              <a:pathLst>
                <a:path w="312" h="1993" extrusionOk="0">
                  <a:moveTo>
                    <a:pt x="156" y="1"/>
                  </a:moveTo>
                  <a:cubicBezTo>
                    <a:pt x="78" y="1"/>
                    <a:pt x="0" y="52"/>
                    <a:pt x="0" y="156"/>
                  </a:cubicBezTo>
                  <a:lnTo>
                    <a:pt x="0" y="1840"/>
                  </a:lnTo>
                  <a:cubicBezTo>
                    <a:pt x="0" y="1927"/>
                    <a:pt x="71" y="1992"/>
                    <a:pt x="153" y="1992"/>
                  </a:cubicBezTo>
                  <a:cubicBezTo>
                    <a:pt x="240" y="1992"/>
                    <a:pt x="311" y="1927"/>
                    <a:pt x="311" y="1840"/>
                  </a:cubicBezTo>
                  <a:lnTo>
                    <a:pt x="311" y="156"/>
                  </a:lnTo>
                  <a:cubicBezTo>
                    <a:pt x="311" y="52"/>
                    <a:pt x="233" y="1"/>
                    <a:pt x="156"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8295;p63"/>
          <p:cNvGrpSpPr/>
          <p:nvPr/>
        </p:nvGrpSpPr>
        <p:grpSpPr>
          <a:xfrm>
            <a:off x="1089085" y="2598620"/>
            <a:ext cx="3105228" cy="1882699"/>
            <a:chOff x="6608782" y="1551392"/>
            <a:chExt cx="1039619" cy="1126473"/>
          </a:xfrm>
        </p:grpSpPr>
        <p:grpSp>
          <p:nvGrpSpPr>
            <p:cNvPr id="120" name="Google Shape;8296;p63"/>
            <p:cNvGrpSpPr/>
            <p:nvPr/>
          </p:nvGrpSpPr>
          <p:grpSpPr>
            <a:xfrm>
              <a:off x="6608782" y="1882715"/>
              <a:ext cx="77561" cy="73012"/>
              <a:chOff x="6608782" y="1882715"/>
              <a:chExt cx="77561" cy="73012"/>
            </a:xfrm>
          </p:grpSpPr>
          <p:sp>
            <p:nvSpPr>
              <p:cNvPr id="128" name="Google Shape;8297;p63"/>
              <p:cNvSpPr/>
              <p:nvPr/>
            </p:nvSpPr>
            <p:spPr>
              <a:xfrm>
                <a:off x="6616212" y="1955702"/>
                <a:ext cx="65153" cy="25"/>
              </a:xfrm>
              <a:custGeom>
                <a:avLst/>
                <a:gdLst/>
                <a:ahLst/>
                <a:cxnLst/>
                <a:rect l="l" t="t" r="r" b="b"/>
                <a:pathLst>
                  <a:path w="2578" h="1" fill="none" extrusionOk="0">
                    <a:moveTo>
                      <a:pt x="1" y="0"/>
                    </a:moveTo>
                    <a:lnTo>
                      <a:pt x="2578" y="0"/>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98;p63"/>
              <p:cNvSpPr/>
              <p:nvPr/>
            </p:nvSpPr>
            <p:spPr>
              <a:xfrm>
                <a:off x="6686318" y="1887820"/>
                <a:ext cx="25" cy="60199"/>
              </a:xfrm>
              <a:custGeom>
                <a:avLst/>
                <a:gdLst/>
                <a:ahLst/>
                <a:cxnLst/>
                <a:rect l="l" t="t" r="r" b="b"/>
                <a:pathLst>
                  <a:path w="1" h="2382" fill="none" extrusionOk="0">
                    <a:moveTo>
                      <a:pt x="0" y="2381"/>
                    </a:moveTo>
                    <a:lnTo>
                      <a:pt x="0" y="0"/>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99;p63"/>
              <p:cNvSpPr/>
              <p:nvPr/>
            </p:nvSpPr>
            <p:spPr>
              <a:xfrm>
                <a:off x="6613735" y="1882715"/>
                <a:ext cx="65153" cy="25"/>
              </a:xfrm>
              <a:custGeom>
                <a:avLst/>
                <a:gdLst/>
                <a:ahLst/>
                <a:cxnLst/>
                <a:rect l="l" t="t" r="r" b="b"/>
                <a:pathLst>
                  <a:path w="2578" h="1" fill="none" extrusionOk="0">
                    <a:moveTo>
                      <a:pt x="2578" y="1"/>
                    </a:moveTo>
                    <a:lnTo>
                      <a:pt x="1" y="1"/>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300;p63"/>
              <p:cNvSpPr/>
              <p:nvPr/>
            </p:nvSpPr>
            <p:spPr>
              <a:xfrm>
                <a:off x="6608782" y="1890423"/>
                <a:ext cx="25" cy="60199"/>
              </a:xfrm>
              <a:custGeom>
                <a:avLst/>
                <a:gdLst/>
                <a:ahLst/>
                <a:cxnLst/>
                <a:rect l="l" t="t" r="r" b="b"/>
                <a:pathLst>
                  <a:path w="1" h="2382" fill="none" extrusionOk="0">
                    <a:moveTo>
                      <a:pt x="0" y="1"/>
                    </a:moveTo>
                    <a:lnTo>
                      <a:pt x="0" y="2382"/>
                    </a:lnTo>
                  </a:path>
                </a:pathLst>
              </a:custGeom>
              <a:noFill/>
              <a:ln w="9525" cap="flat" cmpd="sng">
                <a:solidFill>
                  <a:srgbClr val="869FB1"/>
                </a:solidFill>
                <a:prstDash val="dash"/>
                <a:miter lim="54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8301;p63"/>
            <p:cNvGrpSpPr/>
            <p:nvPr/>
          </p:nvGrpSpPr>
          <p:grpSpPr>
            <a:xfrm>
              <a:off x="6651219" y="1551392"/>
              <a:ext cx="997182" cy="1126473"/>
              <a:chOff x="6651219" y="1551392"/>
              <a:chExt cx="997182" cy="1126473"/>
            </a:xfrm>
          </p:grpSpPr>
          <p:sp>
            <p:nvSpPr>
              <p:cNvPr id="122" name="Google Shape;8302;p63"/>
              <p:cNvSpPr/>
              <p:nvPr/>
            </p:nvSpPr>
            <p:spPr>
              <a:xfrm>
                <a:off x="6999495" y="1551392"/>
                <a:ext cx="648906" cy="1126471"/>
              </a:xfrm>
              <a:custGeom>
                <a:avLst/>
                <a:gdLst/>
                <a:ahLst/>
                <a:cxnLst/>
                <a:rect l="l" t="t" r="r" b="b"/>
                <a:pathLst>
                  <a:path w="47260" h="44573" extrusionOk="0">
                    <a:moveTo>
                      <a:pt x="0" y="0"/>
                    </a:moveTo>
                    <a:lnTo>
                      <a:pt x="0" y="44573"/>
                    </a:lnTo>
                    <a:lnTo>
                      <a:pt x="47259" y="44573"/>
                    </a:lnTo>
                    <a:lnTo>
                      <a:pt x="4725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8303;p63"/>
              <p:cNvGrpSpPr/>
              <p:nvPr/>
            </p:nvGrpSpPr>
            <p:grpSpPr>
              <a:xfrm>
                <a:off x="6651219" y="1551392"/>
                <a:ext cx="348276" cy="1126473"/>
                <a:chOff x="6651219" y="1551392"/>
                <a:chExt cx="348276" cy="1126473"/>
              </a:xfrm>
            </p:grpSpPr>
            <p:sp>
              <p:nvSpPr>
                <p:cNvPr id="126" name="Google Shape;8306;p63"/>
                <p:cNvSpPr/>
                <p:nvPr/>
              </p:nvSpPr>
              <p:spPr>
                <a:xfrm>
                  <a:off x="6668399" y="1551392"/>
                  <a:ext cx="331096" cy="350404"/>
                </a:xfrm>
                <a:custGeom>
                  <a:avLst/>
                  <a:gdLst/>
                  <a:ahLst/>
                  <a:cxnLst/>
                  <a:rect l="l" t="t" r="r" b="b"/>
                  <a:pathLst>
                    <a:path w="15460" h="13111" fill="none" extrusionOk="0">
                      <a:moveTo>
                        <a:pt x="0" y="13111"/>
                      </a:moveTo>
                      <a:lnTo>
                        <a:pt x="15459" y="0"/>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307;p63"/>
                <p:cNvSpPr/>
                <p:nvPr/>
              </p:nvSpPr>
              <p:spPr>
                <a:xfrm>
                  <a:off x="6651219" y="1914810"/>
                  <a:ext cx="348276" cy="763055"/>
                </a:xfrm>
                <a:custGeom>
                  <a:avLst/>
                  <a:gdLst/>
                  <a:ahLst/>
                  <a:cxnLst/>
                  <a:rect l="l" t="t" r="r" b="b"/>
                  <a:pathLst>
                    <a:path w="15460" h="28575" fill="none" extrusionOk="0">
                      <a:moveTo>
                        <a:pt x="0" y="0"/>
                      </a:moveTo>
                      <a:lnTo>
                        <a:pt x="15459" y="2857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32" name="Picture 1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7429" y="2907016"/>
            <a:ext cx="1626804" cy="1309314"/>
          </a:xfrm>
          <a:prstGeom prst="rect">
            <a:avLst/>
          </a:prstGeom>
        </p:spPr>
      </p:pic>
      <p:sp>
        <p:nvSpPr>
          <p:cNvPr id="133" name="Google Shape;8305;p63"/>
          <p:cNvSpPr/>
          <p:nvPr/>
        </p:nvSpPr>
        <p:spPr>
          <a:xfrm>
            <a:off x="1227586" y="2611439"/>
            <a:ext cx="2966727" cy="590601"/>
          </a:xfrm>
          <a:custGeom>
            <a:avLst/>
            <a:gdLst/>
            <a:ahLst/>
            <a:cxnLst/>
            <a:rect l="l" t="t" r="r" b="b"/>
            <a:pathLst>
              <a:path w="59651" h="13111" fill="none" extrusionOk="0">
                <a:moveTo>
                  <a:pt x="0" y="13111"/>
                </a:moveTo>
                <a:lnTo>
                  <a:pt x="12391" y="10386"/>
                </a:lnTo>
                <a:lnTo>
                  <a:pt x="59650" y="0"/>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04;p63"/>
          <p:cNvSpPr/>
          <p:nvPr/>
        </p:nvSpPr>
        <p:spPr>
          <a:xfrm>
            <a:off x="1233456" y="3212583"/>
            <a:ext cx="2960858" cy="1253600"/>
          </a:xfrm>
          <a:custGeom>
            <a:avLst/>
            <a:gdLst/>
            <a:ahLst/>
            <a:cxnLst/>
            <a:rect l="l" t="t" r="r" b="b"/>
            <a:pathLst>
              <a:path w="59651" h="28575" fill="none" extrusionOk="0">
                <a:moveTo>
                  <a:pt x="0" y="0"/>
                </a:moveTo>
                <a:lnTo>
                  <a:pt x="59650" y="2857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597;p41"/>
          <p:cNvSpPr txBox="1">
            <a:spLocks/>
          </p:cNvSpPr>
          <p:nvPr/>
        </p:nvSpPr>
        <p:spPr>
          <a:xfrm>
            <a:off x="2505511" y="642863"/>
            <a:ext cx="3593929" cy="6212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Orbitron Regular"/>
              <a:buNone/>
              <a:defRPr sz="3000" b="0" i="0" u="none" strike="noStrike" cap="none">
                <a:solidFill>
                  <a:schemeClr val="lt1"/>
                </a:solidFill>
                <a:latin typeface="Orbitron Regular"/>
                <a:ea typeface="Orbitron Regular"/>
                <a:cs typeface="Orbitron Regular"/>
                <a:sym typeface="Orbitron Regular"/>
              </a:defRPr>
            </a:lvl1pPr>
            <a:lvl2pPr marR="0" lvl="1"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pPr algn="ctr"/>
            <a:r>
              <a:rPr lang="en-US" sz="1400" b="1" dirty="0"/>
              <a:t>Cox proportional hazards model</a:t>
            </a:r>
            <a:endParaRPr lang="en-US" sz="1400" b="1" i="1" dirty="0"/>
          </a:p>
        </p:txBody>
      </p:sp>
      <p:grpSp>
        <p:nvGrpSpPr>
          <p:cNvPr id="136" name="Google Shape;7287;p61"/>
          <p:cNvGrpSpPr/>
          <p:nvPr/>
        </p:nvGrpSpPr>
        <p:grpSpPr>
          <a:xfrm>
            <a:off x="1834436" y="300109"/>
            <a:ext cx="827370" cy="880771"/>
            <a:chOff x="5985650" y="2860025"/>
            <a:chExt cx="1396075" cy="1539775"/>
          </a:xfrm>
        </p:grpSpPr>
        <p:sp>
          <p:nvSpPr>
            <p:cNvPr id="137" name="Google Shape;7288;p61"/>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289;p61"/>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290;p61"/>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291;p61"/>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292;p61"/>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293;p61"/>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294;p61"/>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295;p61"/>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296;p61"/>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297;p61"/>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298;p61"/>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299;p61"/>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00;p61"/>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01;p61"/>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02;p61"/>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303;p61"/>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304;p61"/>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305;p61"/>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306;p61"/>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307;p61"/>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308;p61"/>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309;p61"/>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310;p61"/>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11;p61"/>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12;p61"/>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13;p61"/>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14;p61"/>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15;p61"/>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16;p61"/>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17;p61"/>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18;p61"/>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319;p61"/>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2498;p35"/>
          <p:cNvSpPr txBox="1">
            <a:spLocks/>
          </p:cNvSpPr>
          <p:nvPr/>
        </p:nvSpPr>
        <p:spPr>
          <a:xfrm>
            <a:off x="4233880" y="2918794"/>
            <a:ext cx="4658329" cy="19883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Clr>
                <a:schemeClr val="dk1"/>
              </a:buClr>
              <a:buSzPts val="1100"/>
              <a:buFont typeface="Wingdings" panose="05000000000000000000" pitchFamily="2" charset="2"/>
              <a:buChar char="q"/>
            </a:pPr>
            <a:r>
              <a:rPr lang="en-US" sz="1000" dirty="0">
                <a:solidFill>
                  <a:schemeClr val="tx2">
                    <a:lumMod val="75000"/>
                  </a:schemeClr>
                </a:solidFill>
              </a:rPr>
              <a:t>Whether this model is significant or not depends on the result of Log-likelihood ratio test at the bottom of the summary. This statistic follows Chi-square distribution with 2 degree of freedom, and p-value is 0.0048. It says this cox model is significant so that statistical inference is based on this model. Wallmotion-score group is a risk factor for survival time, but age is not by checking p-values. Negative sign of wallmotion-score variable indicates that the patients with low wallmotion score reduce the risk of death. Hazard ration of wallmotion-score is 0.28, which means it reduce in hazard since it is less than 1 and it reduces the hazard by 72% (1 - 0.28). Thus, I conclude that for the first two years after each patient experiences heart attack, the people with high wallmotion score would have a higher risk of death so that we can pay attention to this group of patients.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1"/>
        <p:cNvGrpSpPr/>
        <p:nvPr/>
      </p:nvGrpSpPr>
      <p:grpSpPr>
        <a:xfrm>
          <a:off x="0" y="0"/>
          <a:ext cx="0" cy="0"/>
          <a:chOff x="0" y="0"/>
          <a:chExt cx="0" cy="0"/>
        </a:xfrm>
      </p:grpSpPr>
      <p:sp>
        <p:nvSpPr>
          <p:cNvPr id="3062" name="Google Shape;3062;p52"/>
          <p:cNvSpPr txBox="1">
            <a:spLocks noGrp="1"/>
          </p:cNvSpPr>
          <p:nvPr>
            <p:ph type="title"/>
          </p:nvPr>
        </p:nvSpPr>
        <p:spPr>
          <a:xfrm>
            <a:off x="2893800" y="824500"/>
            <a:ext cx="3356400" cy="82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3063" name="Google Shape;3063;p52"/>
          <p:cNvSpPr txBox="1">
            <a:spLocks noGrp="1"/>
          </p:cNvSpPr>
          <p:nvPr>
            <p:ph type="body" idx="1"/>
          </p:nvPr>
        </p:nvSpPr>
        <p:spPr>
          <a:xfrm>
            <a:off x="2967259" y="1539922"/>
            <a:ext cx="3113400" cy="13047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Do you have any questions</a:t>
            </a:r>
            <a:r>
              <a:rPr lang="en" dirty="0" smtClean="0">
                <a:solidFill>
                  <a:schemeClr val="lt1"/>
                </a:solidFill>
              </a:rPr>
              <a:t>?</a:t>
            </a:r>
          </a:p>
          <a:p>
            <a:pPr marL="0" lvl="0" indent="0" algn="ctr" rtl="0">
              <a:spcBef>
                <a:spcPts val="0"/>
              </a:spcBef>
              <a:spcAft>
                <a:spcPts val="0"/>
              </a:spcAft>
              <a:buNone/>
            </a:pPr>
            <a:endParaRPr lang="en" dirty="0">
              <a:solidFill>
                <a:schemeClr val="lt1"/>
              </a:solidFill>
            </a:endParaRPr>
          </a:p>
          <a:p>
            <a:pPr marL="0" lvl="0" indent="0" algn="ctr" rtl="0">
              <a:spcBef>
                <a:spcPts val="0"/>
              </a:spcBef>
              <a:spcAft>
                <a:spcPts val="0"/>
              </a:spcAft>
              <a:buNone/>
            </a:pPr>
            <a:endParaRPr lang="en" dirty="0" smtClean="0">
              <a:solidFill>
                <a:schemeClr val="lt1"/>
              </a:solidFill>
            </a:endParaRPr>
          </a:p>
          <a:p>
            <a:pPr marL="0" lvl="0" indent="0" algn="ctr" rtl="0">
              <a:spcBef>
                <a:spcPts val="0"/>
              </a:spcBef>
              <a:spcAft>
                <a:spcPts val="0"/>
              </a:spcAft>
              <a:buNone/>
            </a:pPr>
            <a:endParaRPr lang="en" dirty="0">
              <a:solidFill>
                <a:schemeClr val="lt1"/>
              </a:solidFill>
            </a:endParaRPr>
          </a:p>
          <a:p>
            <a:pPr marL="0" lvl="0" indent="0" algn="ctr" rtl="0">
              <a:spcBef>
                <a:spcPts val="0"/>
              </a:spcBef>
              <a:spcAft>
                <a:spcPts val="0"/>
              </a:spcAft>
              <a:buNone/>
            </a:pPr>
            <a:r>
              <a:rPr lang="en" dirty="0" smtClean="0">
                <a:solidFill>
                  <a:schemeClr val="lt1"/>
                </a:solidFill>
              </a:rPr>
              <a:t> </a:t>
            </a:r>
            <a:r>
              <a:rPr lang="en" dirty="0" smtClean="0">
                <a:solidFill>
                  <a:schemeClr val="lt1"/>
                </a:solidFill>
                <a:uFill>
                  <a:noFill/>
                </a:uFill>
              </a:rPr>
              <a:t>hovsepyanlilit11@gmail.com</a:t>
            </a:r>
            <a:r>
              <a:rPr lang="en" dirty="0" smtClean="0">
                <a:solidFill>
                  <a:schemeClr val="lt1"/>
                </a:solidFill>
              </a:rPr>
              <a:t> </a:t>
            </a:r>
            <a:r>
              <a:rPr lang="en" dirty="0">
                <a:solidFill>
                  <a:schemeClr val="lt1"/>
                </a:solidFill>
              </a:rPr>
              <a:t/>
            </a:r>
            <a:br>
              <a:rPr lang="en" dirty="0">
                <a:solidFill>
                  <a:schemeClr val="lt1"/>
                </a:solidFill>
              </a:rPr>
            </a:br>
            <a:endParaRPr dirty="0">
              <a:solidFill>
                <a:schemeClr val="lt1"/>
              </a:solidFill>
            </a:endParaRPr>
          </a:p>
        </p:txBody>
      </p:sp>
      <p:grpSp>
        <p:nvGrpSpPr>
          <p:cNvPr id="3064" name="Google Shape;3064;p52"/>
          <p:cNvGrpSpPr/>
          <p:nvPr/>
        </p:nvGrpSpPr>
        <p:grpSpPr>
          <a:xfrm>
            <a:off x="4857208" y="2845539"/>
            <a:ext cx="327859" cy="327859"/>
            <a:chOff x="1379798" y="1723250"/>
            <a:chExt cx="397887" cy="397887"/>
          </a:xfrm>
        </p:grpSpPr>
        <p:sp>
          <p:nvSpPr>
            <p:cNvPr id="3065" name="Google Shape;3065;p5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52"/>
          <p:cNvGrpSpPr/>
          <p:nvPr/>
        </p:nvGrpSpPr>
        <p:grpSpPr>
          <a:xfrm>
            <a:off x="3958934" y="2845539"/>
            <a:ext cx="327876" cy="327859"/>
            <a:chOff x="266768" y="1721375"/>
            <a:chExt cx="397907" cy="397887"/>
          </a:xfrm>
        </p:grpSpPr>
        <p:sp>
          <p:nvSpPr>
            <p:cNvPr id="3070" name="Google Shape;3070;p5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2" name="Google Shape;3072;p52"/>
          <p:cNvGrpSpPr/>
          <p:nvPr/>
        </p:nvGrpSpPr>
        <p:grpSpPr>
          <a:xfrm>
            <a:off x="4408090" y="2845539"/>
            <a:ext cx="327841" cy="327859"/>
            <a:chOff x="864491" y="1723250"/>
            <a:chExt cx="397866" cy="397887"/>
          </a:xfrm>
        </p:grpSpPr>
        <p:sp>
          <p:nvSpPr>
            <p:cNvPr id="3073" name="Google Shape;3073;p5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grpSp>
        <p:nvGrpSpPr>
          <p:cNvPr id="1672" name="Google Shape;1672;p43"/>
          <p:cNvGrpSpPr/>
          <p:nvPr/>
        </p:nvGrpSpPr>
        <p:grpSpPr>
          <a:xfrm>
            <a:off x="1242333" y="1284916"/>
            <a:ext cx="7365920" cy="3220293"/>
            <a:chOff x="889042" y="1271062"/>
            <a:chExt cx="7365920" cy="3220293"/>
          </a:xfrm>
        </p:grpSpPr>
        <p:sp>
          <p:nvSpPr>
            <p:cNvPr id="1673" name="Google Shape;1673;p43"/>
            <p:cNvSpPr/>
            <p:nvPr/>
          </p:nvSpPr>
          <p:spPr>
            <a:xfrm>
              <a:off x="974788" y="1271062"/>
              <a:ext cx="1906852" cy="1217793"/>
            </a:xfrm>
            <a:custGeom>
              <a:avLst/>
              <a:gdLst/>
              <a:ahLst/>
              <a:cxnLst/>
              <a:rect l="l" t="t" r="r" b="b"/>
              <a:pathLst>
                <a:path w="37696" h="24412" extrusionOk="0">
                  <a:moveTo>
                    <a:pt x="8639" y="590"/>
                  </a:moveTo>
                  <a:lnTo>
                    <a:pt x="13155" y="786"/>
                  </a:lnTo>
                  <a:lnTo>
                    <a:pt x="17736" y="983"/>
                  </a:lnTo>
                  <a:lnTo>
                    <a:pt x="22513" y="1113"/>
                  </a:lnTo>
                  <a:lnTo>
                    <a:pt x="27290" y="1048"/>
                  </a:lnTo>
                  <a:lnTo>
                    <a:pt x="31937" y="983"/>
                  </a:lnTo>
                  <a:lnTo>
                    <a:pt x="32657" y="917"/>
                  </a:lnTo>
                  <a:lnTo>
                    <a:pt x="33377" y="983"/>
                  </a:lnTo>
                  <a:lnTo>
                    <a:pt x="34031" y="1048"/>
                  </a:lnTo>
                  <a:lnTo>
                    <a:pt x="34685" y="1179"/>
                  </a:lnTo>
                  <a:lnTo>
                    <a:pt x="35209" y="1441"/>
                  </a:lnTo>
                  <a:lnTo>
                    <a:pt x="35536" y="1571"/>
                  </a:lnTo>
                  <a:lnTo>
                    <a:pt x="35732" y="1768"/>
                  </a:lnTo>
                  <a:lnTo>
                    <a:pt x="35994" y="2030"/>
                  </a:lnTo>
                  <a:lnTo>
                    <a:pt x="36191" y="2291"/>
                  </a:lnTo>
                  <a:lnTo>
                    <a:pt x="36321" y="2619"/>
                  </a:lnTo>
                  <a:lnTo>
                    <a:pt x="36518" y="3011"/>
                  </a:lnTo>
                  <a:lnTo>
                    <a:pt x="36714" y="3927"/>
                  </a:lnTo>
                  <a:lnTo>
                    <a:pt x="36845" y="4844"/>
                  </a:lnTo>
                  <a:lnTo>
                    <a:pt x="36910" y="6742"/>
                  </a:lnTo>
                  <a:lnTo>
                    <a:pt x="37041" y="11192"/>
                  </a:lnTo>
                  <a:lnTo>
                    <a:pt x="37041" y="12370"/>
                  </a:lnTo>
                  <a:lnTo>
                    <a:pt x="37041" y="12959"/>
                  </a:lnTo>
                  <a:lnTo>
                    <a:pt x="36976" y="13548"/>
                  </a:lnTo>
                  <a:lnTo>
                    <a:pt x="36910" y="14137"/>
                  </a:lnTo>
                  <a:lnTo>
                    <a:pt x="36714" y="14660"/>
                  </a:lnTo>
                  <a:lnTo>
                    <a:pt x="36452" y="15184"/>
                  </a:lnTo>
                  <a:lnTo>
                    <a:pt x="36125" y="15707"/>
                  </a:lnTo>
                  <a:lnTo>
                    <a:pt x="35732" y="16035"/>
                  </a:lnTo>
                  <a:lnTo>
                    <a:pt x="35209" y="16362"/>
                  </a:lnTo>
                  <a:lnTo>
                    <a:pt x="34685" y="16558"/>
                  </a:lnTo>
                  <a:lnTo>
                    <a:pt x="34162" y="16754"/>
                  </a:lnTo>
                  <a:lnTo>
                    <a:pt x="33638" y="16885"/>
                  </a:lnTo>
                  <a:lnTo>
                    <a:pt x="33049" y="16951"/>
                  </a:lnTo>
                  <a:lnTo>
                    <a:pt x="26570" y="16951"/>
                  </a:lnTo>
                  <a:lnTo>
                    <a:pt x="21204" y="16885"/>
                  </a:lnTo>
                  <a:lnTo>
                    <a:pt x="15903" y="16754"/>
                  </a:lnTo>
                  <a:lnTo>
                    <a:pt x="10537" y="16623"/>
                  </a:lnTo>
                  <a:lnTo>
                    <a:pt x="10406" y="16689"/>
                  </a:lnTo>
                  <a:lnTo>
                    <a:pt x="10275" y="16558"/>
                  </a:lnTo>
                  <a:lnTo>
                    <a:pt x="10079" y="16558"/>
                  </a:lnTo>
                  <a:lnTo>
                    <a:pt x="9948" y="16623"/>
                  </a:lnTo>
                  <a:lnTo>
                    <a:pt x="9817" y="16754"/>
                  </a:lnTo>
                  <a:lnTo>
                    <a:pt x="9686" y="17605"/>
                  </a:lnTo>
                  <a:lnTo>
                    <a:pt x="9621" y="18456"/>
                  </a:lnTo>
                  <a:lnTo>
                    <a:pt x="9621" y="19372"/>
                  </a:lnTo>
                  <a:lnTo>
                    <a:pt x="9686" y="20223"/>
                  </a:lnTo>
                  <a:lnTo>
                    <a:pt x="9882" y="21074"/>
                  </a:lnTo>
                  <a:lnTo>
                    <a:pt x="10079" y="21859"/>
                  </a:lnTo>
                  <a:lnTo>
                    <a:pt x="10537" y="23561"/>
                  </a:lnTo>
                  <a:lnTo>
                    <a:pt x="9686" y="23102"/>
                  </a:lnTo>
                  <a:lnTo>
                    <a:pt x="8835" y="22448"/>
                  </a:lnTo>
                  <a:lnTo>
                    <a:pt x="8181" y="21794"/>
                  </a:lnTo>
                  <a:lnTo>
                    <a:pt x="7592" y="21008"/>
                  </a:lnTo>
                  <a:lnTo>
                    <a:pt x="7068" y="20157"/>
                  </a:lnTo>
                  <a:lnTo>
                    <a:pt x="6676" y="19241"/>
                  </a:lnTo>
                  <a:lnTo>
                    <a:pt x="6414" y="18260"/>
                  </a:lnTo>
                  <a:lnTo>
                    <a:pt x="6348" y="17212"/>
                  </a:lnTo>
                  <a:lnTo>
                    <a:pt x="6283" y="17082"/>
                  </a:lnTo>
                  <a:lnTo>
                    <a:pt x="6152" y="17016"/>
                  </a:lnTo>
                  <a:lnTo>
                    <a:pt x="6021" y="17016"/>
                  </a:lnTo>
                  <a:lnTo>
                    <a:pt x="5890" y="17147"/>
                  </a:lnTo>
                  <a:lnTo>
                    <a:pt x="5170" y="17016"/>
                  </a:lnTo>
                  <a:lnTo>
                    <a:pt x="4451" y="16951"/>
                  </a:lnTo>
                  <a:lnTo>
                    <a:pt x="3731" y="17016"/>
                  </a:lnTo>
                  <a:lnTo>
                    <a:pt x="3011" y="16951"/>
                  </a:lnTo>
                  <a:lnTo>
                    <a:pt x="2618" y="16885"/>
                  </a:lnTo>
                  <a:lnTo>
                    <a:pt x="2291" y="16820"/>
                  </a:lnTo>
                  <a:lnTo>
                    <a:pt x="1964" y="16623"/>
                  </a:lnTo>
                  <a:lnTo>
                    <a:pt x="1702" y="16427"/>
                  </a:lnTo>
                  <a:lnTo>
                    <a:pt x="1506" y="16231"/>
                  </a:lnTo>
                  <a:lnTo>
                    <a:pt x="1309" y="15969"/>
                  </a:lnTo>
                  <a:lnTo>
                    <a:pt x="1048" y="15380"/>
                  </a:lnTo>
                  <a:lnTo>
                    <a:pt x="851" y="14660"/>
                  </a:lnTo>
                  <a:lnTo>
                    <a:pt x="786" y="14006"/>
                  </a:lnTo>
                  <a:lnTo>
                    <a:pt x="655" y="12631"/>
                  </a:lnTo>
                  <a:lnTo>
                    <a:pt x="524" y="10341"/>
                  </a:lnTo>
                  <a:lnTo>
                    <a:pt x="459" y="9097"/>
                  </a:lnTo>
                  <a:lnTo>
                    <a:pt x="459" y="7920"/>
                  </a:lnTo>
                  <a:lnTo>
                    <a:pt x="524" y="6676"/>
                  </a:lnTo>
                  <a:lnTo>
                    <a:pt x="720" y="5498"/>
                  </a:lnTo>
                  <a:lnTo>
                    <a:pt x="982" y="4386"/>
                  </a:lnTo>
                  <a:lnTo>
                    <a:pt x="1178" y="3862"/>
                  </a:lnTo>
                  <a:lnTo>
                    <a:pt x="1440" y="3338"/>
                  </a:lnTo>
                  <a:lnTo>
                    <a:pt x="1702" y="2880"/>
                  </a:lnTo>
                  <a:lnTo>
                    <a:pt x="2029" y="2488"/>
                  </a:lnTo>
                  <a:lnTo>
                    <a:pt x="2356" y="2095"/>
                  </a:lnTo>
                  <a:lnTo>
                    <a:pt x="2749" y="1768"/>
                  </a:lnTo>
                  <a:lnTo>
                    <a:pt x="3142" y="1506"/>
                  </a:lnTo>
                  <a:lnTo>
                    <a:pt x="3600" y="1310"/>
                  </a:lnTo>
                  <a:lnTo>
                    <a:pt x="4058" y="1113"/>
                  </a:lnTo>
                  <a:lnTo>
                    <a:pt x="4581" y="917"/>
                  </a:lnTo>
                  <a:lnTo>
                    <a:pt x="5563" y="721"/>
                  </a:lnTo>
                  <a:lnTo>
                    <a:pt x="6545" y="590"/>
                  </a:lnTo>
                  <a:close/>
                  <a:moveTo>
                    <a:pt x="7461" y="1"/>
                  </a:moveTo>
                  <a:lnTo>
                    <a:pt x="6545" y="66"/>
                  </a:lnTo>
                  <a:lnTo>
                    <a:pt x="5629" y="132"/>
                  </a:lnTo>
                  <a:lnTo>
                    <a:pt x="4712" y="328"/>
                  </a:lnTo>
                  <a:lnTo>
                    <a:pt x="3796" y="590"/>
                  </a:lnTo>
                  <a:lnTo>
                    <a:pt x="3011" y="983"/>
                  </a:lnTo>
                  <a:lnTo>
                    <a:pt x="2226" y="1441"/>
                  </a:lnTo>
                  <a:lnTo>
                    <a:pt x="1898" y="1768"/>
                  </a:lnTo>
                  <a:lnTo>
                    <a:pt x="1571" y="2095"/>
                  </a:lnTo>
                  <a:lnTo>
                    <a:pt x="1309" y="2488"/>
                  </a:lnTo>
                  <a:lnTo>
                    <a:pt x="1048" y="2880"/>
                  </a:lnTo>
                  <a:lnTo>
                    <a:pt x="786" y="3404"/>
                  </a:lnTo>
                  <a:lnTo>
                    <a:pt x="524" y="3927"/>
                  </a:lnTo>
                  <a:lnTo>
                    <a:pt x="393" y="4516"/>
                  </a:lnTo>
                  <a:lnTo>
                    <a:pt x="262" y="5105"/>
                  </a:lnTo>
                  <a:lnTo>
                    <a:pt x="131" y="6283"/>
                  </a:lnTo>
                  <a:lnTo>
                    <a:pt x="66" y="7461"/>
                  </a:lnTo>
                  <a:lnTo>
                    <a:pt x="0" y="9097"/>
                  </a:lnTo>
                  <a:lnTo>
                    <a:pt x="0" y="10734"/>
                  </a:lnTo>
                  <a:lnTo>
                    <a:pt x="66" y="12370"/>
                  </a:lnTo>
                  <a:lnTo>
                    <a:pt x="197" y="14006"/>
                  </a:lnTo>
                  <a:lnTo>
                    <a:pt x="328" y="14857"/>
                  </a:lnTo>
                  <a:lnTo>
                    <a:pt x="524" y="15707"/>
                  </a:lnTo>
                  <a:lnTo>
                    <a:pt x="720" y="16100"/>
                  </a:lnTo>
                  <a:lnTo>
                    <a:pt x="917" y="16427"/>
                  </a:lnTo>
                  <a:lnTo>
                    <a:pt x="1178" y="16754"/>
                  </a:lnTo>
                  <a:lnTo>
                    <a:pt x="1506" y="17082"/>
                  </a:lnTo>
                  <a:lnTo>
                    <a:pt x="2029" y="17343"/>
                  </a:lnTo>
                  <a:lnTo>
                    <a:pt x="2553" y="17474"/>
                  </a:lnTo>
                  <a:lnTo>
                    <a:pt x="3076" y="17540"/>
                  </a:lnTo>
                  <a:lnTo>
                    <a:pt x="3665" y="17540"/>
                  </a:lnTo>
                  <a:lnTo>
                    <a:pt x="4778" y="17474"/>
                  </a:lnTo>
                  <a:lnTo>
                    <a:pt x="5367" y="17474"/>
                  </a:lnTo>
                  <a:lnTo>
                    <a:pt x="5890" y="17540"/>
                  </a:lnTo>
                  <a:lnTo>
                    <a:pt x="5890" y="18129"/>
                  </a:lnTo>
                  <a:lnTo>
                    <a:pt x="6021" y="18718"/>
                  </a:lnTo>
                  <a:lnTo>
                    <a:pt x="6152" y="19241"/>
                  </a:lnTo>
                  <a:lnTo>
                    <a:pt x="6283" y="19765"/>
                  </a:lnTo>
                  <a:lnTo>
                    <a:pt x="6545" y="20288"/>
                  </a:lnTo>
                  <a:lnTo>
                    <a:pt x="6741" y="20812"/>
                  </a:lnTo>
                  <a:lnTo>
                    <a:pt x="7068" y="21270"/>
                  </a:lnTo>
                  <a:lnTo>
                    <a:pt x="7396" y="21728"/>
                  </a:lnTo>
                  <a:lnTo>
                    <a:pt x="7723" y="22186"/>
                  </a:lnTo>
                  <a:lnTo>
                    <a:pt x="8115" y="22579"/>
                  </a:lnTo>
                  <a:lnTo>
                    <a:pt x="8508" y="22972"/>
                  </a:lnTo>
                  <a:lnTo>
                    <a:pt x="8966" y="23299"/>
                  </a:lnTo>
                  <a:lnTo>
                    <a:pt x="9424" y="23626"/>
                  </a:lnTo>
                  <a:lnTo>
                    <a:pt x="9948" y="23953"/>
                  </a:lnTo>
                  <a:lnTo>
                    <a:pt x="10471" y="24149"/>
                  </a:lnTo>
                  <a:lnTo>
                    <a:pt x="10995" y="24411"/>
                  </a:lnTo>
                  <a:lnTo>
                    <a:pt x="11126" y="24411"/>
                  </a:lnTo>
                  <a:lnTo>
                    <a:pt x="11257" y="24280"/>
                  </a:lnTo>
                  <a:lnTo>
                    <a:pt x="11388" y="24149"/>
                  </a:lnTo>
                  <a:lnTo>
                    <a:pt x="11388" y="24019"/>
                  </a:lnTo>
                  <a:lnTo>
                    <a:pt x="10799" y="22317"/>
                  </a:lnTo>
                  <a:lnTo>
                    <a:pt x="10602" y="21466"/>
                  </a:lnTo>
                  <a:lnTo>
                    <a:pt x="10406" y="20616"/>
                  </a:lnTo>
                  <a:lnTo>
                    <a:pt x="10275" y="19765"/>
                  </a:lnTo>
                  <a:lnTo>
                    <a:pt x="10210" y="18914"/>
                  </a:lnTo>
                  <a:lnTo>
                    <a:pt x="10275" y="18063"/>
                  </a:lnTo>
                  <a:lnTo>
                    <a:pt x="10406" y="17147"/>
                  </a:lnTo>
                  <a:lnTo>
                    <a:pt x="10537" y="17212"/>
                  </a:lnTo>
                  <a:lnTo>
                    <a:pt x="22644" y="17409"/>
                  </a:lnTo>
                  <a:lnTo>
                    <a:pt x="28599" y="17540"/>
                  </a:lnTo>
                  <a:lnTo>
                    <a:pt x="31021" y="17605"/>
                  </a:lnTo>
                  <a:lnTo>
                    <a:pt x="32264" y="17605"/>
                  </a:lnTo>
                  <a:lnTo>
                    <a:pt x="33507" y="17474"/>
                  </a:lnTo>
                  <a:lnTo>
                    <a:pt x="33966" y="17409"/>
                  </a:lnTo>
                  <a:lnTo>
                    <a:pt x="34489" y="17278"/>
                  </a:lnTo>
                  <a:lnTo>
                    <a:pt x="34947" y="17082"/>
                  </a:lnTo>
                  <a:lnTo>
                    <a:pt x="35340" y="16951"/>
                  </a:lnTo>
                  <a:lnTo>
                    <a:pt x="35732" y="16689"/>
                  </a:lnTo>
                  <a:lnTo>
                    <a:pt x="36060" y="16493"/>
                  </a:lnTo>
                  <a:lnTo>
                    <a:pt x="36321" y="16165"/>
                  </a:lnTo>
                  <a:lnTo>
                    <a:pt x="36649" y="15904"/>
                  </a:lnTo>
                  <a:lnTo>
                    <a:pt x="36845" y="15576"/>
                  </a:lnTo>
                  <a:lnTo>
                    <a:pt x="37107" y="15184"/>
                  </a:lnTo>
                  <a:lnTo>
                    <a:pt x="37238" y="14791"/>
                  </a:lnTo>
                  <a:lnTo>
                    <a:pt x="37369" y="14398"/>
                  </a:lnTo>
                  <a:lnTo>
                    <a:pt x="37565" y="13482"/>
                  </a:lnTo>
                  <a:lnTo>
                    <a:pt x="37696" y="12501"/>
                  </a:lnTo>
                  <a:lnTo>
                    <a:pt x="37630" y="9883"/>
                  </a:lnTo>
                  <a:lnTo>
                    <a:pt x="37565" y="7265"/>
                  </a:lnTo>
                  <a:lnTo>
                    <a:pt x="37499" y="6153"/>
                  </a:lnTo>
                  <a:lnTo>
                    <a:pt x="37499" y="5040"/>
                  </a:lnTo>
                  <a:lnTo>
                    <a:pt x="37369" y="3927"/>
                  </a:lnTo>
                  <a:lnTo>
                    <a:pt x="37238" y="3338"/>
                  </a:lnTo>
                  <a:lnTo>
                    <a:pt x="37107" y="2815"/>
                  </a:lnTo>
                  <a:lnTo>
                    <a:pt x="36910" y="2291"/>
                  </a:lnTo>
                  <a:lnTo>
                    <a:pt x="36649" y="1833"/>
                  </a:lnTo>
                  <a:lnTo>
                    <a:pt x="36321" y="1441"/>
                  </a:lnTo>
                  <a:lnTo>
                    <a:pt x="35994" y="1179"/>
                  </a:lnTo>
                  <a:lnTo>
                    <a:pt x="35602" y="917"/>
                  </a:lnTo>
                  <a:lnTo>
                    <a:pt x="35209" y="721"/>
                  </a:lnTo>
                  <a:lnTo>
                    <a:pt x="34816" y="524"/>
                  </a:lnTo>
                  <a:lnTo>
                    <a:pt x="34358" y="459"/>
                  </a:lnTo>
                  <a:lnTo>
                    <a:pt x="33377" y="328"/>
                  </a:lnTo>
                  <a:lnTo>
                    <a:pt x="32395" y="328"/>
                  </a:lnTo>
                  <a:lnTo>
                    <a:pt x="30432" y="394"/>
                  </a:lnTo>
                  <a:lnTo>
                    <a:pt x="24476" y="459"/>
                  </a:lnTo>
                  <a:lnTo>
                    <a:pt x="18521" y="459"/>
                  </a:lnTo>
                  <a:lnTo>
                    <a:pt x="15772" y="328"/>
                  </a:lnTo>
                  <a:lnTo>
                    <a:pt x="12958" y="197"/>
                  </a:lnTo>
                  <a:lnTo>
                    <a:pt x="10210" y="66"/>
                  </a:lnTo>
                  <a:lnTo>
                    <a:pt x="7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3"/>
            <p:cNvSpPr/>
            <p:nvPr/>
          </p:nvSpPr>
          <p:spPr>
            <a:xfrm>
              <a:off x="1531733" y="2488841"/>
              <a:ext cx="812509" cy="784703"/>
            </a:xfrm>
            <a:custGeom>
              <a:avLst/>
              <a:gdLst/>
              <a:ahLst/>
              <a:cxnLst/>
              <a:rect l="l" t="t" r="r" b="b"/>
              <a:pathLst>
                <a:path w="19110" h="18456" extrusionOk="0">
                  <a:moveTo>
                    <a:pt x="8442" y="590"/>
                  </a:moveTo>
                  <a:lnTo>
                    <a:pt x="8573" y="786"/>
                  </a:lnTo>
                  <a:lnTo>
                    <a:pt x="8769" y="786"/>
                  </a:lnTo>
                  <a:lnTo>
                    <a:pt x="9489" y="655"/>
                  </a:lnTo>
                  <a:lnTo>
                    <a:pt x="10929" y="655"/>
                  </a:lnTo>
                  <a:lnTo>
                    <a:pt x="11584" y="786"/>
                  </a:lnTo>
                  <a:lnTo>
                    <a:pt x="12303" y="917"/>
                  </a:lnTo>
                  <a:lnTo>
                    <a:pt x="12958" y="1113"/>
                  </a:lnTo>
                  <a:lnTo>
                    <a:pt x="13612" y="1310"/>
                  </a:lnTo>
                  <a:lnTo>
                    <a:pt x="14201" y="1637"/>
                  </a:lnTo>
                  <a:lnTo>
                    <a:pt x="14856" y="1964"/>
                  </a:lnTo>
                  <a:lnTo>
                    <a:pt x="15379" y="2422"/>
                  </a:lnTo>
                  <a:lnTo>
                    <a:pt x="15903" y="2815"/>
                  </a:lnTo>
                  <a:lnTo>
                    <a:pt x="16426" y="3339"/>
                  </a:lnTo>
                  <a:lnTo>
                    <a:pt x="16884" y="3862"/>
                  </a:lnTo>
                  <a:lnTo>
                    <a:pt x="17277" y="4451"/>
                  </a:lnTo>
                  <a:lnTo>
                    <a:pt x="17604" y="5105"/>
                  </a:lnTo>
                  <a:lnTo>
                    <a:pt x="17932" y="5760"/>
                  </a:lnTo>
                  <a:lnTo>
                    <a:pt x="18128" y="6414"/>
                  </a:lnTo>
                  <a:lnTo>
                    <a:pt x="18324" y="7069"/>
                  </a:lnTo>
                  <a:lnTo>
                    <a:pt x="18455" y="7789"/>
                  </a:lnTo>
                  <a:lnTo>
                    <a:pt x="18521" y="8443"/>
                  </a:lnTo>
                  <a:lnTo>
                    <a:pt x="18521" y="9163"/>
                  </a:lnTo>
                  <a:lnTo>
                    <a:pt x="18455" y="9817"/>
                  </a:lnTo>
                  <a:lnTo>
                    <a:pt x="18324" y="10537"/>
                  </a:lnTo>
                  <a:lnTo>
                    <a:pt x="18193" y="11192"/>
                  </a:lnTo>
                  <a:lnTo>
                    <a:pt x="17997" y="11846"/>
                  </a:lnTo>
                  <a:lnTo>
                    <a:pt x="17735" y="12435"/>
                  </a:lnTo>
                  <a:lnTo>
                    <a:pt x="17473" y="13090"/>
                  </a:lnTo>
                  <a:lnTo>
                    <a:pt x="17081" y="13679"/>
                  </a:lnTo>
                  <a:lnTo>
                    <a:pt x="16688" y="14268"/>
                  </a:lnTo>
                  <a:lnTo>
                    <a:pt x="16295" y="14791"/>
                  </a:lnTo>
                  <a:lnTo>
                    <a:pt x="15772" y="15249"/>
                  </a:lnTo>
                  <a:lnTo>
                    <a:pt x="15248" y="15707"/>
                  </a:lnTo>
                  <a:lnTo>
                    <a:pt x="14659" y="16165"/>
                  </a:lnTo>
                  <a:lnTo>
                    <a:pt x="14005" y="16558"/>
                  </a:lnTo>
                  <a:lnTo>
                    <a:pt x="13351" y="16951"/>
                  </a:lnTo>
                  <a:lnTo>
                    <a:pt x="12696" y="17213"/>
                  </a:lnTo>
                  <a:lnTo>
                    <a:pt x="11976" y="17474"/>
                  </a:lnTo>
                  <a:lnTo>
                    <a:pt x="11256" y="17605"/>
                  </a:lnTo>
                  <a:lnTo>
                    <a:pt x="10536" y="17736"/>
                  </a:lnTo>
                  <a:lnTo>
                    <a:pt x="9817" y="17802"/>
                  </a:lnTo>
                  <a:lnTo>
                    <a:pt x="9031" y="17867"/>
                  </a:lnTo>
                  <a:lnTo>
                    <a:pt x="8311" y="17802"/>
                  </a:lnTo>
                  <a:lnTo>
                    <a:pt x="7591" y="17671"/>
                  </a:lnTo>
                  <a:lnTo>
                    <a:pt x="6872" y="17474"/>
                  </a:lnTo>
                  <a:lnTo>
                    <a:pt x="6152" y="17278"/>
                  </a:lnTo>
                  <a:lnTo>
                    <a:pt x="5497" y="16951"/>
                  </a:lnTo>
                  <a:lnTo>
                    <a:pt x="4843" y="16624"/>
                  </a:lnTo>
                  <a:lnTo>
                    <a:pt x="4188" y="16165"/>
                  </a:lnTo>
                  <a:lnTo>
                    <a:pt x="3730" y="15773"/>
                  </a:lnTo>
                  <a:lnTo>
                    <a:pt x="3272" y="15315"/>
                  </a:lnTo>
                  <a:lnTo>
                    <a:pt x="2814" y="14857"/>
                  </a:lnTo>
                  <a:lnTo>
                    <a:pt x="2421" y="14333"/>
                  </a:lnTo>
                  <a:lnTo>
                    <a:pt x="2029" y="13809"/>
                  </a:lnTo>
                  <a:lnTo>
                    <a:pt x="1702" y="13220"/>
                  </a:lnTo>
                  <a:lnTo>
                    <a:pt x="1440" y="12697"/>
                  </a:lnTo>
                  <a:lnTo>
                    <a:pt x="1178" y="12042"/>
                  </a:lnTo>
                  <a:lnTo>
                    <a:pt x="982" y="11454"/>
                  </a:lnTo>
                  <a:lnTo>
                    <a:pt x="785" y="10799"/>
                  </a:lnTo>
                  <a:lnTo>
                    <a:pt x="720" y="10210"/>
                  </a:lnTo>
                  <a:lnTo>
                    <a:pt x="655" y="9556"/>
                  </a:lnTo>
                  <a:lnTo>
                    <a:pt x="655" y="8901"/>
                  </a:lnTo>
                  <a:lnTo>
                    <a:pt x="655" y="8247"/>
                  </a:lnTo>
                  <a:lnTo>
                    <a:pt x="785" y="7592"/>
                  </a:lnTo>
                  <a:lnTo>
                    <a:pt x="916" y="7003"/>
                  </a:lnTo>
                  <a:lnTo>
                    <a:pt x="1113" y="6283"/>
                  </a:lnTo>
                  <a:lnTo>
                    <a:pt x="1374" y="5694"/>
                  </a:lnTo>
                  <a:lnTo>
                    <a:pt x="1702" y="5105"/>
                  </a:lnTo>
                  <a:lnTo>
                    <a:pt x="2029" y="4582"/>
                  </a:lnTo>
                  <a:lnTo>
                    <a:pt x="2421" y="4058"/>
                  </a:lnTo>
                  <a:lnTo>
                    <a:pt x="2814" y="3600"/>
                  </a:lnTo>
                  <a:lnTo>
                    <a:pt x="3272" y="3142"/>
                  </a:lnTo>
                  <a:lnTo>
                    <a:pt x="3796" y="2750"/>
                  </a:lnTo>
                  <a:lnTo>
                    <a:pt x="4254" y="2357"/>
                  </a:lnTo>
                  <a:lnTo>
                    <a:pt x="4843" y="2030"/>
                  </a:lnTo>
                  <a:lnTo>
                    <a:pt x="5955" y="1441"/>
                  </a:lnTo>
                  <a:lnTo>
                    <a:pt x="7133" y="983"/>
                  </a:lnTo>
                  <a:lnTo>
                    <a:pt x="8442" y="590"/>
                  </a:lnTo>
                  <a:close/>
                  <a:moveTo>
                    <a:pt x="10536" y="1"/>
                  </a:moveTo>
                  <a:lnTo>
                    <a:pt x="9751" y="66"/>
                  </a:lnTo>
                  <a:lnTo>
                    <a:pt x="8900" y="132"/>
                  </a:lnTo>
                  <a:lnTo>
                    <a:pt x="8246" y="132"/>
                  </a:lnTo>
                  <a:lnTo>
                    <a:pt x="7591" y="197"/>
                  </a:lnTo>
                  <a:lnTo>
                    <a:pt x="6937" y="328"/>
                  </a:lnTo>
                  <a:lnTo>
                    <a:pt x="6348" y="524"/>
                  </a:lnTo>
                  <a:lnTo>
                    <a:pt x="5694" y="721"/>
                  </a:lnTo>
                  <a:lnTo>
                    <a:pt x="5105" y="1048"/>
                  </a:lnTo>
                  <a:lnTo>
                    <a:pt x="4516" y="1375"/>
                  </a:lnTo>
                  <a:lnTo>
                    <a:pt x="3927" y="1768"/>
                  </a:lnTo>
                  <a:lnTo>
                    <a:pt x="3403" y="2161"/>
                  </a:lnTo>
                  <a:lnTo>
                    <a:pt x="2880" y="2619"/>
                  </a:lnTo>
                  <a:lnTo>
                    <a:pt x="2421" y="3142"/>
                  </a:lnTo>
                  <a:lnTo>
                    <a:pt x="1963" y="3600"/>
                  </a:lnTo>
                  <a:lnTo>
                    <a:pt x="1571" y="4189"/>
                  </a:lnTo>
                  <a:lnTo>
                    <a:pt x="1243" y="4713"/>
                  </a:lnTo>
                  <a:lnTo>
                    <a:pt x="916" y="5302"/>
                  </a:lnTo>
                  <a:lnTo>
                    <a:pt x="655" y="5891"/>
                  </a:lnTo>
                  <a:lnTo>
                    <a:pt x="393" y="6545"/>
                  </a:lnTo>
                  <a:lnTo>
                    <a:pt x="196" y="7265"/>
                  </a:lnTo>
                  <a:lnTo>
                    <a:pt x="66" y="7920"/>
                  </a:lnTo>
                  <a:lnTo>
                    <a:pt x="0" y="8639"/>
                  </a:lnTo>
                  <a:lnTo>
                    <a:pt x="0" y="9359"/>
                  </a:lnTo>
                  <a:lnTo>
                    <a:pt x="66" y="10014"/>
                  </a:lnTo>
                  <a:lnTo>
                    <a:pt x="196" y="10734"/>
                  </a:lnTo>
                  <a:lnTo>
                    <a:pt x="327" y="11454"/>
                  </a:lnTo>
                  <a:lnTo>
                    <a:pt x="524" y="12108"/>
                  </a:lnTo>
                  <a:lnTo>
                    <a:pt x="785" y="12762"/>
                  </a:lnTo>
                  <a:lnTo>
                    <a:pt x="1113" y="13417"/>
                  </a:lnTo>
                  <a:lnTo>
                    <a:pt x="1440" y="14006"/>
                  </a:lnTo>
                  <a:lnTo>
                    <a:pt x="1832" y="14595"/>
                  </a:lnTo>
                  <a:lnTo>
                    <a:pt x="2225" y="15184"/>
                  </a:lnTo>
                  <a:lnTo>
                    <a:pt x="2749" y="15707"/>
                  </a:lnTo>
                  <a:lnTo>
                    <a:pt x="3272" y="16165"/>
                  </a:lnTo>
                  <a:lnTo>
                    <a:pt x="3861" y="16689"/>
                  </a:lnTo>
                  <a:lnTo>
                    <a:pt x="4516" y="17147"/>
                  </a:lnTo>
                  <a:lnTo>
                    <a:pt x="5170" y="17474"/>
                  </a:lnTo>
                  <a:lnTo>
                    <a:pt x="5890" y="17802"/>
                  </a:lnTo>
                  <a:lnTo>
                    <a:pt x="6610" y="18063"/>
                  </a:lnTo>
                  <a:lnTo>
                    <a:pt x="7330" y="18260"/>
                  </a:lnTo>
                  <a:lnTo>
                    <a:pt x="8050" y="18391"/>
                  </a:lnTo>
                  <a:lnTo>
                    <a:pt x="8835" y="18456"/>
                  </a:lnTo>
                  <a:lnTo>
                    <a:pt x="9555" y="18456"/>
                  </a:lnTo>
                  <a:lnTo>
                    <a:pt x="10340" y="18391"/>
                  </a:lnTo>
                  <a:lnTo>
                    <a:pt x="11125" y="18325"/>
                  </a:lnTo>
                  <a:lnTo>
                    <a:pt x="11845" y="18129"/>
                  </a:lnTo>
                  <a:lnTo>
                    <a:pt x="12565" y="17932"/>
                  </a:lnTo>
                  <a:lnTo>
                    <a:pt x="13285" y="17605"/>
                  </a:lnTo>
                  <a:lnTo>
                    <a:pt x="14005" y="17278"/>
                  </a:lnTo>
                  <a:lnTo>
                    <a:pt x="14659" y="16885"/>
                  </a:lnTo>
                  <a:lnTo>
                    <a:pt x="15314" y="16493"/>
                  </a:lnTo>
                  <a:lnTo>
                    <a:pt x="15903" y="15969"/>
                  </a:lnTo>
                  <a:lnTo>
                    <a:pt x="16426" y="15511"/>
                  </a:lnTo>
                  <a:lnTo>
                    <a:pt x="16950" y="14922"/>
                  </a:lnTo>
                  <a:lnTo>
                    <a:pt x="17408" y="14333"/>
                  </a:lnTo>
                  <a:lnTo>
                    <a:pt x="17801" y="13744"/>
                  </a:lnTo>
                  <a:lnTo>
                    <a:pt x="18128" y="13090"/>
                  </a:lnTo>
                  <a:lnTo>
                    <a:pt x="18455" y="12370"/>
                  </a:lnTo>
                  <a:lnTo>
                    <a:pt x="18717" y="11715"/>
                  </a:lnTo>
                  <a:lnTo>
                    <a:pt x="18913" y="10995"/>
                  </a:lnTo>
                  <a:lnTo>
                    <a:pt x="19044" y="10276"/>
                  </a:lnTo>
                  <a:lnTo>
                    <a:pt x="19110" y="9490"/>
                  </a:lnTo>
                  <a:lnTo>
                    <a:pt x="19110" y="8770"/>
                  </a:lnTo>
                  <a:lnTo>
                    <a:pt x="19110" y="8050"/>
                  </a:lnTo>
                  <a:lnTo>
                    <a:pt x="18979" y="7265"/>
                  </a:lnTo>
                  <a:lnTo>
                    <a:pt x="18848" y="6545"/>
                  </a:lnTo>
                  <a:lnTo>
                    <a:pt x="18586" y="5694"/>
                  </a:lnTo>
                  <a:lnTo>
                    <a:pt x="18259" y="4975"/>
                  </a:lnTo>
                  <a:lnTo>
                    <a:pt x="17866" y="4255"/>
                  </a:lnTo>
                  <a:lnTo>
                    <a:pt x="17408" y="3600"/>
                  </a:lnTo>
                  <a:lnTo>
                    <a:pt x="16884" y="2946"/>
                  </a:lnTo>
                  <a:lnTo>
                    <a:pt x="16361" y="2422"/>
                  </a:lnTo>
                  <a:lnTo>
                    <a:pt x="15706" y="1899"/>
                  </a:lnTo>
                  <a:lnTo>
                    <a:pt x="15052" y="1441"/>
                  </a:lnTo>
                  <a:lnTo>
                    <a:pt x="14398" y="1048"/>
                  </a:lnTo>
                  <a:lnTo>
                    <a:pt x="13678" y="721"/>
                  </a:lnTo>
                  <a:lnTo>
                    <a:pt x="12958" y="459"/>
                  </a:lnTo>
                  <a:lnTo>
                    <a:pt x="12173" y="197"/>
                  </a:lnTo>
                  <a:lnTo>
                    <a:pt x="11387" y="66"/>
                  </a:lnTo>
                  <a:lnTo>
                    <a:pt x="10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3"/>
            <p:cNvSpPr/>
            <p:nvPr/>
          </p:nvSpPr>
          <p:spPr>
            <a:xfrm>
              <a:off x="3276945" y="2488841"/>
              <a:ext cx="812509" cy="784703"/>
            </a:xfrm>
            <a:custGeom>
              <a:avLst/>
              <a:gdLst/>
              <a:ahLst/>
              <a:cxnLst/>
              <a:rect l="l" t="t" r="r" b="b"/>
              <a:pathLst>
                <a:path w="19110" h="18456" extrusionOk="0">
                  <a:moveTo>
                    <a:pt x="8442" y="590"/>
                  </a:moveTo>
                  <a:lnTo>
                    <a:pt x="8573" y="786"/>
                  </a:lnTo>
                  <a:lnTo>
                    <a:pt x="8769" y="786"/>
                  </a:lnTo>
                  <a:lnTo>
                    <a:pt x="9489" y="655"/>
                  </a:lnTo>
                  <a:lnTo>
                    <a:pt x="10929" y="655"/>
                  </a:lnTo>
                  <a:lnTo>
                    <a:pt x="11584" y="786"/>
                  </a:lnTo>
                  <a:lnTo>
                    <a:pt x="12303" y="917"/>
                  </a:lnTo>
                  <a:lnTo>
                    <a:pt x="12958" y="1113"/>
                  </a:lnTo>
                  <a:lnTo>
                    <a:pt x="13612" y="1310"/>
                  </a:lnTo>
                  <a:lnTo>
                    <a:pt x="14201" y="1637"/>
                  </a:lnTo>
                  <a:lnTo>
                    <a:pt x="14856" y="1964"/>
                  </a:lnTo>
                  <a:lnTo>
                    <a:pt x="15379" y="2422"/>
                  </a:lnTo>
                  <a:lnTo>
                    <a:pt x="15903" y="2815"/>
                  </a:lnTo>
                  <a:lnTo>
                    <a:pt x="16426" y="3339"/>
                  </a:lnTo>
                  <a:lnTo>
                    <a:pt x="16884" y="3862"/>
                  </a:lnTo>
                  <a:lnTo>
                    <a:pt x="17277" y="4451"/>
                  </a:lnTo>
                  <a:lnTo>
                    <a:pt x="17604" y="5105"/>
                  </a:lnTo>
                  <a:lnTo>
                    <a:pt x="17932" y="5760"/>
                  </a:lnTo>
                  <a:lnTo>
                    <a:pt x="18128" y="6414"/>
                  </a:lnTo>
                  <a:lnTo>
                    <a:pt x="18324" y="7069"/>
                  </a:lnTo>
                  <a:lnTo>
                    <a:pt x="18455" y="7789"/>
                  </a:lnTo>
                  <a:lnTo>
                    <a:pt x="18521" y="8443"/>
                  </a:lnTo>
                  <a:lnTo>
                    <a:pt x="18521" y="9163"/>
                  </a:lnTo>
                  <a:lnTo>
                    <a:pt x="18455" y="9817"/>
                  </a:lnTo>
                  <a:lnTo>
                    <a:pt x="18324" y="10537"/>
                  </a:lnTo>
                  <a:lnTo>
                    <a:pt x="18193" y="11192"/>
                  </a:lnTo>
                  <a:lnTo>
                    <a:pt x="17997" y="11846"/>
                  </a:lnTo>
                  <a:lnTo>
                    <a:pt x="17735" y="12435"/>
                  </a:lnTo>
                  <a:lnTo>
                    <a:pt x="17473" y="13090"/>
                  </a:lnTo>
                  <a:lnTo>
                    <a:pt x="17081" y="13679"/>
                  </a:lnTo>
                  <a:lnTo>
                    <a:pt x="16688" y="14268"/>
                  </a:lnTo>
                  <a:lnTo>
                    <a:pt x="16295" y="14791"/>
                  </a:lnTo>
                  <a:lnTo>
                    <a:pt x="15772" y="15249"/>
                  </a:lnTo>
                  <a:lnTo>
                    <a:pt x="15248" y="15707"/>
                  </a:lnTo>
                  <a:lnTo>
                    <a:pt x="14659" y="16165"/>
                  </a:lnTo>
                  <a:lnTo>
                    <a:pt x="14005" y="16558"/>
                  </a:lnTo>
                  <a:lnTo>
                    <a:pt x="13351" y="16951"/>
                  </a:lnTo>
                  <a:lnTo>
                    <a:pt x="12696" y="17213"/>
                  </a:lnTo>
                  <a:lnTo>
                    <a:pt x="11976" y="17474"/>
                  </a:lnTo>
                  <a:lnTo>
                    <a:pt x="11256" y="17605"/>
                  </a:lnTo>
                  <a:lnTo>
                    <a:pt x="10536" y="17736"/>
                  </a:lnTo>
                  <a:lnTo>
                    <a:pt x="9817" y="17802"/>
                  </a:lnTo>
                  <a:lnTo>
                    <a:pt x="9031" y="17867"/>
                  </a:lnTo>
                  <a:lnTo>
                    <a:pt x="8311" y="17802"/>
                  </a:lnTo>
                  <a:lnTo>
                    <a:pt x="7591" y="17671"/>
                  </a:lnTo>
                  <a:lnTo>
                    <a:pt x="6872" y="17474"/>
                  </a:lnTo>
                  <a:lnTo>
                    <a:pt x="6152" y="17278"/>
                  </a:lnTo>
                  <a:lnTo>
                    <a:pt x="5497" y="16951"/>
                  </a:lnTo>
                  <a:lnTo>
                    <a:pt x="4843" y="16624"/>
                  </a:lnTo>
                  <a:lnTo>
                    <a:pt x="4188" y="16165"/>
                  </a:lnTo>
                  <a:lnTo>
                    <a:pt x="3730" y="15773"/>
                  </a:lnTo>
                  <a:lnTo>
                    <a:pt x="3272" y="15315"/>
                  </a:lnTo>
                  <a:lnTo>
                    <a:pt x="2814" y="14857"/>
                  </a:lnTo>
                  <a:lnTo>
                    <a:pt x="2421" y="14333"/>
                  </a:lnTo>
                  <a:lnTo>
                    <a:pt x="2029" y="13809"/>
                  </a:lnTo>
                  <a:lnTo>
                    <a:pt x="1702" y="13220"/>
                  </a:lnTo>
                  <a:lnTo>
                    <a:pt x="1440" y="12697"/>
                  </a:lnTo>
                  <a:lnTo>
                    <a:pt x="1178" y="12042"/>
                  </a:lnTo>
                  <a:lnTo>
                    <a:pt x="982" y="11454"/>
                  </a:lnTo>
                  <a:lnTo>
                    <a:pt x="785" y="10799"/>
                  </a:lnTo>
                  <a:lnTo>
                    <a:pt x="720" y="10210"/>
                  </a:lnTo>
                  <a:lnTo>
                    <a:pt x="655" y="9556"/>
                  </a:lnTo>
                  <a:lnTo>
                    <a:pt x="655" y="8901"/>
                  </a:lnTo>
                  <a:lnTo>
                    <a:pt x="655" y="8247"/>
                  </a:lnTo>
                  <a:lnTo>
                    <a:pt x="785" y="7592"/>
                  </a:lnTo>
                  <a:lnTo>
                    <a:pt x="916" y="7003"/>
                  </a:lnTo>
                  <a:lnTo>
                    <a:pt x="1113" y="6283"/>
                  </a:lnTo>
                  <a:lnTo>
                    <a:pt x="1374" y="5694"/>
                  </a:lnTo>
                  <a:lnTo>
                    <a:pt x="1702" y="5105"/>
                  </a:lnTo>
                  <a:lnTo>
                    <a:pt x="2029" y="4582"/>
                  </a:lnTo>
                  <a:lnTo>
                    <a:pt x="2421" y="4058"/>
                  </a:lnTo>
                  <a:lnTo>
                    <a:pt x="2814" y="3600"/>
                  </a:lnTo>
                  <a:lnTo>
                    <a:pt x="3272" y="3142"/>
                  </a:lnTo>
                  <a:lnTo>
                    <a:pt x="3796" y="2750"/>
                  </a:lnTo>
                  <a:lnTo>
                    <a:pt x="4254" y="2357"/>
                  </a:lnTo>
                  <a:lnTo>
                    <a:pt x="4843" y="2030"/>
                  </a:lnTo>
                  <a:lnTo>
                    <a:pt x="5955" y="1441"/>
                  </a:lnTo>
                  <a:lnTo>
                    <a:pt x="7133" y="983"/>
                  </a:lnTo>
                  <a:lnTo>
                    <a:pt x="8442" y="590"/>
                  </a:lnTo>
                  <a:close/>
                  <a:moveTo>
                    <a:pt x="10536" y="1"/>
                  </a:moveTo>
                  <a:lnTo>
                    <a:pt x="9751" y="66"/>
                  </a:lnTo>
                  <a:lnTo>
                    <a:pt x="8900" y="132"/>
                  </a:lnTo>
                  <a:lnTo>
                    <a:pt x="8246" y="132"/>
                  </a:lnTo>
                  <a:lnTo>
                    <a:pt x="7591" y="197"/>
                  </a:lnTo>
                  <a:lnTo>
                    <a:pt x="6937" y="328"/>
                  </a:lnTo>
                  <a:lnTo>
                    <a:pt x="6348" y="524"/>
                  </a:lnTo>
                  <a:lnTo>
                    <a:pt x="5694" y="721"/>
                  </a:lnTo>
                  <a:lnTo>
                    <a:pt x="5105" y="1048"/>
                  </a:lnTo>
                  <a:lnTo>
                    <a:pt x="4516" y="1375"/>
                  </a:lnTo>
                  <a:lnTo>
                    <a:pt x="3927" y="1768"/>
                  </a:lnTo>
                  <a:lnTo>
                    <a:pt x="3403" y="2161"/>
                  </a:lnTo>
                  <a:lnTo>
                    <a:pt x="2880" y="2619"/>
                  </a:lnTo>
                  <a:lnTo>
                    <a:pt x="2421" y="3142"/>
                  </a:lnTo>
                  <a:lnTo>
                    <a:pt x="1963" y="3600"/>
                  </a:lnTo>
                  <a:lnTo>
                    <a:pt x="1571" y="4189"/>
                  </a:lnTo>
                  <a:lnTo>
                    <a:pt x="1243" y="4713"/>
                  </a:lnTo>
                  <a:lnTo>
                    <a:pt x="916" y="5302"/>
                  </a:lnTo>
                  <a:lnTo>
                    <a:pt x="655" y="5891"/>
                  </a:lnTo>
                  <a:lnTo>
                    <a:pt x="393" y="6545"/>
                  </a:lnTo>
                  <a:lnTo>
                    <a:pt x="196" y="7265"/>
                  </a:lnTo>
                  <a:lnTo>
                    <a:pt x="66" y="7920"/>
                  </a:lnTo>
                  <a:lnTo>
                    <a:pt x="0" y="8639"/>
                  </a:lnTo>
                  <a:lnTo>
                    <a:pt x="0" y="9359"/>
                  </a:lnTo>
                  <a:lnTo>
                    <a:pt x="66" y="10014"/>
                  </a:lnTo>
                  <a:lnTo>
                    <a:pt x="196" y="10734"/>
                  </a:lnTo>
                  <a:lnTo>
                    <a:pt x="327" y="11454"/>
                  </a:lnTo>
                  <a:lnTo>
                    <a:pt x="524" y="12108"/>
                  </a:lnTo>
                  <a:lnTo>
                    <a:pt x="785" y="12762"/>
                  </a:lnTo>
                  <a:lnTo>
                    <a:pt x="1113" y="13417"/>
                  </a:lnTo>
                  <a:lnTo>
                    <a:pt x="1440" y="14006"/>
                  </a:lnTo>
                  <a:lnTo>
                    <a:pt x="1832" y="14595"/>
                  </a:lnTo>
                  <a:lnTo>
                    <a:pt x="2225" y="15184"/>
                  </a:lnTo>
                  <a:lnTo>
                    <a:pt x="2749" y="15707"/>
                  </a:lnTo>
                  <a:lnTo>
                    <a:pt x="3272" y="16165"/>
                  </a:lnTo>
                  <a:lnTo>
                    <a:pt x="3861" y="16689"/>
                  </a:lnTo>
                  <a:lnTo>
                    <a:pt x="4516" y="17147"/>
                  </a:lnTo>
                  <a:lnTo>
                    <a:pt x="5170" y="17474"/>
                  </a:lnTo>
                  <a:lnTo>
                    <a:pt x="5890" y="17802"/>
                  </a:lnTo>
                  <a:lnTo>
                    <a:pt x="6610" y="18063"/>
                  </a:lnTo>
                  <a:lnTo>
                    <a:pt x="7330" y="18260"/>
                  </a:lnTo>
                  <a:lnTo>
                    <a:pt x="8050" y="18391"/>
                  </a:lnTo>
                  <a:lnTo>
                    <a:pt x="8835" y="18456"/>
                  </a:lnTo>
                  <a:lnTo>
                    <a:pt x="9555" y="18456"/>
                  </a:lnTo>
                  <a:lnTo>
                    <a:pt x="10340" y="18391"/>
                  </a:lnTo>
                  <a:lnTo>
                    <a:pt x="11125" y="18325"/>
                  </a:lnTo>
                  <a:lnTo>
                    <a:pt x="11845" y="18129"/>
                  </a:lnTo>
                  <a:lnTo>
                    <a:pt x="12565" y="17932"/>
                  </a:lnTo>
                  <a:lnTo>
                    <a:pt x="13285" y="17605"/>
                  </a:lnTo>
                  <a:lnTo>
                    <a:pt x="14005" y="17278"/>
                  </a:lnTo>
                  <a:lnTo>
                    <a:pt x="14659" y="16885"/>
                  </a:lnTo>
                  <a:lnTo>
                    <a:pt x="15314" y="16493"/>
                  </a:lnTo>
                  <a:lnTo>
                    <a:pt x="15903" y="15969"/>
                  </a:lnTo>
                  <a:lnTo>
                    <a:pt x="16426" y="15511"/>
                  </a:lnTo>
                  <a:lnTo>
                    <a:pt x="16950" y="14922"/>
                  </a:lnTo>
                  <a:lnTo>
                    <a:pt x="17408" y="14333"/>
                  </a:lnTo>
                  <a:lnTo>
                    <a:pt x="17801" y="13744"/>
                  </a:lnTo>
                  <a:lnTo>
                    <a:pt x="18128" y="13090"/>
                  </a:lnTo>
                  <a:lnTo>
                    <a:pt x="18455" y="12370"/>
                  </a:lnTo>
                  <a:lnTo>
                    <a:pt x="18717" y="11715"/>
                  </a:lnTo>
                  <a:lnTo>
                    <a:pt x="18913" y="10995"/>
                  </a:lnTo>
                  <a:lnTo>
                    <a:pt x="19044" y="10276"/>
                  </a:lnTo>
                  <a:lnTo>
                    <a:pt x="19110" y="9490"/>
                  </a:lnTo>
                  <a:lnTo>
                    <a:pt x="19110" y="8770"/>
                  </a:lnTo>
                  <a:lnTo>
                    <a:pt x="19110" y="8050"/>
                  </a:lnTo>
                  <a:lnTo>
                    <a:pt x="18979" y="7265"/>
                  </a:lnTo>
                  <a:lnTo>
                    <a:pt x="18848" y="6545"/>
                  </a:lnTo>
                  <a:lnTo>
                    <a:pt x="18586" y="5694"/>
                  </a:lnTo>
                  <a:lnTo>
                    <a:pt x="18259" y="4975"/>
                  </a:lnTo>
                  <a:lnTo>
                    <a:pt x="17866" y="4255"/>
                  </a:lnTo>
                  <a:lnTo>
                    <a:pt x="17408" y="3600"/>
                  </a:lnTo>
                  <a:lnTo>
                    <a:pt x="16884" y="2946"/>
                  </a:lnTo>
                  <a:lnTo>
                    <a:pt x="16361" y="2422"/>
                  </a:lnTo>
                  <a:lnTo>
                    <a:pt x="15706" y="1899"/>
                  </a:lnTo>
                  <a:lnTo>
                    <a:pt x="15052" y="1441"/>
                  </a:lnTo>
                  <a:lnTo>
                    <a:pt x="14398" y="1048"/>
                  </a:lnTo>
                  <a:lnTo>
                    <a:pt x="13678" y="721"/>
                  </a:lnTo>
                  <a:lnTo>
                    <a:pt x="12958" y="459"/>
                  </a:lnTo>
                  <a:lnTo>
                    <a:pt x="12173" y="197"/>
                  </a:lnTo>
                  <a:lnTo>
                    <a:pt x="11387" y="66"/>
                  </a:lnTo>
                  <a:lnTo>
                    <a:pt x="10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3"/>
            <p:cNvSpPr/>
            <p:nvPr/>
          </p:nvSpPr>
          <p:spPr>
            <a:xfrm>
              <a:off x="5044770" y="2488841"/>
              <a:ext cx="812509" cy="784703"/>
            </a:xfrm>
            <a:custGeom>
              <a:avLst/>
              <a:gdLst/>
              <a:ahLst/>
              <a:cxnLst/>
              <a:rect l="l" t="t" r="r" b="b"/>
              <a:pathLst>
                <a:path w="19110" h="18456" extrusionOk="0">
                  <a:moveTo>
                    <a:pt x="8442" y="590"/>
                  </a:moveTo>
                  <a:lnTo>
                    <a:pt x="8573" y="786"/>
                  </a:lnTo>
                  <a:lnTo>
                    <a:pt x="8769" y="786"/>
                  </a:lnTo>
                  <a:lnTo>
                    <a:pt x="9489" y="655"/>
                  </a:lnTo>
                  <a:lnTo>
                    <a:pt x="10929" y="655"/>
                  </a:lnTo>
                  <a:lnTo>
                    <a:pt x="11584" y="786"/>
                  </a:lnTo>
                  <a:lnTo>
                    <a:pt x="12303" y="917"/>
                  </a:lnTo>
                  <a:lnTo>
                    <a:pt x="12958" y="1113"/>
                  </a:lnTo>
                  <a:lnTo>
                    <a:pt x="13612" y="1310"/>
                  </a:lnTo>
                  <a:lnTo>
                    <a:pt x="14201" y="1637"/>
                  </a:lnTo>
                  <a:lnTo>
                    <a:pt x="14856" y="1964"/>
                  </a:lnTo>
                  <a:lnTo>
                    <a:pt x="15379" y="2422"/>
                  </a:lnTo>
                  <a:lnTo>
                    <a:pt x="15903" y="2815"/>
                  </a:lnTo>
                  <a:lnTo>
                    <a:pt x="16426" y="3339"/>
                  </a:lnTo>
                  <a:lnTo>
                    <a:pt x="16884" y="3862"/>
                  </a:lnTo>
                  <a:lnTo>
                    <a:pt x="17277" y="4451"/>
                  </a:lnTo>
                  <a:lnTo>
                    <a:pt x="17604" y="5105"/>
                  </a:lnTo>
                  <a:lnTo>
                    <a:pt x="17932" y="5760"/>
                  </a:lnTo>
                  <a:lnTo>
                    <a:pt x="18128" y="6414"/>
                  </a:lnTo>
                  <a:lnTo>
                    <a:pt x="18324" y="7069"/>
                  </a:lnTo>
                  <a:lnTo>
                    <a:pt x="18455" y="7789"/>
                  </a:lnTo>
                  <a:lnTo>
                    <a:pt x="18521" y="8443"/>
                  </a:lnTo>
                  <a:lnTo>
                    <a:pt x="18521" y="9163"/>
                  </a:lnTo>
                  <a:lnTo>
                    <a:pt x="18455" y="9817"/>
                  </a:lnTo>
                  <a:lnTo>
                    <a:pt x="18324" y="10537"/>
                  </a:lnTo>
                  <a:lnTo>
                    <a:pt x="18193" y="11192"/>
                  </a:lnTo>
                  <a:lnTo>
                    <a:pt x="17997" y="11846"/>
                  </a:lnTo>
                  <a:lnTo>
                    <a:pt x="17735" y="12435"/>
                  </a:lnTo>
                  <a:lnTo>
                    <a:pt x="17473" y="13090"/>
                  </a:lnTo>
                  <a:lnTo>
                    <a:pt x="17081" y="13679"/>
                  </a:lnTo>
                  <a:lnTo>
                    <a:pt x="16688" y="14268"/>
                  </a:lnTo>
                  <a:lnTo>
                    <a:pt x="16295" y="14791"/>
                  </a:lnTo>
                  <a:lnTo>
                    <a:pt x="15772" y="15249"/>
                  </a:lnTo>
                  <a:lnTo>
                    <a:pt x="15248" y="15707"/>
                  </a:lnTo>
                  <a:lnTo>
                    <a:pt x="14659" y="16165"/>
                  </a:lnTo>
                  <a:lnTo>
                    <a:pt x="14005" y="16558"/>
                  </a:lnTo>
                  <a:lnTo>
                    <a:pt x="13351" y="16951"/>
                  </a:lnTo>
                  <a:lnTo>
                    <a:pt x="12696" y="17213"/>
                  </a:lnTo>
                  <a:lnTo>
                    <a:pt x="11976" y="17474"/>
                  </a:lnTo>
                  <a:lnTo>
                    <a:pt x="11256" y="17605"/>
                  </a:lnTo>
                  <a:lnTo>
                    <a:pt x="10536" y="17736"/>
                  </a:lnTo>
                  <a:lnTo>
                    <a:pt x="9817" y="17802"/>
                  </a:lnTo>
                  <a:lnTo>
                    <a:pt x="9031" y="17867"/>
                  </a:lnTo>
                  <a:lnTo>
                    <a:pt x="8311" y="17802"/>
                  </a:lnTo>
                  <a:lnTo>
                    <a:pt x="7591" y="17671"/>
                  </a:lnTo>
                  <a:lnTo>
                    <a:pt x="6872" y="17474"/>
                  </a:lnTo>
                  <a:lnTo>
                    <a:pt x="6152" y="17278"/>
                  </a:lnTo>
                  <a:lnTo>
                    <a:pt x="5497" y="16951"/>
                  </a:lnTo>
                  <a:lnTo>
                    <a:pt x="4843" y="16624"/>
                  </a:lnTo>
                  <a:lnTo>
                    <a:pt x="4188" y="16165"/>
                  </a:lnTo>
                  <a:lnTo>
                    <a:pt x="3730" y="15773"/>
                  </a:lnTo>
                  <a:lnTo>
                    <a:pt x="3272" y="15315"/>
                  </a:lnTo>
                  <a:lnTo>
                    <a:pt x="2814" y="14857"/>
                  </a:lnTo>
                  <a:lnTo>
                    <a:pt x="2421" y="14333"/>
                  </a:lnTo>
                  <a:lnTo>
                    <a:pt x="2029" y="13809"/>
                  </a:lnTo>
                  <a:lnTo>
                    <a:pt x="1702" y="13220"/>
                  </a:lnTo>
                  <a:lnTo>
                    <a:pt x="1440" y="12697"/>
                  </a:lnTo>
                  <a:lnTo>
                    <a:pt x="1178" y="12042"/>
                  </a:lnTo>
                  <a:lnTo>
                    <a:pt x="982" y="11454"/>
                  </a:lnTo>
                  <a:lnTo>
                    <a:pt x="785" y="10799"/>
                  </a:lnTo>
                  <a:lnTo>
                    <a:pt x="720" y="10210"/>
                  </a:lnTo>
                  <a:lnTo>
                    <a:pt x="655" y="9556"/>
                  </a:lnTo>
                  <a:lnTo>
                    <a:pt x="655" y="8901"/>
                  </a:lnTo>
                  <a:lnTo>
                    <a:pt x="655" y="8247"/>
                  </a:lnTo>
                  <a:lnTo>
                    <a:pt x="785" y="7592"/>
                  </a:lnTo>
                  <a:lnTo>
                    <a:pt x="916" y="7003"/>
                  </a:lnTo>
                  <a:lnTo>
                    <a:pt x="1113" y="6283"/>
                  </a:lnTo>
                  <a:lnTo>
                    <a:pt x="1374" y="5694"/>
                  </a:lnTo>
                  <a:lnTo>
                    <a:pt x="1702" y="5105"/>
                  </a:lnTo>
                  <a:lnTo>
                    <a:pt x="2029" y="4582"/>
                  </a:lnTo>
                  <a:lnTo>
                    <a:pt x="2421" y="4058"/>
                  </a:lnTo>
                  <a:lnTo>
                    <a:pt x="2814" y="3600"/>
                  </a:lnTo>
                  <a:lnTo>
                    <a:pt x="3272" y="3142"/>
                  </a:lnTo>
                  <a:lnTo>
                    <a:pt x="3796" y="2750"/>
                  </a:lnTo>
                  <a:lnTo>
                    <a:pt x="4254" y="2357"/>
                  </a:lnTo>
                  <a:lnTo>
                    <a:pt x="4843" y="2030"/>
                  </a:lnTo>
                  <a:lnTo>
                    <a:pt x="5955" y="1441"/>
                  </a:lnTo>
                  <a:lnTo>
                    <a:pt x="7133" y="983"/>
                  </a:lnTo>
                  <a:lnTo>
                    <a:pt x="8442" y="590"/>
                  </a:lnTo>
                  <a:close/>
                  <a:moveTo>
                    <a:pt x="10536" y="1"/>
                  </a:moveTo>
                  <a:lnTo>
                    <a:pt x="9751" y="66"/>
                  </a:lnTo>
                  <a:lnTo>
                    <a:pt x="8900" y="132"/>
                  </a:lnTo>
                  <a:lnTo>
                    <a:pt x="8246" y="132"/>
                  </a:lnTo>
                  <a:lnTo>
                    <a:pt x="7591" y="197"/>
                  </a:lnTo>
                  <a:lnTo>
                    <a:pt x="6937" y="328"/>
                  </a:lnTo>
                  <a:lnTo>
                    <a:pt x="6348" y="524"/>
                  </a:lnTo>
                  <a:lnTo>
                    <a:pt x="5694" y="721"/>
                  </a:lnTo>
                  <a:lnTo>
                    <a:pt x="5105" y="1048"/>
                  </a:lnTo>
                  <a:lnTo>
                    <a:pt x="4516" y="1375"/>
                  </a:lnTo>
                  <a:lnTo>
                    <a:pt x="3927" y="1768"/>
                  </a:lnTo>
                  <a:lnTo>
                    <a:pt x="3403" y="2161"/>
                  </a:lnTo>
                  <a:lnTo>
                    <a:pt x="2880" y="2619"/>
                  </a:lnTo>
                  <a:lnTo>
                    <a:pt x="2421" y="3142"/>
                  </a:lnTo>
                  <a:lnTo>
                    <a:pt x="1963" y="3600"/>
                  </a:lnTo>
                  <a:lnTo>
                    <a:pt x="1571" y="4189"/>
                  </a:lnTo>
                  <a:lnTo>
                    <a:pt x="1243" y="4713"/>
                  </a:lnTo>
                  <a:lnTo>
                    <a:pt x="916" y="5302"/>
                  </a:lnTo>
                  <a:lnTo>
                    <a:pt x="655" y="5891"/>
                  </a:lnTo>
                  <a:lnTo>
                    <a:pt x="393" y="6545"/>
                  </a:lnTo>
                  <a:lnTo>
                    <a:pt x="196" y="7265"/>
                  </a:lnTo>
                  <a:lnTo>
                    <a:pt x="66" y="7920"/>
                  </a:lnTo>
                  <a:lnTo>
                    <a:pt x="0" y="8639"/>
                  </a:lnTo>
                  <a:lnTo>
                    <a:pt x="0" y="9359"/>
                  </a:lnTo>
                  <a:lnTo>
                    <a:pt x="66" y="10014"/>
                  </a:lnTo>
                  <a:lnTo>
                    <a:pt x="196" y="10734"/>
                  </a:lnTo>
                  <a:lnTo>
                    <a:pt x="327" y="11454"/>
                  </a:lnTo>
                  <a:lnTo>
                    <a:pt x="524" y="12108"/>
                  </a:lnTo>
                  <a:lnTo>
                    <a:pt x="785" y="12762"/>
                  </a:lnTo>
                  <a:lnTo>
                    <a:pt x="1113" y="13417"/>
                  </a:lnTo>
                  <a:lnTo>
                    <a:pt x="1440" y="14006"/>
                  </a:lnTo>
                  <a:lnTo>
                    <a:pt x="1832" y="14595"/>
                  </a:lnTo>
                  <a:lnTo>
                    <a:pt x="2225" y="15184"/>
                  </a:lnTo>
                  <a:lnTo>
                    <a:pt x="2749" y="15707"/>
                  </a:lnTo>
                  <a:lnTo>
                    <a:pt x="3272" y="16165"/>
                  </a:lnTo>
                  <a:lnTo>
                    <a:pt x="3861" y="16689"/>
                  </a:lnTo>
                  <a:lnTo>
                    <a:pt x="4516" y="17147"/>
                  </a:lnTo>
                  <a:lnTo>
                    <a:pt x="5170" y="17474"/>
                  </a:lnTo>
                  <a:lnTo>
                    <a:pt x="5890" y="17802"/>
                  </a:lnTo>
                  <a:lnTo>
                    <a:pt x="6610" y="18063"/>
                  </a:lnTo>
                  <a:lnTo>
                    <a:pt x="7330" y="18260"/>
                  </a:lnTo>
                  <a:lnTo>
                    <a:pt x="8050" y="18391"/>
                  </a:lnTo>
                  <a:lnTo>
                    <a:pt x="8835" y="18456"/>
                  </a:lnTo>
                  <a:lnTo>
                    <a:pt x="9555" y="18456"/>
                  </a:lnTo>
                  <a:lnTo>
                    <a:pt x="10340" y="18391"/>
                  </a:lnTo>
                  <a:lnTo>
                    <a:pt x="11125" y="18325"/>
                  </a:lnTo>
                  <a:lnTo>
                    <a:pt x="11845" y="18129"/>
                  </a:lnTo>
                  <a:lnTo>
                    <a:pt x="12565" y="17932"/>
                  </a:lnTo>
                  <a:lnTo>
                    <a:pt x="13285" y="17605"/>
                  </a:lnTo>
                  <a:lnTo>
                    <a:pt x="14005" y="17278"/>
                  </a:lnTo>
                  <a:lnTo>
                    <a:pt x="14659" y="16885"/>
                  </a:lnTo>
                  <a:lnTo>
                    <a:pt x="15314" y="16493"/>
                  </a:lnTo>
                  <a:lnTo>
                    <a:pt x="15903" y="15969"/>
                  </a:lnTo>
                  <a:lnTo>
                    <a:pt x="16426" y="15511"/>
                  </a:lnTo>
                  <a:lnTo>
                    <a:pt x="16950" y="14922"/>
                  </a:lnTo>
                  <a:lnTo>
                    <a:pt x="17408" y="14333"/>
                  </a:lnTo>
                  <a:lnTo>
                    <a:pt x="17801" y="13744"/>
                  </a:lnTo>
                  <a:lnTo>
                    <a:pt x="18128" y="13090"/>
                  </a:lnTo>
                  <a:lnTo>
                    <a:pt x="18455" y="12370"/>
                  </a:lnTo>
                  <a:lnTo>
                    <a:pt x="18717" y="11715"/>
                  </a:lnTo>
                  <a:lnTo>
                    <a:pt x="18913" y="10995"/>
                  </a:lnTo>
                  <a:lnTo>
                    <a:pt x="19044" y="10276"/>
                  </a:lnTo>
                  <a:lnTo>
                    <a:pt x="19110" y="9490"/>
                  </a:lnTo>
                  <a:lnTo>
                    <a:pt x="19110" y="8770"/>
                  </a:lnTo>
                  <a:lnTo>
                    <a:pt x="19110" y="8050"/>
                  </a:lnTo>
                  <a:lnTo>
                    <a:pt x="18979" y="7265"/>
                  </a:lnTo>
                  <a:lnTo>
                    <a:pt x="18848" y="6545"/>
                  </a:lnTo>
                  <a:lnTo>
                    <a:pt x="18586" y="5694"/>
                  </a:lnTo>
                  <a:lnTo>
                    <a:pt x="18259" y="4975"/>
                  </a:lnTo>
                  <a:lnTo>
                    <a:pt x="17866" y="4255"/>
                  </a:lnTo>
                  <a:lnTo>
                    <a:pt x="17408" y="3600"/>
                  </a:lnTo>
                  <a:lnTo>
                    <a:pt x="16884" y="2946"/>
                  </a:lnTo>
                  <a:lnTo>
                    <a:pt x="16361" y="2422"/>
                  </a:lnTo>
                  <a:lnTo>
                    <a:pt x="15706" y="1899"/>
                  </a:lnTo>
                  <a:lnTo>
                    <a:pt x="15052" y="1441"/>
                  </a:lnTo>
                  <a:lnTo>
                    <a:pt x="14398" y="1048"/>
                  </a:lnTo>
                  <a:lnTo>
                    <a:pt x="13678" y="721"/>
                  </a:lnTo>
                  <a:lnTo>
                    <a:pt x="12958" y="459"/>
                  </a:lnTo>
                  <a:lnTo>
                    <a:pt x="12173" y="197"/>
                  </a:lnTo>
                  <a:lnTo>
                    <a:pt x="11387" y="66"/>
                  </a:lnTo>
                  <a:lnTo>
                    <a:pt x="10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3"/>
            <p:cNvSpPr/>
            <p:nvPr/>
          </p:nvSpPr>
          <p:spPr>
            <a:xfrm>
              <a:off x="6806195" y="2488841"/>
              <a:ext cx="812509" cy="784703"/>
            </a:xfrm>
            <a:custGeom>
              <a:avLst/>
              <a:gdLst/>
              <a:ahLst/>
              <a:cxnLst/>
              <a:rect l="l" t="t" r="r" b="b"/>
              <a:pathLst>
                <a:path w="19110" h="18456" extrusionOk="0">
                  <a:moveTo>
                    <a:pt x="8442" y="590"/>
                  </a:moveTo>
                  <a:lnTo>
                    <a:pt x="8573" y="786"/>
                  </a:lnTo>
                  <a:lnTo>
                    <a:pt x="8769" y="786"/>
                  </a:lnTo>
                  <a:lnTo>
                    <a:pt x="9489" y="655"/>
                  </a:lnTo>
                  <a:lnTo>
                    <a:pt x="10929" y="655"/>
                  </a:lnTo>
                  <a:lnTo>
                    <a:pt x="11584" y="786"/>
                  </a:lnTo>
                  <a:lnTo>
                    <a:pt x="12303" y="917"/>
                  </a:lnTo>
                  <a:lnTo>
                    <a:pt x="12958" y="1113"/>
                  </a:lnTo>
                  <a:lnTo>
                    <a:pt x="13612" y="1310"/>
                  </a:lnTo>
                  <a:lnTo>
                    <a:pt x="14201" y="1637"/>
                  </a:lnTo>
                  <a:lnTo>
                    <a:pt x="14856" y="1964"/>
                  </a:lnTo>
                  <a:lnTo>
                    <a:pt x="15379" y="2422"/>
                  </a:lnTo>
                  <a:lnTo>
                    <a:pt x="15903" y="2815"/>
                  </a:lnTo>
                  <a:lnTo>
                    <a:pt x="16426" y="3339"/>
                  </a:lnTo>
                  <a:lnTo>
                    <a:pt x="16884" y="3862"/>
                  </a:lnTo>
                  <a:lnTo>
                    <a:pt x="17277" y="4451"/>
                  </a:lnTo>
                  <a:lnTo>
                    <a:pt x="17604" y="5105"/>
                  </a:lnTo>
                  <a:lnTo>
                    <a:pt x="17932" y="5760"/>
                  </a:lnTo>
                  <a:lnTo>
                    <a:pt x="18128" y="6414"/>
                  </a:lnTo>
                  <a:lnTo>
                    <a:pt x="18324" y="7069"/>
                  </a:lnTo>
                  <a:lnTo>
                    <a:pt x="18455" y="7789"/>
                  </a:lnTo>
                  <a:lnTo>
                    <a:pt x="18521" y="8443"/>
                  </a:lnTo>
                  <a:lnTo>
                    <a:pt x="18521" y="9163"/>
                  </a:lnTo>
                  <a:lnTo>
                    <a:pt x="18455" y="9817"/>
                  </a:lnTo>
                  <a:lnTo>
                    <a:pt x="18324" y="10537"/>
                  </a:lnTo>
                  <a:lnTo>
                    <a:pt x="18193" y="11192"/>
                  </a:lnTo>
                  <a:lnTo>
                    <a:pt x="17997" y="11846"/>
                  </a:lnTo>
                  <a:lnTo>
                    <a:pt x="17735" y="12435"/>
                  </a:lnTo>
                  <a:lnTo>
                    <a:pt x="17473" y="13090"/>
                  </a:lnTo>
                  <a:lnTo>
                    <a:pt x="17081" y="13679"/>
                  </a:lnTo>
                  <a:lnTo>
                    <a:pt x="16688" y="14268"/>
                  </a:lnTo>
                  <a:lnTo>
                    <a:pt x="16295" y="14791"/>
                  </a:lnTo>
                  <a:lnTo>
                    <a:pt x="15772" y="15249"/>
                  </a:lnTo>
                  <a:lnTo>
                    <a:pt x="15248" y="15707"/>
                  </a:lnTo>
                  <a:lnTo>
                    <a:pt x="14659" y="16165"/>
                  </a:lnTo>
                  <a:lnTo>
                    <a:pt x="14005" y="16558"/>
                  </a:lnTo>
                  <a:lnTo>
                    <a:pt x="13351" y="16951"/>
                  </a:lnTo>
                  <a:lnTo>
                    <a:pt x="12696" y="17213"/>
                  </a:lnTo>
                  <a:lnTo>
                    <a:pt x="11976" y="17474"/>
                  </a:lnTo>
                  <a:lnTo>
                    <a:pt x="11256" y="17605"/>
                  </a:lnTo>
                  <a:lnTo>
                    <a:pt x="10536" y="17736"/>
                  </a:lnTo>
                  <a:lnTo>
                    <a:pt x="9817" y="17802"/>
                  </a:lnTo>
                  <a:lnTo>
                    <a:pt x="9031" y="17867"/>
                  </a:lnTo>
                  <a:lnTo>
                    <a:pt x="8311" y="17802"/>
                  </a:lnTo>
                  <a:lnTo>
                    <a:pt x="7591" y="17671"/>
                  </a:lnTo>
                  <a:lnTo>
                    <a:pt x="6872" y="17474"/>
                  </a:lnTo>
                  <a:lnTo>
                    <a:pt x="6152" y="17278"/>
                  </a:lnTo>
                  <a:lnTo>
                    <a:pt x="5497" y="16951"/>
                  </a:lnTo>
                  <a:lnTo>
                    <a:pt x="4843" y="16624"/>
                  </a:lnTo>
                  <a:lnTo>
                    <a:pt x="4188" y="16165"/>
                  </a:lnTo>
                  <a:lnTo>
                    <a:pt x="3730" y="15773"/>
                  </a:lnTo>
                  <a:lnTo>
                    <a:pt x="3272" y="15315"/>
                  </a:lnTo>
                  <a:lnTo>
                    <a:pt x="2814" y="14857"/>
                  </a:lnTo>
                  <a:lnTo>
                    <a:pt x="2421" y="14333"/>
                  </a:lnTo>
                  <a:lnTo>
                    <a:pt x="2029" y="13809"/>
                  </a:lnTo>
                  <a:lnTo>
                    <a:pt x="1702" y="13220"/>
                  </a:lnTo>
                  <a:lnTo>
                    <a:pt x="1440" y="12697"/>
                  </a:lnTo>
                  <a:lnTo>
                    <a:pt x="1178" y="12042"/>
                  </a:lnTo>
                  <a:lnTo>
                    <a:pt x="982" y="11454"/>
                  </a:lnTo>
                  <a:lnTo>
                    <a:pt x="785" y="10799"/>
                  </a:lnTo>
                  <a:lnTo>
                    <a:pt x="720" y="10210"/>
                  </a:lnTo>
                  <a:lnTo>
                    <a:pt x="655" y="9556"/>
                  </a:lnTo>
                  <a:lnTo>
                    <a:pt x="655" y="8901"/>
                  </a:lnTo>
                  <a:lnTo>
                    <a:pt x="655" y="8247"/>
                  </a:lnTo>
                  <a:lnTo>
                    <a:pt x="785" y="7592"/>
                  </a:lnTo>
                  <a:lnTo>
                    <a:pt x="916" y="7003"/>
                  </a:lnTo>
                  <a:lnTo>
                    <a:pt x="1113" y="6283"/>
                  </a:lnTo>
                  <a:lnTo>
                    <a:pt x="1374" y="5694"/>
                  </a:lnTo>
                  <a:lnTo>
                    <a:pt x="1702" y="5105"/>
                  </a:lnTo>
                  <a:lnTo>
                    <a:pt x="2029" y="4582"/>
                  </a:lnTo>
                  <a:lnTo>
                    <a:pt x="2421" y="4058"/>
                  </a:lnTo>
                  <a:lnTo>
                    <a:pt x="2814" y="3600"/>
                  </a:lnTo>
                  <a:lnTo>
                    <a:pt x="3272" y="3142"/>
                  </a:lnTo>
                  <a:lnTo>
                    <a:pt x="3796" y="2750"/>
                  </a:lnTo>
                  <a:lnTo>
                    <a:pt x="4254" y="2357"/>
                  </a:lnTo>
                  <a:lnTo>
                    <a:pt x="4843" y="2030"/>
                  </a:lnTo>
                  <a:lnTo>
                    <a:pt x="5955" y="1441"/>
                  </a:lnTo>
                  <a:lnTo>
                    <a:pt x="7133" y="983"/>
                  </a:lnTo>
                  <a:lnTo>
                    <a:pt x="8442" y="590"/>
                  </a:lnTo>
                  <a:close/>
                  <a:moveTo>
                    <a:pt x="10536" y="1"/>
                  </a:moveTo>
                  <a:lnTo>
                    <a:pt x="9751" y="66"/>
                  </a:lnTo>
                  <a:lnTo>
                    <a:pt x="8900" y="132"/>
                  </a:lnTo>
                  <a:lnTo>
                    <a:pt x="8246" y="132"/>
                  </a:lnTo>
                  <a:lnTo>
                    <a:pt x="7591" y="197"/>
                  </a:lnTo>
                  <a:lnTo>
                    <a:pt x="6937" y="328"/>
                  </a:lnTo>
                  <a:lnTo>
                    <a:pt x="6348" y="524"/>
                  </a:lnTo>
                  <a:lnTo>
                    <a:pt x="5694" y="721"/>
                  </a:lnTo>
                  <a:lnTo>
                    <a:pt x="5105" y="1048"/>
                  </a:lnTo>
                  <a:lnTo>
                    <a:pt x="4516" y="1375"/>
                  </a:lnTo>
                  <a:lnTo>
                    <a:pt x="3927" y="1768"/>
                  </a:lnTo>
                  <a:lnTo>
                    <a:pt x="3403" y="2161"/>
                  </a:lnTo>
                  <a:lnTo>
                    <a:pt x="2880" y="2619"/>
                  </a:lnTo>
                  <a:lnTo>
                    <a:pt x="2421" y="3142"/>
                  </a:lnTo>
                  <a:lnTo>
                    <a:pt x="1963" y="3600"/>
                  </a:lnTo>
                  <a:lnTo>
                    <a:pt x="1571" y="4189"/>
                  </a:lnTo>
                  <a:lnTo>
                    <a:pt x="1243" y="4713"/>
                  </a:lnTo>
                  <a:lnTo>
                    <a:pt x="916" y="5302"/>
                  </a:lnTo>
                  <a:lnTo>
                    <a:pt x="655" y="5891"/>
                  </a:lnTo>
                  <a:lnTo>
                    <a:pt x="393" y="6545"/>
                  </a:lnTo>
                  <a:lnTo>
                    <a:pt x="196" y="7265"/>
                  </a:lnTo>
                  <a:lnTo>
                    <a:pt x="66" y="7920"/>
                  </a:lnTo>
                  <a:lnTo>
                    <a:pt x="0" y="8639"/>
                  </a:lnTo>
                  <a:lnTo>
                    <a:pt x="0" y="9359"/>
                  </a:lnTo>
                  <a:lnTo>
                    <a:pt x="66" y="10014"/>
                  </a:lnTo>
                  <a:lnTo>
                    <a:pt x="196" y="10734"/>
                  </a:lnTo>
                  <a:lnTo>
                    <a:pt x="327" y="11454"/>
                  </a:lnTo>
                  <a:lnTo>
                    <a:pt x="524" y="12108"/>
                  </a:lnTo>
                  <a:lnTo>
                    <a:pt x="785" y="12762"/>
                  </a:lnTo>
                  <a:lnTo>
                    <a:pt x="1113" y="13417"/>
                  </a:lnTo>
                  <a:lnTo>
                    <a:pt x="1440" y="14006"/>
                  </a:lnTo>
                  <a:lnTo>
                    <a:pt x="1832" y="14595"/>
                  </a:lnTo>
                  <a:lnTo>
                    <a:pt x="2225" y="15184"/>
                  </a:lnTo>
                  <a:lnTo>
                    <a:pt x="2749" y="15707"/>
                  </a:lnTo>
                  <a:lnTo>
                    <a:pt x="3272" y="16165"/>
                  </a:lnTo>
                  <a:lnTo>
                    <a:pt x="3861" y="16689"/>
                  </a:lnTo>
                  <a:lnTo>
                    <a:pt x="4516" y="17147"/>
                  </a:lnTo>
                  <a:lnTo>
                    <a:pt x="5170" y="17474"/>
                  </a:lnTo>
                  <a:lnTo>
                    <a:pt x="5890" y="17802"/>
                  </a:lnTo>
                  <a:lnTo>
                    <a:pt x="6610" y="18063"/>
                  </a:lnTo>
                  <a:lnTo>
                    <a:pt x="7330" y="18260"/>
                  </a:lnTo>
                  <a:lnTo>
                    <a:pt x="8050" y="18391"/>
                  </a:lnTo>
                  <a:lnTo>
                    <a:pt x="8835" y="18456"/>
                  </a:lnTo>
                  <a:lnTo>
                    <a:pt x="9555" y="18456"/>
                  </a:lnTo>
                  <a:lnTo>
                    <a:pt x="10340" y="18391"/>
                  </a:lnTo>
                  <a:lnTo>
                    <a:pt x="11125" y="18325"/>
                  </a:lnTo>
                  <a:lnTo>
                    <a:pt x="11845" y="18129"/>
                  </a:lnTo>
                  <a:lnTo>
                    <a:pt x="12565" y="17932"/>
                  </a:lnTo>
                  <a:lnTo>
                    <a:pt x="13285" y="17605"/>
                  </a:lnTo>
                  <a:lnTo>
                    <a:pt x="14005" y="17278"/>
                  </a:lnTo>
                  <a:lnTo>
                    <a:pt x="14659" y="16885"/>
                  </a:lnTo>
                  <a:lnTo>
                    <a:pt x="15314" y="16493"/>
                  </a:lnTo>
                  <a:lnTo>
                    <a:pt x="15903" y="15969"/>
                  </a:lnTo>
                  <a:lnTo>
                    <a:pt x="16426" y="15511"/>
                  </a:lnTo>
                  <a:lnTo>
                    <a:pt x="16950" y="14922"/>
                  </a:lnTo>
                  <a:lnTo>
                    <a:pt x="17408" y="14333"/>
                  </a:lnTo>
                  <a:lnTo>
                    <a:pt x="17801" y="13744"/>
                  </a:lnTo>
                  <a:lnTo>
                    <a:pt x="18128" y="13090"/>
                  </a:lnTo>
                  <a:lnTo>
                    <a:pt x="18455" y="12370"/>
                  </a:lnTo>
                  <a:lnTo>
                    <a:pt x="18717" y="11715"/>
                  </a:lnTo>
                  <a:lnTo>
                    <a:pt x="18913" y="10995"/>
                  </a:lnTo>
                  <a:lnTo>
                    <a:pt x="19044" y="10276"/>
                  </a:lnTo>
                  <a:lnTo>
                    <a:pt x="19110" y="9490"/>
                  </a:lnTo>
                  <a:lnTo>
                    <a:pt x="19110" y="8770"/>
                  </a:lnTo>
                  <a:lnTo>
                    <a:pt x="19110" y="8050"/>
                  </a:lnTo>
                  <a:lnTo>
                    <a:pt x="18979" y="7265"/>
                  </a:lnTo>
                  <a:lnTo>
                    <a:pt x="18848" y="6545"/>
                  </a:lnTo>
                  <a:lnTo>
                    <a:pt x="18586" y="5694"/>
                  </a:lnTo>
                  <a:lnTo>
                    <a:pt x="18259" y="4975"/>
                  </a:lnTo>
                  <a:lnTo>
                    <a:pt x="17866" y="4255"/>
                  </a:lnTo>
                  <a:lnTo>
                    <a:pt x="17408" y="3600"/>
                  </a:lnTo>
                  <a:lnTo>
                    <a:pt x="16884" y="2946"/>
                  </a:lnTo>
                  <a:lnTo>
                    <a:pt x="16361" y="2422"/>
                  </a:lnTo>
                  <a:lnTo>
                    <a:pt x="15706" y="1899"/>
                  </a:lnTo>
                  <a:lnTo>
                    <a:pt x="15052" y="1441"/>
                  </a:lnTo>
                  <a:lnTo>
                    <a:pt x="14398" y="1048"/>
                  </a:lnTo>
                  <a:lnTo>
                    <a:pt x="13678" y="721"/>
                  </a:lnTo>
                  <a:lnTo>
                    <a:pt x="12958" y="459"/>
                  </a:lnTo>
                  <a:lnTo>
                    <a:pt x="12173" y="197"/>
                  </a:lnTo>
                  <a:lnTo>
                    <a:pt x="11387" y="66"/>
                  </a:lnTo>
                  <a:lnTo>
                    <a:pt x="105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3"/>
            <p:cNvSpPr/>
            <p:nvPr/>
          </p:nvSpPr>
          <p:spPr>
            <a:xfrm>
              <a:off x="4497613" y="1271062"/>
              <a:ext cx="1906852" cy="1217793"/>
            </a:xfrm>
            <a:custGeom>
              <a:avLst/>
              <a:gdLst/>
              <a:ahLst/>
              <a:cxnLst/>
              <a:rect l="l" t="t" r="r" b="b"/>
              <a:pathLst>
                <a:path w="37696" h="24412" extrusionOk="0">
                  <a:moveTo>
                    <a:pt x="8639" y="590"/>
                  </a:moveTo>
                  <a:lnTo>
                    <a:pt x="13155" y="786"/>
                  </a:lnTo>
                  <a:lnTo>
                    <a:pt x="17736" y="983"/>
                  </a:lnTo>
                  <a:lnTo>
                    <a:pt x="22513" y="1113"/>
                  </a:lnTo>
                  <a:lnTo>
                    <a:pt x="27290" y="1048"/>
                  </a:lnTo>
                  <a:lnTo>
                    <a:pt x="31937" y="983"/>
                  </a:lnTo>
                  <a:lnTo>
                    <a:pt x="32657" y="917"/>
                  </a:lnTo>
                  <a:lnTo>
                    <a:pt x="33377" y="983"/>
                  </a:lnTo>
                  <a:lnTo>
                    <a:pt x="34031" y="1048"/>
                  </a:lnTo>
                  <a:lnTo>
                    <a:pt x="34685" y="1179"/>
                  </a:lnTo>
                  <a:lnTo>
                    <a:pt x="35209" y="1441"/>
                  </a:lnTo>
                  <a:lnTo>
                    <a:pt x="35536" y="1571"/>
                  </a:lnTo>
                  <a:lnTo>
                    <a:pt x="35732" y="1768"/>
                  </a:lnTo>
                  <a:lnTo>
                    <a:pt x="35994" y="2030"/>
                  </a:lnTo>
                  <a:lnTo>
                    <a:pt x="36191" y="2291"/>
                  </a:lnTo>
                  <a:lnTo>
                    <a:pt x="36321" y="2619"/>
                  </a:lnTo>
                  <a:lnTo>
                    <a:pt x="36518" y="3011"/>
                  </a:lnTo>
                  <a:lnTo>
                    <a:pt x="36714" y="3927"/>
                  </a:lnTo>
                  <a:lnTo>
                    <a:pt x="36845" y="4844"/>
                  </a:lnTo>
                  <a:lnTo>
                    <a:pt x="36910" y="6742"/>
                  </a:lnTo>
                  <a:lnTo>
                    <a:pt x="37041" y="11192"/>
                  </a:lnTo>
                  <a:lnTo>
                    <a:pt x="37041" y="12370"/>
                  </a:lnTo>
                  <a:lnTo>
                    <a:pt x="37041" y="12959"/>
                  </a:lnTo>
                  <a:lnTo>
                    <a:pt x="36976" y="13548"/>
                  </a:lnTo>
                  <a:lnTo>
                    <a:pt x="36910" y="14137"/>
                  </a:lnTo>
                  <a:lnTo>
                    <a:pt x="36714" y="14660"/>
                  </a:lnTo>
                  <a:lnTo>
                    <a:pt x="36452" y="15184"/>
                  </a:lnTo>
                  <a:lnTo>
                    <a:pt x="36125" y="15707"/>
                  </a:lnTo>
                  <a:lnTo>
                    <a:pt x="35732" y="16035"/>
                  </a:lnTo>
                  <a:lnTo>
                    <a:pt x="35209" y="16362"/>
                  </a:lnTo>
                  <a:lnTo>
                    <a:pt x="34685" y="16558"/>
                  </a:lnTo>
                  <a:lnTo>
                    <a:pt x="34162" y="16754"/>
                  </a:lnTo>
                  <a:lnTo>
                    <a:pt x="33638" y="16885"/>
                  </a:lnTo>
                  <a:lnTo>
                    <a:pt x="33049" y="16951"/>
                  </a:lnTo>
                  <a:lnTo>
                    <a:pt x="26570" y="16951"/>
                  </a:lnTo>
                  <a:lnTo>
                    <a:pt x="21204" y="16885"/>
                  </a:lnTo>
                  <a:lnTo>
                    <a:pt x="15903" y="16754"/>
                  </a:lnTo>
                  <a:lnTo>
                    <a:pt x="10537" y="16623"/>
                  </a:lnTo>
                  <a:lnTo>
                    <a:pt x="10406" y="16689"/>
                  </a:lnTo>
                  <a:lnTo>
                    <a:pt x="10275" y="16558"/>
                  </a:lnTo>
                  <a:lnTo>
                    <a:pt x="10079" y="16558"/>
                  </a:lnTo>
                  <a:lnTo>
                    <a:pt x="9948" y="16623"/>
                  </a:lnTo>
                  <a:lnTo>
                    <a:pt x="9817" y="16754"/>
                  </a:lnTo>
                  <a:lnTo>
                    <a:pt x="9686" y="17605"/>
                  </a:lnTo>
                  <a:lnTo>
                    <a:pt x="9621" y="18456"/>
                  </a:lnTo>
                  <a:lnTo>
                    <a:pt x="9621" y="19372"/>
                  </a:lnTo>
                  <a:lnTo>
                    <a:pt x="9686" y="20223"/>
                  </a:lnTo>
                  <a:lnTo>
                    <a:pt x="9882" y="21074"/>
                  </a:lnTo>
                  <a:lnTo>
                    <a:pt x="10079" y="21859"/>
                  </a:lnTo>
                  <a:lnTo>
                    <a:pt x="10537" y="23561"/>
                  </a:lnTo>
                  <a:lnTo>
                    <a:pt x="9686" y="23102"/>
                  </a:lnTo>
                  <a:lnTo>
                    <a:pt x="8835" y="22448"/>
                  </a:lnTo>
                  <a:lnTo>
                    <a:pt x="8181" y="21794"/>
                  </a:lnTo>
                  <a:lnTo>
                    <a:pt x="7592" y="21008"/>
                  </a:lnTo>
                  <a:lnTo>
                    <a:pt x="7068" y="20157"/>
                  </a:lnTo>
                  <a:lnTo>
                    <a:pt x="6676" y="19241"/>
                  </a:lnTo>
                  <a:lnTo>
                    <a:pt x="6414" y="18260"/>
                  </a:lnTo>
                  <a:lnTo>
                    <a:pt x="6348" y="17212"/>
                  </a:lnTo>
                  <a:lnTo>
                    <a:pt x="6283" y="17082"/>
                  </a:lnTo>
                  <a:lnTo>
                    <a:pt x="6152" y="17016"/>
                  </a:lnTo>
                  <a:lnTo>
                    <a:pt x="6021" y="17016"/>
                  </a:lnTo>
                  <a:lnTo>
                    <a:pt x="5890" y="17147"/>
                  </a:lnTo>
                  <a:lnTo>
                    <a:pt x="5170" y="17016"/>
                  </a:lnTo>
                  <a:lnTo>
                    <a:pt x="4451" y="16951"/>
                  </a:lnTo>
                  <a:lnTo>
                    <a:pt x="3731" y="17016"/>
                  </a:lnTo>
                  <a:lnTo>
                    <a:pt x="3011" y="16951"/>
                  </a:lnTo>
                  <a:lnTo>
                    <a:pt x="2618" y="16885"/>
                  </a:lnTo>
                  <a:lnTo>
                    <a:pt x="2291" y="16820"/>
                  </a:lnTo>
                  <a:lnTo>
                    <a:pt x="1964" y="16623"/>
                  </a:lnTo>
                  <a:lnTo>
                    <a:pt x="1702" y="16427"/>
                  </a:lnTo>
                  <a:lnTo>
                    <a:pt x="1506" y="16231"/>
                  </a:lnTo>
                  <a:lnTo>
                    <a:pt x="1309" y="15969"/>
                  </a:lnTo>
                  <a:lnTo>
                    <a:pt x="1048" y="15380"/>
                  </a:lnTo>
                  <a:lnTo>
                    <a:pt x="851" y="14660"/>
                  </a:lnTo>
                  <a:lnTo>
                    <a:pt x="786" y="14006"/>
                  </a:lnTo>
                  <a:lnTo>
                    <a:pt x="655" y="12631"/>
                  </a:lnTo>
                  <a:lnTo>
                    <a:pt x="524" y="10341"/>
                  </a:lnTo>
                  <a:lnTo>
                    <a:pt x="459" y="9097"/>
                  </a:lnTo>
                  <a:lnTo>
                    <a:pt x="459" y="7920"/>
                  </a:lnTo>
                  <a:lnTo>
                    <a:pt x="524" y="6676"/>
                  </a:lnTo>
                  <a:lnTo>
                    <a:pt x="720" y="5498"/>
                  </a:lnTo>
                  <a:lnTo>
                    <a:pt x="982" y="4386"/>
                  </a:lnTo>
                  <a:lnTo>
                    <a:pt x="1178" y="3862"/>
                  </a:lnTo>
                  <a:lnTo>
                    <a:pt x="1440" y="3338"/>
                  </a:lnTo>
                  <a:lnTo>
                    <a:pt x="1702" y="2880"/>
                  </a:lnTo>
                  <a:lnTo>
                    <a:pt x="2029" y="2488"/>
                  </a:lnTo>
                  <a:lnTo>
                    <a:pt x="2356" y="2095"/>
                  </a:lnTo>
                  <a:lnTo>
                    <a:pt x="2749" y="1768"/>
                  </a:lnTo>
                  <a:lnTo>
                    <a:pt x="3142" y="1506"/>
                  </a:lnTo>
                  <a:lnTo>
                    <a:pt x="3600" y="1310"/>
                  </a:lnTo>
                  <a:lnTo>
                    <a:pt x="4058" y="1113"/>
                  </a:lnTo>
                  <a:lnTo>
                    <a:pt x="4581" y="917"/>
                  </a:lnTo>
                  <a:lnTo>
                    <a:pt x="5563" y="721"/>
                  </a:lnTo>
                  <a:lnTo>
                    <a:pt x="6545" y="590"/>
                  </a:lnTo>
                  <a:close/>
                  <a:moveTo>
                    <a:pt x="7461" y="1"/>
                  </a:moveTo>
                  <a:lnTo>
                    <a:pt x="6545" y="66"/>
                  </a:lnTo>
                  <a:lnTo>
                    <a:pt x="5629" y="132"/>
                  </a:lnTo>
                  <a:lnTo>
                    <a:pt x="4712" y="328"/>
                  </a:lnTo>
                  <a:lnTo>
                    <a:pt x="3796" y="590"/>
                  </a:lnTo>
                  <a:lnTo>
                    <a:pt x="3011" y="983"/>
                  </a:lnTo>
                  <a:lnTo>
                    <a:pt x="2226" y="1441"/>
                  </a:lnTo>
                  <a:lnTo>
                    <a:pt x="1898" y="1768"/>
                  </a:lnTo>
                  <a:lnTo>
                    <a:pt x="1571" y="2095"/>
                  </a:lnTo>
                  <a:lnTo>
                    <a:pt x="1309" y="2488"/>
                  </a:lnTo>
                  <a:lnTo>
                    <a:pt x="1048" y="2880"/>
                  </a:lnTo>
                  <a:lnTo>
                    <a:pt x="786" y="3404"/>
                  </a:lnTo>
                  <a:lnTo>
                    <a:pt x="524" y="3927"/>
                  </a:lnTo>
                  <a:lnTo>
                    <a:pt x="393" y="4516"/>
                  </a:lnTo>
                  <a:lnTo>
                    <a:pt x="262" y="5105"/>
                  </a:lnTo>
                  <a:lnTo>
                    <a:pt x="131" y="6283"/>
                  </a:lnTo>
                  <a:lnTo>
                    <a:pt x="66" y="7461"/>
                  </a:lnTo>
                  <a:lnTo>
                    <a:pt x="0" y="9097"/>
                  </a:lnTo>
                  <a:lnTo>
                    <a:pt x="0" y="10734"/>
                  </a:lnTo>
                  <a:lnTo>
                    <a:pt x="66" y="12370"/>
                  </a:lnTo>
                  <a:lnTo>
                    <a:pt x="197" y="14006"/>
                  </a:lnTo>
                  <a:lnTo>
                    <a:pt x="328" y="14857"/>
                  </a:lnTo>
                  <a:lnTo>
                    <a:pt x="524" y="15707"/>
                  </a:lnTo>
                  <a:lnTo>
                    <a:pt x="720" y="16100"/>
                  </a:lnTo>
                  <a:lnTo>
                    <a:pt x="917" y="16427"/>
                  </a:lnTo>
                  <a:lnTo>
                    <a:pt x="1178" y="16754"/>
                  </a:lnTo>
                  <a:lnTo>
                    <a:pt x="1506" y="17082"/>
                  </a:lnTo>
                  <a:lnTo>
                    <a:pt x="2029" y="17343"/>
                  </a:lnTo>
                  <a:lnTo>
                    <a:pt x="2553" y="17474"/>
                  </a:lnTo>
                  <a:lnTo>
                    <a:pt x="3076" y="17540"/>
                  </a:lnTo>
                  <a:lnTo>
                    <a:pt x="3665" y="17540"/>
                  </a:lnTo>
                  <a:lnTo>
                    <a:pt x="4778" y="17474"/>
                  </a:lnTo>
                  <a:lnTo>
                    <a:pt x="5367" y="17474"/>
                  </a:lnTo>
                  <a:lnTo>
                    <a:pt x="5890" y="17540"/>
                  </a:lnTo>
                  <a:lnTo>
                    <a:pt x="5890" y="18129"/>
                  </a:lnTo>
                  <a:lnTo>
                    <a:pt x="6021" y="18718"/>
                  </a:lnTo>
                  <a:lnTo>
                    <a:pt x="6152" y="19241"/>
                  </a:lnTo>
                  <a:lnTo>
                    <a:pt x="6283" y="19765"/>
                  </a:lnTo>
                  <a:lnTo>
                    <a:pt x="6545" y="20288"/>
                  </a:lnTo>
                  <a:lnTo>
                    <a:pt x="6741" y="20812"/>
                  </a:lnTo>
                  <a:lnTo>
                    <a:pt x="7068" y="21270"/>
                  </a:lnTo>
                  <a:lnTo>
                    <a:pt x="7396" y="21728"/>
                  </a:lnTo>
                  <a:lnTo>
                    <a:pt x="7723" y="22186"/>
                  </a:lnTo>
                  <a:lnTo>
                    <a:pt x="8115" y="22579"/>
                  </a:lnTo>
                  <a:lnTo>
                    <a:pt x="8508" y="22972"/>
                  </a:lnTo>
                  <a:lnTo>
                    <a:pt x="8966" y="23299"/>
                  </a:lnTo>
                  <a:lnTo>
                    <a:pt x="9424" y="23626"/>
                  </a:lnTo>
                  <a:lnTo>
                    <a:pt x="9948" y="23953"/>
                  </a:lnTo>
                  <a:lnTo>
                    <a:pt x="10471" y="24149"/>
                  </a:lnTo>
                  <a:lnTo>
                    <a:pt x="10995" y="24411"/>
                  </a:lnTo>
                  <a:lnTo>
                    <a:pt x="11126" y="24411"/>
                  </a:lnTo>
                  <a:lnTo>
                    <a:pt x="11257" y="24280"/>
                  </a:lnTo>
                  <a:lnTo>
                    <a:pt x="11388" y="24149"/>
                  </a:lnTo>
                  <a:lnTo>
                    <a:pt x="11388" y="24019"/>
                  </a:lnTo>
                  <a:lnTo>
                    <a:pt x="10799" y="22317"/>
                  </a:lnTo>
                  <a:lnTo>
                    <a:pt x="10602" y="21466"/>
                  </a:lnTo>
                  <a:lnTo>
                    <a:pt x="10406" y="20616"/>
                  </a:lnTo>
                  <a:lnTo>
                    <a:pt x="10275" y="19765"/>
                  </a:lnTo>
                  <a:lnTo>
                    <a:pt x="10210" y="18914"/>
                  </a:lnTo>
                  <a:lnTo>
                    <a:pt x="10275" y="18063"/>
                  </a:lnTo>
                  <a:lnTo>
                    <a:pt x="10406" y="17147"/>
                  </a:lnTo>
                  <a:lnTo>
                    <a:pt x="10537" y="17212"/>
                  </a:lnTo>
                  <a:lnTo>
                    <a:pt x="22644" y="17409"/>
                  </a:lnTo>
                  <a:lnTo>
                    <a:pt x="28599" y="17540"/>
                  </a:lnTo>
                  <a:lnTo>
                    <a:pt x="31021" y="17605"/>
                  </a:lnTo>
                  <a:lnTo>
                    <a:pt x="32264" y="17605"/>
                  </a:lnTo>
                  <a:lnTo>
                    <a:pt x="33507" y="17474"/>
                  </a:lnTo>
                  <a:lnTo>
                    <a:pt x="33966" y="17409"/>
                  </a:lnTo>
                  <a:lnTo>
                    <a:pt x="34489" y="17278"/>
                  </a:lnTo>
                  <a:lnTo>
                    <a:pt x="34947" y="17082"/>
                  </a:lnTo>
                  <a:lnTo>
                    <a:pt x="35340" y="16951"/>
                  </a:lnTo>
                  <a:lnTo>
                    <a:pt x="35732" y="16689"/>
                  </a:lnTo>
                  <a:lnTo>
                    <a:pt x="36060" y="16493"/>
                  </a:lnTo>
                  <a:lnTo>
                    <a:pt x="36321" y="16165"/>
                  </a:lnTo>
                  <a:lnTo>
                    <a:pt x="36649" y="15904"/>
                  </a:lnTo>
                  <a:lnTo>
                    <a:pt x="36845" y="15576"/>
                  </a:lnTo>
                  <a:lnTo>
                    <a:pt x="37107" y="15184"/>
                  </a:lnTo>
                  <a:lnTo>
                    <a:pt x="37238" y="14791"/>
                  </a:lnTo>
                  <a:lnTo>
                    <a:pt x="37369" y="14398"/>
                  </a:lnTo>
                  <a:lnTo>
                    <a:pt x="37565" y="13482"/>
                  </a:lnTo>
                  <a:lnTo>
                    <a:pt x="37696" y="12501"/>
                  </a:lnTo>
                  <a:lnTo>
                    <a:pt x="37630" y="9883"/>
                  </a:lnTo>
                  <a:lnTo>
                    <a:pt x="37565" y="7265"/>
                  </a:lnTo>
                  <a:lnTo>
                    <a:pt x="37499" y="6153"/>
                  </a:lnTo>
                  <a:lnTo>
                    <a:pt x="37499" y="5040"/>
                  </a:lnTo>
                  <a:lnTo>
                    <a:pt x="37369" y="3927"/>
                  </a:lnTo>
                  <a:lnTo>
                    <a:pt x="37238" y="3338"/>
                  </a:lnTo>
                  <a:lnTo>
                    <a:pt x="37107" y="2815"/>
                  </a:lnTo>
                  <a:lnTo>
                    <a:pt x="36910" y="2291"/>
                  </a:lnTo>
                  <a:lnTo>
                    <a:pt x="36649" y="1833"/>
                  </a:lnTo>
                  <a:lnTo>
                    <a:pt x="36321" y="1441"/>
                  </a:lnTo>
                  <a:lnTo>
                    <a:pt x="35994" y="1179"/>
                  </a:lnTo>
                  <a:lnTo>
                    <a:pt x="35602" y="917"/>
                  </a:lnTo>
                  <a:lnTo>
                    <a:pt x="35209" y="721"/>
                  </a:lnTo>
                  <a:lnTo>
                    <a:pt x="34816" y="524"/>
                  </a:lnTo>
                  <a:lnTo>
                    <a:pt x="34358" y="459"/>
                  </a:lnTo>
                  <a:lnTo>
                    <a:pt x="33377" y="328"/>
                  </a:lnTo>
                  <a:lnTo>
                    <a:pt x="32395" y="328"/>
                  </a:lnTo>
                  <a:lnTo>
                    <a:pt x="30432" y="394"/>
                  </a:lnTo>
                  <a:lnTo>
                    <a:pt x="24476" y="459"/>
                  </a:lnTo>
                  <a:lnTo>
                    <a:pt x="18521" y="459"/>
                  </a:lnTo>
                  <a:lnTo>
                    <a:pt x="15772" y="328"/>
                  </a:lnTo>
                  <a:lnTo>
                    <a:pt x="12958" y="197"/>
                  </a:lnTo>
                  <a:lnTo>
                    <a:pt x="10210" y="66"/>
                  </a:lnTo>
                  <a:lnTo>
                    <a:pt x="7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3"/>
            <p:cNvSpPr/>
            <p:nvPr/>
          </p:nvSpPr>
          <p:spPr>
            <a:xfrm rot="10800000">
              <a:off x="6259025" y="3273562"/>
              <a:ext cx="1906852" cy="1217793"/>
            </a:xfrm>
            <a:custGeom>
              <a:avLst/>
              <a:gdLst/>
              <a:ahLst/>
              <a:cxnLst/>
              <a:rect l="l" t="t" r="r" b="b"/>
              <a:pathLst>
                <a:path w="37696" h="24412" extrusionOk="0">
                  <a:moveTo>
                    <a:pt x="8639" y="590"/>
                  </a:moveTo>
                  <a:lnTo>
                    <a:pt x="13155" y="786"/>
                  </a:lnTo>
                  <a:lnTo>
                    <a:pt x="17736" y="983"/>
                  </a:lnTo>
                  <a:lnTo>
                    <a:pt x="22513" y="1113"/>
                  </a:lnTo>
                  <a:lnTo>
                    <a:pt x="27290" y="1048"/>
                  </a:lnTo>
                  <a:lnTo>
                    <a:pt x="31937" y="983"/>
                  </a:lnTo>
                  <a:lnTo>
                    <a:pt x="32657" y="917"/>
                  </a:lnTo>
                  <a:lnTo>
                    <a:pt x="33377" y="983"/>
                  </a:lnTo>
                  <a:lnTo>
                    <a:pt x="34031" y="1048"/>
                  </a:lnTo>
                  <a:lnTo>
                    <a:pt x="34685" y="1179"/>
                  </a:lnTo>
                  <a:lnTo>
                    <a:pt x="35209" y="1441"/>
                  </a:lnTo>
                  <a:lnTo>
                    <a:pt x="35536" y="1571"/>
                  </a:lnTo>
                  <a:lnTo>
                    <a:pt x="35732" y="1768"/>
                  </a:lnTo>
                  <a:lnTo>
                    <a:pt x="35994" y="2030"/>
                  </a:lnTo>
                  <a:lnTo>
                    <a:pt x="36191" y="2291"/>
                  </a:lnTo>
                  <a:lnTo>
                    <a:pt x="36321" y="2619"/>
                  </a:lnTo>
                  <a:lnTo>
                    <a:pt x="36518" y="3011"/>
                  </a:lnTo>
                  <a:lnTo>
                    <a:pt x="36714" y="3927"/>
                  </a:lnTo>
                  <a:lnTo>
                    <a:pt x="36845" y="4844"/>
                  </a:lnTo>
                  <a:lnTo>
                    <a:pt x="36910" y="6742"/>
                  </a:lnTo>
                  <a:lnTo>
                    <a:pt x="37041" y="11192"/>
                  </a:lnTo>
                  <a:lnTo>
                    <a:pt x="37041" y="12370"/>
                  </a:lnTo>
                  <a:lnTo>
                    <a:pt x="37041" y="12959"/>
                  </a:lnTo>
                  <a:lnTo>
                    <a:pt x="36976" y="13548"/>
                  </a:lnTo>
                  <a:lnTo>
                    <a:pt x="36910" y="14137"/>
                  </a:lnTo>
                  <a:lnTo>
                    <a:pt x="36714" y="14660"/>
                  </a:lnTo>
                  <a:lnTo>
                    <a:pt x="36452" y="15184"/>
                  </a:lnTo>
                  <a:lnTo>
                    <a:pt x="36125" y="15707"/>
                  </a:lnTo>
                  <a:lnTo>
                    <a:pt x="35732" y="16035"/>
                  </a:lnTo>
                  <a:lnTo>
                    <a:pt x="35209" y="16362"/>
                  </a:lnTo>
                  <a:lnTo>
                    <a:pt x="34685" y="16558"/>
                  </a:lnTo>
                  <a:lnTo>
                    <a:pt x="34162" y="16754"/>
                  </a:lnTo>
                  <a:lnTo>
                    <a:pt x="33638" y="16885"/>
                  </a:lnTo>
                  <a:lnTo>
                    <a:pt x="33049" y="16951"/>
                  </a:lnTo>
                  <a:lnTo>
                    <a:pt x="26570" y="16951"/>
                  </a:lnTo>
                  <a:lnTo>
                    <a:pt x="21204" y="16885"/>
                  </a:lnTo>
                  <a:lnTo>
                    <a:pt x="15903" y="16754"/>
                  </a:lnTo>
                  <a:lnTo>
                    <a:pt x="10537" y="16623"/>
                  </a:lnTo>
                  <a:lnTo>
                    <a:pt x="10406" y="16689"/>
                  </a:lnTo>
                  <a:lnTo>
                    <a:pt x="10275" y="16558"/>
                  </a:lnTo>
                  <a:lnTo>
                    <a:pt x="10079" y="16558"/>
                  </a:lnTo>
                  <a:lnTo>
                    <a:pt x="9948" y="16623"/>
                  </a:lnTo>
                  <a:lnTo>
                    <a:pt x="9817" y="16754"/>
                  </a:lnTo>
                  <a:lnTo>
                    <a:pt x="9686" y="17605"/>
                  </a:lnTo>
                  <a:lnTo>
                    <a:pt x="9621" y="18456"/>
                  </a:lnTo>
                  <a:lnTo>
                    <a:pt x="9621" y="19372"/>
                  </a:lnTo>
                  <a:lnTo>
                    <a:pt x="9686" y="20223"/>
                  </a:lnTo>
                  <a:lnTo>
                    <a:pt x="9882" y="21074"/>
                  </a:lnTo>
                  <a:lnTo>
                    <a:pt x="10079" y="21859"/>
                  </a:lnTo>
                  <a:lnTo>
                    <a:pt x="10537" y="23561"/>
                  </a:lnTo>
                  <a:lnTo>
                    <a:pt x="9686" y="23102"/>
                  </a:lnTo>
                  <a:lnTo>
                    <a:pt x="8835" y="22448"/>
                  </a:lnTo>
                  <a:lnTo>
                    <a:pt x="8181" y="21794"/>
                  </a:lnTo>
                  <a:lnTo>
                    <a:pt x="7592" y="21008"/>
                  </a:lnTo>
                  <a:lnTo>
                    <a:pt x="7068" y="20157"/>
                  </a:lnTo>
                  <a:lnTo>
                    <a:pt x="6676" y="19241"/>
                  </a:lnTo>
                  <a:lnTo>
                    <a:pt x="6414" y="18260"/>
                  </a:lnTo>
                  <a:lnTo>
                    <a:pt x="6348" y="17212"/>
                  </a:lnTo>
                  <a:lnTo>
                    <a:pt x="6283" y="17082"/>
                  </a:lnTo>
                  <a:lnTo>
                    <a:pt x="6152" y="17016"/>
                  </a:lnTo>
                  <a:lnTo>
                    <a:pt x="6021" y="17016"/>
                  </a:lnTo>
                  <a:lnTo>
                    <a:pt x="5890" y="17147"/>
                  </a:lnTo>
                  <a:lnTo>
                    <a:pt x="5170" y="17016"/>
                  </a:lnTo>
                  <a:lnTo>
                    <a:pt x="4451" y="16951"/>
                  </a:lnTo>
                  <a:lnTo>
                    <a:pt x="3731" y="17016"/>
                  </a:lnTo>
                  <a:lnTo>
                    <a:pt x="3011" y="16951"/>
                  </a:lnTo>
                  <a:lnTo>
                    <a:pt x="2618" y="16885"/>
                  </a:lnTo>
                  <a:lnTo>
                    <a:pt x="2291" y="16820"/>
                  </a:lnTo>
                  <a:lnTo>
                    <a:pt x="1964" y="16623"/>
                  </a:lnTo>
                  <a:lnTo>
                    <a:pt x="1702" y="16427"/>
                  </a:lnTo>
                  <a:lnTo>
                    <a:pt x="1506" y="16231"/>
                  </a:lnTo>
                  <a:lnTo>
                    <a:pt x="1309" y="15969"/>
                  </a:lnTo>
                  <a:lnTo>
                    <a:pt x="1048" y="15380"/>
                  </a:lnTo>
                  <a:lnTo>
                    <a:pt x="851" y="14660"/>
                  </a:lnTo>
                  <a:lnTo>
                    <a:pt x="786" y="14006"/>
                  </a:lnTo>
                  <a:lnTo>
                    <a:pt x="655" y="12631"/>
                  </a:lnTo>
                  <a:lnTo>
                    <a:pt x="524" y="10341"/>
                  </a:lnTo>
                  <a:lnTo>
                    <a:pt x="459" y="9097"/>
                  </a:lnTo>
                  <a:lnTo>
                    <a:pt x="459" y="7920"/>
                  </a:lnTo>
                  <a:lnTo>
                    <a:pt x="524" y="6676"/>
                  </a:lnTo>
                  <a:lnTo>
                    <a:pt x="720" y="5498"/>
                  </a:lnTo>
                  <a:lnTo>
                    <a:pt x="982" y="4386"/>
                  </a:lnTo>
                  <a:lnTo>
                    <a:pt x="1178" y="3862"/>
                  </a:lnTo>
                  <a:lnTo>
                    <a:pt x="1440" y="3338"/>
                  </a:lnTo>
                  <a:lnTo>
                    <a:pt x="1702" y="2880"/>
                  </a:lnTo>
                  <a:lnTo>
                    <a:pt x="2029" y="2488"/>
                  </a:lnTo>
                  <a:lnTo>
                    <a:pt x="2356" y="2095"/>
                  </a:lnTo>
                  <a:lnTo>
                    <a:pt x="2749" y="1768"/>
                  </a:lnTo>
                  <a:lnTo>
                    <a:pt x="3142" y="1506"/>
                  </a:lnTo>
                  <a:lnTo>
                    <a:pt x="3600" y="1310"/>
                  </a:lnTo>
                  <a:lnTo>
                    <a:pt x="4058" y="1113"/>
                  </a:lnTo>
                  <a:lnTo>
                    <a:pt x="4581" y="917"/>
                  </a:lnTo>
                  <a:lnTo>
                    <a:pt x="5563" y="721"/>
                  </a:lnTo>
                  <a:lnTo>
                    <a:pt x="6545" y="590"/>
                  </a:lnTo>
                  <a:close/>
                  <a:moveTo>
                    <a:pt x="7461" y="1"/>
                  </a:moveTo>
                  <a:lnTo>
                    <a:pt x="6545" y="66"/>
                  </a:lnTo>
                  <a:lnTo>
                    <a:pt x="5629" y="132"/>
                  </a:lnTo>
                  <a:lnTo>
                    <a:pt x="4712" y="328"/>
                  </a:lnTo>
                  <a:lnTo>
                    <a:pt x="3796" y="590"/>
                  </a:lnTo>
                  <a:lnTo>
                    <a:pt x="3011" y="983"/>
                  </a:lnTo>
                  <a:lnTo>
                    <a:pt x="2226" y="1441"/>
                  </a:lnTo>
                  <a:lnTo>
                    <a:pt x="1898" y="1768"/>
                  </a:lnTo>
                  <a:lnTo>
                    <a:pt x="1571" y="2095"/>
                  </a:lnTo>
                  <a:lnTo>
                    <a:pt x="1309" y="2488"/>
                  </a:lnTo>
                  <a:lnTo>
                    <a:pt x="1048" y="2880"/>
                  </a:lnTo>
                  <a:lnTo>
                    <a:pt x="786" y="3404"/>
                  </a:lnTo>
                  <a:lnTo>
                    <a:pt x="524" y="3927"/>
                  </a:lnTo>
                  <a:lnTo>
                    <a:pt x="393" y="4516"/>
                  </a:lnTo>
                  <a:lnTo>
                    <a:pt x="262" y="5105"/>
                  </a:lnTo>
                  <a:lnTo>
                    <a:pt x="131" y="6283"/>
                  </a:lnTo>
                  <a:lnTo>
                    <a:pt x="66" y="7461"/>
                  </a:lnTo>
                  <a:lnTo>
                    <a:pt x="0" y="9097"/>
                  </a:lnTo>
                  <a:lnTo>
                    <a:pt x="0" y="10734"/>
                  </a:lnTo>
                  <a:lnTo>
                    <a:pt x="66" y="12370"/>
                  </a:lnTo>
                  <a:lnTo>
                    <a:pt x="197" y="14006"/>
                  </a:lnTo>
                  <a:lnTo>
                    <a:pt x="328" y="14857"/>
                  </a:lnTo>
                  <a:lnTo>
                    <a:pt x="524" y="15707"/>
                  </a:lnTo>
                  <a:lnTo>
                    <a:pt x="720" y="16100"/>
                  </a:lnTo>
                  <a:lnTo>
                    <a:pt x="917" y="16427"/>
                  </a:lnTo>
                  <a:lnTo>
                    <a:pt x="1178" y="16754"/>
                  </a:lnTo>
                  <a:lnTo>
                    <a:pt x="1506" y="17082"/>
                  </a:lnTo>
                  <a:lnTo>
                    <a:pt x="2029" y="17343"/>
                  </a:lnTo>
                  <a:lnTo>
                    <a:pt x="2553" y="17474"/>
                  </a:lnTo>
                  <a:lnTo>
                    <a:pt x="3076" y="17540"/>
                  </a:lnTo>
                  <a:lnTo>
                    <a:pt x="3665" y="17540"/>
                  </a:lnTo>
                  <a:lnTo>
                    <a:pt x="4778" y="17474"/>
                  </a:lnTo>
                  <a:lnTo>
                    <a:pt x="5367" y="17474"/>
                  </a:lnTo>
                  <a:lnTo>
                    <a:pt x="5890" y="17540"/>
                  </a:lnTo>
                  <a:lnTo>
                    <a:pt x="5890" y="18129"/>
                  </a:lnTo>
                  <a:lnTo>
                    <a:pt x="6021" y="18718"/>
                  </a:lnTo>
                  <a:lnTo>
                    <a:pt x="6152" y="19241"/>
                  </a:lnTo>
                  <a:lnTo>
                    <a:pt x="6283" y="19765"/>
                  </a:lnTo>
                  <a:lnTo>
                    <a:pt x="6545" y="20288"/>
                  </a:lnTo>
                  <a:lnTo>
                    <a:pt x="6741" y="20812"/>
                  </a:lnTo>
                  <a:lnTo>
                    <a:pt x="7068" y="21270"/>
                  </a:lnTo>
                  <a:lnTo>
                    <a:pt x="7396" y="21728"/>
                  </a:lnTo>
                  <a:lnTo>
                    <a:pt x="7723" y="22186"/>
                  </a:lnTo>
                  <a:lnTo>
                    <a:pt x="8115" y="22579"/>
                  </a:lnTo>
                  <a:lnTo>
                    <a:pt x="8508" y="22972"/>
                  </a:lnTo>
                  <a:lnTo>
                    <a:pt x="8966" y="23299"/>
                  </a:lnTo>
                  <a:lnTo>
                    <a:pt x="9424" y="23626"/>
                  </a:lnTo>
                  <a:lnTo>
                    <a:pt x="9948" y="23953"/>
                  </a:lnTo>
                  <a:lnTo>
                    <a:pt x="10471" y="24149"/>
                  </a:lnTo>
                  <a:lnTo>
                    <a:pt x="10995" y="24411"/>
                  </a:lnTo>
                  <a:lnTo>
                    <a:pt x="11126" y="24411"/>
                  </a:lnTo>
                  <a:lnTo>
                    <a:pt x="11257" y="24280"/>
                  </a:lnTo>
                  <a:lnTo>
                    <a:pt x="11388" y="24149"/>
                  </a:lnTo>
                  <a:lnTo>
                    <a:pt x="11388" y="24019"/>
                  </a:lnTo>
                  <a:lnTo>
                    <a:pt x="10799" y="22317"/>
                  </a:lnTo>
                  <a:lnTo>
                    <a:pt x="10602" y="21466"/>
                  </a:lnTo>
                  <a:lnTo>
                    <a:pt x="10406" y="20616"/>
                  </a:lnTo>
                  <a:lnTo>
                    <a:pt x="10275" y="19765"/>
                  </a:lnTo>
                  <a:lnTo>
                    <a:pt x="10210" y="18914"/>
                  </a:lnTo>
                  <a:lnTo>
                    <a:pt x="10275" y="18063"/>
                  </a:lnTo>
                  <a:lnTo>
                    <a:pt x="10406" y="17147"/>
                  </a:lnTo>
                  <a:lnTo>
                    <a:pt x="10537" y="17212"/>
                  </a:lnTo>
                  <a:lnTo>
                    <a:pt x="22644" y="17409"/>
                  </a:lnTo>
                  <a:lnTo>
                    <a:pt x="28599" y="17540"/>
                  </a:lnTo>
                  <a:lnTo>
                    <a:pt x="31021" y="17605"/>
                  </a:lnTo>
                  <a:lnTo>
                    <a:pt x="32264" y="17605"/>
                  </a:lnTo>
                  <a:lnTo>
                    <a:pt x="33507" y="17474"/>
                  </a:lnTo>
                  <a:lnTo>
                    <a:pt x="33966" y="17409"/>
                  </a:lnTo>
                  <a:lnTo>
                    <a:pt x="34489" y="17278"/>
                  </a:lnTo>
                  <a:lnTo>
                    <a:pt x="34947" y="17082"/>
                  </a:lnTo>
                  <a:lnTo>
                    <a:pt x="35340" y="16951"/>
                  </a:lnTo>
                  <a:lnTo>
                    <a:pt x="35732" y="16689"/>
                  </a:lnTo>
                  <a:lnTo>
                    <a:pt x="36060" y="16493"/>
                  </a:lnTo>
                  <a:lnTo>
                    <a:pt x="36321" y="16165"/>
                  </a:lnTo>
                  <a:lnTo>
                    <a:pt x="36649" y="15904"/>
                  </a:lnTo>
                  <a:lnTo>
                    <a:pt x="36845" y="15576"/>
                  </a:lnTo>
                  <a:lnTo>
                    <a:pt x="37107" y="15184"/>
                  </a:lnTo>
                  <a:lnTo>
                    <a:pt x="37238" y="14791"/>
                  </a:lnTo>
                  <a:lnTo>
                    <a:pt x="37369" y="14398"/>
                  </a:lnTo>
                  <a:lnTo>
                    <a:pt x="37565" y="13482"/>
                  </a:lnTo>
                  <a:lnTo>
                    <a:pt x="37696" y="12501"/>
                  </a:lnTo>
                  <a:lnTo>
                    <a:pt x="37630" y="9883"/>
                  </a:lnTo>
                  <a:lnTo>
                    <a:pt x="37565" y="7265"/>
                  </a:lnTo>
                  <a:lnTo>
                    <a:pt x="37499" y="6153"/>
                  </a:lnTo>
                  <a:lnTo>
                    <a:pt x="37499" y="5040"/>
                  </a:lnTo>
                  <a:lnTo>
                    <a:pt x="37369" y="3927"/>
                  </a:lnTo>
                  <a:lnTo>
                    <a:pt x="37238" y="3338"/>
                  </a:lnTo>
                  <a:lnTo>
                    <a:pt x="37107" y="2815"/>
                  </a:lnTo>
                  <a:lnTo>
                    <a:pt x="36910" y="2291"/>
                  </a:lnTo>
                  <a:lnTo>
                    <a:pt x="36649" y="1833"/>
                  </a:lnTo>
                  <a:lnTo>
                    <a:pt x="36321" y="1441"/>
                  </a:lnTo>
                  <a:lnTo>
                    <a:pt x="35994" y="1179"/>
                  </a:lnTo>
                  <a:lnTo>
                    <a:pt x="35602" y="917"/>
                  </a:lnTo>
                  <a:lnTo>
                    <a:pt x="35209" y="721"/>
                  </a:lnTo>
                  <a:lnTo>
                    <a:pt x="34816" y="524"/>
                  </a:lnTo>
                  <a:lnTo>
                    <a:pt x="34358" y="459"/>
                  </a:lnTo>
                  <a:lnTo>
                    <a:pt x="33377" y="328"/>
                  </a:lnTo>
                  <a:lnTo>
                    <a:pt x="32395" y="328"/>
                  </a:lnTo>
                  <a:lnTo>
                    <a:pt x="30432" y="394"/>
                  </a:lnTo>
                  <a:lnTo>
                    <a:pt x="24476" y="459"/>
                  </a:lnTo>
                  <a:lnTo>
                    <a:pt x="18521" y="459"/>
                  </a:lnTo>
                  <a:lnTo>
                    <a:pt x="15772" y="328"/>
                  </a:lnTo>
                  <a:lnTo>
                    <a:pt x="12958" y="197"/>
                  </a:lnTo>
                  <a:lnTo>
                    <a:pt x="10210" y="66"/>
                  </a:lnTo>
                  <a:lnTo>
                    <a:pt x="7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3"/>
            <p:cNvSpPr/>
            <p:nvPr/>
          </p:nvSpPr>
          <p:spPr>
            <a:xfrm rot="10800000">
              <a:off x="2736188" y="3273562"/>
              <a:ext cx="1906852" cy="1217793"/>
            </a:xfrm>
            <a:custGeom>
              <a:avLst/>
              <a:gdLst/>
              <a:ahLst/>
              <a:cxnLst/>
              <a:rect l="l" t="t" r="r" b="b"/>
              <a:pathLst>
                <a:path w="37696" h="24412" extrusionOk="0">
                  <a:moveTo>
                    <a:pt x="8639" y="590"/>
                  </a:moveTo>
                  <a:lnTo>
                    <a:pt x="13155" y="786"/>
                  </a:lnTo>
                  <a:lnTo>
                    <a:pt x="17736" y="983"/>
                  </a:lnTo>
                  <a:lnTo>
                    <a:pt x="22513" y="1113"/>
                  </a:lnTo>
                  <a:lnTo>
                    <a:pt x="27290" y="1048"/>
                  </a:lnTo>
                  <a:lnTo>
                    <a:pt x="31937" y="983"/>
                  </a:lnTo>
                  <a:lnTo>
                    <a:pt x="32657" y="917"/>
                  </a:lnTo>
                  <a:lnTo>
                    <a:pt x="33377" y="983"/>
                  </a:lnTo>
                  <a:lnTo>
                    <a:pt x="34031" y="1048"/>
                  </a:lnTo>
                  <a:lnTo>
                    <a:pt x="34685" y="1179"/>
                  </a:lnTo>
                  <a:lnTo>
                    <a:pt x="35209" y="1441"/>
                  </a:lnTo>
                  <a:lnTo>
                    <a:pt x="35536" y="1571"/>
                  </a:lnTo>
                  <a:lnTo>
                    <a:pt x="35732" y="1768"/>
                  </a:lnTo>
                  <a:lnTo>
                    <a:pt x="35994" y="2030"/>
                  </a:lnTo>
                  <a:lnTo>
                    <a:pt x="36191" y="2291"/>
                  </a:lnTo>
                  <a:lnTo>
                    <a:pt x="36321" y="2619"/>
                  </a:lnTo>
                  <a:lnTo>
                    <a:pt x="36518" y="3011"/>
                  </a:lnTo>
                  <a:lnTo>
                    <a:pt x="36714" y="3927"/>
                  </a:lnTo>
                  <a:lnTo>
                    <a:pt x="36845" y="4844"/>
                  </a:lnTo>
                  <a:lnTo>
                    <a:pt x="36910" y="6742"/>
                  </a:lnTo>
                  <a:lnTo>
                    <a:pt x="37041" y="11192"/>
                  </a:lnTo>
                  <a:lnTo>
                    <a:pt x="37041" y="12370"/>
                  </a:lnTo>
                  <a:lnTo>
                    <a:pt x="37041" y="12959"/>
                  </a:lnTo>
                  <a:lnTo>
                    <a:pt x="36976" y="13548"/>
                  </a:lnTo>
                  <a:lnTo>
                    <a:pt x="36910" y="14137"/>
                  </a:lnTo>
                  <a:lnTo>
                    <a:pt x="36714" y="14660"/>
                  </a:lnTo>
                  <a:lnTo>
                    <a:pt x="36452" y="15184"/>
                  </a:lnTo>
                  <a:lnTo>
                    <a:pt x="36125" y="15707"/>
                  </a:lnTo>
                  <a:lnTo>
                    <a:pt x="35732" y="16035"/>
                  </a:lnTo>
                  <a:lnTo>
                    <a:pt x="35209" y="16362"/>
                  </a:lnTo>
                  <a:lnTo>
                    <a:pt x="34685" y="16558"/>
                  </a:lnTo>
                  <a:lnTo>
                    <a:pt x="34162" y="16754"/>
                  </a:lnTo>
                  <a:lnTo>
                    <a:pt x="33638" y="16885"/>
                  </a:lnTo>
                  <a:lnTo>
                    <a:pt x="33049" y="16951"/>
                  </a:lnTo>
                  <a:lnTo>
                    <a:pt x="26570" y="16951"/>
                  </a:lnTo>
                  <a:lnTo>
                    <a:pt x="21204" y="16885"/>
                  </a:lnTo>
                  <a:lnTo>
                    <a:pt x="15903" y="16754"/>
                  </a:lnTo>
                  <a:lnTo>
                    <a:pt x="10537" y="16623"/>
                  </a:lnTo>
                  <a:lnTo>
                    <a:pt x="10406" y="16689"/>
                  </a:lnTo>
                  <a:lnTo>
                    <a:pt x="10275" y="16558"/>
                  </a:lnTo>
                  <a:lnTo>
                    <a:pt x="10079" y="16558"/>
                  </a:lnTo>
                  <a:lnTo>
                    <a:pt x="9948" y="16623"/>
                  </a:lnTo>
                  <a:lnTo>
                    <a:pt x="9817" y="16754"/>
                  </a:lnTo>
                  <a:lnTo>
                    <a:pt x="9686" y="17605"/>
                  </a:lnTo>
                  <a:lnTo>
                    <a:pt x="9621" y="18456"/>
                  </a:lnTo>
                  <a:lnTo>
                    <a:pt x="9621" y="19372"/>
                  </a:lnTo>
                  <a:lnTo>
                    <a:pt x="9686" y="20223"/>
                  </a:lnTo>
                  <a:lnTo>
                    <a:pt x="9882" y="21074"/>
                  </a:lnTo>
                  <a:lnTo>
                    <a:pt x="10079" y="21859"/>
                  </a:lnTo>
                  <a:lnTo>
                    <a:pt x="10537" y="23561"/>
                  </a:lnTo>
                  <a:lnTo>
                    <a:pt x="9686" y="23102"/>
                  </a:lnTo>
                  <a:lnTo>
                    <a:pt x="8835" y="22448"/>
                  </a:lnTo>
                  <a:lnTo>
                    <a:pt x="8181" y="21794"/>
                  </a:lnTo>
                  <a:lnTo>
                    <a:pt x="7592" y="21008"/>
                  </a:lnTo>
                  <a:lnTo>
                    <a:pt x="7068" y="20157"/>
                  </a:lnTo>
                  <a:lnTo>
                    <a:pt x="6676" y="19241"/>
                  </a:lnTo>
                  <a:lnTo>
                    <a:pt x="6414" y="18260"/>
                  </a:lnTo>
                  <a:lnTo>
                    <a:pt x="6348" y="17212"/>
                  </a:lnTo>
                  <a:lnTo>
                    <a:pt x="6283" y="17082"/>
                  </a:lnTo>
                  <a:lnTo>
                    <a:pt x="6152" y="17016"/>
                  </a:lnTo>
                  <a:lnTo>
                    <a:pt x="6021" y="17016"/>
                  </a:lnTo>
                  <a:lnTo>
                    <a:pt x="5890" y="17147"/>
                  </a:lnTo>
                  <a:lnTo>
                    <a:pt x="5170" y="17016"/>
                  </a:lnTo>
                  <a:lnTo>
                    <a:pt x="4451" y="16951"/>
                  </a:lnTo>
                  <a:lnTo>
                    <a:pt x="3731" y="17016"/>
                  </a:lnTo>
                  <a:lnTo>
                    <a:pt x="3011" y="16951"/>
                  </a:lnTo>
                  <a:lnTo>
                    <a:pt x="2618" y="16885"/>
                  </a:lnTo>
                  <a:lnTo>
                    <a:pt x="2291" y="16820"/>
                  </a:lnTo>
                  <a:lnTo>
                    <a:pt x="1964" y="16623"/>
                  </a:lnTo>
                  <a:lnTo>
                    <a:pt x="1702" y="16427"/>
                  </a:lnTo>
                  <a:lnTo>
                    <a:pt x="1506" y="16231"/>
                  </a:lnTo>
                  <a:lnTo>
                    <a:pt x="1309" y="15969"/>
                  </a:lnTo>
                  <a:lnTo>
                    <a:pt x="1048" y="15380"/>
                  </a:lnTo>
                  <a:lnTo>
                    <a:pt x="851" y="14660"/>
                  </a:lnTo>
                  <a:lnTo>
                    <a:pt x="786" y="14006"/>
                  </a:lnTo>
                  <a:lnTo>
                    <a:pt x="655" y="12631"/>
                  </a:lnTo>
                  <a:lnTo>
                    <a:pt x="524" y="10341"/>
                  </a:lnTo>
                  <a:lnTo>
                    <a:pt x="459" y="9097"/>
                  </a:lnTo>
                  <a:lnTo>
                    <a:pt x="459" y="7920"/>
                  </a:lnTo>
                  <a:lnTo>
                    <a:pt x="524" y="6676"/>
                  </a:lnTo>
                  <a:lnTo>
                    <a:pt x="720" y="5498"/>
                  </a:lnTo>
                  <a:lnTo>
                    <a:pt x="982" y="4386"/>
                  </a:lnTo>
                  <a:lnTo>
                    <a:pt x="1178" y="3862"/>
                  </a:lnTo>
                  <a:lnTo>
                    <a:pt x="1440" y="3338"/>
                  </a:lnTo>
                  <a:lnTo>
                    <a:pt x="1702" y="2880"/>
                  </a:lnTo>
                  <a:lnTo>
                    <a:pt x="2029" y="2488"/>
                  </a:lnTo>
                  <a:lnTo>
                    <a:pt x="2356" y="2095"/>
                  </a:lnTo>
                  <a:lnTo>
                    <a:pt x="2749" y="1768"/>
                  </a:lnTo>
                  <a:lnTo>
                    <a:pt x="3142" y="1506"/>
                  </a:lnTo>
                  <a:lnTo>
                    <a:pt x="3600" y="1310"/>
                  </a:lnTo>
                  <a:lnTo>
                    <a:pt x="4058" y="1113"/>
                  </a:lnTo>
                  <a:lnTo>
                    <a:pt x="4581" y="917"/>
                  </a:lnTo>
                  <a:lnTo>
                    <a:pt x="5563" y="721"/>
                  </a:lnTo>
                  <a:lnTo>
                    <a:pt x="6545" y="590"/>
                  </a:lnTo>
                  <a:close/>
                  <a:moveTo>
                    <a:pt x="7461" y="1"/>
                  </a:moveTo>
                  <a:lnTo>
                    <a:pt x="6545" y="66"/>
                  </a:lnTo>
                  <a:lnTo>
                    <a:pt x="5629" y="132"/>
                  </a:lnTo>
                  <a:lnTo>
                    <a:pt x="4712" y="328"/>
                  </a:lnTo>
                  <a:lnTo>
                    <a:pt x="3796" y="590"/>
                  </a:lnTo>
                  <a:lnTo>
                    <a:pt x="3011" y="983"/>
                  </a:lnTo>
                  <a:lnTo>
                    <a:pt x="2226" y="1441"/>
                  </a:lnTo>
                  <a:lnTo>
                    <a:pt x="1898" y="1768"/>
                  </a:lnTo>
                  <a:lnTo>
                    <a:pt x="1571" y="2095"/>
                  </a:lnTo>
                  <a:lnTo>
                    <a:pt x="1309" y="2488"/>
                  </a:lnTo>
                  <a:lnTo>
                    <a:pt x="1048" y="2880"/>
                  </a:lnTo>
                  <a:lnTo>
                    <a:pt x="786" y="3404"/>
                  </a:lnTo>
                  <a:lnTo>
                    <a:pt x="524" y="3927"/>
                  </a:lnTo>
                  <a:lnTo>
                    <a:pt x="393" y="4516"/>
                  </a:lnTo>
                  <a:lnTo>
                    <a:pt x="262" y="5105"/>
                  </a:lnTo>
                  <a:lnTo>
                    <a:pt x="131" y="6283"/>
                  </a:lnTo>
                  <a:lnTo>
                    <a:pt x="66" y="7461"/>
                  </a:lnTo>
                  <a:lnTo>
                    <a:pt x="0" y="9097"/>
                  </a:lnTo>
                  <a:lnTo>
                    <a:pt x="0" y="10734"/>
                  </a:lnTo>
                  <a:lnTo>
                    <a:pt x="66" y="12370"/>
                  </a:lnTo>
                  <a:lnTo>
                    <a:pt x="197" y="14006"/>
                  </a:lnTo>
                  <a:lnTo>
                    <a:pt x="328" y="14857"/>
                  </a:lnTo>
                  <a:lnTo>
                    <a:pt x="524" y="15707"/>
                  </a:lnTo>
                  <a:lnTo>
                    <a:pt x="720" y="16100"/>
                  </a:lnTo>
                  <a:lnTo>
                    <a:pt x="917" y="16427"/>
                  </a:lnTo>
                  <a:lnTo>
                    <a:pt x="1178" y="16754"/>
                  </a:lnTo>
                  <a:lnTo>
                    <a:pt x="1506" y="17082"/>
                  </a:lnTo>
                  <a:lnTo>
                    <a:pt x="2029" y="17343"/>
                  </a:lnTo>
                  <a:lnTo>
                    <a:pt x="2553" y="17474"/>
                  </a:lnTo>
                  <a:lnTo>
                    <a:pt x="3076" y="17540"/>
                  </a:lnTo>
                  <a:lnTo>
                    <a:pt x="3665" y="17540"/>
                  </a:lnTo>
                  <a:lnTo>
                    <a:pt x="4778" y="17474"/>
                  </a:lnTo>
                  <a:lnTo>
                    <a:pt x="5367" y="17474"/>
                  </a:lnTo>
                  <a:lnTo>
                    <a:pt x="5890" y="17540"/>
                  </a:lnTo>
                  <a:lnTo>
                    <a:pt x="5890" y="18129"/>
                  </a:lnTo>
                  <a:lnTo>
                    <a:pt x="6021" y="18718"/>
                  </a:lnTo>
                  <a:lnTo>
                    <a:pt x="6152" y="19241"/>
                  </a:lnTo>
                  <a:lnTo>
                    <a:pt x="6283" y="19765"/>
                  </a:lnTo>
                  <a:lnTo>
                    <a:pt x="6545" y="20288"/>
                  </a:lnTo>
                  <a:lnTo>
                    <a:pt x="6741" y="20812"/>
                  </a:lnTo>
                  <a:lnTo>
                    <a:pt x="7068" y="21270"/>
                  </a:lnTo>
                  <a:lnTo>
                    <a:pt x="7396" y="21728"/>
                  </a:lnTo>
                  <a:lnTo>
                    <a:pt x="7723" y="22186"/>
                  </a:lnTo>
                  <a:lnTo>
                    <a:pt x="8115" y="22579"/>
                  </a:lnTo>
                  <a:lnTo>
                    <a:pt x="8508" y="22972"/>
                  </a:lnTo>
                  <a:lnTo>
                    <a:pt x="8966" y="23299"/>
                  </a:lnTo>
                  <a:lnTo>
                    <a:pt x="9424" y="23626"/>
                  </a:lnTo>
                  <a:lnTo>
                    <a:pt x="9948" y="23953"/>
                  </a:lnTo>
                  <a:lnTo>
                    <a:pt x="10471" y="24149"/>
                  </a:lnTo>
                  <a:lnTo>
                    <a:pt x="10995" y="24411"/>
                  </a:lnTo>
                  <a:lnTo>
                    <a:pt x="11126" y="24411"/>
                  </a:lnTo>
                  <a:lnTo>
                    <a:pt x="11257" y="24280"/>
                  </a:lnTo>
                  <a:lnTo>
                    <a:pt x="11388" y="24149"/>
                  </a:lnTo>
                  <a:lnTo>
                    <a:pt x="11388" y="24019"/>
                  </a:lnTo>
                  <a:lnTo>
                    <a:pt x="10799" y="22317"/>
                  </a:lnTo>
                  <a:lnTo>
                    <a:pt x="10602" y="21466"/>
                  </a:lnTo>
                  <a:lnTo>
                    <a:pt x="10406" y="20616"/>
                  </a:lnTo>
                  <a:lnTo>
                    <a:pt x="10275" y="19765"/>
                  </a:lnTo>
                  <a:lnTo>
                    <a:pt x="10210" y="18914"/>
                  </a:lnTo>
                  <a:lnTo>
                    <a:pt x="10275" y="18063"/>
                  </a:lnTo>
                  <a:lnTo>
                    <a:pt x="10406" y="17147"/>
                  </a:lnTo>
                  <a:lnTo>
                    <a:pt x="10537" y="17212"/>
                  </a:lnTo>
                  <a:lnTo>
                    <a:pt x="22644" y="17409"/>
                  </a:lnTo>
                  <a:lnTo>
                    <a:pt x="28599" y="17540"/>
                  </a:lnTo>
                  <a:lnTo>
                    <a:pt x="31021" y="17605"/>
                  </a:lnTo>
                  <a:lnTo>
                    <a:pt x="32264" y="17605"/>
                  </a:lnTo>
                  <a:lnTo>
                    <a:pt x="33507" y="17474"/>
                  </a:lnTo>
                  <a:lnTo>
                    <a:pt x="33966" y="17409"/>
                  </a:lnTo>
                  <a:lnTo>
                    <a:pt x="34489" y="17278"/>
                  </a:lnTo>
                  <a:lnTo>
                    <a:pt x="34947" y="17082"/>
                  </a:lnTo>
                  <a:lnTo>
                    <a:pt x="35340" y="16951"/>
                  </a:lnTo>
                  <a:lnTo>
                    <a:pt x="35732" y="16689"/>
                  </a:lnTo>
                  <a:lnTo>
                    <a:pt x="36060" y="16493"/>
                  </a:lnTo>
                  <a:lnTo>
                    <a:pt x="36321" y="16165"/>
                  </a:lnTo>
                  <a:lnTo>
                    <a:pt x="36649" y="15904"/>
                  </a:lnTo>
                  <a:lnTo>
                    <a:pt x="36845" y="15576"/>
                  </a:lnTo>
                  <a:lnTo>
                    <a:pt x="37107" y="15184"/>
                  </a:lnTo>
                  <a:lnTo>
                    <a:pt x="37238" y="14791"/>
                  </a:lnTo>
                  <a:lnTo>
                    <a:pt x="37369" y="14398"/>
                  </a:lnTo>
                  <a:lnTo>
                    <a:pt x="37565" y="13482"/>
                  </a:lnTo>
                  <a:lnTo>
                    <a:pt x="37696" y="12501"/>
                  </a:lnTo>
                  <a:lnTo>
                    <a:pt x="37630" y="9883"/>
                  </a:lnTo>
                  <a:lnTo>
                    <a:pt x="37565" y="7265"/>
                  </a:lnTo>
                  <a:lnTo>
                    <a:pt x="37499" y="6153"/>
                  </a:lnTo>
                  <a:lnTo>
                    <a:pt x="37499" y="5040"/>
                  </a:lnTo>
                  <a:lnTo>
                    <a:pt x="37369" y="3927"/>
                  </a:lnTo>
                  <a:lnTo>
                    <a:pt x="37238" y="3338"/>
                  </a:lnTo>
                  <a:lnTo>
                    <a:pt x="37107" y="2815"/>
                  </a:lnTo>
                  <a:lnTo>
                    <a:pt x="36910" y="2291"/>
                  </a:lnTo>
                  <a:lnTo>
                    <a:pt x="36649" y="1833"/>
                  </a:lnTo>
                  <a:lnTo>
                    <a:pt x="36321" y="1441"/>
                  </a:lnTo>
                  <a:lnTo>
                    <a:pt x="35994" y="1179"/>
                  </a:lnTo>
                  <a:lnTo>
                    <a:pt x="35602" y="917"/>
                  </a:lnTo>
                  <a:lnTo>
                    <a:pt x="35209" y="721"/>
                  </a:lnTo>
                  <a:lnTo>
                    <a:pt x="34816" y="524"/>
                  </a:lnTo>
                  <a:lnTo>
                    <a:pt x="34358" y="459"/>
                  </a:lnTo>
                  <a:lnTo>
                    <a:pt x="33377" y="328"/>
                  </a:lnTo>
                  <a:lnTo>
                    <a:pt x="32395" y="328"/>
                  </a:lnTo>
                  <a:lnTo>
                    <a:pt x="30432" y="394"/>
                  </a:lnTo>
                  <a:lnTo>
                    <a:pt x="24476" y="459"/>
                  </a:lnTo>
                  <a:lnTo>
                    <a:pt x="18521" y="459"/>
                  </a:lnTo>
                  <a:lnTo>
                    <a:pt x="15772" y="328"/>
                  </a:lnTo>
                  <a:lnTo>
                    <a:pt x="12958" y="197"/>
                  </a:lnTo>
                  <a:lnTo>
                    <a:pt x="10210" y="66"/>
                  </a:lnTo>
                  <a:lnTo>
                    <a:pt x="74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3"/>
            <p:cNvSpPr/>
            <p:nvPr/>
          </p:nvSpPr>
          <p:spPr>
            <a:xfrm>
              <a:off x="889042" y="2873863"/>
              <a:ext cx="642745" cy="36174"/>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3"/>
            <p:cNvSpPr/>
            <p:nvPr/>
          </p:nvSpPr>
          <p:spPr>
            <a:xfrm>
              <a:off x="2344135" y="2873869"/>
              <a:ext cx="932838" cy="36150"/>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3"/>
            <p:cNvSpPr/>
            <p:nvPr/>
          </p:nvSpPr>
          <p:spPr>
            <a:xfrm>
              <a:off x="4089412" y="2863133"/>
              <a:ext cx="955393" cy="46900"/>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3"/>
            <p:cNvSpPr/>
            <p:nvPr/>
          </p:nvSpPr>
          <p:spPr>
            <a:xfrm>
              <a:off x="5857262" y="2857758"/>
              <a:ext cx="955393" cy="46900"/>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3"/>
            <p:cNvSpPr/>
            <p:nvPr/>
          </p:nvSpPr>
          <p:spPr>
            <a:xfrm>
              <a:off x="7612217" y="2873863"/>
              <a:ext cx="642745" cy="36174"/>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4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lvl="0"/>
            <a:r>
              <a:rPr lang="en" dirty="0"/>
              <a:t>Content</a:t>
            </a:r>
            <a:endParaRPr dirty="0">
              <a:solidFill>
                <a:schemeClr val="dk1"/>
              </a:solidFill>
            </a:endParaRPr>
          </a:p>
        </p:txBody>
      </p:sp>
      <p:sp>
        <p:nvSpPr>
          <p:cNvPr id="1687" name="Google Shape;1687;p43"/>
          <p:cNvSpPr/>
          <p:nvPr/>
        </p:nvSpPr>
        <p:spPr>
          <a:xfrm>
            <a:off x="1482795" y="1414512"/>
            <a:ext cx="15819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Fira Sans Extra Condensed"/>
                <a:ea typeface="Fira Sans Extra Condensed"/>
                <a:cs typeface="Fira Sans Extra Condensed"/>
                <a:sym typeface="Fira Sans Extra Condensed"/>
              </a:rPr>
              <a:t>1. Problem</a:t>
            </a:r>
            <a:endParaRPr sz="1600" b="1" dirty="0">
              <a:solidFill>
                <a:schemeClr val="bg1"/>
              </a:solidFill>
              <a:latin typeface="Fira Sans Extra Condensed"/>
              <a:ea typeface="Fira Sans Extra Condensed"/>
              <a:cs typeface="Fira Sans Extra Condensed"/>
              <a:sym typeface="Fira Sans Extra Condensed"/>
            </a:endParaRPr>
          </a:p>
        </p:txBody>
      </p:sp>
      <p:sp>
        <p:nvSpPr>
          <p:cNvPr id="1688" name="Google Shape;1688;p43"/>
          <p:cNvSpPr txBox="1"/>
          <p:nvPr/>
        </p:nvSpPr>
        <p:spPr>
          <a:xfrm>
            <a:off x="1426903" y="1612054"/>
            <a:ext cx="1693800" cy="486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lgn="ctr">
              <a:defRPr sz="1200">
                <a:latin typeface="Roboto"/>
                <a:ea typeface="Roboto"/>
                <a:cs typeface="Roboto"/>
              </a:defRPr>
            </a:lvl1pPr>
          </a:lstStyle>
          <a:p>
            <a:r>
              <a:rPr lang="en-US" dirty="0"/>
              <a:t>Formulation of a medical problem</a:t>
            </a:r>
            <a:endParaRPr lang="hy-AM" dirty="0"/>
          </a:p>
        </p:txBody>
      </p:sp>
      <p:sp>
        <p:nvSpPr>
          <p:cNvPr id="1689" name="Google Shape;1689;p43"/>
          <p:cNvSpPr/>
          <p:nvPr/>
        </p:nvSpPr>
        <p:spPr>
          <a:xfrm>
            <a:off x="4996330" y="1297985"/>
            <a:ext cx="15819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Fira Sans Extra Condensed SemiBold"/>
                <a:ea typeface="Fira Sans Extra Condensed SemiBold"/>
                <a:cs typeface="Fira Sans Extra Condensed SemiBold"/>
                <a:sym typeface="Fira Sans Extra Condensed SemiBold"/>
              </a:rPr>
              <a:t>3. Data</a:t>
            </a:r>
            <a:endParaRPr sz="1600" b="1"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1690" name="Google Shape;1690;p43"/>
          <p:cNvSpPr txBox="1"/>
          <p:nvPr/>
        </p:nvSpPr>
        <p:spPr>
          <a:xfrm>
            <a:off x="4996330" y="1571154"/>
            <a:ext cx="1779223" cy="5157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algn="ctr">
              <a:defRPr sz="1200">
                <a:latin typeface="Roboto"/>
                <a:ea typeface="Roboto"/>
                <a:cs typeface="Roboto"/>
              </a:defRPr>
            </a:lvl1pPr>
          </a:lstStyle>
          <a:p>
            <a:r>
              <a:rPr lang="en-US" dirty="0" smtClean="0"/>
              <a:t>Covariates, </a:t>
            </a:r>
          </a:p>
          <a:p>
            <a:r>
              <a:rPr lang="en-US" dirty="0" smtClean="0"/>
              <a:t>Data Preprocessing, </a:t>
            </a:r>
          </a:p>
          <a:p>
            <a:r>
              <a:rPr lang="en-US" dirty="0" smtClean="0"/>
              <a:t>Data Analysis</a:t>
            </a:r>
            <a:endParaRPr lang="en-US" dirty="0"/>
          </a:p>
        </p:txBody>
      </p:sp>
      <p:sp>
        <p:nvSpPr>
          <p:cNvPr id="1691" name="Google Shape;1691;p43"/>
          <p:cNvSpPr/>
          <p:nvPr/>
        </p:nvSpPr>
        <p:spPr>
          <a:xfrm>
            <a:off x="3216244" y="3653179"/>
            <a:ext cx="15819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Fira Sans Extra Condensed SemiBold"/>
                <a:ea typeface="Fira Sans Extra Condensed SemiBold"/>
                <a:cs typeface="Fira Sans Extra Condensed SemiBold"/>
                <a:sym typeface="Fira Sans Extra Condensed SemiBold"/>
              </a:rPr>
              <a:t>2. Models</a:t>
            </a:r>
            <a:endParaRPr sz="1600" b="1"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1692" name="Google Shape;1692;p43"/>
          <p:cNvSpPr txBox="1"/>
          <p:nvPr/>
        </p:nvSpPr>
        <p:spPr>
          <a:xfrm>
            <a:off x="3195666" y="3906078"/>
            <a:ext cx="1817712" cy="721339"/>
          </a:xfrm>
          <a:prstGeom prst="rect">
            <a:avLst/>
          </a:prstGeom>
          <a:noFill/>
          <a:ln>
            <a:noFill/>
          </a:ln>
        </p:spPr>
        <p:txBody>
          <a:bodyPr spcFirstLastPara="1" wrap="square" lIns="91425" tIns="91425" rIns="91425" bIns="91425" anchor="ctr" anchorCtr="0">
            <a:noAutofit/>
          </a:bodyPr>
          <a:lstStyle/>
          <a:p>
            <a:pPr algn="ctr"/>
            <a:r>
              <a:rPr lang="en-US" sz="1200" dirty="0">
                <a:latin typeface="Roboto"/>
                <a:ea typeface="Roboto"/>
                <a:cs typeface="Roboto"/>
              </a:rPr>
              <a:t>Mathematical Introductory part, Models Used</a:t>
            </a:r>
          </a:p>
          <a:p>
            <a:pPr lvl="0"/>
            <a:endParaRPr lang="en-US" sz="1200" dirty="0"/>
          </a:p>
        </p:txBody>
      </p:sp>
      <p:sp>
        <p:nvSpPr>
          <p:cNvPr id="1693" name="Google Shape;1693;p43"/>
          <p:cNvSpPr/>
          <p:nvPr/>
        </p:nvSpPr>
        <p:spPr>
          <a:xfrm>
            <a:off x="6775554" y="3653179"/>
            <a:ext cx="14139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smtClean="0">
                <a:solidFill>
                  <a:schemeClr val="bg1"/>
                </a:solidFill>
                <a:latin typeface="Fira Sans Extra Condensed SemiBold"/>
                <a:ea typeface="Fira Sans Extra Condensed SemiBold"/>
                <a:cs typeface="Fira Sans Extra Condensed SemiBold"/>
                <a:sym typeface="Fira Sans Extra Condensed SemiBold"/>
              </a:rPr>
              <a:t>4. Results</a:t>
            </a:r>
            <a:endParaRPr sz="1600" b="1"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1694" name="Google Shape;1694;p43"/>
          <p:cNvSpPr txBox="1"/>
          <p:nvPr/>
        </p:nvSpPr>
        <p:spPr>
          <a:xfrm>
            <a:off x="6691554" y="3906104"/>
            <a:ext cx="1581900" cy="486300"/>
          </a:xfrm>
          <a:prstGeom prst="rect">
            <a:avLst/>
          </a:prstGeom>
          <a:noFill/>
          <a:ln>
            <a:noFill/>
          </a:ln>
        </p:spPr>
        <p:txBody>
          <a:bodyPr spcFirstLastPara="1" wrap="square" lIns="91425" tIns="91425" rIns="91425" bIns="91425" anchor="ctr" anchorCtr="0">
            <a:noAutofit/>
          </a:bodyPr>
          <a:lstStyle/>
          <a:p>
            <a:pPr lvl="0" algn="ctr"/>
            <a:r>
              <a:rPr lang="en-US" sz="1200" dirty="0">
                <a:latin typeface="Roboto"/>
                <a:ea typeface="Roboto"/>
                <a:cs typeface="Roboto"/>
                <a:sym typeface="Roboto"/>
              </a:rPr>
              <a:t>Analysis of the R</a:t>
            </a:r>
            <a:r>
              <a:rPr lang="en-US" sz="1200" dirty="0" smtClean="0">
                <a:latin typeface="Roboto"/>
                <a:ea typeface="Roboto"/>
                <a:cs typeface="Roboto"/>
                <a:sym typeface="Roboto"/>
              </a:rPr>
              <a:t>esults &amp; Conclusion</a:t>
            </a:r>
            <a:endParaRPr lang="en-US" sz="1200" dirty="0">
              <a:latin typeface="Roboto"/>
              <a:ea typeface="Roboto"/>
              <a:cs typeface="Roboto"/>
              <a:sym typeface="Roboto"/>
            </a:endParaRPr>
          </a:p>
        </p:txBody>
      </p:sp>
      <p:sp>
        <p:nvSpPr>
          <p:cNvPr id="1695" name="Google Shape;1695;p43"/>
          <p:cNvSpPr/>
          <p:nvPr/>
        </p:nvSpPr>
        <p:spPr>
          <a:xfrm>
            <a:off x="2078400" y="2764996"/>
            <a:ext cx="512269"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SemiBold"/>
                <a:ea typeface="Fira Sans Extra Condensed SemiBold"/>
                <a:cs typeface="Fira Sans Extra Condensed SemiBold"/>
                <a:sym typeface="Fira Sans Extra Condensed SemiBold"/>
              </a:rPr>
              <a:t>01</a:t>
            </a:r>
            <a:endParaRPr sz="2000" dirty="0">
              <a:latin typeface="Fira Sans Extra Condensed SemiBold"/>
              <a:ea typeface="Fira Sans Extra Condensed SemiBold"/>
              <a:cs typeface="Fira Sans Extra Condensed SemiBold"/>
              <a:sym typeface="Fira Sans Extra Condensed SemiBold"/>
            </a:endParaRPr>
          </a:p>
        </p:txBody>
      </p:sp>
      <p:sp>
        <p:nvSpPr>
          <p:cNvPr id="1696" name="Google Shape;1696;p43"/>
          <p:cNvSpPr/>
          <p:nvPr/>
        </p:nvSpPr>
        <p:spPr>
          <a:xfrm>
            <a:off x="3823651" y="2764996"/>
            <a:ext cx="512338"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SemiBold"/>
                <a:ea typeface="Fira Sans Extra Condensed SemiBold"/>
                <a:cs typeface="Fira Sans Extra Condensed SemiBold"/>
                <a:sym typeface="Fira Sans Extra Condensed SemiBold"/>
              </a:rPr>
              <a:t>02</a:t>
            </a:r>
            <a:endParaRPr sz="2000" dirty="0">
              <a:latin typeface="Fira Sans Extra Condensed SemiBold"/>
              <a:ea typeface="Fira Sans Extra Condensed SemiBold"/>
              <a:cs typeface="Fira Sans Extra Condensed SemiBold"/>
              <a:sym typeface="Fira Sans Extra Condensed SemiBold"/>
            </a:endParaRPr>
          </a:p>
        </p:txBody>
      </p:sp>
      <p:sp>
        <p:nvSpPr>
          <p:cNvPr id="1697" name="Google Shape;1697;p43"/>
          <p:cNvSpPr/>
          <p:nvPr/>
        </p:nvSpPr>
        <p:spPr>
          <a:xfrm>
            <a:off x="5568901" y="2764996"/>
            <a:ext cx="478608"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Fira Sans Extra Condensed SemiBold"/>
                <a:ea typeface="Fira Sans Extra Condensed SemiBold"/>
                <a:cs typeface="Fira Sans Extra Condensed SemiBold"/>
                <a:sym typeface="Fira Sans Extra Condensed SemiBold"/>
              </a:rPr>
              <a:t>03</a:t>
            </a:r>
            <a:endParaRPr sz="2000" dirty="0">
              <a:latin typeface="Fira Sans Extra Condensed SemiBold"/>
              <a:ea typeface="Fira Sans Extra Condensed SemiBold"/>
              <a:cs typeface="Fira Sans Extra Condensed SemiBold"/>
              <a:sym typeface="Fira Sans Extra Condensed SemiBold"/>
            </a:endParaRPr>
          </a:p>
        </p:txBody>
      </p:sp>
      <p:sp>
        <p:nvSpPr>
          <p:cNvPr id="1698" name="Google Shape;1698;p43"/>
          <p:cNvSpPr/>
          <p:nvPr/>
        </p:nvSpPr>
        <p:spPr>
          <a:xfrm>
            <a:off x="7266181" y="2764996"/>
            <a:ext cx="5991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ra Sans Extra Condensed SemiBold"/>
                <a:ea typeface="Fira Sans Extra Condensed SemiBold"/>
                <a:cs typeface="Fira Sans Extra Condensed SemiBold"/>
                <a:sym typeface="Fira Sans Extra Condensed SemiBold"/>
              </a:rPr>
              <a:t>04</a:t>
            </a:r>
            <a:endParaRPr sz="2000">
              <a:latin typeface="Fira Sans Extra Condensed SemiBold"/>
              <a:ea typeface="Fira Sans Extra Condensed SemiBold"/>
              <a:cs typeface="Fira Sans Extra Condensed SemiBold"/>
              <a:sym typeface="Fira Sans Extra Condensed SemiBold"/>
            </a:endParaRPr>
          </a:p>
        </p:txBody>
      </p:sp>
      <p:grpSp>
        <p:nvGrpSpPr>
          <p:cNvPr id="29" name="Google Shape;7601;p61"/>
          <p:cNvGrpSpPr/>
          <p:nvPr/>
        </p:nvGrpSpPr>
        <p:grpSpPr>
          <a:xfrm>
            <a:off x="298752" y="4392404"/>
            <a:ext cx="1779649" cy="591620"/>
            <a:chOff x="246070" y="1983375"/>
            <a:chExt cx="1855347" cy="616849"/>
          </a:xfrm>
        </p:grpSpPr>
        <p:sp>
          <p:nvSpPr>
            <p:cNvPr id="30" name="Google Shape;7602;p61"/>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03;p61"/>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04;p61"/>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605;p61"/>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606;p61"/>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07;p61"/>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08;p61"/>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09;p61"/>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10;p61"/>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6800;p59"/>
          <p:cNvGrpSpPr/>
          <p:nvPr/>
        </p:nvGrpSpPr>
        <p:grpSpPr>
          <a:xfrm>
            <a:off x="7082281" y="147364"/>
            <a:ext cx="1766454" cy="528205"/>
            <a:chOff x="6853641" y="2534077"/>
            <a:chExt cx="1515545" cy="501229"/>
          </a:xfrm>
        </p:grpSpPr>
        <p:grpSp>
          <p:nvGrpSpPr>
            <p:cNvPr id="40" name="Google Shape;6801;p59"/>
            <p:cNvGrpSpPr/>
            <p:nvPr/>
          </p:nvGrpSpPr>
          <p:grpSpPr>
            <a:xfrm>
              <a:off x="6853641" y="2618923"/>
              <a:ext cx="1515545" cy="324556"/>
              <a:chOff x="6853641" y="2618923"/>
              <a:chExt cx="1515545" cy="324556"/>
            </a:xfrm>
          </p:grpSpPr>
          <p:sp>
            <p:nvSpPr>
              <p:cNvPr id="46" name="Google Shape;6802;p59"/>
              <p:cNvSpPr/>
              <p:nvPr/>
            </p:nvSpPr>
            <p:spPr>
              <a:xfrm>
                <a:off x="7747010" y="2781222"/>
                <a:ext cx="324578" cy="162258"/>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03;p59"/>
              <p:cNvSpPr/>
              <p:nvPr/>
            </p:nvSpPr>
            <p:spPr>
              <a:xfrm>
                <a:off x="7449412" y="2618923"/>
                <a:ext cx="324496" cy="162258"/>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04;p59"/>
              <p:cNvSpPr/>
              <p:nvPr/>
            </p:nvSpPr>
            <p:spPr>
              <a:xfrm>
                <a:off x="6853641" y="2618923"/>
                <a:ext cx="324824" cy="16279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05;p59"/>
              <p:cNvSpPr/>
              <p:nvPr/>
            </p:nvSpPr>
            <p:spPr>
              <a:xfrm>
                <a:off x="7151691" y="2781222"/>
                <a:ext cx="324578" cy="162258"/>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06;p59"/>
              <p:cNvSpPr/>
              <p:nvPr/>
            </p:nvSpPr>
            <p:spPr>
              <a:xfrm>
                <a:off x="8044362" y="2618923"/>
                <a:ext cx="324824" cy="16279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6807;p59"/>
            <p:cNvSpPr/>
            <p:nvPr/>
          </p:nvSpPr>
          <p:spPr>
            <a:xfrm>
              <a:off x="6899264" y="2673830"/>
              <a:ext cx="225242" cy="361476"/>
            </a:xfrm>
            <a:custGeom>
              <a:avLst/>
              <a:gdLst/>
              <a:ahLst/>
              <a:cxnLst/>
              <a:rect l="l" t="t" r="r" b="b"/>
              <a:pathLst>
                <a:path w="5485" h="8802" extrusionOk="0">
                  <a:moveTo>
                    <a:pt x="2798" y="1197"/>
                  </a:moveTo>
                  <a:cubicBezTo>
                    <a:pt x="2989" y="1197"/>
                    <a:pt x="3183" y="1234"/>
                    <a:pt x="3366" y="1310"/>
                  </a:cubicBezTo>
                  <a:cubicBezTo>
                    <a:pt x="3924" y="1542"/>
                    <a:pt x="4287" y="2085"/>
                    <a:pt x="4287" y="2689"/>
                  </a:cubicBezTo>
                  <a:cubicBezTo>
                    <a:pt x="4287" y="3512"/>
                    <a:pt x="3619" y="4178"/>
                    <a:pt x="2796" y="4180"/>
                  </a:cubicBezTo>
                  <a:cubicBezTo>
                    <a:pt x="2194" y="4180"/>
                    <a:pt x="1650" y="3816"/>
                    <a:pt x="1419" y="3259"/>
                  </a:cubicBezTo>
                  <a:cubicBezTo>
                    <a:pt x="1189" y="2702"/>
                    <a:pt x="1317" y="2061"/>
                    <a:pt x="1743" y="1634"/>
                  </a:cubicBezTo>
                  <a:cubicBezTo>
                    <a:pt x="2028" y="1348"/>
                    <a:pt x="2410" y="1197"/>
                    <a:pt x="2798" y="1197"/>
                  </a:cubicBezTo>
                  <a:close/>
                  <a:moveTo>
                    <a:pt x="2796" y="1"/>
                  </a:moveTo>
                  <a:cubicBezTo>
                    <a:pt x="2254" y="1"/>
                    <a:pt x="1714" y="165"/>
                    <a:pt x="1253" y="489"/>
                  </a:cubicBezTo>
                  <a:cubicBezTo>
                    <a:pt x="433" y="1063"/>
                    <a:pt x="0" y="2048"/>
                    <a:pt x="132" y="3043"/>
                  </a:cubicBezTo>
                  <a:cubicBezTo>
                    <a:pt x="263" y="4037"/>
                    <a:pt x="937" y="4875"/>
                    <a:pt x="1880" y="5216"/>
                  </a:cubicBezTo>
                  <a:lnTo>
                    <a:pt x="1880" y="6705"/>
                  </a:lnTo>
                  <a:lnTo>
                    <a:pt x="1067" y="6705"/>
                  </a:lnTo>
                  <a:lnTo>
                    <a:pt x="2723" y="8801"/>
                  </a:lnTo>
                  <a:lnTo>
                    <a:pt x="4377" y="6705"/>
                  </a:lnTo>
                  <a:lnTo>
                    <a:pt x="3563" y="6705"/>
                  </a:lnTo>
                  <a:lnTo>
                    <a:pt x="3563" y="5265"/>
                  </a:lnTo>
                  <a:cubicBezTo>
                    <a:pt x="4703" y="4926"/>
                    <a:pt x="5485" y="3877"/>
                    <a:pt x="5485" y="2689"/>
                  </a:cubicBezTo>
                  <a:cubicBezTo>
                    <a:pt x="5485" y="1685"/>
                    <a:pt x="4926" y="766"/>
                    <a:pt x="4037" y="304"/>
                  </a:cubicBezTo>
                  <a:cubicBezTo>
                    <a:pt x="3647" y="101"/>
                    <a:pt x="3221" y="1"/>
                    <a:pt x="2796"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08;p59"/>
            <p:cNvSpPr/>
            <p:nvPr/>
          </p:nvSpPr>
          <p:spPr>
            <a:xfrm>
              <a:off x="7198259" y="2534077"/>
              <a:ext cx="235261" cy="360532"/>
            </a:xfrm>
            <a:custGeom>
              <a:avLst/>
              <a:gdLst/>
              <a:ahLst/>
              <a:cxnLst/>
              <a:rect l="l" t="t" r="r" b="b"/>
              <a:pathLst>
                <a:path w="5729" h="8779" extrusionOk="0">
                  <a:moveTo>
                    <a:pt x="2858" y="4600"/>
                  </a:moveTo>
                  <a:cubicBezTo>
                    <a:pt x="3050" y="4600"/>
                    <a:pt x="3243" y="4637"/>
                    <a:pt x="3427" y="4713"/>
                  </a:cubicBezTo>
                  <a:cubicBezTo>
                    <a:pt x="3985" y="4945"/>
                    <a:pt x="4347" y="5488"/>
                    <a:pt x="4347" y="6092"/>
                  </a:cubicBezTo>
                  <a:cubicBezTo>
                    <a:pt x="4347" y="6915"/>
                    <a:pt x="3679" y="7581"/>
                    <a:pt x="2856" y="7583"/>
                  </a:cubicBezTo>
                  <a:cubicBezTo>
                    <a:pt x="2254" y="7583"/>
                    <a:pt x="1709" y="7219"/>
                    <a:pt x="1479" y="6662"/>
                  </a:cubicBezTo>
                  <a:cubicBezTo>
                    <a:pt x="1248" y="6105"/>
                    <a:pt x="1376" y="5464"/>
                    <a:pt x="1802" y="5037"/>
                  </a:cubicBezTo>
                  <a:cubicBezTo>
                    <a:pt x="2087" y="4751"/>
                    <a:pt x="2469" y="4600"/>
                    <a:pt x="2858" y="4600"/>
                  </a:cubicBezTo>
                  <a:close/>
                  <a:moveTo>
                    <a:pt x="2883" y="0"/>
                  </a:moveTo>
                  <a:lnTo>
                    <a:pt x="1227" y="2097"/>
                  </a:lnTo>
                  <a:lnTo>
                    <a:pt x="2041" y="2097"/>
                  </a:lnTo>
                  <a:lnTo>
                    <a:pt x="2041" y="3530"/>
                  </a:lnTo>
                  <a:cubicBezTo>
                    <a:pt x="782" y="3930"/>
                    <a:pt x="1" y="5184"/>
                    <a:pt x="196" y="6491"/>
                  </a:cubicBezTo>
                  <a:cubicBezTo>
                    <a:pt x="393" y="7796"/>
                    <a:pt x="1507" y="8766"/>
                    <a:pt x="2827" y="8779"/>
                  </a:cubicBezTo>
                  <a:cubicBezTo>
                    <a:pt x="2837" y="8779"/>
                    <a:pt x="2847" y="8779"/>
                    <a:pt x="2857" y="8779"/>
                  </a:cubicBezTo>
                  <a:cubicBezTo>
                    <a:pt x="4165" y="8779"/>
                    <a:pt x="5285" y="7837"/>
                    <a:pt x="5506" y="6545"/>
                  </a:cubicBezTo>
                  <a:cubicBezTo>
                    <a:pt x="5729" y="5245"/>
                    <a:pt x="4974" y="3973"/>
                    <a:pt x="3724" y="3547"/>
                  </a:cubicBezTo>
                  <a:lnTo>
                    <a:pt x="3724" y="2097"/>
                  </a:lnTo>
                  <a:lnTo>
                    <a:pt x="4539" y="2097"/>
                  </a:lnTo>
                  <a:lnTo>
                    <a:pt x="28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09;p59"/>
            <p:cNvSpPr/>
            <p:nvPr/>
          </p:nvSpPr>
          <p:spPr>
            <a:xfrm>
              <a:off x="7493639" y="2673830"/>
              <a:ext cx="225200" cy="361476"/>
            </a:xfrm>
            <a:custGeom>
              <a:avLst/>
              <a:gdLst/>
              <a:ahLst/>
              <a:cxnLst/>
              <a:rect l="l" t="t" r="r" b="b"/>
              <a:pathLst>
                <a:path w="5484" h="8802" extrusionOk="0">
                  <a:moveTo>
                    <a:pt x="2796" y="1197"/>
                  </a:moveTo>
                  <a:cubicBezTo>
                    <a:pt x="2988" y="1197"/>
                    <a:pt x="3181" y="1234"/>
                    <a:pt x="3365" y="1310"/>
                  </a:cubicBezTo>
                  <a:cubicBezTo>
                    <a:pt x="3922" y="1542"/>
                    <a:pt x="4286" y="2085"/>
                    <a:pt x="4286" y="2689"/>
                  </a:cubicBezTo>
                  <a:cubicBezTo>
                    <a:pt x="4284" y="3512"/>
                    <a:pt x="3618" y="4178"/>
                    <a:pt x="2795" y="4180"/>
                  </a:cubicBezTo>
                  <a:cubicBezTo>
                    <a:pt x="2191" y="4180"/>
                    <a:pt x="1649" y="3816"/>
                    <a:pt x="1418" y="3259"/>
                  </a:cubicBezTo>
                  <a:cubicBezTo>
                    <a:pt x="1187" y="2702"/>
                    <a:pt x="1314" y="2061"/>
                    <a:pt x="1740" y="1634"/>
                  </a:cubicBezTo>
                  <a:cubicBezTo>
                    <a:pt x="2026" y="1348"/>
                    <a:pt x="2408" y="1197"/>
                    <a:pt x="2796" y="1197"/>
                  </a:cubicBezTo>
                  <a:close/>
                  <a:moveTo>
                    <a:pt x="2794" y="1"/>
                  </a:moveTo>
                  <a:cubicBezTo>
                    <a:pt x="2254" y="1"/>
                    <a:pt x="1717" y="163"/>
                    <a:pt x="1258" y="484"/>
                  </a:cubicBezTo>
                  <a:cubicBezTo>
                    <a:pt x="436" y="1055"/>
                    <a:pt x="1" y="2037"/>
                    <a:pt x="127" y="3030"/>
                  </a:cubicBezTo>
                  <a:cubicBezTo>
                    <a:pt x="255" y="4023"/>
                    <a:pt x="923" y="4863"/>
                    <a:pt x="1862" y="5211"/>
                  </a:cubicBezTo>
                  <a:lnTo>
                    <a:pt x="1862" y="6705"/>
                  </a:lnTo>
                  <a:lnTo>
                    <a:pt x="1048" y="6705"/>
                  </a:lnTo>
                  <a:lnTo>
                    <a:pt x="2704" y="8801"/>
                  </a:lnTo>
                  <a:lnTo>
                    <a:pt x="4360" y="6705"/>
                  </a:lnTo>
                  <a:lnTo>
                    <a:pt x="3545" y="6705"/>
                  </a:lnTo>
                  <a:lnTo>
                    <a:pt x="3545" y="5270"/>
                  </a:lnTo>
                  <a:cubicBezTo>
                    <a:pt x="4693" y="4935"/>
                    <a:pt x="5484" y="3883"/>
                    <a:pt x="5484" y="2689"/>
                  </a:cubicBezTo>
                  <a:cubicBezTo>
                    <a:pt x="5482" y="1688"/>
                    <a:pt x="4927" y="769"/>
                    <a:pt x="4039" y="306"/>
                  </a:cubicBezTo>
                  <a:cubicBezTo>
                    <a:pt x="3647" y="102"/>
                    <a:pt x="3220" y="1"/>
                    <a:pt x="279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10;p59"/>
            <p:cNvSpPr/>
            <p:nvPr/>
          </p:nvSpPr>
          <p:spPr>
            <a:xfrm>
              <a:off x="7792387" y="2534077"/>
              <a:ext cx="235261" cy="360532"/>
            </a:xfrm>
            <a:custGeom>
              <a:avLst/>
              <a:gdLst/>
              <a:ahLst/>
              <a:cxnLst/>
              <a:rect l="l" t="t" r="r" b="b"/>
              <a:pathLst>
                <a:path w="5729" h="8779" extrusionOk="0">
                  <a:moveTo>
                    <a:pt x="2861" y="4601"/>
                  </a:moveTo>
                  <a:cubicBezTo>
                    <a:pt x="3053" y="4601"/>
                    <a:pt x="3247" y="4638"/>
                    <a:pt x="3431" y="4715"/>
                  </a:cubicBezTo>
                  <a:cubicBezTo>
                    <a:pt x="3988" y="4945"/>
                    <a:pt x="4351" y="5488"/>
                    <a:pt x="4351" y="6092"/>
                  </a:cubicBezTo>
                  <a:cubicBezTo>
                    <a:pt x="4350" y="6915"/>
                    <a:pt x="3684" y="7581"/>
                    <a:pt x="2861" y="7583"/>
                  </a:cubicBezTo>
                  <a:cubicBezTo>
                    <a:pt x="2259" y="7583"/>
                    <a:pt x="1714" y="7219"/>
                    <a:pt x="1483" y="6662"/>
                  </a:cubicBezTo>
                  <a:cubicBezTo>
                    <a:pt x="1253" y="6105"/>
                    <a:pt x="1381" y="5464"/>
                    <a:pt x="1807" y="5038"/>
                  </a:cubicBezTo>
                  <a:cubicBezTo>
                    <a:pt x="2092" y="4752"/>
                    <a:pt x="2473" y="4601"/>
                    <a:pt x="2861" y="4601"/>
                  </a:cubicBezTo>
                  <a:close/>
                  <a:moveTo>
                    <a:pt x="2870" y="0"/>
                  </a:moveTo>
                  <a:lnTo>
                    <a:pt x="1214" y="2097"/>
                  </a:lnTo>
                  <a:lnTo>
                    <a:pt x="2028" y="2097"/>
                  </a:lnTo>
                  <a:lnTo>
                    <a:pt x="2028" y="3536"/>
                  </a:lnTo>
                  <a:cubicBezTo>
                    <a:pt x="773" y="3944"/>
                    <a:pt x="1" y="5205"/>
                    <a:pt x="204" y="6508"/>
                  </a:cubicBezTo>
                  <a:cubicBezTo>
                    <a:pt x="409" y="7813"/>
                    <a:pt x="1532" y="8776"/>
                    <a:pt x="2851" y="8779"/>
                  </a:cubicBezTo>
                  <a:cubicBezTo>
                    <a:pt x="2854" y="8779"/>
                    <a:pt x="2858" y="8779"/>
                    <a:pt x="2861" y="8779"/>
                  </a:cubicBezTo>
                  <a:cubicBezTo>
                    <a:pt x="4178" y="8779"/>
                    <a:pt x="5300" y="7828"/>
                    <a:pt x="5514" y="6527"/>
                  </a:cubicBezTo>
                  <a:cubicBezTo>
                    <a:pt x="5729" y="5225"/>
                    <a:pt x="4965" y="3959"/>
                    <a:pt x="3713" y="3543"/>
                  </a:cubicBezTo>
                  <a:lnTo>
                    <a:pt x="3713" y="2097"/>
                  </a:lnTo>
                  <a:lnTo>
                    <a:pt x="4526" y="2097"/>
                  </a:lnTo>
                  <a:lnTo>
                    <a:pt x="287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11;p59"/>
            <p:cNvSpPr/>
            <p:nvPr/>
          </p:nvSpPr>
          <p:spPr>
            <a:xfrm>
              <a:off x="8090150" y="2673789"/>
              <a:ext cx="225857" cy="361517"/>
            </a:xfrm>
            <a:custGeom>
              <a:avLst/>
              <a:gdLst/>
              <a:ahLst/>
              <a:cxnLst/>
              <a:rect l="l" t="t" r="r" b="b"/>
              <a:pathLst>
                <a:path w="5500" h="8803" extrusionOk="0">
                  <a:moveTo>
                    <a:pt x="2811" y="1198"/>
                  </a:moveTo>
                  <a:cubicBezTo>
                    <a:pt x="3003" y="1198"/>
                    <a:pt x="3197" y="1235"/>
                    <a:pt x="3381" y="1311"/>
                  </a:cubicBezTo>
                  <a:cubicBezTo>
                    <a:pt x="3938" y="1543"/>
                    <a:pt x="4302" y="2086"/>
                    <a:pt x="4302" y="2690"/>
                  </a:cubicBezTo>
                  <a:cubicBezTo>
                    <a:pt x="4300" y="3513"/>
                    <a:pt x="3634" y="4179"/>
                    <a:pt x="2811" y="4181"/>
                  </a:cubicBezTo>
                  <a:cubicBezTo>
                    <a:pt x="2209" y="4181"/>
                    <a:pt x="1664" y="3817"/>
                    <a:pt x="1434" y="3260"/>
                  </a:cubicBezTo>
                  <a:cubicBezTo>
                    <a:pt x="1203" y="2703"/>
                    <a:pt x="1330" y="2062"/>
                    <a:pt x="1757" y="1635"/>
                  </a:cubicBezTo>
                  <a:cubicBezTo>
                    <a:pt x="2042" y="1349"/>
                    <a:pt x="2423" y="1198"/>
                    <a:pt x="2811" y="1198"/>
                  </a:cubicBezTo>
                  <a:close/>
                  <a:moveTo>
                    <a:pt x="2812" y="1"/>
                  </a:moveTo>
                  <a:cubicBezTo>
                    <a:pt x="2257" y="1"/>
                    <a:pt x="1706" y="172"/>
                    <a:pt x="1238" y="509"/>
                  </a:cubicBezTo>
                  <a:cubicBezTo>
                    <a:pt x="420" y="1098"/>
                    <a:pt x="1" y="2097"/>
                    <a:pt x="154" y="3095"/>
                  </a:cubicBezTo>
                  <a:cubicBezTo>
                    <a:pt x="306" y="4093"/>
                    <a:pt x="1005" y="4920"/>
                    <a:pt x="1962" y="5239"/>
                  </a:cubicBezTo>
                  <a:lnTo>
                    <a:pt x="1962" y="6706"/>
                  </a:lnTo>
                  <a:lnTo>
                    <a:pt x="1149" y="6706"/>
                  </a:lnTo>
                  <a:lnTo>
                    <a:pt x="2804" y="8802"/>
                  </a:lnTo>
                  <a:lnTo>
                    <a:pt x="4460" y="6706"/>
                  </a:lnTo>
                  <a:lnTo>
                    <a:pt x="3645" y="6706"/>
                  </a:lnTo>
                  <a:lnTo>
                    <a:pt x="3645" y="5244"/>
                  </a:lnTo>
                  <a:cubicBezTo>
                    <a:pt x="4750" y="4882"/>
                    <a:pt x="5499" y="3852"/>
                    <a:pt x="5499" y="2690"/>
                  </a:cubicBezTo>
                  <a:cubicBezTo>
                    <a:pt x="5499" y="1679"/>
                    <a:pt x="4934" y="755"/>
                    <a:pt x="4036" y="296"/>
                  </a:cubicBezTo>
                  <a:cubicBezTo>
                    <a:pt x="3650" y="98"/>
                    <a:pt x="3230" y="1"/>
                    <a:pt x="28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14679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36"/>
          <p:cNvSpPr/>
          <p:nvPr/>
        </p:nvSpPr>
        <p:spPr>
          <a:xfrm rot="5400000">
            <a:off x="3668882" y="987462"/>
            <a:ext cx="1820026" cy="210139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6"/>
          <p:cNvSpPr txBox="1">
            <a:spLocks noGrp="1"/>
          </p:cNvSpPr>
          <p:nvPr>
            <p:ph type="title"/>
          </p:nvPr>
        </p:nvSpPr>
        <p:spPr>
          <a:xfrm>
            <a:off x="2107677" y="3052045"/>
            <a:ext cx="494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a:t>
            </a:r>
            <a:endParaRPr dirty="0"/>
          </a:p>
        </p:txBody>
      </p:sp>
      <p:sp>
        <p:nvSpPr>
          <p:cNvPr id="2506" name="Google Shape;2506;p36"/>
          <p:cNvSpPr txBox="1">
            <a:spLocks noGrp="1"/>
          </p:cNvSpPr>
          <p:nvPr>
            <p:ph type="title" idx="2"/>
          </p:nvPr>
        </p:nvSpPr>
        <p:spPr>
          <a:xfrm>
            <a:off x="2920827" y="1557745"/>
            <a:ext cx="33162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480" name="Google Shape;2480;p34"/>
          <p:cNvSpPr txBox="1">
            <a:spLocks noGrp="1"/>
          </p:cNvSpPr>
          <p:nvPr>
            <p:ph type="title"/>
          </p:nvPr>
        </p:nvSpPr>
        <p:spPr>
          <a:xfrm>
            <a:off x="1607796" y="725369"/>
            <a:ext cx="5443500" cy="55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Introduction</a:t>
            </a:r>
            <a:endParaRPr dirty="0">
              <a:solidFill>
                <a:srgbClr val="FFFFFF"/>
              </a:solidFill>
            </a:endParaRPr>
          </a:p>
        </p:txBody>
      </p:sp>
      <p:sp>
        <p:nvSpPr>
          <p:cNvPr id="2481" name="Google Shape;2481;p34"/>
          <p:cNvSpPr txBox="1">
            <a:spLocks noGrp="1"/>
          </p:cNvSpPr>
          <p:nvPr>
            <p:ph type="body" idx="1"/>
          </p:nvPr>
        </p:nvSpPr>
        <p:spPr>
          <a:xfrm>
            <a:off x="2113623" y="1210337"/>
            <a:ext cx="5180127" cy="1838829"/>
          </a:xfrm>
          <a:prstGeom prst="rect">
            <a:avLst/>
          </a:prstGeom>
        </p:spPr>
        <p:txBody>
          <a:bodyPr spcFirstLastPara="1" wrap="square" lIns="91425" tIns="91425" rIns="91425" bIns="91425" anchor="t" anchorCtr="0">
            <a:noAutofit/>
          </a:bodyPr>
          <a:lstStyle/>
          <a:p>
            <a:pPr marL="9144" marR="9144" lvl="0" indent="0" algn="just">
              <a:spcAft>
                <a:spcPts val="1600"/>
              </a:spcAft>
              <a:buNone/>
            </a:pPr>
            <a:r>
              <a:rPr lang="en-US" dirty="0"/>
              <a:t>All the patients suffered heart attacks at some point in the </a:t>
            </a:r>
            <a:r>
              <a:rPr lang="en-US" dirty="0" smtClean="0"/>
              <a:t>past. </a:t>
            </a:r>
            <a:r>
              <a:rPr lang="en-US" dirty="0"/>
              <a:t>Some are </a:t>
            </a:r>
            <a:r>
              <a:rPr lang="en-US" b="1" dirty="0"/>
              <a:t>still alive </a:t>
            </a:r>
            <a:r>
              <a:rPr lang="en-US" dirty="0"/>
              <a:t>and some </a:t>
            </a:r>
            <a:r>
              <a:rPr lang="en-US" b="1" dirty="0"/>
              <a:t>are not</a:t>
            </a:r>
            <a:r>
              <a:rPr lang="en-US" dirty="0"/>
              <a:t>. The survival and still-alive variables, when taken together, indicate whether a patient survived for at least one year following the heart attack</a:t>
            </a:r>
            <a:r>
              <a:rPr lang="en-US" dirty="0" smtClean="0"/>
              <a:t>. </a:t>
            </a:r>
          </a:p>
        </p:txBody>
      </p:sp>
      <p:sp>
        <p:nvSpPr>
          <p:cNvPr id="4" name="Google Shape;2505;p36"/>
          <p:cNvSpPr txBox="1">
            <a:spLocks/>
          </p:cNvSpPr>
          <p:nvPr/>
        </p:nvSpPr>
        <p:spPr>
          <a:xfrm>
            <a:off x="1136072" y="3359294"/>
            <a:ext cx="5569527" cy="9556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1pPr>
            <a:lvl2pPr marL="914400" marR="0" lvl="1"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2pPr>
            <a:lvl3pPr marL="1371600" marR="0" lvl="2"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3pPr>
            <a:lvl4pPr marL="1828800" marR="0" lvl="3"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4pPr>
            <a:lvl5pPr marL="2286000" marR="0" lvl="4"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5pPr>
            <a:lvl6pPr marL="2743200" marR="0" lvl="5"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6pPr>
            <a:lvl7pPr marL="3200400" marR="0" lvl="6"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7pPr>
            <a:lvl8pPr marL="3657600" marR="0" lvl="7" indent="-342900" algn="ctr" rtl="0">
              <a:lnSpc>
                <a:spcPct val="100000"/>
              </a:lnSpc>
              <a:spcBef>
                <a:spcPts val="1600"/>
              </a:spcBef>
              <a:spcAft>
                <a:spcPts val="0"/>
              </a:spcAft>
              <a:buClr>
                <a:schemeClr val="lt2"/>
              </a:buClr>
              <a:buSzPts val="1800"/>
              <a:buFont typeface="Lato"/>
              <a:buChar char="○"/>
              <a:defRPr sz="1800" b="0" i="0" u="none" strike="noStrike" cap="none">
                <a:solidFill>
                  <a:schemeClr val="lt2"/>
                </a:solidFill>
                <a:latin typeface="Lato"/>
                <a:ea typeface="Lato"/>
                <a:cs typeface="Lato"/>
                <a:sym typeface="Lato"/>
              </a:defRPr>
            </a:lvl8pPr>
            <a:lvl9pPr marL="4114800" marR="0" lvl="8" indent="-342900" algn="ctr" rtl="0">
              <a:lnSpc>
                <a:spcPct val="100000"/>
              </a:lnSpc>
              <a:spcBef>
                <a:spcPts val="1600"/>
              </a:spcBef>
              <a:spcAft>
                <a:spcPts val="1600"/>
              </a:spcAft>
              <a:buClr>
                <a:schemeClr val="lt2"/>
              </a:buClr>
              <a:buSzPts val="1800"/>
              <a:buFont typeface="Lato"/>
              <a:buChar char="■"/>
              <a:defRPr sz="1800" b="0" i="0" u="none" strike="noStrike" cap="none">
                <a:solidFill>
                  <a:schemeClr val="lt2"/>
                </a:solidFill>
                <a:latin typeface="Lato"/>
                <a:ea typeface="Lato"/>
                <a:cs typeface="Lato"/>
                <a:sym typeface="Lato"/>
              </a:defRPr>
            </a:lvl9pPr>
          </a:lstStyle>
          <a:p>
            <a:pPr marL="0" indent="0"/>
            <a:r>
              <a:rPr lang="en-US" dirty="0" smtClean="0"/>
              <a:t>The problem was to predict from the other variables the </a:t>
            </a:r>
            <a:r>
              <a:rPr lang="en-US" b="1" i="1" u="sng" dirty="0" smtClean="0"/>
              <a:t>survival month </a:t>
            </a:r>
            <a:r>
              <a:rPr lang="en-US" dirty="0" smtClean="0"/>
              <a:t>based on the covariates in Echocardiogram heart attack dataset.</a:t>
            </a:r>
          </a:p>
          <a:p>
            <a:pPr marL="0" indent="0"/>
            <a:endParaRPr lang="en-US" dirty="0"/>
          </a:p>
        </p:txBody>
      </p:sp>
      <p:sp>
        <p:nvSpPr>
          <p:cNvPr id="5" name="Google Shape;2505;p36"/>
          <p:cNvSpPr txBox="1">
            <a:spLocks/>
          </p:cNvSpPr>
          <p:nvPr/>
        </p:nvSpPr>
        <p:spPr>
          <a:xfrm>
            <a:off x="533399" y="2876003"/>
            <a:ext cx="4953001" cy="530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ctr">
              <a:buClr>
                <a:schemeClr val="lt1"/>
              </a:buClr>
              <a:buSzPts val="3000"/>
              <a:buFont typeface="Orbitron Regular"/>
              <a:buNone/>
              <a:defRPr sz="3000">
                <a:solidFill>
                  <a:srgbClr val="FFFFFF"/>
                </a:solidFill>
                <a:latin typeface="Orbitron Regular"/>
                <a:ea typeface="Orbitron Regular"/>
                <a:cs typeface="Orbitron Regular"/>
                <a:sym typeface="Orbitron Regular"/>
              </a:defRPr>
            </a:lvl1pPr>
            <a:lvl2pPr algn="ctr">
              <a:buClr>
                <a:schemeClr val="lt2"/>
              </a:buClr>
              <a:buSzPts val="2400"/>
              <a:buNone/>
              <a:defRPr sz="2400">
                <a:solidFill>
                  <a:schemeClr val="lt2"/>
                </a:solidFill>
              </a:defRPr>
            </a:lvl2pPr>
            <a:lvl3pPr algn="ctr">
              <a:buClr>
                <a:schemeClr val="lt2"/>
              </a:buClr>
              <a:buSzPts val="2400"/>
              <a:buNone/>
              <a:defRPr sz="2400">
                <a:solidFill>
                  <a:schemeClr val="lt2"/>
                </a:solidFill>
              </a:defRPr>
            </a:lvl3pPr>
            <a:lvl4pPr algn="ctr">
              <a:buClr>
                <a:schemeClr val="lt2"/>
              </a:buClr>
              <a:buSzPts val="2400"/>
              <a:buNone/>
              <a:defRPr sz="2400">
                <a:solidFill>
                  <a:schemeClr val="lt2"/>
                </a:solidFill>
              </a:defRPr>
            </a:lvl4pPr>
            <a:lvl5pPr algn="ctr">
              <a:buClr>
                <a:schemeClr val="lt2"/>
              </a:buClr>
              <a:buSzPts val="2400"/>
              <a:buNone/>
              <a:defRPr sz="2400">
                <a:solidFill>
                  <a:schemeClr val="lt2"/>
                </a:solidFill>
              </a:defRPr>
            </a:lvl5pPr>
            <a:lvl6pPr algn="ctr">
              <a:buClr>
                <a:schemeClr val="lt2"/>
              </a:buClr>
              <a:buSzPts val="2400"/>
              <a:buNone/>
              <a:defRPr sz="2400">
                <a:solidFill>
                  <a:schemeClr val="lt2"/>
                </a:solidFill>
              </a:defRPr>
            </a:lvl6pPr>
            <a:lvl7pPr algn="ctr">
              <a:buClr>
                <a:schemeClr val="lt2"/>
              </a:buClr>
              <a:buSzPts val="2400"/>
              <a:buNone/>
              <a:defRPr sz="2400">
                <a:solidFill>
                  <a:schemeClr val="lt2"/>
                </a:solidFill>
              </a:defRPr>
            </a:lvl7pPr>
            <a:lvl8pPr algn="ctr">
              <a:buClr>
                <a:schemeClr val="lt2"/>
              </a:buClr>
              <a:buSzPts val="2400"/>
              <a:buNone/>
              <a:defRPr sz="2400">
                <a:solidFill>
                  <a:schemeClr val="lt2"/>
                </a:solidFill>
              </a:defRPr>
            </a:lvl8pPr>
            <a:lvl9pPr algn="ctr">
              <a:buClr>
                <a:schemeClr val="lt2"/>
              </a:buClr>
              <a:buSzPts val="2400"/>
              <a:buNone/>
              <a:defRPr sz="2400">
                <a:solidFill>
                  <a:schemeClr val="lt2"/>
                </a:solidFill>
              </a:defRPr>
            </a:lvl9pPr>
          </a:lstStyle>
          <a:p>
            <a:pPr marL="285750" indent="-285750">
              <a:buFont typeface="Arial" panose="020B0604020202020204" pitchFamily="34" charset="0"/>
              <a:buChar char="•"/>
            </a:pPr>
            <a:r>
              <a:rPr lang="en-US" sz="1800" b="1" dirty="0"/>
              <a:t>Formulation of a medical problem</a:t>
            </a:r>
            <a:endParaRPr lang="hy-AM" sz="1800" b="1" dirty="0"/>
          </a:p>
        </p:txBody>
      </p:sp>
      <p:sp>
        <p:nvSpPr>
          <p:cNvPr id="8" name="Google Shape;2503;p36"/>
          <p:cNvSpPr/>
          <p:nvPr/>
        </p:nvSpPr>
        <p:spPr>
          <a:xfrm rot="5400000">
            <a:off x="2254229" y="183648"/>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6;p36"/>
          <p:cNvSpPr txBox="1">
            <a:spLocks/>
          </p:cNvSpPr>
          <p:nvPr/>
        </p:nvSpPr>
        <p:spPr>
          <a:xfrm>
            <a:off x="2074141" y="329001"/>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a:solidFill>
                  <a:schemeClr val="lt1"/>
                </a:solidFill>
                <a:latin typeface="Orbitron Regular"/>
                <a:ea typeface="Orbitron Regular"/>
                <a:cs typeface="Orbitron Regular"/>
                <a:sym typeface="Orbitron Regular"/>
              </a:rPr>
              <a:t>01</a:t>
            </a:r>
            <a:endParaRPr lang="en" sz="1200" dirty="0">
              <a:solidFill>
                <a:schemeClr val="lt1"/>
              </a:solidFill>
              <a:latin typeface="Orbitron Regular"/>
              <a:ea typeface="Orbitron Regular"/>
              <a:cs typeface="Orbitron Regular"/>
              <a:sym typeface="Orbitron Regul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36"/>
          <p:cNvSpPr/>
          <p:nvPr/>
        </p:nvSpPr>
        <p:spPr>
          <a:xfrm rot="5400000">
            <a:off x="3689664" y="1015172"/>
            <a:ext cx="1820026" cy="210139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6"/>
          <p:cNvSpPr txBox="1">
            <a:spLocks noGrp="1"/>
          </p:cNvSpPr>
          <p:nvPr>
            <p:ph type="title"/>
          </p:nvPr>
        </p:nvSpPr>
        <p:spPr>
          <a:xfrm>
            <a:off x="2128459" y="3079755"/>
            <a:ext cx="494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Models</a:t>
            </a:r>
            <a:endParaRPr dirty="0"/>
          </a:p>
        </p:txBody>
      </p:sp>
      <p:sp>
        <p:nvSpPr>
          <p:cNvPr id="2506" name="Google Shape;2506;p36"/>
          <p:cNvSpPr txBox="1">
            <a:spLocks noGrp="1"/>
          </p:cNvSpPr>
          <p:nvPr>
            <p:ph type="title" idx="2"/>
          </p:nvPr>
        </p:nvSpPr>
        <p:spPr>
          <a:xfrm>
            <a:off x="2941609" y="1585455"/>
            <a:ext cx="33162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1027367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0"/>
        <p:cNvGrpSpPr/>
        <p:nvPr/>
      </p:nvGrpSpPr>
      <p:grpSpPr>
        <a:xfrm>
          <a:off x="0" y="0"/>
          <a:ext cx="0" cy="0"/>
          <a:chOff x="0" y="0"/>
          <a:chExt cx="0" cy="0"/>
        </a:xfrm>
      </p:grpSpPr>
      <p:grpSp>
        <p:nvGrpSpPr>
          <p:cNvPr id="2511" name="Google Shape;2511;p37"/>
          <p:cNvGrpSpPr/>
          <p:nvPr/>
        </p:nvGrpSpPr>
        <p:grpSpPr>
          <a:xfrm>
            <a:off x="5864293" y="1809829"/>
            <a:ext cx="2403351" cy="977119"/>
            <a:chOff x="5917030" y="2107841"/>
            <a:chExt cx="2403351" cy="977119"/>
          </a:xfrm>
        </p:grpSpPr>
        <p:grpSp>
          <p:nvGrpSpPr>
            <p:cNvPr id="2512" name="Google Shape;2512;p37"/>
            <p:cNvGrpSpPr/>
            <p:nvPr/>
          </p:nvGrpSpPr>
          <p:grpSpPr>
            <a:xfrm>
              <a:off x="5917030" y="2148203"/>
              <a:ext cx="2403351" cy="936758"/>
              <a:chOff x="5917030" y="2148203"/>
              <a:chExt cx="2403351" cy="936758"/>
            </a:xfrm>
          </p:grpSpPr>
          <p:sp>
            <p:nvSpPr>
              <p:cNvPr id="2513" name="Google Shape;2513;p37"/>
              <p:cNvSpPr/>
              <p:nvPr/>
            </p:nvSpPr>
            <p:spPr>
              <a:xfrm>
                <a:off x="6721380" y="215841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7"/>
              <p:cNvSpPr/>
              <p:nvPr/>
            </p:nvSpPr>
            <p:spPr>
              <a:xfrm>
                <a:off x="6712516" y="214820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7"/>
              <p:cNvSpPr/>
              <p:nvPr/>
            </p:nvSpPr>
            <p:spPr>
              <a:xfrm>
                <a:off x="5917030" y="214820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7"/>
              <p:cNvSpPr/>
              <p:nvPr/>
            </p:nvSpPr>
            <p:spPr>
              <a:xfrm>
                <a:off x="7509118" y="2148215"/>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7" name="Google Shape;2517;p37"/>
            <p:cNvSpPr/>
            <p:nvPr/>
          </p:nvSpPr>
          <p:spPr>
            <a:xfrm>
              <a:off x="7856856" y="2107841"/>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8" name="Google Shape;2518;p37"/>
          <p:cNvSpPr txBox="1">
            <a:spLocks noGrp="1"/>
          </p:cNvSpPr>
          <p:nvPr>
            <p:ph type="title" idx="6"/>
          </p:nvPr>
        </p:nvSpPr>
        <p:spPr>
          <a:xfrm>
            <a:off x="1776162" y="19875"/>
            <a:ext cx="5443500" cy="55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Survival Analysis</a:t>
            </a:r>
            <a:endParaRPr dirty="0"/>
          </a:p>
        </p:txBody>
      </p:sp>
      <p:grpSp>
        <p:nvGrpSpPr>
          <p:cNvPr id="2519" name="Google Shape;2519;p37"/>
          <p:cNvGrpSpPr/>
          <p:nvPr/>
        </p:nvGrpSpPr>
        <p:grpSpPr>
          <a:xfrm>
            <a:off x="859634" y="1361644"/>
            <a:ext cx="2049888" cy="1623999"/>
            <a:chOff x="1174681" y="1460962"/>
            <a:chExt cx="2049888" cy="1623999"/>
          </a:xfrm>
        </p:grpSpPr>
        <p:grpSp>
          <p:nvGrpSpPr>
            <p:cNvPr id="2520" name="Google Shape;2520;p37"/>
            <p:cNvGrpSpPr/>
            <p:nvPr/>
          </p:nvGrpSpPr>
          <p:grpSpPr>
            <a:xfrm>
              <a:off x="1222940" y="1460962"/>
              <a:ext cx="2001628" cy="1623999"/>
              <a:chOff x="1222940" y="1460949"/>
              <a:chExt cx="2001628" cy="1623999"/>
            </a:xfrm>
          </p:grpSpPr>
          <p:sp>
            <p:nvSpPr>
              <p:cNvPr id="2521" name="Google Shape;2521;p37"/>
              <p:cNvSpPr/>
              <p:nvPr/>
            </p:nvSpPr>
            <p:spPr>
              <a:xfrm>
                <a:off x="1629080" y="215841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7"/>
              <p:cNvSpPr/>
              <p:nvPr/>
            </p:nvSpPr>
            <p:spPr>
              <a:xfrm>
                <a:off x="1620216" y="214820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7"/>
              <p:cNvSpPr/>
              <p:nvPr/>
            </p:nvSpPr>
            <p:spPr>
              <a:xfrm>
                <a:off x="2413305" y="2148203"/>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3"/>
                    </a:lnTo>
                    <a:lnTo>
                      <a:pt x="12675" y="29271"/>
                    </a:lnTo>
                    <a:lnTo>
                      <a:pt x="25350" y="21953"/>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7"/>
              <p:cNvSpPr/>
              <p:nvPr/>
            </p:nvSpPr>
            <p:spPr>
              <a:xfrm>
                <a:off x="1222940" y="1460949"/>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5" name="Google Shape;2525;p37"/>
            <p:cNvSpPr/>
            <p:nvPr/>
          </p:nvSpPr>
          <p:spPr>
            <a:xfrm>
              <a:off x="1174681" y="1637443"/>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37"/>
          <p:cNvGrpSpPr/>
          <p:nvPr/>
        </p:nvGrpSpPr>
        <p:grpSpPr>
          <a:xfrm>
            <a:off x="3812813" y="1266363"/>
            <a:ext cx="1210588" cy="1624000"/>
            <a:chOff x="4166366" y="1460948"/>
            <a:chExt cx="1210588" cy="1624000"/>
          </a:xfrm>
        </p:grpSpPr>
        <p:sp>
          <p:nvSpPr>
            <p:cNvPr id="2527" name="Google Shape;2527;p37"/>
            <p:cNvSpPr/>
            <p:nvPr/>
          </p:nvSpPr>
          <p:spPr>
            <a:xfrm>
              <a:off x="4175230" y="2158412"/>
              <a:ext cx="793598" cy="916360"/>
            </a:xfrm>
            <a:custGeom>
              <a:avLst/>
              <a:gdLst/>
              <a:ahLst/>
              <a:cxnLst/>
              <a:rect l="l" t="t" r="r" b="b"/>
              <a:pathLst>
                <a:path w="24798" h="28634" extrusionOk="0">
                  <a:moveTo>
                    <a:pt x="12398" y="0"/>
                  </a:moveTo>
                  <a:lnTo>
                    <a:pt x="0" y="7158"/>
                  </a:lnTo>
                  <a:lnTo>
                    <a:pt x="0" y="21475"/>
                  </a:lnTo>
                  <a:lnTo>
                    <a:pt x="12398" y="28633"/>
                  </a:lnTo>
                  <a:lnTo>
                    <a:pt x="24797" y="21475"/>
                  </a:lnTo>
                  <a:lnTo>
                    <a:pt x="24797" y="7158"/>
                  </a:lnTo>
                  <a:lnTo>
                    <a:pt x="12398" y="0"/>
                  </a:lnTo>
                  <a:close/>
                </a:path>
              </a:pathLst>
            </a:custGeom>
            <a:solidFill>
              <a:srgbClr val="FFFFFF">
                <a:alpha val="3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7"/>
            <p:cNvSpPr/>
            <p:nvPr/>
          </p:nvSpPr>
          <p:spPr>
            <a:xfrm>
              <a:off x="4166366" y="2148203"/>
              <a:ext cx="811263" cy="936745"/>
            </a:xfrm>
            <a:custGeom>
              <a:avLst/>
              <a:gdLst/>
              <a:ahLst/>
              <a:cxnLst/>
              <a:rect l="l" t="t" r="r" b="b"/>
              <a:pathLst>
                <a:path w="25350" h="29271" extrusionOk="0">
                  <a:moveTo>
                    <a:pt x="12675" y="638"/>
                  </a:moveTo>
                  <a:lnTo>
                    <a:pt x="24799" y="7637"/>
                  </a:lnTo>
                  <a:lnTo>
                    <a:pt x="24799" y="21636"/>
                  </a:lnTo>
                  <a:lnTo>
                    <a:pt x="12675" y="28634"/>
                  </a:lnTo>
                  <a:lnTo>
                    <a:pt x="553" y="21636"/>
                  </a:lnTo>
                  <a:lnTo>
                    <a:pt x="553" y="7637"/>
                  </a:lnTo>
                  <a:lnTo>
                    <a:pt x="12675" y="638"/>
                  </a:lnTo>
                  <a:close/>
                  <a:moveTo>
                    <a:pt x="12675" y="1"/>
                  </a:moveTo>
                  <a:lnTo>
                    <a:pt x="1" y="7319"/>
                  </a:lnTo>
                  <a:lnTo>
                    <a:pt x="1" y="21953"/>
                  </a:lnTo>
                  <a:lnTo>
                    <a:pt x="12675" y="29271"/>
                  </a:lnTo>
                  <a:lnTo>
                    <a:pt x="25349" y="21953"/>
                  </a:lnTo>
                  <a:lnTo>
                    <a:pt x="25349"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7"/>
            <p:cNvSpPr/>
            <p:nvPr/>
          </p:nvSpPr>
          <p:spPr>
            <a:xfrm>
              <a:off x="4565690" y="1460948"/>
              <a:ext cx="811263" cy="936745"/>
            </a:xfrm>
            <a:custGeom>
              <a:avLst/>
              <a:gdLst/>
              <a:ahLst/>
              <a:cxnLst/>
              <a:rect l="l" t="t" r="r" b="b"/>
              <a:pathLst>
                <a:path w="25350" h="29271" extrusionOk="0">
                  <a:moveTo>
                    <a:pt x="12675" y="638"/>
                  </a:moveTo>
                  <a:lnTo>
                    <a:pt x="24798" y="7637"/>
                  </a:lnTo>
                  <a:lnTo>
                    <a:pt x="24798" y="21636"/>
                  </a:lnTo>
                  <a:lnTo>
                    <a:pt x="12675" y="28634"/>
                  </a:lnTo>
                  <a:lnTo>
                    <a:pt x="551" y="21636"/>
                  </a:lnTo>
                  <a:lnTo>
                    <a:pt x="551" y="7637"/>
                  </a:lnTo>
                  <a:lnTo>
                    <a:pt x="12675" y="638"/>
                  </a:lnTo>
                  <a:close/>
                  <a:moveTo>
                    <a:pt x="12675" y="1"/>
                  </a:moveTo>
                  <a:lnTo>
                    <a:pt x="1" y="7319"/>
                  </a:lnTo>
                  <a:lnTo>
                    <a:pt x="1" y="21954"/>
                  </a:lnTo>
                  <a:lnTo>
                    <a:pt x="12675" y="29271"/>
                  </a:lnTo>
                  <a:lnTo>
                    <a:pt x="25350" y="21954"/>
                  </a:lnTo>
                  <a:lnTo>
                    <a:pt x="25350" y="7319"/>
                  </a:lnTo>
                  <a:lnTo>
                    <a:pt x="126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7"/>
            <p:cNvSpPr/>
            <p:nvPr/>
          </p:nvSpPr>
          <p:spPr>
            <a:xfrm>
              <a:off x="4517431" y="1637441"/>
              <a:ext cx="110057" cy="105960"/>
            </a:xfrm>
            <a:custGeom>
              <a:avLst/>
              <a:gdLst/>
              <a:ahLst/>
              <a:cxnLst/>
              <a:rect l="l" t="t" r="r" b="b"/>
              <a:pathLst>
                <a:path w="3439" h="3311" extrusionOk="0">
                  <a:moveTo>
                    <a:pt x="1784" y="1"/>
                  </a:moveTo>
                  <a:cubicBezTo>
                    <a:pt x="1116" y="1"/>
                    <a:pt x="512" y="404"/>
                    <a:pt x="255" y="1023"/>
                  </a:cubicBezTo>
                  <a:cubicBezTo>
                    <a:pt x="0" y="1641"/>
                    <a:pt x="141" y="2353"/>
                    <a:pt x="614" y="2825"/>
                  </a:cubicBezTo>
                  <a:cubicBezTo>
                    <a:pt x="931" y="3142"/>
                    <a:pt x="1354" y="3310"/>
                    <a:pt x="1785" y="3310"/>
                  </a:cubicBezTo>
                  <a:cubicBezTo>
                    <a:pt x="1998" y="3310"/>
                    <a:pt x="2212" y="3269"/>
                    <a:pt x="2417" y="3184"/>
                  </a:cubicBezTo>
                  <a:cubicBezTo>
                    <a:pt x="3035" y="2928"/>
                    <a:pt x="3439" y="2325"/>
                    <a:pt x="3439" y="1655"/>
                  </a:cubicBezTo>
                  <a:cubicBezTo>
                    <a:pt x="3439" y="742"/>
                    <a:pt x="2698" y="1"/>
                    <a:pt x="17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 name="Google Shape;2531;p37"/>
          <p:cNvGrpSpPr/>
          <p:nvPr/>
        </p:nvGrpSpPr>
        <p:grpSpPr>
          <a:xfrm>
            <a:off x="6857113" y="2113810"/>
            <a:ext cx="417703" cy="409504"/>
            <a:chOff x="-22863675" y="3131775"/>
            <a:chExt cx="299300" cy="293425"/>
          </a:xfrm>
        </p:grpSpPr>
        <p:sp>
          <p:nvSpPr>
            <p:cNvPr id="2532" name="Google Shape;2532;p37"/>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7"/>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7"/>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5" name="Google Shape;2535;p37"/>
          <p:cNvGrpSpPr/>
          <p:nvPr/>
        </p:nvGrpSpPr>
        <p:grpSpPr>
          <a:xfrm>
            <a:off x="3982888" y="2219144"/>
            <a:ext cx="404550" cy="413342"/>
            <a:chOff x="-24353875" y="3147725"/>
            <a:chExt cx="289875" cy="296175"/>
          </a:xfrm>
        </p:grpSpPr>
        <p:sp>
          <p:nvSpPr>
            <p:cNvPr id="2536" name="Google Shape;2536;p37"/>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7"/>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37"/>
          <p:cNvSpPr/>
          <p:nvPr/>
        </p:nvSpPr>
        <p:spPr>
          <a:xfrm>
            <a:off x="1533237" y="2308598"/>
            <a:ext cx="439719" cy="403503"/>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7"/>
          <p:cNvSpPr txBox="1">
            <a:spLocks noGrp="1"/>
          </p:cNvSpPr>
          <p:nvPr>
            <p:ph type="title"/>
          </p:nvPr>
        </p:nvSpPr>
        <p:spPr>
          <a:xfrm>
            <a:off x="3105287" y="2875302"/>
            <a:ext cx="2213700" cy="432300"/>
          </a:xfrm>
          <a:prstGeom prst="rect">
            <a:avLst/>
          </a:prstGeom>
        </p:spPr>
        <p:txBody>
          <a:bodyPr spcFirstLastPara="1" wrap="square" lIns="91425" tIns="91425" rIns="91425" bIns="91425" anchor="b" anchorCtr="0">
            <a:noAutofit/>
          </a:bodyPr>
          <a:lstStyle/>
          <a:p>
            <a:pPr lvl="0"/>
            <a:r>
              <a:rPr lang="en-US" dirty="0"/>
              <a:t>Log-rank test</a:t>
            </a:r>
            <a:endParaRPr dirty="0"/>
          </a:p>
        </p:txBody>
      </p:sp>
      <p:sp>
        <p:nvSpPr>
          <p:cNvPr id="2540" name="Google Shape;2540;p37"/>
          <p:cNvSpPr txBox="1">
            <a:spLocks noGrp="1"/>
          </p:cNvSpPr>
          <p:nvPr>
            <p:ph type="subTitle" idx="1"/>
          </p:nvPr>
        </p:nvSpPr>
        <p:spPr>
          <a:xfrm>
            <a:off x="2583452" y="3148033"/>
            <a:ext cx="3335299" cy="1810565"/>
          </a:xfrm>
          <a:prstGeom prst="rect">
            <a:avLst/>
          </a:prstGeom>
        </p:spPr>
        <p:txBody>
          <a:bodyPr spcFirstLastPara="1" wrap="square" lIns="91425" tIns="91425" rIns="91425" bIns="91425" anchor="t" anchorCtr="0">
            <a:noAutofit/>
          </a:bodyPr>
          <a:lstStyle/>
          <a:p>
            <a:pPr marL="0" lvl="0" indent="0"/>
            <a:r>
              <a:rPr lang="en-US" dirty="0" smtClean="0"/>
              <a:t>H0: no difference in survival S(t) between the two groups</a:t>
            </a:r>
          </a:p>
          <a:p>
            <a:pPr marL="0" lvl="0" indent="0"/>
            <a:r>
              <a:rPr lang="en-US" dirty="0" smtClean="0"/>
              <a:t>H1: survival curves are different</a:t>
            </a:r>
          </a:p>
          <a:p>
            <a:pPr marL="0" lvl="0" indent="0"/>
            <a:r>
              <a:rPr lang="en-US" dirty="0" smtClean="0"/>
              <a:t>Similar to the Chi-square test:</a:t>
            </a:r>
          </a:p>
          <a:p>
            <a:pPr marL="285750" lvl="0" indent="-285750">
              <a:buFontTx/>
              <a:buChar char="-"/>
            </a:pPr>
            <a:r>
              <a:rPr lang="en-US" sz="1100" dirty="0" smtClean="0"/>
              <a:t>Compare the survival functions based on a pooled estimate of </a:t>
            </a:r>
            <a:endParaRPr lang="en-US" sz="1100" dirty="0"/>
          </a:p>
          <a:p>
            <a:pPr marL="285750" lvl="0" indent="-285750">
              <a:buFont typeface="Arial" panose="020B0604020202020204" pitchFamily="34" charset="0"/>
              <a:buChar char="•"/>
            </a:pPr>
            <a:r>
              <a:rPr lang="en-US" sz="1100" dirty="0" smtClean="0"/>
              <a:t>Observed events (O) in group of interest </a:t>
            </a:r>
          </a:p>
          <a:p>
            <a:pPr marL="285750" lvl="0" indent="-285750">
              <a:buFont typeface="Arial" panose="020B0604020202020204" pitchFamily="34" charset="0"/>
              <a:buChar char="•"/>
            </a:pPr>
            <a:r>
              <a:rPr lang="en-US" sz="1100" dirty="0" smtClean="0"/>
              <a:t>Expected events (E) in group of interest</a:t>
            </a:r>
          </a:p>
          <a:p>
            <a:pPr marL="285750" lvl="0" indent="-285750">
              <a:buFont typeface="Arial" panose="020B0604020202020204" pitchFamily="34" charset="0"/>
              <a:buChar char="•"/>
            </a:pPr>
            <a:r>
              <a:rPr lang="en-US" sz="1100" dirty="0" smtClean="0"/>
              <a:t>Variance in the data</a:t>
            </a:r>
          </a:p>
        </p:txBody>
      </p:sp>
      <p:sp>
        <p:nvSpPr>
          <p:cNvPr id="2541" name="Google Shape;2541;p37"/>
          <p:cNvSpPr txBox="1">
            <a:spLocks noGrp="1"/>
          </p:cNvSpPr>
          <p:nvPr>
            <p:ph type="title" idx="2"/>
          </p:nvPr>
        </p:nvSpPr>
        <p:spPr>
          <a:xfrm>
            <a:off x="5918751" y="2817410"/>
            <a:ext cx="2489218" cy="711039"/>
          </a:xfrm>
          <a:prstGeom prst="rect">
            <a:avLst/>
          </a:prstGeom>
        </p:spPr>
        <p:txBody>
          <a:bodyPr spcFirstLastPara="1" wrap="square" lIns="91425" tIns="91425" rIns="91425" bIns="91425" anchor="b" anchorCtr="0">
            <a:noAutofit/>
          </a:bodyPr>
          <a:lstStyle/>
          <a:p>
            <a:pPr lvl="0"/>
            <a:r>
              <a:rPr lang="en-US" dirty="0"/>
              <a:t>Cox proportional hazards</a:t>
            </a:r>
            <a:endParaRPr dirty="0"/>
          </a:p>
        </p:txBody>
      </p:sp>
      <p:sp>
        <p:nvSpPr>
          <p:cNvPr id="2542" name="Google Shape;2542;p37"/>
          <p:cNvSpPr txBox="1">
            <a:spLocks noGrp="1"/>
          </p:cNvSpPr>
          <p:nvPr>
            <p:ph type="subTitle" idx="3"/>
          </p:nvPr>
        </p:nvSpPr>
        <p:spPr>
          <a:xfrm>
            <a:off x="5853390" y="3293368"/>
            <a:ext cx="3048751" cy="1665229"/>
          </a:xfrm>
          <a:prstGeom prst="rect">
            <a:avLst/>
          </a:prstGeom>
        </p:spPr>
        <p:txBody>
          <a:bodyPr spcFirstLastPara="1" wrap="square" lIns="91425" tIns="91425" rIns="91425" bIns="91425" anchor="t" anchorCtr="0">
            <a:noAutofit/>
          </a:bodyPr>
          <a:lstStyle/>
          <a:p>
            <a:pPr marL="0" lvl="0" indent="0"/>
            <a:r>
              <a:rPr lang="en-US" dirty="0"/>
              <a:t>The Cox proportional-hazards </a:t>
            </a:r>
            <a:r>
              <a:rPr lang="en-US" dirty="0" smtClean="0"/>
              <a:t>is a </a:t>
            </a:r>
            <a:r>
              <a:rPr lang="en-US" dirty="0"/>
              <a:t>regression model commonly used </a:t>
            </a:r>
            <a:r>
              <a:rPr lang="en-US" dirty="0" smtClean="0"/>
              <a:t>for </a:t>
            </a:r>
            <a:r>
              <a:rPr lang="en-US" dirty="0"/>
              <a:t>investigating the association between the survival time of patients and one or more predictor variables</a:t>
            </a:r>
            <a:r>
              <a:rPr lang="en-US" dirty="0" smtClean="0"/>
              <a:t>.</a:t>
            </a:r>
          </a:p>
          <a:p>
            <a:pPr marL="0" lvl="0" indent="0"/>
            <a:r>
              <a:rPr lang="en-US" dirty="0" smtClean="0"/>
              <a:t>Log[h(t)/h0(t)] = b1x1 + … bpxp</a:t>
            </a:r>
            <a:endParaRPr dirty="0"/>
          </a:p>
        </p:txBody>
      </p:sp>
      <p:sp>
        <p:nvSpPr>
          <p:cNvPr id="2543" name="Google Shape;2543;p37"/>
          <p:cNvSpPr txBox="1">
            <a:spLocks noGrp="1"/>
          </p:cNvSpPr>
          <p:nvPr>
            <p:ph type="title" idx="4"/>
          </p:nvPr>
        </p:nvSpPr>
        <p:spPr>
          <a:xfrm>
            <a:off x="363371" y="2911195"/>
            <a:ext cx="2546150" cy="705079"/>
          </a:xfrm>
          <a:prstGeom prst="rect">
            <a:avLst/>
          </a:prstGeom>
        </p:spPr>
        <p:txBody>
          <a:bodyPr spcFirstLastPara="1" wrap="square" lIns="91425" tIns="91425" rIns="91425" bIns="91425" anchor="b" anchorCtr="0">
            <a:noAutofit/>
          </a:bodyPr>
          <a:lstStyle/>
          <a:p>
            <a:pPr lvl="0"/>
            <a:r>
              <a:rPr lang="en-US" dirty="0"/>
              <a:t>Kaplan-Meier estimates</a:t>
            </a:r>
            <a:endParaRPr dirty="0"/>
          </a:p>
        </p:txBody>
      </p:sp>
      <p:sp>
        <p:nvSpPr>
          <p:cNvPr id="2544" name="Google Shape;2544;p37"/>
          <p:cNvSpPr txBox="1">
            <a:spLocks noGrp="1"/>
          </p:cNvSpPr>
          <p:nvPr>
            <p:ph type="subTitle" idx="5"/>
          </p:nvPr>
        </p:nvSpPr>
        <p:spPr>
          <a:xfrm>
            <a:off x="431007" y="3448446"/>
            <a:ext cx="2213700" cy="1069888"/>
          </a:xfrm>
          <a:prstGeom prst="rect">
            <a:avLst/>
          </a:prstGeom>
        </p:spPr>
        <p:txBody>
          <a:bodyPr spcFirstLastPara="1" wrap="square" lIns="91425" tIns="91425" rIns="91425" bIns="91425" anchor="t" anchorCtr="0">
            <a:noAutofit/>
          </a:bodyPr>
          <a:lstStyle/>
          <a:p>
            <a:pPr marL="0" lvl="0" indent="0"/>
            <a:r>
              <a:rPr lang="en-US" dirty="0"/>
              <a:t>U</a:t>
            </a:r>
            <a:r>
              <a:rPr lang="en-US" dirty="0" smtClean="0"/>
              <a:t>sed </a:t>
            </a:r>
            <a:r>
              <a:rPr lang="en-US" dirty="0"/>
              <a:t>to measure the fraction of patients living for a certain amount of time after treatment</a:t>
            </a:r>
            <a:endParaRPr dirty="0"/>
          </a:p>
        </p:txBody>
      </p:sp>
      <p:sp>
        <p:nvSpPr>
          <p:cNvPr id="36" name="Google Shape;2481;p34"/>
          <p:cNvSpPr txBox="1">
            <a:spLocks/>
          </p:cNvSpPr>
          <p:nvPr/>
        </p:nvSpPr>
        <p:spPr>
          <a:xfrm>
            <a:off x="441910" y="476151"/>
            <a:ext cx="8338843" cy="7709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400"/>
              <a:buFont typeface="Lato"/>
              <a:buNone/>
              <a:defRPr sz="1400" b="0" i="0" u="none" strike="noStrike" cap="none">
                <a:solidFill>
                  <a:schemeClr val="lt2"/>
                </a:solidFill>
                <a:latin typeface="Lato"/>
                <a:ea typeface="Lato"/>
                <a:cs typeface="Lato"/>
                <a:sym typeface="Lato"/>
              </a:defRPr>
            </a:lvl1pPr>
            <a:lvl2pPr marL="914400" marR="0" lvl="1"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2pPr>
            <a:lvl3pPr marL="1371600" marR="0" lvl="2"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3pPr>
            <a:lvl4pPr marL="1828800" marR="0" lvl="3"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4pPr>
            <a:lvl5pPr marL="2286000" marR="0" lvl="4"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5pPr>
            <a:lvl6pPr marL="2743200" marR="0" lvl="5"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6pPr>
            <a:lvl7pPr marL="3200400" marR="0" lvl="6"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7pPr>
            <a:lvl8pPr marL="3657600" marR="0" lvl="7"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8pPr>
            <a:lvl9pPr marL="4114800" marR="0" lvl="8" indent="-317500" algn="ctr" rtl="0">
              <a:lnSpc>
                <a:spcPct val="100000"/>
              </a:lnSpc>
              <a:spcBef>
                <a:spcPts val="0"/>
              </a:spcBef>
              <a:spcAft>
                <a:spcPts val="0"/>
              </a:spcAft>
              <a:buClr>
                <a:schemeClr val="lt2"/>
              </a:buClr>
              <a:buSzPts val="2100"/>
              <a:buFont typeface="Lato"/>
              <a:buNone/>
              <a:defRPr sz="2100" b="0" i="0" u="none" strike="noStrike" cap="none">
                <a:solidFill>
                  <a:schemeClr val="lt2"/>
                </a:solidFill>
                <a:latin typeface="Lato"/>
                <a:ea typeface="Lato"/>
                <a:cs typeface="Lato"/>
                <a:sym typeface="Lato"/>
              </a:defRPr>
            </a:lvl9pPr>
          </a:lstStyle>
          <a:p>
            <a:pPr marL="9144" marR="9144" indent="0" algn="just">
              <a:spcAft>
                <a:spcPts val="1600"/>
              </a:spcAft>
            </a:pPr>
            <a:r>
              <a:rPr lang="en-US" dirty="0" smtClean="0">
                <a:solidFill>
                  <a:schemeClr val="bg1"/>
                </a:solidFill>
              </a:rPr>
              <a:t>Survival Analysis is </a:t>
            </a:r>
            <a:r>
              <a:rPr lang="en-US" dirty="0">
                <a:solidFill>
                  <a:schemeClr val="bg1"/>
                </a:solidFill>
              </a:rPr>
              <a:t>a set of methods to analyze the </a:t>
            </a:r>
            <a:r>
              <a:rPr lang="en-US" b="1" i="1" dirty="0">
                <a:solidFill>
                  <a:schemeClr val="bg1"/>
                </a:solidFill>
              </a:rPr>
              <a:t>time to occurrence </a:t>
            </a:r>
            <a:r>
              <a:rPr lang="en-US" dirty="0">
                <a:solidFill>
                  <a:schemeClr val="bg1"/>
                </a:solidFill>
              </a:rPr>
              <a:t>of an event. These methods are widely used in clinical experiments to analyze the 'time to death', but nowadays these methods are being used to predict the 'when' and 'why' of customer churn or employee </a:t>
            </a:r>
            <a:r>
              <a:rPr lang="en-US" dirty="0" smtClean="0">
                <a:solidFill>
                  <a:schemeClr val="bg1"/>
                </a:solidFill>
              </a:rPr>
              <a:t>turnover (</a:t>
            </a:r>
            <a:r>
              <a:rPr lang="hy-AM" dirty="0" smtClean="0">
                <a:solidFill>
                  <a:schemeClr val="bg1"/>
                </a:solidFill>
              </a:rPr>
              <a:t>հոսունություն</a:t>
            </a:r>
            <a:r>
              <a:rPr lang="en-US" dirty="0" smtClean="0">
                <a:solidFill>
                  <a:schemeClr val="bg1"/>
                </a:solidFill>
              </a:rPr>
              <a:t>) </a:t>
            </a:r>
            <a:r>
              <a:rPr lang="en-US" dirty="0">
                <a:solidFill>
                  <a:schemeClr val="bg1"/>
                </a:solidFill>
              </a:rPr>
              <a:t>as well.</a:t>
            </a:r>
            <a:endParaRPr lang="en-US" dirty="0" smtClean="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23" y="1575935"/>
            <a:ext cx="1167471" cy="502964"/>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238" y="1524240"/>
            <a:ext cx="2362405" cy="48010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0314" y="1465997"/>
            <a:ext cx="2964437" cy="312447"/>
          </a:xfrm>
          <a:prstGeom prst="rect">
            <a:avLst/>
          </a:prstGeom>
          <a:ln>
            <a:noFill/>
          </a:ln>
          <a:effectLst>
            <a:outerShdw blurRad="292100" dist="139700" dir="2700000" algn="tl" rotWithShape="0">
              <a:srgbClr val="333333">
                <a:alpha val="65000"/>
              </a:srgbClr>
            </a:outerShdw>
          </a:effectLst>
        </p:spPr>
      </p:pic>
      <p:sp>
        <p:nvSpPr>
          <p:cNvPr id="40" name="Google Shape;2503;p36"/>
          <p:cNvSpPr/>
          <p:nvPr/>
        </p:nvSpPr>
        <p:spPr>
          <a:xfrm rot="5400000">
            <a:off x="543459" y="1461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06;p36"/>
          <p:cNvSpPr txBox="1">
            <a:spLocks/>
          </p:cNvSpPr>
          <p:nvPr/>
        </p:nvSpPr>
        <p:spPr>
          <a:xfrm>
            <a:off x="363371" y="15997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02</a:t>
            </a:r>
            <a:endParaRPr lang="en" sz="1200" dirty="0">
              <a:solidFill>
                <a:schemeClr val="lt1"/>
              </a:solidFill>
              <a:latin typeface="Orbitron Regular"/>
              <a:ea typeface="Orbitron Regular"/>
              <a:cs typeface="Orbitron Regular"/>
              <a:sym typeface="Orbitron Regul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grpSp>
        <p:nvGrpSpPr>
          <p:cNvPr id="1551" name="Google Shape;1551;p40"/>
          <p:cNvGrpSpPr/>
          <p:nvPr/>
        </p:nvGrpSpPr>
        <p:grpSpPr>
          <a:xfrm>
            <a:off x="3915866" y="1268225"/>
            <a:ext cx="4459207" cy="3471651"/>
            <a:chOff x="4220035" y="1268225"/>
            <a:chExt cx="3720717" cy="3471651"/>
          </a:xfrm>
        </p:grpSpPr>
        <p:sp>
          <p:nvSpPr>
            <p:cNvPr id="1552" name="Google Shape;1552;p40"/>
            <p:cNvSpPr/>
            <p:nvPr/>
          </p:nvSpPr>
          <p:spPr>
            <a:xfrm>
              <a:off x="5272930" y="1360603"/>
              <a:ext cx="2609845" cy="3379273"/>
            </a:xfrm>
            <a:custGeom>
              <a:avLst/>
              <a:gdLst/>
              <a:ahLst/>
              <a:cxnLst/>
              <a:rect l="l" t="t" r="r" b="b"/>
              <a:pathLst>
                <a:path w="46389" h="61419" extrusionOk="0">
                  <a:moveTo>
                    <a:pt x="6060" y="1"/>
                  </a:moveTo>
                  <a:cubicBezTo>
                    <a:pt x="3572" y="1"/>
                    <a:pt x="1750" y="110"/>
                    <a:pt x="1357" y="461"/>
                  </a:cubicBezTo>
                  <a:cubicBezTo>
                    <a:pt x="281" y="1279"/>
                    <a:pt x="539" y="8813"/>
                    <a:pt x="453" y="16347"/>
                  </a:cubicBezTo>
                  <a:cubicBezTo>
                    <a:pt x="367" y="23880"/>
                    <a:pt x="367" y="41897"/>
                    <a:pt x="453" y="45406"/>
                  </a:cubicBezTo>
                  <a:cubicBezTo>
                    <a:pt x="539" y="49001"/>
                    <a:pt x="1" y="59118"/>
                    <a:pt x="819" y="60388"/>
                  </a:cubicBezTo>
                  <a:cubicBezTo>
                    <a:pt x="1516" y="61284"/>
                    <a:pt x="7543" y="61387"/>
                    <a:pt x="11368" y="61387"/>
                  </a:cubicBezTo>
                  <a:cubicBezTo>
                    <a:pt x="12501" y="61387"/>
                    <a:pt x="13441" y="61378"/>
                    <a:pt x="13992" y="61378"/>
                  </a:cubicBezTo>
                  <a:cubicBezTo>
                    <a:pt x="15172" y="61378"/>
                    <a:pt x="17864" y="61418"/>
                    <a:pt x="20632" y="61418"/>
                  </a:cubicBezTo>
                  <a:cubicBezTo>
                    <a:pt x="23572" y="61418"/>
                    <a:pt x="26598" y="61373"/>
                    <a:pt x="27984" y="61184"/>
                  </a:cubicBezTo>
                  <a:cubicBezTo>
                    <a:pt x="28436" y="61141"/>
                    <a:pt x="29222" y="61119"/>
                    <a:pt x="30220" y="61119"/>
                  </a:cubicBezTo>
                  <a:cubicBezTo>
                    <a:pt x="31218" y="61119"/>
                    <a:pt x="32429" y="61141"/>
                    <a:pt x="33731" y="61184"/>
                  </a:cubicBezTo>
                  <a:cubicBezTo>
                    <a:pt x="38661" y="61184"/>
                    <a:pt x="44860" y="61184"/>
                    <a:pt x="45312" y="60474"/>
                  </a:cubicBezTo>
                  <a:cubicBezTo>
                    <a:pt x="46022" y="59311"/>
                    <a:pt x="45936" y="48635"/>
                    <a:pt x="45936" y="42629"/>
                  </a:cubicBezTo>
                  <a:cubicBezTo>
                    <a:pt x="45850" y="34643"/>
                    <a:pt x="46194" y="23601"/>
                    <a:pt x="46281" y="18047"/>
                  </a:cubicBezTo>
                  <a:cubicBezTo>
                    <a:pt x="46388" y="12407"/>
                    <a:pt x="46108" y="1193"/>
                    <a:pt x="45570" y="461"/>
                  </a:cubicBezTo>
                  <a:cubicBezTo>
                    <a:pt x="45314" y="134"/>
                    <a:pt x="42472" y="17"/>
                    <a:pt x="38906" y="17"/>
                  </a:cubicBezTo>
                  <a:cubicBezTo>
                    <a:pt x="33785" y="17"/>
                    <a:pt x="27172" y="258"/>
                    <a:pt x="24583" y="461"/>
                  </a:cubicBezTo>
                  <a:cubicBezTo>
                    <a:pt x="24243" y="482"/>
                    <a:pt x="23817" y="492"/>
                    <a:pt x="23320" y="492"/>
                  </a:cubicBezTo>
                  <a:cubicBezTo>
                    <a:pt x="21333" y="492"/>
                    <a:pt x="18220" y="340"/>
                    <a:pt x="14983" y="203"/>
                  </a:cubicBezTo>
                  <a:cubicBezTo>
                    <a:pt x="11856" y="115"/>
                    <a:pt x="8609" y="1"/>
                    <a:pt x="606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flipH="1">
              <a:off x="4511445" y="1335763"/>
              <a:ext cx="3429307" cy="504250"/>
            </a:xfrm>
            <a:custGeom>
              <a:avLst/>
              <a:gdLst/>
              <a:ahLst/>
              <a:cxnLst/>
              <a:rect l="l" t="t" r="r" b="b"/>
              <a:pathLst>
                <a:path w="46389" h="61419" extrusionOk="0">
                  <a:moveTo>
                    <a:pt x="6060" y="1"/>
                  </a:moveTo>
                  <a:cubicBezTo>
                    <a:pt x="3572" y="1"/>
                    <a:pt x="1750" y="110"/>
                    <a:pt x="1357" y="461"/>
                  </a:cubicBezTo>
                  <a:cubicBezTo>
                    <a:pt x="281" y="1279"/>
                    <a:pt x="539" y="8813"/>
                    <a:pt x="453" y="16347"/>
                  </a:cubicBezTo>
                  <a:cubicBezTo>
                    <a:pt x="367" y="23880"/>
                    <a:pt x="367" y="41897"/>
                    <a:pt x="453" y="45406"/>
                  </a:cubicBezTo>
                  <a:cubicBezTo>
                    <a:pt x="539" y="49001"/>
                    <a:pt x="1" y="59118"/>
                    <a:pt x="819" y="60388"/>
                  </a:cubicBezTo>
                  <a:cubicBezTo>
                    <a:pt x="1516" y="61284"/>
                    <a:pt x="7543" y="61387"/>
                    <a:pt x="11368" y="61387"/>
                  </a:cubicBezTo>
                  <a:cubicBezTo>
                    <a:pt x="12501" y="61387"/>
                    <a:pt x="13441" y="61378"/>
                    <a:pt x="13992" y="61378"/>
                  </a:cubicBezTo>
                  <a:cubicBezTo>
                    <a:pt x="15172" y="61378"/>
                    <a:pt x="17864" y="61418"/>
                    <a:pt x="20632" y="61418"/>
                  </a:cubicBezTo>
                  <a:cubicBezTo>
                    <a:pt x="23572" y="61418"/>
                    <a:pt x="26598" y="61373"/>
                    <a:pt x="27984" y="61184"/>
                  </a:cubicBezTo>
                  <a:cubicBezTo>
                    <a:pt x="28436" y="61141"/>
                    <a:pt x="29222" y="61119"/>
                    <a:pt x="30220" y="61119"/>
                  </a:cubicBezTo>
                  <a:cubicBezTo>
                    <a:pt x="31218" y="61119"/>
                    <a:pt x="32429" y="61141"/>
                    <a:pt x="33731" y="61184"/>
                  </a:cubicBezTo>
                  <a:cubicBezTo>
                    <a:pt x="38661" y="61184"/>
                    <a:pt x="44860" y="61184"/>
                    <a:pt x="45312" y="60474"/>
                  </a:cubicBezTo>
                  <a:cubicBezTo>
                    <a:pt x="46022" y="59311"/>
                    <a:pt x="45936" y="48635"/>
                    <a:pt x="45936" y="42629"/>
                  </a:cubicBezTo>
                  <a:cubicBezTo>
                    <a:pt x="45850" y="34643"/>
                    <a:pt x="46194" y="23601"/>
                    <a:pt x="46281" y="18047"/>
                  </a:cubicBezTo>
                  <a:cubicBezTo>
                    <a:pt x="46388" y="12407"/>
                    <a:pt x="46108" y="1193"/>
                    <a:pt x="45570" y="461"/>
                  </a:cubicBezTo>
                  <a:cubicBezTo>
                    <a:pt x="45314" y="134"/>
                    <a:pt x="42472" y="17"/>
                    <a:pt x="38906" y="17"/>
                  </a:cubicBezTo>
                  <a:cubicBezTo>
                    <a:pt x="33785" y="17"/>
                    <a:pt x="27172" y="258"/>
                    <a:pt x="24583" y="461"/>
                  </a:cubicBezTo>
                  <a:cubicBezTo>
                    <a:pt x="24243" y="482"/>
                    <a:pt x="23817" y="492"/>
                    <a:pt x="23320" y="492"/>
                  </a:cubicBezTo>
                  <a:cubicBezTo>
                    <a:pt x="21333" y="492"/>
                    <a:pt x="18220" y="340"/>
                    <a:pt x="14983" y="203"/>
                  </a:cubicBezTo>
                  <a:cubicBezTo>
                    <a:pt x="11856" y="115"/>
                    <a:pt x="8609" y="1"/>
                    <a:pt x="60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40"/>
            <p:cNvGrpSpPr/>
            <p:nvPr/>
          </p:nvGrpSpPr>
          <p:grpSpPr>
            <a:xfrm>
              <a:off x="4220035" y="1268225"/>
              <a:ext cx="724365" cy="699621"/>
              <a:chOff x="4220035" y="1268225"/>
              <a:chExt cx="724365" cy="699621"/>
            </a:xfrm>
          </p:grpSpPr>
          <p:sp>
            <p:nvSpPr>
              <p:cNvPr id="1556" name="Google Shape;1556;p40"/>
              <p:cNvSpPr/>
              <p:nvPr/>
            </p:nvSpPr>
            <p:spPr>
              <a:xfrm>
                <a:off x="4220035" y="1268225"/>
                <a:ext cx="724365" cy="699621"/>
              </a:xfrm>
              <a:custGeom>
                <a:avLst/>
                <a:gdLst/>
                <a:ahLst/>
                <a:cxnLst/>
                <a:rect l="l" t="t" r="r" b="b"/>
                <a:pathLst>
                  <a:path w="19110" h="18456" extrusionOk="0">
                    <a:moveTo>
                      <a:pt x="8442" y="590"/>
                    </a:moveTo>
                    <a:lnTo>
                      <a:pt x="8573" y="786"/>
                    </a:lnTo>
                    <a:lnTo>
                      <a:pt x="8769" y="786"/>
                    </a:lnTo>
                    <a:lnTo>
                      <a:pt x="9489" y="655"/>
                    </a:lnTo>
                    <a:lnTo>
                      <a:pt x="10929" y="655"/>
                    </a:lnTo>
                    <a:lnTo>
                      <a:pt x="11584" y="786"/>
                    </a:lnTo>
                    <a:lnTo>
                      <a:pt x="12303" y="917"/>
                    </a:lnTo>
                    <a:lnTo>
                      <a:pt x="12958" y="1113"/>
                    </a:lnTo>
                    <a:lnTo>
                      <a:pt x="13612" y="1310"/>
                    </a:lnTo>
                    <a:lnTo>
                      <a:pt x="14201" y="1637"/>
                    </a:lnTo>
                    <a:lnTo>
                      <a:pt x="14856" y="1964"/>
                    </a:lnTo>
                    <a:lnTo>
                      <a:pt x="15379" y="2422"/>
                    </a:lnTo>
                    <a:lnTo>
                      <a:pt x="15903" y="2815"/>
                    </a:lnTo>
                    <a:lnTo>
                      <a:pt x="16426" y="3339"/>
                    </a:lnTo>
                    <a:lnTo>
                      <a:pt x="16884" y="3862"/>
                    </a:lnTo>
                    <a:lnTo>
                      <a:pt x="17277" y="4451"/>
                    </a:lnTo>
                    <a:lnTo>
                      <a:pt x="17604" y="5105"/>
                    </a:lnTo>
                    <a:lnTo>
                      <a:pt x="17932" y="5760"/>
                    </a:lnTo>
                    <a:lnTo>
                      <a:pt x="18128" y="6414"/>
                    </a:lnTo>
                    <a:lnTo>
                      <a:pt x="18324" y="7069"/>
                    </a:lnTo>
                    <a:lnTo>
                      <a:pt x="18455" y="7789"/>
                    </a:lnTo>
                    <a:lnTo>
                      <a:pt x="18521" y="8443"/>
                    </a:lnTo>
                    <a:lnTo>
                      <a:pt x="18521" y="9163"/>
                    </a:lnTo>
                    <a:lnTo>
                      <a:pt x="18455" y="9817"/>
                    </a:lnTo>
                    <a:lnTo>
                      <a:pt x="18324" y="10537"/>
                    </a:lnTo>
                    <a:lnTo>
                      <a:pt x="18193" y="11192"/>
                    </a:lnTo>
                    <a:lnTo>
                      <a:pt x="17997" y="11846"/>
                    </a:lnTo>
                    <a:lnTo>
                      <a:pt x="17735" y="12435"/>
                    </a:lnTo>
                    <a:lnTo>
                      <a:pt x="17473" y="13090"/>
                    </a:lnTo>
                    <a:lnTo>
                      <a:pt x="17081" y="13679"/>
                    </a:lnTo>
                    <a:lnTo>
                      <a:pt x="16688" y="14268"/>
                    </a:lnTo>
                    <a:lnTo>
                      <a:pt x="16295" y="14791"/>
                    </a:lnTo>
                    <a:lnTo>
                      <a:pt x="15772" y="15249"/>
                    </a:lnTo>
                    <a:lnTo>
                      <a:pt x="15248" y="15707"/>
                    </a:lnTo>
                    <a:lnTo>
                      <a:pt x="14659" y="16165"/>
                    </a:lnTo>
                    <a:lnTo>
                      <a:pt x="14005" y="16558"/>
                    </a:lnTo>
                    <a:lnTo>
                      <a:pt x="13351" y="16951"/>
                    </a:lnTo>
                    <a:lnTo>
                      <a:pt x="12696" y="17213"/>
                    </a:lnTo>
                    <a:lnTo>
                      <a:pt x="11976" y="17474"/>
                    </a:lnTo>
                    <a:lnTo>
                      <a:pt x="11256" y="17605"/>
                    </a:lnTo>
                    <a:lnTo>
                      <a:pt x="10536" y="17736"/>
                    </a:lnTo>
                    <a:lnTo>
                      <a:pt x="9817" y="17802"/>
                    </a:lnTo>
                    <a:lnTo>
                      <a:pt x="9031" y="17867"/>
                    </a:lnTo>
                    <a:lnTo>
                      <a:pt x="8311" y="17802"/>
                    </a:lnTo>
                    <a:lnTo>
                      <a:pt x="7591" y="17671"/>
                    </a:lnTo>
                    <a:lnTo>
                      <a:pt x="6872" y="17474"/>
                    </a:lnTo>
                    <a:lnTo>
                      <a:pt x="6152" y="17278"/>
                    </a:lnTo>
                    <a:lnTo>
                      <a:pt x="5497" y="16951"/>
                    </a:lnTo>
                    <a:lnTo>
                      <a:pt x="4843" y="16624"/>
                    </a:lnTo>
                    <a:lnTo>
                      <a:pt x="4188" y="16165"/>
                    </a:lnTo>
                    <a:lnTo>
                      <a:pt x="3730" y="15773"/>
                    </a:lnTo>
                    <a:lnTo>
                      <a:pt x="3272" y="15315"/>
                    </a:lnTo>
                    <a:lnTo>
                      <a:pt x="2814" y="14857"/>
                    </a:lnTo>
                    <a:lnTo>
                      <a:pt x="2421" y="14333"/>
                    </a:lnTo>
                    <a:lnTo>
                      <a:pt x="2029" y="13809"/>
                    </a:lnTo>
                    <a:lnTo>
                      <a:pt x="1702" y="13220"/>
                    </a:lnTo>
                    <a:lnTo>
                      <a:pt x="1440" y="12697"/>
                    </a:lnTo>
                    <a:lnTo>
                      <a:pt x="1178" y="12042"/>
                    </a:lnTo>
                    <a:lnTo>
                      <a:pt x="982" y="11454"/>
                    </a:lnTo>
                    <a:lnTo>
                      <a:pt x="785" y="10799"/>
                    </a:lnTo>
                    <a:lnTo>
                      <a:pt x="720" y="10210"/>
                    </a:lnTo>
                    <a:lnTo>
                      <a:pt x="655" y="9556"/>
                    </a:lnTo>
                    <a:lnTo>
                      <a:pt x="655" y="8901"/>
                    </a:lnTo>
                    <a:lnTo>
                      <a:pt x="655" y="8247"/>
                    </a:lnTo>
                    <a:lnTo>
                      <a:pt x="785" y="7592"/>
                    </a:lnTo>
                    <a:lnTo>
                      <a:pt x="916" y="7003"/>
                    </a:lnTo>
                    <a:lnTo>
                      <a:pt x="1113" y="6283"/>
                    </a:lnTo>
                    <a:lnTo>
                      <a:pt x="1374" y="5694"/>
                    </a:lnTo>
                    <a:lnTo>
                      <a:pt x="1702" y="5105"/>
                    </a:lnTo>
                    <a:lnTo>
                      <a:pt x="2029" y="4582"/>
                    </a:lnTo>
                    <a:lnTo>
                      <a:pt x="2421" y="4058"/>
                    </a:lnTo>
                    <a:lnTo>
                      <a:pt x="2814" y="3600"/>
                    </a:lnTo>
                    <a:lnTo>
                      <a:pt x="3272" y="3142"/>
                    </a:lnTo>
                    <a:lnTo>
                      <a:pt x="3796" y="2750"/>
                    </a:lnTo>
                    <a:lnTo>
                      <a:pt x="4254" y="2357"/>
                    </a:lnTo>
                    <a:lnTo>
                      <a:pt x="4843" y="2030"/>
                    </a:lnTo>
                    <a:lnTo>
                      <a:pt x="5955" y="1441"/>
                    </a:lnTo>
                    <a:lnTo>
                      <a:pt x="7133" y="983"/>
                    </a:lnTo>
                    <a:lnTo>
                      <a:pt x="8442" y="590"/>
                    </a:lnTo>
                    <a:close/>
                    <a:moveTo>
                      <a:pt x="10536" y="1"/>
                    </a:moveTo>
                    <a:lnTo>
                      <a:pt x="9751" y="66"/>
                    </a:lnTo>
                    <a:lnTo>
                      <a:pt x="8900" y="132"/>
                    </a:lnTo>
                    <a:lnTo>
                      <a:pt x="8246" y="132"/>
                    </a:lnTo>
                    <a:lnTo>
                      <a:pt x="7591" y="197"/>
                    </a:lnTo>
                    <a:lnTo>
                      <a:pt x="6937" y="328"/>
                    </a:lnTo>
                    <a:lnTo>
                      <a:pt x="6348" y="524"/>
                    </a:lnTo>
                    <a:lnTo>
                      <a:pt x="5694" y="721"/>
                    </a:lnTo>
                    <a:lnTo>
                      <a:pt x="5105" y="1048"/>
                    </a:lnTo>
                    <a:lnTo>
                      <a:pt x="4516" y="1375"/>
                    </a:lnTo>
                    <a:lnTo>
                      <a:pt x="3927" y="1768"/>
                    </a:lnTo>
                    <a:lnTo>
                      <a:pt x="3403" y="2161"/>
                    </a:lnTo>
                    <a:lnTo>
                      <a:pt x="2880" y="2619"/>
                    </a:lnTo>
                    <a:lnTo>
                      <a:pt x="2421" y="3142"/>
                    </a:lnTo>
                    <a:lnTo>
                      <a:pt x="1963" y="3600"/>
                    </a:lnTo>
                    <a:lnTo>
                      <a:pt x="1571" y="4189"/>
                    </a:lnTo>
                    <a:lnTo>
                      <a:pt x="1243" y="4713"/>
                    </a:lnTo>
                    <a:lnTo>
                      <a:pt x="916" y="5302"/>
                    </a:lnTo>
                    <a:lnTo>
                      <a:pt x="655" y="5891"/>
                    </a:lnTo>
                    <a:lnTo>
                      <a:pt x="393" y="6545"/>
                    </a:lnTo>
                    <a:lnTo>
                      <a:pt x="196" y="7265"/>
                    </a:lnTo>
                    <a:lnTo>
                      <a:pt x="66" y="7920"/>
                    </a:lnTo>
                    <a:lnTo>
                      <a:pt x="0" y="8639"/>
                    </a:lnTo>
                    <a:lnTo>
                      <a:pt x="0" y="9359"/>
                    </a:lnTo>
                    <a:lnTo>
                      <a:pt x="66" y="10014"/>
                    </a:lnTo>
                    <a:lnTo>
                      <a:pt x="196" y="10734"/>
                    </a:lnTo>
                    <a:lnTo>
                      <a:pt x="327" y="11454"/>
                    </a:lnTo>
                    <a:lnTo>
                      <a:pt x="524" y="12108"/>
                    </a:lnTo>
                    <a:lnTo>
                      <a:pt x="785" y="12762"/>
                    </a:lnTo>
                    <a:lnTo>
                      <a:pt x="1113" y="13417"/>
                    </a:lnTo>
                    <a:lnTo>
                      <a:pt x="1440" y="14006"/>
                    </a:lnTo>
                    <a:lnTo>
                      <a:pt x="1832" y="14595"/>
                    </a:lnTo>
                    <a:lnTo>
                      <a:pt x="2225" y="15184"/>
                    </a:lnTo>
                    <a:lnTo>
                      <a:pt x="2749" y="15707"/>
                    </a:lnTo>
                    <a:lnTo>
                      <a:pt x="3272" y="16165"/>
                    </a:lnTo>
                    <a:lnTo>
                      <a:pt x="3861" y="16689"/>
                    </a:lnTo>
                    <a:lnTo>
                      <a:pt x="4516" y="17147"/>
                    </a:lnTo>
                    <a:lnTo>
                      <a:pt x="5170" y="17474"/>
                    </a:lnTo>
                    <a:lnTo>
                      <a:pt x="5890" y="17802"/>
                    </a:lnTo>
                    <a:lnTo>
                      <a:pt x="6610" y="18063"/>
                    </a:lnTo>
                    <a:lnTo>
                      <a:pt x="7330" y="18260"/>
                    </a:lnTo>
                    <a:lnTo>
                      <a:pt x="8050" y="18391"/>
                    </a:lnTo>
                    <a:lnTo>
                      <a:pt x="8835" y="18456"/>
                    </a:lnTo>
                    <a:lnTo>
                      <a:pt x="9555" y="18456"/>
                    </a:lnTo>
                    <a:lnTo>
                      <a:pt x="10340" y="18391"/>
                    </a:lnTo>
                    <a:lnTo>
                      <a:pt x="11125" y="18325"/>
                    </a:lnTo>
                    <a:lnTo>
                      <a:pt x="11845" y="18129"/>
                    </a:lnTo>
                    <a:lnTo>
                      <a:pt x="12565" y="17932"/>
                    </a:lnTo>
                    <a:lnTo>
                      <a:pt x="13285" y="17605"/>
                    </a:lnTo>
                    <a:lnTo>
                      <a:pt x="14005" y="17278"/>
                    </a:lnTo>
                    <a:lnTo>
                      <a:pt x="14659" y="16885"/>
                    </a:lnTo>
                    <a:lnTo>
                      <a:pt x="15314" y="16493"/>
                    </a:lnTo>
                    <a:lnTo>
                      <a:pt x="15903" y="15969"/>
                    </a:lnTo>
                    <a:lnTo>
                      <a:pt x="16426" y="15511"/>
                    </a:lnTo>
                    <a:lnTo>
                      <a:pt x="16950" y="14922"/>
                    </a:lnTo>
                    <a:lnTo>
                      <a:pt x="17408" y="14333"/>
                    </a:lnTo>
                    <a:lnTo>
                      <a:pt x="17801" y="13744"/>
                    </a:lnTo>
                    <a:lnTo>
                      <a:pt x="18128" y="13090"/>
                    </a:lnTo>
                    <a:lnTo>
                      <a:pt x="18455" y="12370"/>
                    </a:lnTo>
                    <a:lnTo>
                      <a:pt x="18717" y="11715"/>
                    </a:lnTo>
                    <a:lnTo>
                      <a:pt x="18913" y="10995"/>
                    </a:lnTo>
                    <a:lnTo>
                      <a:pt x="19044" y="10276"/>
                    </a:lnTo>
                    <a:lnTo>
                      <a:pt x="19110" y="9490"/>
                    </a:lnTo>
                    <a:lnTo>
                      <a:pt x="19110" y="8770"/>
                    </a:lnTo>
                    <a:lnTo>
                      <a:pt x="19110" y="8050"/>
                    </a:lnTo>
                    <a:lnTo>
                      <a:pt x="18979" y="7265"/>
                    </a:lnTo>
                    <a:lnTo>
                      <a:pt x="18848" y="6545"/>
                    </a:lnTo>
                    <a:lnTo>
                      <a:pt x="18586" y="5694"/>
                    </a:lnTo>
                    <a:lnTo>
                      <a:pt x="18259" y="4975"/>
                    </a:lnTo>
                    <a:lnTo>
                      <a:pt x="17866" y="4255"/>
                    </a:lnTo>
                    <a:lnTo>
                      <a:pt x="17408" y="3600"/>
                    </a:lnTo>
                    <a:lnTo>
                      <a:pt x="16884" y="2946"/>
                    </a:lnTo>
                    <a:lnTo>
                      <a:pt x="16361" y="2422"/>
                    </a:lnTo>
                    <a:lnTo>
                      <a:pt x="15706" y="1899"/>
                    </a:lnTo>
                    <a:lnTo>
                      <a:pt x="15052" y="1441"/>
                    </a:lnTo>
                    <a:lnTo>
                      <a:pt x="14398" y="1048"/>
                    </a:lnTo>
                    <a:lnTo>
                      <a:pt x="13678" y="721"/>
                    </a:lnTo>
                    <a:lnTo>
                      <a:pt x="12958" y="459"/>
                    </a:lnTo>
                    <a:lnTo>
                      <a:pt x="12173" y="197"/>
                    </a:lnTo>
                    <a:lnTo>
                      <a:pt x="11387" y="66"/>
                    </a:lnTo>
                    <a:lnTo>
                      <a:pt x="10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7" name="Google Shape;1557;p40"/>
              <p:cNvGrpSpPr/>
              <p:nvPr/>
            </p:nvGrpSpPr>
            <p:grpSpPr>
              <a:xfrm>
                <a:off x="4410677" y="1438037"/>
                <a:ext cx="365438" cy="360001"/>
                <a:chOff x="-60991775" y="3376900"/>
                <a:chExt cx="315850" cy="311150"/>
              </a:xfrm>
            </p:grpSpPr>
            <p:sp>
              <p:nvSpPr>
                <p:cNvPr id="1558" name="Google Shape;1558;p40"/>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61" name="Google Shape;1561;p40"/>
          <p:cNvGrpSpPr/>
          <p:nvPr/>
        </p:nvGrpSpPr>
        <p:grpSpPr>
          <a:xfrm>
            <a:off x="1265645" y="1360603"/>
            <a:ext cx="3459223" cy="3388147"/>
            <a:chOff x="1265645" y="1360603"/>
            <a:chExt cx="3459223" cy="3388147"/>
          </a:xfrm>
        </p:grpSpPr>
        <p:sp>
          <p:nvSpPr>
            <p:cNvPr id="1562" name="Google Shape;1562;p40"/>
            <p:cNvSpPr/>
            <p:nvPr/>
          </p:nvSpPr>
          <p:spPr>
            <a:xfrm rot="10800000">
              <a:off x="1304030" y="1360603"/>
              <a:ext cx="2609845" cy="3379273"/>
            </a:xfrm>
            <a:custGeom>
              <a:avLst/>
              <a:gdLst/>
              <a:ahLst/>
              <a:cxnLst/>
              <a:rect l="l" t="t" r="r" b="b"/>
              <a:pathLst>
                <a:path w="46389" h="61419" extrusionOk="0">
                  <a:moveTo>
                    <a:pt x="6060" y="1"/>
                  </a:moveTo>
                  <a:cubicBezTo>
                    <a:pt x="3572" y="1"/>
                    <a:pt x="1750" y="110"/>
                    <a:pt x="1357" y="461"/>
                  </a:cubicBezTo>
                  <a:cubicBezTo>
                    <a:pt x="281" y="1279"/>
                    <a:pt x="539" y="8813"/>
                    <a:pt x="453" y="16347"/>
                  </a:cubicBezTo>
                  <a:cubicBezTo>
                    <a:pt x="367" y="23880"/>
                    <a:pt x="367" y="41897"/>
                    <a:pt x="453" y="45406"/>
                  </a:cubicBezTo>
                  <a:cubicBezTo>
                    <a:pt x="539" y="49001"/>
                    <a:pt x="1" y="59118"/>
                    <a:pt x="819" y="60388"/>
                  </a:cubicBezTo>
                  <a:cubicBezTo>
                    <a:pt x="1516" y="61284"/>
                    <a:pt x="7543" y="61387"/>
                    <a:pt x="11368" y="61387"/>
                  </a:cubicBezTo>
                  <a:cubicBezTo>
                    <a:pt x="12501" y="61387"/>
                    <a:pt x="13441" y="61378"/>
                    <a:pt x="13992" y="61378"/>
                  </a:cubicBezTo>
                  <a:cubicBezTo>
                    <a:pt x="15172" y="61378"/>
                    <a:pt x="17864" y="61418"/>
                    <a:pt x="20632" y="61418"/>
                  </a:cubicBezTo>
                  <a:cubicBezTo>
                    <a:pt x="23572" y="61418"/>
                    <a:pt x="26598" y="61373"/>
                    <a:pt x="27984" y="61184"/>
                  </a:cubicBezTo>
                  <a:cubicBezTo>
                    <a:pt x="28436" y="61141"/>
                    <a:pt x="29222" y="61119"/>
                    <a:pt x="30220" y="61119"/>
                  </a:cubicBezTo>
                  <a:cubicBezTo>
                    <a:pt x="31218" y="61119"/>
                    <a:pt x="32429" y="61141"/>
                    <a:pt x="33731" y="61184"/>
                  </a:cubicBezTo>
                  <a:cubicBezTo>
                    <a:pt x="38661" y="61184"/>
                    <a:pt x="44860" y="61184"/>
                    <a:pt x="45312" y="60474"/>
                  </a:cubicBezTo>
                  <a:cubicBezTo>
                    <a:pt x="46022" y="59311"/>
                    <a:pt x="45936" y="48635"/>
                    <a:pt x="45936" y="42629"/>
                  </a:cubicBezTo>
                  <a:cubicBezTo>
                    <a:pt x="45850" y="34643"/>
                    <a:pt x="46194" y="23601"/>
                    <a:pt x="46281" y="18047"/>
                  </a:cubicBezTo>
                  <a:cubicBezTo>
                    <a:pt x="46388" y="12407"/>
                    <a:pt x="46108" y="1193"/>
                    <a:pt x="45570" y="461"/>
                  </a:cubicBezTo>
                  <a:cubicBezTo>
                    <a:pt x="45314" y="134"/>
                    <a:pt x="42472" y="17"/>
                    <a:pt x="38906" y="17"/>
                  </a:cubicBezTo>
                  <a:cubicBezTo>
                    <a:pt x="33785" y="17"/>
                    <a:pt x="27172" y="258"/>
                    <a:pt x="24583" y="461"/>
                  </a:cubicBezTo>
                  <a:cubicBezTo>
                    <a:pt x="24243" y="482"/>
                    <a:pt x="23817" y="492"/>
                    <a:pt x="23320" y="492"/>
                  </a:cubicBezTo>
                  <a:cubicBezTo>
                    <a:pt x="21333" y="492"/>
                    <a:pt x="18220" y="340"/>
                    <a:pt x="14983" y="203"/>
                  </a:cubicBezTo>
                  <a:cubicBezTo>
                    <a:pt x="11856" y="115"/>
                    <a:pt x="8609" y="1"/>
                    <a:pt x="6060" y="1"/>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rot="10800000" flipH="1">
              <a:off x="1265645" y="4244500"/>
              <a:ext cx="3429307" cy="504250"/>
            </a:xfrm>
            <a:custGeom>
              <a:avLst/>
              <a:gdLst/>
              <a:ahLst/>
              <a:cxnLst/>
              <a:rect l="l" t="t" r="r" b="b"/>
              <a:pathLst>
                <a:path w="46389" h="61419" extrusionOk="0">
                  <a:moveTo>
                    <a:pt x="6060" y="1"/>
                  </a:moveTo>
                  <a:cubicBezTo>
                    <a:pt x="3572" y="1"/>
                    <a:pt x="1750" y="110"/>
                    <a:pt x="1357" y="461"/>
                  </a:cubicBezTo>
                  <a:cubicBezTo>
                    <a:pt x="281" y="1279"/>
                    <a:pt x="539" y="8813"/>
                    <a:pt x="453" y="16347"/>
                  </a:cubicBezTo>
                  <a:cubicBezTo>
                    <a:pt x="367" y="23880"/>
                    <a:pt x="367" y="41897"/>
                    <a:pt x="453" y="45406"/>
                  </a:cubicBezTo>
                  <a:cubicBezTo>
                    <a:pt x="539" y="49001"/>
                    <a:pt x="1" y="59118"/>
                    <a:pt x="819" y="60388"/>
                  </a:cubicBezTo>
                  <a:cubicBezTo>
                    <a:pt x="1516" y="61284"/>
                    <a:pt x="7543" y="61387"/>
                    <a:pt x="11368" y="61387"/>
                  </a:cubicBezTo>
                  <a:cubicBezTo>
                    <a:pt x="12501" y="61387"/>
                    <a:pt x="13441" y="61378"/>
                    <a:pt x="13992" y="61378"/>
                  </a:cubicBezTo>
                  <a:cubicBezTo>
                    <a:pt x="15172" y="61378"/>
                    <a:pt x="17864" y="61418"/>
                    <a:pt x="20632" y="61418"/>
                  </a:cubicBezTo>
                  <a:cubicBezTo>
                    <a:pt x="23572" y="61418"/>
                    <a:pt x="26598" y="61373"/>
                    <a:pt x="27984" y="61184"/>
                  </a:cubicBezTo>
                  <a:cubicBezTo>
                    <a:pt x="28436" y="61141"/>
                    <a:pt x="29222" y="61119"/>
                    <a:pt x="30220" y="61119"/>
                  </a:cubicBezTo>
                  <a:cubicBezTo>
                    <a:pt x="31218" y="61119"/>
                    <a:pt x="32429" y="61141"/>
                    <a:pt x="33731" y="61184"/>
                  </a:cubicBezTo>
                  <a:cubicBezTo>
                    <a:pt x="38661" y="61184"/>
                    <a:pt x="44860" y="61184"/>
                    <a:pt x="45312" y="60474"/>
                  </a:cubicBezTo>
                  <a:cubicBezTo>
                    <a:pt x="46022" y="59311"/>
                    <a:pt x="45936" y="48635"/>
                    <a:pt x="45936" y="42629"/>
                  </a:cubicBezTo>
                  <a:cubicBezTo>
                    <a:pt x="45850" y="34643"/>
                    <a:pt x="46194" y="23601"/>
                    <a:pt x="46281" y="18047"/>
                  </a:cubicBezTo>
                  <a:cubicBezTo>
                    <a:pt x="46388" y="12407"/>
                    <a:pt x="46108" y="1193"/>
                    <a:pt x="45570" y="461"/>
                  </a:cubicBezTo>
                  <a:cubicBezTo>
                    <a:pt x="45314" y="134"/>
                    <a:pt x="42472" y="17"/>
                    <a:pt x="38906" y="17"/>
                  </a:cubicBezTo>
                  <a:cubicBezTo>
                    <a:pt x="33785" y="17"/>
                    <a:pt x="27172" y="258"/>
                    <a:pt x="24583" y="461"/>
                  </a:cubicBezTo>
                  <a:cubicBezTo>
                    <a:pt x="24243" y="482"/>
                    <a:pt x="23817" y="492"/>
                    <a:pt x="23320" y="492"/>
                  </a:cubicBezTo>
                  <a:cubicBezTo>
                    <a:pt x="21333" y="492"/>
                    <a:pt x="18220" y="340"/>
                    <a:pt x="14983" y="203"/>
                  </a:cubicBezTo>
                  <a:cubicBezTo>
                    <a:pt x="11856" y="115"/>
                    <a:pt x="8609" y="1"/>
                    <a:pt x="6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40"/>
            <p:cNvGrpSpPr/>
            <p:nvPr/>
          </p:nvGrpSpPr>
          <p:grpSpPr>
            <a:xfrm>
              <a:off x="4461939" y="4498030"/>
              <a:ext cx="262929" cy="147632"/>
              <a:chOff x="1546875" y="4649825"/>
              <a:chExt cx="373425" cy="209675"/>
            </a:xfrm>
          </p:grpSpPr>
          <p:sp>
            <p:nvSpPr>
              <p:cNvPr id="1567" name="Google Shape;1567;p40"/>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8" name="Google Shape;1568;p40"/>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70" name="Google Shape;1570;p40"/>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71" name="Google Shape;1571;p40"/>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1572" name="Google Shape;1572;p40"/>
          <p:cNvSpPr txBox="1">
            <a:spLocks noGrp="1"/>
          </p:cNvSpPr>
          <p:nvPr>
            <p:ph type="title"/>
          </p:nvPr>
        </p:nvSpPr>
        <p:spPr>
          <a:xfrm>
            <a:off x="2373386" y="571894"/>
            <a:ext cx="4734359"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bg1"/>
                </a:solidFill>
              </a:rPr>
              <a:t>Kaplan-Meier </a:t>
            </a:r>
            <a:r>
              <a:rPr lang="en" dirty="0" smtClean="0">
                <a:solidFill>
                  <a:schemeClr val="bg1"/>
                </a:solidFill>
              </a:rPr>
              <a:t>vs Cox</a:t>
            </a:r>
            <a:endParaRPr dirty="0">
              <a:solidFill>
                <a:schemeClr val="bg1"/>
              </a:solidFill>
            </a:endParaRPr>
          </a:p>
        </p:txBody>
      </p:sp>
      <p:sp>
        <p:nvSpPr>
          <p:cNvPr id="1575" name="Google Shape;1575;p40"/>
          <p:cNvSpPr txBox="1"/>
          <p:nvPr/>
        </p:nvSpPr>
        <p:spPr>
          <a:xfrm flipH="1">
            <a:off x="5787672" y="1985000"/>
            <a:ext cx="2483187" cy="398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solidFill>
                  <a:schemeClr val="dk1"/>
                </a:solidFill>
                <a:latin typeface="Fira Sans Extra Condensed"/>
                <a:ea typeface="Fira Sans Extra Condensed"/>
                <a:cs typeface="Fira Sans Extra Condensed"/>
                <a:sym typeface="Fira Sans Extra Condensed"/>
              </a:rPr>
              <a:t>Categoric &amp;/or Numeric</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576" name="Google Shape;1576;p40"/>
          <p:cNvSpPr/>
          <p:nvPr/>
        </p:nvSpPr>
        <p:spPr>
          <a:xfrm flipH="1">
            <a:off x="5480912" y="2010337"/>
            <a:ext cx="353400" cy="35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txBox="1"/>
          <p:nvPr/>
        </p:nvSpPr>
        <p:spPr>
          <a:xfrm flipH="1">
            <a:off x="5422663" y="2109988"/>
            <a:ext cx="469200" cy="1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01</a:t>
            </a:r>
            <a:endParaRPr b="1">
              <a:solidFill>
                <a:srgbClr val="FFFFFF"/>
              </a:solidFill>
              <a:latin typeface="Fira Sans"/>
              <a:ea typeface="Fira Sans"/>
              <a:cs typeface="Fira Sans"/>
              <a:sym typeface="Fira Sans"/>
            </a:endParaRPr>
          </a:p>
        </p:txBody>
      </p:sp>
      <p:sp>
        <p:nvSpPr>
          <p:cNvPr id="1579" name="Google Shape;1579;p40"/>
          <p:cNvSpPr txBox="1"/>
          <p:nvPr/>
        </p:nvSpPr>
        <p:spPr>
          <a:xfrm flipH="1">
            <a:off x="5891886" y="2972200"/>
            <a:ext cx="1998278" cy="2704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smtClean="0">
                <a:solidFill>
                  <a:schemeClr val="dk1"/>
                </a:solidFill>
                <a:latin typeface="Fira Sans Extra Condensed"/>
                <a:ea typeface="Fira Sans Extra Condensed"/>
                <a:cs typeface="Fira Sans Extra Condensed"/>
                <a:sym typeface="Fira Sans Extra Condensed"/>
              </a:rPr>
              <a:t>Semi-Parametric</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580" name="Google Shape;1580;p40"/>
          <p:cNvSpPr/>
          <p:nvPr/>
        </p:nvSpPr>
        <p:spPr>
          <a:xfrm flipH="1">
            <a:off x="5480912" y="2983500"/>
            <a:ext cx="353400" cy="35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0"/>
          <p:cNvSpPr txBox="1"/>
          <p:nvPr/>
        </p:nvSpPr>
        <p:spPr>
          <a:xfrm flipH="1">
            <a:off x="5422663" y="3083150"/>
            <a:ext cx="469200" cy="1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02</a:t>
            </a:r>
            <a:endParaRPr b="1">
              <a:solidFill>
                <a:srgbClr val="FFFFFF"/>
              </a:solidFill>
              <a:latin typeface="Fira Sans"/>
              <a:ea typeface="Fira Sans"/>
              <a:cs typeface="Fira Sans"/>
              <a:sym typeface="Fira Sans"/>
            </a:endParaRPr>
          </a:p>
        </p:txBody>
      </p:sp>
      <p:sp>
        <p:nvSpPr>
          <p:cNvPr id="1586" name="Google Shape;1586;p40"/>
          <p:cNvSpPr txBox="1"/>
          <p:nvPr/>
        </p:nvSpPr>
        <p:spPr>
          <a:xfrm>
            <a:off x="1486639" y="4379063"/>
            <a:ext cx="2099583"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bg1"/>
                </a:solidFill>
                <a:latin typeface="Fira Sans Extra Condensed"/>
                <a:ea typeface="Fira Sans Extra Condensed"/>
                <a:cs typeface="Fira Sans Extra Condensed"/>
                <a:sym typeface="Fira Sans Extra Condensed"/>
              </a:rPr>
              <a:t>KM Limitations</a:t>
            </a:r>
            <a:endParaRPr sz="1800" b="1" dirty="0">
              <a:solidFill>
                <a:schemeClr val="bg1"/>
              </a:solidFill>
              <a:latin typeface="Fira Sans Extra Condensed"/>
              <a:ea typeface="Fira Sans Extra Condensed"/>
              <a:cs typeface="Fira Sans Extra Condensed"/>
              <a:sym typeface="Fira Sans Extra Condensed"/>
            </a:endParaRPr>
          </a:p>
        </p:txBody>
      </p:sp>
      <p:sp>
        <p:nvSpPr>
          <p:cNvPr id="1587" name="Google Shape;1587;p40"/>
          <p:cNvSpPr txBox="1"/>
          <p:nvPr/>
        </p:nvSpPr>
        <p:spPr>
          <a:xfrm flipH="1">
            <a:off x="1403395" y="1979782"/>
            <a:ext cx="2454922" cy="456600"/>
          </a:xfrm>
          <a:prstGeom prst="rect">
            <a:avLst/>
          </a:prstGeom>
          <a:noFill/>
          <a:ln>
            <a:noFill/>
          </a:ln>
        </p:spPr>
        <p:txBody>
          <a:bodyPr spcFirstLastPara="1" wrap="square" lIns="91425" tIns="91425" rIns="91425" bIns="91425" anchor="ctr" anchorCtr="0">
            <a:noAutofit/>
          </a:bodyPr>
          <a:lstStyle/>
          <a:p>
            <a:pPr lvl="0" algn="ctr"/>
            <a:r>
              <a:rPr lang="en-US" sz="1000" dirty="0"/>
              <a:t>Can’t incorporate numeric explanatory variables, it can only incorporate categorical X’s</a:t>
            </a:r>
          </a:p>
        </p:txBody>
      </p:sp>
      <p:sp>
        <p:nvSpPr>
          <p:cNvPr id="1588" name="Google Shape;1588;p40"/>
          <p:cNvSpPr txBox="1"/>
          <p:nvPr/>
        </p:nvSpPr>
        <p:spPr>
          <a:xfrm flipH="1">
            <a:off x="1915438" y="1476106"/>
            <a:ext cx="1854830" cy="464637"/>
          </a:xfrm>
          <a:prstGeom prst="rect">
            <a:avLst/>
          </a:prstGeom>
          <a:noFill/>
          <a:ln>
            <a:noFill/>
          </a:ln>
        </p:spPr>
        <p:txBody>
          <a:bodyPr spcFirstLastPara="1" wrap="square" lIns="91425" tIns="91425" rIns="91425" bIns="91425" anchor="ctr" anchorCtr="0">
            <a:noAutofit/>
          </a:bodyPr>
          <a:lstStyle/>
          <a:p>
            <a:pPr lvl="0"/>
            <a:r>
              <a:rPr lang="en-US" sz="1600" b="1" dirty="0">
                <a:solidFill>
                  <a:schemeClr val="dk1"/>
                </a:solidFill>
                <a:latin typeface="Fira Sans Extra Condensed"/>
                <a:ea typeface="Fira Sans Extra Condensed"/>
                <a:cs typeface="Fira Sans Extra Condensed"/>
                <a:sym typeface="Fira Sans Extra Condensed"/>
              </a:rPr>
              <a:t>Only </a:t>
            </a:r>
            <a:r>
              <a:rPr lang="en-US" sz="1600" b="1" dirty="0" smtClean="0">
                <a:solidFill>
                  <a:schemeClr val="dk1"/>
                </a:solidFill>
                <a:latin typeface="Fira Sans Extra Condensed"/>
                <a:ea typeface="Fira Sans Extra Condensed"/>
                <a:cs typeface="Fira Sans Extra Condensed"/>
                <a:sym typeface="Fira Sans Extra Condensed"/>
              </a:rPr>
              <a:t>Categorical</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589" name="Google Shape;1589;p40"/>
          <p:cNvSpPr/>
          <p:nvPr/>
        </p:nvSpPr>
        <p:spPr>
          <a:xfrm flipH="1">
            <a:off x="1544887" y="1519837"/>
            <a:ext cx="353400" cy="35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0"/>
          <p:cNvSpPr txBox="1"/>
          <p:nvPr/>
        </p:nvSpPr>
        <p:spPr>
          <a:xfrm flipH="1">
            <a:off x="1486638" y="1619488"/>
            <a:ext cx="469200" cy="1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01</a:t>
            </a:r>
            <a:endParaRPr b="1">
              <a:solidFill>
                <a:srgbClr val="FFFFFF"/>
              </a:solidFill>
              <a:latin typeface="Fira Sans"/>
              <a:ea typeface="Fira Sans"/>
              <a:cs typeface="Fira Sans"/>
              <a:sym typeface="Fira Sans"/>
            </a:endParaRPr>
          </a:p>
        </p:txBody>
      </p:sp>
      <p:sp>
        <p:nvSpPr>
          <p:cNvPr id="1592" name="Google Shape;1592;p40"/>
          <p:cNvSpPr txBox="1"/>
          <p:nvPr/>
        </p:nvSpPr>
        <p:spPr>
          <a:xfrm flipH="1">
            <a:off x="1988346" y="2579526"/>
            <a:ext cx="1101218" cy="208818"/>
          </a:xfrm>
          <a:prstGeom prst="rect">
            <a:avLst/>
          </a:prstGeom>
          <a:noFill/>
          <a:ln>
            <a:noFill/>
          </a:ln>
        </p:spPr>
        <p:txBody>
          <a:bodyPr spcFirstLastPara="1" wrap="square" lIns="91425" tIns="91425" rIns="91425" bIns="91425" anchor="ctr" anchorCtr="0">
            <a:noAutofit/>
          </a:bodyPr>
          <a:lstStyle/>
          <a:p>
            <a:pPr lvl="0"/>
            <a:r>
              <a:rPr lang="en-US" sz="1600" b="1" dirty="0" smtClean="0">
                <a:solidFill>
                  <a:schemeClr val="dk1"/>
                </a:solidFill>
                <a:latin typeface="Fira Sans Extra Condensed"/>
                <a:ea typeface="Fira Sans Extra Condensed"/>
                <a:cs typeface="Fira Sans Extra Condensed"/>
                <a:sym typeface="Fira Sans Extra Condensed"/>
              </a:rPr>
              <a:t>Less X’s</a:t>
            </a:r>
            <a:endParaRPr lang="en-US" sz="1600" b="1" dirty="0">
              <a:solidFill>
                <a:schemeClr val="dk1"/>
              </a:solidFill>
              <a:latin typeface="Fira Sans Extra Condensed"/>
              <a:ea typeface="Fira Sans Extra Condensed"/>
              <a:cs typeface="Fira Sans Extra Condensed"/>
              <a:sym typeface="Fira Sans Extra Condensed"/>
            </a:endParaRPr>
          </a:p>
        </p:txBody>
      </p:sp>
      <p:sp>
        <p:nvSpPr>
          <p:cNvPr id="1593" name="Google Shape;1593;p40"/>
          <p:cNvSpPr/>
          <p:nvPr/>
        </p:nvSpPr>
        <p:spPr>
          <a:xfrm flipH="1">
            <a:off x="1544887" y="2493000"/>
            <a:ext cx="353400" cy="35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txBox="1"/>
          <p:nvPr/>
        </p:nvSpPr>
        <p:spPr>
          <a:xfrm flipH="1">
            <a:off x="1486638" y="2592650"/>
            <a:ext cx="469200" cy="1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Fira Sans"/>
                <a:ea typeface="Fira Sans"/>
                <a:cs typeface="Fira Sans"/>
                <a:sym typeface="Fira Sans"/>
              </a:rPr>
              <a:t>02</a:t>
            </a:r>
            <a:endParaRPr b="1" dirty="0">
              <a:solidFill>
                <a:srgbClr val="FFFFFF"/>
              </a:solidFill>
              <a:latin typeface="Fira Sans"/>
              <a:ea typeface="Fira Sans"/>
              <a:cs typeface="Fira Sans"/>
              <a:sym typeface="Fira Sans"/>
            </a:endParaRPr>
          </a:p>
        </p:txBody>
      </p:sp>
      <p:sp>
        <p:nvSpPr>
          <p:cNvPr id="1596" name="Google Shape;1596;p40"/>
          <p:cNvSpPr txBox="1"/>
          <p:nvPr/>
        </p:nvSpPr>
        <p:spPr>
          <a:xfrm flipH="1">
            <a:off x="1924514" y="3299265"/>
            <a:ext cx="1814432" cy="344493"/>
          </a:xfrm>
          <a:prstGeom prst="rect">
            <a:avLst/>
          </a:prstGeom>
          <a:noFill/>
          <a:ln>
            <a:noFill/>
          </a:ln>
        </p:spPr>
        <p:txBody>
          <a:bodyPr spcFirstLastPara="1" wrap="square" lIns="91425" tIns="91425" rIns="91425" bIns="91425" anchor="ctr" anchorCtr="0">
            <a:noAutofit/>
          </a:bodyPr>
          <a:lstStyle/>
          <a:p>
            <a:pPr lvl="0"/>
            <a:r>
              <a:rPr lang="en-US" sz="1600" b="1" dirty="0" smtClean="0">
                <a:solidFill>
                  <a:schemeClr val="dk1"/>
                </a:solidFill>
                <a:latin typeface="Fira Sans Extra Condensed"/>
                <a:ea typeface="Fira Sans Extra Condensed"/>
                <a:cs typeface="Fira Sans Extra Condensed"/>
                <a:sym typeface="Fira Sans Extra Condensed"/>
              </a:rPr>
              <a:t>Non-parametric</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597" name="Google Shape;1597;p40"/>
          <p:cNvSpPr/>
          <p:nvPr/>
        </p:nvSpPr>
        <p:spPr>
          <a:xfrm flipH="1">
            <a:off x="1513565" y="3242648"/>
            <a:ext cx="353400" cy="352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txBox="1"/>
          <p:nvPr/>
        </p:nvSpPr>
        <p:spPr>
          <a:xfrm flipH="1">
            <a:off x="1455316" y="3342299"/>
            <a:ext cx="469200" cy="15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Fira Sans"/>
                <a:ea typeface="Fira Sans"/>
                <a:cs typeface="Fira Sans"/>
                <a:sym typeface="Fira Sans"/>
              </a:rPr>
              <a:t>03</a:t>
            </a:r>
            <a:endParaRPr b="1">
              <a:solidFill>
                <a:srgbClr val="FFFFFF"/>
              </a:solidFill>
              <a:latin typeface="Fira Sans"/>
              <a:ea typeface="Fira Sans"/>
              <a:cs typeface="Fira Sans"/>
              <a:sym typeface="Fira Sans"/>
            </a:endParaRPr>
          </a:p>
        </p:txBody>
      </p:sp>
      <p:sp>
        <p:nvSpPr>
          <p:cNvPr id="1599" name="Google Shape;1599;p40"/>
          <p:cNvSpPr txBox="1"/>
          <p:nvPr/>
        </p:nvSpPr>
        <p:spPr>
          <a:xfrm>
            <a:off x="5633565" y="1479851"/>
            <a:ext cx="1649224" cy="22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bg1"/>
                </a:solidFill>
                <a:latin typeface="Fira Sans Extra Condensed"/>
                <a:ea typeface="Fira Sans Extra Condensed"/>
                <a:cs typeface="Fira Sans Extra Condensed"/>
                <a:sym typeface="Fira Sans Extra Condensed"/>
              </a:rPr>
              <a:t>Cox Model</a:t>
            </a:r>
            <a:endParaRPr sz="1800" b="1" dirty="0">
              <a:solidFill>
                <a:schemeClr val="bg1"/>
              </a:solidFill>
              <a:latin typeface="Fira Sans Extra Condensed"/>
              <a:ea typeface="Fira Sans Extra Condensed"/>
              <a:cs typeface="Fira Sans Extra Condensed"/>
              <a:sym typeface="Fira Sans Extra Condensed"/>
            </a:endParaRPr>
          </a:p>
        </p:txBody>
      </p:sp>
      <p:sp>
        <p:nvSpPr>
          <p:cNvPr id="51" name="Google Shape;10363;p67"/>
          <p:cNvSpPr/>
          <p:nvPr/>
        </p:nvSpPr>
        <p:spPr>
          <a:xfrm>
            <a:off x="4538478" y="1384285"/>
            <a:ext cx="289009" cy="35283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0411;p67"/>
          <p:cNvGrpSpPr/>
          <p:nvPr/>
        </p:nvGrpSpPr>
        <p:grpSpPr>
          <a:xfrm>
            <a:off x="3792517" y="4315308"/>
            <a:ext cx="315307" cy="351910"/>
            <a:chOff x="-23962425" y="3519475"/>
            <a:chExt cx="264675" cy="295400"/>
          </a:xfrm>
          <a:solidFill>
            <a:schemeClr val="tx2">
              <a:lumMod val="50000"/>
            </a:schemeClr>
          </a:solidFill>
        </p:grpSpPr>
        <p:sp>
          <p:nvSpPr>
            <p:cNvPr id="53" name="Google Shape;10412;p67"/>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13;p67"/>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0447;p67"/>
          <p:cNvSpPr/>
          <p:nvPr/>
        </p:nvSpPr>
        <p:spPr>
          <a:xfrm>
            <a:off x="4187454" y="4329086"/>
            <a:ext cx="356586" cy="353876"/>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10473;p67"/>
          <p:cNvGrpSpPr/>
          <p:nvPr/>
        </p:nvGrpSpPr>
        <p:grpSpPr>
          <a:xfrm>
            <a:off x="4975588" y="1395971"/>
            <a:ext cx="352803" cy="352803"/>
            <a:chOff x="-23245675" y="3148525"/>
            <a:chExt cx="296150" cy="296150"/>
          </a:xfrm>
          <a:solidFill>
            <a:schemeClr val="bg1"/>
          </a:solidFill>
        </p:grpSpPr>
        <p:sp>
          <p:nvSpPr>
            <p:cNvPr id="57" name="Google Shape;10474;p67"/>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475;p67"/>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476;p67"/>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2503;p36"/>
          <p:cNvSpPr/>
          <p:nvPr/>
        </p:nvSpPr>
        <p:spPr>
          <a:xfrm rot="5400000">
            <a:off x="1575461" y="553060"/>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06;p36"/>
          <p:cNvSpPr txBox="1">
            <a:spLocks/>
          </p:cNvSpPr>
          <p:nvPr/>
        </p:nvSpPr>
        <p:spPr>
          <a:xfrm>
            <a:off x="1395373" y="698413"/>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02</a:t>
            </a:r>
            <a:endParaRPr lang="en" sz="1200" dirty="0">
              <a:solidFill>
                <a:schemeClr val="lt1"/>
              </a:solidFill>
              <a:latin typeface="Orbitron Regular"/>
              <a:ea typeface="Orbitron Regular"/>
              <a:cs typeface="Orbitron Regular"/>
              <a:sym typeface="Orbitron Regular"/>
            </a:endParaRPr>
          </a:p>
        </p:txBody>
      </p:sp>
      <p:sp>
        <p:nvSpPr>
          <p:cNvPr id="62" name="Google Shape;1587;p40"/>
          <p:cNvSpPr txBox="1"/>
          <p:nvPr/>
        </p:nvSpPr>
        <p:spPr>
          <a:xfrm flipH="1">
            <a:off x="1421648" y="2797219"/>
            <a:ext cx="2454922" cy="456600"/>
          </a:xfrm>
          <a:prstGeom prst="rect">
            <a:avLst/>
          </a:prstGeom>
          <a:noFill/>
          <a:ln>
            <a:noFill/>
          </a:ln>
        </p:spPr>
        <p:txBody>
          <a:bodyPr spcFirstLastPara="1" wrap="square" lIns="91425" tIns="91425" rIns="91425" bIns="91425" anchor="ctr" anchorCtr="0">
            <a:noAutofit/>
          </a:bodyPr>
          <a:lstStyle/>
          <a:p>
            <a:pPr lvl="0" algn="ctr"/>
            <a:r>
              <a:rPr lang="en-US" sz="1000" dirty="0"/>
              <a:t>Can’t include many X’s because need a new line for each group</a:t>
            </a:r>
          </a:p>
        </p:txBody>
      </p:sp>
      <p:sp>
        <p:nvSpPr>
          <p:cNvPr id="63" name="Google Shape;1587;p40"/>
          <p:cNvSpPr txBox="1"/>
          <p:nvPr/>
        </p:nvSpPr>
        <p:spPr>
          <a:xfrm flipH="1">
            <a:off x="1455316" y="3607581"/>
            <a:ext cx="2454922" cy="456600"/>
          </a:xfrm>
          <a:prstGeom prst="rect">
            <a:avLst/>
          </a:prstGeom>
          <a:noFill/>
          <a:ln>
            <a:noFill/>
          </a:ln>
        </p:spPr>
        <p:txBody>
          <a:bodyPr spcFirstLastPara="1" wrap="square" lIns="91425" tIns="91425" rIns="91425" bIns="91425" anchor="ctr" anchorCtr="0">
            <a:noAutofit/>
          </a:bodyPr>
          <a:lstStyle/>
          <a:p>
            <a:pPr lvl="0" algn="ctr"/>
            <a:r>
              <a:rPr lang="en-US" sz="1000" dirty="0"/>
              <a:t>Since non-parametric, no simple form to summarize relationship (e.g. no slope b)</a:t>
            </a:r>
          </a:p>
        </p:txBody>
      </p:sp>
      <p:sp>
        <p:nvSpPr>
          <p:cNvPr id="64" name="Google Shape;1587;p40"/>
          <p:cNvSpPr txBox="1"/>
          <p:nvPr/>
        </p:nvSpPr>
        <p:spPr>
          <a:xfrm flipH="1">
            <a:off x="5686200" y="2368744"/>
            <a:ext cx="2454922" cy="456600"/>
          </a:xfrm>
          <a:prstGeom prst="rect">
            <a:avLst/>
          </a:prstGeom>
          <a:noFill/>
          <a:ln>
            <a:noFill/>
          </a:ln>
        </p:spPr>
        <p:txBody>
          <a:bodyPr spcFirstLastPara="1" wrap="square" lIns="91425" tIns="91425" rIns="91425" bIns="91425" anchor="ctr" anchorCtr="0">
            <a:noAutofit/>
          </a:bodyPr>
          <a:lstStyle/>
          <a:p>
            <a:pPr lvl="0" algn="ctr"/>
            <a:r>
              <a:rPr lang="en-US" sz="1000" dirty="0" smtClean="0"/>
              <a:t>Can </a:t>
            </a:r>
            <a:r>
              <a:rPr lang="en-US" sz="1000" dirty="0"/>
              <a:t>incorporate </a:t>
            </a:r>
            <a:r>
              <a:rPr lang="en-US" sz="1000" dirty="0" smtClean="0"/>
              <a:t>more explanatory variables (including any mix of numeric and/or categorical X’s)</a:t>
            </a:r>
            <a:endParaRPr lang="en-US" sz="1000" dirty="0"/>
          </a:p>
        </p:txBody>
      </p:sp>
      <p:sp>
        <p:nvSpPr>
          <p:cNvPr id="65" name="Google Shape;1587;p40"/>
          <p:cNvSpPr txBox="1"/>
          <p:nvPr/>
        </p:nvSpPr>
        <p:spPr>
          <a:xfrm flipH="1">
            <a:off x="5635790" y="3263563"/>
            <a:ext cx="2454922" cy="456600"/>
          </a:xfrm>
          <a:prstGeom prst="rect">
            <a:avLst/>
          </a:prstGeom>
          <a:noFill/>
          <a:ln>
            <a:noFill/>
          </a:ln>
        </p:spPr>
        <p:txBody>
          <a:bodyPr spcFirstLastPara="1" wrap="square" lIns="91425" tIns="91425" rIns="91425" bIns="91425" anchor="ctr" anchorCtr="0">
            <a:noAutofit/>
          </a:bodyPr>
          <a:lstStyle/>
          <a:p>
            <a:pPr lvl="0" algn="ctr"/>
            <a:r>
              <a:rPr lang="en-US" sz="1000" dirty="0" smtClean="0"/>
              <a:t>Semi-parametric, doesn’t assume a constant hazard (hazard can change over time )</a:t>
            </a:r>
            <a:endParaRPr lang="en-US" sz="1000" dirty="0"/>
          </a:p>
        </p:txBody>
      </p:sp>
      <p:sp>
        <p:nvSpPr>
          <p:cNvPr id="66" name="Google Shape;1587;p40"/>
          <p:cNvSpPr txBox="1"/>
          <p:nvPr/>
        </p:nvSpPr>
        <p:spPr>
          <a:xfrm flipH="1">
            <a:off x="5514203" y="3817187"/>
            <a:ext cx="2454922" cy="456600"/>
          </a:xfrm>
          <a:prstGeom prst="rect">
            <a:avLst/>
          </a:prstGeom>
          <a:noFill/>
          <a:ln>
            <a:noFill/>
          </a:ln>
        </p:spPr>
        <p:txBody>
          <a:bodyPr spcFirstLastPara="1" wrap="square" lIns="91425" tIns="91425" rIns="91425" bIns="91425" anchor="ctr" anchorCtr="0">
            <a:noAutofit/>
          </a:bodyPr>
          <a:lstStyle/>
          <a:p>
            <a:pPr lvl="0" algn="ctr"/>
            <a:r>
              <a:rPr lang="en-US" sz="1100" dirty="0" smtClean="0"/>
              <a:t>Log [h(t)/h0(t)] = b1x1 + … + bpxp</a:t>
            </a:r>
            <a:endParaRPr lang="en-US" sz="1100" dirty="0"/>
          </a:p>
        </p:txBody>
      </p:sp>
    </p:spTree>
    <p:extLst>
      <p:ext uri="{BB962C8B-B14F-4D97-AF65-F5344CB8AC3E}">
        <p14:creationId xmlns:p14="http://schemas.microsoft.com/office/powerpoint/2010/main" val="2735506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36"/>
          <p:cNvSpPr/>
          <p:nvPr/>
        </p:nvSpPr>
        <p:spPr>
          <a:xfrm rot="5400000">
            <a:off x="3661955" y="966680"/>
            <a:ext cx="1820026" cy="210139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6"/>
          <p:cNvSpPr txBox="1">
            <a:spLocks noGrp="1"/>
          </p:cNvSpPr>
          <p:nvPr>
            <p:ph type="title"/>
          </p:nvPr>
        </p:nvSpPr>
        <p:spPr>
          <a:xfrm>
            <a:off x="2100750" y="3031263"/>
            <a:ext cx="4942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a:t>
            </a:r>
            <a:endParaRPr dirty="0"/>
          </a:p>
        </p:txBody>
      </p:sp>
      <p:sp>
        <p:nvSpPr>
          <p:cNvPr id="2506" name="Google Shape;2506;p36"/>
          <p:cNvSpPr txBox="1">
            <a:spLocks noGrp="1"/>
          </p:cNvSpPr>
          <p:nvPr>
            <p:ph type="title" idx="2"/>
          </p:nvPr>
        </p:nvSpPr>
        <p:spPr>
          <a:xfrm>
            <a:off x="2913900" y="1536963"/>
            <a:ext cx="33162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731805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35"/>
          <p:cNvSpPr txBox="1">
            <a:spLocks noGrp="1"/>
          </p:cNvSpPr>
          <p:nvPr>
            <p:ph type="title" idx="15"/>
          </p:nvPr>
        </p:nvSpPr>
        <p:spPr>
          <a:xfrm>
            <a:off x="1681577" y="141304"/>
            <a:ext cx="5443500" cy="55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accent6"/>
                </a:solidFill>
              </a:rPr>
              <a:t>Covariates</a:t>
            </a:r>
            <a:endParaRPr dirty="0">
              <a:solidFill>
                <a:schemeClr val="accent6"/>
              </a:solidFill>
            </a:endParaRPr>
          </a:p>
        </p:txBody>
      </p:sp>
      <p:sp>
        <p:nvSpPr>
          <p:cNvPr id="2497" name="Google Shape;2497;p35"/>
          <p:cNvSpPr txBox="1">
            <a:spLocks noGrp="1"/>
          </p:cNvSpPr>
          <p:nvPr>
            <p:ph type="title" idx="13"/>
          </p:nvPr>
        </p:nvSpPr>
        <p:spPr>
          <a:xfrm>
            <a:off x="166255" y="2019488"/>
            <a:ext cx="1218714" cy="385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1. </a:t>
            </a:r>
            <a:r>
              <a:rPr lang="en" sz="1200" b="1" dirty="0" smtClean="0"/>
              <a:t>Survival</a:t>
            </a:r>
            <a:endParaRPr sz="1400" b="1" dirty="0"/>
          </a:p>
        </p:txBody>
      </p:sp>
      <p:sp>
        <p:nvSpPr>
          <p:cNvPr id="2498" name="Google Shape;2498;p35"/>
          <p:cNvSpPr txBox="1">
            <a:spLocks noGrp="1"/>
          </p:cNvSpPr>
          <p:nvPr>
            <p:ph type="subTitle" idx="14"/>
          </p:nvPr>
        </p:nvSpPr>
        <p:spPr>
          <a:xfrm>
            <a:off x="1176477" y="2069764"/>
            <a:ext cx="7967523" cy="611937"/>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T</a:t>
            </a:r>
            <a:r>
              <a:rPr lang="en-US" sz="1000" dirty="0" smtClean="0"/>
              <a:t>he </a:t>
            </a:r>
            <a:r>
              <a:rPr lang="en-US" sz="1000" dirty="0"/>
              <a:t>number of months patient survived (has survived, if patient is still alive). Because all the patients had their heart attacks at different times, it is possible that some patients have survived less than one year but they are still alive. </a:t>
            </a:r>
            <a:r>
              <a:rPr lang="en-US" sz="1000" dirty="0" smtClean="0"/>
              <a:t>Such </a:t>
            </a:r>
            <a:r>
              <a:rPr lang="en-US" sz="1000" dirty="0"/>
              <a:t>patients cannot be used for the prediction task mentioned above.</a:t>
            </a:r>
            <a:endParaRPr sz="1000" dirty="0"/>
          </a:p>
        </p:txBody>
      </p:sp>
      <p:sp>
        <p:nvSpPr>
          <p:cNvPr id="15" name="Google Shape;2503;p36"/>
          <p:cNvSpPr/>
          <p:nvPr/>
        </p:nvSpPr>
        <p:spPr>
          <a:xfrm rot="5400000">
            <a:off x="594810" y="78097"/>
            <a:ext cx="456118" cy="517266"/>
          </a:xfrm>
          <a:custGeom>
            <a:avLst/>
            <a:gdLst/>
            <a:ahLst/>
            <a:cxnLst/>
            <a:rect l="l" t="t" r="r" b="b"/>
            <a:pathLst>
              <a:path w="24800" h="28634" extrusionOk="0">
                <a:moveTo>
                  <a:pt x="12400" y="0"/>
                </a:moveTo>
                <a:lnTo>
                  <a:pt x="1" y="7158"/>
                </a:lnTo>
                <a:lnTo>
                  <a:pt x="1" y="21475"/>
                </a:lnTo>
                <a:lnTo>
                  <a:pt x="12400" y="28633"/>
                </a:lnTo>
                <a:lnTo>
                  <a:pt x="24799" y="21475"/>
                </a:lnTo>
                <a:lnTo>
                  <a:pt x="24799" y="7158"/>
                </a:lnTo>
                <a:lnTo>
                  <a:pt x="12400" y="0"/>
                </a:lnTo>
                <a:close/>
              </a:path>
            </a:pathLst>
          </a:custGeom>
          <a:solidFill>
            <a:srgbClr val="74AFCC">
              <a:alpha val="51110"/>
            </a:srgbClr>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6;p36"/>
          <p:cNvSpPr txBox="1">
            <a:spLocks/>
          </p:cNvSpPr>
          <p:nvPr/>
        </p:nvSpPr>
        <p:spPr>
          <a:xfrm>
            <a:off x="414722" y="223450"/>
            <a:ext cx="816294" cy="2408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lt1"/>
              </a:buClr>
              <a:buSzPts val="7200"/>
            </a:pPr>
            <a:r>
              <a:rPr lang="en" sz="1800" dirty="0" smtClean="0">
                <a:solidFill>
                  <a:schemeClr val="lt1"/>
                </a:solidFill>
                <a:latin typeface="Orbitron Regular"/>
                <a:ea typeface="Orbitron Regular"/>
                <a:cs typeface="Orbitron Regular"/>
                <a:sym typeface="Orbitron Regular"/>
              </a:rPr>
              <a:t>03</a:t>
            </a:r>
            <a:endParaRPr lang="en" sz="1200" dirty="0">
              <a:solidFill>
                <a:schemeClr val="lt1"/>
              </a:solidFill>
              <a:latin typeface="Orbitron Regular"/>
              <a:ea typeface="Orbitron Regular"/>
              <a:cs typeface="Orbitron Regular"/>
              <a:sym typeface="Orbitron Regul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537" y="715222"/>
            <a:ext cx="7198481" cy="1310754"/>
          </a:xfrm>
          <a:prstGeom prst="rect">
            <a:avLst/>
          </a:prstGeom>
          <a:ln>
            <a:noFill/>
          </a:ln>
          <a:effectLst>
            <a:outerShdw blurRad="292100" dist="139700" dir="2700000" algn="tl" rotWithShape="0">
              <a:srgbClr val="333333">
                <a:alpha val="65000"/>
              </a:srgbClr>
            </a:outerShdw>
          </a:effectLst>
        </p:spPr>
      </p:pic>
      <p:sp>
        <p:nvSpPr>
          <p:cNvPr id="35" name="Google Shape;2497;p35"/>
          <p:cNvSpPr txBox="1">
            <a:spLocks noGrp="1"/>
          </p:cNvSpPr>
          <p:nvPr>
            <p:ph type="title" idx="13"/>
          </p:nvPr>
        </p:nvSpPr>
        <p:spPr>
          <a:xfrm>
            <a:off x="106474" y="2488953"/>
            <a:ext cx="1070003" cy="385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2. </a:t>
            </a:r>
            <a:r>
              <a:rPr lang="en" sz="1200" b="1" dirty="0" smtClean="0"/>
              <a:t>Alive</a:t>
            </a:r>
            <a:endParaRPr sz="1400" b="1" dirty="0"/>
          </a:p>
        </p:txBody>
      </p:sp>
      <p:sp>
        <p:nvSpPr>
          <p:cNvPr id="36" name="Google Shape;2498;p35"/>
          <p:cNvSpPr txBox="1">
            <a:spLocks noGrp="1"/>
          </p:cNvSpPr>
          <p:nvPr>
            <p:ph type="subTitle" idx="14"/>
          </p:nvPr>
        </p:nvSpPr>
        <p:spPr>
          <a:xfrm>
            <a:off x="916674" y="2548188"/>
            <a:ext cx="4269527" cy="303691"/>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smtClean="0"/>
              <a:t>A </a:t>
            </a:r>
            <a:r>
              <a:rPr lang="en-US" sz="1000" dirty="0"/>
              <a:t>binary variable. 0=dead at end of survival period, 1 means still alive</a:t>
            </a:r>
            <a:endParaRPr sz="1000" dirty="0"/>
          </a:p>
        </p:txBody>
      </p:sp>
      <p:sp>
        <p:nvSpPr>
          <p:cNvPr id="41" name="Google Shape;2498;p35"/>
          <p:cNvSpPr txBox="1">
            <a:spLocks noGrp="1"/>
          </p:cNvSpPr>
          <p:nvPr>
            <p:ph type="subTitle" idx="14"/>
          </p:nvPr>
        </p:nvSpPr>
        <p:spPr>
          <a:xfrm>
            <a:off x="808483" y="2787284"/>
            <a:ext cx="4239173" cy="303691"/>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smtClean="0"/>
              <a:t>Age </a:t>
            </a:r>
            <a:r>
              <a:rPr lang="en-US" sz="1000" dirty="0"/>
              <a:t>in years when heart attack occurred</a:t>
            </a:r>
            <a:endParaRPr sz="1000" dirty="0"/>
          </a:p>
        </p:txBody>
      </p:sp>
      <p:sp>
        <p:nvSpPr>
          <p:cNvPr id="42" name="Google Shape;2497;p35"/>
          <p:cNvSpPr txBox="1">
            <a:spLocks noGrp="1"/>
          </p:cNvSpPr>
          <p:nvPr>
            <p:ph type="title" idx="13"/>
          </p:nvPr>
        </p:nvSpPr>
        <p:spPr>
          <a:xfrm>
            <a:off x="129292" y="2736053"/>
            <a:ext cx="914400" cy="385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t>3</a:t>
            </a:r>
            <a:r>
              <a:rPr lang="en" sz="1400" b="1" dirty="0" smtClean="0"/>
              <a:t>. </a:t>
            </a:r>
            <a:r>
              <a:rPr lang="en" sz="1200" b="1" dirty="0" smtClean="0"/>
              <a:t>Age</a:t>
            </a:r>
            <a:endParaRPr sz="1400" b="1" dirty="0"/>
          </a:p>
        </p:txBody>
      </p:sp>
      <p:sp>
        <p:nvSpPr>
          <p:cNvPr id="43" name="Google Shape;2498;p35"/>
          <p:cNvSpPr txBox="1">
            <a:spLocks noGrp="1"/>
          </p:cNvSpPr>
          <p:nvPr>
            <p:ph type="subTitle" idx="14"/>
          </p:nvPr>
        </p:nvSpPr>
        <p:spPr>
          <a:xfrm>
            <a:off x="2221646" y="3008279"/>
            <a:ext cx="6395882" cy="321792"/>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binary. Pericardial effusion is fluid around the heart. 0=no fluid, </a:t>
            </a:r>
            <a:r>
              <a:rPr lang="en-US" sz="1000" dirty="0" smtClean="0"/>
              <a:t>1=fluid (normal range between </a:t>
            </a:r>
            <a:r>
              <a:rPr lang="en-US" sz="1000" b="1" dirty="0" smtClean="0"/>
              <a:t>10-50</a:t>
            </a:r>
            <a:r>
              <a:rPr lang="en-US" sz="1000" dirty="0" smtClean="0"/>
              <a:t> ml )</a:t>
            </a:r>
            <a:endParaRPr sz="1000" dirty="0"/>
          </a:p>
        </p:txBody>
      </p:sp>
      <p:sp>
        <p:nvSpPr>
          <p:cNvPr id="44" name="Google Shape;2497;p35"/>
          <p:cNvSpPr txBox="1">
            <a:spLocks noGrp="1"/>
          </p:cNvSpPr>
          <p:nvPr>
            <p:ph type="title" idx="13"/>
          </p:nvPr>
        </p:nvSpPr>
        <p:spPr>
          <a:xfrm>
            <a:off x="166255" y="3023788"/>
            <a:ext cx="2219054" cy="3209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4. </a:t>
            </a:r>
            <a:r>
              <a:rPr lang="en" sz="1200" b="1" dirty="0" smtClean="0"/>
              <a:t>Pericardial-effusion</a:t>
            </a:r>
            <a:endParaRPr sz="1400" b="1" dirty="0"/>
          </a:p>
        </p:txBody>
      </p:sp>
      <p:sp>
        <p:nvSpPr>
          <p:cNvPr id="45" name="Google Shape;2498;p35"/>
          <p:cNvSpPr txBox="1">
            <a:spLocks noGrp="1"/>
          </p:cNvSpPr>
          <p:nvPr>
            <p:ph type="subTitle" idx="14"/>
          </p:nvPr>
        </p:nvSpPr>
        <p:spPr>
          <a:xfrm>
            <a:off x="2361194" y="3227962"/>
            <a:ext cx="6472205" cy="428687"/>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a measure of </a:t>
            </a:r>
            <a:r>
              <a:rPr lang="en-US" sz="1000" dirty="0" smtClean="0"/>
              <a:t>contractility (</a:t>
            </a:r>
            <a:r>
              <a:rPr lang="hy-AM" sz="1000" dirty="0" smtClean="0"/>
              <a:t>կծկողականություն</a:t>
            </a:r>
            <a:r>
              <a:rPr lang="en-US" sz="1000" dirty="0" smtClean="0"/>
              <a:t>) </a:t>
            </a:r>
            <a:r>
              <a:rPr lang="en-US" sz="1000" dirty="0"/>
              <a:t>around the heart </a:t>
            </a:r>
            <a:r>
              <a:rPr lang="en-US" sz="1000" b="1" dirty="0"/>
              <a:t>lower</a:t>
            </a:r>
            <a:r>
              <a:rPr lang="en-US" sz="1000" dirty="0"/>
              <a:t> </a:t>
            </a:r>
            <a:r>
              <a:rPr lang="en-US" sz="1000" b="1" dirty="0"/>
              <a:t>numbers</a:t>
            </a:r>
            <a:r>
              <a:rPr lang="en-US" sz="1000" dirty="0"/>
              <a:t> are increasingly </a:t>
            </a:r>
            <a:r>
              <a:rPr lang="en-US" sz="1000" b="1" dirty="0" smtClean="0"/>
              <a:t>abnormal (</a:t>
            </a:r>
            <a:r>
              <a:rPr lang="en-US" sz="1000" dirty="0" smtClean="0"/>
              <a:t>25-45% , normal value is mostly higher than 28%)</a:t>
            </a:r>
            <a:endParaRPr sz="1000" dirty="0"/>
          </a:p>
        </p:txBody>
      </p:sp>
      <p:sp>
        <p:nvSpPr>
          <p:cNvPr id="46" name="Google Shape;2497;p35"/>
          <p:cNvSpPr txBox="1">
            <a:spLocks noGrp="1"/>
          </p:cNvSpPr>
          <p:nvPr>
            <p:ph type="title" idx="13"/>
          </p:nvPr>
        </p:nvSpPr>
        <p:spPr>
          <a:xfrm>
            <a:off x="166254" y="3258897"/>
            <a:ext cx="2334491" cy="3062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t>5</a:t>
            </a:r>
            <a:r>
              <a:rPr lang="en" sz="1400" b="1" dirty="0" smtClean="0"/>
              <a:t>. </a:t>
            </a:r>
            <a:r>
              <a:rPr lang="en" sz="1200" b="1" dirty="0" smtClean="0"/>
              <a:t>Fractional-shortening</a:t>
            </a:r>
            <a:endParaRPr sz="1400" b="1" dirty="0"/>
          </a:p>
        </p:txBody>
      </p:sp>
      <p:sp>
        <p:nvSpPr>
          <p:cNvPr id="47" name="Google Shape;2498;p35"/>
          <p:cNvSpPr txBox="1">
            <a:spLocks noGrp="1"/>
          </p:cNvSpPr>
          <p:nvPr>
            <p:ph type="subTitle" idx="14"/>
          </p:nvPr>
        </p:nvSpPr>
        <p:spPr>
          <a:xfrm>
            <a:off x="941635" y="3556552"/>
            <a:ext cx="6858473" cy="303131"/>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smtClean="0"/>
              <a:t>E-point </a:t>
            </a:r>
            <a:r>
              <a:rPr lang="en-US" sz="1000" dirty="0"/>
              <a:t>septal separation, another measure of contractility. </a:t>
            </a:r>
            <a:r>
              <a:rPr lang="en-US" sz="1000" b="1" dirty="0"/>
              <a:t>Larger</a:t>
            </a:r>
            <a:r>
              <a:rPr lang="en-US" sz="1000" dirty="0"/>
              <a:t> </a:t>
            </a:r>
            <a:r>
              <a:rPr lang="en-US" sz="1000" b="1" dirty="0"/>
              <a:t>numbers</a:t>
            </a:r>
            <a:r>
              <a:rPr lang="en-US" sz="1000" dirty="0"/>
              <a:t> are increasingly </a:t>
            </a:r>
            <a:r>
              <a:rPr lang="en-US" sz="1000" b="1" dirty="0"/>
              <a:t>abnormal</a:t>
            </a:r>
            <a:r>
              <a:rPr lang="en-US" sz="1000" dirty="0" smtClean="0"/>
              <a:t>. (&lt;= 8mm)</a:t>
            </a:r>
            <a:endParaRPr sz="1000" b="1" dirty="0"/>
          </a:p>
        </p:txBody>
      </p:sp>
      <p:sp>
        <p:nvSpPr>
          <p:cNvPr id="48" name="Google Shape;2497;p35"/>
          <p:cNvSpPr txBox="1">
            <a:spLocks noGrp="1"/>
          </p:cNvSpPr>
          <p:nvPr>
            <p:ph type="title" idx="13"/>
          </p:nvPr>
        </p:nvSpPr>
        <p:spPr>
          <a:xfrm>
            <a:off x="166203" y="3582172"/>
            <a:ext cx="877490" cy="3062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smtClean="0"/>
              <a:t>6. </a:t>
            </a:r>
            <a:r>
              <a:rPr lang="en" sz="1200" b="1" dirty="0" smtClean="0"/>
              <a:t>epss</a:t>
            </a:r>
            <a:endParaRPr sz="1400" b="1" dirty="0"/>
          </a:p>
        </p:txBody>
      </p:sp>
      <p:sp>
        <p:nvSpPr>
          <p:cNvPr id="49" name="Google Shape;2498;p35"/>
          <p:cNvSpPr txBox="1">
            <a:spLocks noGrp="1"/>
          </p:cNvSpPr>
          <p:nvPr>
            <p:ph type="subTitle" idx="14"/>
          </p:nvPr>
        </p:nvSpPr>
        <p:spPr>
          <a:xfrm>
            <a:off x="953636" y="3808566"/>
            <a:ext cx="8093381" cy="451707"/>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 left ventricular end-diastolic dimension. This is a measure of the size of the heart at end-diastole. Large hearts tend to be sick hearts. </a:t>
            </a:r>
            <a:r>
              <a:rPr lang="en-US" sz="1000" dirty="0" smtClean="0"/>
              <a:t>(men</a:t>
            </a:r>
            <a:r>
              <a:rPr lang="en-US" sz="1000" dirty="0"/>
              <a:t>: 42 to 59 mm; women: 39 to 53 </a:t>
            </a:r>
            <a:r>
              <a:rPr lang="en-US" sz="1000" dirty="0" smtClean="0"/>
              <a:t>mm)</a:t>
            </a:r>
            <a:endParaRPr sz="1000" b="1" dirty="0"/>
          </a:p>
        </p:txBody>
      </p:sp>
      <p:sp>
        <p:nvSpPr>
          <p:cNvPr id="50" name="Google Shape;2497;p35"/>
          <p:cNvSpPr txBox="1">
            <a:spLocks noGrp="1"/>
          </p:cNvSpPr>
          <p:nvPr>
            <p:ph type="title" idx="13"/>
          </p:nvPr>
        </p:nvSpPr>
        <p:spPr>
          <a:xfrm>
            <a:off x="152085" y="3835864"/>
            <a:ext cx="877490" cy="3062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400" b="1" dirty="0"/>
              <a:t>7</a:t>
            </a:r>
            <a:r>
              <a:rPr lang="en" sz="1400" b="1" dirty="0" smtClean="0"/>
              <a:t>. </a:t>
            </a:r>
            <a:r>
              <a:rPr lang="en" sz="1200" b="1" dirty="0" smtClean="0"/>
              <a:t>lvdd</a:t>
            </a:r>
            <a:endParaRPr sz="1400" b="1" dirty="0"/>
          </a:p>
        </p:txBody>
      </p:sp>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t="4300" r="-1870"/>
          <a:stretch/>
        </p:blipFill>
        <p:spPr>
          <a:xfrm>
            <a:off x="167325" y="723709"/>
            <a:ext cx="1681212" cy="1308221"/>
          </a:xfrm>
          <a:prstGeom prst="rect">
            <a:avLst/>
          </a:prstGeom>
          <a:ln>
            <a:noFill/>
          </a:ln>
          <a:effectLst>
            <a:outerShdw blurRad="292100" dist="139700" dir="2700000" algn="tl" rotWithShape="0">
              <a:srgbClr val="333333">
                <a:alpha val="65000"/>
              </a:srgbClr>
            </a:outerShdw>
          </a:effectLst>
        </p:spPr>
      </p:pic>
      <p:sp>
        <p:nvSpPr>
          <p:cNvPr id="52" name="Google Shape;2498;p35"/>
          <p:cNvSpPr txBox="1">
            <a:spLocks noGrp="1"/>
          </p:cNvSpPr>
          <p:nvPr>
            <p:ph type="subTitle" idx="14"/>
          </p:nvPr>
        </p:nvSpPr>
        <p:spPr>
          <a:xfrm>
            <a:off x="2009429" y="4117328"/>
            <a:ext cx="7363389" cy="333581"/>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a measure of how the segments of the left ventricle are </a:t>
            </a:r>
            <a:r>
              <a:rPr lang="en-US" sz="1000" dirty="0"/>
              <a:t>moving </a:t>
            </a:r>
            <a:r>
              <a:rPr lang="en-US" sz="900" dirty="0"/>
              <a:t>(normal wall motion grossly corresponds to an LVEF of 60%)</a:t>
            </a:r>
            <a:endParaRPr sz="900" b="1" dirty="0"/>
          </a:p>
        </p:txBody>
      </p:sp>
      <p:sp>
        <p:nvSpPr>
          <p:cNvPr id="53" name="Google Shape;2497;p35"/>
          <p:cNvSpPr txBox="1">
            <a:spLocks noGrp="1"/>
          </p:cNvSpPr>
          <p:nvPr>
            <p:ph type="title" idx="13"/>
          </p:nvPr>
        </p:nvSpPr>
        <p:spPr>
          <a:xfrm>
            <a:off x="140084" y="4147902"/>
            <a:ext cx="2081562" cy="307877"/>
          </a:xfrm>
          <a:prstGeom prst="rect">
            <a:avLst/>
          </a:prstGeom>
        </p:spPr>
        <p:txBody>
          <a:bodyPr spcFirstLastPara="1" wrap="square" lIns="91425" tIns="91425" rIns="91425" bIns="91425" anchor="b" anchorCtr="0">
            <a:noAutofit/>
          </a:bodyPr>
          <a:lstStyle/>
          <a:p>
            <a:pPr lvl="0"/>
            <a:r>
              <a:rPr lang="en" sz="1400" b="1" dirty="0" smtClean="0"/>
              <a:t>8. </a:t>
            </a:r>
            <a:r>
              <a:rPr lang="en-US" sz="1200" b="1" dirty="0"/>
              <a:t>wall-motion-score </a:t>
            </a:r>
            <a:endParaRPr sz="1400" b="1" dirty="0"/>
          </a:p>
        </p:txBody>
      </p:sp>
      <p:sp>
        <p:nvSpPr>
          <p:cNvPr id="54" name="Google Shape;2498;p35"/>
          <p:cNvSpPr txBox="1">
            <a:spLocks noGrp="1"/>
          </p:cNvSpPr>
          <p:nvPr>
            <p:ph type="subTitle" idx="14"/>
          </p:nvPr>
        </p:nvSpPr>
        <p:spPr>
          <a:xfrm>
            <a:off x="2009429" y="4349421"/>
            <a:ext cx="7035362" cy="333581"/>
          </a:xfrm>
          <a:prstGeom prst="rect">
            <a:avLst/>
          </a:prstGeom>
        </p:spPr>
        <p:txBody>
          <a:bodyPr spcFirstLastPara="1" wrap="square" lIns="91425" tIns="91425" rIns="91425" bIns="91425" anchor="t" anchorCtr="0">
            <a:noAutofit/>
          </a:bodyPr>
          <a:lstStyle/>
          <a:p>
            <a:pPr marL="285750" lvl="0" indent="-285750" algn="l">
              <a:buClr>
                <a:schemeClr val="dk1"/>
              </a:buClr>
              <a:buSzPts val="1100"/>
              <a:buFont typeface="Arial" panose="020B0604020202020204" pitchFamily="34" charset="0"/>
              <a:buChar char="•"/>
            </a:pPr>
            <a:r>
              <a:rPr lang="en-US" sz="1000" dirty="0"/>
              <a:t>equals wall-motion-score divided by number of segments seen. Usually 12-13 segments are seen in an echocardiogram.</a:t>
            </a:r>
            <a:endParaRPr sz="1000" b="1" dirty="0"/>
          </a:p>
        </p:txBody>
      </p:sp>
      <p:sp>
        <p:nvSpPr>
          <p:cNvPr id="55" name="Google Shape;2497;p35"/>
          <p:cNvSpPr txBox="1">
            <a:spLocks noGrp="1"/>
          </p:cNvSpPr>
          <p:nvPr>
            <p:ph type="title" idx="13"/>
          </p:nvPr>
        </p:nvSpPr>
        <p:spPr>
          <a:xfrm>
            <a:off x="113059" y="4384168"/>
            <a:ext cx="2081562" cy="307877"/>
          </a:xfrm>
          <a:prstGeom prst="rect">
            <a:avLst/>
          </a:prstGeom>
        </p:spPr>
        <p:txBody>
          <a:bodyPr spcFirstLastPara="1" wrap="square" lIns="91425" tIns="91425" rIns="91425" bIns="91425" anchor="b" anchorCtr="0">
            <a:noAutofit/>
          </a:bodyPr>
          <a:lstStyle/>
          <a:p>
            <a:pPr lvl="0"/>
            <a:r>
              <a:rPr lang="en" sz="1400" b="1" dirty="0"/>
              <a:t>9</a:t>
            </a:r>
            <a:r>
              <a:rPr lang="en" sz="1400" b="1" dirty="0" smtClean="0"/>
              <a:t>. </a:t>
            </a:r>
            <a:r>
              <a:rPr lang="en-US" sz="1200" b="1" dirty="0"/>
              <a:t>wall-motion-index</a:t>
            </a:r>
            <a:endParaRPr sz="1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w Discoveries &amp; Breakthroughs by Slidesgo">
  <a:themeElements>
    <a:clrScheme name="Simple Light">
      <a:dk1>
        <a:srgbClr val="000000"/>
      </a:dk1>
      <a:lt1>
        <a:srgbClr val="FFFFFF"/>
      </a:lt1>
      <a:dk2>
        <a:srgbClr val="595959"/>
      </a:dk2>
      <a:lt2>
        <a:srgbClr val="3D5172"/>
      </a:lt2>
      <a:accent1>
        <a:srgbClr val="0C2853"/>
      </a:accent1>
      <a:accent2>
        <a:srgbClr val="556887"/>
      </a:accent2>
      <a:accent3>
        <a:srgbClr val="74AFCC"/>
      </a:accent3>
      <a:accent4>
        <a:srgbClr val="97C3D9"/>
      </a:accent4>
      <a:accent5>
        <a:srgbClr val="E0F0F7"/>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1101</Words>
  <Application>Microsoft Office PowerPoint</Application>
  <PresentationFormat>On-screen Show (16:9)</PresentationFormat>
  <Paragraphs>123</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Fira Sans Extra Condensed SemiBold</vt:lpstr>
      <vt:lpstr>Orbitron Regular</vt:lpstr>
      <vt:lpstr>Lato</vt:lpstr>
      <vt:lpstr>Arial</vt:lpstr>
      <vt:lpstr>Wingdings</vt:lpstr>
      <vt:lpstr>Orbitron</vt:lpstr>
      <vt:lpstr>Fira Sans Extra Condensed</vt:lpstr>
      <vt:lpstr>Fira Sans</vt:lpstr>
      <vt:lpstr>Roboto</vt:lpstr>
      <vt:lpstr>New Discoveries &amp; Breakthroughs by Slidesgo</vt:lpstr>
      <vt:lpstr>Survival Analysis for Patients Suffered Heart Attacks</vt:lpstr>
      <vt:lpstr>Content</vt:lpstr>
      <vt:lpstr>Problem</vt:lpstr>
      <vt:lpstr>Introduction</vt:lpstr>
      <vt:lpstr>Models</vt:lpstr>
      <vt:lpstr>Survival Analysis</vt:lpstr>
      <vt:lpstr>Kaplan-Meier vs Cox</vt:lpstr>
      <vt:lpstr>Data</vt:lpstr>
      <vt:lpstr>Covariates</vt:lpstr>
      <vt:lpstr>Data Preprocessing</vt:lpstr>
      <vt:lpstr>Data Analysis</vt:lpstr>
      <vt:lpstr>Data Analysis (cont.)</vt:lpstr>
      <vt:lpstr>PowerPoint Presentation</vt:lpstr>
      <vt:lpstr>Data Analysis (cont.)</vt:lpstr>
      <vt:lpstr>Results</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for Patients Suffered Heart Attacks</dc:title>
  <cp:lastModifiedBy>Lilit N. Hovsepyan</cp:lastModifiedBy>
  <cp:revision>43</cp:revision>
  <dcterms:modified xsi:type="dcterms:W3CDTF">2020-12-25T12:03:58Z</dcterms:modified>
</cp:coreProperties>
</file>