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df6d8c3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df6d8c3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07452d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07452d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e07452d7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e07452d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e07452d7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e07452d7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e07452d7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e07452d7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2bc7c09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2bc7c09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Customer Behavior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Life Cycle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Reach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Acquisition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Conversion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Retention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Loyalty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325" y="972925"/>
            <a:ext cx="695325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Lifetime Value Optimization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222" y="1152475"/>
            <a:ext cx="5948376" cy="37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Cycle Pipeline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Prospect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Suspect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Qualified Prospect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Closing Prospect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Unhappy 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Referring 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Company Advocate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Life Cycle Funnel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738" y="1152463"/>
            <a:ext cx="70580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of Customer Data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In-Store and Online Sales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Survey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Service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Sales Department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Advertising Platforms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Analytics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Marketing Automation Platforms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Loyalty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App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Wearables and the Internet of Things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