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7" r:id="rId5"/>
    <p:sldId id="276" r:id="rId6"/>
    <p:sldId id="272" r:id="rId7"/>
    <p:sldId id="274" r:id="rId8"/>
    <p:sldId id="286" r:id="rId9"/>
    <p:sldId id="288" r:id="rId10"/>
    <p:sldId id="285" r:id="rId11"/>
    <p:sldId id="295" r:id="rId12"/>
    <p:sldId id="287" r:id="rId13"/>
    <p:sldId id="294" r:id="rId14"/>
    <p:sldId id="289" r:id="rId15"/>
    <p:sldId id="290" r:id="rId16"/>
    <p:sldId id="280" r:id="rId17"/>
    <p:sldId id="291" r:id="rId18"/>
    <p:sldId id="292" r:id="rId19"/>
    <p:sldId id="293" r:id="rId20"/>
    <p:sldId id="297" r:id="rId21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57944" autoAdjust="0"/>
  </p:normalViewPr>
  <p:slideViewPr>
    <p:cSldViewPr>
      <p:cViewPr varScale="1">
        <p:scale>
          <a:sx n="25" d="100"/>
          <a:sy n="25" d="100"/>
        </p:scale>
        <p:origin x="2034" y="4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26-03-2022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26-03-2022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Revisa en video:</a:t>
            </a:r>
            <a:r>
              <a:rPr lang="es-CL" baseline="0" dirty="0"/>
              <a:t> </a:t>
            </a:r>
            <a:r>
              <a:rPr lang="es-ES" sz="1200" b="1" dirty="0">
                <a:solidFill>
                  <a:srgbClr val="0070C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https://www.youtube.com/watch?v=U3CGMyjzlvM</a:t>
            </a:r>
            <a:endParaRPr lang="es-CL" sz="1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82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CGMyjzl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Ejemplo de Tipos de Algoritmos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70050" y="5197475"/>
            <a:ext cx="1783080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400" b="1" dirty="0">
                <a:solidFill>
                  <a:srgbClr val="002060"/>
                </a:solidFill>
              </a:rPr>
              <a:t>¿Cuál sería el problema?</a:t>
            </a:r>
            <a:endParaRPr lang="es-MX" sz="4400" dirty="0">
              <a:solidFill>
                <a:srgbClr val="002060"/>
              </a:solidFill>
            </a:endParaRPr>
          </a:p>
          <a:p>
            <a:pPr algn="just" fontAlgn="base">
              <a:spcBef>
                <a:spcPts val="480"/>
              </a:spcBef>
            </a:pPr>
            <a:r>
              <a:rPr lang="es-MX" sz="4400" dirty="0">
                <a:solidFill>
                  <a:srgbClr val="000000"/>
                </a:solidFill>
              </a:rPr>
              <a:t>Es hacer una llamada telefónica por celular a un contacto conocido.</a:t>
            </a:r>
          </a:p>
          <a:p>
            <a:pPr algn="just">
              <a:spcBef>
                <a:spcPts val="560"/>
              </a:spcBef>
            </a:pPr>
            <a:br>
              <a:rPr lang="es-MX" sz="4400" dirty="0"/>
            </a:br>
            <a:r>
              <a:rPr lang="es-MX" sz="4400" b="1" dirty="0">
                <a:solidFill>
                  <a:srgbClr val="002060"/>
                </a:solidFill>
              </a:rPr>
              <a:t>¿Cuál sería la solución?</a:t>
            </a:r>
            <a:endParaRPr lang="es-MX" sz="4400" dirty="0">
              <a:solidFill>
                <a:srgbClr val="002060"/>
              </a:solidFill>
            </a:endParaRPr>
          </a:p>
          <a:p>
            <a:pPr algn="just" fontAlgn="base">
              <a:spcBef>
                <a:spcPts val="480"/>
              </a:spcBef>
            </a:pPr>
            <a:r>
              <a:rPr lang="es-MX" sz="4400" dirty="0">
                <a:solidFill>
                  <a:srgbClr val="000000"/>
                </a:solidFill>
              </a:rPr>
              <a:t>El conjunto de pasos que soluciona el problema, previo entendimiento del mismo. </a:t>
            </a: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4739409" y="3369245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Cualitativo: </a:t>
            </a:r>
            <a:r>
              <a:rPr lang="es-MX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Llamar por celular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3032626"/>
            <a:ext cx="2305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272808" y="3032626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Cualitativo: </a:t>
            </a:r>
            <a:r>
              <a:rPr lang="es-MX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Llamar por celular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Ejemplo de Tipos de Algoritmos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84850" y="4616091"/>
            <a:ext cx="60991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rgbClr val="002060"/>
                </a:solidFill>
              </a:rPr>
              <a:t>Tomar el celular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rgbClr val="002060"/>
                </a:solidFill>
              </a:rPr>
              <a:t>Desbloquearlo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rgbClr val="002060"/>
                </a:solidFill>
              </a:rPr>
              <a:t>Seleccionar agenda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rgbClr val="002060"/>
                </a:solidFill>
              </a:rPr>
              <a:t>Buscar número telefónico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rgbClr val="002060"/>
                </a:solidFill>
              </a:rPr>
              <a:t>Marcar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rgbClr val="002060"/>
                </a:solidFill>
              </a:rPr>
              <a:t>Hablar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rgbClr val="002060"/>
                </a:solidFill>
              </a:rPr>
              <a:t>Cortar</a:t>
            </a:r>
          </a:p>
          <a:p>
            <a:r>
              <a:rPr lang="es-CL" sz="4000" dirty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3032626"/>
            <a:ext cx="2305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272808" y="3032626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Cuantitativo: </a:t>
            </a:r>
            <a:r>
              <a:rPr lang="es-MX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dos números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Ejemplo de Tipos de Algoritmos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3633450" y="5654675"/>
            <a:ext cx="39187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Inicio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Declarar (a,b,c)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Ingresar (a,b)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c= </a:t>
            </a:r>
            <a:r>
              <a:rPr lang="en-US" sz="4000" dirty="0" err="1">
                <a:solidFill>
                  <a:srgbClr val="C00000"/>
                </a:solidFill>
              </a:rPr>
              <a:t>a+b</a:t>
            </a:r>
            <a:endParaRPr lang="en-US" sz="4000" dirty="0">
              <a:solidFill>
                <a:srgbClr val="C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Mostrar (c)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Fin</a:t>
            </a:r>
            <a:r>
              <a:rPr lang="es-CL" sz="4000" dirty="0">
                <a:solidFill>
                  <a:srgbClr val="C00000"/>
                </a:solidFill>
              </a:rPr>
              <a:t> 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68" y="2992582"/>
            <a:ext cx="3379074" cy="162350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251450" y="4577619"/>
            <a:ext cx="73820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400" b="1" dirty="0">
                <a:solidFill>
                  <a:srgbClr val="002060"/>
                </a:solidFill>
              </a:rPr>
              <a:t>¿Cuál sería el problema?</a:t>
            </a:r>
            <a:endParaRPr lang="es-MX" sz="4400" dirty="0">
              <a:solidFill>
                <a:srgbClr val="00206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355423" y="4577619"/>
            <a:ext cx="55996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60"/>
              </a:spcBef>
            </a:pPr>
            <a:r>
              <a:rPr lang="es-MX" sz="4400" b="1" dirty="0">
                <a:solidFill>
                  <a:srgbClr val="002060"/>
                </a:solidFill>
              </a:rPr>
              <a:t>¿Cuál sería la solución?</a:t>
            </a:r>
            <a:endParaRPr lang="es-MX" sz="4400" dirty="0">
              <a:solidFill>
                <a:srgbClr val="00206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556250" y="5654675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000" dirty="0">
                <a:solidFill>
                  <a:srgbClr val="C00000"/>
                </a:solidFill>
              </a:rPr>
              <a:t>Encontrar los dos números que se quieren sumar</a:t>
            </a:r>
          </a:p>
        </p:txBody>
      </p:sp>
    </p:spTree>
    <p:extLst>
      <p:ext uri="{BB962C8B-B14F-4D97-AF65-F5344CB8AC3E}">
        <p14:creationId xmlns:p14="http://schemas.microsoft.com/office/powerpoint/2010/main" val="412617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2450" y="1098000"/>
            <a:ext cx="8335011" cy="830997"/>
          </a:xfrm>
        </p:spPr>
        <p:txBody>
          <a:bodyPr/>
          <a:lstStyle/>
          <a:p>
            <a:pPr algn="just"/>
            <a:r>
              <a:rPr lang="es-CL" dirty="0"/>
              <a:t>Revisa el Video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pic>
        <p:nvPicPr>
          <p:cNvPr id="5" name="Imagen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0" y="3375982"/>
            <a:ext cx="3305741" cy="312896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480050" y="6540828"/>
            <a:ext cx="7897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solidFill>
                  <a:srgbClr val="0070C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https://www.youtube.com/watch?v=U3CGMyjzlvM</a:t>
            </a:r>
            <a:endParaRPr lang="es-CL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6623047" y="7900536"/>
            <a:ext cx="9960841" cy="8309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un algoritmo cotidiano?</a:t>
            </a:r>
            <a:endParaRPr lang="es-MX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Algoritmos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86" y="7337052"/>
            <a:ext cx="2340264" cy="3454675"/>
          </a:xfrm>
          <a:prstGeom prst="rect">
            <a:avLst/>
          </a:prstGeom>
        </p:spPr>
      </p:pic>
      <p:sp>
        <p:nvSpPr>
          <p:cNvPr id="8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6623049" y="3368675"/>
            <a:ext cx="9960841" cy="15696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 el video con tus compañeros.</a:t>
            </a: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6623047" y="5722195"/>
            <a:ext cx="9960841" cy="8309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Entonces…..</a:t>
            </a:r>
            <a:endParaRPr lang="es-MX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93" y="3112345"/>
            <a:ext cx="3143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272808" y="3032626"/>
            <a:ext cx="9960841" cy="21852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Cualitativos: </a:t>
            </a:r>
          </a:p>
          <a:p>
            <a:pPr marL="742950" indent="-742950" algn="just">
              <a:buAutoNum type="arabicPeriod"/>
            </a:pPr>
            <a:r>
              <a:rPr lang="es-MX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Cocinar un huevo frito.</a:t>
            </a:r>
          </a:p>
          <a:p>
            <a:pPr marL="742950" indent="-742950" algn="just">
              <a:buAutoNum type="arabicPeriod"/>
            </a:pPr>
            <a:r>
              <a:rPr lang="es-MX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Lavarte los dientes.</a:t>
            </a:r>
          </a:p>
          <a:p>
            <a:pPr marL="742950" indent="-742950" algn="just">
              <a:buAutoNum type="arabicPeriod"/>
            </a:pPr>
            <a:r>
              <a:rPr lang="es-MX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Prepararte para ir a un cumpleaños.</a:t>
            </a:r>
            <a:endParaRPr lang="es-MX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Ejercicios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07" y="3292475"/>
            <a:ext cx="2305050" cy="138112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247975" y="6264276"/>
            <a:ext cx="13567075" cy="21852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Cuantitativos: </a:t>
            </a:r>
          </a:p>
          <a:p>
            <a:pPr marL="742950" indent="-742950" algn="just">
              <a:buAutoNum type="arabicPeriod"/>
            </a:pPr>
            <a:r>
              <a:rPr lang="es-MX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la tabla de multiplicar de un número dado por teclado.</a:t>
            </a:r>
          </a:p>
          <a:p>
            <a:pPr marL="742950" indent="-742950" algn="just">
              <a:buAutoNum type="arabicPeriod"/>
            </a:pPr>
            <a:r>
              <a:rPr lang="es-MX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el promedio de notas de la asignatura de PGY1121.</a:t>
            </a:r>
          </a:p>
          <a:p>
            <a:pPr marL="742950" indent="-742950" algn="just">
              <a:buAutoNum type="arabicPeriod"/>
            </a:pPr>
            <a:r>
              <a:rPr lang="es-MX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el IVA de una boleta de honorarios.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1" y="6698585"/>
            <a:ext cx="2667000" cy="12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Guía de Ejercicios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3" y="3521075"/>
            <a:ext cx="1143000" cy="68485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943783" y="4560579"/>
            <a:ext cx="13944600" cy="1384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los </a:t>
            </a:r>
            <a:r>
              <a:rPr lang="es-MX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 </a:t>
            </a:r>
            <a:r>
              <a:rPr lang="es-MX" sz="4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prácticos semana </a:t>
            </a:r>
            <a:r>
              <a:rPr lang="es-MX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algn="just"/>
            <a:endParaRPr lang="es-MX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583" y="6988087"/>
            <a:ext cx="1371600" cy="6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69647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30056" y="8734370"/>
            <a:ext cx="60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>
                <a:solidFill>
                  <a:schemeClr val="bg1"/>
                </a:solidFill>
              </a:rPr>
              <a:t>Desarrollando un  Algoritmo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B0F0"/>
                </a:solidFill>
              </a:rPr>
              <a:t>Experiencia de Aprendizaje N° 1</a:t>
            </a:r>
            <a:br>
              <a:rPr lang="es-CL" dirty="0">
                <a:solidFill>
                  <a:srgbClr val="00B0F0"/>
                </a:solidFill>
              </a:rPr>
            </a:br>
            <a:r>
              <a:rPr lang="es-CL" sz="3200" dirty="0">
                <a:solidFill>
                  <a:srgbClr val="002060"/>
                </a:solidFill>
              </a:rPr>
              <a:t>Clase N° 1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3498850" y="4709716"/>
            <a:ext cx="14173200" cy="302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Conocer la definición y el propósito de los algoritmos para el desarrollo de soluciones.</a:t>
            </a:r>
            <a:endParaRPr lang="es-MX" sz="4000" b="0" dirty="0">
              <a:latin typeface="Arial Narrow" panose="020B0606020202030204" pitchFamily="34" charset="0"/>
            </a:endParaRPr>
          </a:p>
          <a:p>
            <a:pPr marL="457200" lvl="0" indent="-279400" algn="just">
              <a:lnSpc>
                <a:spcPct val="90000"/>
              </a:lnSpc>
              <a:spcBef>
                <a:spcPts val="1000"/>
              </a:spcBef>
              <a:buSzPts val="2800"/>
            </a:pPr>
            <a:endParaRPr lang="es-MX" sz="4000" b="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Reconocer cómo los algoritmos se presentan de manera implícita y explícita en nuestra vida diaria.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366250" y="4278302"/>
            <a:ext cx="7772400" cy="2952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Conjunto finito y ordenado de pasos o instrucciones no ambiguos que tiene el propósito de dar solución a un problema</a:t>
            </a:r>
            <a:r>
              <a:rPr lang="es-MX" sz="360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/>
              <a:t>¿Qué es un Algoritmo?</a:t>
            </a:r>
            <a:endParaRPr lang="es-CL" kern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03749"/>
            <a:ext cx="7772400" cy="53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144901" y="3902075"/>
            <a:ext cx="11136088" cy="39600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Preciso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pasos a seguir y su orden.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Definido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se ejecuta por segunda vez, debe  entregar el mismo resultado.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debe tener un fin.</a:t>
            </a:r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1582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Características de los Algoritmos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9" y="3673475"/>
            <a:ext cx="6853702" cy="55626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6050" y="9265805"/>
            <a:ext cx="8571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Referencia imagen: https://sites.google.com/site/wikiadsigelinglesespanol/algoristhms</a:t>
            </a:r>
          </a:p>
        </p:txBody>
      </p:sp>
    </p:spTree>
    <p:extLst>
      <p:ext uri="{BB962C8B-B14F-4D97-AF65-F5344CB8AC3E}">
        <p14:creationId xmlns:p14="http://schemas.microsoft.com/office/powerpoint/2010/main" val="86791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451850" y="3597275"/>
            <a:ext cx="9753600" cy="44191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Entrada: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instrucción inicial, permite la lectura de los datos.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Proceso: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operaciones de los datos.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Salida: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obtenidos. 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2400" dirty="0"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02108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Partes de un Algoritmo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597275"/>
            <a:ext cx="64395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6218447" y="6188075"/>
            <a:ext cx="10210800" cy="227498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algoritmos son aquellos que utilizan cálculos matemáticos para definir los pasos del proceso.</a:t>
            </a:r>
          </a:p>
          <a:p>
            <a:pPr marL="5715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Tipos de Algoritmos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44" y="6035675"/>
            <a:ext cx="3508983" cy="1685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14" y="3655072"/>
            <a:ext cx="2305050" cy="1381125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6218447" y="3655072"/>
            <a:ext cx="10210800" cy="18440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Algoritmos son aquellos en los que se describen los pasos de forma escrita.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4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46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6568209" y="4000569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Cualitativo: </a:t>
            </a:r>
            <a:r>
              <a:rPr lang="es-MX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Llamar por celular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Ejemplo de Tipos de Algoritmos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1" y="3663950"/>
            <a:ext cx="2305050" cy="138112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6546851" y="6393977"/>
            <a:ext cx="9960841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Cuantitativo: </a:t>
            </a:r>
            <a:r>
              <a:rPr lang="es-MX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 dos números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69" y="5936166"/>
            <a:ext cx="3379074" cy="16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5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044747" y="4730730"/>
            <a:ext cx="10210800" cy="40600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claridad del problema o caso.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objetivo para medir la solución del problema.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el algoritmo de solución.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Ejecutar pruebas con la finalidad de verificar y validar los resultados.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4413250" y="3306443"/>
            <a:ext cx="14249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200" kern="0" dirty="0">
                <a:solidFill>
                  <a:srgbClr val="C00000"/>
                </a:solidFill>
              </a:rPr>
              <a:t>¿Qué debo considerar para construir un Algoritmo?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56" y="4301887"/>
            <a:ext cx="6757988" cy="40957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28467" y="8862278"/>
            <a:ext cx="8437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Referencia imagen: https://www.yorokobu.es/hacia-la-dictadura-del-algoritmo-piensa-por-ti-elige-por-ti-decide-por-ti/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Ejemplo de Tipos de Algoritmos</a:t>
            </a:r>
          </a:p>
        </p:txBody>
      </p:sp>
    </p:spTree>
    <p:extLst>
      <p:ext uri="{BB962C8B-B14F-4D97-AF65-F5344CB8AC3E}">
        <p14:creationId xmlns:p14="http://schemas.microsoft.com/office/powerpoint/2010/main" val="401738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3B2F96-08B0-4C1C-9E6B-73D274FA29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1DFFC7-9122-4976-96D9-33E1383D27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9B42E5-6EC5-4880-B4F5-701686576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679ab-7b56-4e3a-bce0-ec1a4240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18727</TotalTime>
  <Words>548</Words>
  <Application>Microsoft Office PowerPoint</Application>
  <PresentationFormat>Personalizado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Montserrat-Light</vt:lpstr>
      <vt:lpstr>Office Theme</vt:lpstr>
      <vt:lpstr>Presentación de PowerPoint</vt:lpstr>
      <vt:lpstr>Experiencia de Aprendizaje N° 1 Clase N°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ASUS GAMER</cp:lastModifiedBy>
  <cp:revision>95</cp:revision>
  <dcterms:created xsi:type="dcterms:W3CDTF">2021-04-02T01:36:00Z</dcterms:created>
  <dcterms:modified xsi:type="dcterms:W3CDTF">2022-03-26T05:06:22Z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