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56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</p:sldIdLst>
  <p:sldSz cx="10693400" cy="7562850"/>
  <p:notesSz cx="6858000" cy="9144000"/>
  <p:custDataLst>
    <p:tags r:id="rId22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97215" autoAdjust="0"/>
  </p:normalViewPr>
  <p:slideViewPr>
    <p:cSldViewPr showGuides="1">
      <p:cViewPr>
        <p:scale>
          <a:sx n="130" d="100"/>
          <a:sy n="130" d="100"/>
        </p:scale>
        <p:origin x="-568" y="-192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3368"/>
        <p:guide pos="1236"/>
        <p:guide pos="329"/>
        <p:guide pos="4865"/>
        <p:guide pos="6407"/>
        <p:guide pos="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2.xlsx"/><Relationship Id="rId2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7148288973384"/>
          <c:y val="0.0258064516129032"/>
          <c:w val="0.954372623574145"/>
          <c:h val="0.7870967741935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</c:dPt>
          <c:cat>
            <c:numRef>
              <c:f>Sheet1!$B$1:$F$1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32.0</c:v>
                </c:pt>
                <c:pt idx="3">
                  <c:v>20.0</c:v>
                </c:pt>
                <c:pt idx="4">
                  <c:v>15.0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32.0</c:v>
                </c:pt>
                <c:pt idx="3">
                  <c:v>20.0</c:v>
                </c:pt>
                <c:pt idx="4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"/>
          <c:y val="0.0707317073170732"/>
          <c:w val="0.441709844559585"/>
          <c:h val="0.831707317073171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</c:dPt>
          <c:dLbls>
            <c:dLbl>
              <c:idx val="0"/>
              <c:layout>
                <c:manualLayout>
                  <c:x val="0.124523222306247"/>
                  <c:y val="0.053179977592178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0481137357486957"/>
                  <c:y val="0.060252998187731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0.136561243555863"/>
                  <c:y val="-0.13194712204630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0139162467854683"/>
                  <c:y val="0.01320012085960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142280529193855"/>
                  <c:y val="0.044377469817941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32.0</c:v>
                </c:pt>
                <c:pt idx="3">
                  <c:v>20.0</c:v>
                </c:pt>
                <c:pt idx="4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2"/>
          <c:y val="0.0439024390243903"/>
          <c:w val="0.156735751295337"/>
          <c:h val="0.402439024390244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6274944567628"/>
          <c:y val="0.11138014527845"/>
          <c:w val="0.711751662971175"/>
          <c:h val="0.7845036319612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</c:dPt>
          <c:cat>
            <c:numRef>
              <c:f>Sheet1!$B$1:$F$1</c:f>
              <c:numCache>
                <c:formatCode>General</c:formatCode>
                <c:ptCount val="5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17.0</c:v>
                </c:pt>
                <c:pt idx="1">
                  <c:v>27.0</c:v>
                </c:pt>
                <c:pt idx="2">
                  <c:v>32.0</c:v>
                </c:pt>
                <c:pt idx="3">
                  <c:v>20.0</c:v>
                </c:pt>
                <c:pt idx="4">
                  <c:v>15.0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23.0</c:v>
                </c:pt>
                <c:pt idx="1">
                  <c:v>43.0</c:v>
                </c:pt>
                <c:pt idx="2">
                  <c:v>45.0</c:v>
                </c:pt>
                <c:pt idx="3">
                  <c:v>65.0</c:v>
                </c:pt>
                <c:pt idx="4">
                  <c:v>43.0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2008.0</c:v>
                </c:pt>
                <c:pt idx="1">
                  <c:v>2009.0</c:v>
                </c:pt>
                <c:pt idx="2">
                  <c:v>2010.0</c:v>
                </c:pt>
                <c:pt idx="3">
                  <c:v>2011.0</c:v>
                </c:pt>
                <c:pt idx="4">
                  <c:v>2012.0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12.0</c:v>
                </c:pt>
                <c:pt idx="1">
                  <c:v>21.0</c:v>
                </c:pt>
                <c:pt idx="2">
                  <c:v>23.0</c:v>
                </c:pt>
                <c:pt idx="3">
                  <c:v>21.0</c:v>
                </c:pt>
                <c:pt idx="4">
                  <c:v>34.0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0.0750605326876513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:a14="http://schemas.microsoft.com/office/drawing/2010/main">
              <a:noFill/>
            </a14:hiddenFill>
          </a:ext>
        </a:extLst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" y="684995"/>
            <a:ext cx="1374362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288" y="4718050"/>
            <a:ext cx="6985000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2288" y="5294313"/>
            <a:ext cx="6985000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9700" y="671513"/>
            <a:ext cx="2411413" cy="598963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2288" y="671513"/>
            <a:ext cx="7085012" cy="59896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522288" y="2138363"/>
            <a:ext cx="8424862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288" y="671513"/>
            <a:ext cx="9648825" cy="9493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22288" y="2138363"/>
            <a:ext cx="4135437" cy="45227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810125" y="2138363"/>
            <a:ext cx="4137025" cy="45227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947150" y="7165975"/>
            <a:ext cx="1223963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0" y="5365645"/>
            <a:ext cx="72010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71513"/>
            <a:ext cx="9648825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2138363"/>
            <a:ext cx="8424862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7165975"/>
            <a:ext cx="12239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512763" y="7165975"/>
            <a:ext cx="77136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/>
              <a:t>Hochschule Hannover</a:t>
            </a:r>
            <a:r>
              <a:rPr lang="de-DE" sz="1000"/>
              <a:t>   </a:t>
            </a:r>
            <a:r>
              <a:rPr lang="de-DE" sz="1000" i="1"/>
              <a:t>OE/Name   </a:t>
            </a:r>
            <a:r>
              <a:rPr lang="de-DE" sz="1000"/>
              <a:t>Präsentationstitel   Datum bitte auf dem obersten Folienmaster eintragen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522288" y="7021513"/>
            <a:ext cx="9648825" cy="0"/>
          </a:xfrm>
          <a:prstGeom prst="line">
            <a:avLst/>
          </a:prstGeom>
          <a:noFill/>
          <a:ln w="50800">
            <a:solidFill>
              <a:srgbClr val="DC3C0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fontAlgn="base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fontAlgn="base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9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9.xml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Titelfolie einfach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Hier steht die Unterzeile, die einzeilig</a:t>
            </a:r>
          </a:p>
          <a:p>
            <a:r>
              <a:rPr lang="de-DE"/>
              <a:t>oder zweizeilig sein kann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/>
              <a:t>Vorname Nachname des Referenten, Datum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  <a:pPr/>
              <a:t>10</a:t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6229350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522288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8255D18-0AF0-4429-A96E-59C5FC24C8FC}" type="slidenum">
              <a:rPr lang="de-DE"/>
              <a:pPr/>
              <a:t>11</a:t>
            </a:fld>
            <a:endParaRPr lang="de-DE"/>
          </a:p>
        </p:txBody>
      </p:sp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4986338" y="2125663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52228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59363" y="4789488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959A76B-4404-45BA-8D74-04ED350576FE}" type="slidenum">
              <a:rPr lang="de-DE"/>
              <a:pPr/>
              <a:t>12</a:t>
            </a:fld>
            <a:endParaRPr lang="de-DE"/>
          </a:p>
        </p:txBody>
      </p:sp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2288" y="5564188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BA64F84-B00F-4D7A-8D8C-DC84E8EED2A7}" type="slidenum">
              <a:rPr lang="de-DE"/>
              <a:pPr/>
              <a:t>13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2228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041650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715125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2228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962150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40201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5634038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218363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962150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22513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4187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5175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1025525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051300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051300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1023938" y="3341688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628332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283325" y="4502150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A0EDEF5-E59B-4A43-9F3E-607B2630313C}" type="slidenum">
              <a:rPr lang="de-DE"/>
              <a:pPr/>
              <a:t>14</a:t>
            </a:fld>
            <a:endParaRPr lang="de-DE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42545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922963" y="2895600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99D31D1-3FF4-4E67-B8C1-69D719F87091}" type="slidenum">
              <a:rPr lang="de-DE"/>
              <a:pPr/>
              <a:t>15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31273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522288" y="6157755"/>
            <a:ext cx="7200900" cy="57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E0DD92A3-CD9C-40B8-AD16-A19D054E677B}" type="slidenum">
              <a:rPr lang="de-DE"/>
              <a:pPr/>
              <a:t>16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280988" y="1827213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6DDC716-8D86-4CF3-9BE2-6F1AC9FA8D8A}" type="slidenum">
              <a:rPr lang="de-DE"/>
              <a:pPr/>
              <a:t>17</a:t>
            </a:fld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522288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/>
                <a:gridCol w="1998663"/>
                <a:gridCol w="1997075"/>
                <a:gridCol w="19986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18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522288" y="2111375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Titelfolie mit Bild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Hier steht die Unterzeile, die einzeilig</a:t>
            </a:r>
          </a:p>
          <a:p>
            <a:r>
              <a:rPr lang="de-DE">
                <a:solidFill>
                  <a:schemeClr val="bg1"/>
                </a:solidFill>
              </a:rPr>
              <a:t>oder zweizeilig sein kann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>
                <a:solidFill>
                  <a:schemeClr val="bg1"/>
                </a:solidFill>
              </a:rPr>
              <a:t>Vorname Nachname des Referenten, Datum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" y="684995"/>
            <a:ext cx="1374361" cy="1872259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prstGeom prst="rect">
            <a:avLst/>
          </a:prstGeom>
          <a:solidFill>
            <a:srgbClr val="5752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Titelfolie grau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Hier steht die Unterzeile, die einzeilig</a:t>
            </a:r>
          </a:p>
          <a:p>
            <a:r>
              <a:rPr lang="de-DE">
                <a:solidFill>
                  <a:schemeClr val="bg1"/>
                </a:solidFill>
              </a:rPr>
              <a:t>oder zweizeilig sein kann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>
                <a:solidFill>
                  <a:schemeClr val="bg1"/>
                </a:solidFill>
              </a:rPr>
              <a:t>Vorname Nachname des Referenten, Datum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7" y="684995"/>
            <a:ext cx="1374361" cy="18722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30" y="2125196"/>
            <a:ext cx="2451411" cy="48966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0693400" cy="7562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Bild 7" descr="Wortmarke_MB_schwarz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30" y="684995"/>
            <a:ext cx="1444315" cy="1872260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Titelfolie orange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Hier steht die Unterzeile, die einzeilig</a:t>
            </a:r>
          </a:p>
          <a:p>
            <a:r>
              <a:rPr lang="de-DE"/>
              <a:t>oder zweizeilig sein kann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2288" y="6878638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/>
              <a:t>Vorname Nachname des Referenten, Datum</a:t>
            </a:r>
          </a:p>
        </p:txBody>
      </p:sp>
      <p:pic>
        <p:nvPicPr>
          <p:cNvPr id="8200" name="Picture 8" descr="H_MID_weiss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2125663"/>
            <a:ext cx="24511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graphicFrame>
        <p:nvGraphicFramePr>
          <p:cNvPr id="2115" name="Group 67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/>
                <a:gridCol w="5761038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  <a:pPr/>
              <a:t>6</a:t>
            </a:fld>
            <a:endParaRPr lang="de-DE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6388" y="2498725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Kapitel 1</a:t>
            </a:r>
            <a:endParaRPr lang="de-DE" sz="2400" i="1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522288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/>
                <a:gridCol w="5761038"/>
                <a:gridCol w="1223962"/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aktuelle Kapitel wird durch ein Rechteck hervorgehoben, das Sie links anklicken können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7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</a:t>
            </a:r>
            <a:br>
              <a:rPr lang="de-DE"/>
            </a:br>
            <a:r>
              <a:rPr lang="de-DE" sz="2400" b="0" i="1"/>
              <a:t>Hier steht die Subheadline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Fließtext ohne Aufzählung und Einrückung. </a:t>
            </a:r>
            <a:r>
              <a:rPr lang="en-US" b="1"/>
              <a:t>Hervorhebung</a:t>
            </a:r>
            <a:r>
              <a:rPr lang="en-US"/>
              <a:t> ist in allen Ebenen fett.</a:t>
            </a:r>
          </a:p>
          <a:p>
            <a:pPr lvl="1"/>
            <a:r>
              <a:rPr lang="en-US"/>
              <a:t>Zweite Ebene mit Einrückung und Aufzählungszeichen</a:t>
            </a:r>
          </a:p>
          <a:p>
            <a:pPr lvl="2"/>
            <a:r>
              <a:rPr lang="en-US"/>
              <a:t>Dritte Ebene mit Einrückung und Aufzählungszeichen</a:t>
            </a:r>
          </a:p>
          <a:p>
            <a:pPr lvl="3"/>
            <a:r>
              <a:rPr lang="en-US"/>
              <a:t>Vierte Ebene kursiv mit Einrückung und Aufzählungszeichen</a:t>
            </a:r>
          </a:p>
          <a:p>
            <a:pPr lvl="4"/>
            <a:r>
              <a:rPr lang="en-US"/>
              <a:t>Fünfte Ebene mit Einrückung und Aufzählungszeichen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zweispaltig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17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D35A6D1-10F6-44CF-9111-9D0A7E046229}" type="slidenum">
              <a:rPr lang="de-DE"/>
              <a:pPr/>
              <a:t>9</a:t>
            </a:fld>
            <a:endParaRPr lang="de-DE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r>
              <a:rPr lang="en-US" sz="2400"/>
              <a:t/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2138363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5130800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Benutzerdefiniert</PresentationFormat>
  <Paragraphs>116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Standarddesign</vt:lpstr>
      <vt:lpstr>Titelfolie einfach</vt:lpstr>
      <vt:lpstr>Titelfolie mit Bild</vt:lpstr>
      <vt:lpstr>Titelfolie grau</vt:lpstr>
      <vt:lpstr>Titelfolie orange</vt:lpstr>
      <vt:lpstr>Inhaltsverzeichnis</vt:lpstr>
      <vt:lpstr>Kapitel 1</vt:lpstr>
      <vt:lpstr>Textfolie Hier steht die Subheadline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p.wania</dc:creator>
  <cp:lastModifiedBy>Andreas Zickert</cp:lastModifiedBy>
  <cp:revision>31</cp:revision>
  <dcterms:created xsi:type="dcterms:W3CDTF">2012-10-15T09:49:53Z</dcterms:created>
  <dcterms:modified xsi:type="dcterms:W3CDTF">2013-09-09T11:19:02Z</dcterms:modified>
</cp:coreProperties>
</file>