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6" r:id="rId4"/>
    <p:sldId id="267" r:id="rId5"/>
    <p:sldId id="257" r:id="rId6"/>
    <p:sldId id="264" r:id="rId7"/>
    <p:sldId id="265" r:id="rId8"/>
    <p:sldId id="258" r:id="rId9"/>
    <p:sldId id="259" r:id="rId10"/>
    <p:sldId id="260" r:id="rId11"/>
    <p:sldId id="263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375CD-3B36-4F85-A6EA-A37362BA5379}" v="199" dt="2024-02-09T09:12:12.201"/>
    <p1510:client id="{F4FB70DF-56D5-407A-A812-DEF26A35CD4A}" v="17" dt="2024-02-08T17:42:55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remer" userId="6aa2c5af-e14b-4882-a5b5-55a994a552e3" providerId="ADAL" clId="{F4FB70DF-56D5-407A-A812-DEF26A35CD4A}"/>
    <pc:docChg chg="undo custSel addSld delSld modSld sldOrd">
      <pc:chgData name="Marc Bremer" userId="6aa2c5af-e14b-4882-a5b5-55a994a552e3" providerId="ADAL" clId="{F4FB70DF-56D5-407A-A812-DEF26A35CD4A}" dt="2024-02-08T17:43:11.112" v="377"/>
      <pc:docMkLst>
        <pc:docMk/>
      </pc:docMkLst>
      <pc:sldChg chg="modSp mod">
        <pc:chgData name="Marc Bremer" userId="6aa2c5af-e14b-4882-a5b5-55a994a552e3" providerId="ADAL" clId="{F4FB70DF-56D5-407A-A812-DEF26A35CD4A}" dt="2024-02-08T17:40:17.725" v="281" actId="1038"/>
        <pc:sldMkLst>
          <pc:docMk/>
          <pc:sldMk cId="3362903873" sldId="259"/>
        </pc:sldMkLst>
        <pc:spChg chg="mod">
          <ac:chgData name="Marc Bremer" userId="6aa2c5af-e14b-4882-a5b5-55a994a552e3" providerId="ADAL" clId="{F4FB70DF-56D5-407A-A812-DEF26A35CD4A}" dt="2024-02-08T17:40:17.725" v="281" actId="1038"/>
          <ac:spMkLst>
            <pc:docMk/>
            <pc:sldMk cId="3362903873" sldId="259"/>
            <ac:spMk id="9" creationId="{08BFF3E3-125D-0F2A-52CA-2B335A90C168}"/>
          </ac:spMkLst>
        </pc:spChg>
      </pc:sldChg>
      <pc:sldChg chg="modSp mod">
        <pc:chgData name="Marc Bremer" userId="6aa2c5af-e14b-4882-a5b5-55a994a552e3" providerId="ADAL" clId="{F4FB70DF-56D5-407A-A812-DEF26A35CD4A}" dt="2024-02-08T17:40:47.876" v="347" actId="1037"/>
        <pc:sldMkLst>
          <pc:docMk/>
          <pc:sldMk cId="2159860120" sldId="260"/>
        </pc:sldMkLst>
        <pc:spChg chg="mod">
          <ac:chgData name="Marc Bremer" userId="6aa2c5af-e14b-4882-a5b5-55a994a552e3" providerId="ADAL" clId="{F4FB70DF-56D5-407A-A812-DEF26A35CD4A}" dt="2024-02-08T17:40:47.876" v="347" actId="1037"/>
          <ac:spMkLst>
            <pc:docMk/>
            <pc:sldMk cId="2159860120" sldId="260"/>
            <ac:spMk id="7" creationId="{8FB04118-C5F8-3567-4C31-D200AFB963FC}"/>
          </ac:spMkLst>
        </pc:spChg>
      </pc:sldChg>
      <pc:sldChg chg="add ord">
        <pc:chgData name="Marc Bremer" userId="6aa2c5af-e14b-4882-a5b5-55a994a552e3" providerId="ADAL" clId="{F4FB70DF-56D5-407A-A812-DEF26A35CD4A}" dt="2024-02-08T17:43:11.112" v="377"/>
        <pc:sldMkLst>
          <pc:docMk/>
          <pc:sldMk cId="1044767612" sldId="263"/>
        </pc:sldMkLst>
      </pc:sldChg>
      <pc:sldChg chg="addSp delSp modSp add del mod">
        <pc:chgData name="Marc Bremer" userId="6aa2c5af-e14b-4882-a5b5-55a994a552e3" providerId="ADAL" clId="{F4FB70DF-56D5-407A-A812-DEF26A35CD4A}" dt="2024-02-08T17:41:52.925" v="348" actId="2696"/>
        <pc:sldMkLst>
          <pc:docMk/>
          <pc:sldMk cId="1097656413" sldId="263"/>
        </pc:sldMkLst>
        <pc:spChg chg="add mod">
          <ac:chgData name="Marc Bremer" userId="6aa2c5af-e14b-4882-a5b5-55a994a552e3" providerId="ADAL" clId="{F4FB70DF-56D5-407A-A812-DEF26A35CD4A}" dt="2024-02-08T17:34:45.815" v="207" actId="1037"/>
          <ac:spMkLst>
            <pc:docMk/>
            <pc:sldMk cId="1097656413" sldId="263"/>
            <ac:spMk id="3" creationId="{9F74CD96-4B0C-25E2-0F0E-814565C58A8F}"/>
          </ac:spMkLst>
        </pc:spChg>
        <pc:spChg chg="mod">
          <ac:chgData name="Marc Bremer" userId="6aa2c5af-e14b-4882-a5b5-55a994a552e3" providerId="ADAL" clId="{F4FB70DF-56D5-407A-A812-DEF26A35CD4A}" dt="2024-02-08T17:29:19.762" v="103"/>
          <ac:spMkLst>
            <pc:docMk/>
            <pc:sldMk cId="1097656413" sldId="263"/>
            <ac:spMk id="4" creationId="{7D938572-7279-C80C-002E-238215D4924F}"/>
          </ac:spMkLst>
        </pc:spChg>
        <pc:spChg chg="add mod">
          <ac:chgData name="Marc Bremer" userId="6aa2c5af-e14b-4882-a5b5-55a994a552e3" providerId="ADAL" clId="{F4FB70DF-56D5-407A-A812-DEF26A35CD4A}" dt="2024-02-08T17:34:45.815" v="207" actId="1037"/>
          <ac:spMkLst>
            <pc:docMk/>
            <pc:sldMk cId="1097656413" sldId="263"/>
            <ac:spMk id="6" creationId="{E4CD0D48-9FE8-3F86-7B23-5E7C6CF0A39B}"/>
          </ac:spMkLst>
        </pc:spChg>
        <pc:spChg chg="add mod">
          <ac:chgData name="Marc Bremer" userId="6aa2c5af-e14b-4882-a5b5-55a994a552e3" providerId="ADAL" clId="{F4FB70DF-56D5-407A-A812-DEF26A35CD4A}" dt="2024-02-08T17:34:45.815" v="207" actId="1037"/>
          <ac:spMkLst>
            <pc:docMk/>
            <pc:sldMk cId="1097656413" sldId="263"/>
            <ac:spMk id="8" creationId="{C4E20067-4B84-C0A5-F765-B2ED0CA9ABAF}"/>
          </ac:spMkLst>
        </pc:spChg>
        <pc:spChg chg="add del">
          <ac:chgData name="Marc Bremer" userId="6aa2c5af-e14b-4882-a5b5-55a994a552e3" providerId="ADAL" clId="{F4FB70DF-56D5-407A-A812-DEF26A35CD4A}" dt="2024-02-08T17:35:44.522" v="209" actId="22"/>
          <ac:spMkLst>
            <pc:docMk/>
            <pc:sldMk cId="1097656413" sldId="263"/>
            <ac:spMk id="10" creationId="{F54FD626-EC43-49F8-E174-2900CA3257FC}"/>
          </ac:spMkLst>
        </pc:spChg>
        <pc:spChg chg="add mod">
          <ac:chgData name="Marc Bremer" userId="6aa2c5af-e14b-4882-a5b5-55a994a552e3" providerId="ADAL" clId="{F4FB70DF-56D5-407A-A812-DEF26A35CD4A}" dt="2024-02-08T17:39:45.191" v="259" actId="1037"/>
          <ac:spMkLst>
            <pc:docMk/>
            <pc:sldMk cId="1097656413" sldId="263"/>
            <ac:spMk id="12" creationId="{554EB485-485F-FC2B-D684-94C5549A1B5E}"/>
          </ac:spMkLst>
        </pc:spChg>
      </pc:sldChg>
      <pc:sldChg chg="del">
        <pc:chgData name="Marc Bremer" userId="6aa2c5af-e14b-4882-a5b5-55a994a552e3" providerId="ADAL" clId="{F4FB70DF-56D5-407A-A812-DEF26A35CD4A}" dt="2024-02-08T17:27:42.330" v="79" actId="2696"/>
        <pc:sldMkLst>
          <pc:docMk/>
          <pc:sldMk cId="3994877193" sldId="263"/>
        </pc:sldMkLst>
      </pc:sldChg>
      <pc:sldChg chg="addSp delSp modSp mod ord modShow">
        <pc:chgData name="Marc Bremer" userId="6aa2c5af-e14b-4882-a5b5-55a994a552e3" providerId="ADAL" clId="{F4FB70DF-56D5-407A-A812-DEF26A35CD4A}" dt="2024-02-08T08:50:14.857" v="10" actId="729"/>
        <pc:sldMkLst>
          <pc:docMk/>
          <pc:sldMk cId="2880188039" sldId="266"/>
        </pc:sldMkLst>
        <pc:spChg chg="mod">
          <ac:chgData name="Marc Bremer" userId="6aa2c5af-e14b-4882-a5b5-55a994a552e3" providerId="ADAL" clId="{F4FB70DF-56D5-407A-A812-DEF26A35CD4A}" dt="2024-02-08T07:27:43.331" v="1" actId="6549"/>
          <ac:spMkLst>
            <pc:docMk/>
            <pc:sldMk cId="2880188039" sldId="266"/>
            <ac:spMk id="4" creationId="{A5A05AA4-C08F-338B-E49E-2A3C93BD6D5D}"/>
          </ac:spMkLst>
        </pc:spChg>
        <pc:graphicFrameChg chg="add del">
          <ac:chgData name="Marc Bremer" userId="6aa2c5af-e14b-4882-a5b5-55a994a552e3" providerId="ADAL" clId="{F4FB70DF-56D5-407A-A812-DEF26A35CD4A}" dt="2024-02-08T07:31:54.645" v="9" actId="478"/>
          <ac:graphicFrameMkLst>
            <pc:docMk/>
            <pc:sldMk cId="2880188039" sldId="266"/>
            <ac:graphicFrameMk id="2" creationId="{508E55D2-E992-5039-B417-C08B05126AA5}"/>
          </ac:graphicFrameMkLst>
        </pc:graphicFrameChg>
      </pc:sldChg>
      <pc:sldChg chg="modSp mod ord modShow">
        <pc:chgData name="Marc Bremer" userId="6aa2c5af-e14b-4882-a5b5-55a994a552e3" providerId="ADAL" clId="{F4FB70DF-56D5-407A-A812-DEF26A35CD4A}" dt="2024-02-08T08:50:18.535" v="11" actId="729"/>
        <pc:sldMkLst>
          <pc:docMk/>
          <pc:sldMk cId="977785437" sldId="267"/>
        </pc:sldMkLst>
        <pc:spChg chg="mod">
          <ac:chgData name="Marc Bremer" userId="6aa2c5af-e14b-4882-a5b5-55a994a552e3" providerId="ADAL" clId="{F4FB70DF-56D5-407A-A812-DEF26A35CD4A}" dt="2024-02-08T07:27:46.380" v="3" actId="6549"/>
          <ac:spMkLst>
            <pc:docMk/>
            <pc:sldMk cId="977785437" sldId="267"/>
            <ac:spMk id="4" creationId="{A5A05AA4-C08F-338B-E49E-2A3C93BD6D5D}"/>
          </ac:spMkLst>
        </pc:spChg>
      </pc:sldChg>
      <pc:sldChg chg="modSp del mod">
        <pc:chgData name="Marc Bremer" userId="6aa2c5af-e14b-4882-a5b5-55a994a552e3" providerId="ADAL" clId="{F4FB70DF-56D5-407A-A812-DEF26A35CD4A}" dt="2024-02-08T17:42:08.951" v="350" actId="2696"/>
        <pc:sldMkLst>
          <pc:docMk/>
          <pc:sldMk cId="1968818438" sldId="268"/>
        </pc:sldMkLst>
        <pc:spChg chg="mod">
          <ac:chgData name="Marc Bremer" userId="6aa2c5af-e14b-4882-a5b5-55a994a552e3" providerId="ADAL" clId="{F4FB70DF-56D5-407A-A812-DEF26A35CD4A}" dt="2024-02-08T15:41:19.542" v="68" actId="20577"/>
          <ac:spMkLst>
            <pc:docMk/>
            <pc:sldMk cId="1968818438" sldId="268"/>
            <ac:spMk id="2" creationId="{17273242-9EEB-2849-6832-DFBC44135417}"/>
          </ac:spMkLst>
        </pc:spChg>
        <pc:spChg chg="mod">
          <ac:chgData name="Marc Bremer" userId="6aa2c5af-e14b-4882-a5b5-55a994a552e3" providerId="ADAL" clId="{F4FB70DF-56D5-407A-A812-DEF26A35CD4A}" dt="2024-02-08T15:41:45.714" v="78" actId="14100"/>
          <ac:spMkLst>
            <pc:docMk/>
            <pc:sldMk cId="1968818438" sldId="268"/>
            <ac:spMk id="5" creationId="{5381782C-D8EC-1499-B298-938E62A26CD8}"/>
          </ac:spMkLst>
        </pc:spChg>
      </pc:sldChg>
      <pc:sldChg chg="modSp add mod">
        <pc:chgData name="Marc Bremer" userId="6aa2c5af-e14b-4882-a5b5-55a994a552e3" providerId="ADAL" clId="{F4FB70DF-56D5-407A-A812-DEF26A35CD4A}" dt="2024-02-08T17:43:03.224" v="375" actId="1036"/>
        <pc:sldMkLst>
          <pc:docMk/>
          <pc:sldMk cId="3303995535" sldId="268"/>
        </pc:sldMkLst>
        <pc:spChg chg="mod">
          <ac:chgData name="Marc Bremer" userId="6aa2c5af-e14b-4882-a5b5-55a994a552e3" providerId="ADAL" clId="{F4FB70DF-56D5-407A-A812-DEF26A35CD4A}" dt="2024-02-08T17:42:55.380" v="359" actId="20577"/>
          <ac:spMkLst>
            <pc:docMk/>
            <pc:sldMk cId="3303995535" sldId="268"/>
            <ac:spMk id="2" creationId="{17273242-9EEB-2849-6832-DFBC44135417}"/>
          </ac:spMkLst>
        </pc:spChg>
        <pc:spChg chg="mod">
          <ac:chgData name="Marc Bremer" userId="6aa2c5af-e14b-4882-a5b5-55a994a552e3" providerId="ADAL" clId="{F4FB70DF-56D5-407A-A812-DEF26A35CD4A}" dt="2024-02-08T17:43:03.224" v="375" actId="1036"/>
          <ac:spMkLst>
            <pc:docMk/>
            <pc:sldMk cId="3303995535" sldId="268"/>
            <ac:spMk id="5" creationId="{5381782C-D8EC-1499-B298-938E62A26CD8}"/>
          </ac:spMkLst>
        </pc:spChg>
      </pc:sldChg>
      <pc:sldChg chg="new del">
        <pc:chgData name="Marc Bremer" userId="6aa2c5af-e14b-4882-a5b5-55a994a552e3" providerId="ADAL" clId="{F4FB70DF-56D5-407A-A812-DEF26A35CD4A}" dt="2024-02-08T17:32:23.021" v="113" actId="680"/>
        <pc:sldMkLst>
          <pc:docMk/>
          <pc:sldMk cId="3629486542" sldId="269"/>
        </pc:sldMkLst>
      </pc:sldChg>
    </pc:docChg>
  </pc:docChgLst>
  <pc:docChgLst>
    <pc:chgData name="Marc Bremer" userId="6aa2c5af-e14b-4882-a5b5-55a994a552e3" providerId="ADAL" clId="{BA3375CD-3B36-4F85-A6EA-A37362BA5379}"/>
    <pc:docChg chg="custSel addSld delSld modSld sldOrd">
      <pc:chgData name="Marc Bremer" userId="6aa2c5af-e14b-4882-a5b5-55a994a552e3" providerId="ADAL" clId="{BA3375CD-3B36-4F85-A6EA-A37362BA5379}" dt="2024-02-09T09:12:12.201" v="1186" actId="20577"/>
      <pc:docMkLst>
        <pc:docMk/>
      </pc:docMkLst>
      <pc:sldChg chg="addSp delSp modSp mod ord">
        <pc:chgData name="Marc Bremer" userId="6aa2c5af-e14b-4882-a5b5-55a994a552e3" providerId="ADAL" clId="{BA3375CD-3B36-4F85-A6EA-A37362BA5379}" dt="2024-02-07T14:34:53.063" v="77"/>
        <pc:sldMkLst>
          <pc:docMk/>
          <pc:sldMk cId="1551816908" sldId="257"/>
        </pc:sldMkLst>
        <pc:graphicFrameChg chg="del">
          <ac:chgData name="Marc Bremer" userId="6aa2c5af-e14b-4882-a5b5-55a994a552e3" providerId="ADAL" clId="{BA3375CD-3B36-4F85-A6EA-A37362BA5379}" dt="2024-02-07T13:15:21.179" v="0" actId="478"/>
          <ac:graphicFrameMkLst>
            <pc:docMk/>
            <pc:sldMk cId="1551816908" sldId="257"/>
            <ac:graphicFrameMk id="8" creationId="{99B858FB-4DC5-A125-C4E1-15361C8C9874}"/>
          </ac:graphicFrameMkLst>
        </pc:graphicFrameChg>
        <pc:graphicFrameChg chg="add del mod">
          <ac:chgData name="Marc Bremer" userId="6aa2c5af-e14b-4882-a5b5-55a994a552e3" providerId="ADAL" clId="{BA3375CD-3B36-4F85-A6EA-A37362BA5379}" dt="2024-02-07T13:20:47.866" v="24" actId="478"/>
          <ac:graphicFrameMkLst>
            <pc:docMk/>
            <pc:sldMk cId="1551816908" sldId="257"/>
            <ac:graphicFrameMk id="9" creationId="{1DE186CF-47AE-B37C-036A-F5F3A9E7D2EA}"/>
          </ac:graphicFrameMkLst>
        </pc:graphicFrameChg>
        <pc:graphicFrameChg chg="add mod">
          <ac:chgData name="Marc Bremer" userId="6aa2c5af-e14b-4882-a5b5-55a994a552e3" providerId="ADAL" clId="{BA3375CD-3B36-4F85-A6EA-A37362BA5379}" dt="2024-02-07T14:32:01.449" v="75" actId="1036"/>
          <ac:graphicFrameMkLst>
            <pc:docMk/>
            <pc:sldMk cId="1551816908" sldId="257"/>
            <ac:graphicFrameMk id="10" creationId="{FA6896D7-E767-8F90-FAE2-226C267A0D4B}"/>
          </ac:graphicFrameMkLst>
        </pc:graphicFrameChg>
        <pc:picChg chg="del">
          <ac:chgData name="Marc Bremer" userId="6aa2c5af-e14b-4882-a5b5-55a994a552e3" providerId="ADAL" clId="{BA3375CD-3B36-4F85-A6EA-A37362BA5379}" dt="2024-02-07T13:15:23.578" v="1" actId="478"/>
          <ac:picMkLst>
            <pc:docMk/>
            <pc:sldMk cId="1551816908" sldId="257"/>
            <ac:picMk id="2050" creationId="{A478048C-61C4-6D71-D8F2-440C4F952E12}"/>
          </ac:picMkLst>
        </pc:picChg>
      </pc:sldChg>
      <pc:sldChg chg="addSp delSp modSp mod">
        <pc:chgData name="Marc Bremer" userId="6aa2c5af-e14b-4882-a5b5-55a994a552e3" providerId="ADAL" clId="{BA3375CD-3B36-4F85-A6EA-A37362BA5379}" dt="2024-02-07T15:14:15.823" v="131" actId="122"/>
        <pc:sldMkLst>
          <pc:docMk/>
          <pc:sldMk cId="739772861" sldId="258"/>
        </pc:sldMkLst>
        <pc:spChg chg="mod">
          <ac:chgData name="Marc Bremer" userId="6aa2c5af-e14b-4882-a5b5-55a994a552e3" providerId="ADAL" clId="{BA3375CD-3B36-4F85-A6EA-A37362BA5379}" dt="2024-02-07T15:14:15.823" v="131" actId="122"/>
          <ac:spMkLst>
            <pc:docMk/>
            <pc:sldMk cId="739772861" sldId="258"/>
            <ac:spMk id="4" creationId="{7D938572-7279-C80C-002E-238215D4924F}"/>
          </ac:spMkLst>
        </pc:spChg>
        <pc:spChg chg="del mod">
          <ac:chgData name="Marc Bremer" userId="6aa2c5af-e14b-4882-a5b5-55a994a552e3" providerId="ADAL" clId="{BA3375CD-3B36-4F85-A6EA-A37362BA5379}" dt="2024-02-07T15:13:22.919" v="127" actId="478"/>
          <ac:spMkLst>
            <pc:docMk/>
            <pc:sldMk cId="739772861" sldId="258"/>
            <ac:spMk id="5" creationId="{A603A2AB-4FE2-9EB0-A2F9-3E83F46BBBE7}"/>
          </ac:spMkLst>
        </pc:spChg>
        <pc:picChg chg="add mod">
          <ac:chgData name="Marc Bremer" userId="6aa2c5af-e14b-4882-a5b5-55a994a552e3" providerId="ADAL" clId="{BA3375CD-3B36-4F85-A6EA-A37362BA5379}" dt="2024-02-07T15:14:11.383" v="130" actId="1076"/>
          <ac:picMkLst>
            <pc:docMk/>
            <pc:sldMk cId="739772861" sldId="258"/>
            <ac:picMk id="3" creationId="{0185EB74-99AC-04F4-7FFC-76056E348079}"/>
          </ac:picMkLst>
        </pc:picChg>
      </pc:sldChg>
      <pc:sldChg chg="addSp delSp modSp mod">
        <pc:chgData name="Marc Bremer" userId="6aa2c5af-e14b-4882-a5b5-55a994a552e3" providerId="ADAL" clId="{BA3375CD-3B36-4F85-A6EA-A37362BA5379}" dt="2024-02-07T15:21:43.951" v="175" actId="14100"/>
        <pc:sldMkLst>
          <pc:docMk/>
          <pc:sldMk cId="3362903873" sldId="259"/>
        </pc:sldMkLst>
        <pc:spChg chg="mod">
          <ac:chgData name="Marc Bremer" userId="6aa2c5af-e14b-4882-a5b5-55a994a552e3" providerId="ADAL" clId="{BA3375CD-3B36-4F85-A6EA-A37362BA5379}" dt="2024-02-07T15:15:44.104" v="148" actId="122"/>
          <ac:spMkLst>
            <pc:docMk/>
            <pc:sldMk cId="3362903873" sldId="259"/>
            <ac:spMk id="4" creationId="{7D938572-7279-C80C-002E-238215D4924F}"/>
          </ac:spMkLst>
        </pc:spChg>
        <pc:spChg chg="del">
          <ac:chgData name="Marc Bremer" userId="6aa2c5af-e14b-4882-a5b5-55a994a552e3" providerId="ADAL" clId="{BA3375CD-3B36-4F85-A6EA-A37362BA5379}" dt="2024-02-07T15:15:47.446" v="149" actId="478"/>
          <ac:spMkLst>
            <pc:docMk/>
            <pc:sldMk cId="3362903873" sldId="259"/>
            <ac:spMk id="5" creationId="{A603A2AB-4FE2-9EB0-A2F9-3E83F46BBBE7}"/>
          </ac:spMkLst>
        </pc:spChg>
        <pc:spChg chg="add del mod">
          <ac:chgData name="Marc Bremer" userId="6aa2c5af-e14b-4882-a5b5-55a994a552e3" providerId="ADAL" clId="{BA3375CD-3B36-4F85-A6EA-A37362BA5379}" dt="2024-02-07T15:20:27.840" v="171" actId="478"/>
          <ac:spMkLst>
            <pc:docMk/>
            <pc:sldMk cId="3362903873" sldId="259"/>
            <ac:spMk id="7" creationId="{31653D90-1B17-E0F6-1561-C82F97BF9167}"/>
          </ac:spMkLst>
        </pc:spChg>
        <pc:spChg chg="add mod">
          <ac:chgData name="Marc Bremer" userId="6aa2c5af-e14b-4882-a5b5-55a994a552e3" providerId="ADAL" clId="{BA3375CD-3B36-4F85-A6EA-A37362BA5379}" dt="2024-02-07T15:21:43.951" v="175" actId="14100"/>
          <ac:spMkLst>
            <pc:docMk/>
            <pc:sldMk cId="3362903873" sldId="259"/>
            <ac:spMk id="9" creationId="{08BFF3E3-125D-0F2A-52CA-2B335A90C168}"/>
          </ac:spMkLst>
        </pc:spChg>
        <pc:picChg chg="add mod">
          <ac:chgData name="Marc Bremer" userId="6aa2c5af-e14b-4882-a5b5-55a994a552e3" providerId="ADAL" clId="{BA3375CD-3B36-4F85-A6EA-A37362BA5379}" dt="2024-02-07T15:20:02.867" v="167" actId="1035"/>
          <ac:picMkLst>
            <pc:docMk/>
            <pc:sldMk cId="3362903873" sldId="259"/>
            <ac:picMk id="3" creationId="{DC2EBF63-1586-1167-6B68-DC56057E18FD}"/>
          </ac:picMkLst>
        </pc:picChg>
      </pc:sldChg>
      <pc:sldChg chg="addSp delSp modSp mod">
        <pc:chgData name="Marc Bremer" userId="6aa2c5af-e14b-4882-a5b5-55a994a552e3" providerId="ADAL" clId="{BA3375CD-3B36-4F85-A6EA-A37362BA5379}" dt="2024-02-07T15:27:49.334" v="225" actId="1037"/>
        <pc:sldMkLst>
          <pc:docMk/>
          <pc:sldMk cId="2159860120" sldId="260"/>
        </pc:sldMkLst>
        <pc:spChg chg="mod">
          <ac:chgData name="Marc Bremer" userId="6aa2c5af-e14b-4882-a5b5-55a994a552e3" providerId="ADAL" clId="{BA3375CD-3B36-4F85-A6EA-A37362BA5379}" dt="2024-02-07T15:22:46.505" v="189" actId="122"/>
          <ac:spMkLst>
            <pc:docMk/>
            <pc:sldMk cId="2159860120" sldId="260"/>
            <ac:spMk id="4" creationId="{7D938572-7279-C80C-002E-238215D4924F}"/>
          </ac:spMkLst>
        </pc:spChg>
        <pc:spChg chg="del mod">
          <ac:chgData name="Marc Bremer" userId="6aa2c5af-e14b-4882-a5b5-55a994a552e3" providerId="ADAL" clId="{BA3375CD-3B36-4F85-A6EA-A37362BA5379}" dt="2024-02-07T15:24:06.054" v="191" actId="22"/>
          <ac:spMkLst>
            <pc:docMk/>
            <pc:sldMk cId="2159860120" sldId="260"/>
            <ac:spMk id="5" creationId="{A603A2AB-4FE2-9EB0-A2F9-3E83F46BBBE7}"/>
          </ac:spMkLst>
        </pc:spChg>
        <pc:spChg chg="add mod">
          <ac:chgData name="Marc Bremer" userId="6aa2c5af-e14b-4882-a5b5-55a994a552e3" providerId="ADAL" clId="{BA3375CD-3B36-4F85-A6EA-A37362BA5379}" dt="2024-02-07T15:27:49.334" v="225" actId="1037"/>
          <ac:spMkLst>
            <pc:docMk/>
            <pc:sldMk cId="2159860120" sldId="260"/>
            <ac:spMk id="7" creationId="{8FB04118-C5F8-3567-4C31-D200AFB963FC}"/>
          </ac:spMkLst>
        </pc:spChg>
        <pc:picChg chg="add mod ord">
          <ac:chgData name="Marc Bremer" userId="6aa2c5af-e14b-4882-a5b5-55a994a552e3" providerId="ADAL" clId="{BA3375CD-3B36-4F85-A6EA-A37362BA5379}" dt="2024-02-07T15:27:15.279" v="209" actId="1036"/>
          <ac:picMkLst>
            <pc:docMk/>
            <pc:sldMk cId="2159860120" sldId="260"/>
            <ac:picMk id="3" creationId="{90116DFC-DFD8-6BC3-1CB8-F505AA855762}"/>
          </ac:picMkLst>
        </pc:picChg>
      </pc:sldChg>
      <pc:sldChg chg="addSp delSp modSp mod">
        <pc:chgData name="Marc Bremer" userId="6aa2c5af-e14b-4882-a5b5-55a994a552e3" providerId="ADAL" clId="{BA3375CD-3B36-4F85-A6EA-A37362BA5379}" dt="2024-02-08T10:40:32.259" v="516" actId="20577"/>
        <pc:sldMkLst>
          <pc:docMk/>
          <pc:sldMk cId="3348066569" sldId="261"/>
        </pc:sldMkLst>
        <pc:spChg chg="add mod">
          <ac:chgData name="Marc Bremer" userId="6aa2c5af-e14b-4882-a5b5-55a994a552e3" providerId="ADAL" clId="{BA3375CD-3B36-4F85-A6EA-A37362BA5379}" dt="2024-02-08T10:40:32.259" v="516" actId="20577"/>
          <ac:spMkLst>
            <pc:docMk/>
            <pc:sldMk cId="3348066569" sldId="261"/>
            <ac:spMk id="3" creationId="{FE2BB383-DD8C-C3F9-7401-D3A18527B861}"/>
          </ac:spMkLst>
        </pc:spChg>
        <pc:spChg chg="mod">
          <ac:chgData name="Marc Bremer" userId="6aa2c5af-e14b-4882-a5b5-55a994a552e3" providerId="ADAL" clId="{BA3375CD-3B36-4F85-A6EA-A37362BA5379}" dt="2024-02-08T10:40:29.338" v="514" actId="20577"/>
          <ac:spMkLst>
            <pc:docMk/>
            <pc:sldMk cId="3348066569" sldId="261"/>
            <ac:spMk id="4" creationId="{7D938572-7279-C80C-002E-238215D4924F}"/>
          </ac:spMkLst>
        </pc:spChg>
        <pc:spChg chg="del">
          <ac:chgData name="Marc Bremer" userId="6aa2c5af-e14b-4882-a5b5-55a994a552e3" providerId="ADAL" clId="{BA3375CD-3B36-4F85-A6EA-A37362BA5379}" dt="2024-02-08T10:36:06.655" v="406" actId="478"/>
          <ac:spMkLst>
            <pc:docMk/>
            <pc:sldMk cId="3348066569" sldId="261"/>
            <ac:spMk id="5" creationId="{A603A2AB-4FE2-9EB0-A2F9-3E83F46BBBE7}"/>
          </ac:spMkLst>
        </pc:spChg>
      </pc:sldChg>
      <pc:sldChg chg="addSp delSp modSp mod">
        <pc:chgData name="Marc Bremer" userId="6aa2c5af-e14b-4882-a5b5-55a994a552e3" providerId="ADAL" clId="{BA3375CD-3B36-4F85-A6EA-A37362BA5379}" dt="2024-02-08T10:41:56.017" v="554" actId="108"/>
        <pc:sldMkLst>
          <pc:docMk/>
          <pc:sldMk cId="2442395926" sldId="262"/>
        </pc:sldMkLst>
        <pc:spChg chg="add mod">
          <ac:chgData name="Marc Bremer" userId="6aa2c5af-e14b-4882-a5b5-55a994a552e3" providerId="ADAL" clId="{BA3375CD-3B36-4F85-A6EA-A37362BA5379}" dt="2024-02-08T10:41:56.017" v="554" actId="108"/>
          <ac:spMkLst>
            <pc:docMk/>
            <pc:sldMk cId="2442395926" sldId="262"/>
            <ac:spMk id="3" creationId="{878FF283-C504-C865-7DE6-D2903C19CEAD}"/>
          </ac:spMkLst>
        </pc:spChg>
        <pc:spChg chg="mod">
          <ac:chgData name="Marc Bremer" userId="6aa2c5af-e14b-4882-a5b5-55a994a552e3" providerId="ADAL" clId="{BA3375CD-3B36-4F85-A6EA-A37362BA5379}" dt="2024-02-08T10:40:54.875" v="532" actId="20577"/>
          <ac:spMkLst>
            <pc:docMk/>
            <pc:sldMk cId="2442395926" sldId="262"/>
            <ac:spMk id="4" creationId="{7D938572-7279-C80C-002E-238215D4924F}"/>
          </ac:spMkLst>
        </pc:spChg>
        <pc:spChg chg="del mod">
          <ac:chgData name="Marc Bremer" userId="6aa2c5af-e14b-4882-a5b5-55a994a552e3" providerId="ADAL" clId="{BA3375CD-3B36-4F85-A6EA-A37362BA5379}" dt="2024-02-08T10:39:34.258" v="490" actId="478"/>
          <ac:spMkLst>
            <pc:docMk/>
            <pc:sldMk cId="2442395926" sldId="262"/>
            <ac:spMk id="5" creationId="{A603A2AB-4FE2-9EB0-A2F9-3E83F46BBBE7}"/>
          </ac:spMkLst>
        </pc:spChg>
      </pc:sldChg>
      <pc:sldChg chg="delSp modSp mod">
        <pc:chgData name="Marc Bremer" userId="6aa2c5af-e14b-4882-a5b5-55a994a552e3" providerId="ADAL" clId="{BA3375CD-3B36-4F85-A6EA-A37362BA5379}" dt="2024-02-08T10:42:41.267" v="584" actId="478"/>
        <pc:sldMkLst>
          <pc:docMk/>
          <pc:sldMk cId="3994877193" sldId="263"/>
        </pc:sldMkLst>
        <pc:spChg chg="mod">
          <ac:chgData name="Marc Bremer" userId="6aa2c5af-e14b-4882-a5b5-55a994a552e3" providerId="ADAL" clId="{BA3375CD-3B36-4F85-A6EA-A37362BA5379}" dt="2024-02-08T10:42:37.855" v="583" actId="20577"/>
          <ac:spMkLst>
            <pc:docMk/>
            <pc:sldMk cId="3994877193" sldId="263"/>
            <ac:spMk id="4" creationId="{7D938572-7279-C80C-002E-238215D4924F}"/>
          </ac:spMkLst>
        </pc:spChg>
        <pc:spChg chg="del">
          <ac:chgData name="Marc Bremer" userId="6aa2c5af-e14b-4882-a5b5-55a994a552e3" providerId="ADAL" clId="{BA3375CD-3B36-4F85-A6EA-A37362BA5379}" dt="2024-02-08T10:42:41.267" v="584" actId="478"/>
          <ac:spMkLst>
            <pc:docMk/>
            <pc:sldMk cId="3994877193" sldId="263"/>
            <ac:spMk id="5" creationId="{A603A2AB-4FE2-9EB0-A2F9-3E83F46BBBE7}"/>
          </ac:spMkLst>
        </pc:spChg>
      </pc:sldChg>
      <pc:sldChg chg="addSp delSp modSp add mod">
        <pc:chgData name="Marc Bremer" userId="6aa2c5af-e14b-4882-a5b5-55a994a552e3" providerId="ADAL" clId="{BA3375CD-3B36-4F85-A6EA-A37362BA5379}" dt="2024-02-07T14:35:23.454" v="104" actId="1036"/>
        <pc:sldMkLst>
          <pc:docMk/>
          <pc:sldMk cId="2543347577" sldId="264"/>
        </pc:sldMkLst>
        <pc:graphicFrameChg chg="add mod">
          <ac:chgData name="Marc Bremer" userId="6aa2c5af-e14b-4882-a5b5-55a994a552e3" providerId="ADAL" clId="{BA3375CD-3B36-4F85-A6EA-A37362BA5379}" dt="2024-02-07T14:35:23.454" v="104" actId="1036"/>
          <ac:graphicFrameMkLst>
            <pc:docMk/>
            <pc:sldMk cId="2543347577" sldId="264"/>
            <ac:graphicFrameMk id="2" creationId="{7D567224-8CD9-54C8-E486-854E33A97B0B}"/>
          </ac:graphicFrameMkLst>
        </pc:graphicFrameChg>
        <pc:graphicFrameChg chg="del">
          <ac:chgData name="Marc Bremer" userId="6aa2c5af-e14b-4882-a5b5-55a994a552e3" providerId="ADAL" clId="{BA3375CD-3B36-4F85-A6EA-A37362BA5379}" dt="2024-02-07T14:35:08.280" v="81" actId="478"/>
          <ac:graphicFrameMkLst>
            <pc:docMk/>
            <pc:sldMk cId="2543347577" sldId="264"/>
            <ac:graphicFrameMk id="10" creationId="{FA6896D7-E767-8F90-FAE2-226C267A0D4B}"/>
          </ac:graphicFrameMkLst>
        </pc:graphicFrameChg>
      </pc:sldChg>
      <pc:sldChg chg="addSp delSp add mod">
        <pc:chgData name="Marc Bremer" userId="6aa2c5af-e14b-4882-a5b5-55a994a552e3" providerId="ADAL" clId="{BA3375CD-3B36-4F85-A6EA-A37362BA5379}" dt="2024-02-07T14:35:36.151" v="105"/>
        <pc:sldMkLst>
          <pc:docMk/>
          <pc:sldMk cId="3596284408" sldId="265"/>
        </pc:sldMkLst>
        <pc:graphicFrameChg chg="add">
          <ac:chgData name="Marc Bremer" userId="6aa2c5af-e14b-4882-a5b5-55a994a552e3" providerId="ADAL" clId="{BA3375CD-3B36-4F85-A6EA-A37362BA5379}" dt="2024-02-07T14:35:36.151" v="105"/>
          <ac:graphicFrameMkLst>
            <pc:docMk/>
            <pc:sldMk cId="3596284408" sldId="265"/>
            <ac:graphicFrameMk id="2" creationId="{0423046F-4768-B97A-A14A-C5C71D54CF71}"/>
          </ac:graphicFrameMkLst>
        </pc:graphicFrameChg>
        <pc:graphicFrameChg chg="del">
          <ac:chgData name="Marc Bremer" userId="6aa2c5af-e14b-4882-a5b5-55a994a552e3" providerId="ADAL" clId="{BA3375CD-3B36-4F85-A6EA-A37362BA5379}" dt="2024-02-07T14:35:12.144" v="82" actId="478"/>
          <ac:graphicFrameMkLst>
            <pc:docMk/>
            <pc:sldMk cId="3596284408" sldId="265"/>
            <ac:graphicFrameMk id="10" creationId="{FA6896D7-E767-8F90-FAE2-226C267A0D4B}"/>
          </ac:graphicFrameMkLst>
        </pc:graphicFrameChg>
      </pc:sldChg>
      <pc:sldChg chg="addSp delSp modSp add mod">
        <pc:chgData name="Marc Bremer" userId="6aa2c5af-e14b-4882-a5b5-55a994a552e3" providerId="ADAL" clId="{BA3375CD-3B36-4F85-A6EA-A37362BA5379}" dt="2024-02-07T15:44:57.842" v="403" actId="20577"/>
        <pc:sldMkLst>
          <pc:docMk/>
          <pc:sldMk cId="2880188039" sldId="266"/>
        </pc:sldMkLst>
        <pc:spChg chg="mod">
          <ac:chgData name="Marc Bremer" userId="6aa2c5af-e14b-4882-a5b5-55a994a552e3" providerId="ADAL" clId="{BA3375CD-3B36-4F85-A6EA-A37362BA5379}" dt="2024-02-07T15:44:57.842" v="403" actId="20577"/>
          <ac:spMkLst>
            <pc:docMk/>
            <pc:sldMk cId="2880188039" sldId="266"/>
            <ac:spMk id="4" creationId="{A5A05AA4-C08F-338B-E49E-2A3C93BD6D5D}"/>
          </ac:spMkLst>
        </pc:spChg>
        <pc:picChg chg="del">
          <ac:chgData name="Marc Bremer" userId="6aa2c5af-e14b-4882-a5b5-55a994a552e3" providerId="ADAL" clId="{BA3375CD-3B36-4F85-A6EA-A37362BA5379}" dt="2024-02-07T15:40:49.886" v="259" actId="478"/>
          <ac:picMkLst>
            <pc:docMk/>
            <pc:sldMk cId="2880188039" sldId="266"/>
            <ac:picMk id="1026" creationId="{481E1BA1-0797-DB5E-BA52-51CB7AD127AE}"/>
          </ac:picMkLst>
        </pc:picChg>
        <pc:picChg chg="add mod">
          <ac:chgData name="Marc Bremer" userId="6aa2c5af-e14b-4882-a5b5-55a994a552e3" providerId="ADAL" clId="{BA3375CD-3B36-4F85-A6EA-A37362BA5379}" dt="2024-02-07T15:41:42.902" v="317" actId="1038"/>
          <ac:picMkLst>
            <pc:docMk/>
            <pc:sldMk cId="2880188039" sldId="266"/>
            <ac:picMk id="4098" creationId="{02A5E788-3875-3AEC-575C-20AF3BBE3483}"/>
          </ac:picMkLst>
        </pc:picChg>
      </pc:sldChg>
      <pc:sldChg chg="addSp delSp modSp add mod">
        <pc:chgData name="Marc Bremer" userId="6aa2c5af-e14b-4882-a5b5-55a994a552e3" providerId="ADAL" clId="{BA3375CD-3B36-4F85-A6EA-A37362BA5379}" dt="2024-02-07T15:44:47.074" v="366" actId="20577"/>
        <pc:sldMkLst>
          <pc:docMk/>
          <pc:sldMk cId="977785437" sldId="267"/>
        </pc:sldMkLst>
        <pc:spChg chg="mod">
          <ac:chgData name="Marc Bremer" userId="6aa2c5af-e14b-4882-a5b5-55a994a552e3" providerId="ADAL" clId="{BA3375CD-3B36-4F85-A6EA-A37362BA5379}" dt="2024-02-07T15:44:47.074" v="366" actId="20577"/>
          <ac:spMkLst>
            <pc:docMk/>
            <pc:sldMk cId="977785437" sldId="267"/>
            <ac:spMk id="4" creationId="{A5A05AA4-C08F-338B-E49E-2A3C93BD6D5D}"/>
          </ac:spMkLst>
        </pc:spChg>
        <pc:picChg chg="del">
          <ac:chgData name="Marc Bremer" userId="6aa2c5af-e14b-4882-a5b5-55a994a552e3" providerId="ADAL" clId="{BA3375CD-3B36-4F85-A6EA-A37362BA5379}" dt="2024-02-07T15:44:19.608" v="319" actId="478"/>
          <ac:picMkLst>
            <pc:docMk/>
            <pc:sldMk cId="977785437" sldId="267"/>
            <ac:picMk id="4098" creationId="{02A5E788-3875-3AEC-575C-20AF3BBE3483}"/>
          </ac:picMkLst>
        </pc:picChg>
        <pc:picChg chg="add mod">
          <ac:chgData name="Marc Bremer" userId="6aa2c5af-e14b-4882-a5b5-55a994a552e3" providerId="ADAL" clId="{BA3375CD-3B36-4F85-A6EA-A37362BA5379}" dt="2024-02-07T15:44:36.612" v="349" actId="1037"/>
          <ac:picMkLst>
            <pc:docMk/>
            <pc:sldMk cId="977785437" sldId="267"/>
            <ac:picMk id="7170" creationId="{7081F580-98BA-C6F3-2EEC-E0C811924606}"/>
          </ac:picMkLst>
        </pc:picChg>
      </pc:sldChg>
      <pc:sldChg chg="add del">
        <pc:chgData name="Marc Bremer" userId="6aa2c5af-e14b-4882-a5b5-55a994a552e3" providerId="ADAL" clId="{BA3375CD-3B36-4F85-A6EA-A37362BA5379}" dt="2024-02-07T15:40:53.133" v="261"/>
        <pc:sldMkLst>
          <pc:docMk/>
          <pc:sldMk cId="2029417405" sldId="267"/>
        </pc:sldMkLst>
      </pc:sldChg>
      <pc:sldChg chg="addSp modSp add mod">
        <pc:chgData name="Marc Bremer" userId="6aa2c5af-e14b-4882-a5b5-55a994a552e3" providerId="ADAL" clId="{BA3375CD-3B36-4F85-A6EA-A37362BA5379}" dt="2024-02-08T13:31:45.854" v="1165" actId="20577"/>
        <pc:sldMkLst>
          <pc:docMk/>
          <pc:sldMk cId="1968818438" sldId="268"/>
        </pc:sldMkLst>
        <pc:spChg chg="add mod">
          <ac:chgData name="Marc Bremer" userId="6aa2c5af-e14b-4882-a5b5-55a994a552e3" providerId="ADAL" clId="{BA3375CD-3B36-4F85-A6EA-A37362BA5379}" dt="2024-02-08T13:31:45.854" v="1165" actId="20577"/>
          <ac:spMkLst>
            <pc:docMk/>
            <pc:sldMk cId="1968818438" sldId="268"/>
            <ac:spMk id="2" creationId="{17273242-9EEB-2849-6832-DFBC44135417}"/>
          </ac:spMkLst>
        </pc:spChg>
        <pc:spChg chg="mod">
          <ac:chgData name="Marc Bremer" userId="6aa2c5af-e14b-4882-a5b5-55a994a552e3" providerId="ADAL" clId="{BA3375CD-3B36-4F85-A6EA-A37362BA5379}" dt="2024-02-08T10:44:13.039" v="602" actId="20577"/>
          <ac:spMkLst>
            <pc:docMk/>
            <pc:sldMk cId="1968818438" sldId="268"/>
            <ac:spMk id="4" creationId="{7D938572-7279-C80C-002E-238215D4924F}"/>
          </ac:spMkLst>
        </pc:spChg>
        <pc:spChg chg="add mod">
          <ac:chgData name="Marc Bremer" userId="6aa2c5af-e14b-4882-a5b5-55a994a552e3" providerId="ADAL" clId="{BA3375CD-3B36-4F85-A6EA-A37362BA5379}" dt="2024-02-08T10:52:40.779" v="1048" actId="20577"/>
          <ac:spMkLst>
            <pc:docMk/>
            <pc:sldMk cId="1968818438" sldId="268"/>
            <ac:spMk id="5" creationId="{5381782C-D8EC-1499-B298-938E62A26CD8}"/>
          </ac:spMkLst>
        </pc:spChg>
      </pc:sldChg>
      <pc:sldChg chg="modSp">
        <pc:chgData name="Marc Bremer" userId="6aa2c5af-e14b-4882-a5b5-55a994a552e3" providerId="ADAL" clId="{BA3375CD-3B36-4F85-A6EA-A37362BA5379}" dt="2024-02-09T09:12:12.201" v="1186" actId="20577"/>
        <pc:sldMkLst>
          <pc:docMk/>
          <pc:sldMk cId="3303995535" sldId="268"/>
        </pc:sldMkLst>
        <pc:spChg chg="mod">
          <ac:chgData name="Marc Bremer" userId="6aa2c5af-e14b-4882-a5b5-55a994a552e3" providerId="ADAL" clId="{BA3375CD-3B36-4F85-A6EA-A37362BA5379}" dt="2024-02-09T09:12:12.201" v="1186" actId="20577"/>
          <ac:spMkLst>
            <pc:docMk/>
            <pc:sldMk cId="3303995535" sldId="268"/>
            <ac:spMk id="2" creationId="{17273242-9EEB-2849-6832-DFBC44135417}"/>
          </ac:spMkLst>
        </pc:spChg>
      </pc:sldChg>
      <pc:sldChg chg="modSp new mod ord">
        <pc:chgData name="Marc Bremer" userId="6aa2c5af-e14b-4882-a5b5-55a994a552e3" providerId="ADAL" clId="{BA3375CD-3B36-4F85-A6EA-A37362BA5379}" dt="2024-02-09T08:03:40.335" v="1184"/>
        <pc:sldMkLst>
          <pc:docMk/>
          <pc:sldMk cId="2732918107" sldId="269"/>
        </pc:sldMkLst>
        <pc:spChg chg="mod">
          <ac:chgData name="Marc Bremer" userId="6aa2c5af-e14b-4882-a5b5-55a994a552e3" providerId="ADAL" clId="{BA3375CD-3B36-4F85-A6EA-A37362BA5379}" dt="2024-02-09T07:52:35.858" v="1182" actId="122"/>
          <ac:spMkLst>
            <pc:docMk/>
            <pc:sldMk cId="2732918107" sldId="269"/>
            <ac:spMk id="2" creationId="{894B9FE3-08E3-1CF7-1A0C-2CBCC8B57F50}"/>
          </ac:spMkLst>
        </pc:spChg>
        <pc:spChg chg="mod">
          <ac:chgData name="Marc Bremer" userId="6aa2c5af-e14b-4882-a5b5-55a994a552e3" providerId="ADAL" clId="{BA3375CD-3B36-4F85-A6EA-A37362BA5379}" dt="2024-02-09T07:52:31.901" v="1181" actId="122"/>
          <ac:spMkLst>
            <pc:docMk/>
            <pc:sldMk cId="2732918107" sldId="269"/>
            <ac:spMk id="3" creationId="{6D6B6160-CD06-E2B3-9640-877683BD8D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6673-EB56-B9E4-6F25-FF098EBF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38961-98D8-2386-A95C-768EE25F9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2286-CCC4-AEB0-45B4-144ADFA9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5E2E-52E6-E4C5-BC99-34AB07D0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34EB-40CA-311A-E7F4-80DB0B1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63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B35F-C853-858D-A405-B3443346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9B5B4-3BEA-ED2B-A952-7B25A543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BD66-5C93-4D09-C2E9-677EFA8B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6D92-1E94-1D06-3954-825AA31D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9085-139D-8A57-0D5D-9615CA1A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94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11554-F572-3132-43ED-08D8B419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339B-F5A0-F3C7-8E12-D9C165A0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7C78-5125-B5E9-82FE-3BEE8897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E67E-9274-B52B-D283-F29C00F0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2C8A-5F14-2C41-867A-984613D7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65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BC6C-4352-6E60-1F4A-C6EA8D50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3B84-E676-C6BF-A3F8-32682BFF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3E9C-D31F-9438-DED7-62B5BCB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B76A-C854-0124-CFBE-38CDC065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3837-7A0D-D0C0-190A-859029DD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341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D1D6-9060-CE56-1EAE-46EE0891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87054-EC08-16BD-E0D6-AFA9C8BC7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B937-11E2-AF67-BB0D-3F2A58C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468B-D675-1552-9A09-AD023268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B7C6-C570-9A85-7B6F-44152E3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2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BD02-727B-FF2A-2729-9156DB17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1373-D235-0793-AFC5-F0926F344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0E995-D04B-98AD-7864-D3814A1A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43290-05F6-74FC-F3AE-93F8501D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A1E17-079C-CA45-4939-7B8FA5B2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CE8AB-34BB-9A2A-6B96-3DD1E44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7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A3E9-0A03-768E-4623-963079F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C115-00F4-C8B1-23BA-BD678B91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E7B5-F8F6-C207-B672-D470CAB6E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A29BD-DD99-EC36-5B42-ADA86D461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17743-45DF-18A9-5C61-996115918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E2286-A752-FFE4-28B1-8CAA5D38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A05A1-4049-4F74-20DB-7C496174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733F-13C8-33C5-F7C7-D71229F0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71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5315-097A-2425-2EF0-33504178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6D8BF-F338-7F87-632B-F6C6AF2A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E3B40-11F1-C88C-82AB-BFF48CAB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E5C8-F351-0534-21E9-225EBD31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5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39ADC-E944-2666-7D72-67898137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BB8AD-53B0-10E4-FBCF-664B901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7D79A-EC77-61FC-909F-242F759A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6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F052-222E-E449-A80C-C422F0A6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F471-7FC6-52A3-3548-8832400B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62BE1-4F8D-D9E7-11E1-518DC8B1B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50E4F-F81D-D004-4006-63C1C93A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1D143-7B26-6122-0BDD-26AFBA6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874EE-D5FC-B19F-2BF9-1CC8C976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77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A082-C36B-2B25-754C-2E4C66C1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3B52A-2820-9F53-68A3-3AAAEABF9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D71D-01E7-AE82-CB7D-F442EC2C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59B58-314A-942F-59F6-941E31B3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C8B8-E7FE-A650-C784-FE3B8535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589C-9A9D-9785-8EA6-F12794DB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51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5722E-07D5-7F6A-9AAA-30D43A3E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BB35-AB50-9969-7672-B0EB6412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95E9-0F4D-943D-0B7B-ABFDBE1A4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3006-4270-41DF-A906-C86FCA1E1974}" type="datetimeFigureOut">
              <a:rPr lang="nl-NL" smtClean="0"/>
              <a:t>9-2-2024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E0C9-7555-7FB2-8E1A-622639549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A5FB-7CBB-E7BF-015C-42EB46025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D682-C15B-48F0-8172-028A64C6D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66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fxpert.github.io/grok-bloch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uantum.ibm.com/api/qisk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numpy.org/doc/stable/reference/routines.linal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mlcod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wp-content/uploads/2018/10/Jupyter_Notebook_CheatSheet_Edureka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9FE3-08E3-1CF7-1A0C-2CBCC8B5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Bloch Sphere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6160-CD06-E2B3-9640-877683BD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dirty="0">
                <a:hlinkClick r:id="rId2"/>
              </a:rPr>
              <a:t>https://javafxpert.github.io/grok-bloch/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291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Documentation</a:t>
            </a:r>
            <a:endParaRPr lang="nl-NL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0116DFC-DFD8-6BC3-1CB8-F505AA855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743" y="1436518"/>
            <a:ext cx="639451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04118-C5F8-3567-4C31-D200AFB963FC}"/>
              </a:ext>
            </a:extLst>
          </p:cNvPr>
          <p:cNvSpPr txBox="1"/>
          <p:nvPr/>
        </p:nvSpPr>
        <p:spPr>
          <a:xfrm>
            <a:off x="3919643" y="612354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>
                <a:hlinkClick r:id="rId3"/>
              </a:rPr>
              <a:t>Qiskit</a:t>
            </a:r>
            <a:r>
              <a:rPr lang="nl-NL" dirty="0">
                <a:hlinkClick r:id="rId3"/>
              </a:rPr>
              <a:t> https://docs.quantum.ibm.com/api/qiskit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86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introduction</a:t>
            </a: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F74CD96-4B0C-25E2-0F0E-814565C58A8F}"/>
              </a:ext>
            </a:extLst>
          </p:cNvPr>
          <p:cNvSpPr txBox="1"/>
          <p:nvPr/>
        </p:nvSpPr>
        <p:spPr>
          <a:xfrm>
            <a:off x="2367793" y="2750978"/>
            <a:ext cx="2783049" cy="370024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4CD0D48-9FE8-3F86-7B23-5E7C6CF0A39B}"/>
              </a:ext>
            </a:extLst>
          </p:cNvPr>
          <p:cNvSpPr txBox="1"/>
          <p:nvPr/>
        </p:nvSpPr>
        <p:spPr>
          <a:xfrm>
            <a:off x="4599265" y="2750978"/>
            <a:ext cx="2548156" cy="304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Dictionaries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… Else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4E20067-4B84-C0A5-F765-B2ED0CA9ABAF}"/>
              </a:ext>
            </a:extLst>
          </p:cNvPr>
          <p:cNvSpPr txBox="1"/>
          <p:nvPr/>
        </p:nvSpPr>
        <p:spPr>
          <a:xfrm>
            <a:off x="6710844" y="2741977"/>
            <a:ext cx="3244442" cy="304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2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Linear algebra (</a:t>
            </a:r>
            <a:r>
              <a:rPr lang="en-GB" sz="20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numpy.linalg</a:t>
            </a:r>
            <a:r>
              <a:rPr lang="en-GB" sz="2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) — NumPy v1.26 Manual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54EB485-485F-FC2B-D684-94C5549A1B5E}"/>
              </a:ext>
            </a:extLst>
          </p:cNvPr>
          <p:cNvSpPr txBox="1"/>
          <p:nvPr/>
        </p:nvSpPr>
        <p:spPr>
          <a:xfrm>
            <a:off x="4353887" y="1842500"/>
            <a:ext cx="428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https://www.w3schools.com/python/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6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err="1"/>
              <a:t>numpy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273242-9EEB-2849-6832-DFBC44135417}"/>
                  </a:ext>
                </a:extLst>
              </p:cNvPr>
              <p:cNvSpPr txBox="1"/>
              <p:nvPr/>
            </p:nvSpPr>
            <p:spPr>
              <a:xfrm>
                <a:off x="1000570" y="1599164"/>
                <a:ext cx="4673837" cy="4605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l">
                  <a:buAutoNum type="arabicPeriod"/>
                </a:pPr>
                <a:r>
                  <a:rPr lang="pt-BR" sz="2400" dirty="0">
                    <a:solidFill>
                      <a:srgbClr val="25167A"/>
                    </a:solidFill>
                    <a:latin typeface="CIDFont+F1"/>
                  </a:rPr>
                  <a:t>Import the module numpy.linalg</a:t>
                </a:r>
              </a:p>
              <a:p>
                <a:pPr marL="457200" indent="-457200" algn="l">
                  <a:buAutoNum type="arabicPeriod"/>
                </a:pPr>
                <a:r>
                  <a:rPr lang="pt-BR" sz="2400" dirty="0">
                    <a:solidFill>
                      <a:srgbClr val="25167A"/>
                    </a:solidFill>
                    <a:latin typeface="CIDFont+F1"/>
                  </a:rPr>
                  <a:t>Find the online documentation for numpy and numpy.linalg</a:t>
                </a:r>
              </a:p>
              <a:p>
                <a:pPr marL="457200" indent="-457200" algn="l">
                  <a:buAutoNum type="arabicPeriod"/>
                </a:pPr>
                <a:r>
                  <a:rPr lang="pt-BR" sz="2400" dirty="0">
                    <a:solidFill>
                      <a:srgbClr val="25167A"/>
                    </a:solidFill>
                    <a:latin typeface="CIDFont+F1"/>
                  </a:rPr>
                  <a:t>Create the following states and operators with numpy.matrix and numpy.array: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2400" i="1" smtClean="0">
                            <a:solidFill>
                              <a:srgbClr val="251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 smtClean="0">
                                <a:solidFill>
                                  <a:srgbClr val="251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400" b="0" i="1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lang="nl-NL" sz="2400" b="0" i="1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2400" dirty="0">
                    <a:solidFill>
                      <a:srgbClr val="25167A"/>
                    </a:solidFill>
                    <a:latin typeface="CIDFont+F1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 dirty="0" smtClean="0">
                            <a:solidFill>
                              <a:srgbClr val="251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 dirty="0" smtClean="0">
                                <a:solidFill>
                                  <a:srgbClr val="251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l-NL" sz="2400" b="0" i="1" dirty="0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2400" dirty="0">
                    <a:solidFill>
                      <a:srgbClr val="25167A"/>
                    </a:solidFill>
                    <a:latin typeface="CIDFont+F1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 dirty="0" smtClean="0">
                            <a:solidFill>
                              <a:srgbClr val="251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 dirty="0" smtClean="0">
                                <a:solidFill>
                                  <a:srgbClr val="251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dirty="0" smtClean="0">
                                      <a:solidFill>
                                        <a:srgbClr val="2516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solidFill>
                                        <a:srgbClr val="25167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pt-BR" sz="2400" i="1" dirty="0" smtClean="0">
                                          <a:solidFill>
                                            <a:srgbClr val="25167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25167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 dirty="0" smtClean="0">
                                      <a:solidFill>
                                        <a:srgbClr val="2516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solidFill>
                                        <a:srgbClr val="25167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pt-BR" sz="2400" i="1" dirty="0">
                                          <a:solidFill>
                                            <a:srgbClr val="25167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25167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pt-BR" sz="2400" dirty="0">
                    <a:solidFill>
                      <a:srgbClr val="25167A"/>
                    </a:solidFill>
                    <a:latin typeface="CIDFont+F1"/>
                  </a:rPr>
                  <a:t>,</a:t>
                </a:r>
                <a:r>
                  <a:rPr lang="pt-BR" sz="2400" dirty="0">
                    <a:solidFill>
                      <a:srgbClr val="25167A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 dirty="0">
                            <a:solidFill>
                              <a:srgbClr val="251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 dirty="0" smtClean="0">
                                <a:solidFill>
                                  <a:srgbClr val="251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l-NL" sz="2400" b="0" i="1" dirty="0" smtClean="0">
                                  <a:solidFill>
                                    <a:srgbClr val="2516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2400" dirty="0">
                  <a:solidFill>
                    <a:srgbClr val="25167A"/>
                  </a:solidFill>
                  <a:latin typeface="CIDFont+F1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pt-BR" sz="2400" dirty="0">
                    <a:solidFill>
                      <a:srgbClr val="25167A"/>
                    </a:solidFill>
                    <a:latin typeface="CIDFont+F1"/>
                  </a:rPr>
                  <a:t>Perform the following operations with suitable vectors and / or matrices: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273242-9EEB-2849-6832-DFBC4413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70" y="1599164"/>
                <a:ext cx="4673837" cy="4605363"/>
              </a:xfrm>
              <a:prstGeom prst="rect">
                <a:avLst/>
              </a:prstGeom>
              <a:blipFill>
                <a:blip r:embed="rId2"/>
                <a:stretch>
                  <a:fillRect l="-2086" t="-1190" r="-1825" b="-198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381782C-D8EC-1499-B298-938E62A26CD8}"/>
              </a:ext>
            </a:extLst>
          </p:cNvPr>
          <p:cNvSpPr txBox="1"/>
          <p:nvPr/>
        </p:nvSpPr>
        <p:spPr>
          <a:xfrm>
            <a:off x="7057238" y="1926985"/>
            <a:ext cx="4296562" cy="393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ength of a vector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vector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conjugate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vector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 product of two vectors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Transpose of matrix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Inverse of matrix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Matrix-vector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 product (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Kronecker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Eigenvalues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matrix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Eigenvectors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matrix</a:t>
            </a:r>
          </a:p>
        </p:txBody>
      </p:sp>
    </p:spTree>
    <p:extLst>
      <p:ext uri="{BB962C8B-B14F-4D97-AF65-F5344CB8AC3E}">
        <p14:creationId xmlns:p14="http://schemas.microsoft.com/office/powerpoint/2010/main" val="330399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400" b="0" i="0" u="none" strike="noStrike" baseline="0" dirty="0">
                <a:solidFill>
                  <a:srgbClr val="25167A"/>
                </a:solidFill>
                <a:latin typeface="CIDFont+F1"/>
              </a:rPr>
              <a:t>Simulating circuits on your computer: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BB383-DD8C-C3F9-7401-D3A18527B861}"/>
              </a:ext>
            </a:extLst>
          </p:cNvPr>
          <p:cNvSpPr txBox="1"/>
          <p:nvPr/>
        </p:nvSpPr>
        <p:spPr>
          <a:xfrm>
            <a:off x="958442" y="2079335"/>
            <a:ext cx="103953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i-FI" sz="2400" dirty="0">
                <a:solidFill>
                  <a:srgbClr val="25167A"/>
                </a:solidFill>
                <a:latin typeface="CIDFont+F1"/>
              </a:rPr>
              <a:t>Qiskit: 					</a:t>
            </a:r>
            <a:r>
              <a:rPr lang="fi-FI" sz="2400" dirty="0">
                <a:solidFill>
                  <a:srgbClr val="000000"/>
                </a:solidFill>
                <a:latin typeface="CIDFont+F1"/>
              </a:rPr>
              <a:t>https://www.qiskit.org/</a:t>
            </a:r>
          </a:p>
          <a:p>
            <a:pPr algn="l"/>
            <a:r>
              <a:rPr lang="fr-FR" sz="2400" b="0" i="0" u="none" strike="noStrike" baseline="0" dirty="0" err="1">
                <a:solidFill>
                  <a:srgbClr val="25167A"/>
                </a:solidFill>
                <a:latin typeface="CIDFont+F1"/>
              </a:rPr>
              <a:t>Cirq</a:t>
            </a:r>
            <a:r>
              <a:rPr lang="fr-FR" sz="2400" b="0" i="0" u="none" strike="noStrike" baseline="0" dirty="0">
                <a:solidFill>
                  <a:srgbClr val="25167A"/>
                </a:solidFill>
                <a:latin typeface="CIDFont+F1"/>
              </a:rPr>
              <a:t>: 					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IDFont+F1"/>
              </a:rPr>
              <a:t>https://github.com/quantumlib/cirq</a:t>
            </a:r>
          </a:p>
          <a:p>
            <a:pPr algn="l"/>
            <a:r>
              <a:rPr lang="nl-NL" sz="2400" b="0" i="0" u="none" strike="noStrike" baseline="0" dirty="0" err="1">
                <a:solidFill>
                  <a:srgbClr val="25167A"/>
                </a:solidFill>
                <a:latin typeface="CIDFont+F1"/>
              </a:rPr>
              <a:t>Pennylane</a:t>
            </a:r>
            <a:r>
              <a:rPr lang="nl-NL" sz="2400" b="0" i="0" u="none" strike="noStrike" baseline="0" dirty="0">
                <a:solidFill>
                  <a:srgbClr val="25167A"/>
                </a:solidFill>
                <a:latin typeface="CIDFont+F1"/>
              </a:rPr>
              <a:t>: 				</a:t>
            </a:r>
            <a:r>
              <a:rPr lang="nl-NL" sz="2400" b="0" i="0" u="none" strike="noStrike" baseline="0" dirty="0">
                <a:solidFill>
                  <a:srgbClr val="000000"/>
                </a:solidFill>
                <a:latin typeface="CIDFont+F1"/>
              </a:rPr>
              <a:t>https://pennylane.ai/</a:t>
            </a:r>
          </a:p>
          <a:p>
            <a:pPr algn="l"/>
            <a:r>
              <a:rPr lang="en-US" sz="2400" b="0" i="0" u="none" strike="noStrike" baseline="0" dirty="0">
                <a:solidFill>
                  <a:srgbClr val="25167A"/>
                </a:solidFill>
                <a:latin typeface="CIDFont+F1"/>
              </a:rPr>
              <a:t>Quantum Machine Learning</a:t>
            </a:r>
            <a:r>
              <a:rPr lang="en-US" sz="2400" b="0" i="0" u="none" strike="noStrike" baseline="0" dirty="0">
                <a:solidFill>
                  <a:srgbClr val="25167A"/>
                </a:solidFill>
                <a:latin typeface="CIDFont+F2"/>
              </a:rPr>
              <a:t>: 		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IDFont+F1"/>
                <a:hlinkClick r:id="rId2"/>
              </a:rPr>
              <a:t>https://www.qmlcode.org/</a:t>
            </a:r>
            <a:endParaRPr lang="en-US" sz="2400" b="0" i="0" u="none" strike="noStrike" baseline="0" dirty="0">
              <a:solidFill>
                <a:srgbClr val="000000"/>
              </a:solidFill>
              <a:latin typeface="CIDFont+F1"/>
            </a:endParaRPr>
          </a:p>
          <a:p>
            <a:r>
              <a:rPr lang="pt-BR" sz="2400" b="0" i="0" u="none" strike="noStrike" baseline="0" dirty="0">
                <a:solidFill>
                  <a:srgbClr val="25167A"/>
                </a:solidFill>
                <a:latin typeface="CIDFont+F1"/>
              </a:rPr>
              <a:t>Quantum TensorFlow (hybrid ML): 	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IDFont+F1"/>
              </a:rPr>
              <a:t>https://www.tensorflow.org/quantum</a:t>
            </a:r>
          </a:p>
        </p:txBody>
      </p:sp>
    </p:spTree>
    <p:extLst>
      <p:ext uri="{BB962C8B-B14F-4D97-AF65-F5344CB8AC3E}">
        <p14:creationId xmlns:p14="http://schemas.microsoft.com/office/powerpoint/2010/main" val="334806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b="0" i="0" u="none" strike="noStrike" baseline="0" dirty="0">
                <a:solidFill>
                  <a:srgbClr val="25167A"/>
                </a:solidFill>
                <a:latin typeface="CIDFont+F1"/>
              </a:rPr>
              <a:t>The Real Deal: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FF283-C504-C865-7DE6-D2903C19CEAD}"/>
              </a:ext>
            </a:extLst>
          </p:cNvPr>
          <p:cNvSpPr txBox="1"/>
          <p:nvPr/>
        </p:nvSpPr>
        <p:spPr>
          <a:xfrm>
            <a:off x="838200" y="2230769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solidFill>
                  <a:srgbClr val="25167A"/>
                </a:solidFill>
                <a:latin typeface="CIDFont+F1"/>
              </a:rPr>
              <a:t>Quantum Inspire:</a:t>
            </a:r>
            <a:r>
              <a:rPr lang="pt-BR" sz="2400" dirty="0">
                <a:solidFill>
                  <a:srgbClr val="000000"/>
                </a:solidFill>
                <a:latin typeface="CIDFont+F1"/>
              </a:rPr>
              <a:t>		https://www.quantum-inspire.com/</a:t>
            </a:r>
          </a:p>
          <a:p>
            <a:pPr algn="l"/>
            <a:r>
              <a:rPr lang="da-DK" sz="2400" dirty="0">
                <a:solidFill>
                  <a:srgbClr val="25167A"/>
                </a:solidFill>
                <a:latin typeface="CIDFont+F1"/>
              </a:rPr>
              <a:t>Rigetti Forest SDK:</a:t>
            </a:r>
            <a:r>
              <a:rPr lang="da-DK" sz="2400" dirty="0">
                <a:solidFill>
                  <a:srgbClr val="000000"/>
                </a:solidFill>
                <a:latin typeface="CIDFont+F1"/>
              </a:rPr>
              <a:t>		https://pyquil-docs.rigetti.com/en/stable/</a:t>
            </a:r>
          </a:p>
          <a:p>
            <a:pPr algn="l"/>
            <a:r>
              <a:rPr lang="pt-BR" sz="2400" dirty="0">
                <a:solidFill>
                  <a:srgbClr val="25167A"/>
                </a:solidFill>
                <a:latin typeface="CIDFont+F1"/>
              </a:rPr>
              <a:t>IBM Quantum experience:</a:t>
            </a:r>
            <a:r>
              <a:rPr lang="pt-BR" sz="2400" dirty="0">
                <a:solidFill>
                  <a:srgbClr val="000000"/>
                </a:solidFill>
                <a:latin typeface="CIDFont+F1"/>
              </a:rPr>
              <a:t>	https://quantum-computing.ibm.com/</a:t>
            </a:r>
            <a:endParaRPr lang="nl-NL" sz="2400" dirty="0">
              <a:solidFill>
                <a:srgbClr val="000000"/>
              </a:solidFill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24423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05AA4-C08F-338B-E49E-2A3C93BD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in Python ?</a:t>
            </a: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1E1BA1-0797-DB5E-BA52-51CB7AD1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11" y="1708243"/>
            <a:ext cx="3471457" cy="458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05AA4-C08F-338B-E49E-2A3C93BD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Scientific programming in Python</a:t>
            </a:r>
            <a:endParaRPr lang="nl-NL" dirty="0"/>
          </a:p>
        </p:txBody>
      </p:sp>
      <p:pic>
        <p:nvPicPr>
          <p:cNvPr id="4098" name="Picture 2" descr="Learning Scientific Programming with Python">
            <a:extLst>
              <a:ext uri="{FF2B5EF4-FFF2-40B4-BE49-F238E27FC236}">
                <a16:creationId xmlns:a16="http://schemas.microsoft.com/office/drawing/2014/main" id="{02A5E788-3875-3AEC-575C-20AF3BBE3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12" y="1556874"/>
            <a:ext cx="3575283" cy="515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18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05AA4-C08F-338B-E49E-2A3C93BD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data in Python</a:t>
            </a:r>
            <a:endParaRPr lang="nl-NL" dirty="0"/>
          </a:p>
        </p:txBody>
      </p:sp>
      <p:pic>
        <p:nvPicPr>
          <p:cNvPr id="7170" name="Picture 2" descr="Book Cover">
            <a:extLst>
              <a:ext uri="{FF2B5EF4-FFF2-40B4-BE49-F238E27FC236}">
                <a16:creationId xmlns:a16="http://schemas.microsoft.com/office/drawing/2014/main" id="{7081F580-98BA-C6F3-2EEC-E0C81192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85" y="1765578"/>
            <a:ext cx="36004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7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Skills ?</a:t>
            </a:r>
            <a:endParaRPr lang="nl-NL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 9" title="Wooclap - Make learning awesome">
                <a:extLst>
                  <a:ext uri="{FF2B5EF4-FFF2-40B4-BE49-F238E27FC236}">
                    <a16:creationId xmlns:a16="http://schemas.microsoft.com/office/drawing/2014/main" id="{FA6896D7-E767-8F90-FAE2-226C267A0D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6717098"/>
                  </p:ext>
                </p:extLst>
              </p:nvPr>
            </p:nvGraphicFramePr>
            <p:xfrm>
              <a:off x="1809750" y="1676399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Add-in 9" title="Wooclap - Make learning awesome">
                <a:extLst>
                  <a:ext uri="{FF2B5EF4-FFF2-40B4-BE49-F238E27FC236}">
                    <a16:creationId xmlns:a16="http://schemas.microsoft.com/office/drawing/2014/main" id="{FA6896D7-E767-8F90-FAE2-226C267A0D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9750" y="1676399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81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Skills ?</a:t>
            </a:r>
            <a:endParaRPr lang="nl-NL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7D567224-8CD9-54C8-E486-854E33A97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398537"/>
                  </p:ext>
                </p:extLst>
              </p:nvPr>
            </p:nvGraphicFramePr>
            <p:xfrm>
              <a:off x="1809750" y="1651757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7D567224-8CD9-54C8-E486-854E33A97B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9750" y="1651757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34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Skills ?</a:t>
            </a:r>
            <a:endParaRPr lang="nl-NL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0423046F-4768-B97A-A14A-C5C71D54CF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09750" y="1047749"/>
              <a:ext cx="8572500" cy="4762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0423046F-4768-B97A-A14A-C5C71D54CF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9750" y="1047749"/>
                <a:ext cx="8572500" cy="476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28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Anaconda environment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5EB74-99AC-04F4-7FFC-76056E34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08" y="1599472"/>
            <a:ext cx="8699383" cy="48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7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38572-7279-C80C-002E-238215D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EBF63-1586-1167-6B68-DC56057E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91" y="1488330"/>
            <a:ext cx="7540017" cy="4241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FF3E3-125D-0F2A-52CA-2B335A90C168}"/>
              </a:ext>
            </a:extLst>
          </p:cNvPr>
          <p:cNvSpPr txBox="1"/>
          <p:nvPr/>
        </p:nvSpPr>
        <p:spPr>
          <a:xfrm>
            <a:off x="1124125" y="6014635"/>
            <a:ext cx="10880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3"/>
              </a:rPr>
              <a:t>https://www.edureka.co/blog/wp-content/uploads/2018/10/Jupyter_Notebook_CheatSheet_Edureka.pdf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290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9C6B49FE-2623-4315-8401-6C54D89C5945}">
  <we:reference id="wa104381682" version="1.0.0.6" store="en-US" storeType="OMEX"/>
  <we:alternateReferences>
    <we:reference id="wa104381682" version="1.0.0.6" store="wa104381682" storeType="OMEX"/>
  </we:alternateReferences>
  <we:properties>
    <we:property name="addinSlideId" value="257"/>
    <we:property name="selectedSlug" value="&quot;XKNQGO&quot;"/>
    <we:property name="selectedQuestionId" value="&quot;65c36cb16849a3f2a8a108ec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0D9AA0E-0D6D-42D7-B7DF-1F95D02777A4}">
  <we:reference id="wa104381682" version="1.0.0.6" store="en-US" storeType="OMEX"/>
  <we:alternateReferences>
    <we:reference id="wa104381682" version="1.0.0.6" store="wa104381682" storeType="OMEX"/>
  </we:alternateReferences>
  <we:properties>
    <we:property name="addinSlideId" value="264"/>
    <we:property name="selectedSlug" value="&quot;XKNQGO&quot;"/>
    <we:property name="selectedQuestionId" value="&quot;65c36f9c27cee5368222c3a2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18BDA4A-985A-44C8-8870-7B7FBFEF6470}">
  <we:reference id="wa104381682" version="1.0.0.6" store="en-US" storeType="OMEX"/>
  <we:alternateReferences>
    <we:reference id="wa104381682" version="1.0.0.6" store="wa104381682" storeType="OMEX"/>
  </we:alternateReferences>
  <we:properties>
    <we:property name="addinSlideId" value="265"/>
    <we:property name="selectedSlug" value="&quot;XKNQGO&quot;"/>
    <we:property name="selectedQuestionId" value="&quot;65c3717c6849a3f2a8a33fe5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349</Words>
  <Application>Microsoft Office PowerPoint</Application>
  <PresentationFormat>Widescreen</PresentationFormat>
  <Paragraphs>71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CIDFont+F1</vt:lpstr>
      <vt:lpstr>CIDFont+F2</vt:lpstr>
      <vt:lpstr>Courier New</vt:lpstr>
      <vt:lpstr>Office Theme</vt:lpstr>
      <vt:lpstr>Bloch Sphere</vt:lpstr>
      <vt:lpstr>New in Python ?</vt:lpstr>
      <vt:lpstr>Scientific programming in Python</vt:lpstr>
      <vt:lpstr>Working with data in Python</vt:lpstr>
      <vt:lpstr>Python Skills ?</vt:lpstr>
      <vt:lpstr>Python Skills ?</vt:lpstr>
      <vt:lpstr>Python Skills ?</vt:lpstr>
      <vt:lpstr>Anaconda environment</vt:lpstr>
      <vt:lpstr>Jupyter Notebook</vt:lpstr>
      <vt:lpstr>Documentation</vt:lpstr>
      <vt:lpstr>Python introduction</vt:lpstr>
      <vt:lpstr>Assignment numpy</vt:lpstr>
      <vt:lpstr>Simulating circuits on your computer:</vt:lpstr>
      <vt:lpstr>The Real Deal: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Skills ?</dc:title>
  <dc:creator>Marc</dc:creator>
  <cp:lastModifiedBy>Marc Bremer</cp:lastModifiedBy>
  <cp:revision>1</cp:revision>
  <dcterms:created xsi:type="dcterms:W3CDTF">2024-02-07T11:35:03Z</dcterms:created>
  <dcterms:modified xsi:type="dcterms:W3CDTF">2024-02-09T09:12:13Z</dcterms:modified>
</cp:coreProperties>
</file>