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C04E-7D49-E732-EC3A-D91F85D35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2790D-7626-28B3-97E8-1621E6606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3336-C1FA-249E-3A5C-ADD2A2DC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0D2C-CC27-5DA1-AFCE-985D9215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E5D-399F-DC3D-EEF6-AFB4BEB6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D972-ADB0-9849-DC94-6BC63360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891C9-FF4E-2D52-D589-1E3A52C4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170C-E108-54E0-9EEF-C943FC21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607E-90AB-C7B2-8495-074E4526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A2A3-4D39-F2B3-2891-9BCBFDF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CD4C2-DE29-59D0-62B7-4C2E3A7B5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27041-9E30-2100-2423-C782BC9D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F1CB-5A09-101D-0E92-D008601E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5166-0248-ADFE-B700-3AA53BF3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B523-3A89-2A89-FCC5-2848E440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711C-0295-3BFA-6700-64825D3A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7800-083F-DF74-E328-CDA9A9D1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4B9D-D54B-0436-686B-109B0F8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8468-D0E0-5C9E-1288-ED4FC75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9B82-6D1D-8A70-8FB6-B2A9FEE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7C0D-C4C4-2DF6-F7DD-90F3AECD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DAB51-3422-BE2C-DEDF-FD95B53CF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225FE-27AE-BD46-7630-CF6D4232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E9A1-E342-6617-2D41-F748AAAC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BCC2-3392-5055-66CE-608DFAD6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132-04D5-3456-3D0D-D048F784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9DBB-48E1-C493-DFDD-1CC6BEB5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1530E-1463-72BD-F08F-D078DBF88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07A2-BC74-0583-B303-ED095B07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9E34E-D1C3-1D03-F327-4FA3281A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843D1-F11E-9BF7-37C5-AEAD04B4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B097-209F-5BEB-16F5-E3B848F7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693A-F8D0-6DC4-92CA-4BE57C9D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D54D0-8BB8-CF46-844C-D98342E0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A25AE-92E8-850E-0DCE-9B2834E4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1EE74-0021-73BF-2F1A-C670E58E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DDCC5-E352-AF30-550A-2BCC2D59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CF7CC-85F6-31BE-718F-EF9DE574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B3320-B9C3-3848-6B06-B0B4B157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BE73-4350-A128-0545-187396E6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497FF-E4A0-8E7B-478D-444CF77B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5979B-73BA-DD1C-FA7A-B7E05BD2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A475-1075-58D4-4677-7D41377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2B4AD-5435-7E43-E749-BCF166A3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7B1E3-6D0D-9033-9ED0-2601BF71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B259-ED08-6AF0-D20B-9810FA3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865A-E259-7D29-3512-CA5DAA22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FF5F-170A-2C6B-5F93-9D1433A2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05336-9F8D-A7C3-EF2B-4CACD616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6A4E4-8EC4-A708-ABEB-D52602DB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A978-CDC5-42FB-F01B-AED06E4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296F-0889-3096-256D-A796C333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CAD1-2791-F048-80BF-849CDE6E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03262-B2FD-C418-0527-0291347F0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0783-6C71-A32F-5486-F43CE668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3406E-C43C-F32A-BF68-AC7CF441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623CE-181D-0057-B8BC-6CBFCE11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185D-F8E8-1EDA-7FA1-21E4F68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6D42E-AF30-67D4-6FDF-9D8837E4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A3F1-4E47-B90F-DFDC-573D5379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0F10-0623-D0DB-09D3-74F9A5FF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1406-B2C9-4FB5-BBCD-0B1E3896DE9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7ECA-B439-539C-EAAB-43547C0B8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31AC-7335-3249-94A8-403DA571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1BC5-0314-452B-90B1-3DA2A8F5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E7875B0-AB64-D761-8EE1-DCAACD915F59}"/>
              </a:ext>
            </a:extLst>
          </p:cNvPr>
          <p:cNvSpPr/>
          <p:nvPr/>
        </p:nvSpPr>
        <p:spPr>
          <a:xfrm>
            <a:off x="224287" y="603849"/>
            <a:ext cx="181155" cy="6159261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20A3D-430F-F503-4F6A-BD1555DA5AA2}"/>
              </a:ext>
            </a:extLst>
          </p:cNvPr>
          <p:cNvSpPr txBox="1"/>
          <p:nvPr/>
        </p:nvSpPr>
        <p:spPr>
          <a:xfrm>
            <a:off x="94891" y="94890"/>
            <a:ext cx="29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BIVAC: Fault recommendation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8F669-DA76-A998-3020-148C12927105}"/>
              </a:ext>
            </a:extLst>
          </p:cNvPr>
          <p:cNvSpPr/>
          <p:nvPr/>
        </p:nvSpPr>
        <p:spPr>
          <a:xfrm>
            <a:off x="1591390" y="603849"/>
            <a:ext cx="6431176" cy="6159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14531-D67E-ADE0-92FE-DB6A21A68106}"/>
              </a:ext>
            </a:extLst>
          </p:cNvPr>
          <p:cNvSpPr/>
          <p:nvPr/>
        </p:nvSpPr>
        <p:spPr>
          <a:xfrm>
            <a:off x="8022566" y="603848"/>
            <a:ext cx="3709359" cy="6159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90AD1-B506-0EA0-3DAE-DA5DB07EBE5E}"/>
              </a:ext>
            </a:extLst>
          </p:cNvPr>
          <p:cNvSpPr txBox="1"/>
          <p:nvPr/>
        </p:nvSpPr>
        <p:spPr>
          <a:xfrm>
            <a:off x="4224126" y="648915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Activities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D9DD7-D1B6-08C8-4C9B-3457DA6D4022}"/>
              </a:ext>
            </a:extLst>
          </p:cNvPr>
          <p:cNvSpPr txBox="1"/>
          <p:nvPr/>
        </p:nvSpPr>
        <p:spPr>
          <a:xfrm>
            <a:off x="8819487" y="643102"/>
            <a:ext cx="211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Comments/Inputs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2CB859-BFE6-B93C-4C41-5328D46A6D20}"/>
              </a:ext>
            </a:extLst>
          </p:cNvPr>
          <p:cNvGrpSpPr/>
          <p:nvPr/>
        </p:nvGrpSpPr>
        <p:grpSpPr>
          <a:xfrm>
            <a:off x="196917" y="1271684"/>
            <a:ext cx="10738086" cy="435726"/>
            <a:chOff x="196917" y="1271684"/>
            <a:chExt cx="10738086" cy="4357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C67498-6467-2F8D-2C65-CE4CCA2E33AC}"/>
                </a:ext>
              </a:extLst>
            </p:cNvPr>
            <p:cNvGrpSpPr/>
            <p:nvPr/>
          </p:nvGrpSpPr>
          <p:grpSpPr>
            <a:xfrm>
              <a:off x="196917" y="1371600"/>
              <a:ext cx="235894" cy="235894"/>
              <a:chOff x="2098529" y="2203572"/>
              <a:chExt cx="958402" cy="95840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5529BB3-FA86-5206-5C31-65C01A316F37}"/>
                  </a:ext>
                </a:extLst>
              </p:cNvPr>
              <p:cNvSpPr/>
              <p:nvPr/>
            </p:nvSpPr>
            <p:spPr>
              <a:xfrm>
                <a:off x="2098529" y="2203572"/>
                <a:ext cx="958402" cy="95840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1F3C74-D0E5-41B7-8AD7-C1CB9325428E}"/>
                  </a:ext>
                </a:extLst>
              </p:cNvPr>
              <p:cNvSpPr/>
              <p:nvPr/>
            </p:nvSpPr>
            <p:spPr>
              <a:xfrm>
                <a:off x="2298860" y="2403903"/>
                <a:ext cx="557736" cy="5577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C0135B-070E-9E12-D3EC-D8D4B1399995}"/>
                </a:ext>
              </a:extLst>
            </p:cNvPr>
            <p:cNvCxnSpPr>
              <a:cxnSpLocks/>
              <a:stCxn id="9" idx="6"/>
              <a:endCxn id="20" idx="1"/>
            </p:cNvCxnSpPr>
            <p:nvPr/>
          </p:nvCxnSpPr>
          <p:spPr>
            <a:xfrm>
              <a:off x="432811" y="1489547"/>
              <a:ext cx="253309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4CF97E2-E6B7-1362-44DD-24D2506BA03F}"/>
                </a:ext>
              </a:extLst>
            </p:cNvPr>
            <p:cNvSpPr/>
            <p:nvPr/>
          </p:nvSpPr>
          <p:spPr>
            <a:xfrm>
              <a:off x="2965901" y="1271684"/>
              <a:ext cx="1557907" cy="4357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Raw data load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80F63E-98D7-2A6A-A88B-2CD7C0D571E1}"/>
                </a:ext>
              </a:extLst>
            </p:cNvPr>
            <p:cNvSpPr txBox="1"/>
            <p:nvPr/>
          </p:nvSpPr>
          <p:spPr>
            <a:xfrm>
              <a:off x="563061" y="1347819"/>
              <a:ext cx="536420" cy="25967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05-09SEP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88FA68-A994-0D96-F02C-98C4F4F8FA9F}"/>
                </a:ext>
              </a:extLst>
            </p:cNvPr>
            <p:cNvSpPr/>
            <p:nvPr/>
          </p:nvSpPr>
          <p:spPr>
            <a:xfrm>
              <a:off x="8428190" y="1305879"/>
              <a:ext cx="2506813" cy="3673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Confirmed logic for observations selection with the business.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Aligned data update mechanism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38083B-14E8-4F00-0B03-3154492D6539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4523808" y="1489547"/>
              <a:ext cx="390438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C7FA25-0B52-CD20-0912-80960FDECCF7}"/>
              </a:ext>
            </a:extLst>
          </p:cNvPr>
          <p:cNvGrpSpPr/>
          <p:nvPr/>
        </p:nvGrpSpPr>
        <p:grpSpPr>
          <a:xfrm>
            <a:off x="196917" y="2072307"/>
            <a:ext cx="10738086" cy="435726"/>
            <a:chOff x="196917" y="2072307"/>
            <a:chExt cx="10738086" cy="4357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810CBB0-486A-A483-16A7-42F996D630F5}"/>
                </a:ext>
              </a:extLst>
            </p:cNvPr>
            <p:cNvGrpSpPr/>
            <p:nvPr/>
          </p:nvGrpSpPr>
          <p:grpSpPr>
            <a:xfrm>
              <a:off x="196917" y="2172223"/>
              <a:ext cx="235894" cy="235894"/>
              <a:chOff x="2098529" y="2203572"/>
              <a:chExt cx="958402" cy="95840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F0CB7D5-FD41-F392-C487-0F167A751F51}"/>
                  </a:ext>
                </a:extLst>
              </p:cNvPr>
              <p:cNvSpPr/>
              <p:nvPr/>
            </p:nvSpPr>
            <p:spPr>
              <a:xfrm>
                <a:off x="2098529" y="2203572"/>
                <a:ext cx="958402" cy="95840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50CA141-9072-1BDE-A6C2-CF44115555E0}"/>
                  </a:ext>
                </a:extLst>
              </p:cNvPr>
              <p:cNvSpPr/>
              <p:nvPr/>
            </p:nvSpPr>
            <p:spPr>
              <a:xfrm>
                <a:off x="2298860" y="2403903"/>
                <a:ext cx="557736" cy="5577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8E3CAD-7FD5-7372-C475-01FDCA03BE68}"/>
                </a:ext>
              </a:extLst>
            </p:cNvPr>
            <p:cNvCxnSpPr>
              <a:cxnSpLocks/>
              <a:stCxn id="36" idx="6"/>
              <a:endCxn id="39" idx="1"/>
            </p:cNvCxnSpPr>
            <p:nvPr/>
          </p:nvCxnSpPr>
          <p:spPr>
            <a:xfrm>
              <a:off x="432811" y="2290170"/>
              <a:ext cx="253309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967E9A1-89D2-3E0A-46F3-2666382DA65E}"/>
                </a:ext>
              </a:extLst>
            </p:cNvPr>
            <p:cNvSpPr/>
            <p:nvPr/>
          </p:nvSpPr>
          <p:spPr>
            <a:xfrm>
              <a:off x="2965901" y="2072307"/>
              <a:ext cx="1557907" cy="4357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Descriptive analytics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58FD40-61E7-4ECE-D444-76FFAA7BAC75}"/>
                </a:ext>
              </a:extLst>
            </p:cNvPr>
            <p:cNvSpPr txBox="1"/>
            <p:nvPr/>
          </p:nvSpPr>
          <p:spPr>
            <a:xfrm>
              <a:off x="563061" y="2148442"/>
              <a:ext cx="536420" cy="25967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26-30SEP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01FD4A-5240-A4BB-14B2-615719822D18}"/>
                </a:ext>
              </a:extLst>
            </p:cNvPr>
            <p:cNvSpPr/>
            <p:nvPr/>
          </p:nvSpPr>
          <p:spPr>
            <a:xfrm>
              <a:off x="8428190" y="2106502"/>
              <a:ext cx="2506813" cy="3673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getting the first impression of the data.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Identify corner cases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Identify potential for features generation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CFE36F-E689-1DBA-C58A-47CD346623B9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>
              <a:off x="4523808" y="2290170"/>
              <a:ext cx="390438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25E20DC-6066-5D8B-5940-34E37B2B1D97}"/>
              </a:ext>
            </a:extLst>
          </p:cNvPr>
          <p:cNvSpPr/>
          <p:nvPr/>
        </p:nvSpPr>
        <p:spPr>
          <a:xfrm>
            <a:off x="4903433" y="2508033"/>
            <a:ext cx="2170227" cy="4357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/ question with the business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AFEBBCD-0F0F-F4BC-122F-6FCDAF3CFF49}"/>
              </a:ext>
            </a:extLst>
          </p:cNvPr>
          <p:cNvCxnSpPr>
            <a:cxnSpLocks/>
          </p:cNvCxnSpPr>
          <p:nvPr/>
        </p:nvCxnSpPr>
        <p:spPr>
          <a:xfrm>
            <a:off x="1099481" y="2286906"/>
            <a:ext cx="3803952" cy="447616"/>
          </a:xfrm>
          <a:prstGeom prst="bentConnector3">
            <a:avLst>
              <a:gd name="adj1" fmla="val 139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972871B-ECEC-F915-3E7E-8B5E0882D6C5}"/>
              </a:ext>
            </a:extLst>
          </p:cNvPr>
          <p:cNvSpPr/>
          <p:nvPr/>
        </p:nvSpPr>
        <p:spPr>
          <a:xfrm>
            <a:off x="9132296" y="2536098"/>
            <a:ext cx="2506813" cy="367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for the case if we need to confirm with the business the corner cases and approaches for these situations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0B7E81-00B2-6276-D762-69825187B342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7073660" y="2719766"/>
            <a:ext cx="2058636" cy="613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00BEB3-BF03-E0EF-19A4-5FBC5BB9A6D4}"/>
              </a:ext>
            </a:extLst>
          </p:cNvPr>
          <p:cNvGrpSpPr/>
          <p:nvPr/>
        </p:nvGrpSpPr>
        <p:grpSpPr>
          <a:xfrm>
            <a:off x="196917" y="3118070"/>
            <a:ext cx="235894" cy="235894"/>
            <a:chOff x="2098529" y="2203572"/>
            <a:chExt cx="958402" cy="95840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EA3A89-F4B6-9A94-B4D2-55F1E2BFCC59}"/>
                </a:ext>
              </a:extLst>
            </p:cNvPr>
            <p:cNvSpPr/>
            <p:nvPr/>
          </p:nvSpPr>
          <p:spPr>
            <a:xfrm>
              <a:off x="2098529" y="2203572"/>
              <a:ext cx="958402" cy="958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1CE6FC5-DEED-447E-F06A-EFD685C91B56}"/>
                </a:ext>
              </a:extLst>
            </p:cNvPr>
            <p:cNvSpPr/>
            <p:nvPr/>
          </p:nvSpPr>
          <p:spPr>
            <a:xfrm>
              <a:off x="2298860" y="2403903"/>
              <a:ext cx="557736" cy="557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14C006-F9D2-7500-C8AF-9C1A52CFE3E0}"/>
              </a:ext>
            </a:extLst>
          </p:cNvPr>
          <p:cNvCxnSpPr>
            <a:cxnSpLocks/>
            <a:stCxn id="70" idx="6"/>
            <a:endCxn id="66" idx="1"/>
          </p:cNvCxnSpPr>
          <p:nvPr/>
        </p:nvCxnSpPr>
        <p:spPr>
          <a:xfrm>
            <a:off x="432811" y="3236017"/>
            <a:ext cx="253309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C7AB90A-72F9-B5B9-B327-1415081CC1BE}"/>
              </a:ext>
            </a:extLst>
          </p:cNvPr>
          <p:cNvSpPr/>
          <p:nvPr/>
        </p:nvSpPr>
        <p:spPr>
          <a:xfrm>
            <a:off x="2965901" y="3018154"/>
            <a:ext cx="1557907" cy="4357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generation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50691F-1E29-44D3-6C83-7D9B6B54A0C3}"/>
              </a:ext>
            </a:extLst>
          </p:cNvPr>
          <p:cNvSpPr txBox="1"/>
          <p:nvPr/>
        </p:nvSpPr>
        <p:spPr>
          <a:xfrm>
            <a:off x="563062" y="3094289"/>
            <a:ext cx="536420" cy="2596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550" b="1" dirty="0"/>
              <a:t>01-14OCT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13B54DC-7451-85A5-CBFE-E29F28F3E41F}"/>
              </a:ext>
            </a:extLst>
          </p:cNvPr>
          <p:cNvSpPr/>
          <p:nvPr/>
        </p:nvSpPr>
        <p:spPr>
          <a:xfrm>
            <a:off x="8428190" y="3052349"/>
            <a:ext cx="2506813" cy="9022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Pure ML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generation based on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Trying first easy and light model (Tree based model would be selected)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comparisons with the ground truth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rules extraction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D55EB78-C45A-199F-104E-F3D59A29F3BA}"/>
              </a:ext>
            </a:extLst>
          </p:cNvPr>
          <p:cNvSpPr/>
          <p:nvPr/>
        </p:nvSpPr>
        <p:spPr>
          <a:xfrm>
            <a:off x="3345526" y="3519649"/>
            <a:ext cx="1557907" cy="4357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422715C-9318-A52F-BD80-0B1EFA10448F}"/>
              </a:ext>
            </a:extLst>
          </p:cNvPr>
          <p:cNvSpPr/>
          <p:nvPr/>
        </p:nvSpPr>
        <p:spPr>
          <a:xfrm>
            <a:off x="3904200" y="4015879"/>
            <a:ext cx="1557907" cy="4357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Baseline model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BD02FF8-8BA4-3875-7035-BD751D2FFF81}"/>
              </a:ext>
            </a:extLst>
          </p:cNvPr>
          <p:cNvCxnSpPr>
            <a:cxnSpLocks/>
          </p:cNvCxnSpPr>
          <p:nvPr/>
        </p:nvCxnSpPr>
        <p:spPr>
          <a:xfrm>
            <a:off x="1099482" y="3232753"/>
            <a:ext cx="2246044" cy="5133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F7362BE-21BA-FD79-60EF-8B3378236D9A}"/>
              </a:ext>
            </a:extLst>
          </p:cNvPr>
          <p:cNvCxnSpPr>
            <a:cxnSpLocks/>
          </p:cNvCxnSpPr>
          <p:nvPr/>
        </p:nvCxnSpPr>
        <p:spPr>
          <a:xfrm>
            <a:off x="1099482" y="3232753"/>
            <a:ext cx="2804718" cy="1009615"/>
          </a:xfrm>
          <a:prstGeom prst="bentConnector3">
            <a:avLst>
              <a:gd name="adj1" fmla="val 40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6936164-920C-C35E-9C14-F2A530AF6CEF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903433" y="3503459"/>
            <a:ext cx="3524757" cy="234053"/>
          </a:xfrm>
          <a:prstGeom prst="bentConnector3">
            <a:avLst>
              <a:gd name="adj1" fmla="val 58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9E9AB21-8464-E85A-52F5-D807836572F6}"/>
              </a:ext>
            </a:extLst>
          </p:cNvPr>
          <p:cNvCxnSpPr>
            <a:cxnSpLocks/>
            <a:stCxn id="73" idx="3"/>
            <a:endCxn id="68" idx="1"/>
          </p:cNvCxnSpPr>
          <p:nvPr/>
        </p:nvCxnSpPr>
        <p:spPr>
          <a:xfrm flipV="1">
            <a:off x="5462107" y="3503459"/>
            <a:ext cx="2966083" cy="7302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AEF7332-C75A-1275-C0F3-F723B1C859C4}"/>
              </a:ext>
            </a:extLst>
          </p:cNvPr>
          <p:cNvCxnSpPr>
            <a:cxnSpLocks/>
          </p:cNvCxnSpPr>
          <p:nvPr/>
        </p:nvCxnSpPr>
        <p:spPr>
          <a:xfrm>
            <a:off x="4523808" y="3232753"/>
            <a:ext cx="3904382" cy="270704"/>
          </a:xfrm>
          <a:prstGeom prst="bentConnector3">
            <a:avLst>
              <a:gd name="adj1" fmla="val 621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591F6D-9243-7803-EB08-5E0065EEE2BD}"/>
              </a:ext>
            </a:extLst>
          </p:cNvPr>
          <p:cNvGrpSpPr/>
          <p:nvPr/>
        </p:nvGrpSpPr>
        <p:grpSpPr>
          <a:xfrm>
            <a:off x="202726" y="4361352"/>
            <a:ext cx="10819721" cy="867331"/>
            <a:chOff x="196917" y="1640702"/>
            <a:chExt cx="10819721" cy="86733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14B9DE-D83A-9403-93B1-C0888CBF6A8F}"/>
                </a:ext>
              </a:extLst>
            </p:cNvPr>
            <p:cNvGrpSpPr/>
            <p:nvPr/>
          </p:nvGrpSpPr>
          <p:grpSpPr>
            <a:xfrm>
              <a:off x="196917" y="2172223"/>
              <a:ext cx="235894" cy="235894"/>
              <a:chOff x="2098529" y="2203572"/>
              <a:chExt cx="958402" cy="95840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434DD66-F790-4DE5-D718-F3E145243E7C}"/>
                  </a:ext>
                </a:extLst>
              </p:cNvPr>
              <p:cNvSpPr/>
              <p:nvPr/>
            </p:nvSpPr>
            <p:spPr>
              <a:xfrm>
                <a:off x="2098529" y="2203572"/>
                <a:ext cx="958402" cy="95840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43A1275-21BC-67FA-2257-59995712975C}"/>
                  </a:ext>
                </a:extLst>
              </p:cNvPr>
              <p:cNvSpPr/>
              <p:nvPr/>
            </p:nvSpPr>
            <p:spPr>
              <a:xfrm>
                <a:off x="2298860" y="2403903"/>
                <a:ext cx="557736" cy="5577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75D31B0-5422-8012-13F3-A57B271C0176}"/>
                </a:ext>
              </a:extLst>
            </p:cNvPr>
            <p:cNvCxnSpPr>
              <a:cxnSpLocks/>
              <a:stCxn id="112" idx="6"/>
              <a:endCxn id="108" idx="1"/>
            </p:cNvCxnSpPr>
            <p:nvPr/>
          </p:nvCxnSpPr>
          <p:spPr>
            <a:xfrm>
              <a:off x="432811" y="2290170"/>
              <a:ext cx="253309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E314FFC-F3E5-C024-07E6-4252F264CF84}"/>
                </a:ext>
              </a:extLst>
            </p:cNvPr>
            <p:cNvSpPr/>
            <p:nvPr/>
          </p:nvSpPr>
          <p:spPr>
            <a:xfrm>
              <a:off x="2965901" y="2072307"/>
              <a:ext cx="1557907" cy="4357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EF3005-51B1-BD52-CC82-8CE37B470211}"/>
                </a:ext>
              </a:extLst>
            </p:cNvPr>
            <p:cNvSpPr txBox="1"/>
            <p:nvPr/>
          </p:nvSpPr>
          <p:spPr>
            <a:xfrm>
              <a:off x="563061" y="2148442"/>
              <a:ext cx="536420" cy="248856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50" b="1" dirty="0"/>
                <a:t>17-31OCT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832963D-7F0E-2D59-65C3-362761BCA9FC}"/>
                </a:ext>
              </a:extLst>
            </p:cNvPr>
            <p:cNvSpPr/>
            <p:nvPr/>
          </p:nvSpPr>
          <p:spPr>
            <a:xfrm>
              <a:off x="8509825" y="1640702"/>
              <a:ext cx="2506813" cy="65924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fact, this stage would be merged with the previous three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BUT, separate importance needs to be paid to categorical based algorithms (not only trees), since this is big and specific domain</a:t>
              </a:r>
            </a:p>
          </p:txBody>
        </p:sp>
      </p:grp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C29C704-5CD3-5B31-BF85-53D963B1BBA6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4529617" y="4690976"/>
            <a:ext cx="3986017" cy="3198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078A508-1A1E-6A36-65FF-231A18019B39}"/>
              </a:ext>
            </a:extLst>
          </p:cNvPr>
          <p:cNvGrpSpPr/>
          <p:nvPr/>
        </p:nvGrpSpPr>
        <p:grpSpPr>
          <a:xfrm>
            <a:off x="196917" y="5446267"/>
            <a:ext cx="10819721" cy="867331"/>
            <a:chOff x="196917" y="1640702"/>
            <a:chExt cx="10819721" cy="86733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A877870-33F6-2355-6ABE-A7F628B2D318}"/>
                </a:ext>
              </a:extLst>
            </p:cNvPr>
            <p:cNvGrpSpPr/>
            <p:nvPr/>
          </p:nvGrpSpPr>
          <p:grpSpPr>
            <a:xfrm>
              <a:off x="196917" y="2172223"/>
              <a:ext cx="235894" cy="235894"/>
              <a:chOff x="2098529" y="2203572"/>
              <a:chExt cx="958402" cy="95840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6F99DDE-A520-1026-2854-8F9AC0ABD3B5}"/>
                  </a:ext>
                </a:extLst>
              </p:cNvPr>
              <p:cNvSpPr/>
              <p:nvPr/>
            </p:nvSpPr>
            <p:spPr>
              <a:xfrm>
                <a:off x="2098529" y="2203572"/>
                <a:ext cx="958402" cy="95840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EB445CB-82D6-0D68-6EF9-C27C27880E0A}"/>
                  </a:ext>
                </a:extLst>
              </p:cNvPr>
              <p:cNvSpPr/>
              <p:nvPr/>
            </p:nvSpPr>
            <p:spPr>
              <a:xfrm>
                <a:off x="2298860" y="2403903"/>
                <a:ext cx="557736" cy="5577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FDCBA7-6562-2D3C-AA0D-F9B66E97474B}"/>
                </a:ext>
              </a:extLst>
            </p:cNvPr>
            <p:cNvCxnSpPr>
              <a:cxnSpLocks/>
              <a:stCxn id="128" idx="6"/>
              <a:endCxn id="125" idx="1"/>
            </p:cNvCxnSpPr>
            <p:nvPr/>
          </p:nvCxnSpPr>
          <p:spPr>
            <a:xfrm>
              <a:off x="432811" y="2290170"/>
              <a:ext cx="253309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AB5BE78-63DD-D837-9383-77000FC85E69}"/>
                </a:ext>
              </a:extLst>
            </p:cNvPr>
            <p:cNvSpPr/>
            <p:nvPr/>
          </p:nvSpPr>
          <p:spPr>
            <a:xfrm>
              <a:off x="2965901" y="2072307"/>
              <a:ext cx="1557907" cy="4357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Increase complexity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472533E-0853-A744-1FF6-67A9B1C2AD3B}"/>
                </a:ext>
              </a:extLst>
            </p:cNvPr>
            <p:cNvSpPr txBox="1"/>
            <p:nvPr/>
          </p:nvSpPr>
          <p:spPr>
            <a:xfrm>
              <a:off x="563061" y="2148442"/>
              <a:ext cx="536420" cy="25967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01NOV-…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00897FC-6706-6B0D-3E95-24713808045E}"/>
                </a:ext>
              </a:extLst>
            </p:cNvPr>
            <p:cNvSpPr/>
            <p:nvPr/>
          </p:nvSpPr>
          <p:spPr>
            <a:xfrm>
              <a:off x="8509825" y="1640702"/>
              <a:ext cx="2506813" cy="65924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Increase model complexity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Maybe based on the research stage we would change the models’ family from trees to another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Compare the results with the benchmark model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D82B47B-D65C-3752-6845-4D24B9ABC952}"/>
              </a:ext>
            </a:extLst>
          </p:cNvPr>
          <p:cNvCxnSpPr>
            <a:cxnSpLocks/>
            <a:stCxn id="125" idx="3"/>
            <a:endCxn id="127" idx="1"/>
          </p:cNvCxnSpPr>
          <p:nvPr/>
        </p:nvCxnSpPr>
        <p:spPr>
          <a:xfrm flipV="1">
            <a:off x="4523808" y="5775891"/>
            <a:ext cx="3986017" cy="3198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1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Lilith Sargsian</dc:creator>
  <cp:lastModifiedBy>Lilith Sargsian</cp:lastModifiedBy>
  <cp:revision>6</cp:revision>
  <dcterms:created xsi:type="dcterms:W3CDTF">2022-09-08T13:59:53Z</dcterms:created>
  <dcterms:modified xsi:type="dcterms:W3CDTF">2022-09-08T18:36:18Z</dcterms:modified>
</cp:coreProperties>
</file>