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6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th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0" name="Rectangles 9"/>
          <p:cNvSpPr/>
          <p:nvPr/>
        </p:nvSpPr>
        <p:spPr>
          <a:xfrm>
            <a:off x="-8890" y="-26035"/>
            <a:ext cx="12299950" cy="1752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 rot="5400000">
            <a:off x="5954395" y="6036310"/>
            <a:ext cx="12299950" cy="1752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-53975" y="6682740"/>
            <a:ext cx="12299950" cy="1752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6" name="Picture 15" descr="one-step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1030" y="5990590"/>
            <a:ext cx="1266825" cy="483870"/>
          </a:xfrm>
          <a:prstGeom prst="rect">
            <a:avLst/>
          </a:prstGeom>
        </p:spPr>
      </p:pic>
      <p:pic>
        <p:nvPicPr>
          <p:cNvPr id="17" name="Picture 3" descr="Description: \\MICROSERVER\Mediastore\My Documents\My Documents\Logical View\Branding\Logo Whit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590" y="5866765"/>
            <a:ext cx="1531620" cy="73152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lowchart: Terminator 4"/>
          <p:cNvSpPr/>
          <p:nvPr/>
        </p:nvSpPr>
        <p:spPr>
          <a:xfrm rot="18540000">
            <a:off x="4451350" y="736600"/>
            <a:ext cx="5578475" cy="768985"/>
          </a:xfrm>
          <a:prstGeom prst="flowChartTerminator">
            <a:avLst/>
          </a:prstGeom>
          <a:solidFill>
            <a:srgbClr val="EB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rot="18540000">
            <a:off x="5878608" y="-57677"/>
            <a:ext cx="8304458" cy="5076483"/>
          </a:xfrm>
          <a:custGeom>
            <a:avLst/>
            <a:gdLst>
              <a:gd name="il" fmla="*/ w 1018 21600"/>
              <a:gd name="ir" fmla="*/ w 20582 21600"/>
              <a:gd name="it" fmla="*/ h 3163 21600"/>
              <a:gd name="ib" fmla="*/ h 18437 21600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78" h="7994">
                <a:moveTo>
                  <a:pt x="2125" y="0"/>
                </a:moveTo>
                <a:lnTo>
                  <a:pt x="10229" y="0"/>
                </a:lnTo>
                <a:cubicBezTo>
                  <a:pt x="11291" y="0"/>
                  <a:pt x="12152" y="387"/>
                  <a:pt x="12152" y="864"/>
                </a:cubicBezTo>
                <a:cubicBezTo>
                  <a:pt x="12152" y="1340"/>
                  <a:pt x="11291" y="1727"/>
                  <a:pt x="10229" y="1727"/>
                </a:cubicBezTo>
                <a:lnTo>
                  <a:pt x="2125" y="1727"/>
                </a:lnTo>
                <a:cubicBezTo>
                  <a:pt x="1063" y="1727"/>
                  <a:pt x="203" y="1340"/>
                  <a:pt x="203" y="864"/>
                </a:cubicBezTo>
                <a:cubicBezTo>
                  <a:pt x="203" y="387"/>
                  <a:pt x="1063" y="0"/>
                  <a:pt x="2125" y="0"/>
                </a:cubicBezTo>
                <a:close/>
                <a:moveTo>
                  <a:pt x="1944" y="1986"/>
                </a:moveTo>
                <a:lnTo>
                  <a:pt x="10140" y="1986"/>
                </a:lnTo>
                <a:cubicBezTo>
                  <a:pt x="11214" y="1986"/>
                  <a:pt x="12084" y="2415"/>
                  <a:pt x="12084" y="2944"/>
                </a:cubicBezTo>
                <a:cubicBezTo>
                  <a:pt x="12084" y="3472"/>
                  <a:pt x="11214" y="3901"/>
                  <a:pt x="10140" y="3901"/>
                </a:cubicBezTo>
                <a:lnTo>
                  <a:pt x="1944" y="3901"/>
                </a:lnTo>
                <a:cubicBezTo>
                  <a:pt x="870" y="3901"/>
                  <a:pt x="0" y="3472"/>
                  <a:pt x="0" y="2944"/>
                </a:cubicBezTo>
                <a:cubicBezTo>
                  <a:pt x="0" y="2415"/>
                  <a:pt x="870" y="1986"/>
                  <a:pt x="1944" y="1986"/>
                </a:cubicBezTo>
                <a:close/>
                <a:moveTo>
                  <a:pt x="2275" y="4270"/>
                </a:moveTo>
                <a:lnTo>
                  <a:pt x="10189" y="4270"/>
                </a:lnTo>
                <a:cubicBezTo>
                  <a:pt x="11226" y="4270"/>
                  <a:pt x="12066" y="4592"/>
                  <a:pt x="12066" y="4989"/>
                </a:cubicBezTo>
                <a:cubicBezTo>
                  <a:pt x="12066" y="5386"/>
                  <a:pt x="11226" y="5708"/>
                  <a:pt x="10189" y="5708"/>
                </a:cubicBezTo>
                <a:lnTo>
                  <a:pt x="2275" y="5708"/>
                </a:lnTo>
                <a:cubicBezTo>
                  <a:pt x="1238" y="5708"/>
                  <a:pt x="398" y="5386"/>
                  <a:pt x="398" y="4989"/>
                </a:cubicBezTo>
                <a:cubicBezTo>
                  <a:pt x="398" y="4592"/>
                  <a:pt x="1238" y="4270"/>
                  <a:pt x="2275" y="4270"/>
                </a:cubicBezTo>
                <a:close/>
                <a:moveTo>
                  <a:pt x="3287" y="6214"/>
                </a:moveTo>
                <a:lnTo>
                  <a:pt x="11201" y="6214"/>
                </a:lnTo>
                <a:cubicBezTo>
                  <a:pt x="12237" y="6214"/>
                  <a:pt x="13078" y="6613"/>
                  <a:pt x="13078" y="7104"/>
                </a:cubicBezTo>
                <a:cubicBezTo>
                  <a:pt x="13078" y="7596"/>
                  <a:pt x="12237" y="7994"/>
                  <a:pt x="11201" y="7994"/>
                </a:cubicBezTo>
                <a:lnTo>
                  <a:pt x="3287" y="7994"/>
                </a:lnTo>
                <a:cubicBezTo>
                  <a:pt x="2250" y="7994"/>
                  <a:pt x="1410" y="7596"/>
                  <a:pt x="1410" y="7104"/>
                </a:cubicBezTo>
                <a:cubicBezTo>
                  <a:pt x="1410" y="6613"/>
                  <a:pt x="2250" y="6214"/>
                  <a:pt x="3287" y="6214"/>
                </a:cubicBez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-8890" y="-26035"/>
            <a:ext cx="12299950" cy="1752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 rot="5400000">
            <a:off x="5954395" y="6036310"/>
            <a:ext cx="12299950" cy="1752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-53975" y="6682740"/>
            <a:ext cx="12299950" cy="1752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6" name="Picture 15" descr="one-step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030" y="5990590"/>
            <a:ext cx="1266825" cy="483870"/>
          </a:xfrm>
          <a:prstGeom prst="rect">
            <a:avLst/>
          </a:prstGeom>
        </p:spPr>
      </p:pic>
      <p:pic>
        <p:nvPicPr>
          <p:cNvPr id="17" name="Picture 3" descr="Description: \\MICROSERVER\Mediastore\My Documents\My Documents\Logical View\Branding\Logo White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590" y="5866765"/>
            <a:ext cx="1531620" cy="731520"/>
          </a:xfrm>
          <a:prstGeom prst="rect">
            <a:avLst/>
          </a:prstGeom>
          <a:noFill/>
        </p:spPr>
      </p:pic>
      <p:sp>
        <p:nvSpPr>
          <p:cNvPr id="3" name="Text Box 2"/>
          <p:cNvSpPr txBox="1"/>
          <p:nvPr/>
        </p:nvSpPr>
        <p:spPr>
          <a:xfrm>
            <a:off x="457835" y="916940"/>
            <a:ext cx="69430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7200">
                <a:solidFill>
                  <a:srgbClr val="EBCED5"/>
                </a:solidFill>
                <a:latin typeface="FreeSans" panose="020B0504020202020204" charset="0"/>
                <a:cs typeface="FreeSans" panose="020B0504020202020204" charset="0"/>
              </a:rPr>
              <a:t>1 S T E P</a:t>
            </a:r>
            <a:endParaRPr lang="en-US" sz="7200">
              <a:solidFill>
                <a:srgbClr val="EBCED5"/>
              </a:solidFill>
              <a:latin typeface="FreeSans" panose="020B0504020202020204" charset="0"/>
              <a:cs typeface="FreeSans" panose="020B05040202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57835" y="2115820"/>
            <a:ext cx="292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</a:rPr>
              <a:t>By Lucy Gardener</a:t>
            </a:r>
            <a:endParaRPr lang="en-US" sz="2400">
              <a:solidFill>
                <a:schemeClr val="bg1"/>
              </a:solidFill>
              <a:latin typeface="FreeSans" panose="020B0504020202020204" charset="0"/>
              <a:cs typeface="FreeSans" panose="020B05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s 9"/>
          <p:cNvSpPr/>
          <p:nvPr/>
        </p:nvSpPr>
        <p:spPr>
          <a:xfrm>
            <a:off x="-8890" y="-26035"/>
            <a:ext cx="12299950" cy="1752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 rot="5400000">
            <a:off x="5954395" y="6036310"/>
            <a:ext cx="12299950" cy="1752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-53975" y="6682740"/>
            <a:ext cx="12299950" cy="1752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6" name="Picture 15" descr="one-step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1030" y="5990590"/>
            <a:ext cx="1266825" cy="483870"/>
          </a:xfrm>
          <a:prstGeom prst="rect">
            <a:avLst/>
          </a:prstGeom>
        </p:spPr>
      </p:pic>
      <p:pic>
        <p:nvPicPr>
          <p:cNvPr id="17" name="Picture 3" descr="Description: \\MICROSERVER\Mediastore\My Documents\My Documents\Logical View\Branding\Logo Whit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590" y="5866765"/>
            <a:ext cx="1531620" cy="731520"/>
          </a:xfrm>
          <a:prstGeom prst="rect">
            <a:avLst/>
          </a:prstGeom>
          <a:noFill/>
        </p:spPr>
      </p:pic>
      <p:sp>
        <p:nvSpPr>
          <p:cNvPr id="3" name="Text Box 2"/>
          <p:cNvSpPr txBox="1"/>
          <p:nvPr/>
        </p:nvSpPr>
        <p:spPr>
          <a:xfrm>
            <a:off x="2624455" y="149225"/>
            <a:ext cx="6943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EBCED5"/>
                </a:solidFill>
                <a:latin typeface="FreeSans" panose="020B0504020202020204" charset="0"/>
                <a:cs typeface="FreeSans" panose="020B0504020202020204" charset="0"/>
              </a:rPr>
              <a:t>MoodBoard</a:t>
            </a:r>
            <a:endParaRPr lang="en-US" sz="5400">
              <a:solidFill>
                <a:srgbClr val="EBCED5"/>
              </a:solidFill>
              <a:latin typeface="FreeSans" panose="020B0504020202020204" charset="0"/>
              <a:cs typeface="FreeSans" panose="020B0504020202020204" charset="0"/>
            </a:endParaRPr>
          </a:p>
        </p:txBody>
      </p:sp>
      <p:pic>
        <p:nvPicPr>
          <p:cNvPr id="4" name="Picture 3" descr="1Step-design-v0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065" y="1141730"/>
            <a:ext cx="7686040" cy="432371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5" name="Picture 4" descr="1Step-design-v1_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700" y="1141730"/>
            <a:ext cx="7685405" cy="4323080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alpha val="40000"/>
              </a:schemeClr>
            </a:outerShdw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Presentation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1" baseType="lpstr">
      <vt:lpstr>Arial</vt:lpstr>
      <vt:lpstr>SimSun</vt:lpstr>
      <vt:lpstr>Wingdings</vt:lpstr>
      <vt:lpstr>Nimbus Roman No9 L</vt:lpstr>
      <vt:lpstr>Microsoft YaHei</vt:lpstr>
      <vt:lpstr>Droid Sans Fallback</vt:lpstr>
      <vt:lpstr>Arial Unicode MS</vt:lpstr>
      <vt:lpstr>Calibri</vt:lpstr>
      <vt:lpstr>Bitstream Charter</vt:lpstr>
      <vt:lpstr>Chandas</vt:lpstr>
      <vt:lpstr>D050000L</vt:lpstr>
      <vt:lpstr>Century Schoolbook L</vt:lpstr>
      <vt:lpstr>Ani</vt:lpstr>
      <vt:lpstr>Gargi</vt:lpstr>
      <vt:lpstr>FreeSans</vt:lpstr>
      <vt:lpstr>FreeSerif</vt:lpstr>
      <vt:lpstr>OpenSymbol</vt:lpstr>
      <vt:lpstr>Default Design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lilith</cp:lastModifiedBy>
  <cp:revision>11</cp:revision>
  <dcterms:created xsi:type="dcterms:W3CDTF">2022-11-18T20:05:04Z</dcterms:created>
  <dcterms:modified xsi:type="dcterms:W3CDTF">2022-11-18T20:05:04Z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