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Terminator 4"/>
          <p:cNvSpPr/>
          <p:nvPr/>
        </p:nvSpPr>
        <p:spPr>
          <a:xfrm rot="18540000">
            <a:off x="4451350" y="736600"/>
            <a:ext cx="5578475" cy="768985"/>
          </a:xfrm>
          <a:prstGeom prst="flowChartTerminator">
            <a:avLst/>
          </a:prstGeom>
          <a:solidFill>
            <a:srgbClr val="EB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8540000">
            <a:off x="5878608" y="-57677"/>
            <a:ext cx="8304458" cy="5076483"/>
          </a:xfrm>
          <a:custGeom>
            <a:avLst/>
            <a:gdLst>
              <a:gd name="il" fmla="*/ w 1018 21600"/>
              <a:gd name="ir" fmla="*/ w 20582 21600"/>
              <a:gd name="it" fmla="*/ h 3163 21600"/>
              <a:gd name="ib" fmla="*/ h 18437 2160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78" h="7994">
                <a:moveTo>
                  <a:pt x="2125" y="0"/>
                </a:moveTo>
                <a:lnTo>
                  <a:pt x="10229" y="0"/>
                </a:lnTo>
                <a:cubicBezTo>
                  <a:pt x="11291" y="0"/>
                  <a:pt x="12152" y="387"/>
                  <a:pt x="12152" y="864"/>
                </a:cubicBezTo>
                <a:cubicBezTo>
                  <a:pt x="12152" y="1340"/>
                  <a:pt x="11291" y="1727"/>
                  <a:pt x="10229" y="1727"/>
                </a:cubicBezTo>
                <a:lnTo>
                  <a:pt x="2125" y="1727"/>
                </a:lnTo>
                <a:cubicBezTo>
                  <a:pt x="1063" y="1727"/>
                  <a:pt x="203" y="1340"/>
                  <a:pt x="203" y="864"/>
                </a:cubicBezTo>
                <a:cubicBezTo>
                  <a:pt x="203" y="387"/>
                  <a:pt x="1063" y="0"/>
                  <a:pt x="2125" y="0"/>
                </a:cubicBezTo>
                <a:close/>
                <a:moveTo>
                  <a:pt x="1944" y="1986"/>
                </a:moveTo>
                <a:lnTo>
                  <a:pt x="10140" y="1986"/>
                </a:lnTo>
                <a:cubicBezTo>
                  <a:pt x="11214" y="1986"/>
                  <a:pt x="12084" y="2415"/>
                  <a:pt x="12084" y="2944"/>
                </a:cubicBezTo>
                <a:cubicBezTo>
                  <a:pt x="12084" y="3472"/>
                  <a:pt x="11214" y="3901"/>
                  <a:pt x="10140" y="3901"/>
                </a:cubicBezTo>
                <a:lnTo>
                  <a:pt x="1944" y="3901"/>
                </a:lnTo>
                <a:cubicBezTo>
                  <a:pt x="870" y="3901"/>
                  <a:pt x="0" y="3472"/>
                  <a:pt x="0" y="2944"/>
                </a:cubicBezTo>
                <a:cubicBezTo>
                  <a:pt x="0" y="2415"/>
                  <a:pt x="870" y="1986"/>
                  <a:pt x="1944" y="1986"/>
                </a:cubicBezTo>
                <a:close/>
                <a:moveTo>
                  <a:pt x="2275" y="4270"/>
                </a:moveTo>
                <a:lnTo>
                  <a:pt x="10189" y="4270"/>
                </a:lnTo>
                <a:cubicBezTo>
                  <a:pt x="11226" y="4270"/>
                  <a:pt x="12066" y="4592"/>
                  <a:pt x="12066" y="4989"/>
                </a:cubicBezTo>
                <a:cubicBezTo>
                  <a:pt x="12066" y="5386"/>
                  <a:pt x="11226" y="5708"/>
                  <a:pt x="10189" y="5708"/>
                </a:cubicBezTo>
                <a:lnTo>
                  <a:pt x="2275" y="5708"/>
                </a:lnTo>
                <a:cubicBezTo>
                  <a:pt x="1238" y="5708"/>
                  <a:pt x="398" y="5386"/>
                  <a:pt x="398" y="4989"/>
                </a:cubicBezTo>
                <a:cubicBezTo>
                  <a:pt x="398" y="4592"/>
                  <a:pt x="1238" y="4270"/>
                  <a:pt x="2275" y="4270"/>
                </a:cubicBezTo>
                <a:close/>
                <a:moveTo>
                  <a:pt x="3287" y="6214"/>
                </a:moveTo>
                <a:lnTo>
                  <a:pt x="11201" y="6214"/>
                </a:lnTo>
                <a:cubicBezTo>
                  <a:pt x="12237" y="6214"/>
                  <a:pt x="13078" y="6613"/>
                  <a:pt x="13078" y="7104"/>
                </a:cubicBezTo>
                <a:cubicBezTo>
                  <a:pt x="13078" y="7596"/>
                  <a:pt x="12237" y="7994"/>
                  <a:pt x="11201" y="7994"/>
                </a:cubicBezTo>
                <a:lnTo>
                  <a:pt x="3287" y="7994"/>
                </a:lnTo>
                <a:cubicBezTo>
                  <a:pt x="2250" y="7994"/>
                  <a:pt x="1410" y="7596"/>
                  <a:pt x="1410" y="7104"/>
                </a:cubicBezTo>
                <a:cubicBezTo>
                  <a:pt x="1410" y="6613"/>
                  <a:pt x="2250" y="6214"/>
                  <a:pt x="3287" y="6214"/>
                </a:cubicBez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-8890" y="-26035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5400000">
            <a:off x="5954395" y="603631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-53975" y="6682740"/>
            <a:ext cx="12299950" cy="17526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 descr="one-step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30" y="5990590"/>
            <a:ext cx="1266825" cy="483870"/>
          </a:xfrm>
          <a:prstGeom prst="rect">
            <a:avLst/>
          </a:prstGeom>
        </p:spPr>
      </p:pic>
      <p:pic>
        <p:nvPicPr>
          <p:cNvPr id="17" name="Picture 3" descr="Description: \\MICROSERVER\Mediastore\My Documents\My Documents\Logical View\Branding\Logo Whit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" y="5866765"/>
            <a:ext cx="1531620" cy="731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Calibri</vt:lpstr>
      <vt:lpstr>DejaVu Sans</vt:lpstr>
      <vt:lpstr>OpenSymbol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lucy</cp:lastModifiedBy>
  <cp:revision>6</cp:revision>
  <dcterms:created xsi:type="dcterms:W3CDTF">2022-11-16T13:07:13Z</dcterms:created>
  <dcterms:modified xsi:type="dcterms:W3CDTF">2022-11-16T13:07:13Z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