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69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子帆\Desktop\aaalsbb\aaa\WebRoot\jdbcuser\images\header_left3 - 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4" y="2492896"/>
            <a:ext cx="1127125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907704" y="916105"/>
            <a:ext cx="4361134" cy="1013501"/>
            <a:chOff x="1907704" y="916105"/>
            <a:chExt cx="4361134" cy="1013501"/>
          </a:xfrm>
        </p:grpSpPr>
        <p:pic>
          <p:nvPicPr>
            <p:cNvPr id="1026" name="Picture 2" descr="C:\Users\子帆\Desktop\aaalsbb\aaa\WebRoot\jdbcuser\images\header_left3 - 副本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591"/>
            <a:stretch/>
          </p:blipFill>
          <p:spPr bwMode="auto">
            <a:xfrm>
              <a:off x="1907704" y="916105"/>
              <a:ext cx="4361134" cy="101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2581288" y="980728"/>
              <a:ext cx="301396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4400" b="1" cap="none" spc="0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  <a:effectLst>
                    <a:outerShdw blurRad="50800" dist="50800" dir="2580000" sx="102000" sy="102000" algn="ctr" rotWithShape="0">
                      <a:srgbClr val="000000">
                        <a:alpha val="55000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超级图书馆</a:t>
              </a:r>
              <a:endParaRPr lang="zh-CN" altLang="en-US" sz="4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outerShdw blurRad="50800" dist="50800" dir="2580000" sx="102000" sy="102000" algn="ctr" rotWithShape="0">
                    <a:srgbClr val="000000">
                      <a:alpha val="5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9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徐子帆</dc:creator>
  <cp:lastModifiedBy>徐子帆</cp:lastModifiedBy>
  <cp:revision>6</cp:revision>
  <dcterms:created xsi:type="dcterms:W3CDTF">2016-10-13T06:57:03Z</dcterms:created>
  <dcterms:modified xsi:type="dcterms:W3CDTF">2016-10-13T07:27:29Z</dcterms:modified>
</cp:coreProperties>
</file>