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2B113D-9086-84CB-001B-F0C7892BA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9A6433B-E788-FF1E-079C-4E0201C20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C14453-308F-CA57-8B24-7B234BDFD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ABD1-C5AA-4413-BCD7-88BA0A4E5CAD}" type="datetimeFigureOut">
              <a:rPr lang="zh-TW" altLang="en-US" smtClean="0"/>
              <a:t>2023/7/10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A9C8EF-DB5C-9729-E158-E3C105B08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04AED7-D7AF-BDD3-2A48-4CA81F048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B226-F830-4E8F-9B3F-C1886FB678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391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86DFC8-8C97-AEEE-991D-F9C406F9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4D6FEEA-EC2F-8D37-2BB4-9417C8642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BEB68B-D2A8-A3E9-BB83-0849617CB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ABD1-C5AA-4413-BCD7-88BA0A4E5CAD}" type="datetimeFigureOut">
              <a:rPr lang="zh-TW" altLang="en-US" smtClean="0"/>
              <a:t>2023/7/10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82A053-7DE6-B416-C2F9-3C626BAA5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9D0049-021B-3B02-9993-07D879C3E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B226-F830-4E8F-9B3F-C1886FB678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116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00C3CB8-3472-B0A9-E762-4D8968A90B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AC8E9AD-C9FD-5FD8-4BC0-352373D6F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E1A9E8-4F9A-AF50-9945-1F71961CA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ABD1-C5AA-4413-BCD7-88BA0A4E5CAD}" type="datetimeFigureOut">
              <a:rPr lang="zh-TW" altLang="en-US" smtClean="0"/>
              <a:t>2023/7/10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7874FC-B518-2CAF-87D7-E153B98D0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4BFC4E-97C7-205E-9007-819D3BC75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B226-F830-4E8F-9B3F-C1886FB678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803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75D487-8654-6F98-477D-18E1E5494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C185C3-3867-8065-C720-60603CFAF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62BA44-9C44-B2D3-96ED-63135900D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ABD1-C5AA-4413-BCD7-88BA0A4E5CAD}" type="datetimeFigureOut">
              <a:rPr lang="zh-TW" altLang="en-US" smtClean="0"/>
              <a:t>2023/7/10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525A3C-EB0D-2E76-B892-E083ED22D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CBBDB2-9570-E38C-EB6A-FB3D3E5A3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B226-F830-4E8F-9B3F-C1886FB678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361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F67C08-2111-A9A3-3AE2-709BC0CB2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B8038A0-E5FC-3829-5277-B4E3C424C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CAEF7F-9018-2D63-3834-641010186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ABD1-C5AA-4413-BCD7-88BA0A4E5CAD}" type="datetimeFigureOut">
              <a:rPr lang="zh-TW" altLang="en-US" smtClean="0"/>
              <a:t>2023/7/10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76050F-FDA2-4BE1-4A4D-B2A5349C6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1DB348-88D5-CE51-0DC2-C779A16DC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B226-F830-4E8F-9B3F-C1886FB678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777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BBD662-0AC5-D0D9-F60F-155E3826B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BBC987-B50F-9EB9-B650-81EE889578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B61827E-2D36-384B-3CA6-AC926C9AE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47B7DC2-C078-60EC-A0D6-5DEFB888A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ABD1-C5AA-4413-BCD7-88BA0A4E5CAD}" type="datetimeFigureOut">
              <a:rPr lang="zh-TW" altLang="en-US" smtClean="0"/>
              <a:t>2023/7/10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5E57815-32C9-F7F7-D1C7-D5191373F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1866DB2-6327-9EFB-834A-40D0C1D8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B226-F830-4E8F-9B3F-C1886FB678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04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406D95-74D7-6168-EE7E-3FC794F93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D9C3BF4-C6C7-D910-0C5B-25BBF8906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B9595C0-B30E-6FD7-9771-BDA69E8AF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76E70F9-7DEE-4D27-41A4-17BF78BB6B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E22697C-38DC-E7CF-9C12-E1A00159AC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1C417D3-CA71-AA01-0D30-C10EB80A0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ABD1-C5AA-4413-BCD7-88BA0A4E5CAD}" type="datetimeFigureOut">
              <a:rPr lang="zh-TW" altLang="en-US" smtClean="0"/>
              <a:t>2023/7/10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A5F85E5-C4C5-28E3-34B6-50D47EF00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CD48D83-7F7D-0F1C-F598-D507BCD78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B226-F830-4E8F-9B3F-C1886FB678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9736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83E74E-D966-7362-7F80-26D0AD4B8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1020372-345D-87D5-C3CD-72D950F68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ABD1-C5AA-4413-BCD7-88BA0A4E5CAD}" type="datetimeFigureOut">
              <a:rPr lang="zh-TW" altLang="en-US" smtClean="0"/>
              <a:t>2023/7/10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F004E9C-BF08-F5B5-CA2C-B9141300F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EF2604E-17CE-B366-7FAF-13E301773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B226-F830-4E8F-9B3F-C1886FB678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4946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7F9E879-BBF8-55F7-3C7F-0E984CB3E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ABD1-C5AA-4413-BCD7-88BA0A4E5CAD}" type="datetimeFigureOut">
              <a:rPr lang="zh-TW" altLang="en-US" smtClean="0"/>
              <a:t>2023/7/10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90B0CEA-E82D-7269-E888-ED7348380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1FDC19-E257-F76E-4671-C9FB207A7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B226-F830-4E8F-9B3F-C1886FB678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36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381CF5-DBC7-FD65-B6E6-8B085037F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7D406B-1996-3D67-81DE-154CF37F8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827F37-15B4-EABC-9723-7BE00EDE0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A0E6B0B-9584-76C4-1770-0066D6AB9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ABD1-C5AA-4413-BCD7-88BA0A4E5CAD}" type="datetimeFigureOut">
              <a:rPr lang="zh-TW" altLang="en-US" smtClean="0"/>
              <a:t>2023/7/10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D0E1F2E-4606-567F-3B91-B3C04F5BE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1985F26-5835-8012-1026-730A6E431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B226-F830-4E8F-9B3F-C1886FB678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935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AEAE6-F7F4-C2B8-5642-484E10A39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11427DC-603C-1513-5001-C5CD03D050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E09D0BB-0645-0069-4FEB-BA5A07B6E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33D13C4-8696-242E-A909-8A3B57768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ABD1-C5AA-4413-BCD7-88BA0A4E5CAD}" type="datetimeFigureOut">
              <a:rPr lang="zh-TW" altLang="en-US" smtClean="0"/>
              <a:t>2023/7/10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9F3E504-AF00-5C03-1D9B-6F1D6DD0C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55B2CA0-811D-7D23-866E-1258322FF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B226-F830-4E8F-9B3F-C1886FB678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800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B65F36B-28CB-B225-E3C6-CE5A088D1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BAE4015-7447-638E-908E-BD95C1381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80618E-F753-8C47-0BF8-152B3CB52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EABD1-C5AA-4413-BCD7-88BA0A4E5CAD}" type="datetimeFigureOut">
              <a:rPr lang="zh-TW" altLang="en-US" smtClean="0"/>
              <a:t>2023/7/10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A0B90D-8DC4-9FD0-110F-89D99085E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3A114A-F319-6E69-9FB4-A4BAB505F4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7B226-F830-4E8F-9B3F-C1886FB678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30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506EC4-8540-DB46-A289-AE8C85E028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95B2A8A-825C-6EEA-F7B5-0DC3ACA68B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205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94D94042-515E-E337-FEE5-5E075059EFED}"/>
              </a:ext>
            </a:extLst>
          </p:cNvPr>
          <p:cNvGrpSpPr/>
          <p:nvPr/>
        </p:nvGrpSpPr>
        <p:grpSpPr>
          <a:xfrm>
            <a:off x="7486265" y="515510"/>
            <a:ext cx="2631232" cy="2337318"/>
            <a:chOff x="1772817" y="905069"/>
            <a:chExt cx="2631232" cy="233731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E5508C8-AA1C-68AB-656D-638F4115D21A}"/>
                </a:ext>
              </a:extLst>
            </p:cNvPr>
            <p:cNvSpPr/>
            <p:nvPr/>
          </p:nvSpPr>
          <p:spPr>
            <a:xfrm>
              <a:off x="1772817" y="905069"/>
              <a:ext cx="2631232" cy="2337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ADC43763-E315-C544-49AD-A11E745833AA}"/>
                </a:ext>
              </a:extLst>
            </p:cNvPr>
            <p:cNvSpPr txBox="1"/>
            <p:nvPr/>
          </p:nvSpPr>
          <p:spPr>
            <a:xfrm>
              <a:off x="2682551" y="909345"/>
              <a:ext cx="811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Server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2715ED37-3571-1150-6E6F-00A97C18FD7A}"/>
              </a:ext>
            </a:extLst>
          </p:cNvPr>
          <p:cNvGrpSpPr/>
          <p:nvPr/>
        </p:nvGrpSpPr>
        <p:grpSpPr>
          <a:xfrm>
            <a:off x="1468015" y="515510"/>
            <a:ext cx="2631232" cy="2337318"/>
            <a:chOff x="1772817" y="905069"/>
            <a:chExt cx="2631232" cy="233731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DE21EFA-EF25-5F33-19B3-CF865064C27B}"/>
                </a:ext>
              </a:extLst>
            </p:cNvPr>
            <p:cNvSpPr/>
            <p:nvPr/>
          </p:nvSpPr>
          <p:spPr>
            <a:xfrm>
              <a:off x="1772817" y="905069"/>
              <a:ext cx="2631232" cy="2337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981F9A3E-DC27-5F72-7CA0-CE9CE38D4DED}"/>
                </a:ext>
              </a:extLst>
            </p:cNvPr>
            <p:cNvSpPr txBox="1"/>
            <p:nvPr/>
          </p:nvSpPr>
          <p:spPr>
            <a:xfrm>
              <a:off x="2682550" y="909345"/>
              <a:ext cx="811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Client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5FD38B8-059E-F117-D726-A0BFF02FCCD0}"/>
              </a:ext>
            </a:extLst>
          </p:cNvPr>
          <p:cNvSpPr txBox="1"/>
          <p:nvPr/>
        </p:nvSpPr>
        <p:spPr>
          <a:xfrm>
            <a:off x="7486265" y="3433665"/>
            <a:ext cx="58223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創建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port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給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Client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連線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帳號密碼驗證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分數更新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A2A568E-BE36-85EB-9000-5EE3CC723B42}"/>
              </a:ext>
            </a:extLst>
          </p:cNvPr>
          <p:cNvSpPr txBox="1"/>
          <p:nvPr/>
        </p:nvSpPr>
        <p:spPr>
          <a:xfrm>
            <a:off x="1468015" y="3433665"/>
            <a:ext cx="41116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登入帳號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遊戲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分數上傳</a:t>
            </a:r>
          </a:p>
        </p:txBody>
      </p:sp>
    </p:spTree>
    <p:extLst>
      <p:ext uri="{BB962C8B-B14F-4D97-AF65-F5344CB8AC3E}">
        <p14:creationId xmlns:p14="http://schemas.microsoft.com/office/powerpoint/2010/main" val="2284370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5133EB77-A1F1-4C39-CF73-BD988E345FEF}"/>
              </a:ext>
            </a:extLst>
          </p:cNvPr>
          <p:cNvSpPr txBox="1"/>
          <p:nvPr/>
        </p:nvSpPr>
        <p:spPr>
          <a:xfrm>
            <a:off x="541175" y="162737"/>
            <a:ext cx="3573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帳號登入</a:t>
            </a: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349B8BD5-F1C5-15A2-E51A-E99F1CDC9959}"/>
              </a:ext>
            </a:extLst>
          </p:cNvPr>
          <p:cNvGrpSpPr/>
          <p:nvPr/>
        </p:nvGrpSpPr>
        <p:grpSpPr>
          <a:xfrm>
            <a:off x="5710335" y="941374"/>
            <a:ext cx="5979366" cy="5534171"/>
            <a:chOff x="1059025" y="854306"/>
            <a:chExt cx="9566987" cy="468817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CFC8ABA-D9F7-6AE9-35BD-FD1C00E4D2DD}"/>
                </a:ext>
              </a:extLst>
            </p:cNvPr>
            <p:cNvSpPr/>
            <p:nvPr/>
          </p:nvSpPr>
          <p:spPr>
            <a:xfrm>
              <a:off x="1782148" y="854306"/>
              <a:ext cx="1203649" cy="4001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Client</a:t>
              </a:r>
              <a:endPara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2338099-F4A8-8701-A4B4-1F1164941AC2}"/>
                </a:ext>
              </a:extLst>
            </p:cNvPr>
            <p:cNvSpPr/>
            <p:nvPr/>
          </p:nvSpPr>
          <p:spPr>
            <a:xfrm>
              <a:off x="8475307" y="854306"/>
              <a:ext cx="1203649" cy="4001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Server</a:t>
              </a:r>
              <a:endPara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1DCB885-B145-A10F-1AD5-26F3774D2B72}"/>
                </a:ext>
              </a:extLst>
            </p:cNvPr>
            <p:cNvSpPr/>
            <p:nvPr/>
          </p:nvSpPr>
          <p:spPr>
            <a:xfrm>
              <a:off x="1059025" y="2014412"/>
              <a:ext cx="2649893" cy="7567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使用者輸入帳號密</a:t>
              </a:r>
            </a:p>
          </p:txBody>
        </p: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5CE7EF2F-899F-2E5D-5860-6F90850B1C3F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2383971" y="2771192"/>
              <a:ext cx="1" cy="759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B17C5CD-025D-A12D-105B-C14F01C50FD6}"/>
                </a:ext>
              </a:extLst>
            </p:cNvPr>
            <p:cNvSpPr/>
            <p:nvPr/>
          </p:nvSpPr>
          <p:spPr>
            <a:xfrm>
              <a:off x="1714502" y="3527972"/>
              <a:ext cx="1271295" cy="6272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送出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6C36A9-F414-1D57-9F16-49238D990F59}"/>
                </a:ext>
              </a:extLst>
            </p:cNvPr>
            <p:cNvSpPr/>
            <p:nvPr/>
          </p:nvSpPr>
          <p:spPr>
            <a:xfrm>
              <a:off x="7976119" y="2195359"/>
              <a:ext cx="2649893" cy="7567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接收登入訊息</a:t>
              </a:r>
            </a:p>
          </p:txBody>
        </p: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62DAA1BA-04DB-1275-5FFB-C7CF360E69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1698" y="2573749"/>
              <a:ext cx="4488024" cy="126785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85913CF-DB85-55EB-E57D-9B4F7C3E7630}"/>
                </a:ext>
              </a:extLst>
            </p:cNvPr>
            <p:cNvSpPr/>
            <p:nvPr/>
          </p:nvSpPr>
          <p:spPr>
            <a:xfrm>
              <a:off x="1714502" y="4915226"/>
              <a:ext cx="1271295" cy="6272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等待結果</a:t>
              </a:r>
            </a:p>
          </p:txBody>
        </p: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FD5A73A0-83D7-B71B-B84A-D3F075E81C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0147" y="4155230"/>
              <a:ext cx="1" cy="759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E8B1808C-EDC5-31DA-C8E0-C7DB6A7B1623}"/>
                </a:ext>
              </a:extLst>
            </p:cNvPr>
            <p:cNvSpPr/>
            <p:nvPr/>
          </p:nvSpPr>
          <p:spPr>
            <a:xfrm rot="20729712">
              <a:off x="4671918" y="3007618"/>
              <a:ext cx="1558209" cy="40011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我是封包</a:t>
              </a:r>
            </a:p>
          </p:txBody>
        </p: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F84AB6CD-A734-CA6E-8F73-933795268A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01064" y="2952139"/>
              <a:ext cx="1" cy="759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EA5BF82-C178-8CBB-6BB6-A088FAF6B1B6}"/>
                </a:ext>
              </a:extLst>
            </p:cNvPr>
            <p:cNvSpPr/>
            <p:nvPr/>
          </p:nvSpPr>
          <p:spPr>
            <a:xfrm>
              <a:off x="8665416" y="3708919"/>
              <a:ext cx="1271295" cy="6272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79B2F33-EEDC-B7B0-C140-BA74DD781286}"/>
              </a:ext>
            </a:extLst>
          </p:cNvPr>
          <p:cNvSpPr txBox="1"/>
          <p:nvPr/>
        </p:nvSpPr>
        <p:spPr>
          <a:xfrm>
            <a:off x="541175" y="941374"/>
            <a:ext cx="35736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???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246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43</Words>
  <Application>Microsoft Office PowerPoint</Application>
  <PresentationFormat>寬螢幕</PresentationFormat>
  <Paragraphs>25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 L</dc:creator>
  <cp:lastModifiedBy>i L</cp:lastModifiedBy>
  <cp:revision>16</cp:revision>
  <dcterms:created xsi:type="dcterms:W3CDTF">2023-07-09T16:25:48Z</dcterms:created>
  <dcterms:modified xsi:type="dcterms:W3CDTF">2023-07-09T16:47:17Z</dcterms:modified>
</cp:coreProperties>
</file>