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8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5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397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3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0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9B17F1-2D9D-42C6-AC61-38A5F532266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698B97-1152-4258-88C2-AA450A7A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2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Source Personal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Kevin </a:t>
            </a:r>
            <a:r>
              <a:rPr lang="en-US" dirty="0" smtClean="0">
                <a:solidFill>
                  <a:schemeClr val="tx1"/>
                </a:solidFill>
              </a:rPr>
              <a:t>Boyle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boylek3@rpi.edu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Discord: kevin5617#7096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9" y="63378"/>
            <a:ext cx="10340839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Your personal website Is a resume item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931" y="1570445"/>
            <a:ext cx="8725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can use the website you made yourself as an item yourself on your resume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Have pages for resume/past projects/work experience/about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Setup email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Likely use a forked repository style to have a main “</a:t>
            </a:r>
            <a:r>
              <a:rPr lang="en-US" sz="2400" dirty="0" err="1" smtClean="0"/>
              <a:t>templated</a:t>
            </a:r>
            <a:r>
              <a:rPr lang="en-US" sz="2400" dirty="0" smtClean="0"/>
              <a:t>” version and personal forks are customized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Technologies</a:t>
            </a:r>
            <a:r>
              <a:rPr lang="en-US" sz="2400" smtClean="0"/>
              <a:t>: </a:t>
            </a:r>
            <a:r>
              <a:rPr lang="en-US" sz="2400" smtClean="0"/>
              <a:t>React.js, </a:t>
            </a:r>
            <a:r>
              <a:rPr lang="en-US" sz="2400" dirty="0" smtClean="0"/>
              <a:t>SQL (maybe), HTML/CSS, Docker</a:t>
            </a:r>
            <a:endParaRPr lang="en-US" sz="2400" dirty="0"/>
          </a:p>
        </p:txBody>
      </p:sp>
      <p:pic>
        <p:nvPicPr>
          <p:cNvPr id="1026" name="Picture 2" descr="Adding authentication to your React Flux a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47" y="2153920"/>
            <a:ext cx="2275839" cy="22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140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72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Open Source Personal Website</vt:lpstr>
      <vt:lpstr>Your personal website Is a resume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Personal Website</dc:title>
  <dc:creator>Kevin Boyle</dc:creator>
  <cp:lastModifiedBy>Kevin Boyle</cp:lastModifiedBy>
  <cp:revision>3</cp:revision>
  <dcterms:created xsi:type="dcterms:W3CDTF">2021-03-02T17:27:33Z</dcterms:created>
  <dcterms:modified xsi:type="dcterms:W3CDTF">2021-03-02T18:01:18Z</dcterms:modified>
</cp:coreProperties>
</file>