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63" r:id="rId3"/>
    <p:sldId id="274" r:id="rId4"/>
    <p:sldId id="257" r:id="rId5"/>
    <p:sldId id="275" r:id="rId6"/>
    <p:sldId id="276" r:id="rId7"/>
    <p:sldId id="279" r:id="rId8"/>
    <p:sldId id="259" r:id="rId9"/>
    <p:sldId id="277" r:id="rId10"/>
    <p:sldId id="278" r:id="rId11"/>
    <p:sldId id="264" r:id="rId12"/>
    <p:sldId id="265" r:id="rId13"/>
    <p:sldId id="266" r:id="rId14"/>
    <p:sldId id="267" r:id="rId15"/>
    <p:sldId id="268" r:id="rId16"/>
    <p:sldId id="269" r:id="rId17"/>
    <p:sldId id="270" r:id="rId18"/>
    <p:sldId id="271" r:id="rId19"/>
    <p:sldId id="272" r:id="rId20"/>
    <p:sldId id="306" r:id="rId21"/>
    <p:sldId id="307" r:id="rId22"/>
    <p:sldId id="291" r:id="rId23"/>
    <p:sldId id="296" r:id="rId24"/>
    <p:sldId id="297" r:id="rId25"/>
    <p:sldId id="302" r:id="rId26"/>
    <p:sldId id="295" r:id="rId27"/>
    <p:sldId id="300" r:id="rId28"/>
    <p:sldId id="303" r:id="rId29"/>
    <p:sldId id="301" r:id="rId30"/>
    <p:sldId id="304" r:id="rId31"/>
    <p:sldId id="27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7"/>
    <p:restoredTop sz="87721"/>
  </p:normalViewPr>
  <p:slideViewPr>
    <p:cSldViewPr snapToGrid="0" snapToObjects="1">
      <p:cViewPr varScale="1">
        <p:scale>
          <a:sx n="93" d="100"/>
          <a:sy n="93" d="100"/>
        </p:scale>
        <p:origin x="15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359A1E-4A11-204B-950A-AC5AA4453983}" type="datetimeFigureOut">
              <a:rPr lang="en-US" smtClean="0"/>
              <a:t>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7A6E6-F7E8-FE40-B240-878FFC80562C}" type="slidenum">
              <a:rPr lang="en-US" smtClean="0"/>
              <a:t>‹#›</a:t>
            </a:fld>
            <a:endParaRPr lang="en-US"/>
          </a:p>
        </p:txBody>
      </p:sp>
    </p:spTree>
    <p:extLst>
      <p:ext uri="{BB962C8B-B14F-4D97-AF65-F5344CB8AC3E}">
        <p14:creationId xmlns:p14="http://schemas.microsoft.com/office/powerpoint/2010/main" val="313746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CONFUSING THST THERE RE 2 DIFFERENT QUESTIONS ON ONE SLIDE</a:t>
            </a:r>
          </a:p>
        </p:txBody>
      </p:sp>
      <p:sp>
        <p:nvSpPr>
          <p:cNvPr id="4" name="Slide Number Placeholder 3"/>
          <p:cNvSpPr>
            <a:spLocks noGrp="1"/>
          </p:cNvSpPr>
          <p:nvPr>
            <p:ph type="sldNum" sz="quarter" idx="5"/>
          </p:nvPr>
        </p:nvSpPr>
        <p:spPr/>
        <p:txBody>
          <a:bodyPr/>
          <a:lstStyle/>
          <a:p>
            <a:fld id="{9AB7A6E6-F7E8-FE40-B240-878FFC80562C}" type="slidenum">
              <a:rPr lang="en-US" smtClean="0"/>
              <a:t>22</a:t>
            </a:fld>
            <a:endParaRPr lang="en-US"/>
          </a:p>
        </p:txBody>
      </p:sp>
    </p:spTree>
    <p:extLst>
      <p:ext uri="{BB962C8B-B14F-4D97-AF65-F5344CB8AC3E}">
        <p14:creationId xmlns:p14="http://schemas.microsoft.com/office/powerpoint/2010/main" val="3803355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CONFUSING THST THERE RE 2 DIFFERENT QUESTIONS ON ONE SLIDE</a:t>
            </a:r>
          </a:p>
        </p:txBody>
      </p:sp>
      <p:sp>
        <p:nvSpPr>
          <p:cNvPr id="4" name="Slide Number Placeholder 3"/>
          <p:cNvSpPr>
            <a:spLocks noGrp="1"/>
          </p:cNvSpPr>
          <p:nvPr>
            <p:ph type="sldNum" sz="quarter" idx="5"/>
          </p:nvPr>
        </p:nvSpPr>
        <p:spPr/>
        <p:txBody>
          <a:bodyPr/>
          <a:lstStyle/>
          <a:p>
            <a:fld id="{9AB7A6E6-F7E8-FE40-B240-878FFC80562C}" type="slidenum">
              <a:rPr lang="en-US" smtClean="0"/>
              <a:t>23</a:t>
            </a:fld>
            <a:endParaRPr lang="en-US"/>
          </a:p>
        </p:txBody>
      </p:sp>
    </p:spTree>
    <p:extLst>
      <p:ext uri="{BB962C8B-B14F-4D97-AF65-F5344CB8AC3E}">
        <p14:creationId xmlns:p14="http://schemas.microsoft.com/office/powerpoint/2010/main" val="1000624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CONFUSING THST THERE RE 2 DIFFERENT QUESTIONS ON ONE SLIDE</a:t>
            </a:r>
          </a:p>
        </p:txBody>
      </p:sp>
      <p:sp>
        <p:nvSpPr>
          <p:cNvPr id="4" name="Slide Number Placeholder 3"/>
          <p:cNvSpPr>
            <a:spLocks noGrp="1"/>
          </p:cNvSpPr>
          <p:nvPr>
            <p:ph type="sldNum" sz="quarter" idx="5"/>
          </p:nvPr>
        </p:nvSpPr>
        <p:spPr/>
        <p:txBody>
          <a:bodyPr/>
          <a:lstStyle/>
          <a:p>
            <a:fld id="{9AB7A6E6-F7E8-FE40-B240-878FFC80562C}" type="slidenum">
              <a:rPr lang="en-US" smtClean="0"/>
              <a:t>24</a:t>
            </a:fld>
            <a:endParaRPr lang="en-US"/>
          </a:p>
        </p:txBody>
      </p:sp>
    </p:spTree>
    <p:extLst>
      <p:ext uri="{BB962C8B-B14F-4D97-AF65-F5344CB8AC3E}">
        <p14:creationId xmlns:p14="http://schemas.microsoft.com/office/powerpoint/2010/main" val="194685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a:t>
            </a:r>
            <a:r>
              <a:rPr lang="zh-CN" altLang="en-US" dirty="0"/>
              <a:t> </a:t>
            </a:r>
            <a:r>
              <a:rPr lang="en-US" altLang="zh-CN" dirty="0"/>
              <a:t>they</a:t>
            </a:r>
            <a:r>
              <a:rPr lang="zh-CN" altLang="en-US" dirty="0"/>
              <a:t> </a:t>
            </a:r>
            <a:r>
              <a:rPr lang="en-US" altLang="zh-CN" dirty="0"/>
              <a:t>get</a:t>
            </a:r>
            <a:r>
              <a:rPr lang="zh-CN" altLang="en-US" dirty="0"/>
              <a:t> </a:t>
            </a:r>
            <a:r>
              <a:rPr lang="en-US" altLang="zh-CN" dirty="0"/>
              <a:t>it</a:t>
            </a:r>
            <a:r>
              <a:rPr lang="zh-CN" altLang="en-US" dirty="0"/>
              <a:t> </a:t>
            </a:r>
            <a:r>
              <a:rPr lang="en-US" altLang="zh-CN" dirty="0"/>
              <a:t>wrong,</a:t>
            </a:r>
            <a:r>
              <a:rPr lang="zh-CN" altLang="en-US" dirty="0"/>
              <a:t> </a:t>
            </a:r>
            <a:r>
              <a:rPr lang="en-US" altLang="zh-CN" dirty="0"/>
              <a:t>they’ll</a:t>
            </a:r>
            <a:r>
              <a:rPr lang="zh-CN" altLang="en-US" dirty="0"/>
              <a:t> </a:t>
            </a:r>
            <a:r>
              <a:rPr lang="en-US" altLang="zh-CN" dirty="0"/>
              <a:t>see:</a:t>
            </a:r>
            <a:r>
              <a:rPr lang="zh-CN" altLang="en-US" dirty="0"/>
              <a:t> </a:t>
            </a:r>
            <a:r>
              <a:rPr lang="en-US" altLang="zh-CN" dirty="0"/>
              <a:t>the</a:t>
            </a:r>
            <a:r>
              <a:rPr lang="zh-CN" altLang="en-US" dirty="0"/>
              <a:t> </a:t>
            </a:r>
            <a:r>
              <a:rPr lang="en-US" altLang="zh-CN" dirty="0"/>
              <a:t>other</a:t>
            </a:r>
            <a:r>
              <a:rPr lang="zh-CN" altLang="en-US" dirty="0"/>
              <a:t> </a:t>
            </a:r>
            <a:r>
              <a:rPr lang="en-US" altLang="zh-CN" dirty="0"/>
              <a:t>set</a:t>
            </a:r>
            <a:r>
              <a:rPr lang="zh-CN" altLang="en-US" dirty="0"/>
              <a:t> </a:t>
            </a:r>
            <a:r>
              <a:rPr lang="en-US" altLang="zh-CN" dirty="0"/>
              <a:t>of</a:t>
            </a:r>
            <a:r>
              <a:rPr lang="zh-CN" altLang="en-US" dirty="0"/>
              <a:t> </a:t>
            </a:r>
            <a:r>
              <a:rPr lang="en-US" altLang="zh-CN" dirty="0"/>
              <a:t>boxes</a:t>
            </a:r>
            <a:r>
              <a:rPr lang="zh-CN" altLang="en-US" dirty="0"/>
              <a:t> </a:t>
            </a:r>
            <a:r>
              <a:rPr lang="en-US" altLang="zh-CN" dirty="0"/>
              <a:t>has</a:t>
            </a:r>
            <a:r>
              <a:rPr lang="zh-CN" altLang="en-US" dirty="0"/>
              <a:t> </a:t>
            </a:r>
            <a:r>
              <a:rPr lang="en-US" altLang="zh-CN" dirty="0"/>
              <a:t>higher</a:t>
            </a:r>
            <a:r>
              <a:rPr lang="zh-CN" altLang="en-US" dirty="0"/>
              <a:t> </a:t>
            </a:r>
            <a:r>
              <a:rPr lang="en-US" altLang="zh-CN" dirty="0"/>
              <a:t>points</a:t>
            </a:r>
            <a:r>
              <a:rPr lang="zh-CN" altLang="en-US" dirty="0"/>
              <a:t> </a:t>
            </a:r>
            <a:r>
              <a:rPr lang="en-US" altLang="zh-CN" dirty="0"/>
              <a:t>on</a:t>
            </a:r>
            <a:r>
              <a:rPr lang="zh-CN" altLang="en-US" dirty="0"/>
              <a:t> </a:t>
            </a:r>
            <a:r>
              <a:rPr lang="en-US" altLang="zh-CN" dirty="0"/>
              <a:t>average,</a:t>
            </a:r>
            <a:r>
              <a:rPr lang="zh-CN" altLang="en-US" dirty="0"/>
              <a:t> </a:t>
            </a:r>
            <a:r>
              <a:rPr lang="en-US" altLang="zh-CN" dirty="0"/>
              <a:t>so</a:t>
            </a:r>
            <a:r>
              <a:rPr lang="zh-CN" altLang="en-US" dirty="0"/>
              <a:t> </a:t>
            </a:r>
            <a:r>
              <a:rPr lang="en-US" altLang="zh-CN" dirty="0"/>
              <a:t>you</a:t>
            </a:r>
            <a:r>
              <a:rPr lang="zh-CN" altLang="en-US" dirty="0"/>
              <a:t> </a:t>
            </a:r>
            <a:r>
              <a:rPr lang="en-US" altLang="zh-CN" dirty="0"/>
              <a:t>should</a:t>
            </a:r>
            <a:r>
              <a:rPr lang="zh-CN" altLang="en-US" dirty="0"/>
              <a:t> </a:t>
            </a:r>
            <a:r>
              <a:rPr lang="en-US" altLang="zh-CN" dirty="0"/>
              <a:t>press</a:t>
            </a:r>
            <a:r>
              <a:rPr lang="zh-CN" altLang="en-US" dirty="0"/>
              <a:t> </a:t>
            </a:r>
            <a:r>
              <a:rPr lang="en-US" altLang="zh-CN" dirty="0"/>
              <a:t>[left/right</a:t>
            </a:r>
            <a:r>
              <a:rPr lang="zh-CN" altLang="en-US" dirty="0"/>
              <a:t> </a:t>
            </a:r>
            <a:r>
              <a:rPr lang="en-US" altLang="zh-CN" dirty="0"/>
              <a:t>arrow]</a:t>
            </a:r>
            <a:r>
              <a:rPr lang="zh-CN" altLang="en-US" dirty="0"/>
              <a:t> </a:t>
            </a:r>
            <a:r>
              <a:rPr lang="en-US" altLang="zh-CN" dirty="0"/>
              <a:t>to</a:t>
            </a:r>
            <a:r>
              <a:rPr lang="zh-CN" altLang="en-US" dirty="0"/>
              <a:t> </a:t>
            </a:r>
            <a:r>
              <a:rPr lang="en-US" altLang="zh-CN" dirty="0"/>
              <a:t>choose</a:t>
            </a:r>
            <a:r>
              <a:rPr lang="zh-CN" altLang="en-US" dirty="0"/>
              <a:t> </a:t>
            </a:r>
            <a:r>
              <a:rPr lang="en-US" altLang="zh-CN" dirty="0"/>
              <a:t>the</a:t>
            </a:r>
            <a:r>
              <a:rPr lang="zh-CN" altLang="en-US" dirty="0"/>
              <a:t> </a:t>
            </a:r>
            <a:r>
              <a:rPr lang="en-US" altLang="zh-CN" dirty="0"/>
              <a:t>other</a:t>
            </a:r>
            <a:r>
              <a:rPr lang="zh-CN" altLang="en-US" dirty="0"/>
              <a:t> </a:t>
            </a:r>
            <a:r>
              <a:rPr lang="en-US" altLang="zh-CN" dirty="0"/>
              <a:t>side.</a:t>
            </a:r>
            <a:endParaRPr lang="en-US" dirty="0"/>
          </a:p>
          <a:p>
            <a:endParaRPr lang="en-US" dirty="0"/>
          </a:p>
        </p:txBody>
      </p:sp>
      <p:sp>
        <p:nvSpPr>
          <p:cNvPr id="4" name="Slide Number Placeholder 3"/>
          <p:cNvSpPr>
            <a:spLocks noGrp="1"/>
          </p:cNvSpPr>
          <p:nvPr>
            <p:ph type="sldNum" sz="quarter" idx="5"/>
          </p:nvPr>
        </p:nvSpPr>
        <p:spPr/>
        <p:txBody>
          <a:bodyPr/>
          <a:lstStyle/>
          <a:p>
            <a:fld id="{9AB7A6E6-F7E8-FE40-B240-878FFC80562C}" type="slidenum">
              <a:rPr lang="en-US" smtClean="0"/>
              <a:t>25</a:t>
            </a:fld>
            <a:endParaRPr lang="en-US"/>
          </a:p>
        </p:txBody>
      </p:sp>
    </p:spTree>
    <p:extLst>
      <p:ext uri="{BB962C8B-B14F-4D97-AF65-F5344CB8AC3E}">
        <p14:creationId xmlns:p14="http://schemas.microsoft.com/office/powerpoint/2010/main" val="3438656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a:t>
            </a:r>
            <a:r>
              <a:rPr lang="zh-CN" altLang="en-US" dirty="0"/>
              <a:t> </a:t>
            </a:r>
            <a:r>
              <a:rPr lang="en-US" altLang="zh-CN" dirty="0"/>
              <a:t>they</a:t>
            </a:r>
            <a:r>
              <a:rPr lang="zh-CN" altLang="en-US" dirty="0"/>
              <a:t> </a:t>
            </a:r>
            <a:r>
              <a:rPr lang="en-US" altLang="zh-CN" dirty="0"/>
              <a:t>get</a:t>
            </a:r>
            <a:r>
              <a:rPr lang="zh-CN" altLang="en-US" dirty="0"/>
              <a:t> </a:t>
            </a:r>
            <a:r>
              <a:rPr lang="en-US" altLang="zh-CN" dirty="0"/>
              <a:t>it</a:t>
            </a:r>
            <a:r>
              <a:rPr lang="zh-CN" altLang="en-US" dirty="0"/>
              <a:t> </a:t>
            </a:r>
            <a:r>
              <a:rPr lang="en-US" altLang="zh-CN" dirty="0"/>
              <a:t>wrong,</a:t>
            </a:r>
            <a:r>
              <a:rPr lang="zh-CN" altLang="en-US" dirty="0"/>
              <a:t> </a:t>
            </a:r>
            <a:r>
              <a:rPr lang="en-US" altLang="zh-CN" dirty="0"/>
              <a:t>they’ll</a:t>
            </a:r>
            <a:r>
              <a:rPr lang="zh-CN" altLang="en-US" dirty="0"/>
              <a:t> </a:t>
            </a:r>
            <a:r>
              <a:rPr lang="en-US" altLang="zh-CN" dirty="0"/>
              <a:t>see:</a:t>
            </a:r>
            <a:r>
              <a:rPr lang="zh-CN" altLang="en-US" dirty="0"/>
              <a:t> </a:t>
            </a:r>
            <a:r>
              <a:rPr lang="en-US" altLang="zh-CN" dirty="0"/>
              <a:t>the</a:t>
            </a:r>
            <a:r>
              <a:rPr lang="zh-CN" altLang="en-US" dirty="0"/>
              <a:t> </a:t>
            </a:r>
            <a:r>
              <a:rPr lang="en-US" altLang="zh-CN" dirty="0"/>
              <a:t>other</a:t>
            </a:r>
            <a:r>
              <a:rPr lang="zh-CN" altLang="en-US" dirty="0"/>
              <a:t> </a:t>
            </a:r>
            <a:r>
              <a:rPr lang="en-US" altLang="zh-CN" dirty="0"/>
              <a:t>set</a:t>
            </a:r>
            <a:r>
              <a:rPr lang="zh-CN" altLang="en-US" dirty="0"/>
              <a:t> </a:t>
            </a:r>
            <a:r>
              <a:rPr lang="en-US" altLang="zh-CN" dirty="0"/>
              <a:t>of</a:t>
            </a:r>
            <a:r>
              <a:rPr lang="zh-CN" altLang="en-US" dirty="0"/>
              <a:t> </a:t>
            </a:r>
            <a:r>
              <a:rPr lang="en-US" altLang="zh-CN" dirty="0"/>
              <a:t>boxes</a:t>
            </a:r>
            <a:r>
              <a:rPr lang="zh-CN" altLang="en-US" dirty="0"/>
              <a:t> </a:t>
            </a:r>
            <a:r>
              <a:rPr lang="en-US" altLang="zh-CN" dirty="0"/>
              <a:t>has</a:t>
            </a:r>
            <a:r>
              <a:rPr lang="zh-CN" altLang="en-US" dirty="0"/>
              <a:t> </a:t>
            </a:r>
            <a:r>
              <a:rPr lang="en-US" altLang="zh-CN" dirty="0"/>
              <a:t>higher</a:t>
            </a:r>
            <a:r>
              <a:rPr lang="zh-CN" altLang="en-US" dirty="0"/>
              <a:t> </a:t>
            </a:r>
            <a:r>
              <a:rPr lang="en-US" altLang="zh-CN" dirty="0"/>
              <a:t>points</a:t>
            </a:r>
            <a:r>
              <a:rPr lang="zh-CN" altLang="en-US" dirty="0"/>
              <a:t> </a:t>
            </a:r>
            <a:r>
              <a:rPr lang="en-US" altLang="zh-CN" dirty="0"/>
              <a:t>on</a:t>
            </a:r>
            <a:r>
              <a:rPr lang="zh-CN" altLang="en-US" dirty="0"/>
              <a:t> </a:t>
            </a:r>
            <a:r>
              <a:rPr lang="en-US" altLang="zh-CN" dirty="0"/>
              <a:t>average,</a:t>
            </a:r>
            <a:r>
              <a:rPr lang="zh-CN" altLang="en-US" dirty="0"/>
              <a:t> </a:t>
            </a:r>
            <a:r>
              <a:rPr lang="en-US" altLang="zh-CN" dirty="0"/>
              <a:t>so</a:t>
            </a:r>
            <a:r>
              <a:rPr lang="zh-CN" altLang="en-US" dirty="0"/>
              <a:t> </a:t>
            </a:r>
            <a:r>
              <a:rPr lang="en-US" altLang="zh-CN" dirty="0"/>
              <a:t>you</a:t>
            </a:r>
            <a:r>
              <a:rPr lang="zh-CN" altLang="en-US" dirty="0"/>
              <a:t> </a:t>
            </a:r>
            <a:r>
              <a:rPr lang="en-US" altLang="zh-CN" dirty="0"/>
              <a:t>should</a:t>
            </a:r>
            <a:r>
              <a:rPr lang="zh-CN" altLang="en-US" dirty="0"/>
              <a:t> </a:t>
            </a:r>
            <a:r>
              <a:rPr lang="en-US" altLang="zh-CN" dirty="0"/>
              <a:t>press</a:t>
            </a:r>
            <a:r>
              <a:rPr lang="zh-CN" altLang="en-US" dirty="0"/>
              <a:t> </a:t>
            </a:r>
            <a:r>
              <a:rPr lang="en-US" altLang="zh-CN" dirty="0"/>
              <a:t>[left/right</a:t>
            </a:r>
            <a:r>
              <a:rPr lang="zh-CN" altLang="en-US" dirty="0"/>
              <a:t> </a:t>
            </a:r>
            <a:r>
              <a:rPr lang="en-US" altLang="zh-CN" dirty="0"/>
              <a:t>arrow]</a:t>
            </a:r>
            <a:r>
              <a:rPr lang="zh-CN" altLang="en-US" dirty="0"/>
              <a:t> </a:t>
            </a:r>
            <a:r>
              <a:rPr lang="en-US" altLang="zh-CN" dirty="0"/>
              <a:t>to</a:t>
            </a:r>
            <a:r>
              <a:rPr lang="zh-CN" altLang="en-US" dirty="0"/>
              <a:t> </a:t>
            </a:r>
            <a:r>
              <a:rPr lang="en-US" altLang="zh-CN" dirty="0"/>
              <a:t>choose</a:t>
            </a:r>
            <a:r>
              <a:rPr lang="zh-CN" altLang="en-US" dirty="0"/>
              <a:t> </a:t>
            </a:r>
            <a:r>
              <a:rPr lang="en-US" altLang="zh-CN" dirty="0"/>
              <a:t>the</a:t>
            </a:r>
            <a:r>
              <a:rPr lang="zh-CN" altLang="en-US" dirty="0"/>
              <a:t> </a:t>
            </a:r>
            <a:r>
              <a:rPr lang="en-US" altLang="zh-CN" dirty="0"/>
              <a:t>other</a:t>
            </a:r>
            <a:r>
              <a:rPr lang="zh-CN" altLang="en-US" dirty="0"/>
              <a:t> </a:t>
            </a:r>
            <a:r>
              <a:rPr lang="en-US" altLang="zh-CN" dirty="0"/>
              <a:t>side.</a:t>
            </a:r>
            <a:endParaRPr lang="en-US" dirty="0"/>
          </a:p>
          <a:p>
            <a:endParaRPr lang="en-US" dirty="0"/>
          </a:p>
        </p:txBody>
      </p:sp>
      <p:sp>
        <p:nvSpPr>
          <p:cNvPr id="4" name="Slide Number Placeholder 3"/>
          <p:cNvSpPr>
            <a:spLocks noGrp="1"/>
          </p:cNvSpPr>
          <p:nvPr>
            <p:ph type="sldNum" sz="quarter" idx="5"/>
          </p:nvPr>
        </p:nvSpPr>
        <p:spPr/>
        <p:txBody>
          <a:bodyPr/>
          <a:lstStyle/>
          <a:p>
            <a:fld id="{9AB7A6E6-F7E8-FE40-B240-878FFC80562C}" type="slidenum">
              <a:rPr lang="en-US" smtClean="0"/>
              <a:t>26</a:t>
            </a:fld>
            <a:endParaRPr lang="en-US"/>
          </a:p>
        </p:txBody>
      </p:sp>
    </p:spTree>
    <p:extLst>
      <p:ext uri="{BB962C8B-B14F-4D97-AF65-F5344CB8AC3E}">
        <p14:creationId xmlns:p14="http://schemas.microsoft.com/office/powerpoint/2010/main" val="2470772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a:t>
            </a:r>
            <a:r>
              <a:rPr lang="zh-CN" altLang="en-US" dirty="0"/>
              <a:t> </a:t>
            </a:r>
            <a:r>
              <a:rPr lang="en-US" altLang="zh-CN" dirty="0"/>
              <a:t>they</a:t>
            </a:r>
            <a:r>
              <a:rPr lang="zh-CN" altLang="en-US" dirty="0"/>
              <a:t> </a:t>
            </a:r>
            <a:r>
              <a:rPr lang="en-US" altLang="zh-CN" dirty="0"/>
              <a:t>get</a:t>
            </a:r>
            <a:r>
              <a:rPr lang="zh-CN" altLang="en-US" dirty="0"/>
              <a:t> </a:t>
            </a:r>
            <a:r>
              <a:rPr lang="en-US" altLang="zh-CN" dirty="0"/>
              <a:t>it</a:t>
            </a:r>
            <a:r>
              <a:rPr lang="zh-CN" altLang="en-US" dirty="0"/>
              <a:t> </a:t>
            </a:r>
            <a:r>
              <a:rPr lang="en-US" altLang="zh-CN" dirty="0"/>
              <a:t>wrong,</a:t>
            </a:r>
            <a:r>
              <a:rPr lang="zh-CN" altLang="en-US" dirty="0"/>
              <a:t> </a:t>
            </a:r>
            <a:r>
              <a:rPr lang="en-US" altLang="zh-CN" dirty="0"/>
              <a:t>they’ll</a:t>
            </a:r>
            <a:r>
              <a:rPr lang="zh-CN" altLang="en-US" dirty="0"/>
              <a:t> </a:t>
            </a:r>
            <a:r>
              <a:rPr lang="en-US" altLang="zh-CN" dirty="0"/>
              <a:t>see:</a:t>
            </a:r>
            <a:r>
              <a:rPr lang="zh-CN" altLang="en-US" dirty="0"/>
              <a:t> </a:t>
            </a:r>
            <a:r>
              <a:rPr lang="en-US" altLang="zh-CN" dirty="0"/>
              <a:t>the</a:t>
            </a:r>
            <a:r>
              <a:rPr lang="zh-CN" altLang="en-US" dirty="0"/>
              <a:t> </a:t>
            </a:r>
            <a:r>
              <a:rPr lang="en-US" altLang="zh-CN" dirty="0"/>
              <a:t>other</a:t>
            </a:r>
            <a:r>
              <a:rPr lang="zh-CN" altLang="en-US" dirty="0"/>
              <a:t> </a:t>
            </a:r>
            <a:r>
              <a:rPr lang="en-US" altLang="zh-CN" dirty="0"/>
              <a:t>set</a:t>
            </a:r>
            <a:r>
              <a:rPr lang="zh-CN" altLang="en-US" dirty="0"/>
              <a:t> </a:t>
            </a:r>
            <a:r>
              <a:rPr lang="en-US" altLang="zh-CN" dirty="0"/>
              <a:t>of</a:t>
            </a:r>
            <a:r>
              <a:rPr lang="zh-CN" altLang="en-US" dirty="0"/>
              <a:t> </a:t>
            </a:r>
            <a:r>
              <a:rPr lang="en-US" altLang="zh-CN" dirty="0"/>
              <a:t>boxes</a:t>
            </a:r>
            <a:r>
              <a:rPr lang="zh-CN" altLang="en-US" dirty="0"/>
              <a:t> </a:t>
            </a:r>
            <a:r>
              <a:rPr lang="en-US" altLang="zh-CN" dirty="0"/>
              <a:t>has</a:t>
            </a:r>
            <a:r>
              <a:rPr lang="zh-CN" altLang="en-US" dirty="0"/>
              <a:t> </a:t>
            </a:r>
            <a:r>
              <a:rPr lang="en-US" altLang="zh-CN" dirty="0"/>
              <a:t>higher</a:t>
            </a:r>
            <a:r>
              <a:rPr lang="zh-CN" altLang="en-US" dirty="0"/>
              <a:t> </a:t>
            </a:r>
            <a:r>
              <a:rPr lang="en-US" altLang="zh-CN" dirty="0"/>
              <a:t>points</a:t>
            </a:r>
            <a:r>
              <a:rPr lang="zh-CN" altLang="en-US" dirty="0"/>
              <a:t> </a:t>
            </a:r>
            <a:r>
              <a:rPr lang="en-US" altLang="zh-CN" dirty="0"/>
              <a:t>on</a:t>
            </a:r>
            <a:r>
              <a:rPr lang="zh-CN" altLang="en-US" dirty="0"/>
              <a:t> </a:t>
            </a:r>
            <a:r>
              <a:rPr lang="en-US" altLang="zh-CN" dirty="0"/>
              <a:t>average,</a:t>
            </a:r>
            <a:r>
              <a:rPr lang="zh-CN" altLang="en-US" dirty="0"/>
              <a:t> </a:t>
            </a:r>
            <a:r>
              <a:rPr lang="en-US" altLang="zh-CN" dirty="0"/>
              <a:t>so</a:t>
            </a:r>
            <a:r>
              <a:rPr lang="zh-CN" altLang="en-US" dirty="0"/>
              <a:t> </a:t>
            </a:r>
            <a:r>
              <a:rPr lang="en-US" altLang="zh-CN" dirty="0"/>
              <a:t>you</a:t>
            </a:r>
            <a:r>
              <a:rPr lang="zh-CN" altLang="en-US" dirty="0"/>
              <a:t> </a:t>
            </a:r>
            <a:r>
              <a:rPr lang="en-US" altLang="zh-CN" dirty="0"/>
              <a:t>should</a:t>
            </a:r>
            <a:r>
              <a:rPr lang="zh-CN" altLang="en-US" dirty="0"/>
              <a:t> </a:t>
            </a:r>
            <a:r>
              <a:rPr lang="en-US" altLang="zh-CN" dirty="0"/>
              <a:t>press</a:t>
            </a:r>
            <a:r>
              <a:rPr lang="zh-CN" altLang="en-US" dirty="0"/>
              <a:t> </a:t>
            </a:r>
            <a:r>
              <a:rPr lang="en-US" altLang="zh-CN" dirty="0"/>
              <a:t>[left/right</a:t>
            </a:r>
            <a:r>
              <a:rPr lang="zh-CN" altLang="en-US" dirty="0"/>
              <a:t> </a:t>
            </a:r>
            <a:r>
              <a:rPr lang="en-US" altLang="zh-CN" dirty="0"/>
              <a:t>arrow]</a:t>
            </a:r>
            <a:r>
              <a:rPr lang="zh-CN" altLang="en-US" dirty="0"/>
              <a:t> </a:t>
            </a:r>
            <a:r>
              <a:rPr lang="en-US" altLang="zh-CN" dirty="0"/>
              <a:t>to</a:t>
            </a:r>
            <a:r>
              <a:rPr lang="zh-CN" altLang="en-US" dirty="0"/>
              <a:t> </a:t>
            </a:r>
            <a:r>
              <a:rPr lang="en-US" altLang="zh-CN" dirty="0"/>
              <a:t>choose</a:t>
            </a:r>
            <a:r>
              <a:rPr lang="zh-CN" altLang="en-US" dirty="0"/>
              <a:t> </a:t>
            </a:r>
            <a:r>
              <a:rPr lang="en-US" altLang="zh-CN" dirty="0"/>
              <a:t>the</a:t>
            </a:r>
            <a:r>
              <a:rPr lang="zh-CN" altLang="en-US" dirty="0"/>
              <a:t> </a:t>
            </a:r>
            <a:r>
              <a:rPr lang="en-US" altLang="zh-CN" dirty="0"/>
              <a:t>other</a:t>
            </a:r>
            <a:r>
              <a:rPr lang="zh-CN" altLang="en-US" dirty="0"/>
              <a:t> </a:t>
            </a:r>
            <a:r>
              <a:rPr lang="en-US" altLang="zh-CN" dirty="0"/>
              <a:t>side.</a:t>
            </a:r>
            <a:endParaRPr lang="en-US" dirty="0"/>
          </a:p>
          <a:p>
            <a:endParaRPr lang="en-US" dirty="0"/>
          </a:p>
        </p:txBody>
      </p:sp>
      <p:sp>
        <p:nvSpPr>
          <p:cNvPr id="4" name="Slide Number Placeholder 3"/>
          <p:cNvSpPr>
            <a:spLocks noGrp="1"/>
          </p:cNvSpPr>
          <p:nvPr>
            <p:ph type="sldNum" sz="quarter" idx="5"/>
          </p:nvPr>
        </p:nvSpPr>
        <p:spPr/>
        <p:txBody>
          <a:bodyPr/>
          <a:lstStyle/>
          <a:p>
            <a:fld id="{9AB7A6E6-F7E8-FE40-B240-878FFC80562C}" type="slidenum">
              <a:rPr lang="en-US" smtClean="0"/>
              <a:t>27</a:t>
            </a:fld>
            <a:endParaRPr lang="en-US"/>
          </a:p>
        </p:txBody>
      </p:sp>
    </p:spTree>
    <p:extLst>
      <p:ext uri="{BB962C8B-B14F-4D97-AF65-F5344CB8AC3E}">
        <p14:creationId xmlns:p14="http://schemas.microsoft.com/office/powerpoint/2010/main" val="2148019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a:t>
            </a:r>
            <a:r>
              <a:rPr lang="zh-CN" altLang="en-US" dirty="0"/>
              <a:t> </a:t>
            </a:r>
            <a:r>
              <a:rPr lang="en-US" altLang="zh-CN" dirty="0"/>
              <a:t>they</a:t>
            </a:r>
            <a:r>
              <a:rPr lang="zh-CN" altLang="en-US" dirty="0"/>
              <a:t> </a:t>
            </a:r>
            <a:r>
              <a:rPr lang="en-US" altLang="zh-CN" dirty="0"/>
              <a:t>get</a:t>
            </a:r>
            <a:r>
              <a:rPr lang="zh-CN" altLang="en-US" dirty="0"/>
              <a:t> </a:t>
            </a:r>
            <a:r>
              <a:rPr lang="en-US" altLang="zh-CN" dirty="0"/>
              <a:t>it</a:t>
            </a:r>
            <a:r>
              <a:rPr lang="zh-CN" altLang="en-US" dirty="0"/>
              <a:t> </a:t>
            </a:r>
            <a:r>
              <a:rPr lang="en-US" altLang="zh-CN" dirty="0"/>
              <a:t>wrong,</a:t>
            </a:r>
            <a:r>
              <a:rPr lang="zh-CN" altLang="en-US" dirty="0"/>
              <a:t> </a:t>
            </a:r>
            <a:r>
              <a:rPr lang="en-US" altLang="zh-CN" dirty="0"/>
              <a:t>they’ll</a:t>
            </a:r>
            <a:r>
              <a:rPr lang="zh-CN" altLang="en-US" dirty="0"/>
              <a:t> </a:t>
            </a:r>
            <a:r>
              <a:rPr lang="en-US" altLang="zh-CN" dirty="0"/>
              <a:t>see:</a:t>
            </a:r>
            <a:r>
              <a:rPr lang="zh-CN" altLang="en-US" dirty="0"/>
              <a:t> </a:t>
            </a:r>
            <a:r>
              <a:rPr lang="en-US" altLang="zh-CN" dirty="0"/>
              <a:t>the</a:t>
            </a:r>
            <a:r>
              <a:rPr lang="zh-CN" altLang="en-US" dirty="0"/>
              <a:t> </a:t>
            </a:r>
            <a:r>
              <a:rPr lang="en-US" altLang="zh-CN" dirty="0"/>
              <a:t>other</a:t>
            </a:r>
            <a:r>
              <a:rPr lang="zh-CN" altLang="en-US" dirty="0"/>
              <a:t> </a:t>
            </a:r>
            <a:r>
              <a:rPr lang="en-US" altLang="zh-CN" dirty="0"/>
              <a:t>set</a:t>
            </a:r>
            <a:r>
              <a:rPr lang="zh-CN" altLang="en-US" dirty="0"/>
              <a:t> </a:t>
            </a:r>
            <a:r>
              <a:rPr lang="en-US" altLang="zh-CN" dirty="0"/>
              <a:t>of</a:t>
            </a:r>
            <a:r>
              <a:rPr lang="zh-CN" altLang="en-US" dirty="0"/>
              <a:t> </a:t>
            </a:r>
            <a:r>
              <a:rPr lang="en-US" altLang="zh-CN" dirty="0"/>
              <a:t>boxes</a:t>
            </a:r>
            <a:r>
              <a:rPr lang="zh-CN" altLang="en-US" dirty="0"/>
              <a:t> </a:t>
            </a:r>
            <a:r>
              <a:rPr lang="en-US" altLang="zh-CN" dirty="0"/>
              <a:t>has</a:t>
            </a:r>
            <a:r>
              <a:rPr lang="zh-CN" altLang="en-US" dirty="0"/>
              <a:t> </a:t>
            </a:r>
            <a:r>
              <a:rPr lang="en-US" altLang="zh-CN" dirty="0"/>
              <a:t>higher</a:t>
            </a:r>
            <a:r>
              <a:rPr lang="zh-CN" altLang="en-US" dirty="0"/>
              <a:t> </a:t>
            </a:r>
            <a:r>
              <a:rPr lang="en-US" altLang="zh-CN" dirty="0"/>
              <a:t>points</a:t>
            </a:r>
            <a:r>
              <a:rPr lang="zh-CN" altLang="en-US" dirty="0"/>
              <a:t> </a:t>
            </a:r>
            <a:r>
              <a:rPr lang="en-US" altLang="zh-CN" dirty="0"/>
              <a:t>on</a:t>
            </a:r>
            <a:r>
              <a:rPr lang="zh-CN" altLang="en-US" dirty="0"/>
              <a:t> </a:t>
            </a:r>
            <a:r>
              <a:rPr lang="en-US" altLang="zh-CN" dirty="0"/>
              <a:t>average,</a:t>
            </a:r>
            <a:r>
              <a:rPr lang="zh-CN" altLang="en-US" dirty="0"/>
              <a:t> </a:t>
            </a:r>
            <a:r>
              <a:rPr lang="en-US" altLang="zh-CN" dirty="0"/>
              <a:t>so</a:t>
            </a:r>
            <a:r>
              <a:rPr lang="zh-CN" altLang="en-US" dirty="0"/>
              <a:t> </a:t>
            </a:r>
            <a:r>
              <a:rPr lang="en-US" altLang="zh-CN" dirty="0"/>
              <a:t>you</a:t>
            </a:r>
            <a:r>
              <a:rPr lang="zh-CN" altLang="en-US" dirty="0"/>
              <a:t> </a:t>
            </a:r>
            <a:r>
              <a:rPr lang="en-US" altLang="zh-CN" dirty="0"/>
              <a:t>should</a:t>
            </a:r>
            <a:r>
              <a:rPr lang="zh-CN" altLang="en-US" dirty="0"/>
              <a:t> </a:t>
            </a:r>
            <a:r>
              <a:rPr lang="en-US" altLang="zh-CN" dirty="0"/>
              <a:t>press</a:t>
            </a:r>
            <a:r>
              <a:rPr lang="zh-CN" altLang="en-US" dirty="0"/>
              <a:t> </a:t>
            </a:r>
            <a:r>
              <a:rPr lang="en-US" altLang="zh-CN" dirty="0"/>
              <a:t>[left/right</a:t>
            </a:r>
            <a:r>
              <a:rPr lang="zh-CN" altLang="en-US" dirty="0"/>
              <a:t> </a:t>
            </a:r>
            <a:r>
              <a:rPr lang="en-US" altLang="zh-CN" dirty="0"/>
              <a:t>arrow]</a:t>
            </a:r>
            <a:r>
              <a:rPr lang="zh-CN" altLang="en-US" dirty="0"/>
              <a:t> </a:t>
            </a:r>
            <a:r>
              <a:rPr lang="en-US" altLang="zh-CN" dirty="0"/>
              <a:t>to</a:t>
            </a:r>
            <a:r>
              <a:rPr lang="zh-CN" altLang="en-US" dirty="0"/>
              <a:t> </a:t>
            </a:r>
            <a:r>
              <a:rPr lang="en-US" altLang="zh-CN" dirty="0"/>
              <a:t>choose</a:t>
            </a:r>
            <a:r>
              <a:rPr lang="zh-CN" altLang="en-US" dirty="0"/>
              <a:t> </a:t>
            </a:r>
            <a:r>
              <a:rPr lang="en-US" altLang="zh-CN" dirty="0"/>
              <a:t>the</a:t>
            </a:r>
            <a:r>
              <a:rPr lang="zh-CN" altLang="en-US" dirty="0"/>
              <a:t> </a:t>
            </a:r>
            <a:r>
              <a:rPr lang="en-US" altLang="zh-CN" dirty="0"/>
              <a:t>other</a:t>
            </a:r>
            <a:r>
              <a:rPr lang="zh-CN" altLang="en-US" dirty="0"/>
              <a:t> </a:t>
            </a:r>
            <a:r>
              <a:rPr lang="en-US" altLang="zh-CN" dirty="0"/>
              <a:t>side.</a:t>
            </a:r>
            <a:endParaRPr lang="en-US" dirty="0"/>
          </a:p>
          <a:p>
            <a:endParaRPr lang="en-US" dirty="0"/>
          </a:p>
        </p:txBody>
      </p:sp>
      <p:sp>
        <p:nvSpPr>
          <p:cNvPr id="4" name="Slide Number Placeholder 3"/>
          <p:cNvSpPr>
            <a:spLocks noGrp="1"/>
          </p:cNvSpPr>
          <p:nvPr>
            <p:ph type="sldNum" sz="quarter" idx="5"/>
          </p:nvPr>
        </p:nvSpPr>
        <p:spPr/>
        <p:txBody>
          <a:bodyPr/>
          <a:lstStyle/>
          <a:p>
            <a:fld id="{9AB7A6E6-F7E8-FE40-B240-878FFC80562C}" type="slidenum">
              <a:rPr lang="en-US" smtClean="0"/>
              <a:t>28</a:t>
            </a:fld>
            <a:endParaRPr lang="en-US"/>
          </a:p>
        </p:txBody>
      </p:sp>
    </p:spTree>
    <p:extLst>
      <p:ext uri="{BB962C8B-B14F-4D97-AF65-F5344CB8AC3E}">
        <p14:creationId xmlns:p14="http://schemas.microsoft.com/office/powerpoint/2010/main" val="205873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a:t>
            </a:r>
            <a:r>
              <a:rPr lang="zh-CN" altLang="en-US" dirty="0"/>
              <a:t> </a:t>
            </a:r>
            <a:r>
              <a:rPr lang="en-US" altLang="zh-CN" dirty="0"/>
              <a:t>they</a:t>
            </a:r>
            <a:r>
              <a:rPr lang="zh-CN" altLang="en-US" dirty="0"/>
              <a:t> </a:t>
            </a:r>
            <a:r>
              <a:rPr lang="en-US" altLang="zh-CN" dirty="0"/>
              <a:t>get</a:t>
            </a:r>
            <a:r>
              <a:rPr lang="zh-CN" altLang="en-US" dirty="0"/>
              <a:t> </a:t>
            </a:r>
            <a:r>
              <a:rPr lang="en-US" altLang="zh-CN" dirty="0"/>
              <a:t>it</a:t>
            </a:r>
            <a:r>
              <a:rPr lang="zh-CN" altLang="en-US" dirty="0"/>
              <a:t> </a:t>
            </a:r>
            <a:r>
              <a:rPr lang="en-US" altLang="zh-CN" dirty="0"/>
              <a:t>wrong,</a:t>
            </a:r>
            <a:r>
              <a:rPr lang="zh-CN" altLang="en-US" dirty="0"/>
              <a:t> </a:t>
            </a:r>
            <a:r>
              <a:rPr lang="en-US" altLang="zh-CN" dirty="0"/>
              <a:t>they’ll</a:t>
            </a:r>
            <a:r>
              <a:rPr lang="zh-CN" altLang="en-US" dirty="0"/>
              <a:t> </a:t>
            </a:r>
            <a:r>
              <a:rPr lang="en-US" altLang="zh-CN" dirty="0"/>
              <a:t>see:</a:t>
            </a:r>
            <a:r>
              <a:rPr lang="zh-CN" altLang="en-US" dirty="0"/>
              <a:t> </a:t>
            </a:r>
            <a:r>
              <a:rPr lang="en-US" altLang="zh-CN" dirty="0"/>
              <a:t>the</a:t>
            </a:r>
            <a:r>
              <a:rPr lang="zh-CN" altLang="en-US" dirty="0"/>
              <a:t> </a:t>
            </a:r>
            <a:r>
              <a:rPr lang="en-US" altLang="zh-CN" dirty="0"/>
              <a:t>other</a:t>
            </a:r>
            <a:r>
              <a:rPr lang="zh-CN" altLang="en-US" dirty="0"/>
              <a:t> </a:t>
            </a:r>
            <a:r>
              <a:rPr lang="en-US" altLang="zh-CN" dirty="0"/>
              <a:t>set</a:t>
            </a:r>
            <a:r>
              <a:rPr lang="zh-CN" altLang="en-US" dirty="0"/>
              <a:t> </a:t>
            </a:r>
            <a:r>
              <a:rPr lang="en-US" altLang="zh-CN" dirty="0"/>
              <a:t>of</a:t>
            </a:r>
            <a:r>
              <a:rPr lang="zh-CN" altLang="en-US" dirty="0"/>
              <a:t> </a:t>
            </a:r>
            <a:r>
              <a:rPr lang="en-US" altLang="zh-CN" dirty="0"/>
              <a:t>boxes</a:t>
            </a:r>
            <a:r>
              <a:rPr lang="zh-CN" altLang="en-US" dirty="0"/>
              <a:t> </a:t>
            </a:r>
            <a:r>
              <a:rPr lang="en-US" altLang="zh-CN" dirty="0"/>
              <a:t>has</a:t>
            </a:r>
            <a:r>
              <a:rPr lang="zh-CN" altLang="en-US" dirty="0"/>
              <a:t> </a:t>
            </a:r>
            <a:r>
              <a:rPr lang="en-US" altLang="zh-CN" dirty="0"/>
              <a:t>higher</a:t>
            </a:r>
            <a:r>
              <a:rPr lang="zh-CN" altLang="en-US" dirty="0"/>
              <a:t> </a:t>
            </a:r>
            <a:r>
              <a:rPr lang="en-US" altLang="zh-CN" dirty="0"/>
              <a:t>points</a:t>
            </a:r>
            <a:r>
              <a:rPr lang="zh-CN" altLang="en-US" dirty="0"/>
              <a:t> </a:t>
            </a:r>
            <a:r>
              <a:rPr lang="en-US" altLang="zh-CN" dirty="0"/>
              <a:t>on</a:t>
            </a:r>
            <a:r>
              <a:rPr lang="zh-CN" altLang="en-US" dirty="0"/>
              <a:t> </a:t>
            </a:r>
            <a:r>
              <a:rPr lang="en-US" altLang="zh-CN" dirty="0"/>
              <a:t>average,</a:t>
            </a:r>
            <a:r>
              <a:rPr lang="zh-CN" altLang="en-US" dirty="0"/>
              <a:t> </a:t>
            </a:r>
            <a:r>
              <a:rPr lang="en-US" altLang="zh-CN" dirty="0"/>
              <a:t>so</a:t>
            </a:r>
            <a:r>
              <a:rPr lang="zh-CN" altLang="en-US" dirty="0"/>
              <a:t> </a:t>
            </a:r>
            <a:r>
              <a:rPr lang="en-US" altLang="zh-CN" dirty="0"/>
              <a:t>you</a:t>
            </a:r>
            <a:r>
              <a:rPr lang="zh-CN" altLang="en-US" dirty="0"/>
              <a:t> </a:t>
            </a:r>
            <a:r>
              <a:rPr lang="en-US" altLang="zh-CN" dirty="0"/>
              <a:t>should</a:t>
            </a:r>
            <a:r>
              <a:rPr lang="zh-CN" altLang="en-US" dirty="0"/>
              <a:t> </a:t>
            </a:r>
            <a:r>
              <a:rPr lang="en-US" altLang="zh-CN" dirty="0"/>
              <a:t>press</a:t>
            </a:r>
            <a:r>
              <a:rPr lang="zh-CN" altLang="en-US" dirty="0"/>
              <a:t> </a:t>
            </a:r>
            <a:r>
              <a:rPr lang="en-US" altLang="zh-CN" dirty="0"/>
              <a:t>[left/right</a:t>
            </a:r>
            <a:r>
              <a:rPr lang="zh-CN" altLang="en-US" dirty="0"/>
              <a:t> </a:t>
            </a:r>
            <a:r>
              <a:rPr lang="en-US" altLang="zh-CN" dirty="0"/>
              <a:t>arrow]</a:t>
            </a:r>
            <a:r>
              <a:rPr lang="zh-CN" altLang="en-US" dirty="0"/>
              <a:t> </a:t>
            </a:r>
            <a:r>
              <a:rPr lang="en-US" altLang="zh-CN" dirty="0"/>
              <a:t>to</a:t>
            </a:r>
            <a:r>
              <a:rPr lang="zh-CN" altLang="en-US" dirty="0"/>
              <a:t> </a:t>
            </a:r>
            <a:r>
              <a:rPr lang="en-US" altLang="zh-CN" dirty="0"/>
              <a:t>choose</a:t>
            </a:r>
            <a:r>
              <a:rPr lang="zh-CN" altLang="en-US" dirty="0"/>
              <a:t> </a:t>
            </a:r>
            <a:r>
              <a:rPr lang="en-US" altLang="zh-CN" dirty="0"/>
              <a:t>the</a:t>
            </a:r>
            <a:r>
              <a:rPr lang="zh-CN" altLang="en-US" dirty="0"/>
              <a:t> </a:t>
            </a:r>
            <a:r>
              <a:rPr lang="en-US" altLang="zh-CN" dirty="0"/>
              <a:t>other</a:t>
            </a:r>
            <a:r>
              <a:rPr lang="zh-CN" altLang="en-US" dirty="0"/>
              <a:t> </a:t>
            </a:r>
            <a:r>
              <a:rPr lang="en-US" altLang="zh-CN" dirty="0"/>
              <a:t>side.</a:t>
            </a:r>
            <a:endParaRPr lang="en-US" dirty="0"/>
          </a:p>
          <a:p>
            <a:endParaRPr lang="en-US" dirty="0"/>
          </a:p>
        </p:txBody>
      </p:sp>
      <p:sp>
        <p:nvSpPr>
          <p:cNvPr id="4" name="Slide Number Placeholder 3"/>
          <p:cNvSpPr>
            <a:spLocks noGrp="1"/>
          </p:cNvSpPr>
          <p:nvPr>
            <p:ph type="sldNum" sz="quarter" idx="5"/>
          </p:nvPr>
        </p:nvSpPr>
        <p:spPr/>
        <p:txBody>
          <a:bodyPr/>
          <a:lstStyle/>
          <a:p>
            <a:fld id="{9AB7A6E6-F7E8-FE40-B240-878FFC80562C}" type="slidenum">
              <a:rPr lang="en-US" smtClean="0"/>
              <a:t>29</a:t>
            </a:fld>
            <a:endParaRPr lang="en-US"/>
          </a:p>
        </p:txBody>
      </p:sp>
    </p:spTree>
    <p:extLst>
      <p:ext uri="{BB962C8B-B14F-4D97-AF65-F5344CB8AC3E}">
        <p14:creationId xmlns:p14="http://schemas.microsoft.com/office/powerpoint/2010/main" val="2303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a:t>
            </a:r>
            <a:r>
              <a:rPr lang="zh-CN" altLang="en-US" dirty="0"/>
              <a:t> </a:t>
            </a:r>
            <a:r>
              <a:rPr lang="en-US" altLang="zh-CN" dirty="0"/>
              <a:t>they</a:t>
            </a:r>
            <a:r>
              <a:rPr lang="zh-CN" altLang="en-US" dirty="0"/>
              <a:t> </a:t>
            </a:r>
            <a:r>
              <a:rPr lang="en-US" altLang="zh-CN" dirty="0"/>
              <a:t>get</a:t>
            </a:r>
            <a:r>
              <a:rPr lang="zh-CN" altLang="en-US" dirty="0"/>
              <a:t> </a:t>
            </a:r>
            <a:r>
              <a:rPr lang="en-US" altLang="zh-CN" dirty="0"/>
              <a:t>it</a:t>
            </a:r>
            <a:r>
              <a:rPr lang="zh-CN" altLang="en-US" dirty="0"/>
              <a:t> </a:t>
            </a:r>
            <a:r>
              <a:rPr lang="en-US" altLang="zh-CN" dirty="0"/>
              <a:t>wrong,</a:t>
            </a:r>
            <a:r>
              <a:rPr lang="zh-CN" altLang="en-US" dirty="0"/>
              <a:t> </a:t>
            </a:r>
            <a:r>
              <a:rPr lang="en-US" altLang="zh-CN" dirty="0"/>
              <a:t>they’ll</a:t>
            </a:r>
            <a:r>
              <a:rPr lang="zh-CN" altLang="en-US" dirty="0"/>
              <a:t> </a:t>
            </a:r>
            <a:r>
              <a:rPr lang="en-US" altLang="zh-CN" dirty="0"/>
              <a:t>see:</a:t>
            </a:r>
            <a:r>
              <a:rPr lang="zh-CN" altLang="en-US" dirty="0"/>
              <a:t> </a:t>
            </a:r>
            <a:r>
              <a:rPr lang="en-US" altLang="zh-CN" dirty="0"/>
              <a:t>the</a:t>
            </a:r>
            <a:r>
              <a:rPr lang="zh-CN" altLang="en-US" dirty="0"/>
              <a:t> </a:t>
            </a:r>
            <a:r>
              <a:rPr lang="en-US" altLang="zh-CN" dirty="0"/>
              <a:t>other</a:t>
            </a:r>
            <a:r>
              <a:rPr lang="zh-CN" altLang="en-US" dirty="0"/>
              <a:t> </a:t>
            </a:r>
            <a:r>
              <a:rPr lang="en-US" altLang="zh-CN" dirty="0"/>
              <a:t>set</a:t>
            </a:r>
            <a:r>
              <a:rPr lang="zh-CN" altLang="en-US" dirty="0"/>
              <a:t> </a:t>
            </a:r>
            <a:r>
              <a:rPr lang="en-US" altLang="zh-CN" dirty="0"/>
              <a:t>of</a:t>
            </a:r>
            <a:r>
              <a:rPr lang="zh-CN" altLang="en-US" dirty="0"/>
              <a:t> </a:t>
            </a:r>
            <a:r>
              <a:rPr lang="en-US" altLang="zh-CN" dirty="0"/>
              <a:t>boxes</a:t>
            </a:r>
            <a:r>
              <a:rPr lang="zh-CN" altLang="en-US" dirty="0"/>
              <a:t> </a:t>
            </a:r>
            <a:r>
              <a:rPr lang="en-US" altLang="zh-CN" dirty="0"/>
              <a:t>has</a:t>
            </a:r>
            <a:r>
              <a:rPr lang="zh-CN" altLang="en-US" dirty="0"/>
              <a:t> </a:t>
            </a:r>
            <a:r>
              <a:rPr lang="en-US" altLang="zh-CN" dirty="0"/>
              <a:t>higher</a:t>
            </a:r>
            <a:r>
              <a:rPr lang="zh-CN" altLang="en-US" dirty="0"/>
              <a:t> </a:t>
            </a:r>
            <a:r>
              <a:rPr lang="en-US" altLang="zh-CN" dirty="0"/>
              <a:t>points</a:t>
            </a:r>
            <a:r>
              <a:rPr lang="zh-CN" altLang="en-US" dirty="0"/>
              <a:t> </a:t>
            </a:r>
            <a:r>
              <a:rPr lang="en-US" altLang="zh-CN" dirty="0"/>
              <a:t>on</a:t>
            </a:r>
            <a:r>
              <a:rPr lang="zh-CN" altLang="en-US" dirty="0"/>
              <a:t> </a:t>
            </a:r>
            <a:r>
              <a:rPr lang="en-US" altLang="zh-CN" dirty="0"/>
              <a:t>average,</a:t>
            </a:r>
            <a:r>
              <a:rPr lang="zh-CN" altLang="en-US" dirty="0"/>
              <a:t> </a:t>
            </a:r>
            <a:r>
              <a:rPr lang="en-US" altLang="zh-CN" dirty="0"/>
              <a:t>so</a:t>
            </a:r>
            <a:r>
              <a:rPr lang="zh-CN" altLang="en-US" dirty="0"/>
              <a:t> </a:t>
            </a:r>
            <a:r>
              <a:rPr lang="en-US" altLang="zh-CN" dirty="0"/>
              <a:t>you</a:t>
            </a:r>
            <a:r>
              <a:rPr lang="zh-CN" altLang="en-US" dirty="0"/>
              <a:t> </a:t>
            </a:r>
            <a:r>
              <a:rPr lang="en-US" altLang="zh-CN" dirty="0"/>
              <a:t>should</a:t>
            </a:r>
            <a:r>
              <a:rPr lang="zh-CN" altLang="en-US" dirty="0"/>
              <a:t> </a:t>
            </a:r>
            <a:r>
              <a:rPr lang="en-US" altLang="zh-CN" dirty="0"/>
              <a:t>press</a:t>
            </a:r>
            <a:r>
              <a:rPr lang="zh-CN" altLang="en-US" dirty="0"/>
              <a:t> </a:t>
            </a:r>
            <a:r>
              <a:rPr lang="en-US" altLang="zh-CN" dirty="0"/>
              <a:t>[left/right</a:t>
            </a:r>
            <a:r>
              <a:rPr lang="zh-CN" altLang="en-US" dirty="0"/>
              <a:t> </a:t>
            </a:r>
            <a:r>
              <a:rPr lang="en-US" altLang="zh-CN" dirty="0"/>
              <a:t>arrow]</a:t>
            </a:r>
            <a:r>
              <a:rPr lang="zh-CN" altLang="en-US" dirty="0"/>
              <a:t> </a:t>
            </a:r>
            <a:r>
              <a:rPr lang="en-US" altLang="zh-CN" dirty="0"/>
              <a:t>to</a:t>
            </a:r>
            <a:r>
              <a:rPr lang="zh-CN" altLang="en-US" dirty="0"/>
              <a:t> </a:t>
            </a:r>
            <a:r>
              <a:rPr lang="en-US" altLang="zh-CN" dirty="0"/>
              <a:t>choose</a:t>
            </a:r>
            <a:r>
              <a:rPr lang="zh-CN" altLang="en-US" dirty="0"/>
              <a:t> </a:t>
            </a:r>
            <a:r>
              <a:rPr lang="en-US" altLang="zh-CN" dirty="0"/>
              <a:t>the</a:t>
            </a:r>
            <a:r>
              <a:rPr lang="zh-CN" altLang="en-US" dirty="0"/>
              <a:t> </a:t>
            </a:r>
            <a:r>
              <a:rPr lang="en-US" altLang="zh-CN" dirty="0"/>
              <a:t>other</a:t>
            </a:r>
            <a:r>
              <a:rPr lang="zh-CN" altLang="en-US" dirty="0"/>
              <a:t> </a:t>
            </a:r>
            <a:r>
              <a:rPr lang="en-US" altLang="zh-CN" dirty="0"/>
              <a:t>side.</a:t>
            </a:r>
            <a:endParaRPr lang="en-US" dirty="0"/>
          </a:p>
          <a:p>
            <a:endParaRPr lang="en-US" dirty="0"/>
          </a:p>
        </p:txBody>
      </p:sp>
      <p:sp>
        <p:nvSpPr>
          <p:cNvPr id="4" name="Slide Number Placeholder 3"/>
          <p:cNvSpPr>
            <a:spLocks noGrp="1"/>
          </p:cNvSpPr>
          <p:nvPr>
            <p:ph type="sldNum" sz="quarter" idx="5"/>
          </p:nvPr>
        </p:nvSpPr>
        <p:spPr/>
        <p:txBody>
          <a:bodyPr/>
          <a:lstStyle/>
          <a:p>
            <a:fld id="{9AB7A6E6-F7E8-FE40-B240-878FFC80562C}" type="slidenum">
              <a:rPr lang="en-US" smtClean="0"/>
              <a:t>30</a:t>
            </a:fld>
            <a:endParaRPr lang="en-US"/>
          </a:p>
        </p:txBody>
      </p:sp>
    </p:spTree>
    <p:extLst>
      <p:ext uri="{BB962C8B-B14F-4D97-AF65-F5344CB8AC3E}">
        <p14:creationId xmlns:p14="http://schemas.microsoft.com/office/powerpoint/2010/main" val="256215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E549-B499-504E-B64F-20E2CABADB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DF4814-EEB9-3340-8801-029C5EBE1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E3434E-B13F-5948-A7D9-47E5199EDE4D}"/>
              </a:ext>
            </a:extLst>
          </p:cNvPr>
          <p:cNvSpPr>
            <a:spLocks noGrp="1"/>
          </p:cNvSpPr>
          <p:nvPr>
            <p:ph type="dt" sz="half" idx="10"/>
          </p:nvPr>
        </p:nvSpPr>
        <p:spPr/>
        <p:txBody>
          <a:bodyPr/>
          <a:lstStyle/>
          <a:p>
            <a:fld id="{715245AB-B71A-4645-B8DF-58550D9F2F9A}" type="datetimeFigureOut">
              <a:rPr lang="en-US" smtClean="0"/>
              <a:t>11/9/23</a:t>
            </a:fld>
            <a:endParaRPr lang="en-US"/>
          </a:p>
        </p:txBody>
      </p:sp>
      <p:sp>
        <p:nvSpPr>
          <p:cNvPr id="5" name="Footer Placeholder 4">
            <a:extLst>
              <a:ext uri="{FF2B5EF4-FFF2-40B4-BE49-F238E27FC236}">
                <a16:creationId xmlns:a16="http://schemas.microsoft.com/office/drawing/2014/main" id="{DB8BC19B-6CB1-D548-ABA2-390E25B1F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E2BE9-C650-4C45-AFF6-4FC794B8236B}"/>
              </a:ext>
            </a:extLst>
          </p:cNvPr>
          <p:cNvSpPr>
            <a:spLocks noGrp="1"/>
          </p:cNvSpPr>
          <p:nvPr>
            <p:ph type="sldNum" sz="quarter" idx="12"/>
          </p:nvPr>
        </p:nvSpPr>
        <p:spPr/>
        <p:txBody>
          <a:bodyPr/>
          <a:lstStyle/>
          <a:p>
            <a:fld id="{E46D4A24-5B19-AC47-B8D7-EC4F89A63813}" type="slidenum">
              <a:rPr lang="en-US" smtClean="0"/>
              <a:t>‹#›</a:t>
            </a:fld>
            <a:endParaRPr lang="en-US"/>
          </a:p>
        </p:txBody>
      </p:sp>
    </p:spTree>
    <p:extLst>
      <p:ext uri="{BB962C8B-B14F-4D97-AF65-F5344CB8AC3E}">
        <p14:creationId xmlns:p14="http://schemas.microsoft.com/office/powerpoint/2010/main" val="305716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149F-3E76-1542-ACBE-B6A790F939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1DEB30-5B7A-2945-B4E4-2EC20FBEE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D3427-CFB3-5A42-AEDC-C71BE6EBA4DA}"/>
              </a:ext>
            </a:extLst>
          </p:cNvPr>
          <p:cNvSpPr>
            <a:spLocks noGrp="1"/>
          </p:cNvSpPr>
          <p:nvPr>
            <p:ph type="dt" sz="half" idx="10"/>
          </p:nvPr>
        </p:nvSpPr>
        <p:spPr/>
        <p:txBody>
          <a:bodyPr/>
          <a:lstStyle/>
          <a:p>
            <a:fld id="{715245AB-B71A-4645-B8DF-58550D9F2F9A}" type="datetimeFigureOut">
              <a:rPr lang="en-US" smtClean="0"/>
              <a:t>11/9/23</a:t>
            </a:fld>
            <a:endParaRPr lang="en-US"/>
          </a:p>
        </p:txBody>
      </p:sp>
      <p:sp>
        <p:nvSpPr>
          <p:cNvPr id="5" name="Footer Placeholder 4">
            <a:extLst>
              <a:ext uri="{FF2B5EF4-FFF2-40B4-BE49-F238E27FC236}">
                <a16:creationId xmlns:a16="http://schemas.microsoft.com/office/drawing/2014/main" id="{24AAE9B6-0B98-3848-AE78-4F9855E59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C0BC2-6755-774A-8414-ABE62EF5EC86}"/>
              </a:ext>
            </a:extLst>
          </p:cNvPr>
          <p:cNvSpPr>
            <a:spLocks noGrp="1"/>
          </p:cNvSpPr>
          <p:nvPr>
            <p:ph type="sldNum" sz="quarter" idx="12"/>
          </p:nvPr>
        </p:nvSpPr>
        <p:spPr/>
        <p:txBody>
          <a:bodyPr/>
          <a:lstStyle/>
          <a:p>
            <a:fld id="{E46D4A24-5B19-AC47-B8D7-EC4F89A63813}" type="slidenum">
              <a:rPr lang="en-US" smtClean="0"/>
              <a:t>‹#›</a:t>
            </a:fld>
            <a:endParaRPr lang="en-US"/>
          </a:p>
        </p:txBody>
      </p:sp>
    </p:spTree>
    <p:extLst>
      <p:ext uri="{BB962C8B-B14F-4D97-AF65-F5344CB8AC3E}">
        <p14:creationId xmlns:p14="http://schemas.microsoft.com/office/powerpoint/2010/main" val="50851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C722FE-42CE-DE40-8D0D-FA7CD2FF25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BB8C0A-AD79-0B4F-BA33-8E8CB7E48C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49E5F-9146-A745-984B-3FA455EC4A38}"/>
              </a:ext>
            </a:extLst>
          </p:cNvPr>
          <p:cNvSpPr>
            <a:spLocks noGrp="1"/>
          </p:cNvSpPr>
          <p:nvPr>
            <p:ph type="dt" sz="half" idx="10"/>
          </p:nvPr>
        </p:nvSpPr>
        <p:spPr/>
        <p:txBody>
          <a:bodyPr/>
          <a:lstStyle/>
          <a:p>
            <a:fld id="{715245AB-B71A-4645-B8DF-58550D9F2F9A}" type="datetimeFigureOut">
              <a:rPr lang="en-US" smtClean="0"/>
              <a:t>11/9/23</a:t>
            </a:fld>
            <a:endParaRPr lang="en-US"/>
          </a:p>
        </p:txBody>
      </p:sp>
      <p:sp>
        <p:nvSpPr>
          <p:cNvPr id="5" name="Footer Placeholder 4">
            <a:extLst>
              <a:ext uri="{FF2B5EF4-FFF2-40B4-BE49-F238E27FC236}">
                <a16:creationId xmlns:a16="http://schemas.microsoft.com/office/drawing/2014/main" id="{0A8F93A8-3FE5-3E44-931A-84BF32BBC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7190B-D5BD-674A-B590-D3D968E189F1}"/>
              </a:ext>
            </a:extLst>
          </p:cNvPr>
          <p:cNvSpPr>
            <a:spLocks noGrp="1"/>
          </p:cNvSpPr>
          <p:nvPr>
            <p:ph type="sldNum" sz="quarter" idx="12"/>
          </p:nvPr>
        </p:nvSpPr>
        <p:spPr/>
        <p:txBody>
          <a:bodyPr/>
          <a:lstStyle/>
          <a:p>
            <a:fld id="{E46D4A24-5B19-AC47-B8D7-EC4F89A63813}" type="slidenum">
              <a:rPr lang="en-US" smtClean="0"/>
              <a:t>‹#›</a:t>
            </a:fld>
            <a:endParaRPr lang="en-US"/>
          </a:p>
        </p:txBody>
      </p:sp>
    </p:spTree>
    <p:extLst>
      <p:ext uri="{BB962C8B-B14F-4D97-AF65-F5344CB8AC3E}">
        <p14:creationId xmlns:p14="http://schemas.microsoft.com/office/powerpoint/2010/main" val="301577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6A23-9605-0349-815A-3D0F287527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0E960-EDBC-5C4F-B3A6-4FE6089077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1AF44-F098-D64D-B290-669569355B3C}"/>
              </a:ext>
            </a:extLst>
          </p:cNvPr>
          <p:cNvSpPr>
            <a:spLocks noGrp="1"/>
          </p:cNvSpPr>
          <p:nvPr>
            <p:ph type="dt" sz="half" idx="10"/>
          </p:nvPr>
        </p:nvSpPr>
        <p:spPr/>
        <p:txBody>
          <a:bodyPr/>
          <a:lstStyle/>
          <a:p>
            <a:fld id="{715245AB-B71A-4645-B8DF-58550D9F2F9A}" type="datetimeFigureOut">
              <a:rPr lang="en-US" smtClean="0"/>
              <a:t>11/9/23</a:t>
            </a:fld>
            <a:endParaRPr lang="en-US"/>
          </a:p>
        </p:txBody>
      </p:sp>
      <p:sp>
        <p:nvSpPr>
          <p:cNvPr id="5" name="Footer Placeholder 4">
            <a:extLst>
              <a:ext uri="{FF2B5EF4-FFF2-40B4-BE49-F238E27FC236}">
                <a16:creationId xmlns:a16="http://schemas.microsoft.com/office/drawing/2014/main" id="{656B5AD8-B8F3-8443-B216-269CEDB55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F5426-1E20-EE46-9D87-EDC33783F7C7}"/>
              </a:ext>
            </a:extLst>
          </p:cNvPr>
          <p:cNvSpPr>
            <a:spLocks noGrp="1"/>
          </p:cNvSpPr>
          <p:nvPr>
            <p:ph type="sldNum" sz="quarter" idx="12"/>
          </p:nvPr>
        </p:nvSpPr>
        <p:spPr/>
        <p:txBody>
          <a:bodyPr/>
          <a:lstStyle/>
          <a:p>
            <a:fld id="{E46D4A24-5B19-AC47-B8D7-EC4F89A63813}" type="slidenum">
              <a:rPr lang="en-US" smtClean="0"/>
              <a:t>‹#›</a:t>
            </a:fld>
            <a:endParaRPr lang="en-US"/>
          </a:p>
        </p:txBody>
      </p:sp>
    </p:spTree>
    <p:extLst>
      <p:ext uri="{BB962C8B-B14F-4D97-AF65-F5344CB8AC3E}">
        <p14:creationId xmlns:p14="http://schemas.microsoft.com/office/powerpoint/2010/main" val="48635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E073-705D-BF4F-B9B2-1BA1CED1B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E60AAB-D60C-464E-B606-F74587ACBA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E37E17-F22D-1C46-ADA9-8C70F113C4FD}"/>
              </a:ext>
            </a:extLst>
          </p:cNvPr>
          <p:cNvSpPr>
            <a:spLocks noGrp="1"/>
          </p:cNvSpPr>
          <p:nvPr>
            <p:ph type="dt" sz="half" idx="10"/>
          </p:nvPr>
        </p:nvSpPr>
        <p:spPr/>
        <p:txBody>
          <a:bodyPr/>
          <a:lstStyle/>
          <a:p>
            <a:fld id="{715245AB-B71A-4645-B8DF-58550D9F2F9A}" type="datetimeFigureOut">
              <a:rPr lang="en-US" smtClean="0"/>
              <a:t>11/9/23</a:t>
            </a:fld>
            <a:endParaRPr lang="en-US"/>
          </a:p>
        </p:txBody>
      </p:sp>
      <p:sp>
        <p:nvSpPr>
          <p:cNvPr id="5" name="Footer Placeholder 4">
            <a:extLst>
              <a:ext uri="{FF2B5EF4-FFF2-40B4-BE49-F238E27FC236}">
                <a16:creationId xmlns:a16="http://schemas.microsoft.com/office/drawing/2014/main" id="{DE390AC3-C182-8446-88B1-80BC4D92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64386-5CB2-AA4C-B403-C0E96DD7A644}"/>
              </a:ext>
            </a:extLst>
          </p:cNvPr>
          <p:cNvSpPr>
            <a:spLocks noGrp="1"/>
          </p:cNvSpPr>
          <p:nvPr>
            <p:ph type="sldNum" sz="quarter" idx="12"/>
          </p:nvPr>
        </p:nvSpPr>
        <p:spPr/>
        <p:txBody>
          <a:bodyPr/>
          <a:lstStyle/>
          <a:p>
            <a:fld id="{E46D4A24-5B19-AC47-B8D7-EC4F89A63813}" type="slidenum">
              <a:rPr lang="en-US" smtClean="0"/>
              <a:t>‹#›</a:t>
            </a:fld>
            <a:endParaRPr lang="en-US"/>
          </a:p>
        </p:txBody>
      </p:sp>
    </p:spTree>
    <p:extLst>
      <p:ext uri="{BB962C8B-B14F-4D97-AF65-F5344CB8AC3E}">
        <p14:creationId xmlns:p14="http://schemas.microsoft.com/office/powerpoint/2010/main" val="95976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7EB22-B6CF-B241-94BB-174484C0D5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1F22EB-DF32-714A-9760-15EF021EAA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315E62-AD91-7043-8B24-11FBFD49B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151C08-4E05-1447-AFCA-4EDE505CE77F}"/>
              </a:ext>
            </a:extLst>
          </p:cNvPr>
          <p:cNvSpPr>
            <a:spLocks noGrp="1"/>
          </p:cNvSpPr>
          <p:nvPr>
            <p:ph type="dt" sz="half" idx="10"/>
          </p:nvPr>
        </p:nvSpPr>
        <p:spPr/>
        <p:txBody>
          <a:bodyPr/>
          <a:lstStyle/>
          <a:p>
            <a:fld id="{715245AB-B71A-4645-B8DF-58550D9F2F9A}" type="datetimeFigureOut">
              <a:rPr lang="en-US" smtClean="0"/>
              <a:t>11/9/23</a:t>
            </a:fld>
            <a:endParaRPr lang="en-US"/>
          </a:p>
        </p:txBody>
      </p:sp>
      <p:sp>
        <p:nvSpPr>
          <p:cNvPr id="6" name="Footer Placeholder 5">
            <a:extLst>
              <a:ext uri="{FF2B5EF4-FFF2-40B4-BE49-F238E27FC236}">
                <a16:creationId xmlns:a16="http://schemas.microsoft.com/office/drawing/2014/main" id="{03516B2B-F3EB-1E46-A9E1-C6C319423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05F761-5024-C840-BF25-90DD4632A17A}"/>
              </a:ext>
            </a:extLst>
          </p:cNvPr>
          <p:cNvSpPr>
            <a:spLocks noGrp="1"/>
          </p:cNvSpPr>
          <p:nvPr>
            <p:ph type="sldNum" sz="quarter" idx="12"/>
          </p:nvPr>
        </p:nvSpPr>
        <p:spPr/>
        <p:txBody>
          <a:bodyPr/>
          <a:lstStyle/>
          <a:p>
            <a:fld id="{E46D4A24-5B19-AC47-B8D7-EC4F89A63813}" type="slidenum">
              <a:rPr lang="en-US" smtClean="0"/>
              <a:t>‹#›</a:t>
            </a:fld>
            <a:endParaRPr lang="en-US"/>
          </a:p>
        </p:txBody>
      </p:sp>
    </p:spTree>
    <p:extLst>
      <p:ext uri="{BB962C8B-B14F-4D97-AF65-F5344CB8AC3E}">
        <p14:creationId xmlns:p14="http://schemas.microsoft.com/office/powerpoint/2010/main" val="732073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561A-DB45-7845-9F31-094C0A7B44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158182-7570-034B-B8BA-2AD9A0F2F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1D012-5E9E-5C46-B971-E51F75734C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6B20F5-2C8C-6840-8AFB-F3FAC424B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0CD566-11EF-7E46-BDE5-14D7C6D4C6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A477E4-C58C-8040-9EC0-36FF9552A075}"/>
              </a:ext>
            </a:extLst>
          </p:cNvPr>
          <p:cNvSpPr>
            <a:spLocks noGrp="1"/>
          </p:cNvSpPr>
          <p:nvPr>
            <p:ph type="dt" sz="half" idx="10"/>
          </p:nvPr>
        </p:nvSpPr>
        <p:spPr/>
        <p:txBody>
          <a:bodyPr/>
          <a:lstStyle/>
          <a:p>
            <a:fld id="{715245AB-B71A-4645-B8DF-58550D9F2F9A}" type="datetimeFigureOut">
              <a:rPr lang="en-US" smtClean="0"/>
              <a:t>11/9/23</a:t>
            </a:fld>
            <a:endParaRPr lang="en-US"/>
          </a:p>
        </p:txBody>
      </p:sp>
      <p:sp>
        <p:nvSpPr>
          <p:cNvPr id="8" name="Footer Placeholder 7">
            <a:extLst>
              <a:ext uri="{FF2B5EF4-FFF2-40B4-BE49-F238E27FC236}">
                <a16:creationId xmlns:a16="http://schemas.microsoft.com/office/drawing/2014/main" id="{F7E08B76-FC2B-104B-B4A7-84D873D7F2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B5FDC1-F68B-D04F-9DA6-E89B43E841BB}"/>
              </a:ext>
            </a:extLst>
          </p:cNvPr>
          <p:cNvSpPr>
            <a:spLocks noGrp="1"/>
          </p:cNvSpPr>
          <p:nvPr>
            <p:ph type="sldNum" sz="quarter" idx="12"/>
          </p:nvPr>
        </p:nvSpPr>
        <p:spPr/>
        <p:txBody>
          <a:bodyPr/>
          <a:lstStyle/>
          <a:p>
            <a:fld id="{E46D4A24-5B19-AC47-B8D7-EC4F89A63813}" type="slidenum">
              <a:rPr lang="en-US" smtClean="0"/>
              <a:t>‹#›</a:t>
            </a:fld>
            <a:endParaRPr lang="en-US"/>
          </a:p>
        </p:txBody>
      </p:sp>
    </p:spTree>
    <p:extLst>
      <p:ext uri="{BB962C8B-B14F-4D97-AF65-F5344CB8AC3E}">
        <p14:creationId xmlns:p14="http://schemas.microsoft.com/office/powerpoint/2010/main" val="298080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786E-5C75-AB4B-9E43-61762583BC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6D33F6-2D1F-5542-B28B-87ECF92F9FB9}"/>
              </a:ext>
            </a:extLst>
          </p:cNvPr>
          <p:cNvSpPr>
            <a:spLocks noGrp="1"/>
          </p:cNvSpPr>
          <p:nvPr>
            <p:ph type="dt" sz="half" idx="10"/>
          </p:nvPr>
        </p:nvSpPr>
        <p:spPr/>
        <p:txBody>
          <a:bodyPr/>
          <a:lstStyle/>
          <a:p>
            <a:fld id="{715245AB-B71A-4645-B8DF-58550D9F2F9A}" type="datetimeFigureOut">
              <a:rPr lang="en-US" smtClean="0"/>
              <a:t>11/9/23</a:t>
            </a:fld>
            <a:endParaRPr lang="en-US"/>
          </a:p>
        </p:txBody>
      </p:sp>
      <p:sp>
        <p:nvSpPr>
          <p:cNvPr id="4" name="Footer Placeholder 3">
            <a:extLst>
              <a:ext uri="{FF2B5EF4-FFF2-40B4-BE49-F238E27FC236}">
                <a16:creationId xmlns:a16="http://schemas.microsoft.com/office/drawing/2014/main" id="{5040AEC7-6324-2E4A-A665-9BA04B83C6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0F77EE-C670-0140-AED0-23303DEE3B12}"/>
              </a:ext>
            </a:extLst>
          </p:cNvPr>
          <p:cNvSpPr>
            <a:spLocks noGrp="1"/>
          </p:cNvSpPr>
          <p:nvPr>
            <p:ph type="sldNum" sz="quarter" idx="12"/>
          </p:nvPr>
        </p:nvSpPr>
        <p:spPr/>
        <p:txBody>
          <a:bodyPr/>
          <a:lstStyle/>
          <a:p>
            <a:fld id="{E46D4A24-5B19-AC47-B8D7-EC4F89A63813}" type="slidenum">
              <a:rPr lang="en-US" smtClean="0"/>
              <a:t>‹#›</a:t>
            </a:fld>
            <a:endParaRPr lang="en-US"/>
          </a:p>
        </p:txBody>
      </p:sp>
    </p:spTree>
    <p:extLst>
      <p:ext uri="{BB962C8B-B14F-4D97-AF65-F5344CB8AC3E}">
        <p14:creationId xmlns:p14="http://schemas.microsoft.com/office/powerpoint/2010/main" val="3349459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0298BE-06DF-4240-9D2C-6BF2E3981B14}"/>
              </a:ext>
            </a:extLst>
          </p:cNvPr>
          <p:cNvSpPr>
            <a:spLocks noGrp="1"/>
          </p:cNvSpPr>
          <p:nvPr>
            <p:ph type="dt" sz="half" idx="10"/>
          </p:nvPr>
        </p:nvSpPr>
        <p:spPr/>
        <p:txBody>
          <a:bodyPr/>
          <a:lstStyle/>
          <a:p>
            <a:fld id="{715245AB-B71A-4645-B8DF-58550D9F2F9A}" type="datetimeFigureOut">
              <a:rPr lang="en-US" smtClean="0"/>
              <a:t>11/9/23</a:t>
            </a:fld>
            <a:endParaRPr lang="en-US"/>
          </a:p>
        </p:txBody>
      </p:sp>
      <p:sp>
        <p:nvSpPr>
          <p:cNvPr id="3" name="Footer Placeholder 2">
            <a:extLst>
              <a:ext uri="{FF2B5EF4-FFF2-40B4-BE49-F238E27FC236}">
                <a16:creationId xmlns:a16="http://schemas.microsoft.com/office/drawing/2014/main" id="{C847FFAD-CDCB-CA4C-8613-76F9769760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21A6-5221-4245-BDBD-4A4C319A79D9}"/>
              </a:ext>
            </a:extLst>
          </p:cNvPr>
          <p:cNvSpPr>
            <a:spLocks noGrp="1"/>
          </p:cNvSpPr>
          <p:nvPr>
            <p:ph type="sldNum" sz="quarter" idx="12"/>
          </p:nvPr>
        </p:nvSpPr>
        <p:spPr/>
        <p:txBody>
          <a:bodyPr/>
          <a:lstStyle/>
          <a:p>
            <a:fld id="{E46D4A24-5B19-AC47-B8D7-EC4F89A63813}" type="slidenum">
              <a:rPr lang="en-US" smtClean="0"/>
              <a:t>‹#›</a:t>
            </a:fld>
            <a:endParaRPr lang="en-US"/>
          </a:p>
        </p:txBody>
      </p:sp>
    </p:spTree>
    <p:extLst>
      <p:ext uri="{BB962C8B-B14F-4D97-AF65-F5344CB8AC3E}">
        <p14:creationId xmlns:p14="http://schemas.microsoft.com/office/powerpoint/2010/main" val="65227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2C8C-B30B-8542-B2DE-0584A6F0A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4BE61F-8C3B-AF4D-BAC8-4E09AA7853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F31CE-D9DD-934F-AC2E-04EE6B5BF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6522E-BAD1-A845-8961-AFC5C2BC5832}"/>
              </a:ext>
            </a:extLst>
          </p:cNvPr>
          <p:cNvSpPr>
            <a:spLocks noGrp="1"/>
          </p:cNvSpPr>
          <p:nvPr>
            <p:ph type="dt" sz="half" idx="10"/>
          </p:nvPr>
        </p:nvSpPr>
        <p:spPr/>
        <p:txBody>
          <a:bodyPr/>
          <a:lstStyle/>
          <a:p>
            <a:fld id="{715245AB-B71A-4645-B8DF-58550D9F2F9A}" type="datetimeFigureOut">
              <a:rPr lang="en-US" smtClean="0"/>
              <a:t>11/9/23</a:t>
            </a:fld>
            <a:endParaRPr lang="en-US"/>
          </a:p>
        </p:txBody>
      </p:sp>
      <p:sp>
        <p:nvSpPr>
          <p:cNvPr id="6" name="Footer Placeholder 5">
            <a:extLst>
              <a:ext uri="{FF2B5EF4-FFF2-40B4-BE49-F238E27FC236}">
                <a16:creationId xmlns:a16="http://schemas.microsoft.com/office/drawing/2014/main" id="{762AA4F1-286E-FC4F-A304-232091292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BEB00-C6C3-4C4A-9949-28C31E9A2B5A}"/>
              </a:ext>
            </a:extLst>
          </p:cNvPr>
          <p:cNvSpPr>
            <a:spLocks noGrp="1"/>
          </p:cNvSpPr>
          <p:nvPr>
            <p:ph type="sldNum" sz="quarter" idx="12"/>
          </p:nvPr>
        </p:nvSpPr>
        <p:spPr/>
        <p:txBody>
          <a:bodyPr/>
          <a:lstStyle/>
          <a:p>
            <a:fld id="{E46D4A24-5B19-AC47-B8D7-EC4F89A63813}" type="slidenum">
              <a:rPr lang="en-US" smtClean="0"/>
              <a:t>‹#›</a:t>
            </a:fld>
            <a:endParaRPr lang="en-US"/>
          </a:p>
        </p:txBody>
      </p:sp>
    </p:spTree>
    <p:extLst>
      <p:ext uri="{BB962C8B-B14F-4D97-AF65-F5344CB8AC3E}">
        <p14:creationId xmlns:p14="http://schemas.microsoft.com/office/powerpoint/2010/main" val="102678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4F00-FB51-784C-BBD9-EEE011819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6BD3CE-1AEB-3947-8309-7F0287ED9E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499508-8DB0-C645-B04E-CF0931B72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8A7273-EEA2-F641-BA9E-2E0623304FF4}"/>
              </a:ext>
            </a:extLst>
          </p:cNvPr>
          <p:cNvSpPr>
            <a:spLocks noGrp="1"/>
          </p:cNvSpPr>
          <p:nvPr>
            <p:ph type="dt" sz="half" idx="10"/>
          </p:nvPr>
        </p:nvSpPr>
        <p:spPr/>
        <p:txBody>
          <a:bodyPr/>
          <a:lstStyle/>
          <a:p>
            <a:fld id="{715245AB-B71A-4645-B8DF-58550D9F2F9A}" type="datetimeFigureOut">
              <a:rPr lang="en-US" smtClean="0"/>
              <a:t>11/9/23</a:t>
            </a:fld>
            <a:endParaRPr lang="en-US"/>
          </a:p>
        </p:txBody>
      </p:sp>
      <p:sp>
        <p:nvSpPr>
          <p:cNvPr id="6" name="Footer Placeholder 5">
            <a:extLst>
              <a:ext uri="{FF2B5EF4-FFF2-40B4-BE49-F238E27FC236}">
                <a16:creationId xmlns:a16="http://schemas.microsoft.com/office/drawing/2014/main" id="{B3A1AB20-B8D2-1D48-A17E-33CCCC85D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B8E57-E77E-7D49-BC9F-73329F51379A}"/>
              </a:ext>
            </a:extLst>
          </p:cNvPr>
          <p:cNvSpPr>
            <a:spLocks noGrp="1"/>
          </p:cNvSpPr>
          <p:nvPr>
            <p:ph type="sldNum" sz="quarter" idx="12"/>
          </p:nvPr>
        </p:nvSpPr>
        <p:spPr/>
        <p:txBody>
          <a:bodyPr/>
          <a:lstStyle/>
          <a:p>
            <a:fld id="{E46D4A24-5B19-AC47-B8D7-EC4F89A63813}" type="slidenum">
              <a:rPr lang="en-US" smtClean="0"/>
              <a:t>‹#›</a:t>
            </a:fld>
            <a:endParaRPr lang="en-US"/>
          </a:p>
        </p:txBody>
      </p:sp>
    </p:spTree>
    <p:extLst>
      <p:ext uri="{BB962C8B-B14F-4D97-AF65-F5344CB8AC3E}">
        <p14:creationId xmlns:p14="http://schemas.microsoft.com/office/powerpoint/2010/main" val="32246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72AED9-CE75-5D45-9DF1-7A0DD94D1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2F214C-7E6E-564C-9CEB-E2F9EEEA3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0B4AC-599C-A64B-B41E-5BE95EADDB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245AB-B71A-4645-B8DF-58550D9F2F9A}" type="datetimeFigureOut">
              <a:rPr lang="en-US" smtClean="0"/>
              <a:t>11/9/23</a:t>
            </a:fld>
            <a:endParaRPr lang="en-US"/>
          </a:p>
        </p:txBody>
      </p:sp>
      <p:sp>
        <p:nvSpPr>
          <p:cNvPr id="5" name="Footer Placeholder 4">
            <a:extLst>
              <a:ext uri="{FF2B5EF4-FFF2-40B4-BE49-F238E27FC236}">
                <a16:creationId xmlns:a16="http://schemas.microsoft.com/office/drawing/2014/main" id="{1AFEF2E4-907B-8048-820A-EF52DB198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4C867-D079-3B4F-ADB6-1D6720ED4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D4A24-5B19-AC47-B8D7-EC4F89A63813}" type="slidenum">
              <a:rPr lang="en-US" smtClean="0"/>
              <a:t>‹#›</a:t>
            </a:fld>
            <a:endParaRPr lang="en-US"/>
          </a:p>
        </p:txBody>
      </p:sp>
    </p:spTree>
    <p:extLst>
      <p:ext uri="{BB962C8B-B14F-4D97-AF65-F5344CB8AC3E}">
        <p14:creationId xmlns:p14="http://schemas.microsoft.com/office/powerpoint/2010/main" val="286521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9AD5-3A80-E94C-A58E-890C74C86C04}"/>
              </a:ext>
            </a:extLst>
          </p:cNvPr>
          <p:cNvSpPr>
            <a:spLocks noGrp="1"/>
          </p:cNvSpPr>
          <p:nvPr>
            <p:ph type="ctrTitle"/>
          </p:nvPr>
        </p:nvSpPr>
        <p:spPr/>
        <p:txBody>
          <a:bodyPr/>
          <a:lstStyle/>
          <a:p>
            <a:r>
              <a:rPr lang="en-US" dirty="0"/>
              <a:t>Horizon task instructions</a:t>
            </a:r>
          </a:p>
        </p:txBody>
      </p:sp>
      <p:sp>
        <p:nvSpPr>
          <p:cNvPr id="3" name="Subtitle 2">
            <a:extLst>
              <a:ext uri="{FF2B5EF4-FFF2-40B4-BE49-F238E27FC236}">
                <a16:creationId xmlns:a16="http://schemas.microsoft.com/office/drawing/2014/main" id="{195DBB23-FCD5-C644-BE14-486118990CA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135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F07A-6A53-324B-97F4-693A20C522E8}"/>
              </a:ext>
            </a:extLst>
          </p:cNvPr>
          <p:cNvSpPr>
            <a:spLocks noGrp="1"/>
          </p:cNvSpPr>
          <p:nvPr>
            <p:ph type="title"/>
          </p:nvPr>
        </p:nvSpPr>
        <p:spPr/>
        <p:txBody>
          <a:bodyPr/>
          <a:lstStyle/>
          <a:p>
            <a:r>
              <a:rPr lang="en-US" dirty="0"/>
              <a:t>A third box has 45 points, so a little less, but close to the other boxes in the stack.</a:t>
            </a:r>
          </a:p>
        </p:txBody>
      </p:sp>
      <p:sp>
        <p:nvSpPr>
          <p:cNvPr id="4" name="Content Placeholder 3">
            <a:extLst>
              <a:ext uri="{FF2B5EF4-FFF2-40B4-BE49-F238E27FC236}">
                <a16:creationId xmlns:a16="http://schemas.microsoft.com/office/drawing/2014/main" id="{B51D1627-7CFB-E943-B6F0-6CA337D330BE}"/>
              </a:ext>
            </a:extLst>
          </p:cNvPr>
          <p:cNvSpPr>
            <a:spLocks noGrp="1"/>
          </p:cNvSpPr>
          <p:nvPr>
            <p:ph idx="1"/>
          </p:nvPr>
        </p:nvSpPr>
        <p:spPr/>
        <p:txBody>
          <a:bodyPr/>
          <a:lstStyle/>
          <a:p>
            <a:endParaRPr lang="en-US"/>
          </a:p>
        </p:txBody>
      </p:sp>
      <p:pic>
        <p:nvPicPr>
          <p:cNvPr id="6" name="Content Placeholder 4" descr="A picture containing graphical user interface&#10;&#10;Description automatically generated">
            <a:extLst>
              <a:ext uri="{FF2B5EF4-FFF2-40B4-BE49-F238E27FC236}">
                <a16:creationId xmlns:a16="http://schemas.microsoft.com/office/drawing/2014/main" id="{76A1EF11-FDF7-6A45-9EA4-0F66F94C3391}"/>
              </a:ext>
            </a:extLst>
          </p:cNvPr>
          <p:cNvPicPr>
            <a:picLocks noChangeAspect="1"/>
          </p:cNvPicPr>
          <p:nvPr/>
        </p:nvPicPr>
        <p:blipFill rotWithShape="1">
          <a:blip r:embed="rId2"/>
          <a:srcRect l="38426" t="28311" r="36825" b="23422"/>
          <a:stretch/>
        </p:blipFill>
        <p:spPr>
          <a:xfrm>
            <a:off x="4220547" y="2057399"/>
            <a:ext cx="3750905" cy="4114800"/>
          </a:xfrm>
          <a:prstGeom prst="rect">
            <a:avLst/>
          </a:prstGeom>
        </p:spPr>
      </p:pic>
    </p:spTree>
    <p:extLst>
      <p:ext uri="{BB962C8B-B14F-4D97-AF65-F5344CB8AC3E}">
        <p14:creationId xmlns:p14="http://schemas.microsoft.com/office/powerpoint/2010/main" val="4285668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9073-8FD8-404B-A67D-73655A0BBD54}"/>
              </a:ext>
            </a:extLst>
          </p:cNvPr>
          <p:cNvSpPr>
            <a:spLocks noGrp="1"/>
          </p:cNvSpPr>
          <p:nvPr>
            <p:ph type="title"/>
          </p:nvPr>
        </p:nvSpPr>
        <p:spPr/>
        <p:txBody>
          <a:bodyPr>
            <a:normAutofit fontScale="90000"/>
          </a:bodyPr>
          <a:lstStyle/>
          <a:p>
            <a:r>
              <a:rPr lang="en-US" dirty="0"/>
              <a:t>On each game, either the left orange stack or the right blue stack will have boxes worth more points. You get to choose which stack to pick. </a:t>
            </a:r>
          </a:p>
        </p:txBody>
      </p:sp>
      <p:pic>
        <p:nvPicPr>
          <p:cNvPr id="4" name="Content Placeholder 4" descr="A picture containing graphical user interface&#10;&#10;Description automatically generated">
            <a:extLst>
              <a:ext uri="{FF2B5EF4-FFF2-40B4-BE49-F238E27FC236}">
                <a16:creationId xmlns:a16="http://schemas.microsoft.com/office/drawing/2014/main" id="{65FCD5CB-D207-ED4E-8398-51B0D1CF215F}"/>
              </a:ext>
            </a:extLst>
          </p:cNvPr>
          <p:cNvPicPr>
            <a:picLocks noChangeAspect="1"/>
          </p:cNvPicPr>
          <p:nvPr/>
        </p:nvPicPr>
        <p:blipFill rotWithShape="1">
          <a:blip r:embed="rId2"/>
          <a:srcRect l="35656" t="27654" r="34424" b="22765"/>
          <a:stretch/>
        </p:blipFill>
        <p:spPr>
          <a:xfrm>
            <a:off x="3888724" y="1985963"/>
            <a:ext cx="4414551" cy="4114800"/>
          </a:xfrm>
          <a:prstGeom prst="rect">
            <a:avLst/>
          </a:prstGeom>
        </p:spPr>
      </p:pic>
    </p:spTree>
    <p:extLst>
      <p:ext uri="{BB962C8B-B14F-4D97-AF65-F5344CB8AC3E}">
        <p14:creationId xmlns:p14="http://schemas.microsoft.com/office/powerpoint/2010/main" val="419249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0BAD-47A5-894B-A3C2-A412475DB5BB}"/>
              </a:ext>
            </a:extLst>
          </p:cNvPr>
          <p:cNvSpPr>
            <a:spLocks noGrp="1"/>
          </p:cNvSpPr>
          <p:nvPr>
            <p:ph type="title"/>
          </p:nvPr>
        </p:nvSpPr>
        <p:spPr/>
        <p:txBody>
          <a:bodyPr>
            <a:normAutofit fontScale="90000"/>
          </a:bodyPr>
          <a:lstStyle/>
          <a:p>
            <a:r>
              <a:rPr lang="en-US" dirty="0"/>
              <a:t>To make your choice:</a:t>
            </a:r>
            <a:br>
              <a:rPr lang="en-US" dirty="0"/>
            </a:br>
            <a:r>
              <a:rPr lang="en-US" dirty="0"/>
              <a:t>Press &lt; to play the left orange stack</a:t>
            </a:r>
            <a:br>
              <a:rPr lang="en-US" dirty="0"/>
            </a:br>
            <a:r>
              <a:rPr lang="en-US" dirty="0"/>
              <a:t>Press &gt; to play the right blue stack</a:t>
            </a:r>
          </a:p>
        </p:txBody>
      </p:sp>
      <p:pic>
        <p:nvPicPr>
          <p:cNvPr id="4" name="Content Placeholder 4" descr="A picture containing graphical user interface&#10;&#10;Description automatically generated">
            <a:extLst>
              <a:ext uri="{FF2B5EF4-FFF2-40B4-BE49-F238E27FC236}">
                <a16:creationId xmlns:a16="http://schemas.microsoft.com/office/drawing/2014/main" id="{F272B158-9049-3246-BD2F-6B66205004EC}"/>
              </a:ext>
            </a:extLst>
          </p:cNvPr>
          <p:cNvPicPr>
            <a:picLocks noChangeAspect="1"/>
          </p:cNvPicPr>
          <p:nvPr/>
        </p:nvPicPr>
        <p:blipFill rotWithShape="1">
          <a:blip r:embed="rId2"/>
          <a:srcRect l="35656" t="27654" r="34424" b="22765"/>
          <a:stretch/>
        </p:blipFill>
        <p:spPr>
          <a:xfrm>
            <a:off x="3888724" y="1985963"/>
            <a:ext cx="4414551" cy="4114800"/>
          </a:xfrm>
          <a:prstGeom prst="rect">
            <a:avLst/>
          </a:prstGeom>
        </p:spPr>
      </p:pic>
      <p:pic>
        <p:nvPicPr>
          <p:cNvPr id="1026" name="Picture 2" descr="Breakout">
            <a:extLst>
              <a:ext uri="{FF2B5EF4-FFF2-40B4-BE49-F238E27FC236}">
                <a16:creationId xmlns:a16="http://schemas.microsoft.com/office/drawing/2014/main" id="{F0FEC8D1-C1A6-544E-B9A5-578A57FB65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1698" y="113506"/>
            <a:ext cx="2674721" cy="1828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xt&#10;&#10;Description automatically generated">
            <a:extLst>
              <a:ext uri="{FF2B5EF4-FFF2-40B4-BE49-F238E27FC236}">
                <a16:creationId xmlns:a16="http://schemas.microsoft.com/office/drawing/2014/main" id="{15C414A6-61CD-6941-9A4F-53AA10B49FB1}"/>
              </a:ext>
            </a:extLst>
          </p:cNvPr>
          <p:cNvPicPr>
            <a:picLocks noChangeAspect="1"/>
          </p:cNvPicPr>
          <p:nvPr/>
        </p:nvPicPr>
        <p:blipFill rotWithShape="1">
          <a:blip r:embed="rId4"/>
          <a:srcRect r="49320"/>
          <a:stretch/>
        </p:blipFill>
        <p:spPr>
          <a:xfrm>
            <a:off x="4974438" y="6100763"/>
            <a:ext cx="522594" cy="542723"/>
          </a:xfrm>
          <a:prstGeom prst="rect">
            <a:avLst/>
          </a:prstGeom>
        </p:spPr>
      </p:pic>
      <p:pic>
        <p:nvPicPr>
          <p:cNvPr id="8" name="Picture 7" descr="Text&#10;&#10;Description automatically generated">
            <a:extLst>
              <a:ext uri="{FF2B5EF4-FFF2-40B4-BE49-F238E27FC236}">
                <a16:creationId xmlns:a16="http://schemas.microsoft.com/office/drawing/2014/main" id="{B0E555BF-7567-ED4D-A173-C6B69995F73E}"/>
              </a:ext>
            </a:extLst>
          </p:cNvPr>
          <p:cNvPicPr>
            <a:picLocks noChangeAspect="1"/>
          </p:cNvPicPr>
          <p:nvPr/>
        </p:nvPicPr>
        <p:blipFill rotWithShape="1">
          <a:blip r:embed="rId4"/>
          <a:srcRect l="49320"/>
          <a:stretch/>
        </p:blipFill>
        <p:spPr>
          <a:xfrm>
            <a:off x="6529581" y="6100762"/>
            <a:ext cx="522594" cy="542723"/>
          </a:xfrm>
          <a:prstGeom prst="rect">
            <a:avLst/>
          </a:prstGeom>
        </p:spPr>
      </p:pic>
    </p:spTree>
    <p:extLst>
      <p:ext uri="{BB962C8B-B14F-4D97-AF65-F5344CB8AC3E}">
        <p14:creationId xmlns:p14="http://schemas.microsoft.com/office/powerpoint/2010/main" val="1122905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5718-9C44-444D-8132-074540A2433B}"/>
              </a:ext>
            </a:extLst>
          </p:cNvPr>
          <p:cNvSpPr>
            <a:spLocks noGrp="1"/>
          </p:cNvSpPr>
          <p:nvPr>
            <p:ph type="title"/>
          </p:nvPr>
        </p:nvSpPr>
        <p:spPr>
          <a:xfrm>
            <a:off x="838199" y="531380"/>
            <a:ext cx="10515600" cy="1325563"/>
          </a:xfrm>
        </p:spPr>
        <p:txBody>
          <a:bodyPr>
            <a:normAutofit fontScale="90000"/>
          </a:bodyPr>
          <a:lstStyle/>
          <a:p>
            <a:r>
              <a:rPr lang="en-US" dirty="0"/>
              <a:t>You can tell how many choices you will have by the number of boxes. If the stack is 10 boxes high, that means you get 10 guesses...</a:t>
            </a:r>
          </a:p>
        </p:txBody>
      </p:sp>
      <p:pic>
        <p:nvPicPr>
          <p:cNvPr id="4" name="Content Placeholder 4" descr="A picture containing graphical user interface&#10;&#10;Description automatically generated">
            <a:extLst>
              <a:ext uri="{FF2B5EF4-FFF2-40B4-BE49-F238E27FC236}">
                <a16:creationId xmlns:a16="http://schemas.microsoft.com/office/drawing/2014/main" id="{FB83AE51-13DE-ED45-96BF-C3BD721CA98D}"/>
              </a:ext>
            </a:extLst>
          </p:cNvPr>
          <p:cNvPicPr>
            <a:picLocks noChangeAspect="1"/>
          </p:cNvPicPr>
          <p:nvPr/>
        </p:nvPicPr>
        <p:blipFill rotWithShape="1">
          <a:blip r:embed="rId2"/>
          <a:srcRect l="35656" t="27654" r="34424" b="22765"/>
          <a:stretch/>
        </p:blipFill>
        <p:spPr>
          <a:xfrm>
            <a:off x="3888724" y="2378075"/>
            <a:ext cx="4414551" cy="4114800"/>
          </a:xfrm>
          <a:prstGeom prst="rect">
            <a:avLst/>
          </a:prstGeom>
        </p:spPr>
      </p:pic>
    </p:spTree>
    <p:extLst>
      <p:ext uri="{BB962C8B-B14F-4D97-AF65-F5344CB8AC3E}">
        <p14:creationId xmlns:p14="http://schemas.microsoft.com/office/powerpoint/2010/main" val="1854144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2248-21B0-8142-9906-7830D5491195}"/>
              </a:ext>
            </a:extLst>
          </p:cNvPr>
          <p:cNvSpPr>
            <a:spLocks noGrp="1"/>
          </p:cNvSpPr>
          <p:nvPr>
            <p:ph type="title"/>
          </p:nvPr>
        </p:nvSpPr>
        <p:spPr/>
        <p:txBody>
          <a:bodyPr>
            <a:normAutofit/>
          </a:bodyPr>
          <a:lstStyle/>
          <a:p>
            <a:r>
              <a:rPr lang="en-US" dirty="0"/>
              <a:t>If there are 5 boxes then you only get 5 guesses.</a:t>
            </a:r>
          </a:p>
        </p:txBody>
      </p:sp>
      <p:pic>
        <p:nvPicPr>
          <p:cNvPr id="5" name="Content Placeholder 4" descr="Graphical user interface, application&#10;&#10;Description automatically generated">
            <a:extLst>
              <a:ext uri="{FF2B5EF4-FFF2-40B4-BE49-F238E27FC236}">
                <a16:creationId xmlns:a16="http://schemas.microsoft.com/office/drawing/2014/main" id="{59506364-612C-AA4A-B25B-72A9246A69BB}"/>
              </a:ext>
            </a:extLst>
          </p:cNvPr>
          <p:cNvPicPr>
            <a:picLocks noGrp="1" noChangeAspect="1"/>
          </p:cNvPicPr>
          <p:nvPr>
            <p:ph idx="1"/>
          </p:nvPr>
        </p:nvPicPr>
        <p:blipFill rotWithShape="1">
          <a:blip r:embed="rId2"/>
          <a:srcRect l="37317" t="27654" r="36826" b="41883"/>
          <a:stretch/>
        </p:blipFill>
        <p:spPr>
          <a:xfrm>
            <a:off x="3200398" y="1843086"/>
            <a:ext cx="6209160" cy="4114800"/>
          </a:xfrm>
        </p:spPr>
      </p:pic>
    </p:spTree>
    <p:extLst>
      <p:ext uri="{BB962C8B-B14F-4D97-AF65-F5344CB8AC3E}">
        <p14:creationId xmlns:p14="http://schemas.microsoft.com/office/powerpoint/2010/main" val="47661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F156-5231-BA4E-904C-BD6D80FBB4FB}"/>
              </a:ext>
            </a:extLst>
          </p:cNvPr>
          <p:cNvSpPr>
            <a:spLocks noGrp="1"/>
          </p:cNvSpPr>
          <p:nvPr>
            <p:ph type="title"/>
          </p:nvPr>
        </p:nvSpPr>
        <p:spPr/>
        <p:txBody>
          <a:bodyPr>
            <a:normAutofit/>
          </a:bodyPr>
          <a:lstStyle/>
          <a:p>
            <a:r>
              <a:rPr lang="en-US" dirty="0"/>
              <a:t>To help you earn points, we will tell you which stack to choose for your first 4 choices.</a:t>
            </a:r>
          </a:p>
        </p:txBody>
      </p:sp>
      <p:pic>
        <p:nvPicPr>
          <p:cNvPr id="4" name="Content Placeholder 4" descr="A picture containing graphical user interface&#10;&#10;Description automatically generated">
            <a:extLst>
              <a:ext uri="{FF2B5EF4-FFF2-40B4-BE49-F238E27FC236}">
                <a16:creationId xmlns:a16="http://schemas.microsoft.com/office/drawing/2014/main" id="{4145BE9E-7DEA-FC47-8D0D-1E9E60705EA5}"/>
              </a:ext>
            </a:extLst>
          </p:cNvPr>
          <p:cNvPicPr>
            <a:picLocks noChangeAspect="1"/>
          </p:cNvPicPr>
          <p:nvPr/>
        </p:nvPicPr>
        <p:blipFill rotWithShape="1">
          <a:blip r:embed="rId2"/>
          <a:srcRect l="35656" t="27654" r="34424" b="22765"/>
          <a:stretch/>
        </p:blipFill>
        <p:spPr>
          <a:xfrm>
            <a:off x="3888724" y="2378075"/>
            <a:ext cx="4414551" cy="4114800"/>
          </a:xfrm>
          <a:prstGeom prst="rect">
            <a:avLst/>
          </a:prstGeom>
        </p:spPr>
      </p:pic>
    </p:spTree>
    <p:extLst>
      <p:ext uri="{BB962C8B-B14F-4D97-AF65-F5344CB8AC3E}">
        <p14:creationId xmlns:p14="http://schemas.microsoft.com/office/powerpoint/2010/main" val="1741147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DC78-433A-6945-AFC2-452F25CA648A}"/>
              </a:ext>
            </a:extLst>
          </p:cNvPr>
          <p:cNvSpPr>
            <a:spLocks noGrp="1"/>
          </p:cNvSpPr>
          <p:nvPr>
            <p:ph type="title"/>
          </p:nvPr>
        </p:nvSpPr>
        <p:spPr>
          <a:xfrm>
            <a:off x="838200" y="768886"/>
            <a:ext cx="10515600" cy="1325563"/>
          </a:xfrm>
        </p:spPr>
        <p:txBody>
          <a:bodyPr>
            <a:noAutofit/>
          </a:bodyPr>
          <a:lstStyle/>
          <a:p>
            <a:r>
              <a:rPr lang="en-US" sz="3200" dirty="0"/>
              <a:t>There will be a green square inside the box we want you to open and you must press the button to choose this stack to get your points.  Here you would choose the orange stack on the left.</a:t>
            </a:r>
          </a:p>
        </p:txBody>
      </p:sp>
      <p:pic>
        <p:nvPicPr>
          <p:cNvPr id="6" name="Content Placeholder 4" descr="A picture containing graphical user interface&#10;&#10;Description automatically generated">
            <a:extLst>
              <a:ext uri="{FF2B5EF4-FFF2-40B4-BE49-F238E27FC236}">
                <a16:creationId xmlns:a16="http://schemas.microsoft.com/office/drawing/2014/main" id="{E85A5E2F-B677-F749-9AD8-95DA4E400996}"/>
              </a:ext>
            </a:extLst>
          </p:cNvPr>
          <p:cNvPicPr>
            <a:picLocks noChangeAspect="1"/>
          </p:cNvPicPr>
          <p:nvPr/>
        </p:nvPicPr>
        <p:blipFill rotWithShape="1">
          <a:blip r:embed="rId2"/>
          <a:srcRect l="35656" t="27654" r="34424" b="22765"/>
          <a:stretch/>
        </p:blipFill>
        <p:spPr>
          <a:xfrm>
            <a:off x="3888724" y="1985963"/>
            <a:ext cx="4414551" cy="4114800"/>
          </a:xfrm>
          <a:prstGeom prst="rect">
            <a:avLst/>
          </a:prstGeom>
        </p:spPr>
      </p:pic>
    </p:spTree>
    <p:extLst>
      <p:ext uri="{BB962C8B-B14F-4D97-AF65-F5344CB8AC3E}">
        <p14:creationId xmlns:p14="http://schemas.microsoft.com/office/powerpoint/2010/main" val="3714072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B114-A112-EF4B-A6D8-CDE5C5376743}"/>
              </a:ext>
            </a:extLst>
          </p:cNvPr>
          <p:cNvSpPr>
            <a:spLocks noGrp="1"/>
          </p:cNvSpPr>
          <p:nvPr>
            <p:ph type="title"/>
          </p:nvPr>
        </p:nvSpPr>
        <p:spPr/>
        <p:txBody>
          <a:bodyPr/>
          <a:lstStyle/>
          <a:p>
            <a:r>
              <a:rPr lang="en-US" dirty="0"/>
              <a:t>Here you would choose the blue stack on the right.</a:t>
            </a:r>
          </a:p>
        </p:txBody>
      </p:sp>
      <p:pic>
        <p:nvPicPr>
          <p:cNvPr id="5" name="Content Placeholder 4">
            <a:extLst>
              <a:ext uri="{FF2B5EF4-FFF2-40B4-BE49-F238E27FC236}">
                <a16:creationId xmlns:a16="http://schemas.microsoft.com/office/drawing/2014/main" id="{F4F51B29-5B9D-6546-976A-AC13C1EEECF1}"/>
              </a:ext>
            </a:extLst>
          </p:cNvPr>
          <p:cNvPicPr>
            <a:picLocks noGrp="1" noChangeAspect="1"/>
          </p:cNvPicPr>
          <p:nvPr>
            <p:ph idx="1"/>
          </p:nvPr>
        </p:nvPicPr>
        <p:blipFill rotWithShape="1">
          <a:blip r:embed="rId2"/>
          <a:srcRect l="36900" t="27637" r="36542" b="22420"/>
          <a:stretch/>
        </p:blipFill>
        <p:spPr>
          <a:xfrm>
            <a:off x="4025735" y="2042554"/>
            <a:ext cx="3889948" cy="4114800"/>
          </a:xfrm>
        </p:spPr>
      </p:pic>
      <p:pic>
        <p:nvPicPr>
          <p:cNvPr id="4" name="Picture 3" descr="Text&#10;&#10;Description automatically generated">
            <a:extLst>
              <a:ext uri="{FF2B5EF4-FFF2-40B4-BE49-F238E27FC236}">
                <a16:creationId xmlns:a16="http://schemas.microsoft.com/office/drawing/2014/main" id="{EC5DA0B8-5444-D844-8B59-A3885F29D922}"/>
              </a:ext>
            </a:extLst>
          </p:cNvPr>
          <p:cNvPicPr>
            <a:picLocks noChangeAspect="1"/>
          </p:cNvPicPr>
          <p:nvPr/>
        </p:nvPicPr>
        <p:blipFill rotWithShape="1">
          <a:blip r:embed="rId3"/>
          <a:srcRect r="49320"/>
          <a:stretch/>
        </p:blipFill>
        <p:spPr>
          <a:xfrm>
            <a:off x="4974438" y="6100763"/>
            <a:ext cx="522594" cy="542723"/>
          </a:xfrm>
          <a:prstGeom prst="rect">
            <a:avLst/>
          </a:prstGeom>
        </p:spPr>
      </p:pic>
      <p:pic>
        <p:nvPicPr>
          <p:cNvPr id="6" name="Picture 5" descr="Text&#10;&#10;Description automatically generated">
            <a:extLst>
              <a:ext uri="{FF2B5EF4-FFF2-40B4-BE49-F238E27FC236}">
                <a16:creationId xmlns:a16="http://schemas.microsoft.com/office/drawing/2014/main" id="{30260BC0-F878-D947-A8DA-D2AF740AA276}"/>
              </a:ext>
            </a:extLst>
          </p:cNvPr>
          <p:cNvPicPr>
            <a:picLocks noChangeAspect="1"/>
          </p:cNvPicPr>
          <p:nvPr/>
        </p:nvPicPr>
        <p:blipFill rotWithShape="1">
          <a:blip r:embed="rId3"/>
          <a:srcRect l="49320"/>
          <a:stretch/>
        </p:blipFill>
        <p:spPr>
          <a:xfrm>
            <a:off x="6529581" y="6100762"/>
            <a:ext cx="522594" cy="542723"/>
          </a:xfrm>
          <a:prstGeom prst="rect">
            <a:avLst/>
          </a:prstGeom>
        </p:spPr>
      </p:pic>
      <p:sp>
        <p:nvSpPr>
          <p:cNvPr id="3" name="Oval 2">
            <a:extLst>
              <a:ext uri="{FF2B5EF4-FFF2-40B4-BE49-F238E27FC236}">
                <a16:creationId xmlns:a16="http://schemas.microsoft.com/office/drawing/2014/main" id="{26A5C264-5A05-1746-A5E6-AFDBCF403775}"/>
              </a:ext>
            </a:extLst>
          </p:cNvPr>
          <p:cNvSpPr/>
          <p:nvPr/>
        </p:nvSpPr>
        <p:spPr>
          <a:xfrm>
            <a:off x="6384729" y="5986131"/>
            <a:ext cx="784405" cy="77617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5624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BF49-812E-2347-9C65-ED5A4A54A9AA}"/>
              </a:ext>
            </a:extLst>
          </p:cNvPr>
          <p:cNvSpPr>
            <a:spLocks noGrp="1"/>
          </p:cNvSpPr>
          <p:nvPr>
            <p:ph type="title"/>
          </p:nvPr>
        </p:nvSpPr>
        <p:spPr>
          <a:xfrm>
            <a:off x="838200" y="666152"/>
            <a:ext cx="10515600" cy="1325563"/>
          </a:xfrm>
        </p:spPr>
        <p:txBody>
          <a:bodyPr>
            <a:normAutofit/>
          </a:bodyPr>
          <a:lstStyle/>
          <a:p>
            <a:r>
              <a:rPr lang="en-US" dirty="0"/>
              <a:t>When you will see TWO green squares you get to pick the one that you want.</a:t>
            </a:r>
          </a:p>
        </p:txBody>
      </p:sp>
      <p:pic>
        <p:nvPicPr>
          <p:cNvPr id="4" name="Picture 3">
            <a:extLst>
              <a:ext uri="{FF2B5EF4-FFF2-40B4-BE49-F238E27FC236}">
                <a16:creationId xmlns:a16="http://schemas.microsoft.com/office/drawing/2014/main" id="{C25BBFFD-6330-5149-BF8F-2F7E4D368848}"/>
              </a:ext>
            </a:extLst>
          </p:cNvPr>
          <p:cNvPicPr>
            <a:picLocks noChangeAspect="1"/>
          </p:cNvPicPr>
          <p:nvPr/>
        </p:nvPicPr>
        <p:blipFill rotWithShape="1">
          <a:blip r:embed="rId2"/>
          <a:srcRect l="36368" t="27770" r="35580" b="23399"/>
          <a:stretch/>
        </p:blipFill>
        <p:spPr>
          <a:xfrm>
            <a:off x="3994825" y="1991715"/>
            <a:ext cx="4202349" cy="4114800"/>
          </a:xfrm>
          <a:prstGeom prst="rect">
            <a:avLst/>
          </a:prstGeom>
        </p:spPr>
      </p:pic>
      <p:pic>
        <p:nvPicPr>
          <p:cNvPr id="5" name="Picture 4" descr="Text&#10;&#10;Description automatically generated">
            <a:extLst>
              <a:ext uri="{FF2B5EF4-FFF2-40B4-BE49-F238E27FC236}">
                <a16:creationId xmlns:a16="http://schemas.microsoft.com/office/drawing/2014/main" id="{1B3E449A-F605-9D47-8511-13859777E456}"/>
              </a:ext>
            </a:extLst>
          </p:cNvPr>
          <p:cNvPicPr>
            <a:picLocks noChangeAspect="1"/>
          </p:cNvPicPr>
          <p:nvPr/>
        </p:nvPicPr>
        <p:blipFill rotWithShape="1">
          <a:blip r:embed="rId3"/>
          <a:srcRect r="49320"/>
          <a:stretch/>
        </p:blipFill>
        <p:spPr>
          <a:xfrm>
            <a:off x="4974438" y="6100763"/>
            <a:ext cx="522594" cy="542723"/>
          </a:xfrm>
          <a:prstGeom prst="rect">
            <a:avLst/>
          </a:prstGeom>
        </p:spPr>
      </p:pic>
      <p:pic>
        <p:nvPicPr>
          <p:cNvPr id="6" name="Picture 5" descr="Text&#10;&#10;Description automatically generated">
            <a:extLst>
              <a:ext uri="{FF2B5EF4-FFF2-40B4-BE49-F238E27FC236}">
                <a16:creationId xmlns:a16="http://schemas.microsoft.com/office/drawing/2014/main" id="{1C4A1CDE-ED35-C641-9D84-85683FE6ECAB}"/>
              </a:ext>
            </a:extLst>
          </p:cNvPr>
          <p:cNvPicPr>
            <a:picLocks noChangeAspect="1"/>
          </p:cNvPicPr>
          <p:nvPr/>
        </p:nvPicPr>
        <p:blipFill rotWithShape="1">
          <a:blip r:embed="rId3"/>
          <a:srcRect l="49320"/>
          <a:stretch/>
        </p:blipFill>
        <p:spPr>
          <a:xfrm>
            <a:off x="6529581" y="6100762"/>
            <a:ext cx="522594" cy="542723"/>
          </a:xfrm>
          <a:prstGeom prst="rect">
            <a:avLst/>
          </a:prstGeom>
        </p:spPr>
      </p:pic>
    </p:spTree>
    <p:extLst>
      <p:ext uri="{BB962C8B-B14F-4D97-AF65-F5344CB8AC3E}">
        <p14:creationId xmlns:p14="http://schemas.microsoft.com/office/powerpoint/2010/main" val="2432345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25FD-8E43-5A42-8F37-B5786480283F}"/>
              </a:ext>
            </a:extLst>
          </p:cNvPr>
          <p:cNvSpPr>
            <a:spLocks noGrp="1"/>
          </p:cNvSpPr>
          <p:nvPr>
            <p:ph type="title"/>
          </p:nvPr>
        </p:nvSpPr>
        <p:spPr/>
        <p:txBody>
          <a:bodyPr/>
          <a:lstStyle/>
          <a:p>
            <a:r>
              <a:rPr lang="en-US" dirty="0"/>
              <a:t>So ... to be sure that everything makes sense let's go through some </a:t>
            </a:r>
            <a:r>
              <a:rPr lang="en-US" altLang="zh-CN" dirty="0"/>
              <a:t>questions</a:t>
            </a:r>
            <a:r>
              <a:rPr lang="en-US" dirty="0"/>
              <a:t> ...</a:t>
            </a:r>
          </a:p>
        </p:txBody>
      </p:sp>
    </p:spTree>
    <p:extLst>
      <p:ext uri="{BB962C8B-B14F-4D97-AF65-F5344CB8AC3E}">
        <p14:creationId xmlns:p14="http://schemas.microsoft.com/office/powerpoint/2010/main" val="277838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47B8-3035-804A-AC54-383E7ADE442A}"/>
              </a:ext>
            </a:extLst>
          </p:cNvPr>
          <p:cNvSpPr>
            <a:spLocks noGrp="1"/>
          </p:cNvSpPr>
          <p:nvPr>
            <p:ph type="title"/>
          </p:nvPr>
        </p:nvSpPr>
        <p:spPr/>
        <p:txBody>
          <a:bodyPr>
            <a:normAutofit/>
          </a:bodyPr>
          <a:lstStyle/>
          <a:p>
            <a:r>
              <a:rPr lang="en-US" dirty="0"/>
              <a:t>Welcome! </a:t>
            </a:r>
            <a:br>
              <a:rPr lang="en-US" dirty="0"/>
            </a:br>
            <a:r>
              <a:rPr lang="en-US" dirty="0"/>
              <a:t>You will get to play the stacked boxes game.</a:t>
            </a:r>
          </a:p>
        </p:txBody>
      </p:sp>
    </p:spTree>
    <p:extLst>
      <p:ext uri="{BB962C8B-B14F-4D97-AF65-F5344CB8AC3E}">
        <p14:creationId xmlns:p14="http://schemas.microsoft.com/office/powerpoint/2010/main" val="265112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25FD-8E43-5A42-8F37-B5786480283F}"/>
              </a:ext>
            </a:extLst>
          </p:cNvPr>
          <p:cNvSpPr>
            <a:spLocks noGrp="1"/>
          </p:cNvSpPr>
          <p:nvPr>
            <p:ph type="title"/>
          </p:nvPr>
        </p:nvSpPr>
        <p:spPr/>
        <p:txBody>
          <a:bodyPr/>
          <a:lstStyle/>
          <a:p>
            <a:r>
              <a:rPr lang="en-US" altLang="zh-CN" dirty="0"/>
              <a:t>Remember,</a:t>
            </a:r>
            <a:r>
              <a:rPr lang="zh-CN" altLang="en-US" dirty="0"/>
              <a:t> </a:t>
            </a:r>
            <a:r>
              <a:rPr lang="en-US" altLang="zh-CN" dirty="0"/>
              <a:t>if</a:t>
            </a:r>
            <a:r>
              <a:rPr lang="zh-CN" altLang="en-US" dirty="0"/>
              <a:t> </a:t>
            </a:r>
            <a:r>
              <a:rPr lang="en-US" altLang="zh-CN" dirty="0"/>
              <a:t>you</a:t>
            </a:r>
            <a:r>
              <a:rPr lang="zh-CN" altLang="en-US" dirty="0"/>
              <a:t> </a:t>
            </a:r>
            <a:r>
              <a:rPr lang="en-US" altLang="zh-CN" dirty="0"/>
              <a:t>want</a:t>
            </a:r>
            <a:r>
              <a:rPr lang="zh-CN" altLang="en-US" dirty="0"/>
              <a:t> </a:t>
            </a:r>
            <a:r>
              <a:rPr lang="en-US" altLang="zh-CN" dirty="0"/>
              <a:t>to</a:t>
            </a:r>
            <a:r>
              <a:rPr lang="zh-CN" altLang="en-US" dirty="0"/>
              <a:t> </a:t>
            </a:r>
            <a:r>
              <a:rPr lang="en-US" altLang="zh-CN" dirty="0"/>
              <a:t>play</a:t>
            </a:r>
            <a:r>
              <a:rPr lang="zh-CN" altLang="en-US" dirty="0"/>
              <a:t> </a:t>
            </a:r>
            <a:r>
              <a:rPr lang="en-US" altLang="zh-CN" dirty="0"/>
              <a:t>the</a:t>
            </a:r>
            <a:r>
              <a:rPr lang="zh-CN" altLang="en-US" dirty="0"/>
              <a:t> </a:t>
            </a:r>
            <a:r>
              <a:rPr lang="en-US" altLang="zh-CN" b="1" dirty="0">
                <a:solidFill>
                  <a:schemeClr val="accent2"/>
                </a:solidFill>
              </a:rPr>
              <a:t>left</a:t>
            </a:r>
            <a:r>
              <a:rPr lang="zh-CN" altLang="en-US" dirty="0"/>
              <a:t> </a:t>
            </a:r>
            <a:r>
              <a:rPr lang="en-US" altLang="zh-CN" dirty="0"/>
              <a:t>stack:</a:t>
            </a:r>
            <a:endParaRPr lang="en-US" dirty="0"/>
          </a:p>
        </p:txBody>
      </p:sp>
      <p:pic>
        <p:nvPicPr>
          <p:cNvPr id="3" name="Picture 2" descr="Free Arrow Key Cliparts, Download Free Clip Art, Free Clip Art on Clipart  Library">
            <a:extLst>
              <a:ext uri="{FF2B5EF4-FFF2-40B4-BE49-F238E27FC236}">
                <a16:creationId xmlns:a16="http://schemas.microsoft.com/office/drawing/2014/main" id="{30F6BC14-3F3F-5E47-91D5-7B0D6948E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278" y="1967821"/>
            <a:ext cx="5349443"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3FF7F3EA-AD2C-F842-9C9B-F05FA17E8F9B}"/>
              </a:ext>
            </a:extLst>
          </p:cNvPr>
          <p:cNvSpPr/>
          <p:nvPr/>
        </p:nvSpPr>
        <p:spPr>
          <a:xfrm>
            <a:off x="3421278" y="3724835"/>
            <a:ext cx="1876863" cy="1900586"/>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4C588A6-8CA9-3D4A-94E5-96932EDBB3C1}"/>
              </a:ext>
            </a:extLst>
          </p:cNvPr>
          <p:cNvSpPr txBox="1"/>
          <p:nvPr/>
        </p:nvSpPr>
        <p:spPr>
          <a:xfrm>
            <a:off x="376519" y="4413518"/>
            <a:ext cx="3532710" cy="707886"/>
          </a:xfrm>
          <a:prstGeom prst="rect">
            <a:avLst/>
          </a:prstGeom>
          <a:noFill/>
        </p:spPr>
        <p:txBody>
          <a:bodyPr wrap="square" rtlCol="0">
            <a:spAutoFit/>
          </a:bodyPr>
          <a:lstStyle/>
          <a:p>
            <a:r>
              <a:rPr lang="en-US" altLang="zh-CN" sz="4000" dirty="0">
                <a:solidFill>
                  <a:schemeClr val="accent2"/>
                </a:solidFill>
              </a:rPr>
              <a:t>Press</a:t>
            </a:r>
            <a:r>
              <a:rPr lang="zh-CN" altLang="en-US" sz="4000" dirty="0">
                <a:solidFill>
                  <a:schemeClr val="accent2"/>
                </a:solidFill>
              </a:rPr>
              <a:t> </a:t>
            </a:r>
            <a:r>
              <a:rPr lang="en-US" altLang="zh-CN" sz="4000" dirty="0">
                <a:solidFill>
                  <a:schemeClr val="accent2"/>
                </a:solidFill>
              </a:rPr>
              <a:t>this</a:t>
            </a:r>
            <a:r>
              <a:rPr lang="zh-CN" altLang="en-US" sz="4000" dirty="0">
                <a:solidFill>
                  <a:schemeClr val="accent2"/>
                </a:solidFill>
              </a:rPr>
              <a:t> </a:t>
            </a:r>
            <a:r>
              <a:rPr lang="en-US" altLang="zh-CN" sz="4000" dirty="0">
                <a:solidFill>
                  <a:schemeClr val="accent2"/>
                </a:solidFill>
              </a:rPr>
              <a:t>key</a:t>
            </a:r>
            <a:endParaRPr lang="en-US" sz="4000" dirty="0">
              <a:solidFill>
                <a:schemeClr val="accent2"/>
              </a:solidFill>
            </a:endParaRPr>
          </a:p>
        </p:txBody>
      </p:sp>
      <p:sp>
        <p:nvSpPr>
          <p:cNvPr id="6" name="Title 1">
            <a:extLst>
              <a:ext uri="{FF2B5EF4-FFF2-40B4-BE49-F238E27FC236}">
                <a16:creationId xmlns:a16="http://schemas.microsoft.com/office/drawing/2014/main" id="{E2570823-1F79-E946-AE8A-8559C2BF04CF}"/>
              </a:ext>
            </a:extLst>
          </p:cNvPr>
          <p:cNvSpPr txBox="1">
            <a:spLocks/>
          </p:cNvSpPr>
          <p:nvPr/>
        </p:nvSpPr>
        <p:spPr>
          <a:xfrm>
            <a:off x="4046321" y="6150114"/>
            <a:ext cx="4724400" cy="707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Press</a:t>
            </a:r>
            <a:r>
              <a:rPr lang="zh-CN" altLang="en-US" sz="3200" dirty="0"/>
              <a:t> </a:t>
            </a:r>
            <a:r>
              <a:rPr lang="en-US" altLang="zh-CN" sz="3200" dirty="0"/>
              <a:t>any</a:t>
            </a:r>
            <a:r>
              <a:rPr lang="zh-CN" altLang="en-US" sz="3200" dirty="0"/>
              <a:t> </a:t>
            </a:r>
            <a:r>
              <a:rPr lang="en-US" altLang="zh-CN" sz="3200" dirty="0"/>
              <a:t>key</a:t>
            </a:r>
            <a:r>
              <a:rPr lang="zh-CN" altLang="en-US" sz="3200" dirty="0"/>
              <a:t> </a:t>
            </a:r>
            <a:r>
              <a:rPr lang="en-US" altLang="zh-CN" sz="3200" dirty="0"/>
              <a:t>to</a:t>
            </a:r>
            <a:r>
              <a:rPr lang="zh-CN" altLang="en-US" sz="3200" dirty="0"/>
              <a:t> </a:t>
            </a:r>
            <a:r>
              <a:rPr lang="en-US" altLang="zh-CN" sz="3200" dirty="0"/>
              <a:t>continue</a:t>
            </a:r>
            <a:endParaRPr lang="en-US" sz="3200" dirty="0"/>
          </a:p>
        </p:txBody>
      </p:sp>
    </p:spTree>
    <p:extLst>
      <p:ext uri="{BB962C8B-B14F-4D97-AF65-F5344CB8AC3E}">
        <p14:creationId xmlns:p14="http://schemas.microsoft.com/office/powerpoint/2010/main" val="412302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25FD-8E43-5A42-8F37-B5786480283F}"/>
              </a:ext>
            </a:extLst>
          </p:cNvPr>
          <p:cNvSpPr>
            <a:spLocks noGrp="1"/>
          </p:cNvSpPr>
          <p:nvPr>
            <p:ph type="title"/>
          </p:nvPr>
        </p:nvSpPr>
        <p:spPr/>
        <p:txBody>
          <a:bodyPr/>
          <a:lstStyle/>
          <a:p>
            <a:r>
              <a:rPr lang="en-US" altLang="zh-CN" dirty="0"/>
              <a:t>If</a:t>
            </a:r>
            <a:r>
              <a:rPr lang="zh-CN" altLang="en-US" dirty="0"/>
              <a:t> </a:t>
            </a:r>
            <a:r>
              <a:rPr lang="en-US" altLang="zh-CN" dirty="0"/>
              <a:t>you</a:t>
            </a:r>
            <a:r>
              <a:rPr lang="zh-CN" altLang="en-US" dirty="0"/>
              <a:t> </a:t>
            </a:r>
            <a:r>
              <a:rPr lang="en-US" altLang="zh-CN" dirty="0"/>
              <a:t>want</a:t>
            </a:r>
            <a:r>
              <a:rPr lang="zh-CN" altLang="en-US" dirty="0"/>
              <a:t> </a:t>
            </a:r>
            <a:r>
              <a:rPr lang="en-US" altLang="zh-CN" dirty="0"/>
              <a:t>to</a:t>
            </a:r>
            <a:r>
              <a:rPr lang="zh-CN" altLang="en-US" dirty="0"/>
              <a:t> </a:t>
            </a:r>
            <a:r>
              <a:rPr lang="en-US" altLang="zh-CN" dirty="0"/>
              <a:t>play</a:t>
            </a:r>
            <a:r>
              <a:rPr lang="zh-CN" altLang="en-US" dirty="0"/>
              <a:t> </a:t>
            </a:r>
            <a:r>
              <a:rPr lang="en-US" altLang="zh-CN" dirty="0"/>
              <a:t>the</a:t>
            </a:r>
            <a:r>
              <a:rPr lang="zh-CN" altLang="en-US" dirty="0"/>
              <a:t> </a:t>
            </a:r>
            <a:r>
              <a:rPr lang="en-US" altLang="zh-CN" b="1" dirty="0">
                <a:solidFill>
                  <a:schemeClr val="accent5">
                    <a:lumMod val="75000"/>
                  </a:schemeClr>
                </a:solidFill>
              </a:rPr>
              <a:t>right</a:t>
            </a:r>
            <a:r>
              <a:rPr lang="zh-CN" altLang="en-US" dirty="0"/>
              <a:t> </a:t>
            </a:r>
            <a:r>
              <a:rPr lang="en-US" altLang="zh-CN" dirty="0"/>
              <a:t>stack:</a:t>
            </a:r>
            <a:endParaRPr lang="en-US" dirty="0"/>
          </a:p>
        </p:txBody>
      </p:sp>
      <p:pic>
        <p:nvPicPr>
          <p:cNvPr id="3" name="Picture 2" descr="Free Arrow Key Cliparts, Download Free Clip Art, Free Clip Art on Clipart  Library">
            <a:extLst>
              <a:ext uri="{FF2B5EF4-FFF2-40B4-BE49-F238E27FC236}">
                <a16:creationId xmlns:a16="http://schemas.microsoft.com/office/drawing/2014/main" id="{30F6BC14-3F3F-5E47-91D5-7B0D6948E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278" y="1967821"/>
            <a:ext cx="5349443"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3FF7F3EA-AD2C-F842-9C9B-F05FA17E8F9B}"/>
              </a:ext>
            </a:extLst>
          </p:cNvPr>
          <p:cNvSpPr/>
          <p:nvPr/>
        </p:nvSpPr>
        <p:spPr>
          <a:xfrm>
            <a:off x="7025090" y="3724835"/>
            <a:ext cx="1876863" cy="1900586"/>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4C588A6-8CA9-3D4A-94E5-96932EDBB3C1}"/>
              </a:ext>
            </a:extLst>
          </p:cNvPr>
          <p:cNvSpPr txBox="1"/>
          <p:nvPr/>
        </p:nvSpPr>
        <p:spPr>
          <a:xfrm>
            <a:off x="8973055" y="4321185"/>
            <a:ext cx="3532710" cy="707886"/>
          </a:xfrm>
          <a:prstGeom prst="rect">
            <a:avLst/>
          </a:prstGeom>
          <a:noFill/>
        </p:spPr>
        <p:txBody>
          <a:bodyPr wrap="square" rtlCol="0">
            <a:spAutoFit/>
          </a:bodyPr>
          <a:lstStyle/>
          <a:p>
            <a:r>
              <a:rPr lang="en-US" altLang="zh-CN" sz="4000" dirty="0">
                <a:solidFill>
                  <a:schemeClr val="accent5">
                    <a:lumMod val="75000"/>
                  </a:schemeClr>
                </a:solidFill>
              </a:rPr>
              <a:t>Press</a:t>
            </a:r>
            <a:r>
              <a:rPr lang="zh-CN" altLang="en-US" sz="4000" dirty="0">
                <a:solidFill>
                  <a:schemeClr val="accent5">
                    <a:lumMod val="75000"/>
                  </a:schemeClr>
                </a:solidFill>
              </a:rPr>
              <a:t> </a:t>
            </a:r>
            <a:r>
              <a:rPr lang="en-US" altLang="zh-CN" sz="4000" dirty="0">
                <a:solidFill>
                  <a:schemeClr val="accent5">
                    <a:lumMod val="75000"/>
                  </a:schemeClr>
                </a:solidFill>
              </a:rPr>
              <a:t>this</a:t>
            </a:r>
            <a:r>
              <a:rPr lang="zh-CN" altLang="en-US" sz="4000" dirty="0">
                <a:solidFill>
                  <a:schemeClr val="accent5">
                    <a:lumMod val="75000"/>
                  </a:schemeClr>
                </a:solidFill>
              </a:rPr>
              <a:t> </a:t>
            </a:r>
            <a:r>
              <a:rPr lang="en-US" altLang="zh-CN" sz="4000" dirty="0">
                <a:solidFill>
                  <a:schemeClr val="accent5">
                    <a:lumMod val="75000"/>
                  </a:schemeClr>
                </a:solidFill>
              </a:rPr>
              <a:t>key</a:t>
            </a:r>
            <a:endParaRPr lang="en-US" sz="4000" dirty="0">
              <a:solidFill>
                <a:schemeClr val="accent5">
                  <a:lumMod val="75000"/>
                </a:schemeClr>
              </a:solidFill>
            </a:endParaRPr>
          </a:p>
        </p:txBody>
      </p:sp>
      <p:sp>
        <p:nvSpPr>
          <p:cNvPr id="6" name="Title 1">
            <a:extLst>
              <a:ext uri="{FF2B5EF4-FFF2-40B4-BE49-F238E27FC236}">
                <a16:creationId xmlns:a16="http://schemas.microsoft.com/office/drawing/2014/main" id="{2B7240C2-5C9C-514B-A93F-9C5E938C1D32}"/>
              </a:ext>
            </a:extLst>
          </p:cNvPr>
          <p:cNvSpPr txBox="1">
            <a:spLocks/>
          </p:cNvSpPr>
          <p:nvPr/>
        </p:nvSpPr>
        <p:spPr>
          <a:xfrm>
            <a:off x="4046321" y="6150114"/>
            <a:ext cx="4724400" cy="707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Press</a:t>
            </a:r>
            <a:r>
              <a:rPr lang="zh-CN" altLang="en-US" sz="3200" dirty="0"/>
              <a:t> </a:t>
            </a:r>
            <a:r>
              <a:rPr lang="en-US" altLang="zh-CN" sz="3200" dirty="0"/>
              <a:t>any</a:t>
            </a:r>
            <a:r>
              <a:rPr lang="zh-CN" altLang="en-US" sz="3200" dirty="0"/>
              <a:t> </a:t>
            </a:r>
            <a:r>
              <a:rPr lang="en-US" altLang="zh-CN" sz="3200" dirty="0"/>
              <a:t>key</a:t>
            </a:r>
            <a:r>
              <a:rPr lang="zh-CN" altLang="en-US" sz="3200" dirty="0"/>
              <a:t> </a:t>
            </a:r>
            <a:r>
              <a:rPr lang="en-US" altLang="zh-CN" sz="3200" dirty="0"/>
              <a:t>to</a:t>
            </a:r>
            <a:r>
              <a:rPr lang="zh-CN" altLang="en-US" sz="3200" dirty="0"/>
              <a:t> </a:t>
            </a:r>
            <a:r>
              <a:rPr lang="en-US" altLang="zh-CN" sz="3200" dirty="0"/>
              <a:t>continue</a:t>
            </a:r>
            <a:endParaRPr lang="en-US" sz="3200" dirty="0"/>
          </a:p>
        </p:txBody>
      </p:sp>
    </p:spTree>
    <p:extLst>
      <p:ext uri="{BB962C8B-B14F-4D97-AF65-F5344CB8AC3E}">
        <p14:creationId xmlns:p14="http://schemas.microsoft.com/office/powerpoint/2010/main" val="209787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73048-A326-1348-B664-633817324D3C}"/>
              </a:ext>
            </a:extLst>
          </p:cNvPr>
          <p:cNvSpPr>
            <a:spLocks noGrp="1"/>
          </p:cNvSpPr>
          <p:nvPr>
            <p:ph idx="1"/>
          </p:nvPr>
        </p:nvSpPr>
        <p:spPr>
          <a:xfrm>
            <a:off x="1897331" y="487456"/>
            <a:ext cx="8645157" cy="5791359"/>
          </a:xfrm>
        </p:spPr>
        <p:txBody>
          <a:bodyPr>
            <a:normAutofit/>
          </a:bodyPr>
          <a:lstStyle/>
          <a:p>
            <a:pPr marL="0" indent="0">
              <a:buNone/>
            </a:pPr>
            <a:r>
              <a:rPr lang="en-US" altLang="zh-CN" dirty="0"/>
              <a:t>Which</a:t>
            </a:r>
            <a:r>
              <a:rPr lang="zh-CN" altLang="en-US" dirty="0"/>
              <a:t> </a:t>
            </a:r>
            <a:r>
              <a:rPr lang="en-US" altLang="zh-CN" dirty="0"/>
              <a:t>key</a:t>
            </a:r>
            <a:r>
              <a:rPr lang="zh-CN" altLang="en-US" dirty="0"/>
              <a:t> </a:t>
            </a:r>
            <a:r>
              <a:rPr lang="en-US" altLang="zh-CN" dirty="0"/>
              <a:t>to</a:t>
            </a:r>
            <a:r>
              <a:rPr lang="zh-CN" altLang="en-US" dirty="0"/>
              <a:t> </a:t>
            </a:r>
            <a:r>
              <a:rPr lang="en-US" altLang="zh-CN" dirty="0"/>
              <a:t>press?</a:t>
            </a:r>
            <a:r>
              <a:rPr lang="zh-CN" altLang="en-US" dirty="0"/>
              <a:t> </a:t>
            </a:r>
            <a:r>
              <a:rPr lang="en-US" altLang="zh-CN" dirty="0"/>
              <a:t>Please</a:t>
            </a:r>
            <a:r>
              <a:rPr lang="zh-CN" altLang="en-US" dirty="0"/>
              <a:t> </a:t>
            </a:r>
            <a:r>
              <a:rPr lang="en-US" altLang="zh-CN" dirty="0"/>
              <a:t>respond</a:t>
            </a:r>
            <a:r>
              <a:rPr lang="zh-CN" altLang="en-US" dirty="0"/>
              <a:t> </a:t>
            </a:r>
            <a:r>
              <a:rPr lang="en-US" altLang="zh-CN" dirty="0"/>
              <a:t>with</a:t>
            </a:r>
            <a:r>
              <a:rPr lang="zh-CN" altLang="en-US" dirty="0"/>
              <a:t> </a:t>
            </a:r>
            <a:r>
              <a:rPr lang="en-US" altLang="zh-CN" dirty="0"/>
              <a:t>your</a:t>
            </a:r>
            <a:r>
              <a:rPr lang="zh-CN" altLang="en-US" dirty="0"/>
              <a:t> </a:t>
            </a:r>
            <a:r>
              <a:rPr lang="en-US" altLang="zh-CN" dirty="0"/>
              <a:t>keyboard.</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dirty="0"/>
          </a:p>
        </p:txBody>
      </p:sp>
      <p:pic>
        <p:nvPicPr>
          <p:cNvPr id="4" name="Content Placeholder 4" descr="Graphical user interface&#10;&#10;Description automatically generated">
            <a:extLst>
              <a:ext uri="{FF2B5EF4-FFF2-40B4-BE49-F238E27FC236}">
                <a16:creationId xmlns:a16="http://schemas.microsoft.com/office/drawing/2014/main" id="{132D99BF-1870-B647-84C0-C2CFA6E45D28}"/>
              </a:ext>
            </a:extLst>
          </p:cNvPr>
          <p:cNvPicPr>
            <a:picLocks noChangeAspect="1"/>
          </p:cNvPicPr>
          <p:nvPr/>
        </p:nvPicPr>
        <p:blipFill rotWithShape="1">
          <a:blip r:embed="rId3"/>
          <a:srcRect l="36579" t="27983" r="35717" b="22600"/>
          <a:stretch/>
        </p:blipFill>
        <p:spPr>
          <a:xfrm>
            <a:off x="3814493" y="1097136"/>
            <a:ext cx="4556812" cy="4572000"/>
          </a:xfrm>
          <a:prstGeom prst="rect">
            <a:avLst/>
          </a:prstGeom>
        </p:spPr>
      </p:pic>
      <p:pic>
        <p:nvPicPr>
          <p:cNvPr id="5" name="Picture 4" descr="Text&#10;&#10;Description automatically generated">
            <a:extLst>
              <a:ext uri="{FF2B5EF4-FFF2-40B4-BE49-F238E27FC236}">
                <a16:creationId xmlns:a16="http://schemas.microsoft.com/office/drawing/2014/main" id="{DF909AE4-A363-B243-8E7B-AB69BEC7C822}"/>
              </a:ext>
            </a:extLst>
          </p:cNvPr>
          <p:cNvPicPr>
            <a:picLocks noChangeAspect="1"/>
          </p:cNvPicPr>
          <p:nvPr/>
        </p:nvPicPr>
        <p:blipFill rotWithShape="1">
          <a:blip r:embed="rId4"/>
          <a:srcRect r="49320"/>
          <a:stretch/>
        </p:blipFill>
        <p:spPr>
          <a:xfrm>
            <a:off x="4694981" y="5675358"/>
            <a:ext cx="880486" cy="914400"/>
          </a:xfrm>
          <a:prstGeom prst="rect">
            <a:avLst/>
          </a:prstGeom>
        </p:spPr>
      </p:pic>
      <p:pic>
        <p:nvPicPr>
          <p:cNvPr id="6" name="Picture 5" descr="Text&#10;&#10;Description automatically generated">
            <a:extLst>
              <a:ext uri="{FF2B5EF4-FFF2-40B4-BE49-F238E27FC236}">
                <a16:creationId xmlns:a16="http://schemas.microsoft.com/office/drawing/2014/main" id="{1FE99AD0-FF32-1F4E-98B1-096E69AF3B50}"/>
              </a:ext>
            </a:extLst>
          </p:cNvPr>
          <p:cNvPicPr>
            <a:picLocks noChangeAspect="1"/>
          </p:cNvPicPr>
          <p:nvPr/>
        </p:nvPicPr>
        <p:blipFill rotWithShape="1">
          <a:blip r:embed="rId4"/>
          <a:srcRect l="49320"/>
          <a:stretch/>
        </p:blipFill>
        <p:spPr>
          <a:xfrm>
            <a:off x="6466123" y="5670812"/>
            <a:ext cx="880486" cy="914400"/>
          </a:xfrm>
          <a:prstGeom prst="rect">
            <a:avLst/>
          </a:prstGeom>
        </p:spPr>
      </p:pic>
    </p:spTree>
    <p:extLst>
      <p:ext uri="{BB962C8B-B14F-4D97-AF65-F5344CB8AC3E}">
        <p14:creationId xmlns:p14="http://schemas.microsoft.com/office/powerpoint/2010/main" val="4289906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73048-A326-1348-B664-633817324D3C}"/>
              </a:ext>
            </a:extLst>
          </p:cNvPr>
          <p:cNvSpPr>
            <a:spLocks noGrp="1"/>
          </p:cNvSpPr>
          <p:nvPr>
            <p:ph idx="1"/>
          </p:nvPr>
        </p:nvSpPr>
        <p:spPr>
          <a:xfrm>
            <a:off x="838200" y="490568"/>
            <a:ext cx="11353800" cy="5791359"/>
          </a:xfrm>
        </p:spPr>
        <p:txBody>
          <a:bodyPr>
            <a:normAutofit/>
          </a:bodyPr>
          <a:lstStyle/>
          <a:p>
            <a:pPr marL="0" indent="0">
              <a:buNone/>
            </a:pPr>
            <a:r>
              <a:rPr lang="en-US" altLang="zh-CN" dirty="0"/>
              <a:t>What</a:t>
            </a:r>
            <a:r>
              <a:rPr lang="zh-CN" altLang="en-US" dirty="0"/>
              <a:t> </a:t>
            </a:r>
            <a:r>
              <a:rPr lang="en-US" altLang="zh-CN" dirty="0"/>
              <a:t>can you do here?</a:t>
            </a:r>
            <a:r>
              <a:rPr lang="zh-CN" altLang="en-US" dirty="0"/>
              <a:t> </a:t>
            </a:r>
            <a:r>
              <a:rPr lang="en-US" altLang="zh-CN" dirty="0"/>
              <a:t>Please</a:t>
            </a:r>
            <a:r>
              <a:rPr lang="zh-CN" altLang="en-US" dirty="0"/>
              <a:t> </a:t>
            </a:r>
            <a:r>
              <a:rPr lang="en-US" altLang="zh-CN" dirty="0"/>
              <a:t>press</a:t>
            </a:r>
            <a:r>
              <a:rPr lang="zh-CN" altLang="en-US" dirty="0"/>
              <a:t> </a:t>
            </a:r>
            <a:r>
              <a:rPr lang="en-US" altLang="zh-CN" dirty="0"/>
              <a:t>“a”,</a:t>
            </a:r>
            <a:r>
              <a:rPr lang="zh-CN" altLang="en-US" dirty="0"/>
              <a:t> </a:t>
            </a:r>
            <a:r>
              <a:rPr lang="en-US" altLang="zh-CN" dirty="0"/>
              <a:t>“b”,</a:t>
            </a:r>
            <a:r>
              <a:rPr lang="zh-CN" altLang="en-US" dirty="0"/>
              <a:t> </a:t>
            </a:r>
            <a:r>
              <a:rPr lang="en-US" altLang="zh-CN" dirty="0"/>
              <a:t>or</a:t>
            </a:r>
            <a:r>
              <a:rPr lang="zh-CN" altLang="en-US" dirty="0"/>
              <a:t> </a:t>
            </a:r>
            <a:r>
              <a:rPr lang="en-US" altLang="zh-CN" dirty="0"/>
              <a:t>“c”</a:t>
            </a:r>
            <a:r>
              <a:rPr lang="zh-CN" altLang="en-US" dirty="0"/>
              <a:t> </a:t>
            </a:r>
            <a:r>
              <a:rPr lang="en-US" altLang="zh-CN" dirty="0"/>
              <a:t>on</a:t>
            </a:r>
            <a:r>
              <a:rPr lang="zh-CN" altLang="en-US" dirty="0"/>
              <a:t> </a:t>
            </a:r>
            <a:r>
              <a:rPr lang="en-US" altLang="zh-CN" dirty="0"/>
              <a:t>your</a:t>
            </a:r>
            <a:r>
              <a:rPr lang="zh-CN" altLang="en-US" dirty="0"/>
              <a:t> </a:t>
            </a:r>
            <a:r>
              <a:rPr lang="en-US" altLang="zh-CN" dirty="0"/>
              <a:t>keyboard.</a:t>
            </a:r>
          </a:p>
          <a:p>
            <a:pPr marL="0" indent="0">
              <a:buNone/>
            </a:pPr>
            <a:endParaRPr lang="en-US" altLang="zh-CN" dirty="0"/>
          </a:p>
          <a:p>
            <a:pPr marL="514350" indent="-514350">
              <a:buFont typeface="+mj-lt"/>
              <a:buAutoNum type="alphaUcPeriod"/>
            </a:pPr>
            <a:r>
              <a:rPr lang="en-US" altLang="zh-CN" dirty="0"/>
              <a:t>Press</a:t>
            </a:r>
          </a:p>
          <a:p>
            <a:pPr marL="514350" indent="-514350">
              <a:buFont typeface="+mj-lt"/>
              <a:buAutoNum type="alphaUcPeriod"/>
            </a:pPr>
            <a:r>
              <a:rPr lang="en-US" altLang="zh-CN" dirty="0"/>
              <a:t>Press</a:t>
            </a:r>
          </a:p>
          <a:p>
            <a:pPr marL="514350" indent="-514350">
              <a:buFont typeface="+mj-lt"/>
              <a:buAutoNum type="alphaUcPeriod"/>
            </a:pPr>
            <a:r>
              <a:rPr lang="en-US" altLang="zh-CN" dirty="0"/>
              <a:t>Press</a:t>
            </a:r>
            <a:r>
              <a:rPr lang="zh-CN" altLang="en-US" dirty="0"/>
              <a:t> </a:t>
            </a:r>
            <a:r>
              <a:rPr lang="en-US" altLang="zh-CN" dirty="0"/>
              <a:t>either</a:t>
            </a:r>
            <a:r>
              <a:rPr lang="zh-CN" altLang="en-US" dirty="0"/>
              <a:t>        </a:t>
            </a:r>
            <a:r>
              <a:rPr lang="en-US" altLang="zh-CN" dirty="0"/>
              <a:t>or</a:t>
            </a:r>
            <a:r>
              <a:rPr lang="zh-CN" altLang="en-US" dirty="0"/>
              <a:t>             </a:t>
            </a:r>
            <a:endParaRPr lang="en-US" altLang="zh-CN" dirty="0"/>
          </a:p>
          <a:p>
            <a:endParaRPr lang="en-US" altLang="zh-CN" dirty="0"/>
          </a:p>
          <a:p>
            <a:endParaRPr lang="en-US" altLang="zh-CN" dirty="0"/>
          </a:p>
          <a:p>
            <a:endParaRPr lang="en-US" dirty="0"/>
          </a:p>
        </p:txBody>
      </p:sp>
      <p:pic>
        <p:nvPicPr>
          <p:cNvPr id="7" name="Picture 6">
            <a:extLst>
              <a:ext uri="{FF2B5EF4-FFF2-40B4-BE49-F238E27FC236}">
                <a16:creationId xmlns:a16="http://schemas.microsoft.com/office/drawing/2014/main" id="{6579C4FF-20A8-7442-BC72-04A527A5276D}"/>
              </a:ext>
            </a:extLst>
          </p:cNvPr>
          <p:cNvPicPr>
            <a:picLocks noChangeAspect="1"/>
          </p:cNvPicPr>
          <p:nvPr/>
        </p:nvPicPr>
        <p:blipFill rotWithShape="1">
          <a:blip r:embed="rId3"/>
          <a:srcRect l="36368" t="27770" r="35580" b="23399"/>
          <a:stretch/>
        </p:blipFill>
        <p:spPr>
          <a:xfrm>
            <a:off x="6121939" y="914400"/>
            <a:ext cx="6070061" cy="5943600"/>
          </a:xfrm>
          <a:prstGeom prst="rect">
            <a:avLst/>
          </a:prstGeom>
        </p:spPr>
      </p:pic>
      <p:grpSp>
        <p:nvGrpSpPr>
          <p:cNvPr id="2" name="Group 1">
            <a:extLst>
              <a:ext uri="{FF2B5EF4-FFF2-40B4-BE49-F238E27FC236}">
                <a16:creationId xmlns:a16="http://schemas.microsoft.com/office/drawing/2014/main" id="{160077E0-2A56-6740-9CA4-40001E470032}"/>
              </a:ext>
            </a:extLst>
          </p:cNvPr>
          <p:cNvGrpSpPr/>
          <p:nvPr/>
        </p:nvGrpSpPr>
        <p:grpSpPr>
          <a:xfrm>
            <a:off x="2260118" y="1446100"/>
            <a:ext cx="2439904" cy="1549234"/>
            <a:chOff x="2268688" y="961468"/>
            <a:chExt cx="2439904" cy="1549234"/>
          </a:xfrm>
        </p:grpSpPr>
        <p:pic>
          <p:nvPicPr>
            <p:cNvPr id="8" name="Picture 7" descr="Text&#10;&#10;Description automatically generated">
              <a:extLst>
                <a:ext uri="{FF2B5EF4-FFF2-40B4-BE49-F238E27FC236}">
                  <a16:creationId xmlns:a16="http://schemas.microsoft.com/office/drawing/2014/main" id="{4B04D226-8B92-524A-85E0-8C427D8F2A25}"/>
                </a:ext>
              </a:extLst>
            </p:cNvPr>
            <p:cNvPicPr>
              <a:picLocks noChangeAspect="1"/>
            </p:cNvPicPr>
            <p:nvPr/>
          </p:nvPicPr>
          <p:blipFill rotWithShape="1">
            <a:blip r:embed="rId4"/>
            <a:srcRect r="49320"/>
            <a:stretch/>
          </p:blipFill>
          <p:spPr>
            <a:xfrm>
              <a:off x="2268688" y="961468"/>
              <a:ext cx="528292" cy="548640"/>
            </a:xfrm>
            <a:prstGeom prst="rect">
              <a:avLst/>
            </a:prstGeom>
          </p:spPr>
        </p:pic>
        <p:pic>
          <p:nvPicPr>
            <p:cNvPr id="9" name="Picture 8" descr="Text&#10;&#10;Description automatically generated">
              <a:extLst>
                <a:ext uri="{FF2B5EF4-FFF2-40B4-BE49-F238E27FC236}">
                  <a16:creationId xmlns:a16="http://schemas.microsoft.com/office/drawing/2014/main" id="{04D52CA4-53D4-0044-8E77-C9E3FE107673}"/>
                </a:ext>
              </a:extLst>
            </p:cNvPr>
            <p:cNvPicPr>
              <a:picLocks noChangeAspect="1"/>
            </p:cNvPicPr>
            <p:nvPr/>
          </p:nvPicPr>
          <p:blipFill rotWithShape="1">
            <a:blip r:embed="rId4"/>
            <a:srcRect l="49320"/>
            <a:stretch/>
          </p:blipFill>
          <p:spPr>
            <a:xfrm>
              <a:off x="2283497" y="1486573"/>
              <a:ext cx="528292" cy="548640"/>
            </a:xfrm>
            <a:prstGeom prst="rect">
              <a:avLst/>
            </a:prstGeom>
          </p:spPr>
        </p:pic>
        <p:pic>
          <p:nvPicPr>
            <p:cNvPr id="10" name="Picture 9" descr="Text&#10;&#10;Description automatically generated">
              <a:extLst>
                <a:ext uri="{FF2B5EF4-FFF2-40B4-BE49-F238E27FC236}">
                  <a16:creationId xmlns:a16="http://schemas.microsoft.com/office/drawing/2014/main" id="{4A6EDF64-2A94-854B-8531-5CEFCDD4EF5B}"/>
                </a:ext>
              </a:extLst>
            </p:cNvPr>
            <p:cNvPicPr>
              <a:picLocks noChangeAspect="1"/>
            </p:cNvPicPr>
            <p:nvPr/>
          </p:nvPicPr>
          <p:blipFill rotWithShape="1">
            <a:blip r:embed="rId4"/>
            <a:srcRect r="49320"/>
            <a:stretch/>
          </p:blipFill>
          <p:spPr>
            <a:xfrm>
              <a:off x="3224494" y="1962062"/>
              <a:ext cx="528292" cy="548640"/>
            </a:xfrm>
            <a:prstGeom prst="rect">
              <a:avLst/>
            </a:prstGeom>
          </p:spPr>
        </p:pic>
        <p:pic>
          <p:nvPicPr>
            <p:cNvPr id="11" name="Picture 10" descr="Text&#10;&#10;Description automatically generated">
              <a:extLst>
                <a:ext uri="{FF2B5EF4-FFF2-40B4-BE49-F238E27FC236}">
                  <a16:creationId xmlns:a16="http://schemas.microsoft.com/office/drawing/2014/main" id="{BC8DA4C2-37AB-C944-B718-54A39D959CB9}"/>
                </a:ext>
              </a:extLst>
            </p:cNvPr>
            <p:cNvPicPr>
              <a:picLocks noChangeAspect="1"/>
            </p:cNvPicPr>
            <p:nvPr/>
          </p:nvPicPr>
          <p:blipFill rotWithShape="1">
            <a:blip r:embed="rId4"/>
            <a:srcRect l="49320"/>
            <a:stretch/>
          </p:blipFill>
          <p:spPr>
            <a:xfrm>
              <a:off x="4180300" y="1962062"/>
              <a:ext cx="528292" cy="548640"/>
            </a:xfrm>
            <a:prstGeom prst="rect">
              <a:avLst/>
            </a:prstGeom>
          </p:spPr>
        </p:pic>
      </p:grpSp>
    </p:spTree>
    <p:extLst>
      <p:ext uri="{BB962C8B-B14F-4D97-AF65-F5344CB8AC3E}">
        <p14:creationId xmlns:p14="http://schemas.microsoft.com/office/powerpoint/2010/main" val="976112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73048-A326-1348-B664-633817324D3C}"/>
              </a:ext>
            </a:extLst>
          </p:cNvPr>
          <p:cNvSpPr>
            <a:spLocks noGrp="1"/>
          </p:cNvSpPr>
          <p:nvPr>
            <p:ph idx="1"/>
          </p:nvPr>
        </p:nvSpPr>
        <p:spPr>
          <a:xfrm>
            <a:off x="201702" y="487600"/>
            <a:ext cx="12868835" cy="5791359"/>
          </a:xfrm>
        </p:spPr>
        <p:txBody>
          <a:bodyPr>
            <a:normAutofit/>
          </a:bodyPr>
          <a:lstStyle/>
          <a:p>
            <a:pPr marL="0" indent="0">
              <a:buNone/>
            </a:pPr>
            <a:r>
              <a:rPr lang="en-US" dirty="0"/>
              <a:t>What is true about the </a:t>
            </a:r>
            <a:r>
              <a:rPr lang="en-US" dirty="0">
                <a:solidFill>
                  <a:schemeClr val="accent2"/>
                </a:solidFill>
              </a:rPr>
              <a:t>ORANGE</a:t>
            </a:r>
            <a:r>
              <a:rPr lang="en-US" dirty="0"/>
              <a:t> boxes</a:t>
            </a:r>
            <a:r>
              <a:rPr lang="en-US" altLang="zh-CN" dirty="0"/>
              <a:t>?</a:t>
            </a:r>
            <a:r>
              <a:rPr lang="zh-CN" altLang="en-US" dirty="0"/>
              <a:t> </a:t>
            </a:r>
            <a:r>
              <a:rPr lang="en-US" altLang="zh-CN" dirty="0"/>
              <a:t>Please</a:t>
            </a:r>
            <a:r>
              <a:rPr lang="zh-CN" altLang="en-US" dirty="0"/>
              <a:t> </a:t>
            </a:r>
            <a:r>
              <a:rPr lang="en-US" altLang="zh-CN" dirty="0"/>
              <a:t>press</a:t>
            </a:r>
            <a:r>
              <a:rPr lang="zh-CN" altLang="en-US" dirty="0"/>
              <a:t> </a:t>
            </a:r>
            <a:r>
              <a:rPr lang="en-US" altLang="zh-CN" dirty="0"/>
              <a:t>“a”</a:t>
            </a:r>
            <a:r>
              <a:rPr lang="zh-CN" altLang="en-US" dirty="0"/>
              <a:t> </a:t>
            </a:r>
            <a:r>
              <a:rPr lang="en-US" altLang="zh-CN" dirty="0"/>
              <a:t>or</a:t>
            </a:r>
            <a:r>
              <a:rPr lang="zh-CN" altLang="en-US" dirty="0"/>
              <a:t> </a:t>
            </a:r>
            <a:r>
              <a:rPr lang="en-US" altLang="zh-CN" dirty="0"/>
              <a:t>“b”</a:t>
            </a:r>
            <a:r>
              <a:rPr lang="zh-CN" altLang="en-US" dirty="0"/>
              <a:t> </a:t>
            </a:r>
            <a:r>
              <a:rPr lang="en-US" altLang="zh-CN" dirty="0"/>
              <a:t>on</a:t>
            </a:r>
            <a:r>
              <a:rPr lang="zh-CN" altLang="en-US" dirty="0"/>
              <a:t> </a:t>
            </a:r>
            <a:r>
              <a:rPr lang="en-US" altLang="zh-CN" dirty="0"/>
              <a:t>your</a:t>
            </a:r>
            <a:r>
              <a:rPr lang="zh-CN" altLang="en-US" dirty="0"/>
              <a:t> </a:t>
            </a:r>
            <a:r>
              <a:rPr lang="en-US" altLang="zh-CN" dirty="0"/>
              <a:t>keyboard.</a:t>
            </a:r>
          </a:p>
          <a:p>
            <a:pPr marL="0" indent="0">
              <a:buNone/>
            </a:pPr>
            <a:endParaRPr lang="en-US" altLang="zh-CN" dirty="0"/>
          </a:p>
          <a:p>
            <a:pPr marL="0" indent="0">
              <a:buNone/>
            </a:pPr>
            <a:endParaRPr lang="en-US" altLang="zh-CN" dirty="0"/>
          </a:p>
          <a:p>
            <a:pPr marL="514350" indent="-514350">
              <a:buFont typeface="+mj-lt"/>
              <a:buAutoNum type="alphaUcPeriod"/>
            </a:pPr>
            <a:r>
              <a:rPr lang="en-US" altLang="zh-CN" dirty="0"/>
              <a:t>They</a:t>
            </a:r>
            <a:r>
              <a:rPr lang="zh-CN" altLang="en-US" dirty="0"/>
              <a:t> </a:t>
            </a:r>
            <a:r>
              <a:rPr lang="en-US" altLang="zh-CN" dirty="0"/>
              <a:t>will</a:t>
            </a:r>
            <a:r>
              <a:rPr lang="zh-CN" altLang="en-US" dirty="0"/>
              <a:t> </a:t>
            </a:r>
            <a:r>
              <a:rPr lang="en-US" altLang="zh-CN" dirty="0"/>
              <a:t>all be</a:t>
            </a:r>
            <a:r>
              <a:rPr lang="zh-CN" altLang="en-US" dirty="0"/>
              <a:t> </a:t>
            </a:r>
            <a:r>
              <a:rPr lang="en-US" altLang="zh-CN" dirty="0"/>
              <a:t>around</a:t>
            </a:r>
            <a:r>
              <a:rPr lang="zh-CN" altLang="en-US" dirty="0"/>
              <a:t> </a:t>
            </a:r>
            <a:r>
              <a:rPr lang="en-US" altLang="zh-CN" dirty="0"/>
              <a:t>40.</a:t>
            </a:r>
          </a:p>
          <a:p>
            <a:pPr marL="514350" indent="-514350">
              <a:buFont typeface="+mj-lt"/>
              <a:buAutoNum type="alphaUcPeriod"/>
            </a:pPr>
            <a:r>
              <a:rPr lang="en-US" altLang="zh-CN" dirty="0"/>
              <a:t>They can be any number.</a:t>
            </a:r>
          </a:p>
          <a:p>
            <a:endParaRPr lang="en-US" altLang="zh-CN" dirty="0"/>
          </a:p>
          <a:p>
            <a:endParaRPr lang="en-US" altLang="zh-CN" dirty="0"/>
          </a:p>
          <a:p>
            <a:endParaRPr lang="en-US" dirty="0"/>
          </a:p>
        </p:txBody>
      </p:sp>
      <p:grpSp>
        <p:nvGrpSpPr>
          <p:cNvPr id="12" name="Group 11">
            <a:extLst>
              <a:ext uri="{FF2B5EF4-FFF2-40B4-BE49-F238E27FC236}">
                <a16:creationId xmlns:a16="http://schemas.microsoft.com/office/drawing/2014/main" id="{70306161-4161-7D44-829E-ED42C8B43E95}"/>
              </a:ext>
            </a:extLst>
          </p:cNvPr>
          <p:cNvGrpSpPr/>
          <p:nvPr/>
        </p:nvGrpSpPr>
        <p:grpSpPr>
          <a:xfrm>
            <a:off x="6947330" y="914400"/>
            <a:ext cx="4270978" cy="5943600"/>
            <a:chOff x="7305039" y="1034190"/>
            <a:chExt cx="4048761" cy="5580888"/>
          </a:xfrm>
        </p:grpSpPr>
        <p:pic>
          <p:nvPicPr>
            <p:cNvPr id="13" name="Content Placeholder 4" descr="Graphical user interface&#10;&#10;Description automatically generated">
              <a:extLst>
                <a:ext uri="{FF2B5EF4-FFF2-40B4-BE49-F238E27FC236}">
                  <a16:creationId xmlns:a16="http://schemas.microsoft.com/office/drawing/2014/main" id="{A51A239A-4C17-5D41-9BEC-C170B17E2871}"/>
                </a:ext>
              </a:extLst>
            </p:cNvPr>
            <p:cNvPicPr>
              <a:picLocks noChangeAspect="1"/>
            </p:cNvPicPr>
            <p:nvPr/>
          </p:nvPicPr>
          <p:blipFill rotWithShape="1">
            <a:blip r:embed="rId3"/>
            <a:srcRect l="39814" t="27116" r="40021" b="23466"/>
            <a:stretch/>
          </p:blipFill>
          <p:spPr>
            <a:xfrm>
              <a:off x="7305039" y="1034190"/>
              <a:ext cx="4048761" cy="5580888"/>
            </a:xfrm>
            <a:prstGeom prst="rect">
              <a:avLst/>
            </a:prstGeom>
          </p:spPr>
        </p:pic>
        <p:sp>
          <p:nvSpPr>
            <p:cNvPr id="14" name="Rectangle 13">
              <a:extLst>
                <a:ext uri="{FF2B5EF4-FFF2-40B4-BE49-F238E27FC236}">
                  <a16:creationId xmlns:a16="http://schemas.microsoft.com/office/drawing/2014/main" id="{2C2E756C-56BE-8E40-A86E-D97F22CF5680}"/>
                </a:ext>
              </a:extLst>
            </p:cNvPr>
            <p:cNvSpPr/>
            <p:nvPr/>
          </p:nvSpPr>
          <p:spPr>
            <a:xfrm>
              <a:off x="8072120" y="1310004"/>
              <a:ext cx="457200" cy="417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40</a:t>
              </a:r>
              <a:endParaRPr lang="en-US" dirty="0">
                <a:solidFill>
                  <a:sysClr val="windowText" lastClr="000000"/>
                </a:solidFill>
              </a:endParaRPr>
            </a:p>
          </p:txBody>
        </p:sp>
      </p:grpSp>
    </p:spTree>
    <p:extLst>
      <p:ext uri="{BB962C8B-B14F-4D97-AF65-F5344CB8AC3E}">
        <p14:creationId xmlns:p14="http://schemas.microsoft.com/office/powerpoint/2010/main" val="3866693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descr="Text&#10;&#10;Description automatically generated">
            <a:extLst>
              <a:ext uri="{FF2B5EF4-FFF2-40B4-BE49-F238E27FC236}">
                <a16:creationId xmlns:a16="http://schemas.microsoft.com/office/drawing/2014/main" id="{F70C9044-B854-4746-9256-03D6D62C7810}"/>
              </a:ext>
            </a:extLst>
          </p:cNvPr>
          <p:cNvPicPr>
            <a:picLocks noChangeAspect="1"/>
          </p:cNvPicPr>
          <p:nvPr/>
        </p:nvPicPr>
        <p:blipFill rotWithShape="1">
          <a:blip r:embed="rId3"/>
          <a:srcRect r="49320"/>
          <a:stretch/>
        </p:blipFill>
        <p:spPr>
          <a:xfrm>
            <a:off x="4626805" y="5802429"/>
            <a:ext cx="880487" cy="914400"/>
          </a:xfrm>
          <a:prstGeom prst="rect">
            <a:avLst/>
          </a:prstGeom>
        </p:spPr>
      </p:pic>
      <p:pic>
        <p:nvPicPr>
          <p:cNvPr id="65" name="Picture 64" descr="Text&#10;&#10;Description automatically generated">
            <a:extLst>
              <a:ext uri="{FF2B5EF4-FFF2-40B4-BE49-F238E27FC236}">
                <a16:creationId xmlns:a16="http://schemas.microsoft.com/office/drawing/2014/main" id="{C130ACCC-7DC5-2846-8870-0738B7428982}"/>
              </a:ext>
            </a:extLst>
          </p:cNvPr>
          <p:cNvPicPr>
            <a:picLocks noChangeAspect="1"/>
          </p:cNvPicPr>
          <p:nvPr/>
        </p:nvPicPr>
        <p:blipFill rotWithShape="1">
          <a:blip r:embed="rId3"/>
          <a:srcRect l="49320"/>
          <a:stretch/>
        </p:blipFill>
        <p:spPr>
          <a:xfrm>
            <a:off x="6771092" y="5802216"/>
            <a:ext cx="880487" cy="914400"/>
          </a:xfrm>
          <a:prstGeom prst="rect">
            <a:avLst/>
          </a:prstGeom>
        </p:spPr>
      </p:pic>
      <p:grpSp>
        <p:nvGrpSpPr>
          <p:cNvPr id="37" name="Group 36">
            <a:extLst>
              <a:ext uri="{FF2B5EF4-FFF2-40B4-BE49-F238E27FC236}">
                <a16:creationId xmlns:a16="http://schemas.microsoft.com/office/drawing/2014/main" id="{6C42542A-547B-1A4A-BCD6-13528188B24A}"/>
              </a:ext>
            </a:extLst>
          </p:cNvPr>
          <p:cNvGrpSpPr/>
          <p:nvPr/>
        </p:nvGrpSpPr>
        <p:grpSpPr>
          <a:xfrm>
            <a:off x="4169430" y="716749"/>
            <a:ext cx="3994866" cy="5106376"/>
            <a:chOff x="995680" y="1157322"/>
            <a:chExt cx="2926080" cy="4114800"/>
          </a:xfrm>
        </p:grpSpPr>
        <p:pic>
          <p:nvPicPr>
            <p:cNvPr id="8" name="Picture 7">
              <a:extLst>
                <a:ext uri="{FF2B5EF4-FFF2-40B4-BE49-F238E27FC236}">
                  <a16:creationId xmlns:a16="http://schemas.microsoft.com/office/drawing/2014/main" id="{D19704FD-325A-0E45-B8D3-FBDD8E244E79}"/>
                </a:ext>
              </a:extLst>
            </p:cNvPr>
            <p:cNvPicPr>
              <a:picLocks noChangeAspect="1"/>
            </p:cNvPicPr>
            <p:nvPr/>
          </p:nvPicPr>
          <p:blipFill rotWithShape="1">
            <a:blip r:embed="rId4"/>
            <a:srcRect l="40356" t="27770" r="40111" b="23399"/>
            <a:stretch/>
          </p:blipFill>
          <p:spPr>
            <a:xfrm>
              <a:off x="995680" y="1157322"/>
              <a:ext cx="2926080" cy="4114800"/>
            </a:xfrm>
            <a:prstGeom prst="rect">
              <a:avLst/>
            </a:prstGeom>
          </p:spPr>
        </p:pic>
        <p:sp>
          <p:nvSpPr>
            <p:cNvPr id="11" name="Rectangle 10">
              <a:extLst>
                <a:ext uri="{FF2B5EF4-FFF2-40B4-BE49-F238E27FC236}">
                  <a16:creationId xmlns:a16="http://schemas.microsoft.com/office/drawing/2014/main" id="{F60425C2-226D-2E49-800A-A042D0A6412C}"/>
                </a:ext>
              </a:extLst>
            </p:cNvPr>
            <p:cNvSpPr/>
            <p:nvPr/>
          </p:nvSpPr>
          <p:spPr>
            <a:xfrm>
              <a:off x="1506931" y="1331366"/>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8C4B8-E89F-9946-9065-BE63048DF79C}"/>
                </a:ext>
              </a:extLst>
            </p:cNvPr>
            <p:cNvSpPr/>
            <p:nvPr/>
          </p:nvSpPr>
          <p:spPr>
            <a:xfrm>
              <a:off x="1506930" y="171267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BC7E93-4BA6-6B4D-AF1E-F0C04852CA67}"/>
                </a:ext>
              </a:extLst>
            </p:cNvPr>
            <p:cNvSpPr/>
            <p:nvPr/>
          </p:nvSpPr>
          <p:spPr>
            <a:xfrm>
              <a:off x="1525989" y="2132380"/>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1A8AF-C0AE-934C-A00F-A44CBD24286E}"/>
                </a:ext>
              </a:extLst>
            </p:cNvPr>
            <p:cNvSpPr/>
            <p:nvPr/>
          </p:nvSpPr>
          <p:spPr>
            <a:xfrm>
              <a:off x="1502053" y="2513688"/>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03CFD8-1E5E-EC4F-A65B-4412708D6F4F}"/>
                </a:ext>
              </a:extLst>
            </p:cNvPr>
            <p:cNvSpPr/>
            <p:nvPr/>
          </p:nvSpPr>
          <p:spPr>
            <a:xfrm>
              <a:off x="3069976" y="249281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6497E8-6918-BC47-88D4-18487B717E55}"/>
                </a:ext>
              </a:extLst>
            </p:cNvPr>
            <p:cNvSpPr/>
            <p:nvPr/>
          </p:nvSpPr>
          <p:spPr>
            <a:xfrm>
              <a:off x="3090925" y="171267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C3B56-C2EE-7B42-9EAB-F129D4AE5C43}"/>
                </a:ext>
              </a:extLst>
            </p:cNvPr>
            <p:cNvSpPr/>
            <p:nvPr/>
          </p:nvSpPr>
          <p:spPr>
            <a:xfrm>
              <a:off x="3055162" y="2107848"/>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1B4DF0-2A93-234B-8441-610FA076E736}"/>
                </a:ext>
              </a:extLst>
            </p:cNvPr>
            <p:cNvSpPr/>
            <p:nvPr/>
          </p:nvSpPr>
          <p:spPr>
            <a:xfrm>
              <a:off x="3093110" y="1324051"/>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4DCD31F9-9135-114F-AA2B-531431A8A1CF}"/>
              </a:ext>
            </a:extLst>
          </p:cNvPr>
          <p:cNvSpPr txBox="1"/>
          <p:nvPr/>
        </p:nvSpPr>
        <p:spPr>
          <a:xfrm>
            <a:off x="4855900" y="912299"/>
            <a:ext cx="665812" cy="369332"/>
          </a:xfrm>
          <a:prstGeom prst="rect">
            <a:avLst/>
          </a:prstGeom>
          <a:noFill/>
        </p:spPr>
        <p:txBody>
          <a:bodyPr wrap="square" rtlCol="0">
            <a:spAutoFit/>
          </a:bodyPr>
          <a:lstStyle/>
          <a:p>
            <a:r>
              <a:rPr lang="en-US" altLang="zh-CN" dirty="0"/>
              <a:t>50</a:t>
            </a:r>
            <a:endParaRPr lang="en-US" dirty="0"/>
          </a:p>
        </p:txBody>
      </p:sp>
      <p:sp>
        <p:nvSpPr>
          <p:cNvPr id="39" name="TextBox 38">
            <a:extLst>
              <a:ext uri="{FF2B5EF4-FFF2-40B4-BE49-F238E27FC236}">
                <a16:creationId xmlns:a16="http://schemas.microsoft.com/office/drawing/2014/main" id="{35A1DE03-1B39-0F4E-8911-4DCC795B04CD}"/>
              </a:ext>
            </a:extLst>
          </p:cNvPr>
          <p:cNvSpPr txBox="1"/>
          <p:nvPr/>
        </p:nvSpPr>
        <p:spPr>
          <a:xfrm>
            <a:off x="4851512" y="1400837"/>
            <a:ext cx="665812" cy="369332"/>
          </a:xfrm>
          <a:prstGeom prst="rect">
            <a:avLst/>
          </a:prstGeom>
          <a:noFill/>
        </p:spPr>
        <p:txBody>
          <a:bodyPr wrap="square" rtlCol="0">
            <a:spAutoFit/>
          </a:bodyPr>
          <a:lstStyle/>
          <a:p>
            <a:r>
              <a:rPr lang="en-US" altLang="zh-CN" dirty="0"/>
              <a:t>XX</a:t>
            </a:r>
            <a:endParaRPr lang="en-US" dirty="0"/>
          </a:p>
        </p:txBody>
      </p:sp>
      <p:sp>
        <p:nvSpPr>
          <p:cNvPr id="40" name="TextBox 39">
            <a:extLst>
              <a:ext uri="{FF2B5EF4-FFF2-40B4-BE49-F238E27FC236}">
                <a16:creationId xmlns:a16="http://schemas.microsoft.com/office/drawing/2014/main" id="{54762854-7E68-F849-A4CB-D030585F6DA3}"/>
              </a:ext>
            </a:extLst>
          </p:cNvPr>
          <p:cNvSpPr txBox="1"/>
          <p:nvPr/>
        </p:nvSpPr>
        <p:spPr>
          <a:xfrm>
            <a:off x="4851509" y="1911223"/>
            <a:ext cx="665812" cy="369332"/>
          </a:xfrm>
          <a:prstGeom prst="rect">
            <a:avLst/>
          </a:prstGeom>
          <a:noFill/>
        </p:spPr>
        <p:txBody>
          <a:bodyPr wrap="square" rtlCol="0">
            <a:spAutoFit/>
          </a:bodyPr>
          <a:lstStyle/>
          <a:p>
            <a:r>
              <a:rPr lang="en-US" altLang="zh-CN" dirty="0"/>
              <a:t>XX</a:t>
            </a:r>
            <a:endParaRPr lang="en-US" dirty="0"/>
          </a:p>
        </p:txBody>
      </p:sp>
      <p:sp>
        <p:nvSpPr>
          <p:cNvPr id="43" name="TextBox 42">
            <a:extLst>
              <a:ext uri="{FF2B5EF4-FFF2-40B4-BE49-F238E27FC236}">
                <a16:creationId xmlns:a16="http://schemas.microsoft.com/office/drawing/2014/main" id="{EC8ECE79-4FA6-9345-9230-35CB68628C76}"/>
              </a:ext>
            </a:extLst>
          </p:cNvPr>
          <p:cNvSpPr txBox="1"/>
          <p:nvPr/>
        </p:nvSpPr>
        <p:spPr>
          <a:xfrm>
            <a:off x="6995183" y="1400837"/>
            <a:ext cx="665812" cy="646331"/>
          </a:xfrm>
          <a:prstGeom prst="rect">
            <a:avLst/>
          </a:prstGeom>
          <a:noFill/>
        </p:spPr>
        <p:txBody>
          <a:bodyPr wrap="square" rtlCol="0">
            <a:spAutoFit/>
          </a:bodyPr>
          <a:lstStyle/>
          <a:p>
            <a:r>
              <a:rPr lang="en-US" altLang="zh-CN" dirty="0"/>
              <a:t>80</a:t>
            </a:r>
            <a:endParaRPr lang="en-US" dirty="0"/>
          </a:p>
          <a:p>
            <a:endParaRPr lang="en-US" dirty="0"/>
          </a:p>
        </p:txBody>
      </p:sp>
      <p:sp>
        <p:nvSpPr>
          <p:cNvPr id="44" name="TextBox 43">
            <a:extLst>
              <a:ext uri="{FF2B5EF4-FFF2-40B4-BE49-F238E27FC236}">
                <a16:creationId xmlns:a16="http://schemas.microsoft.com/office/drawing/2014/main" id="{32E140A9-7B93-5045-9995-D2228EFEFC95}"/>
              </a:ext>
            </a:extLst>
          </p:cNvPr>
          <p:cNvSpPr txBox="1"/>
          <p:nvPr/>
        </p:nvSpPr>
        <p:spPr>
          <a:xfrm>
            <a:off x="6993120" y="905719"/>
            <a:ext cx="665812" cy="458333"/>
          </a:xfrm>
          <a:prstGeom prst="rect">
            <a:avLst/>
          </a:prstGeom>
          <a:noFill/>
        </p:spPr>
        <p:txBody>
          <a:bodyPr wrap="square" rtlCol="0">
            <a:spAutoFit/>
          </a:bodyPr>
          <a:lstStyle/>
          <a:p>
            <a:r>
              <a:rPr lang="en-US" altLang="zh-CN" dirty="0"/>
              <a:t>XX</a:t>
            </a:r>
            <a:endParaRPr lang="en-US" dirty="0"/>
          </a:p>
        </p:txBody>
      </p:sp>
      <p:sp>
        <p:nvSpPr>
          <p:cNvPr id="45" name="TextBox 44">
            <a:extLst>
              <a:ext uri="{FF2B5EF4-FFF2-40B4-BE49-F238E27FC236}">
                <a16:creationId xmlns:a16="http://schemas.microsoft.com/office/drawing/2014/main" id="{0A678B43-C622-1C46-BBB7-7E3DEB289A15}"/>
              </a:ext>
            </a:extLst>
          </p:cNvPr>
          <p:cNvSpPr txBox="1"/>
          <p:nvPr/>
        </p:nvSpPr>
        <p:spPr>
          <a:xfrm>
            <a:off x="6984585" y="1889163"/>
            <a:ext cx="665812" cy="646331"/>
          </a:xfrm>
          <a:prstGeom prst="rect">
            <a:avLst/>
          </a:prstGeom>
          <a:noFill/>
        </p:spPr>
        <p:txBody>
          <a:bodyPr wrap="square" rtlCol="0">
            <a:spAutoFit/>
          </a:bodyPr>
          <a:lstStyle/>
          <a:p>
            <a:r>
              <a:rPr lang="en-US" altLang="zh-CN" dirty="0"/>
              <a:t>76</a:t>
            </a:r>
            <a:endParaRPr lang="en-US" dirty="0"/>
          </a:p>
          <a:p>
            <a:endParaRPr lang="en-US" dirty="0"/>
          </a:p>
        </p:txBody>
      </p:sp>
      <p:sp>
        <p:nvSpPr>
          <p:cNvPr id="46" name="TextBox 45">
            <a:extLst>
              <a:ext uri="{FF2B5EF4-FFF2-40B4-BE49-F238E27FC236}">
                <a16:creationId xmlns:a16="http://schemas.microsoft.com/office/drawing/2014/main" id="{19DF50A0-6D79-7749-94B3-6C6B81EB622B}"/>
              </a:ext>
            </a:extLst>
          </p:cNvPr>
          <p:cNvSpPr txBox="1"/>
          <p:nvPr/>
        </p:nvSpPr>
        <p:spPr>
          <a:xfrm>
            <a:off x="6983180" y="2368975"/>
            <a:ext cx="665812" cy="369332"/>
          </a:xfrm>
          <a:prstGeom prst="rect">
            <a:avLst/>
          </a:prstGeom>
          <a:noFill/>
        </p:spPr>
        <p:txBody>
          <a:bodyPr wrap="square" rtlCol="0">
            <a:spAutoFit/>
          </a:bodyPr>
          <a:lstStyle/>
          <a:p>
            <a:r>
              <a:rPr lang="en-US" altLang="zh-CN" dirty="0"/>
              <a:t>92</a:t>
            </a:r>
            <a:endParaRPr lang="en-US" dirty="0"/>
          </a:p>
        </p:txBody>
      </p:sp>
      <p:sp>
        <p:nvSpPr>
          <p:cNvPr id="47" name="TextBox 46">
            <a:extLst>
              <a:ext uri="{FF2B5EF4-FFF2-40B4-BE49-F238E27FC236}">
                <a16:creationId xmlns:a16="http://schemas.microsoft.com/office/drawing/2014/main" id="{5B7F8A45-2C1D-6448-A052-B9783F66AE73}"/>
              </a:ext>
            </a:extLst>
          </p:cNvPr>
          <p:cNvSpPr txBox="1"/>
          <p:nvPr/>
        </p:nvSpPr>
        <p:spPr>
          <a:xfrm>
            <a:off x="4841480" y="2371843"/>
            <a:ext cx="665812" cy="458333"/>
          </a:xfrm>
          <a:prstGeom prst="rect">
            <a:avLst/>
          </a:prstGeom>
          <a:noFill/>
        </p:spPr>
        <p:txBody>
          <a:bodyPr wrap="square" rtlCol="0">
            <a:spAutoFit/>
          </a:bodyPr>
          <a:lstStyle/>
          <a:p>
            <a:r>
              <a:rPr lang="en-US" altLang="zh-CN" dirty="0"/>
              <a:t>XX</a:t>
            </a:r>
            <a:endParaRPr lang="en-US" dirty="0"/>
          </a:p>
        </p:txBody>
      </p:sp>
      <p:sp>
        <p:nvSpPr>
          <p:cNvPr id="34" name="Content Placeholder 2">
            <a:extLst>
              <a:ext uri="{FF2B5EF4-FFF2-40B4-BE49-F238E27FC236}">
                <a16:creationId xmlns:a16="http://schemas.microsoft.com/office/drawing/2014/main" id="{FC970B26-E7B0-3849-8A6A-42927587D1C5}"/>
              </a:ext>
            </a:extLst>
          </p:cNvPr>
          <p:cNvSpPr txBox="1">
            <a:spLocks/>
          </p:cNvSpPr>
          <p:nvPr/>
        </p:nvSpPr>
        <p:spPr>
          <a:xfrm>
            <a:off x="-13854" y="-15792"/>
            <a:ext cx="12272030" cy="5791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Which</a:t>
            </a:r>
            <a:r>
              <a:rPr lang="zh-CN" altLang="en-US" dirty="0"/>
              <a:t> </a:t>
            </a:r>
            <a:r>
              <a:rPr lang="en-US" altLang="zh-CN" dirty="0"/>
              <a:t>side</a:t>
            </a:r>
            <a:r>
              <a:rPr lang="zh-CN" altLang="en-US" dirty="0"/>
              <a:t> </a:t>
            </a:r>
            <a:r>
              <a:rPr lang="en-US" altLang="zh-CN" dirty="0"/>
              <a:t>may</a:t>
            </a:r>
            <a:r>
              <a:rPr lang="zh-CN" altLang="en-US" dirty="0"/>
              <a:t> </a:t>
            </a:r>
            <a:r>
              <a:rPr lang="en-US" altLang="zh-CN" dirty="0"/>
              <a:t>get you</a:t>
            </a:r>
            <a:r>
              <a:rPr lang="zh-CN" altLang="en-US" dirty="0"/>
              <a:t> </a:t>
            </a:r>
            <a:r>
              <a:rPr lang="en-US" altLang="zh-CN" dirty="0"/>
              <a:t>more</a:t>
            </a:r>
            <a:r>
              <a:rPr lang="zh-CN" altLang="en-US" dirty="0"/>
              <a:t> </a:t>
            </a:r>
            <a:r>
              <a:rPr lang="en-US" altLang="zh-CN" dirty="0"/>
              <a:t>points</a:t>
            </a:r>
            <a:r>
              <a:rPr lang="zh-CN" altLang="en-US" dirty="0"/>
              <a:t> </a:t>
            </a:r>
            <a:r>
              <a:rPr lang="en-US" altLang="zh-CN" dirty="0"/>
              <a:t>in</a:t>
            </a:r>
            <a:r>
              <a:rPr lang="zh-CN" altLang="en-US" dirty="0"/>
              <a:t> </a:t>
            </a:r>
            <a:r>
              <a:rPr lang="en-US" altLang="zh-CN" dirty="0"/>
              <a:t>general?</a:t>
            </a:r>
            <a:r>
              <a:rPr lang="zh-CN" altLang="en-US" dirty="0"/>
              <a:t> </a:t>
            </a:r>
            <a:r>
              <a:rPr lang="en-US" altLang="zh-CN" dirty="0"/>
              <a:t>Please</a:t>
            </a:r>
            <a:r>
              <a:rPr lang="zh-CN" altLang="en-US" dirty="0"/>
              <a:t> </a:t>
            </a:r>
            <a:r>
              <a:rPr lang="en-US" altLang="zh-CN" dirty="0"/>
              <a:t>respond</a:t>
            </a:r>
            <a:r>
              <a:rPr lang="zh-CN" altLang="en-US" dirty="0"/>
              <a:t> </a:t>
            </a:r>
            <a:r>
              <a:rPr lang="en-US" altLang="zh-CN" dirty="0"/>
              <a:t>with</a:t>
            </a:r>
            <a:r>
              <a:rPr lang="zh-CN" altLang="en-US" dirty="0"/>
              <a:t> </a:t>
            </a:r>
            <a:r>
              <a:rPr lang="en-US" altLang="zh-CN" dirty="0"/>
              <a:t>your</a:t>
            </a:r>
            <a:r>
              <a:rPr lang="zh-CN" altLang="en-US" dirty="0"/>
              <a:t> </a:t>
            </a:r>
            <a:r>
              <a:rPr lang="en-US" altLang="zh-CN" dirty="0"/>
              <a:t>keyboard.</a:t>
            </a:r>
          </a:p>
          <a:p>
            <a:pPr marL="0" indent="0">
              <a:buNone/>
            </a:pPr>
            <a:endParaRPr lang="en-US" dirty="0"/>
          </a:p>
        </p:txBody>
      </p:sp>
    </p:spTree>
    <p:extLst>
      <p:ext uri="{BB962C8B-B14F-4D97-AF65-F5344CB8AC3E}">
        <p14:creationId xmlns:p14="http://schemas.microsoft.com/office/powerpoint/2010/main" val="2258483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494DFB6-D517-1F49-B358-522ADC44DBC7}"/>
              </a:ext>
            </a:extLst>
          </p:cNvPr>
          <p:cNvSpPr txBox="1">
            <a:spLocks/>
          </p:cNvSpPr>
          <p:nvPr/>
        </p:nvSpPr>
        <p:spPr>
          <a:xfrm>
            <a:off x="789449" y="275163"/>
            <a:ext cx="11482581" cy="5791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4" name="Picture 63" descr="Text&#10;&#10;Description automatically generated">
            <a:extLst>
              <a:ext uri="{FF2B5EF4-FFF2-40B4-BE49-F238E27FC236}">
                <a16:creationId xmlns:a16="http://schemas.microsoft.com/office/drawing/2014/main" id="{F70C9044-B854-4746-9256-03D6D62C7810}"/>
              </a:ext>
            </a:extLst>
          </p:cNvPr>
          <p:cNvPicPr>
            <a:picLocks noChangeAspect="1"/>
          </p:cNvPicPr>
          <p:nvPr/>
        </p:nvPicPr>
        <p:blipFill rotWithShape="1">
          <a:blip r:embed="rId3"/>
          <a:srcRect r="49320"/>
          <a:stretch/>
        </p:blipFill>
        <p:spPr>
          <a:xfrm>
            <a:off x="4626805" y="5802429"/>
            <a:ext cx="880487" cy="914400"/>
          </a:xfrm>
          <a:prstGeom prst="rect">
            <a:avLst/>
          </a:prstGeom>
        </p:spPr>
      </p:pic>
      <p:pic>
        <p:nvPicPr>
          <p:cNvPr id="65" name="Picture 64" descr="Text&#10;&#10;Description automatically generated">
            <a:extLst>
              <a:ext uri="{FF2B5EF4-FFF2-40B4-BE49-F238E27FC236}">
                <a16:creationId xmlns:a16="http://schemas.microsoft.com/office/drawing/2014/main" id="{C130ACCC-7DC5-2846-8870-0738B7428982}"/>
              </a:ext>
            </a:extLst>
          </p:cNvPr>
          <p:cNvPicPr>
            <a:picLocks noChangeAspect="1"/>
          </p:cNvPicPr>
          <p:nvPr/>
        </p:nvPicPr>
        <p:blipFill rotWithShape="1">
          <a:blip r:embed="rId3"/>
          <a:srcRect l="49320"/>
          <a:stretch/>
        </p:blipFill>
        <p:spPr>
          <a:xfrm>
            <a:off x="6771092" y="5802216"/>
            <a:ext cx="880487" cy="914400"/>
          </a:xfrm>
          <a:prstGeom prst="rect">
            <a:avLst/>
          </a:prstGeom>
        </p:spPr>
      </p:pic>
      <p:grpSp>
        <p:nvGrpSpPr>
          <p:cNvPr id="6" name="Group 5">
            <a:extLst>
              <a:ext uri="{FF2B5EF4-FFF2-40B4-BE49-F238E27FC236}">
                <a16:creationId xmlns:a16="http://schemas.microsoft.com/office/drawing/2014/main" id="{D8798807-4990-F648-B058-6BEBEF8F1BC6}"/>
              </a:ext>
            </a:extLst>
          </p:cNvPr>
          <p:cNvGrpSpPr/>
          <p:nvPr/>
        </p:nvGrpSpPr>
        <p:grpSpPr>
          <a:xfrm>
            <a:off x="4169430" y="716749"/>
            <a:ext cx="3994866" cy="5106376"/>
            <a:chOff x="995680" y="1157322"/>
            <a:chExt cx="2926080" cy="4114800"/>
          </a:xfrm>
        </p:grpSpPr>
        <p:grpSp>
          <p:nvGrpSpPr>
            <p:cNvPr id="37" name="Group 36">
              <a:extLst>
                <a:ext uri="{FF2B5EF4-FFF2-40B4-BE49-F238E27FC236}">
                  <a16:creationId xmlns:a16="http://schemas.microsoft.com/office/drawing/2014/main" id="{6C42542A-547B-1A4A-BCD6-13528188B24A}"/>
                </a:ext>
              </a:extLst>
            </p:cNvPr>
            <p:cNvGrpSpPr/>
            <p:nvPr/>
          </p:nvGrpSpPr>
          <p:grpSpPr>
            <a:xfrm>
              <a:off x="995680" y="1157322"/>
              <a:ext cx="2926080" cy="4114800"/>
              <a:chOff x="995680" y="1157322"/>
              <a:chExt cx="2926080" cy="4114800"/>
            </a:xfrm>
          </p:grpSpPr>
          <p:pic>
            <p:nvPicPr>
              <p:cNvPr id="8" name="Picture 7">
                <a:extLst>
                  <a:ext uri="{FF2B5EF4-FFF2-40B4-BE49-F238E27FC236}">
                    <a16:creationId xmlns:a16="http://schemas.microsoft.com/office/drawing/2014/main" id="{D19704FD-325A-0E45-B8D3-FBDD8E244E79}"/>
                  </a:ext>
                </a:extLst>
              </p:cNvPr>
              <p:cNvPicPr>
                <a:picLocks noChangeAspect="1"/>
              </p:cNvPicPr>
              <p:nvPr/>
            </p:nvPicPr>
            <p:blipFill rotWithShape="1">
              <a:blip r:embed="rId4"/>
              <a:srcRect l="40356" t="27770" r="40111" b="23399"/>
              <a:stretch/>
            </p:blipFill>
            <p:spPr>
              <a:xfrm>
                <a:off x="995680" y="1157322"/>
                <a:ext cx="2926080" cy="4114800"/>
              </a:xfrm>
              <a:prstGeom prst="rect">
                <a:avLst/>
              </a:prstGeom>
            </p:spPr>
          </p:pic>
          <p:sp>
            <p:nvSpPr>
              <p:cNvPr id="11" name="Rectangle 10">
                <a:extLst>
                  <a:ext uri="{FF2B5EF4-FFF2-40B4-BE49-F238E27FC236}">
                    <a16:creationId xmlns:a16="http://schemas.microsoft.com/office/drawing/2014/main" id="{F60425C2-226D-2E49-800A-A042D0A6412C}"/>
                  </a:ext>
                </a:extLst>
              </p:cNvPr>
              <p:cNvSpPr/>
              <p:nvPr/>
            </p:nvSpPr>
            <p:spPr>
              <a:xfrm>
                <a:off x="1506931" y="1331366"/>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8C4B8-E89F-9946-9065-BE63048DF79C}"/>
                  </a:ext>
                </a:extLst>
              </p:cNvPr>
              <p:cNvSpPr/>
              <p:nvPr/>
            </p:nvSpPr>
            <p:spPr>
              <a:xfrm>
                <a:off x="1506930" y="171267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BC7E93-4BA6-6B4D-AF1E-F0C04852CA67}"/>
                  </a:ext>
                </a:extLst>
              </p:cNvPr>
              <p:cNvSpPr/>
              <p:nvPr/>
            </p:nvSpPr>
            <p:spPr>
              <a:xfrm>
                <a:off x="1525989" y="2132380"/>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1A8AF-C0AE-934C-A00F-A44CBD24286E}"/>
                  </a:ext>
                </a:extLst>
              </p:cNvPr>
              <p:cNvSpPr/>
              <p:nvPr/>
            </p:nvSpPr>
            <p:spPr>
              <a:xfrm>
                <a:off x="1502053" y="2513688"/>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03CFD8-1E5E-EC4F-A65B-4412708D6F4F}"/>
                  </a:ext>
                </a:extLst>
              </p:cNvPr>
              <p:cNvSpPr/>
              <p:nvPr/>
            </p:nvSpPr>
            <p:spPr>
              <a:xfrm>
                <a:off x="3069976" y="249281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6497E8-6918-BC47-88D4-18487B717E55}"/>
                  </a:ext>
                </a:extLst>
              </p:cNvPr>
              <p:cNvSpPr/>
              <p:nvPr/>
            </p:nvSpPr>
            <p:spPr>
              <a:xfrm>
                <a:off x="3090925" y="171267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C3B56-C2EE-7B42-9EAB-F129D4AE5C43}"/>
                  </a:ext>
                </a:extLst>
              </p:cNvPr>
              <p:cNvSpPr/>
              <p:nvPr/>
            </p:nvSpPr>
            <p:spPr>
              <a:xfrm>
                <a:off x="3055162" y="2107848"/>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1B4DF0-2A93-234B-8441-610FA076E736}"/>
                  </a:ext>
                </a:extLst>
              </p:cNvPr>
              <p:cNvSpPr/>
              <p:nvPr/>
            </p:nvSpPr>
            <p:spPr>
              <a:xfrm>
                <a:off x="3093110" y="1324051"/>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4DCD31F9-9135-114F-AA2B-531431A8A1CF}"/>
                </a:ext>
              </a:extLst>
            </p:cNvPr>
            <p:cNvSpPr txBox="1"/>
            <p:nvPr/>
          </p:nvSpPr>
          <p:spPr>
            <a:xfrm>
              <a:off x="1498492" y="1314899"/>
              <a:ext cx="487681" cy="369332"/>
            </a:xfrm>
            <a:prstGeom prst="rect">
              <a:avLst/>
            </a:prstGeom>
            <a:noFill/>
          </p:spPr>
          <p:txBody>
            <a:bodyPr wrap="square" rtlCol="0">
              <a:spAutoFit/>
            </a:bodyPr>
            <a:lstStyle/>
            <a:p>
              <a:r>
                <a:rPr lang="en-US" altLang="zh-CN" dirty="0"/>
                <a:t>50</a:t>
              </a:r>
              <a:endParaRPr lang="en-US" dirty="0"/>
            </a:p>
          </p:txBody>
        </p:sp>
        <p:sp>
          <p:nvSpPr>
            <p:cNvPr id="39" name="TextBox 38">
              <a:extLst>
                <a:ext uri="{FF2B5EF4-FFF2-40B4-BE49-F238E27FC236}">
                  <a16:creationId xmlns:a16="http://schemas.microsoft.com/office/drawing/2014/main" id="{35A1DE03-1B39-0F4E-8911-4DCC795B04CD}"/>
                </a:ext>
              </a:extLst>
            </p:cNvPr>
            <p:cNvSpPr txBox="1"/>
            <p:nvPr/>
          </p:nvSpPr>
          <p:spPr>
            <a:xfrm>
              <a:off x="1495278" y="1708571"/>
              <a:ext cx="487681" cy="369332"/>
            </a:xfrm>
            <a:prstGeom prst="rect">
              <a:avLst/>
            </a:prstGeom>
            <a:noFill/>
          </p:spPr>
          <p:txBody>
            <a:bodyPr wrap="square" rtlCol="0">
              <a:spAutoFit/>
            </a:bodyPr>
            <a:lstStyle/>
            <a:p>
              <a:r>
                <a:rPr lang="en-US" altLang="zh-CN" dirty="0"/>
                <a:t>XX</a:t>
              </a:r>
              <a:endParaRPr lang="en-US" dirty="0"/>
            </a:p>
          </p:txBody>
        </p:sp>
        <p:sp>
          <p:nvSpPr>
            <p:cNvPr id="40" name="TextBox 39">
              <a:extLst>
                <a:ext uri="{FF2B5EF4-FFF2-40B4-BE49-F238E27FC236}">
                  <a16:creationId xmlns:a16="http://schemas.microsoft.com/office/drawing/2014/main" id="{54762854-7E68-F849-A4CB-D030585F6DA3}"/>
                </a:ext>
              </a:extLst>
            </p:cNvPr>
            <p:cNvSpPr txBox="1"/>
            <p:nvPr/>
          </p:nvSpPr>
          <p:spPr>
            <a:xfrm>
              <a:off x="1495276" y="2119848"/>
              <a:ext cx="487681" cy="369332"/>
            </a:xfrm>
            <a:prstGeom prst="rect">
              <a:avLst/>
            </a:prstGeom>
            <a:noFill/>
          </p:spPr>
          <p:txBody>
            <a:bodyPr wrap="square" rtlCol="0">
              <a:spAutoFit/>
            </a:bodyPr>
            <a:lstStyle/>
            <a:p>
              <a:r>
                <a:rPr lang="en-US" altLang="zh-CN" dirty="0"/>
                <a:t>XX</a:t>
              </a:r>
              <a:endParaRPr lang="en-US" dirty="0"/>
            </a:p>
          </p:txBody>
        </p:sp>
        <p:sp>
          <p:nvSpPr>
            <p:cNvPr id="43" name="TextBox 42">
              <a:extLst>
                <a:ext uri="{FF2B5EF4-FFF2-40B4-BE49-F238E27FC236}">
                  <a16:creationId xmlns:a16="http://schemas.microsoft.com/office/drawing/2014/main" id="{EC8ECE79-4FA6-9345-9230-35CB68628C76}"/>
                </a:ext>
              </a:extLst>
            </p:cNvPr>
            <p:cNvSpPr txBox="1"/>
            <p:nvPr/>
          </p:nvSpPr>
          <p:spPr>
            <a:xfrm>
              <a:off x="3065431" y="1708571"/>
              <a:ext cx="487681" cy="369332"/>
            </a:xfrm>
            <a:prstGeom prst="rect">
              <a:avLst/>
            </a:prstGeom>
            <a:noFill/>
          </p:spPr>
          <p:txBody>
            <a:bodyPr wrap="square" rtlCol="0">
              <a:spAutoFit/>
            </a:bodyPr>
            <a:lstStyle/>
            <a:p>
              <a:r>
                <a:rPr lang="en-US" altLang="zh-CN" dirty="0"/>
                <a:t>80</a:t>
              </a:r>
              <a:endParaRPr lang="en-US" dirty="0"/>
            </a:p>
          </p:txBody>
        </p:sp>
        <p:sp>
          <p:nvSpPr>
            <p:cNvPr id="44" name="TextBox 43">
              <a:extLst>
                <a:ext uri="{FF2B5EF4-FFF2-40B4-BE49-F238E27FC236}">
                  <a16:creationId xmlns:a16="http://schemas.microsoft.com/office/drawing/2014/main" id="{32E140A9-7B93-5045-9995-D2228EFEFC95}"/>
                </a:ext>
              </a:extLst>
            </p:cNvPr>
            <p:cNvSpPr txBox="1"/>
            <p:nvPr/>
          </p:nvSpPr>
          <p:spPr>
            <a:xfrm>
              <a:off x="3063920" y="1309597"/>
              <a:ext cx="487681" cy="369332"/>
            </a:xfrm>
            <a:prstGeom prst="rect">
              <a:avLst/>
            </a:prstGeom>
            <a:noFill/>
          </p:spPr>
          <p:txBody>
            <a:bodyPr wrap="square" rtlCol="0">
              <a:spAutoFit/>
            </a:bodyPr>
            <a:lstStyle/>
            <a:p>
              <a:r>
                <a:rPr lang="en-US" altLang="zh-CN" dirty="0"/>
                <a:t>XX</a:t>
              </a:r>
              <a:endParaRPr lang="en-US" dirty="0"/>
            </a:p>
          </p:txBody>
        </p:sp>
        <p:sp>
          <p:nvSpPr>
            <p:cNvPr id="45" name="TextBox 44">
              <a:extLst>
                <a:ext uri="{FF2B5EF4-FFF2-40B4-BE49-F238E27FC236}">
                  <a16:creationId xmlns:a16="http://schemas.microsoft.com/office/drawing/2014/main" id="{0A678B43-C622-1C46-BBB7-7E3DEB289A15}"/>
                </a:ext>
              </a:extLst>
            </p:cNvPr>
            <p:cNvSpPr txBox="1"/>
            <p:nvPr/>
          </p:nvSpPr>
          <p:spPr>
            <a:xfrm>
              <a:off x="3057669" y="2102072"/>
              <a:ext cx="487681" cy="369332"/>
            </a:xfrm>
            <a:prstGeom prst="rect">
              <a:avLst/>
            </a:prstGeom>
            <a:noFill/>
          </p:spPr>
          <p:txBody>
            <a:bodyPr wrap="square" rtlCol="0">
              <a:spAutoFit/>
            </a:bodyPr>
            <a:lstStyle/>
            <a:p>
              <a:r>
                <a:rPr lang="en-US" altLang="zh-CN" dirty="0"/>
                <a:t>76</a:t>
              </a:r>
              <a:endParaRPr lang="en-US" dirty="0"/>
            </a:p>
          </p:txBody>
        </p:sp>
        <p:sp>
          <p:nvSpPr>
            <p:cNvPr id="46" name="TextBox 45">
              <a:extLst>
                <a:ext uri="{FF2B5EF4-FFF2-40B4-BE49-F238E27FC236}">
                  <a16:creationId xmlns:a16="http://schemas.microsoft.com/office/drawing/2014/main" id="{19DF50A0-6D79-7749-94B3-6C6B81EB622B}"/>
                </a:ext>
              </a:extLst>
            </p:cNvPr>
            <p:cNvSpPr txBox="1"/>
            <p:nvPr/>
          </p:nvSpPr>
          <p:spPr>
            <a:xfrm>
              <a:off x="3056640" y="2488712"/>
              <a:ext cx="487681" cy="369332"/>
            </a:xfrm>
            <a:prstGeom prst="rect">
              <a:avLst/>
            </a:prstGeom>
            <a:noFill/>
          </p:spPr>
          <p:txBody>
            <a:bodyPr wrap="square" rtlCol="0">
              <a:spAutoFit/>
            </a:bodyPr>
            <a:lstStyle/>
            <a:p>
              <a:r>
                <a:rPr lang="en-US" altLang="zh-CN" dirty="0"/>
                <a:t>92</a:t>
              </a:r>
              <a:endParaRPr lang="en-US" dirty="0"/>
            </a:p>
          </p:txBody>
        </p:sp>
        <p:sp>
          <p:nvSpPr>
            <p:cNvPr id="47" name="TextBox 46">
              <a:extLst>
                <a:ext uri="{FF2B5EF4-FFF2-40B4-BE49-F238E27FC236}">
                  <a16:creationId xmlns:a16="http://schemas.microsoft.com/office/drawing/2014/main" id="{5B7F8A45-2C1D-6448-A052-B9783F66AE73}"/>
                </a:ext>
              </a:extLst>
            </p:cNvPr>
            <p:cNvSpPr txBox="1"/>
            <p:nvPr/>
          </p:nvSpPr>
          <p:spPr>
            <a:xfrm>
              <a:off x="1487930" y="2491023"/>
              <a:ext cx="487681" cy="369332"/>
            </a:xfrm>
            <a:prstGeom prst="rect">
              <a:avLst/>
            </a:prstGeom>
            <a:noFill/>
          </p:spPr>
          <p:txBody>
            <a:bodyPr wrap="square" rtlCol="0">
              <a:spAutoFit/>
            </a:bodyPr>
            <a:lstStyle/>
            <a:p>
              <a:r>
                <a:rPr lang="en-US" altLang="zh-CN" dirty="0"/>
                <a:t>XX</a:t>
              </a:r>
              <a:endParaRPr lang="en-US" dirty="0"/>
            </a:p>
          </p:txBody>
        </p:sp>
      </p:grpSp>
      <p:grpSp>
        <p:nvGrpSpPr>
          <p:cNvPr id="28" name="Group 27">
            <a:extLst>
              <a:ext uri="{FF2B5EF4-FFF2-40B4-BE49-F238E27FC236}">
                <a16:creationId xmlns:a16="http://schemas.microsoft.com/office/drawing/2014/main" id="{629709F2-97C3-FF4C-88C3-7ABAE395F58F}"/>
              </a:ext>
            </a:extLst>
          </p:cNvPr>
          <p:cNvGrpSpPr/>
          <p:nvPr/>
        </p:nvGrpSpPr>
        <p:grpSpPr>
          <a:xfrm>
            <a:off x="7613324" y="1962830"/>
            <a:ext cx="4551993" cy="1103888"/>
            <a:chOff x="7618686" y="2553998"/>
            <a:chExt cx="4551993" cy="1103888"/>
          </a:xfrm>
        </p:grpSpPr>
        <p:pic>
          <p:nvPicPr>
            <p:cNvPr id="26" name="Graphic 25" descr="Line arrow: Straight outline">
              <a:extLst>
                <a:ext uri="{FF2B5EF4-FFF2-40B4-BE49-F238E27FC236}">
                  <a16:creationId xmlns:a16="http://schemas.microsoft.com/office/drawing/2014/main" id="{64CF2612-067F-CB4E-B1D7-6CA596F7F3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18686" y="2743486"/>
              <a:ext cx="914400" cy="914400"/>
            </a:xfrm>
            <a:prstGeom prst="rect">
              <a:avLst/>
            </a:prstGeom>
          </p:spPr>
        </p:pic>
        <p:sp>
          <p:nvSpPr>
            <p:cNvPr id="27" name="TextBox 26">
              <a:extLst>
                <a:ext uri="{FF2B5EF4-FFF2-40B4-BE49-F238E27FC236}">
                  <a16:creationId xmlns:a16="http://schemas.microsoft.com/office/drawing/2014/main" id="{7983BD89-B412-8F4A-8D25-5F521CB9FCE2}"/>
                </a:ext>
              </a:extLst>
            </p:cNvPr>
            <p:cNvSpPr txBox="1"/>
            <p:nvPr/>
          </p:nvSpPr>
          <p:spPr>
            <a:xfrm>
              <a:off x="7648992" y="2553998"/>
              <a:ext cx="4521687" cy="461665"/>
            </a:xfrm>
            <a:prstGeom prst="rect">
              <a:avLst/>
            </a:prstGeom>
            <a:noFill/>
          </p:spPr>
          <p:txBody>
            <a:bodyPr wrap="none" rtlCol="0">
              <a:spAutoFit/>
            </a:bodyPr>
            <a:lstStyle/>
            <a:p>
              <a:r>
                <a:rPr lang="en-US" altLang="zh-CN" sz="2400" dirty="0">
                  <a:solidFill>
                    <a:srgbClr val="FF0000"/>
                  </a:solidFill>
                </a:rPr>
                <a:t>This</a:t>
              </a:r>
              <a:r>
                <a:rPr lang="zh-CN" altLang="en-US" sz="2400" dirty="0">
                  <a:solidFill>
                    <a:srgbClr val="FF0000"/>
                  </a:solidFill>
                </a:rPr>
                <a:t> </a:t>
              </a:r>
              <a:r>
                <a:rPr lang="en-US" altLang="zh-CN" sz="2400" dirty="0">
                  <a:solidFill>
                    <a:srgbClr val="FF0000"/>
                  </a:solidFill>
                </a:rPr>
                <a:t>side</a:t>
              </a:r>
              <a:r>
                <a:rPr lang="zh-CN" altLang="en-US" sz="2400" dirty="0">
                  <a:solidFill>
                    <a:srgbClr val="FF0000"/>
                  </a:solidFill>
                </a:rPr>
                <a:t> </a:t>
              </a:r>
              <a:r>
                <a:rPr lang="en-US" altLang="zh-CN" sz="2400" dirty="0">
                  <a:solidFill>
                    <a:srgbClr val="FF0000"/>
                  </a:solidFill>
                </a:rPr>
                <a:t>will</a:t>
              </a:r>
              <a:r>
                <a:rPr lang="zh-CN" altLang="en-US" sz="2400" dirty="0">
                  <a:solidFill>
                    <a:srgbClr val="FF0000"/>
                  </a:solidFill>
                </a:rPr>
                <a:t> </a:t>
              </a:r>
              <a:r>
                <a:rPr lang="en-US" altLang="zh-CN" sz="2400" dirty="0">
                  <a:solidFill>
                    <a:srgbClr val="FF0000"/>
                  </a:solidFill>
                </a:rPr>
                <a:t>give</a:t>
              </a:r>
              <a:r>
                <a:rPr lang="zh-CN" altLang="en-US" sz="2400" dirty="0">
                  <a:solidFill>
                    <a:srgbClr val="FF0000"/>
                  </a:solidFill>
                </a:rPr>
                <a:t> </a:t>
              </a:r>
              <a:r>
                <a:rPr lang="en-US" altLang="zh-CN" sz="2400" dirty="0">
                  <a:solidFill>
                    <a:srgbClr val="FF0000"/>
                  </a:solidFill>
                </a:rPr>
                <a:t>you</a:t>
              </a:r>
              <a:r>
                <a:rPr lang="zh-CN" altLang="en-US" sz="2400" dirty="0">
                  <a:solidFill>
                    <a:srgbClr val="FF0000"/>
                  </a:solidFill>
                </a:rPr>
                <a:t> </a:t>
              </a:r>
              <a:r>
                <a:rPr lang="en-US" altLang="zh-CN" sz="2400" dirty="0">
                  <a:solidFill>
                    <a:srgbClr val="FF0000"/>
                  </a:solidFill>
                </a:rPr>
                <a:t>more</a:t>
              </a:r>
              <a:r>
                <a:rPr lang="zh-CN" altLang="en-US" sz="2400" dirty="0">
                  <a:solidFill>
                    <a:srgbClr val="FF0000"/>
                  </a:solidFill>
                </a:rPr>
                <a:t> </a:t>
              </a:r>
              <a:r>
                <a:rPr lang="en-US" altLang="zh-CN" sz="2400" dirty="0">
                  <a:solidFill>
                    <a:srgbClr val="FF0000"/>
                  </a:solidFill>
                </a:rPr>
                <a:t>points.</a:t>
              </a:r>
              <a:endParaRPr lang="en-US" sz="2400" dirty="0">
                <a:solidFill>
                  <a:srgbClr val="FF0000"/>
                </a:solidFill>
              </a:endParaRPr>
            </a:p>
          </p:txBody>
        </p:sp>
      </p:grpSp>
    </p:spTree>
    <p:extLst>
      <p:ext uri="{BB962C8B-B14F-4D97-AF65-F5344CB8AC3E}">
        <p14:creationId xmlns:p14="http://schemas.microsoft.com/office/powerpoint/2010/main" val="1352059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descr="Text&#10;&#10;Description automatically generated">
            <a:extLst>
              <a:ext uri="{FF2B5EF4-FFF2-40B4-BE49-F238E27FC236}">
                <a16:creationId xmlns:a16="http://schemas.microsoft.com/office/drawing/2014/main" id="{F70C9044-B854-4746-9256-03D6D62C7810}"/>
              </a:ext>
            </a:extLst>
          </p:cNvPr>
          <p:cNvPicPr>
            <a:picLocks noChangeAspect="1"/>
          </p:cNvPicPr>
          <p:nvPr/>
        </p:nvPicPr>
        <p:blipFill rotWithShape="1">
          <a:blip r:embed="rId3"/>
          <a:srcRect r="49320"/>
          <a:stretch/>
        </p:blipFill>
        <p:spPr>
          <a:xfrm>
            <a:off x="4626805" y="5802429"/>
            <a:ext cx="880487" cy="914400"/>
          </a:xfrm>
          <a:prstGeom prst="rect">
            <a:avLst/>
          </a:prstGeom>
        </p:spPr>
      </p:pic>
      <p:pic>
        <p:nvPicPr>
          <p:cNvPr id="65" name="Picture 64" descr="Text&#10;&#10;Description automatically generated">
            <a:extLst>
              <a:ext uri="{FF2B5EF4-FFF2-40B4-BE49-F238E27FC236}">
                <a16:creationId xmlns:a16="http://schemas.microsoft.com/office/drawing/2014/main" id="{C130ACCC-7DC5-2846-8870-0738B7428982}"/>
              </a:ext>
            </a:extLst>
          </p:cNvPr>
          <p:cNvPicPr>
            <a:picLocks noChangeAspect="1"/>
          </p:cNvPicPr>
          <p:nvPr/>
        </p:nvPicPr>
        <p:blipFill rotWithShape="1">
          <a:blip r:embed="rId3"/>
          <a:srcRect l="49320"/>
          <a:stretch/>
        </p:blipFill>
        <p:spPr>
          <a:xfrm>
            <a:off x="6771092" y="5802216"/>
            <a:ext cx="880487" cy="914400"/>
          </a:xfrm>
          <a:prstGeom prst="rect">
            <a:avLst/>
          </a:prstGeom>
        </p:spPr>
      </p:pic>
      <p:grpSp>
        <p:nvGrpSpPr>
          <p:cNvPr id="6" name="Group 5">
            <a:extLst>
              <a:ext uri="{FF2B5EF4-FFF2-40B4-BE49-F238E27FC236}">
                <a16:creationId xmlns:a16="http://schemas.microsoft.com/office/drawing/2014/main" id="{D8798807-4990-F648-B058-6BEBEF8F1BC6}"/>
              </a:ext>
            </a:extLst>
          </p:cNvPr>
          <p:cNvGrpSpPr/>
          <p:nvPr/>
        </p:nvGrpSpPr>
        <p:grpSpPr>
          <a:xfrm>
            <a:off x="4169430" y="716749"/>
            <a:ext cx="3994866" cy="5106376"/>
            <a:chOff x="995680" y="1157322"/>
            <a:chExt cx="2926080" cy="4114800"/>
          </a:xfrm>
        </p:grpSpPr>
        <p:grpSp>
          <p:nvGrpSpPr>
            <p:cNvPr id="37" name="Group 36">
              <a:extLst>
                <a:ext uri="{FF2B5EF4-FFF2-40B4-BE49-F238E27FC236}">
                  <a16:creationId xmlns:a16="http://schemas.microsoft.com/office/drawing/2014/main" id="{6C42542A-547B-1A4A-BCD6-13528188B24A}"/>
                </a:ext>
              </a:extLst>
            </p:cNvPr>
            <p:cNvGrpSpPr/>
            <p:nvPr/>
          </p:nvGrpSpPr>
          <p:grpSpPr>
            <a:xfrm>
              <a:off x="995680" y="1157322"/>
              <a:ext cx="2926080" cy="4114800"/>
              <a:chOff x="995680" y="1157322"/>
              <a:chExt cx="2926080" cy="4114800"/>
            </a:xfrm>
          </p:grpSpPr>
          <p:pic>
            <p:nvPicPr>
              <p:cNvPr id="8" name="Picture 7">
                <a:extLst>
                  <a:ext uri="{FF2B5EF4-FFF2-40B4-BE49-F238E27FC236}">
                    <a16:creationId xmlns:a16="http://schemas.microsoft.com/office/drawing/2014/main" id="{D19704FD-325A-0E45-B8D3-FBDD8E244E79}"/>
                  </a:ext>
                </a:extLst>
              </p:cNvPr>
              <p:cNvPicPr>
                <a:picLocks noChangeAspect="1"/>
              </p:cNvPicPr>
              <p:nvPr/>
            </p:nvPicPr>
            <p:blipFill rotWithShape="1">
              <a:blip r:embed="rId4"/>
              <a:srcRect l="40356" t="27770" r="40111" b="23399"/>
              <a:stretch/>
            </p:blipFill>
            <p:spPr>
              <a:xfrm>
                <a:off x="995680" y="1157322"/>
                <a:ext cx="2926080" cy="4114800"/>
              </a:xfrm>
              <a:prstGeom prst="rect">
                <a:avLst/>
              </a:prstGeom>
            </p:spPr>
          </p:pic>
          <p:sp>
            <p:nvSpPr>
              <p:cNvPr id="11" name="Rectangle 10">
                <a:extLst>
                  <a:ext uri="{FF2B5EF4-FFF2-40B4-BE49-F238E27FC236}">
                    <a16:creationId xmlns:a16="http://schemas.microsoft.com/office/drawing/2014/main" id="{F60425C2-226D-2E49-800A-A042D0A6412C}"/>
                  </a:ext>
                </a:extLst>
              </p:cNvPr>
              <p:cNvSpPr/>
              <p:nvPr/>
            </p:nvSpPr>
            <p:spPr>
              <a:xfrm>
                <a:off x="1506931" y="1331366"/>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8C4B8-E89F-9946-9065-BE63048DF79C}"/>
                  </a:ext>
                </a:extLst>
              </p:cNvPr>
              <p:cNvSpPr/>
              <p:nvPr/>
            </p:nvSpPr>
            <p:spPr>
              <a:xfrm>
                <a:off x="1506930" y="171267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BC7E93-4BA6-6B4D-AF1E-F0C04852CA67}"/>
                  </a:ext>
                </a:extLst>
              </p:cNvPr>
              <p:cNvSpPr/>
              <p:nvPr/>
            </p:nvSpPr>
            <p:spPr>
              <a:xfrm>
                <a:off x="1525989" y="2132380"/>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1A8AF-C0AE-934C-A00F-A44CBD24286E}"/>
                  </a:ext>
                </a:extLst>
              </p:cNvPr>
              <p:cNvSpPr/>
              <p:nvPr/>
            </p:nvSpPr>
            <p:spPr>
              <a:xfrm>
                <a:off x="1502053" y="2513688"/>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03CFD8-1E5E-EC4F-A65B-4412708D6F4F}"/>
                  </a:ext>
                </a:extLst>
              </p:cNvPr>
              <p:cNvSpPr/>
              <p:nvPr/>
            </p:nvSpPr>
            <p:spPr>
              <a:xfrm>
                <a:off x="3069976" y="249281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6497E8-6918-BC47-88D4-18487B717E55}"/>
                  </a:ext>
                </a:extLst>
              </p:cNvPr>
              <p:cNvSpPr/>
              <p:nvPr/>
            </p:nvSpPr>
            <p:spPr>
              <a:xfrm>
                <a:off x="3090925" y="171267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C3B56-C2EE-7B42-9EAB-F129D4AE5C43}"/>
                  </a:ext>
                </a:extLst>
              </p:cNvPr>
              <p:cNvSpPr/>
              <p:nvPr/>
            </p:nvSpPr>
            <p:spPr>
              <a:xfrm>
                <a:off x="3055162" y="2107848"/>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1B4DF0-2A93-234B-8441-610FA076E736}"/>
                  </a:ext>
                </a:extLst>
              </p:cNvPr>
              <p:cNvSpPr/>
              <p:nvPr/>
            </p:nvSpPr>
            <p:spPr>
              <a:xfrm>
                <a:off x="3093110" y="1324051"/>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4DCD31F9-9135-114F-AA2B-531431A8A1CF}"/>
                </a:ext>
              </a:extLst>
            </p:cNvPr>
            <p:cNvSpPr txBox="1"/>
            <p:nvPr/>
          </p:nvSpPr>
          <p:spPr>
            <a:xfrm>
              <a:off x="1498492" y="1314899"/>
              <a:ext cx="487681" cy="297614"/>
            </a:xfrm>
            <a:prstGeom prst="rect">
              <a:avLst/>
            </a:prstGeom>
            <a:noFill/>
          </p:spPr>
          <p:txBody>
            <a:bodyPr wrap="square" rtlCol="0">
              <a:spAutoFit/>
            </a:bodyPr>
            <a:lstStyle/>
            <a:p>
              <a:r>
                <a:rPr lang="en-US" altLang="zh-CN" dirty="0"/>
                <a:t>25</a:t>
              </a:r>
              <a:endParaRPr lang="en-US" dirty="0"/>
            </a:p>
          </p:txBody>
        </p:sp>
        <p:sp>
          <p:nvSpPr>
            <p:cNvPr id="39" name="TextBox 38">
              <a:extLst>
                <a:ext uri="{FF2B5EF4-FFF2-40B4-BE49-F238E27FC236}">
                  <a16:creationId xmlns:a16="http://schemas.microsoft.com/office/drawing/2014/main" id="{35A1DE03-1B39-0F4E-8911-4DCC795B04CD}"/>
                </a:ext>
              </a:extLst>
            </p:cNvPr>
            <p:cNvSpPr txBox="1"/>
            <p:nvPr/>
          </p:nvSpPr>
          <p:spPr>
            <a:xfrm>
              <a:off x="1495278" y="1708571"/>
              <a:ext cx="487681" cy="297614"/>
            </a:xfrm>
            <a:prstGeom prst="rect">
              <a:avLst/>
            </a:prstGeom>
            <a:noFill/>
          </p:spPr>
          <p:txBody>
            <a:bodyPr wrap="square" rtlCol="0">
              <a:spAutoFit/>
            </a:bodyPr>
            <a:lstStyle/>
            <a:p>
              <a:r>
                <a:rPr lang="en-US" altLang="zh-CN" dirty="0"/>
                <a:t>23</a:t>
              </a:r>
              <a:endParaRPr lang="en-US" dirty="0"/>
            </a:p>
          </p:txBody>
        </p:sp>
        <p:sp>
          <p:nvSpPr>
            <p:cNvPr id="40" name="TextBox 39">
              <a:extLst>
                <a:ext uri="{FF2B5EF4-FFF2-40B4-BE49-F238E27FC236}">
                  <a16:creationId xmlns:a16="http://schemas.microsoft.com/office/drawing/2014/main" id="{54762854-7E68-F849-A4CB-D030585F6DA3}"/>
                </a:ext>
              </a:extLst>
            </p:cNvPr>
            <p:cNvSpPr txBox="1"/>
            <p:nvPr/>
          </p:nvSpPr>
          <p:spPr>
            <a:xfrm>
              <a:off x="1495276" y="2119848"/>
              <a:ext cx="487681" cy="297614"/>
            </a:xfrm>
            <a:prstGeom prst="rect">
              <a:avLst/>
            </a:prstGeom>
            <a:noFill/>
          </p:spPr>
          <p:txBody>
            <a:bodyPr wrap="square" rtlCol="0">
              <a:spAutoFit/>
            </a:bodyPr>
            <a:lstStyle/>
            <a:p>
              <a:r>
                <a:rPr lang="en-US" altLang="zh-CN" dirty="0"/>
                <a:t>26</a:t>
              </a:r>
              <a:endParaRPr lang="en-US" dirty="0"/>
            </a:p>
          </p:txBody>
        </p:sp>
        <p:sp>
          <p:nvSpPr>
            <p:cNvPr id="43" name="TextBox 42">
              <a:extLst>
                <a:ext uri="{FF2B5EF4-FFF2-40B4-BE49-F238E27FC236}">
                  <a16:creationId xmlns:a16="http://schemas.microsoft.com/office/drawing/2014/main" id="{EC8ECE79-4FA6-9345-9230-35CB68628C76}"/>
                </a:ext>
              </a:extLst>
            </p:cNvPr>
            <p:cNvSpPr txBox="1"/>
            <p:nvPr/>
          </p:nvSpPr>
          <p:spPr>
            <a:xfrm>
              <a:off x="3065431" y="1708571"/>
              <a:ext cx="487681" cy="520824"/>
            </a:xfrm>
            <a:prstGeom prst="rect">
              <a:avLst/>
            </a:prstGeom>
            <a:noFill/>
          </p:spPr>
          <p:txBody>
            <a:bodyPr wrap="square" rtlCol="0">
              <a:spAutoFit/>
            </a:bodyPr>
            <a:lstStyle/>
            <a:p>
              <a:r>
                <a:rPr lang="en-US" altLang="zh-CN" dirty="0"/>
                <a:t>XX</a:t>
              </a:r>
              <a:endParaRPr lang="en-US" dirty="0"/>
            </a:p>
            <a:p>
              <a:endParaRPr lang="en-US" dirty="0"/>
            </a:p>
          </p:txBody>
        </p:sp>
        <p:sp>
          <p:nvSpPr>
            <p:cNvPr id="44" name="TextBox 43">
              <a:extLst>
                <a:ext uri="{FF2B5EF4-FFF2-40B4-BE49-F238E27FC236}">
                  <a16:creationId xmlns:a16="http://schemas.microsoft.com/office/drawing/2014/main" id="{32E140A9-7B93-5045-9995-D2228EFEFC95}"/>
                </a:ext>
              </a:extLst>
            </p:cNvPr>
            <p:cNvSpPr txBox="1"/>
            <p:nvPr/>
          </p:nvSpPr>
          <p:spPr>
            <a:xfrm>
              <a:off x="3063920" y="1309597"/>
              <a:ext cx="487681" cy="369332"/>
            </a:xfrm>
            <a:prstGeom prst="rect">
              <a:avLst/>
            </a:prstGeom>
            <a:noFill/>
          </p:spPr>
          <p:txBody>
            <a:bodyPr wrap="square" rtlCol="0">
              <a:spAutoFit/>
            </a:bodyPr>
            <a:lstStyle/>
            <a:p>
              <a:r>
                <a:rPr lang="en-US" altLang="zh-CN" dirty="0"/>
                <a:t>XX</a:t>
              </a:r>
              <a:endParaRPr lang="en-US" dirty="0"/>
            </a:p>
          </p:txBody>
        </p:sp>
        <p:sp>
          <p:nvSpPr>
            <p:cNvPr id="45" name="TextBox 44">
              <a:extLst>
                <a:ext uri="{FF2B5EF4-FFF2-40B4-BE49-F238E27FC236}">
                  <a16:creationId xmlns:a16="http://schemas.microsoft.com/office/drawing/2014/main" id="{0A678B43-C622-1C46-BBB7-7E3DEB289A15}"/>
                </a:ext>
              </a:extLst>
            </p:cNvPr>
            <p:cNvSpPr txBox="1"/>
            <p:nvPr/>
          </p:nvSpPr>
          <p:spPr>
            <a:xfrm>
              <a:off x="3057669" y="2102072"/>
              <a:ext cx="487681" cy="520824"/>
            </a:xfrm>
            <a:prstGeom prst="rect">
              <a:avLst/>
            </a:prstGeom>
            <a:noFill/>
          </p:spPr>
          <p:txBody>
            <a:bodyPr wrap="square" rtlCol="0">
              <a:spAutoFit/>
            </a:bodyPr>
            <a:lstStyle/>
            <a:p>
              <a:r>
                <a:rPr lang="en-US" altLang="zh-CN" dirty="0"/>
                <a:t>XX</a:t>
              </a:r>
              <a:endParaRPr lang="en-US" dirty="0"/>
            </a:p>
            <a:p>
              <a:endParaRPr lang="en-US" dirty="0"/>
            </a:p>
          </p:txBody>
        </p:sp>
        <p:sp>
          <p:nvSpPr>
            <p:cNvPr id="46" name="TextBox 45">
              <a:extLst>
                <a:ext uri="{FF2B5EF4-FFF2-40B4-BE49-F238E27FC236}">
                  <a16:creationId xmlns:a16="http://schemas.microsoft.com/office/drawing/2014/main" id="{19DF50A0-6D79-7749-94B3-6C6B81EB622B}"/>
                </a:ext>
              </a:extLst>
            </p:cNvPr>
            <p:cNvSpPr txBox="1"/>
            <p:nvPr/>
          </p:nvSpPr>
          <p:spPr>
            <a:xfrm>
              <a:off x="3056640" y="2488712"/>
              <a:ext cx="487681" cy="297614"/>
            </a:xfrm>
            <a:prstGeom prst="rect">
              <a:avLst/>
            </a:prstGeom>
            <a:noFill/>
          </p:spPr>
          <p:txBody>
            <a:bodyPr wrap="square" rtlCol="0">
              <a:spAutoFit/>
            </a:bodyPr>
            <a:lstStyle/>
            <a:p>
              <a:r>
                <a:rPr lang="en-US" altLang="zh-CN" dirty="0"/>
                <a:t>65</a:t>
              </a:r>
              <a:endParaRPr lang="en-US" dirty="0"/>
            </a:p>
          </p:txBody>
        </p:sp>
        <p:sp>
          <p:nvSpPr>
            <p:cNvPr id="47" name="TextBox 46">
              <a:extLst>
                <a:ext uri="{FF2B5EF4-FFF2-40B4-BE49-F238E27FC236}">
                  <a16:creationId xmlns:a16="http://schemas.microsoft.com/office/drawing/2014/main" id="{5B7F8A45-2C1D-6448-A052-B9783F66AE73}"/>
                </a:ext>
              </a:extLst>
            </p:cNvPr>
            <p:cNvSpPr txBox="1"/>
            <p:nvPr/>
          </p:nvSpPr>
          <p:spPr>
            <a:xfrm>
              <a:off x="1487930" y="2491023"/>
              <a:ext cx="487681" cy="369332"/>
            </a:xfrm>
            <a:prstGeom prst="rect">
              <a:avLst/>
            </a:prstGeom>
            <a:noFill/>
          </p:spPr>
          <p:txBody>
            <a:bodyPr wrap="square" rtlCol="0">
              <a:spAutoFit/>
            </a:bodyPr>
            <a:lstStyle/>
            <a:p>
              <a:r>
                <a:rPr lang="en-US" altLang="zh-CN" dirty="0"/>
                <a:t>XX</a:t>
              </a:r>
              <a:endParaRPr lang="en-US" dirty="0"/>
            </a:p>
          </p:txBody>
        </p:sp>
      </p:grpSp>
      <p:sp>
        <p:nvSpPr>
          <p:cNvPr id="2" name="Content Placeholder 2">
            <a:extLst>
              <a:ext uri="{FF2B5EF4-FFF2-40B4-BE49-F238E27FC236}">
                <a16:creationId xmlns:a16="http://schemas.microsoft.com/office/drawing/2014/main" id="{B8124209-4E09-79AD-4DE5-1AF8F11929A1}"/>
              </a:ext>
            </a:extLst>
          </p:cNvPr>
          <p:cNvSpPr txBox="1">
            <a:spLocks/>
          </p:cNvSpPr>
          <p:nvPr/>
        </p:nvSpPr>
        <p:spPr>
          <a:xfrm>
            <a:off x="-13854" y="-15792"/>
            <a:ext cx="12272030" cy="5791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Which</a:t>
            </a:r>
            <a:r>
              <a:rPr lang="zh-CN" altLang="en-US" dirty="0"/>
              <a:t> </a:t>
            </a:r>
            <a:r>
              <a:rPr lang="en-US" altLang="zh-CN" dirty="0"/>
              <a:t>side</a:t>
            </a:r>
            <a:r>
              <a:rPr lang="zh-CN" altLang="en-US" dirty="0"/>
              <a:t> </a:t>
            </a:r>
            <a:r>
              <a:rPr lang="en-US" altLang="zh-CN" dirty="0"/>
              <a:t>may</a:t>
            </a:r>
            <a:r>
              <a:rPr lang="zh-CN" altLang="en-US" dirty="0"/>
              <a:t> </a:t>
            </a:r>
            <a:r>
              <a:rPr lang="en-US" altLang="zh-CN" dirty="0"/>
              <a:t>get you</a:t>
            </a:r>
            <a:r>
              <a:rPr lang="zh-CN" altLang="en-US" dirty="0"/>
              <a:t> </a:t>
            </a:r>
            <a:r>
              <a:rPr lang="en-US" altLang="zh-CN" dirty="0"/>
              <a:t>more</a:t>
            </a:r>
            <a:r>
              <a:rPr lang="zh-CN" altLang="en-US" dirty="0"/>
              <a:t> </a:t>
            </a:r>
            <a:r>
              <a:rPr lang="en-US" altLang="zh-CN" dirty="0"/>
              <a:t>points</a:t>
            </a:r>
            <a:r>
              <a:rPr lang="zh-CN" altLang="en-US" dirty="0"/>
              <a:t> </a:t>
            </a:r>
            <a:r>
              <a:rPr lang="en-US" altLang="zh-CN" dirty="0"/>
              <a:t>in</a:t>
            </a:r>
            <a:r>
              <a:rPr lang="zh-CN" altLang="en-US" dirty="0"/>
              <a:t> </a:t>
            </a:r>
            <a:r>
              <a:rPr lang="en-US" altLang="zh-CN" dirty="0"/>
              <a:t>general?</a:t>
            </a:r>
            <a:r>
              <a:rPr lang="zh-CN" altLang="en-US" dirty="0"/>
              <a:t> </a:t>
            </a:r>
            <a:r>
              <a:rPr lang="en-US" altLang="zh-CN" dirty="0"/>
              <a:t>Please</a:t>
            </a:r>
            <a:r>
              <a:rPr lang="zh-CN" altLang="en-US" dirty="0"/>
              <a:t> </a:t>
            </a:r>
            <a:r>
              <a:rPr lang="en-US" altLang="zh-CN" dirty="0"/>
              <a:t>respond</a:t>
            </a:r>
            <a:r>
              <a:rPr lang="zh-CN" altLang="en-US" dirty="0"/>
              <a:t> </a:t>
            </a:r>
            <a:r>
              <a:rPr lang="en-US" altLang="zh-CN" dirty="0"/>
              <a:t>with</a:t>
            </a:r>
            <a:r>
              <a:rPr lang="zh-CN" altLang="en-US" dirty="0"/>
              <a:t> </a:t>
            </a:r>
            <a:r>
              <a:rPr lang="en-US" altLang="zh-CN" dirty="0"/>
              <a:t>your</a:t>
            </a:r>
            <a:r>
              <a:rPr lang="zh-CN" altLang="en-US" dirty="0"/>
              <a:t> </a:t>
            </a:r>
            <a:r>
              <a:rPr lang="en-US" altLang="zh-CN" dirty="0"/>
              <a:t>keyboard.</a:t>
            </a:r>
          </a:p>
          <a:p>
            <a:pPr marL="0" indent="0">
              <a:buNone/>
            </a:pPr>
            <a:endParaRPr lang="en-US" dirty="0"/>
          </a:p>
        </p:txBody>
      </p:sp>
    </p:spTree>
    <p:extLst>
      <p:ext uri="{BB962C8B-B14F-4D97-AF65-F5344CB8AC3E}">
        <p14:creationId xmlns:p14="http://schemas.microsoft.com/office/powerpoint/2010/main" val="4030769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descr="Text&#10;&#10;Description automatically generated">
            <a:extLst>
              <a:ext uri="{FF2B5EF4-FFF2-40B4-BE49-F238E27FC236}">
                <a16:creationId xmlns:a16="http://schemas.microsoft.com/office/drawing/2014/main" id="{F70C9044-B854-4746-9256-03D6D62C7810}"/>
              </a:ext>
            </a:extLst>
          </p:cNvPr>
          <p:cNvPicPr>
            <a:picLocks noChangeAspect="1"/>
          </p:cNvPicPr>
          <p:nvPr/>
        </p:nvPicPr>
        <p:blipFill rotWithShape="1">
          <a:blip r:embed="rId3"/>
          <a:srcRect r="49320"/>
          <a:stretch/>
        </p:blipFill>
        <p:spPr>
          <a:xfrm>
            <a:off x="4626805" y="5802429"/>
            <a:ext cx="880487" cy="914400"/>
          </a:xfrm>
          <a:prstGeom prst="rect">
            <a:avLst/>
          </a:prstGeom>
        </p:spPr>
      </p:pic>
      <p:pic>
        <p:nvPicPr>
          <p:cNvPr id="65" name="Picture 64" descr="Text&#10;&#10;Description automatically generated">
            <a:extLst>
              <a:ext uri="{FF2B5EF4-FFF2-40B4-BE49-F238E27FC236}">
                <a16:creationId xmlns:a16="http://schemas.microsoft.com/office/drawing/2014/main" id="{C130ACCC-7DC5-2846-8870-0738B7428982}"/>
              </a:ext>
            </a:extLst>
          </p:cNvPr>
          <p:cNvPicPr>
            <a:picLocks noChangeAspect="1"/>
          </p:cNvPicPr>
          <p:nvPr/>
        </p:nvPicPr>
        <p:blipFill rotWithShape="1">
          <a:blip r:embed="rId3"/>
          <a:srcRect l="49320"/>
          <a:stretch/>
        </p:blipFill>
        <p:spPr>
          <a:xfrm>
            <a:off x="6771092" y="5802216"/>
            <a:ext cx="880487" cy="914400"/>
          </a:xfrm>
          <a:prstGeom prst="rect">
            <a:avLst/>
          </a:prstGeom>
        </p:spPr>
      </p:pic>
      <p:grpSp>
        <p:nvGrpSpPr>
          <p:cNvPr id="6" name="Group 5">
            <a:extLst>
              <a:ext uri="{FF2B5EF4-FFF2-40B4-BE49-F238E27FC236}">
                <a16:creationId xmlns:a16="http://schemas.microsoft.com/office/drawing/2014/main" id="{D8798807-4990-F648-B058-6BEBEF8F1BC6}"/>
              </a:ext>
            </a:extLst>
          </p:cNvPr>
          <p:cNvGrpSpPr/>
          <p:nvPr/>
        </p:nvGrpSpPr>
        <p:grpSpPr>
          <a:xfrm>
            <a:off x="4169430" y="716749"/>
            <a:ext cx="3994866" cy="5106376"/>
            <a:chOff x="995680" y="1157322"/>
            <a:chExt cx="2926080" cy="4114800"/>
          </a:xfrm>
        </p:grpSpPr>
        <p:grpSp>
          <p:nvGrpSpPr>
            <p:cNvPr id="37" name="Group 36">
              <a:extLst>
                <a:ext uri="{FF2B5EF4-FFF2-40B4-BE49-F238E27FC236}">
                  <a16:creationId xmlns:a16="http://schemas.microsoft.com/office/drawing/2014/main" id="{6C42542A-547B-1A4A-BCD6-13528188B24A}"/>
                </a:ext>
              </a:extLst>
            </p:cNvPr>
            <p:cNvGrpSpPr/>
            <p:nvPr/>
          </p:nvGrpSpPr>
          <p:grpSpPr>
            <a:xfrm>
              <a:off x="995680" y="1157322"/>
              <a:ext cx="2926080" cy="4114800"/>
              <a:chOff x="995680" y="1157322"/>
              <a:chExt cx="2926080" cy="4114800"/>
            </a:xfrm>
          </p:grpSpPr>
          <p:pic>
            <p:nvPicPr>
              <p:cNvPr id="8" name="Picture 7">
                <a:extLst>
                  <a:ext uri="{FF2B5EF4-FFF2-40B4-BE49-F238E27FC236}">
                    <a16:creationId xmlns:a16="http://schemas.microsoft.com/office/drawing/2014/main" id="{D19704FD-325A-0E45-B8D3-FBDD8E244E79}"/>
                  </a:ext>
                </a:extLst>
              </p:cNvPr>
              <p:cNvPicPr>
                <a:picLocks noChangeAspect="1"/>
              </p:cNvPicPr>
              <p:nvPr/>
            </p:nvPicPr>
            <p:blipFill rotWithShape="1">
              <a:blip r:embed="rId4"/>
              <a:srcRect l="40356" t="27770" r="40111" b="23399"/>
              <a:stretch/>
            </p:blipFill>
            <p:spPr>
              <a:xfrm>
                <a:off x="995680" y="1157322"/>
                <a:ext cx="2926080" cy="4114800"/>
              </a:xfrm>
              <a:prstGeom prst="rect">
                <a:avLst/>
              </a:prstGeom>
            </p:spPr>
          </p:pic>
          <p:sp>
            <p:nvSpPr>
              <p:cNvPr id="11" name="Rectangle 10">
                <a:extLst>
                  <a:ext uri="{FF2B5EF4-FFF2-40B4-BE49-F238E27FC236}">
                    <a16:creationId xmlns:a16="http://schemas.microsoft.com/office/drawing/2014/main" id="{F60425C2-226D-2E49-800A-A042D0A6412C}"/>
                  </a:ext>
                </a:extLst>
              </p:cNvPr>
              <p:cNvSpPr/>
              <p:nvPr/>
            </p:nvSpPr>
            <p:spPr>
              <a:xfrm>
                <a:off x="1506931" y="1331366"/>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8C4B8-E89F-9946-9065-BE63048DF79C}"/>
                  </a:ext>
                </a:extLst>
              </p:cNvPr>
              <p:cNvSpPr/>
              <p:nvPr/>
            </p:nvSpPr>
            <p:spPr>
              <a:xfrm>
                <a:off x="1506930" y="171267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BC7E93-4BA6-6B4D-AF1E-F0C04852CA67}"/>
                  </a:ext>
                </a:extLst>
              </p:cNvPr>
              <p:cNvSpPr/>
              <p:nvPr/>
            </p:nvSpPr>
            <p:spPr>
              <a:xfrm>
                <a:off x="1525989" y="2132380"/>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1A8AF-C0AE-934C-A00F-A44CBD24286E}"/>
                  </a:ext>
                </a:extLst>
              </p:cNvPr>
              <p:cNvSpPr/>
              <p:nvPr/>
            </p:nvSpPr>
            <p:spPr>
              <a:xfrm>
                <a:off x="1502053" y="2513688"/>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03CFD8-1E5E-EC4F-A65B-4412708D6F4F}"/>
                  </a:ext>
                </a:extLst>
              </p:cNvPr>
              <p:cNvSpPr/>
              <p:nvPr/>
            </p:nvSpPr>
            <p:spPr>
              <a:xfrm>
                <a:off x="3069976" y="249281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6497E8-6918-BC47-88D4-18487B717E55}"/>
                  </a:ext>
                </a:extLst>
              </p:cNvPr>
              <p:cNvSpPr/>
              <p:nvPr/>
            </p:nvSpPr>
            <p:spPr>
              <a:xfrm>
                <a:off x="3090925" y="171267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C3B56-C2EE-7B42-9EAB-F129D4AE5C43}"/>
                  </a:ext>
                </a:extLst>
              </p:cNvPr>
              <p:cNvSpPr/>
              <p:nvPr/>
            </p:nvSpPr>
            <p:spPr>
              <a:xfrm>
                <a:off x="3055162" y="2107848"/>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1B4DF0-2A93-234B-8441-610FA076E736}"/>
                  </a:ext>
                </a:extLst>
              </p:cNvPr>
              <p:cNvSpPr/>
              <p:nvPr/>
            </p:nvSpPr>
            <p:spPr>
              <a:xfrm>
                <a:off x="3093110" y="1324051"/>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4DCD31F9-9135-114F-AA2B-531431A8A1CF}"/>
                </a:ext>
              </a:extLst>
            </p:cNvPr>
            <p:cNvSpPr txBox="1"/>
            <p:nvPr/>
          </p:nvSpPr>
          <p:spPr>
            <a:xfrm>
              <a:off x="1498492" y="1314899"/>
              <a:ext cx="487681" cy="297614"/>
            </a:xfrm>
            <a:prstGeom prst="rect">
              <a:avLst/>
            </a:prstGeom>
            <a:noFill/>
          </p:spPr>
          <p:txBody>
            <a:bodyPr wrap="square" rtlCol="0">
              <a:spAutoFit/>
            </a:bodyPr>
            <a:lstStyle/>
            <a:p>
              <a:r>
                <a:rPr lang="en-US" altLang="zh-CN" dirty="0"/>
                <a:t>25</a:t>
              </a:r>
              <a:endParaRPr lang="en-US" dirty="0"/>
            </a:p>
          </p:txBody>
        </p:sp>
        <p:sp>
          <p:nvSpPr>
            <p:cNvPr id="39" name="TextBox 38">
              <a:extLst>
                <a:ext uri="{FF2B5EF4-FFF2-40B4-BE49-F238E27FC236}">
                  <a16:creationId xmlns:a16="http://schemas.microsoft.com/office/drawing/2014/main" id="{35A1DE03-1B39-0F4E-8911-4DCC795B04CD}"/>
                </a:ext>
              </a:extLst>
            </p:cNvPr>
            <p:cNvSpPr txBox="1"/>
            <p:nvPr/>
          </p:nvSpPr>
          <p:spPr>
            <a:xfrm>
              <a:off x="1495278" y="1708571"/>
              <a:ext cx="487681" cy="297614"/>
            </a:xfrm>
            <a:prstGeom prst="rect">
              <a:avLst/>
            </a:prstGeom>
            <a:noFill/>
          </p:spPr>
          <p:txBody>
            <a:bodyPr wrap="square" rtlCol="0">
              <a:spAutoFit/>
            </a:bodyPr>
            <a:lstStyle/>
            <a:p>
              <a:r>
                <a:rPr lang="en-US" altLang="zh-CN" dirty="0"/>
                <a:t>23</a:t>
              </a:r>
              <a:endParaRPr lang="en-US" dirty="0"/>
            </a:p>
          </p:txBody>
        </p:sp>
        <p:sp>
          <p:nvSpPr>
            <p:cNvPr id="40" name="TextBox 39">
              <a:extLst>
                <a:ext uri="{FF2B5EF4-FFF2-40B4-BE49-F238E27FC236}">
                  <a16:creationId xmlns:a16="http://schemas.microsoft.com/office/drawing/2014/main" id="{54762854-7E68-F849-A4CB-D030585F6DA3}"/>
                </a:ext>
              </a:extLst>
            </p:cNvPr>
            <p:cNvSpPr txBox="1"/>
            <p:nvPr/>
          </p:nvSpPr>
          <p:spPr>
            <a:xfrm>
              <a:off x="1495276" y="2119848"/>
              <a:ext cx="487681" cy="297614"/>
            </a:xfrm>
            <a:prstGeom prst="rect">
              <a:avLst/>
            </a:prstGeom>
            <a:noFill/>
          </p:spPr>
          <p:txBody>
            <a:bodyPr wrap="square" rtlCol="0">
              <a:spAutoFit/>
            </a:bodyPr>
            <a:lstStyle/>
            <a:p>
              <a:r>
                <a:rPr lang="en-US" altLang="zh-CN" dirty="0"/>
                <a:t>26</a:t>
              </a:r>
              <a:endParaRPr lang="en-US" dirty="0"/>
            </a:p>
          </p:txBody>
        </p:sp>
        <p:sp>
          <p:nvSpPr>
            <p:cNvPr id="43" name="TextBox 42">
              <a:extLst>
                <a:ext uri="{FF2B5EF4-FFF2-40B4-BE49-F238E27FC236}">
                  <a16:creationId xmlns:a16="http://schemas.microsoft.com/office/drawing/2014/main" id="{EC8ECE79-4FA6-9345-9230-35CB68628C76}"/>
                </a:ext>
              </a:extLst>
            </p:cNvPr>
            <p:cNvSpPr txBox="1"/>
            <p:nvPr/>
          </p:nvSpPr>
          <p:spPr>
            <a:xfrm>
              <a:off x="3065431" y="1708571"/>
              <a:ext cx="487681" cy="520824"/>
            </a:xfrm>
            <a:prstGeom prst="rect">
              <a:avLst/>
            </a:prstGeom>
            <a:noFill/>
          </p:spPr>
          <p:txBody>
            <a:bodyPr wrap="square" rtlCol="0">
              <a:spAutoFit/>
            </a:bodyPr>
            <a:lstStyle/>
            <a:p>
              <a:r>
                <a:rPr lang="en-US" altLang="zh-CN" dirty="0"/>
                <a:t>XX</a:t>
              </a:r>
              <a:endParaRPr lang="en-US" dirty="0"/>
            </a:p>
            <a:p>
              <a:endParaRPr lang="en-US" dirty="0"/>
            </a:p>
          </p:txBody>
        </p:sp>
        <p:sp>
          <p:nvSpPr>
            <p:cNvPr id="44" name="TextBox 43">
              <a:extLst>
                <a:ext uri="{FF2B5EF4-FFF2-40B4-BE49-F238E27FC236}">
                  <a16:creationId xmlns:a16="http://schemas.microsoft.com/office/drawing/2014/main" id="{32E140A9-7B93-5045-9995-D2228EFEFC95}"/>
                </a:ext>
              </a:extLst>
            </p:cNvPr>
            <p:cNvSpPr txBox="1"/>
            <p:nvPr/>
          </p:nvSpPr>
          <p:spPr>
            <a:xfrm>
              <a:off x="3063920" y="1309597"/>
              <a:ext cx="487681" cy="369332"/>
            </a:xfrm>
            <a:prstGeom prst="rect">
              <a:avLst/>
            </a:prstGeom>
            <a:noFill/>
          </p:spPr>
          <p:txBody>
            <a:bodyPr wrap="square" rtlCol="0">
              <a:spAutoFit/>
            </a:bodyPr>
            <a:lstStyle/>
            <a:p>
              <a:r>
                <a:rPr lang="en-US" altLang="zh-CN" dirty="0"/>
                <a:t>XX</a:t>
              </a:r>
              <a:endParaRPr lang="en-US" dirty="0"/>
            </a:p>
          </p:txBody>
        </p:sp>
        <p:sp>
          <p:nvSpPr>
            <p:cNvPr id="45" name="TextBox 44">
              <a:extLst>
                <a:ext uri="{FF2B5EF4-FFF2-40B4-BE49-F238E27FC236}">
                  <a16:creationId xmlns:a16="http://schemas.microsoft.com/office/drawing/2014/main" id="{0A678B43-C622-1C46-BBB7-7E3DEB289A15}"/>
                </a:ext>
              </a:extLst>
            </p:cNvPr>
            <p:cNvSpPr txBox="1"/>
            <p:nvPr/>
          </p:nvSpPr>
          <p:spPr>
            <a:xfrm>
              <a:off x="3057669" y="2102072"/>
              <a:ext cx="487681" cy="520824"/>
            </a:xfrm>
            <a:prstGeom prst="rect">
              <a:avLst/>
            </a:prstGeom>
            <a:noFill/>
          </p:spPr>
          <p:txBody>
            <a:bodyPr wrap="square" rtlCol="0">
              <a:spAutoFit/>
            </a:bodyPr>
            <a:lstStyle/>
            <a:p>
              <a:r>
                <a:rPr lang="en-US" altLang="zh-CN" dirty="0"/>
                <a:t>XX</a:t>
              </a:r>
              <a:endParaRPr lang="en-US" dirty="0"/>
            </a:p>
            <a:p>
              <a:endParaRPr lang="en-US" dirty="0"/>
            </a:p>
          </p:txBody>
        </p:sp>
        <p:sp>
          <p:nvSpPr>
            <p:cNvPr id="46" name="TextBox 45">
              <a:extLst>
                <a:ext uri="{FF2B5EF4-FFF2-40B4-BE49-F238E27FC236}">
                  <a16:creationId xmlns:a16="http://schemas.microsoft.com/office/drawing/2014/main" id="{19DF50A0-6D79-7749-94B3-6C6B81EB622B}"/>
                </a:ext>
              </a:extLst>
            </p:cNvPr>
            <p:cNvSpPr txBox="1"/>
            <p:nvPr/>
          </p:nvSpPr>
          <p:spPr>
            <a:xfrm>
              <a:off x="3056640" y="2488712"/>
              <a:ext cx="487681" cy="297614"/>
            </a:xfrm>
            <a:prstGeom prst="rect">
              <a:avLst/>
            </a:prstGeom>
            <a:noFill/>
          </p:spPr>
          <p:txBody>
            <a:bodyPr wrap="square" rtlCol="0">
              <a:spAutoFit/>
            </a:bodyPr>
            <a:lstStyle/>
            <a:p>
              <a:r>
                <a:rPr lang="en-US" altLang="zh-CN" dirty="0"/>
                <a:t>65</a:t>
              </a:r>
              <a:endParaRPr lang="en-US" dirty="0"/>
            </a:p>
          </p:txBody>
        </p:sp>
        <p:sp>
          <p:nvSpPr>
            <p:cNvPr id="47" name="TextBox 46">
              <a:extLst>
                <a:ext uri="{FF2B5EF4-FFF2-40B4-BE49-F238E27FC236}">
                  <a16:creationId xmlns:a16="http://schemas.microsoft.com/office/drawing/2014/main" id="{5B7F8A45-2C1D-6448-A052-B9783F66AE73}"/>
                </a:ext>
              </a:extLst>
            </p:cNvPr>
            <p:cNvSpPr txBox="1"/>
            <p:nvPr/>
          </p:nvSpPr>
          <p:spPr>
            <a:xfrm>
              <a:off x="1487930" y="2491023"/>
              <a:ext cx="487681" cy="369332"/>
            </a:xfrm>
            <a:prstGeom prst="rect">
              <a:avLst/>
            </a:prstGeom>
            <a:noFill/>
          </p:spPr>
          <p:txBody>
            <a:bodyPr wrap="square" rtlCol="0">
              <a:spAutoFit/>
            </a:bodyPr>
            <a:lstStyle/>
            <a:p>
              <a:r>
                <a:rPr lang="en-US" altLang="zh-CN" dirty="0"/>
                <a:t>XX</a:t>
              </a:r>
              <a:endParaRPr lang="en-US" dirty="0"/>
            </a:p>
          </p:txBody>
        </p:sp>
      </p:grpSp>
      <p:grpSp>
        <p:nvGrpSpPr>
          <p:cNvPr id="24" name="Group 23">
            <a:extLst>
              <a:ext uri="{FF2B5EF4-FFF2-40B4-BE49-F238E27FC236}">
                <a16:creationId xmlns:a16="http://schemas.microsoft.com/office/drawing/2014/main" id="{7D6109F9-D646-0C43-81A1-93E026472FA7}"/>
              </a:ext>
            </a:extLst>
          </p:cNvPr>
          <p:cNvGrpSpPr/>
          <p:nvPr/>
        </p:nvGrpSpPr>
        <p:grpSpPr>
          <a:xfrm>
            <a:off x="7613324" y="1962830"/>
            <a:ext cx="4551993" cy="1103888"/>
            <a:chOff x="7618686" y="2553998"/>
            <a:chExt cx="4551993" cy="1103888"/>
          </a:xfrm>
        </p:grpSpPr>
        <p:pic>
          <p:nvPicPr>
            <p:cNvPr id="25" name="Graphic 24" descr="Line arrow: Straight outline">
              <a:extLst>
                <a:ext uri="{FF2B5EF4-FFF2-40B4-BE49-F238E27FC236}">
                  <a16:creationId xmlns:a16="http://schemas.microsoft.com/office/drawing/2014/main" id="{8B7ECE12-57B8-864D-82F1-7B487A0431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18686" y="2743486"/>
              <a:ext cx="914400" cy="914400"/>
            </a:xfrm>
            <a:prstGeom prst="rect">
              <a:avLst/>
            </a:prstGeom>
          </p:spPr>
        </p:pic>
        <p:sp>
          <p:nvSpPr>
            <p:cNvPr id="26" name="TextBox 25">
              <a:extLst>
                <a:ext uri="{FF2B5EF4-FFF2-40B4-BE49-F238E27FC236}">
                  <a16:creationId xmlns:a16="http://schemas.microsoft.com/office/drawing/2014/main" id="{F81D8C15-6C93-934D-A44B-3856DADD919B}"/>
                </a:ext>
              </a:extLst>
            </p:cNvPr>
            <p:cNvSpPr txBox="1"/>
            <p:nvPr/>
          </p:nvSpPr>
          <p:spPr>
            <a:xfrm>
              <a:off x="7648992" y="2553998"/>
              <a:ext cx="4521687" cy="461665"/>
            </a:xfrm>
            <a:prstGeom prst="rect">
              <a:avLst/>
            </a:prstGeom>
            <a:noFill/>
          </p:spPr>
          <p:txBody>
            <a:bodyPr wrap="none" rtlCol="0">
              <a:spAutoFit/>
            </a:bodyPr>
            <a:lstStyle/>
            <a:p>
              <a:r>
                <a:rPr lang="en-US" altLang="zh-CN" sz="2400" dirty="0">
                  <a:solidFill>
                    <a:srgbClr val="FF0000"/>
                  </a:solidFill>
                </a:rPr>
                <a:t>This</a:t>
              </a:r>
              <a:r>
                <a:rPr lang="zh-CN" altLang="en-US" sz="2400" dirty="0">
                  <a:solidFill>
                    <a:srgbClr val="FF0000"/>
                  </a:solidFill>
                </a:rPr>
                <a:t> </a:t>
              </a:r>
              <a:r>
                <a:rPr lang="en-US" altLang="zh-CN" sz="2400" dirty="0">
                  <a:solidFill>
                    <a:srgbClr val="FF0000"/>
                  </a:solidFill>
                </a:rPr>
                <a:t>side</a:t>
              </a:r>
              <a:r>
                <a:rPr lang="zh-CN" altLang="en-US" sz="2400" dirty="0">
                  <a:solidFill>
                    <a:srgbClr val="FF0000"/>
                  </a:solidFill>
                </a:rPr>
                <a:t> </a:t>
              </a:r>
              <a:r>
                <a:rPr lang="en-US" altLang="zh-CN" sz="2400" dirty="0">
                  <a:solidFill>
                    <a:srgbClr val="FF0000"/>
                  </a:solidFill>
                </a:rPr>
                <a:t>will</a:t>
              </a:r>
              <a:r>
                <a:rPr lang="zh-CN" altLang="en-US" sz="2400" dirty="0">
                  <a:solidFill>
                    <a:srgbClr val="FF0000"/>
                  </a:solidFill>
                </a:rPr>
                <a:t> </a:t>
              </a:r>
              <a:r>
                <a:rPr lang="en-US" altLang="zh-CN" sz="2400" dirty="0">
                  <a:solidFill>
                    <a:srgbClr val="FF0000"/>
                  </a:solidFill>
                </a:rPr>
                <a:t>give</a:t>
              </a:r>
              <a:r>
                <a:rPr lang="zh-CN" altLang="en-US" sz="2400" dirty="0">
                  <a:solidFill>
                    <a:srgbClr val="FF0000"/>
                  </a:solidFill>
                </a:rPr>
                <a:t> </a:t>
              </a:r>
              <a:r>
                <a:rPr lang="en-US" altLang="zh-CN" sz="2400" dirty="0">
                  <a:solidFill>
                    <a:srgbClr val="FF0000"/>
                  </a:solidFill>
                </a:rPr>
                <a:t>you</a:t>
              </a:r>
              <a:r>
                <a:rPr lang="zh-CN" altLang="en-US" sz="2400" dirty="0">
                  <a:solidFill>
                    <a:srgbClr val="FF0000"/>
                  </a:solidFill>
                </a:rPr>
                <a:t> </a:t>
              </a:r>
              <a:r>
                <a:rPr lang="en-US" altLang="zh-CN" sz="2400" dirty="0">
                  <a:solidFill>
                    <a:srgbClr val="FF0000"/>
                  </a:solidFill>
                </a:rPr>
                <a:t>more</a:t>
              </a:r>
              <a:r>
                <a:rPr lang="zh-CN" altLang="en-US" sz="2400" dirty="0">
                  <a:solidFill>
                    <a:srgbClr val="FF0000"/>
                  </a:solidFill>
                </a:rPr>
                <a:t> </a:t>
              </a:r>
              <a:r>
                <a:rPr lang="en-US" altLang="zh-CN" sz="2400" dirty="0">
                  <a:solidFill>
                    <a:srgbClr val="FF0000"/>
                  </a:solidFill>
                </a:rPr>
                <a:t>points.</a:t>
              </a:r>
              <a:endParaRPr lang="en-US" sz="2400" dirty="0">
                <a:solidFill>
                  <a:srgbClr val="FF0000"/>
                </a:solidFill>
              </a:endParaRPr>
            </a:p>
          </p:txBody>
        </p:sp>
      </p:grpSp>
    </p:spTree>
    <p:extLst>
      <p:ext uri="{BB962C8B-B14F-4D97-AF65-F5344CB8AC3E}">
        <p14:creationId xmlns:p14="http://schemas.microsoft.com/office/powerpoint/2010/main" val="137746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descr="Text&#10;&#10;Description automatically generated">
            <a:extLst>
              <a:ext uri="{FF2B5EF4-FFF2-40B4-BE49-F238E27FC236}">
                <a16:creationId xmlns:a16="http://schemas.microsoft.com/office/drawing/2014/main" id="{F70C9044-B854-4746-9256-03D6D62C7810}"/>
              </a:ext>
            </a:extLst>
          </p:cNvPr>
          <p:cNvPicPr>
            <a:picLocks noChangeAspect="1"/>
          </p:cNvPicPr>
          <p:nvPr/>
        </p:nvPicPr>
        <p:blipFill rotWithShape="1">
          <a:blip r:embed="rId3"/>
          <a:srcRect r="49320"/>
          <a:stretch/>
        </p:blipFill>
        <p:spPr>
          <a:xfrm>
            <a:off x="4626805" y="5802429"/>
            <a:ext cx="880487" cy="914400"/>
          </a:xfrm>
          <a:prstGeom prst="rect">
            <a:avLst/>
          </a:prstGeom>
        </p:spPr>
      </p:pic>
      <p:pic>
        <p:nvPicPr>
          <p:cNvPr id="65" name="Picture 64" descr="Text&#10;&#10;Description automatically generated">
            <a:extLst>
              <a:ext uri="{FF2B5EF4-FFF2-40B4-BE49-F238E27FC236}">
                <a16:creationId xmlns:a16="http://schemas.microsoft.com/office/drawing/2014/main" id="{C130ACCC-7DC5-2846-8870-0738B7428982}"/>
              </a:ext>
            </a:extLst>
          </p:cNvPr>
          <p:cNvPicPr>
            <a:picLocks noChangeAspect="1"/>
          </p:cNvPicPr>
          <p:nvPr/>
        </p:nvPicPr>
        <p:blipFill rotWithShape="1">
          <a:blip r:embed="rId3"/>
          <a:srcRect l="49320"/>
          <a:stretch/>
        </p:blipFill>
        <p:spPr>
          <a:xfrm>
            <a:off x="6771092" y="5802216"/>
            <a:ext cx="880487" cy="914400"/>
          </a:xfrm>
          <a:prstGeom prst="rect">
            <a:avLst/>
          </a:prstGeom>
        </p:spPr>
      </p:pic>
      <p:grpSp>
        <p:nvGrpSpPr>
          <p:cNvPr id="6" name="Group 5">
            <a:extLst>
              <a:ext uri="{FF2B5EF4-FFF2-40B4-BE49-F238E27FC236}">
                <a16:creationId xmlns:a16="http://schemas.microsoft.com/office/drawing/2014/main" id="{D8798807-4990-F648-B058-6BEBEF8F1BC6}"/>
              </a:ext>
            </a:extLst>
          </p:cNvPr>
          <p:cNvGrpSpPr/>
          <p:nvPr/>
        </p:nvGrpSpPr>
        <p:grpSpPr>
          <a:xfrm>
            <a:off x="4169430" y="716749"/>
            <a:ext cx="3994866" cy="5106376"/>
            <a:chOff x="995680" y="1157322"/>
            <a:chExt cx="2926080" cy="4114800"/>
          </a:xfrm>
        </p:grpSpPr>
        <p:grpSp>
          <p:nvGrpSpPr>
            <p:cNvPr id="37" name="Group 36">
              <a:extLst>
                <a:ext uri="{FF2B5EF4-FFF2-40B4-BE49-F238E27FC236}">
                  <a16:creationId xmlns:a16="http://schemas.microsoft.com/office/drawing/2014/main" id="{6C42542A-547B-1A4A-BCD6-13528188B24A}"/>
                </a:ext>
              </a:extLst>
            </p:cNvPr>
            <p:cNvGrpSpPr/>
            <p:nvPr/>
          </p:nvGrpSpPr>
          <p:grpSpPr>
            <a:xfrm>
              <a:off x="995680" y="1157322"/>
              <a:ext cx="2926080" cy="4114800"/>
              <a:chOff x="995680" y="1157322"/>
              <a:chExt cx="2926080" cy="4114800"/>
            </a:xfrm>
          </p:grpSpPr>
          <p:pic>
            <p:nvPicPr>
              <p:cNvPr id="8" name="Picture 7">
                <a:extLst>
                  <a:ext uri="{FF2B5EF4-FFF2-40B4-BE49-F238E27FC236}">
                    <a16:creationId xmlns:a16="http://schemas.microsoft.com/office/drawing/2014/main" id="{D19704FD-325A-0E45-B8D3-FBDD8E244E79}"/>
                  </a:ext>
                </a:extLst>
              </p:cNvPr>
              <p:cNvPicPr>
                <a:picLocks noChangeAspect="1"/>
              </p:cNvPicPr>
              <p:nvPr/>
            </p:nvPicPr>
            <p:blipFill rotWithShape="1">
              <a:blip r:embed="rId4"/>
              <a:srcRect l="40356" t="27770" r="40111" b="23399"/>
              <a:stretch/>
            </p:blipFill>
            <p:spPr>
              <a:xfrm>
                <a:off x="995680" y="1157322"/>
                <a:ext cx="2926080" cy="4114800"/>
              </a:xfrm>
              <a:prstGeom prst="rect">
                <a:avLst/>
              </a:prstGeom>
            </p:spPr>
          </p:pic>
          <p:sp>
            <p:nvSpPr>
              <p:cNvPr id="11" name="Rectangle 10">
                <a:extLst>
                  <a:ext uri="{FF2B5EF4-FFF2-40B4-BE49-F238E27FC236}">
                    <a16:creationId xmlns:a16="http://schemas.microsoft.com/office/drawing/2014/main" id="{F60425C2-226D-2E49-800A-A042D0A6412C}"/>
                  </a:ext>
                </a:extLst>
              </p:cNvPr>
              <p:cNvSpPr/>
              <p:nvPr/>
            </p:nvSpPr>
            <p:spPr>
              <a:xfrm>
                <a:off x="1506931" y="1331366"/>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8C4B8-E89F-9946-9065-BE63048DF79C}"/>
                  </a:ext>
                </a:extLst>
              </p:cNvPr>
              <p:cNvSpPr/>
              <p:nvPr/>
            </p:nvSpPr>
            <p:spPr>
              <a:xfrm>
                <a:off x="1506930" y="171267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BC7E93-4BA6-6B4D-AF1E-F0C04852CA67}"/>
                  </a:ext>
                </a:extLst>
              </p:cNvPr>
              <p:cNvSpPr/>
              <p:nvPr/>
            </p:nvSpPr>
            <p:spPr>
              <a:xfrm>
                <a:off x="1525989" y="2132380"/>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1A8AF-C0AE-934C-A00F-A44CBD24286E}"/>
                  </a:ext>
                </a:extLst>
              </p:cNvPr>
              <p:cNvSpPr/>
              <p:nvPr/>
            </p:nvSpPr>
            <p:spPr>
              <a:xfrm>
                <a:off x="1502053" y="2513688"/>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03CFD8-1E5E-EC4F-A65B-4412708D6F4F}"/>
                  </a:ext>
                </a:extLst>
              </p:cNvPr>
              <p:cNvSpPr/>
              <p:nvPr/>
            </p:nvSpPr>
            <p:spPr>
              <a:xfrm>
                <a:off x="3069976" y="249281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6497E8-6918-BC47-88D4-18487B717E55}"/>
                  </a:ext>
                </a:extLst>
              </p:cNvPr>
              <p:cNvSpPr/>
              <p:nvPr/>
            </p:nvSpPr>
            <p:spPr>
              <a:xfrm>
                <a:off x="3090925" y="171267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C3B56-C2EE-7B42-9EAB-F129D4AE5C43}"/>
                  </a:ext>
                </a:extLst>
              </p:cNvPr>
              <p:cNvSpPr/>
              <p:nvPr/>
            </p:nvSpPr>
            <p:spPr>
              <a:xfrm>
                <a:off x="3055162" y="2107848"/>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1B4DF0-2A93-234B-8441-610FA076E736}"/>
                  </a:ext>
                </a:extLst>
              </p:cNvPr>
              <p:cNvSpPr/>
              <p:nvPr/>
            </p:nvSpPr>
            <p:spPr>
              <a:xfrm>
                <a:off x="3093110" y="1324051"/>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4DCD31F9-9135-114F-AA2B-531431A8A1CF}"/>
                </a:ext>
              </a:extLst>
            </p:cNvPr>
            <p:cNvSpPr txBox="1"/>
            <p:nvPr/>
          </p:nvSpPr>
          <p:spPr>
            <a:xfrm>
              <a:off x="1498492" y="1314899"/>
              <a:ext cx="487681" cy="297614"/>
            </a:xfrm>
            <a:prstGeom prst="rect">
              <a:avLst/>
            </a:prstGeom>
            <a:noFill/>
          </p:spPr>
          <p:txBody>
            <a:bodyPr wrap="square" rtlCol="0">
              <a:spAutoFit/>
            </a:bodyPr>
            <a:lstStyle/>
            <a:p>
              <a:r>
                <a:rPr lang="en-US" altLang="zh-CN" dirty="0"/>
                <a:t>76</a:t>
              </a:r>
              <a:endParaRPr lang="en-US" dirty="0"/>
            </a:p>
          </p:txBody>
        </p:sp>
        <p:sp>
          <p:nvSpPr>
            <p:cNvPr id="39" name="TextBox 38">
              <a:extLst>
                <a:ext uri="{FF2B5EF4-FFF2-40B4-BE49-F238E27FC236}">
                  <a16:creationId xmlns:a16="http://schemas.microsoft.com/office/drawing/2014/main" id="{35A1DE03-1B39-0F4E-8911-4DCC795B04CD}"/>
                </a:ext>
              </a:extLst>
            </p:cNvPr>
            <p:cNvSpPr txBox="1"/>
            <p:nvPr/>
          </p:nvSpPr>
          <p:spPr>
            <a:xfrm>
              <a:off x="1495278" y="1708571"/>
              <a:ext cx="487681" cy="297614"/>
            </a:xfrm>
            <a:prstGeom prst="rect">
              <a:avLst/>
            </a:prstGeom>
            <a:noFill/>
          </p:spPr>
          <p:txBody>
            <a:bodyPr wrap="square" rtlCol="0">
              <a:spAutoFit/>
            </a:bodyPr>
            <a:lstStyle/>
            <a:p>
              <a:r>
                <a:rPr lang="en-US" altLang="zh-CN" dirty="0"/>
                <a:t>80</a:t>
              </a:r>
              <a:endParaRPr lang="en-US" dirty="0"/>
            </a:p>
          </p:txBody>
        </p:sp>
        <p:sp>
          <p:nvSpPr>
            <p:cNvPr id="40" name="TextBox 39">
              <a:extLst>
                <a:ext uri="{FF2B5EF4-FFF2-40B4-BE49-F238E27FC236}">
                  <a16:creationId xmlns:a16="http://schemas.microsoft.com/office/drawing/2014/main" id="{54762854-7E68-F849-A4CB-D030585F6DA3}"/>
                </a:ext>
              </a:extLst>
            </p:cNvPr>
            <p:cNvSpPr txBox="1"/>
            <p:nvPr/>
          </p:nvSpPr>
          <p:spPr>
            <a:xfrm>
              <a:off x="1495276" y="2119848"/>
              <a:ext cx="487681" cy="297614"/>
            </a:xfrm>
            <a:prstGeom prst="rect">
              <a:avLst/>
            </a:prstGeom>
            <a:noFill/>
          </p:spPr>
          <p:txBody>
            <a:bodyPr wrap="square" rtlCol="0">
              <a:spAutoFit/>
            </a:bodyPr>
            <a:lstStyle/>
            <a:p>
              <a:r>
                <a:rPr lang="en-US" altLang="zh-CN" dirty="0"/>
                <a:t>XX</a:t>
              </a:r>
              <a:endParaRPr lang="en-US" dirty="0"/>
            </a:p>
          </p:txBody>
        </p:sp>
        <p:sp>
          <p:nvSpPr>
            <p:cNvPr id="43" name="TextBox 42">
              <a:extLst>
                <a:ext uri="{FF2B5EF4-FFF2-40B4-BE49-F238E27FC236}">
                  <a16:creationId xmlns:a16="http://schemas.microsoft.com/office/drawing/2014/main" id="{EC8ECE79-4FA6-9345-9230-35CB68628C76}"/>
                </a:ext>
              </a:extLst>
            </p:cNvPr>
            <p:cNvSpPr txBox="1"/>
            <p:nvPr/>
          </p:nvSpPr>
          <p:spPr>
            <a:xfrm>
              <a:off x="3065431" y="1708571"/>
              <a:ext cx="487681" cy="520824"/>
            </a:xfrm>
            <a:prstGeom prst="rect">
              <a:avLst/>
            </a:prstGeom>
            <a:noFill/>
          </p:spPr>
          <p:txBody>
            <a:bodyPr wrap="square" rtlCol="0">
              <a:spAutoFit/>
            </a:bodyPr>
            <a:lstStyle/>
            <a:p>
              <a:r>
                <a:rPr lang="en-US" altLang="zh-CN" dirty="0"/>
                <a:t>XX</a:t>
              </a:r>
              <a:endParaRPr lang="en-US" dirty="0"/>
            </a:p>
            <a:p>
              <a:endParaRPr lang="en-US" dirty="0"/>
            </a:p>
          </p:txBody>
        </p:sp>
        <p:sp>
          <p:nvSpPr>
            <p:cNvPr id="44" name="TextBox 43">
              <a:extLst>
                <a:ext uri="{FF2B5EF4-FFF2-40B4-BE49-F238E27FC236}">
                  <a16:creationId xmlns:a16="http://schemas.microsoft.com/office/drawing/2014/main" id="{32E140A9-7B93-5045-9995-D2228EFEFC95}"/>
                </a:ext>
              </a:extLst>
            </p:cNvPr>
            <p:cNvSpPr txBox="1"/>
            <p:nvPr/>
          </p:nvSpPr>
          <p:spPr>
            <a:xfrm>
              <a:off x="3063920" y="1309597"/>
              <a:ext cx="487681" cy="369332"/>
            </a:xfrm>
            <a:prstGeom prst="rect">
              <a:avLst/>
            </a:prstGeom>
            <a:noFill/>
          </p:spPr>
          <p:txBody>
            <a:bodyPr wrap="square" rtlCol="0">
              <a:spAutoFit/>
            </a:bodyPr>
            <a:lstStyle/>
            <a:p>
              <a:r>
                <a:rPr lang="en-US" altLang="zh-CN" dirty="0"/>
                <a:t>XX</a:t>
              </a:r>
              <a:endParaRPr lang="en-US" dirty="0"/>
            </a:p>
          </p:txBody>
        </p:sp>
        <p:sp>
          <p:nvSpPr>
            <p:cNvPr id="45" name="TextBox 44">
              <a:extLst>
                <a:ext uri="{FF2B5EF4-FFF2-40B4-BE49-F238E27FC236}">
                  <a16:creationId xmlns:a16="http://schemas.microsoft.com/office/drawing/2014/main" id="{0A678B43-C622-1C46-BBB7-7E3DEB289A15}"/>
                </a:ext>
              </a:extLst>
            </p:cNvPr>
            <p:cNvSpPr txBox="1"/>
            <p:nvPr/>
          </p:nvSpPr>
          <p:spPr>
            <a:xfrm>
              <a:off x="3057669" y="2102072"/>
              <a:ext cx="487681" cy="520824"/>
            </a:xfrm>
            <a:prstGeom prst="rect">
              <a:avLst/>
            </a:prstGeom>
            <a:noFill/>
          </p:spPr>
          <p:txBody>
            <a:bodyPr wrap="square" rtlCol="0">
              <a:spAutoFit/>
            </a:bodyPr>
            <a:lstStyle/>
            <a:p>
              <a:r>
                <a:rPr lang="en-US" altLang="zh-CN" dirty="0"/>
                <a:t>50</a:t>
              </a:r>
              <a:endParaRPr lang="en-US" dirty="0"/>
            </a:p>
            <a:p>
              <a:endParaRPr lang="en-US" dirty="0"/>
            </a:p>
          </p:txBody>
        </p:sp>
      </p:grpSp>
      <p:sp>
        <p:nvSpPr>
          <p:cNvPr id="2" name="Content Placeholder 2">
            <a:extLst>
              <a:ext uri="{FF2B5EF4-FFF2-40B4-BE49-F238E27FC236}">
                <a16:creationId xmlns:a16="http://schemas.microsoft.com/office/drawing/2014/main" id="{945303E9-0B7A-308E-90CE-13C194D92D87}"/>
              </a:ext>
            </a:extLst>
          </p:cNvPr>
          <p:cNvSpPr txBox="1">
            <a:spLocks/>
          </p:cNvSpPr>
          <p:nvPr/>
        </p:nvSpPr>
        <p:spPr>
          <a:xfrm>
            <a:off x="-13854" y="-15792"/>
            <a:ext cx="12272030" cy="5791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Which</a:t>
            </a:r>
            <a:r>
              <a:rPr lang="zh-CN" altLang="en-US" dirty="0"/>
              <a:t> </a:t>
            </a:r>
            <a:r>
              <a:rPr lang="en-US" altLang="zh-CN" dirty="0"/>
              <a:t>side</a:t>
            </a:r>
            <a:r>
              <a:rPr lang="zh-CN" altLang="en-US" dirty="0"/>
              <a:t> </a:t>
            </a:r>
            <a:r>
              <a:rPr lang="en-US" altLang="zh-CN" dirty="0"/>
              <a:t>may</a:t>
            </a:r>
            <a:r>
              <a:rPr lang="zh-CN" altLang="en-US" dirty="0"/>
              <a:t> </a:t>
            </a:r>
            <a:r>
              <a:rPr lang="en-US" altLang="zh-CN" dirty="0"/>
              <a:t>get you</a:t>
            </a:r>
            <a:r>
              <a:rPr lang="zh-CN" altLang="en-US" dirty="0"/>
              <a:t> </a:t>
            </a:r>
            <a:r>
              <a:rPr lang="en-US" altLang="zh-CN" dirty="0"/>
              <a:t>more</a:t>
            </a:r>
            <a:r>
              <a:rPr lang="zh-CN" altLang="en-US" dirty="0"/>
              <a:t> </a:t>
            </a:r>
            <a:r>
              <a:rPr lang="en-US" altLang="zh-CN" dirty="0"/>
              <a:t>points</a:t>
            </a:r>
            <a:r>
              <a:rPr lang="zh-CN" altLang="en-US" dirty="0"/>
              <a:t> </a:t>
            </a:r>
            <a:r>
              <a:rPr lang="en-US" altLang="zh-CN" dirty="0"/>
              <a:t>in</a:t>
            </a:r>
            <a:r>
              <a:rPr lang="zh-CN" altLang="en-US" dirty="0"/>
              <a:t> </a:t>
            </a:r>
            <a:r>
              <a:rPr lang="en-US" altLang="zh-CN" dirty="0"/>
              <a:t>general?</a:t>
            </a:r>
            <a:r>
              <a:rPr lang="zh-CN" altLang="en-US" dirty="0"/>
              <a:t> </a:t>
            </a:r>
            <a:r>
              <a:rPr lang="en-US" altLang="zh-CN" dirty="0"/>
              <a:t>Please</a:t>
            </a:r>
            <a:r>
              <a:rPr lang="zh-CN" altLang="en-US" dirty="0"/>
              <a:t> </a:t>
            </a:r>
            <a:r>
              <a:rPr lang="en-US" altLang="zh-CN" dirty="0"/>
              <a:t>respond</a:t>
            </a:r>
            <a:r>
              <a:rPr lang="zh-CN" altLang="en-US" dirty="0"/>
              <a:t> </a:t>
            </a:r>
            <a:r>
              <a:rPr lang="en-US" altLang="zh-CN" dirty="0"/>
              <a:t>with</a:t>
            </a:r>
            <a:r>
              <a:rPr lang="zh-CN" altLang="en-US" dirty="0"/>
              <a:t> </a:t>
            </a:r>
            <a:r>
              <a:rPr lang="en-US" altLang="zh-CN" dirty="0"/>
              <a:t>your</a:t>
            </a:r>
            <a:r>
              <a:rPr lang="zh-CN" altLang="en-US" dirty="0"/>
              <a:t> </a:t>
            </a:r>
            <a:r>
              <a:rPr lang="en-US" altLang="zh-CN" dirty="0"/>
              <a:t>keyboard.</a:t>
            </a:r>
          </a:p>
          <a:p>
            <a:pPr marL="0" indent="0">
              <a:buNone/>
            </a:pPr>
            <a:endParaRPr lang="en-US" dirty="0"/>
          </a:p>
        </p:txBody>
      </p:sp>
      <p:sp>
        <p:nvSpPr>
          <p:cNvPr id="3" name="TextBox 2">
            <a:extLst>
              <a:ext uri="{FF2B5EF4-FFF2-40B4-BE49-F238E27FC236}">
                <a16:creationId xmlns:a16="http://schemas.microsoft.com/office/drawing/2014/main" id="{F8962E66-81BE-271E-B3F6-B3C77C52CAA9}"/>
              </a:ext>
            </a:extLst>
          </p:cNvPr>
          <p:cNvSpPr txBox="1"/>
          <p:nvPr/>
        </p:nvSpPr>
        <p:spPr>
          <a:xfrm>
            <a:off x="7001388" y="2345034"/>
            <a:ext cx="665812" cy="369332"/>
          </a:xfrm>
          <a:prstGeom prst="rect">
            <a:avLst/>
          </a:prstGeom>
          <a:noFill/>
        </p:spPr>
        <p:txBody>
          <a:bodyPr wrap="square" rtlCol="0">
            <a:spAutoFit/>
          </a:bodyPr>
          <a:lstStyle/>
          <a:p>
            <a:r>
              <a:rPr lang="en-US" altLang="zh-CN" dirty="0"/>
              <a:t>65</a:t>
            </a:r>
            <a:endParaRPr lang="en-US" dirty="0"/>
          </a:p>
        </p:txBody>
      </p:sp>
      <p:sp>
        <p:nvSpPr>
          <p:cNvPr id="4" name="TextBox 3">
            <a:extLst>
              <a:ext uri="{FF2B5EF4-FFF2-40B4-BE49-F238E27FC236}">
                <a16:creationId xmlns:a16="http://schemas.microsoft.com/office/drawing/2014/main" id="{7428F516-41C1-D78A-63C1-03007FC6B230}"/>
              </a:ext>
            </a:extLst>
          </p:cNvPr>
          <p:cNvSpPr txBox="1"/>
          <p:nvPr/>
        </p:nvSpPr>
        <p:spPr>
          <a:xfrm>
            <a:off x="4851509" y="2369695"/>
            <a:ext cx="665812" cy="369332"/>
          </a:xfrm>
          <a:prstGeom prst="rect">
            <a:avLst/>
          </a:prstGeom>
          <a:noFill/>
        </p:spPr>
        <p:txBody>
          <a:bodyPr wrap="square" rtlCol="0">
            <a:spAutoFit/>
          </a:bodyPr>
          <a:lstStyle/>
          <a:p>
            <a:r>
              <a:rPr lang="en-US" altLang="zh-CN" dirty="0"/>
              <a:t>XX</a:t>
            </a:r>
            <a:endParaRPr lang="en-US" dirty="0"/>
          </a:p>
        </p:txBody>
      </p:sp>
    </p:spTree>
    <p:extLst>
      <p:ext uri="{BB962C8B-B14F-4D97-AF65-F5344CB8AC3E}">
        <p14:creationId xmlns:p14="http://schemas.microsoft.com/office/powerpoint/2010/main" val="159499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8A3C-9642-D44C-A42B-0012BF0DE133}"/>
              </a:ext>
            </a:extLst>
          </p:cNvPr>
          <p:cNvSpPr>
            <a:spLocks noGrp="1"/>
          </p:cNvSpPr>
          <p:nvPr>
            <p:ph type="title"/>
          </p:nvPr>
        </p:nvSpPr>
        <p:spPr/>
        <p:txBody>
          <a:bodyPr/>
          <a:lstStyle/>
          <a:p>
            <a:r>
              <a:rPr lang="en-US" dirty="0"/>
              <a:t>You get to choose between two stacks of boxes.</a:t>
            </a:r>
          </a:p>
        </p:txBody>
      </p:sp>
      <p:sp>
        <p:nvSpPr>
          <p:cNvPr id="4" name="Content Placeholder 3">
            <a:extLst>
              <a:ext uri="{FF2B5EF4-FFF2-40B4-BE49-F238E27FC236}">
                <a16:creationId xmlns:a16="http://schemas.microsoft.com/office/drawing/2014/main" id="{F0A7C3E2-F39F-C24B-BE0F-271FC18BD165}"/>
              </a:ext>
            </a:extLst>
          </p:cNvPr>
          <p:cNvSpPr>
            <a:spLocks noGrp="1"/>
          </p:cNvSpPr>
          <p:nvPr>
            <p:ph idx="1"/>
          </p:nvPr>
        </p:nvSpPr>
        <p:spPr/>
        <p:txBody>
          <a:bodyPr/>
          <a:lstStyle/>
          <a:p>
            <a:endParaRPr lang="en-US"/>
          </a:p>
        </p:txBody>
      </p:sp>
      <p:pic>
        <p:nvPicPr>
          <p:cNvPr id="6" name="Content Placeholder 4" descr="A picture containing graphical user interface&#10;&#10;Description automatically generated">
            <a:extLst>
              <a:ext uri="{FF2B5EF4-FFF2-40B4-BE49-F238E27FC236}">
                <a16:creationId xmlns:a16="http://schemas.microsoft.com/office/drawing/2014/main" id="{75E773BD-44BD-A34F-BC1F-C73C4141EF3B}"/>
              </a:ext>
            </a:extLst>
          </p:cNvPr>
          <p:cNvPicPr>
            <a:picLocks noChangeAspect="1"/>
          </p:cNvPicPr>
          <p:nvPr/>
        </p:nvPicPr>
        <p:blipFill rotWithShape="1">
          <a:blip r:embed="rId2"/>
          <a:srcRect l="35656" t="27654" r="34424" b="22765"/>
          <a:stretch/>
        </p:blipFill>
        <p:spPr>
          <a:xfrm>
            <a:off x="3888724" y="1985963"/>
            <a:ext cx="4414551" cy="4114800"/>
          </a:xfrm>
          <a:prstGeom prst="rect">
            <a:avLst/>
          </a:prstGeom>
        </p:spPr>
      </p:pic>
    </p:spTree>
    <p:extLst>
      <p:ext uri="{BB962C8B-B14F-4D97-AF65-F5344CB8AC3E}">
        <p14:creationId xmlns:p14="http://schemas.microsoft.com/office/powerpoint/2010/main" val="134061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descr="Text&#10;&#10;Description automatically generated">
            <a:extLst>
              <a:ext uri="{FF2B5EF4-FFF2-40B4-BE49-F238E27FC236}">
                <a16:creationId xmlns:a16="http://schemas.microsoft.com/office/drawing/2014/main" id="{F70C9044-B854-4746-9256-03D6D62C7810}"/>
              </a:ext>
            </a:extLst>
          </p:cNvPr>
          <p:cNvPicPr>
            <a:picLocks noChangeAspect="1"/>
          </p:cNvPicPr>
          <p:nvPr/>
        </p:nvPicPr>
        <p:blipFill rotWithShape="1">
          <a:blip r:embed="rId3"/>
          <a:srcRect r="49320"/>
          <a:stretch/>
        </p:blipFill>
        <p:spPr>
          <a:xfrm>
            <a:off x="4626805" y="5802429"/>
            <a:ext cx="880487" cy="914400"/>
          </a:xfrm>
          <a:prstGeom prst="rect">
            <a:avLst/>
          </a:prstGeom>
        </p:spPr>
      </p:pic>
      <p:pic>
        <p:nvPicPr>
          <p:cNvPr id="65" name="Picture 64" descr="Text&#10;&#10;Description automatically generated">
            <a:extLst>
              <a:ext uri="{FF2B5EF4-FFF2-40B4-BE49-F238E27FC236}">
                <a16:creationId xmlns:a16="http://schemas.microsoft.com/office/drawing/2014/main" id="{C130ACCC-7DC5-2846-8870-0738B7428982}"/>
              </a:ext>
            </a:extLst>
          </p:cNvPr>
          <p:cNvPicPr>
            <a:picLocks noChangeAspect="1"/>
          </p:cNvPicPr>
          <p:nvPr/>
        </p:nvPicPr>
        <p:blipFill rotWithShape="1">
          <a:blip r:embed="rId3"/>
          <a:srcRect l="49320"/>
          <a:stretch/>
        </p:blipFill>
        <p:spPr>
          <a:xfrm>
            <a:off x="6771092" y="5802216"/>
            <a:ext cx="880487" cy="914400"/>
          </a:xfrm>
          <a:prstGeom prst="rect">
            <a:avLst/>
          </a:prstGeom>
        </p:spPr>
      </p:pic>
      <p:grpSp>
        <p:nvGrpSpPr>
          <p:cNvPr id="6" name="Group 5">
            <a:extLst>
              <a:ext uri="{FF2B5EF4-FFF2-40B4-BE49-F238E27FC236}">
                <a16:creationId xmlns:a16="http://schemas.microsoft.com/office/drawing/2014/main" id="{D8798807-4990-F648-B058-6BEBEF8F1BC6}"/>
              </a:ext>
            </a:extLst>
          </p:cNvPr>
          <p:cNvGrpSpPr/>
          <p:nvPr/>
        </p:nvGrpSpPr>
        <p:grpSpPr>
          <a:xfrm>
            <a:off x="4169430" y="716749"/>
            <a:ext cx="3994866" cy="5106376"/>
            <a:chOff x="995680" y="1157322"/>
            <a:chExt cx="2926080" cy="4114800"/>
          </a:xfrm>
        </p:grpSpPr>
        <p:grpSp>
          <p:nvGrpSpPr>
            <p:cNvPr id="37" name="Group 36">
              <a:extLst>
                <a:ext uri="{FF2B5EF4-FFF2-40B4-BE49-F238E27FC236}">
                  <a16:creationId xmlns:a16="http://schemas.microsoft.com/office/drawing/2014/main" id="{6C42542A-547B-1A4A-BCD6-13528188B24A}"/>
                </a:ext>
              </a:extLst>
            </p:cNvPr>
            <p:cNvGrpSpPr/>
            <p:nvPr/>
          </p:nvGrpSpPr>
          <p:grpSpPr>
            <a:xfrm>
              <a:off x="995680" y="1157322"/>
              <a:ext cx="2926080" cy="4114800"/>
              <a:chOff x="995680" y="1157322"/>
              <a:chExt cx="2926080" cy="4114800"/>
            </a:xfrm>
          </p:grpSpPr>
          <p:pic>
            <p:nvPicPr>
              <p:cNvPr id="8" name="Picture 7">
                <a:extLst>
                  <a:ext uri="{FF2B5EF4-FFF2-40B4-BE49-F238E27FC236}">
                    <a16:creationId xmlns:a16="http://schemas.microsoft.com/office/drawing/2014/main" id="{D19704FD-325A-0E45-B8D3-FBDD8E244E79}"/>
                  </a:ext>
                </a:extLst>
              </p:cNvPr>
              <p:cNvPicPr>
                <a:picLocks noChangeAspect="1"/>
              </p:cNvPicPr>
              <p:nvPr/>
            </p:nvPicPr>
            <p:blipFill rotWithShape="1">
              <a:blip r:embed="rId4"/>
              <a:srcRect l="40356" t="27770" r="40111" b="23399"/>
              <a:stretch/>
            </p:blipFill>
            <p:spPr>
              <a:xfrm>
                <a:off x="995680" y="1157322"/>
                <a:ext cx="2926080" cy="4114800"/>
              </a:xfrm>
              <a:prstGeom prst="rect">
                <a:avLst/>
              </a:prstGeom>
            </p:spPr>
          </p:pic>
          <p:sp>
            <p:nvSpPr>
              <p:cNvPr id="11" name="Rectangle 10">
                <a:extLst>
                  <a:ext uri="{FF2B5EF4-FFF2-40B4-BE49-F238E27FC236}">
                    <a16:creationId xmlns:a16="http://schemas.microsoft.com/office/drawing/2014/main" id="{F60425C2-226D-2E49-800A-A042D0A6412C}"/>
                  </a:ext>
                </a:extLst>
              </p:cNvPr>
              <p:cNvSpPr/>
              <p:nvPr/>
            </p:nvSpPr>
            <p:spPr>
              <a:xfrm>
                <a:off x="1506931" y="1331366"/>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8C4B8-E89F-9946-9065-BE63048DF79C}"/>
                  </a:ext>
                </a:extLst>
              </p:cNvPr>
              <p:cNvSpPr/>
              <p:nvPr/>
            </p:nvSpPr>
            <p:spPr>
              <a:xfrm>
                <a:off x="1506930" y="171267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BC7E93-4BA6-6B4D-AF1E-F0C04852CA67}"/>
                  </a:ext>
                </a:extLst>
              </p:cNvPr>
              <p:cNvSpPr/>
              <p:nvPr/>
            </p:nvSpPr>
            <p:spPr>
              <a:xfrm>
                <a:off x="1525989" y="2132380"/>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1A8AF-C0AE-934C-A00F-A44CBD24286E}"/>
                  </a:ext>
                </a:extLst>
              </p:cNvPr>
              <p:cNvSpPr/>
              <p:nvPr/>
            </p:nvSpPr>
            <p:spPr>
              <a:xfrm>
                <a:off x="1502053" y="2513688"/>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03CFD8-1E5E-EC4F-A65B-4412708D6F4F}"/>
                  </a:ext>
                </a:extLst>
              </p:cNvPr>
              <p:cNvSpPr/>
              <p:nvPr/>
            </p:nvSpPr>
            <p:spPr>
              <a:xfrm>
                <a:off x="3069976" y="249281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6497E8-6918-BC47-88D4-18487B717E55}"/>
                  </a:ext>
                </a:extLst>
              </p:cNvPr>
              <p:cNvSpPr/>
              <p:nvPr/>
            </p:nvSpPr>
            <p:spPr>
              <a:xfrm>
                <a:off x="3090925" y="1712674"/>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C3B56-C2EE-7B42-9EAB-F129D4AE5C43}"/>
                  </a:ext>
                </a:extLst>
              </p:cNvPr>
              <p:cNvSpPr/>
              <p:nvPr/>
            </p:nvSpPr>
            <p:spPr>
              <a:xfrm>
                <a:off x="3055162" y="2107848"/>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1B4DF0-2A93-234B-8441-610FA076E736}"/>
                  </a:ext>
                </a:extLst>
              </p:cNvPr>
              <p:cNvSpPr/>
              <p:nvPr/>
            </p:nvSpPr>
            <p:spPr>
              <a:xfrm>
                <a:off x="3093110" y="1324051"/>
                <a:ext cx="270663" cy="226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4DCD31F9-9135-114F-AA2B-531431A8A1CF}"/>
                </a:ext>
              </a:extLst>
            </p:cNvPr>
            <p:cNvSpPr txBox="1"/>
            <p:nvPr/>
          </p:nvSpPr>
          <p:spPr>
            <a:xfrm>
              <a:off x="1498492" y="1314899"/>
              <a:ext cx="487681" cy="297614"/>
            </a:xfrm>
            <a:prstGeom prst="rect">
              <a:avLst/>
            </a:prstGeom>
            <a:noFill/>
          </p:spPr>
          <p:txBody>
            <a:bodyPr wrap="square" rtlCol="0">
              <a:spAutoFit/>
            </a:bodyPr>
            <a:lstStyle/>
            <a:p>
              <a:r>
                <a:rPr lang="en-US" altLang="zh-CN" dirty="0"/>
                <a:t>76</a:t>
              </a:r>
              <a:endParaRPr lang="en-US" dirty="0"/>
            </a:p>
          </p:txBody>
        </p:sp>
        <p:sp>
          <p:nvSpPr>
            <p:cNvPr id="39" name="TextBox 38">
              <a:extLst>
                <a:ext uri="{FF2B5EF4-FFF2-40B4-BE49-F238E27FC236}">
                  <a16:creationId xmlns:a16="http://schemas.microsoft.com/office/drawing/2014/main" id="{35A1DE03-1B39-0F4E-8911-4DCC795B04CD}"/>
                </a:ext>
              </a:extLst>
            </p:cNvPr>
            <p:cNvSpPr txBox="1"/>
            <p:nvPr/>
          </p:nvSpPr>
          <p:spPr>
            <a:xfrm>
              <a:off x="1495278" y="1708571"/>
              <a:ext cx="487681" cy="297614"/>
            </a:xfrm>
            <a:prstGeom prst="rect">
              <a:avLst/>
            </a:prstGeom>
            <a:noFill/>
          </p:spPr>
          <p:txBody>
            <a:bodyPr wrap="square" rtlCol="0">
              <a:spAutoFit/>
            </a:bodyPr>
            <a:lstStyle/>
            <a:p>
              <a:r>
                <a:rPr lang="en-US" altLang="zh-CN" dirty="0"/>
                <a:t>80</a:t>
              </a:r>
              <a:endParaRPr lang="en-US" dirty="0"/>
            </a:p>
          </p:txBody>
        </p:sp>
        <p:sp>
          <p:nvSpPr>
            <p:cNvPr id="40" name="TextBox 39">
              <a:extLst>
                <a:ext uri="{FF2B5EF4-FFF2-40B4-BE49-F238E27FC236}">
                  <a16:creationId xmlns:a16="http://schemas.microsoft.com/office/drawing/2014/main" id="{54762854-7E68-F849-A4CB-D030585F6DA3}"/>
                </a:ext>
              </a:extLst>
            </p:cNvPr>
            <p:cNvSpPr txBox="1"/>
            <p:nvPr/>
          </p:nvSpPr>
          <p:spPr>
            <a:xfrm>
              <a:off x="1495276" y="2119848"/>
              <a:ext cx="487681" cy="297614"/>
            </a:xfrm>
            <a:prstGeom prst="rect">
              <a:avLst/>
            </a:prstGeom>
            <a:noFill/>
          </p:spPr>
          <p:txBody>
            <a:bodyPr wrap="square" rtlCol="0">
              <a:spAutoFit/>
            </a:bodyPr>
            <a:lstStyle/>
            <a:p>
              <a:r>
                <a:rPr lang="en-US" altLang="zh-CN" dirty="0"/>
                <a:t>XX</a:t>
              </a:r>
              <a:endParaRPr lang="en-US" dirty="0"/>
            </a:p>
          </p:txBody>
        </p:sp>
        <p:sp>
          <p:nvSpPr>
            <p:cNvPr id="43" name="TextBox 42">
              <a:extLst>
                <a:ext uri="{FF2B5EF4-FFF2-40B4-BE49-F238E27FC236}">
                  <a16:creationId xmlns:a16="http://schemas.microsoft.com/office/drawing/2014/main" id="{EC8ECE79-4FA6-9345-9230-35CB68628C76}"/>
                </a:ext>
              </a:extLst>
            </p:cNvPr>
            <p:cNvSpPr txBox="1"/>
            <p:nvPr/>
          </p:nvSpPr>
          <p:spPr>
            <a:xfrm>
              <a:off x="3065431" y="1708571"/>
              <a:ext cx="487681" cy="520824"/>
            </a:xfrm>
            <a:prstGeom prst="rect">
              <a:avLst/>
            </a:prstGeom>
            <a:noFill/>
          </p:spPr>
          <p:txBody>
            <a:bodyPr wrap="square" rtlCol="0">
              <a:spAutoFit/>
            </a:bodyPr>
            <a:lstStyle/>
            <a:p>
              <a:r>
                <a:rPr lang="en-US" altLang="zh-CN" dirty="0"/>
                <a:t>XX</a:t>
              </a:r>
              <a:endParaRPr lang="en-US" dirty="0"/>
            </a:p>
            <a:p>
              <a:endParaRPr lang="en-US" dirty="0"/>
            </a:p>
          </p:txBody>
        </p:sp>
        <p:sp>
          <p:nvSpPr>
            <p:cNvPr id="44" name="TextBox 43">
              <a:extLst>
                <a:ext uri="{FF2B5EF4-FFF2-40B4-BE49-F238E27FC236}">
                  <a16:creationId xmlns:a16="http://schemas.microsoft.com/office/drawing/2014/main" id="{32E140A9-7B93-5045-9995-D2228EFEFC95}"/>
                </a:ext>
              </a:extLst>
            </p:cNvPr>
            <p:cNvSpPr txBox="1"/>
            <p:nvPr/>
          </p:nvSpPr>
          <p:spPr>
            <a:xfrm>
              <a:off x="3063920" y="1309597"/>
              <a:ext cx="487681" cy="369332"/>
            </a:xfrm>
            <a:prstGeom prst="rect">
              <a:avLst/>
            </a:prstGeom>
            <a:noFill/>
          </p:spPr>
          <p:txBody>
            <a:bodyPr wrap="square" rtlCol="0">
              <a:spAutoFit/>
            </a:bodyPr>
            <a:lstStyle/>
            <a:p>
              <a:r>
                <a:rPr lang="en-US" altLang="zh-CN" dirty="0"/>
                <a:t>XX</a:t>
              </a:r>
              <a:endParaRPr lang="en-US" dirty="0"/>
            </a:p>
          </p:txBody>
        </p:sp>
        <p:sp>
          <p:nvSpPr>
            <p:cNvPr id="45" name="TextBox 44">
              <a:extLst>
                <a:ext uri="{FF2B5EF4-FFF2-40B4-BE49-F238E27FC236}">
                  <a16:creationId xmlns:a16="http://schemas.microsoft.com/office/drawing/2014/main" id="{0A678B43-C622-1C46-BBB7-7E3DEB289A15}"/>
                </a:ext>
              </a:extLst>
            </p:cNvPr>
            <p:cNvSpPr txBox="1"/>
            <p:nvPr/>
          </p:nvSpPr>
          <p:spPr>
            <a:xfrm>
              <a:off x="3057669" y="2102072"/>
              <a:ext cx="487681" cy="520824"/>
            </a:xfrm>
            <a:prstGeom prst="rect">
              <a:avLst/>
            </a:prstGeom>
            <a:noFill/>
          </p:spPr>
          <p:txBody>
            <a:bodyPr wrap="square" rtlCol="0">
              <a:spAutoFit/>
            </a:bodyPr>
            <a:lstStyle/>
            <a:p>
              <a:r>
                <a:rPr lang="en-US" altLang="zh-CN" dirty="0"/>
                <a:t>50</a:t>
              </a:r>
              <a:endParaRPr lang="en-US" dirty="0"/>
            </a:p>
            <a:p>
              <a:endParaRPr lang="en-US" dirty="0"/>
            </a:p>
          </p:txBody>
        </p:sp>
      </p:grpSp>
      <p:pic>
        <p:nvPicPr>
          <p:cNvPr id="25" name="Graphic 24" descr="Line arrow: Straight outline">
            <a:extLst>
              <a:ext uri="{FF2B5EF4-FFF2-40B4-BE49-F238E27FC236}">
                <a16:creationId xmlns:a16="http://schemas.microsoft.com/office/drawing/2014/main" id="{D7B4E32D-4F30-1A46-849A-48B388CBB6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3513376" y="2177750"/>
            <a:ext cx="914400" cy="914400"/>
          </a:xfrm>
          <a:prstGeom prst="rect">
            <a:avLst/>
          </a:prstGeom>
        </p:spPr>
      </p:pic>
      <p:sp>
        <p:nvSpPr>
          <p:cNvPr id="26" name="TextBox 25">
            <a:extLst>
              <a:ext uri="{FF2B5EF4-FFF2-40B4-BE49-F238E27FC236}">
                <a16:creationId xmlns:a16="http://schemas.microsoft.com/office/drawing/2014/main" id="{3B3B2AE8-9F01-8649-AAE9-5164AA62A067}"/>
              </a:ext>
            </a:extLst>
          </p:cNvPr>
          <p:cNvSpPr txBox="1"/>
          <p:nvPr/>
        </p:nvSpPr>
        <p:spPr>
          <a:xfrm>
            <a:off x="353830" y="1962830"/>
            <a:ext cx="4521687" cy="461665"/>
          </a:xfrm>
          <a:prstGeom prst="rect">
            <a:avLst/>
          </a:prstGeom>
          <a:noFill/>
        </p:spPr>
        <p:txBody>
          <a:bodyPr wrap="none" rtlCol="0">
            <a:spAutoFit/>
          </a:bodyPr>
          <a:lstStyle/>
          <a:p>
            <a:r>
              <a:rPr lang="en-US" altLang="zh-CN" sz="2400" dirty="0">
                <a:solidFill>
                  <a:srgbClr val="FF0000"/>
                </a:solidFill>
              </a:rPr>
              <a:t>This</a:t>
            </a:r>
            <a:r>
              <a:rPr lang="zh-CN" altLang="en-US" sz="2400" dirty="0">
                <a:solidFill>
                  <a:srgbClr val="FF0000"/>
                </a:solidFill>
              </a:rPr>
              <a:t> </a:t>
            </a:r>
            <a:r>
              <a:rPr lang="en-US" altLang="zh-CN" sz="2400" dirty="0">
                <a:solidFill>
                  <a:srgbClr val="FF0000"/>
                </a:solidFill>
              </a:rPr>
              <a:t>side</a:t>
            </a:r>
            <a:r>
              <a:rPr lang="zh-CN" altLang="en-US" sz="2400" dirty="0">
                <a:solidFill>
                  <a:srgbClr val="FF0000"/>
                </a:solidFill>
              </a:rPr>
              <a:t> </a:t>
            </a:r>
            <a:r>
              <a:rPr lang="en-US" altLang="zh-CN" sz="2400" dirty="0">
                <a:solidFill>
                  <a:srgbClr val="FF0000"/>
                </a:solidFill>
              </a:rPr>
              <a:t>will</a:t>
            </a:r>
            <a:r>
              <a:rPr lang="zh-CN" altLang="en-US" sz="2400" dirty="0">
                <a:solidFill>
                  <a:srgbClr val="FF0000"/>
                </a:solidFill>
              </a:rPr>
              <a:t> </a:t>
            </a:r>
            <a:r>
              <a:rPr lang="en-US" altLang="zh-CN" sz="2400" dirty="0">
                <a:solidFill>
                  <a:srgbClr val="FF0000"/>
                </a:solidFill>
              </a:rPr>
              <a:t>give</a:t>
            </a:r>
            <a:r>
              <a:rPr lang="zh-CN" altLang="en-US" sz="2400" dirty="0">
                <a:solidFill>
                  <a:srgbClr val="FF0000"/>
                </a:solidFill>
              </a:rPr>
              <a:t> </a:t>
            </a:r>
            <a:r>
              <a:rPr lang="en-US" altLang="zh-CN" sz="2400" dirty="0">
                <a:solidFill>
                  <a:srgbClr val="FF0000"/>
                </a:solidFill>
              </a:rPr>
              <a:t>you</a:t>
            </a:r>
            <a:r>
              <a:rPr lang="zh-CN" altLang="en-US" sz="2400" dirty="0">
                <a:solidFill>
                  <a:srgbClr val="FF0000"/>
                </a:solidFill>
              </a:rPr>
              <a:t> </a:t>
            </a:r>
            <a:r>
              <a:rPr lang="en-US" altLang="zh-CN" sz="2400" dirty="0">
                <a:solidFill>
                  <a:srgbClr val="FF0000"/>
                </a:solidFill>
              </a:rPr>
              <a:t>more</a:t>
            </a:r>
            <a:r>
              <a:rPr lang="zh-CN" altLang="en-US" sz="2400" dirty="0">
                <a:solidFill>
                  <a:srgbClr val="FF0000"/>
                </a:solidFill>
              </a:rPr>
              <a:t> </a:t>
            </a:r>
            <a:r>
              <a:rPr lang="en-US" altLang="zh-CN" sz="2400" dirty="0">
                <a:solidFill>
                  <a:srgbClr val="FF0000"/>
                </a:solidFill>
              </a:rPr>
              <a:t>points.</a:t>
            </a:r>
            <a:endParaRPr lang="en-US" sz="2400" dirty="0">
              <a:solidFill>
                <a:srgbClr val="FF0000"/>
              </a:solidFill>
            </a:endParaRPr>
          </a:p>
        </p:txBody>
      </p:sp>
      <p:sp>
        <p:nvSpPr>
          <p:cNvPr id="2" name="TextBox 1">
            <a:extLst>
              <a:ext uri="{FF2B5EF4-FFF2-40B4-BE49-F238E27FC236}">
                <a16:creationId xmlns:a16="http://schemas.microsoft.com/office/drawing/2014/main" id="{04FCE44E-B948-9FE3-003D-45F2A2E26AF1}"/>
              </a:ext>
            </a:extLst>
          </p:cNvPr>
          <p:cNvSpPr txBox="1"/>
          <p:nvPr/>
        </p:nvSpPr>
        <p:spPr>
          <a:xfrm>
            <a:off x="7001388" y="2345034"/>
            <a:ext cx="665812" cy="369332"/>
          </a:xfrm>
          <a:prstGeom prst="rect">
            <a:avLst/>
          </a:prstGeom>
          <a:noFill/>
        </p:spPr>
        <p:txBody>
          <a:bodyPr wrap="square" rtlCol="0">
            <a:spAutoFit/>
          </a:bodyPr>
          <a:lstStyle/>
          <a:p>
            <a:r>
              <a:rPr lang="en-US" altLang="zh-CN" dirty="0"/>
              <a:t>65</a:t>
            </a:r>
            <a:endParaRPr lang="en-US" dirty="0"/>
          </a:p>
        </p:txBody>
      </p:sp>
      <p:sp>
        <p:nvSpPr>
          <p:cNvPr id="3" name="TextBox 2">
            <a:extLst>
              <a:ext uri="{FF2B5EF4-FFF2-40B4-BE49-F238E27FC236}">
                <a16:creationId xmlns:a16="http://schemas.microsoft.com/office/drawing/2014/main" id="{7C04A6D6-73D4-BBA7-2ED2-C01E988F74D3}"/>
              </a:ext>
            </a:extLst>
          </p:cNvPr>
          <p:cNvSpPr txBox="1"/>
          <p:nvPr/>
        </p:nvSpPr>
        <p:spPr>
          <a:xfrm>
            <a:off x="4851509" y="2369695"/>
            <a:ext cx="665812" cy="369332"/>
          </a:xfrm>
          <a:prstGeom prst="rect">
            <a:avLst/>
          </a:prstGeom>
          <a:noFill/>
        </p:spPr>
        <p:txBody>
          <a:bodyPr wrap="square" rtlCol="0">
            <a:spAutoFit/>
          </a:bodyPr>
          <a:lstStyle/>
          <a:p>
            <a:r>
              <a:rPr lang="en-US" altLang="zh-CN" dirty="0"/>
              <a:t>XX</a:t>
            </a:r>
            <a:endParaRPr lang="en-US" dirty="0"/>
          </a:p>
        </p:txBody>
      </p:sp>
    </p:spTree>
    <p:extLst>
      <p:ext uri="{BB962C8B-B14F-4D97-AF65-F5344CB8AC3E}">
        <p14:creationId xmlns:p14="http://schemas.microsoft.com/office/powerpoint/2010/main" val="2112558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6FAC-DC2F-BF4F-A6B6-355AFA483419}"/>
              </a:ext>
            </a:extLst>
          </p:cNvPr>
          <p:cNvSpPr>
            <a:spLocks noGrp="1"/>
          </p:cNvSpPr>
          <p:nvPr>
            <p:ph type="title"/>
          </p:nvPr>
        </p:nvSpPr>
        <p:spPr/>
        <p:txBody>
          <a:bodyPr/>
          <a:lstStyle/>
          <a:p>
            <a:r>
              <a:rPr lang="en-US" dirty="0"/>
              <a:t>Press space when you are ready to begin</a:t>
            </a:r>
            <a:r>
              <a:rPr lang="zh-CN" altLang="en-US" dirty="0"/>
              <a:t> </a:t>
            </a:r>
            <a:r>
              <a:rPr lang="en-US" altLang="zh-CN" dirty="0"/>
              <a:t>the</a:t>
            </a:r>
            <a:r>
              <a:rPr lang="zh-CN" altLang="en-US" dirty="0"/>
              <a:t> </a:t>
            </a:r>
            <a:r>
              <a:rPr lang="en-US" altLang="zh-CN" dirty="0"/>
              <a:t>game</a:t>
            </a:r>
            <a:r>
              <a:rPr lang="en-US" dirty="0"/>
              <a:t>. Good luck!</a:t>
            </a:r>
          </a:p>
        </p:txBody>
      </p:sp>
    </p:spTree>
    <p:extLst>
      <p:ext uri="{BB962C8B-B14F-4D97-AF65-F5344CB8AC3E}">
        <p14:creationId xmlns:p14="http://schemas.microsoft.com/office/powerpoint/2010/main" val="263775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FC87-A9A7-8243-BB2B-B4F1CD89C97B}"/>
              </a:ext>
            </a:extLst>
          </p:cNvPr>
          <p:cNvSpPr>
            <a:spLocks noGrp="1"/>
          </p:cNvSpPr>
          <p:nvPr>
            <p:ph type="title"/>
          </p:nvPr>
        </p:nvSpPr>
        <p:spPr/>
        <p:txBody>
          <a:bodyPr/>
          <a:lstStyle/>
          <a:p>
            <a:r>
              <a:rPr lang="en-US" dirty="0"/>
              <a:t>The stacks of boxes look like this</a:t>
            </a:r>
          </a:p>
        </p:txBody>
      </p:sp>
      <p:pic>
        <p:nvPicPr>
          <p:cNvPr id="4" name="Content Placeholder 4" descr="A picture containing graphical user interface&#10;&#10;Description automatically generated">
            <a:extLst>
              <a:ext uri="{FF2B5EF4-FFF2-40B4-BE49-F238E27FC236}">
                <a16:creationId xmlns:a16="http://schemas.microsoft.com/office/drawing/2014/main" id="{F6F4D7F9-3AFD-F448-A9B7-BA69ACE3747E}"/>
              </a:ext>
            </a:extLst>
          </p:cNvPr>
          <p:cNvPicPr>
            <a:picLocks noChangeAspect="1"/>
          </p:cNvPicPr>
          <p:nvPr/>
        </p:nvPicPr>
        <p:blipFill rotWithShape="1">
          <a:blip r:embed="rId2"/>
          <a:srcRect l="35656" t="27654" r="34424" b="22765"/>
          <a:stretch/>
        </p:blipFill>
        <p:spPr>
          <a:xfrm>
            <a:off x="3888724" y="1985963"/>
            <a:ext cx="4414551" cy="4114800"/>
          </a:xfrm>
          <a:prstGeom prst="rect">
            <a:avLst/>
          </a:prstGeom>
        </p:spPr>
      </p:pic>
    </p:spTree>
    <p:extLst>
      <p:ext uri="{BB962C8B-B14F-4D97-AF65-F5344CB8AC3E}">
        <p14:creationId xmlns:p14="http://schemas.microsoft.com/office/powerpoint/2010/main" val="4134053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8F21-A84B-7242-A355-10ADCE403A44}"/>
              </a:ext>
            </a:extLst>
          </p:cNvPr>
          <p:cNvSpPr>
            <a:spLocks noGrp="1"/>
          </p:cNvSpPr>
          <p:nvPr>
            <p:ph type="title"/>
          </p:nvPr>
        </p:nvSpPr>
        <p:spPr/>
        <p:txBody>
          <a:bodyPr/>
          <a:lstStyle/>
          <a:p>
            <a:r>
              <a:rPr lang="en-US" dirty="0"/>
              <a:t>Every time you choose one stack, the lever on the side will be pulled like this ...</a:t>
            </a:r>
          </a:p>
        </p:txBody>
      </p:sp>
      <p:pic>
        <p:nvPicPr>
          <p:cNvPr id="4" name="Content Placeholder 4" descr="A picture containing graphical user interface&#10;&#10;Description automatically generated">
            <a:extLst>
              <a:ext uri="{FF2B5EF4-FFF2-40B4-BE49-F238E27FC236}">
                <a16:creationId xmlns:a16="http://schemas.microsoft.com/office/drawing/2014/main" id="{A77CAFB0-B98D-194A-8516-5E171DC251BD}"/>
              </a:ext>
            </a:extLst>
          </p:cNvPr>
          <p:cNvPicPr>
            <a:picLocks noChangeAspect="1"/>
          </p:cNvPicPr>
          <p:nvPr/>
        </p:nvPicPr>
        <p:blipFill rotWithShape="1">
          <a:blip r:embed="rId2"/>
          <a:srcRect l="35656" t="27654" r="34424" b="22765"/>
          <a:stretch/>
        </p:blipFill>
        <p:spPr>
          <a:xfrm>
            <a:off x="3888724" y="1985963"/>
            <a:ext cx="4414551" cy="4114800"/>
          </a:xfrm>
          <a:prstGeom prst="rect">
            <a:avLst/>
          </a:prstGeom>
        </p:spPr>
      </p:pic>
    </p:spTree>
    <p:extLst>
      <p:ext uri="{BB962C8B-B14F-4D97-AF65-F5344CB8AC3E}">
        <p14:creationId xmlns:p14="http://schemas.microsoft.com/office/powerpoint/2010/main" val="70764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D0B0-807E-BB4C-B08C-0878F2CAF181}"/>
              </a:ext>
            </a:extLst>
          </p:cNvPr>
          <p:cNvSpPr>
            <a:spLocks noGrp="1"/>
          </p:cNvSpPr>
          <p:nvPr>
            <p:ph type="title"/>
          </p:nvPr>
        </p:nvSpPr>
        <p:spPr/>
        <p:txBody>
          <a:bodyPr>
            <a:normAutofit/>
          </a:bodyPr>
          <a:lstStyle/>
          <a:p>
            <a:r>
              <a:rPr lang="en-US" dirty="0"/>
              <a:t>When the lever is pulled you will see how many points you got! </a:t>
            </a:r>
          </a:p>
        </p:txBody>
      </p:sp>
      <p:sp>
        <p:nvSpPr>
          <p:cNvPr id="4" name="Content Placeholder 3">
            <a:extLst>
              <a:ext uri="{FF2B5EF4-FFF2-40B4-BE49-F238E27FC236}">
                <a16:creationId xmlns:a16="http://schemas.microsoft.com/office/drawing/2014/main" id="{190C184D-9A85-7546-91C1-622C17B6587B}"/>
              </a:ext>
            </a:extLst>
          </p:cNvPr>
          <p:cNvSpPr>
            <a:spLocks noGrp="1"/>
          </p:cNvSpPr>
          <p:nvPr>
            <p:ph idx="1"/>
          </p:nvPr>
        </p:nvSpPr>
        <p:spPr/>
        <p:txBody>
          <a:bodyPr/>
          <a:lstStyle/>
          <a:p>
            <a:endParaRPr lang="en-US"/>
          </a:p>
        </p:txBody>
      </p:sp>
      <p:pic>
        <p:nvPicPr>
          <p:cNvPr id="6" name="Content Placeholder 4" descr="Graphical user interface&#10;&#10;Description automatically generated">
            <a:extLst>
              <a:ext uri="{FF2B5EF4-FFF2-40B4-BE49-F238E27FC236}">
                <a16:creationId xmlns:a16="http://schemas.microsoft.com/office/drawing/2014/main" id="{D6745197-2E55-3D44-A9F7-B27245611327}"/>
              </a:ext>
            </a:extLst>
          </p:cNvPr>
          <p:cNvPicPr>
            <a:picLocks noChangeAspect="1"/>
          </p:cNvPicPr>
          <p:nvPr/>
        </p:nvPicPr>
        <p:blipFill rotWithShape="1">
          <a:blip r:embed="rId2"/>
          <a:srcRect l="36579" t="27983" r="35717" b="22600"/>
          <a:stretch/>
        </p:blipFill>
        <p:spPr>
          <a:xfrm>
            <a:off x="4045435" y="2243136"/>
            <a:ext cx="4101129" cy="4114800"/>
          </a:xfrm>
          <a:prstGeom prst="rect">
            <a:avLst/>
          </a:prstGeom>
        </p:spPr>
      </p:pic>
    </p:spTree>
    <p:extLst>
      <p:ext uri="{BB962C8B-B14F-4D97-AF65-F5344CB8AC3E}">
        <p14:creationId xmlns:p14="http://schemas.microsoft.com/office/powerpoint/2010/main" val="400900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D0B0-807E-BB4C-B08C-0878F2CAF181}"/>
              </a:ext>
            </a:extLst>
          </p:cNvPr>
          <p:cNvSpPr>
            <a:spLocks noGrp="1"/>
          </p:cNvSpPr>
          <p:nvPr>
            <p:ph type="title"/>
          </p:nvPr>
        </p:nvSpPr>
        <p:spPr/>
        <p:txBody>
          <a:bodyPr>
            <a:normAutofit/>
          </a:bodyPr>
          <a:lstStyle/>
          <a:p>
            <a:r>
              <a:rPr lang="en-US" dirty="0"/>
              <a:t>So if you chose the left orange stack you get 77 points.</a:t>
            </a:r>
          </a:p>
        </p:txBody>
      </p:sp>
      <p:sp>
        <p:nvSpPr>
          <p:cNvPr id="4" name="Content Placeholder 3">
            <a:extLst>
              <a:ext uri="{FF2B5EF4-FFF2-40B4-BE49-F238E27FC236}">
                <a16:creationId xmlns:a16="http://schemas.microsoft.com/office/drawing/2014/main" id="{75ED324C-F333-0347-AF89-FE1FC53C85AC}"/>
              </a:ext>
            </a:extLst>
          </p:cNvPr>
          <p:cNvSpPr>
            <a:spLocks noGrp="1"/>
          </p:cNvSpPr>
          <p:nvPr>
            <p:ph idx="1"/>
          </p:nvPr>
        </p:nvSpPr>
        <p:spPr/>
        <p:txBody>
          <a:bodyPr/>
          <a:lstStyle/>
          <a:p>
            <a:endParaRPr lang="en-US"/>
          </a:p>
        </p:txBody>
      </p:sp>
      <p:pic>
        <p:nvPicPr>
          <p:cNvPr id="6" name="Content Placeholder 4" descr="Graphical user interface&#10;&#10;Description automatically generated">
            <a:extLst>
              <a:ext uri="{FF2B5EF4-FFF2-40B4-BE49-F238E27FC236}">
                <a16:creationId xmlns:a16="http://schemas.microsoft.com/office/drawing/2014/main" id="{BC84D6B8-970C-394E-9BC3-96E5E043C889}"/>
              </a:ext>
            </a:extLst>
          </p:cNvPr>
          <p:cNvPicPr>
            <a:picLocks noChangeAspect="1"/>
          </p:cNvPicPr>
          <p:nvPr/>
        </p:nvPicPr>
        <p:blipFill rotWithShape="1">
          <a:blip r:embed="rId2"/>
          <a:srcRect l="36579" t="27983" r="35717" b="22600"/>
          <a:stretch/>
        </p:blipFill>
        <p:spPr>
          <a:xfrm>
            <a:off x="4045435" y="2243136"/>
            <a:ext cx="4101129" cy="4114800"/>
          </a:xfrm>
          <a:prstGeom prst="rect">
            <a:avLst/>
          </a:prstGeom>
        </p:spPr>
      </p:pic>
    </p:spTree>
    <p:extLst>
      <p:ext uri="{BB962C8B-B14F-4D97-AF65-F5344CB8AC3E}">
        <p14:creationId xmlns:p14="http://schemas.microsoft.com/office/powerpoint/2010/main" val="181555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FEEC-C798-B743-A645-FB3F738C4245}"/>
              </a:ext>
            </a:extLst>
          </p:cNvPr>
          <p:cNvSpPr>
            <a:spLocks noGrp="1"/>
          </p:cNvSpPr>
          <p:nvPr>
            <p:ph type="title"/>
          </p:nvPr>
        </p:nvSpPr>
        <p:spPr>
          <a:xfrm>
            <a:off x="838199" y="721384"/>
            <a:ext cx="10515600" cy="1325563"/>
          </a:xfrm>
        </p:spPr>
        <p:txBody>
          <a:bodyPr>
            <a:normAutofit fontScale="90000"/>
          </a:bodyPr>
          <a:lstStyle/>
          <a:p>
            <a:r>
              <a:rPr lang="en-US" dirty="0"/>
              <a:t>Most of the time all the boxes in a stack have the same points, but some may give you more or less points than others.</a:t>
            </a:r>
          </a:p>
        </p:txBody>
      </p:sp>
      <p:pic>
        <p:nvPicPr>
          <p:cNvPr id="4" name="Content Placeholder 4" descr="A picture containing graphical user interface&#10;&#10;Description automatically generated">
            <a:extLst>
              <a:ext uri="{FF2B5EF4-FFF2-40B4-BE49-F238E27FC236}">
                <a16:creationId xmlns:a16="http://schemas.microsoft.com/office/drawing/2014/main" id="{1FF71561-FA95-0643-9C30-6B80763D18BB}"/>
              </a:ext>
            </a:extLst>
          </p:cNvPr>
          <p:cNvPicPr>
            <a:picLocks noChangeAspect="1"/>
          </p:cNvPicPr>
          <p:nvPr/>
        </p:nvPicPr>
        <p:blipFill rotWithShape="1">
          <a:blip r:embed="rId2"/>
          <a:srcRect l="35656" t="27654" r="34424" b="22765"/>
          <a:stretch/>
        </p:blipFill>
        <p:spPr>
          <a:xfrm>
            <a:off x="3888724" y="2496602"/>
            <a:ext cx="4414551" cy="4114800"/>
          </a:xfrm>
          <a:prstGeom prst="rect">
            <a:avLst/>
          </a:prstGeom>
        </p:spPr>
      </p:pic>
    </p:spTree>
    <p:extLst>
      <p:ext uri="{BB962C8B-B14F-4D97-AF65-F5344CB8AC3E}">
        <p14:creationId xmlns:p14="http://schemas.microsoft.com/office/powerpoint/2010/main" val="371702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D7CB-A385-8545-AA41-8B20618BC223}"/>
              </a:ext>
            </a:extLst>
          </p:cNvPr>
          <p:cNvSpPr>
            <a:spLocks noGrp="1"/>
          </p:cNvSpPr>
          <p:nvPr>
            <p:ph type="title"/>
          </p:nvPr>
        </p:nvSpPr>
        <p:spPr/>
        <p:txBody>
          <a:bodyPr>
            <a:normAutofit fontScale="90000"/>
          </a:bodyPr>
          <a:lstStyle/>
          <a:p>
            <a:r>
              <a:rPr lang="en-US" dirty="0"/>
              <a:t>For example, in the blue stack on the right, the first box gave 52 points and the second box gave 56 points. So the number of points is about the same in the boxes.</a:t>
            </a:r>
          </a:p>
        </p:txBody>
      </p:sp>
      <p:sp>
        <p:nvSpPr>
          <p:cNvPr id="4" name="Content Placeholder 3">
            <a:extLst>
              <a:ext uri="{FF2B5EF4-FFF2-40B4-BE49-F238E27FC236}">
                <a16:creationId xmlns:a16="http://schemas.microsoft.com/office/drawing/2014/main" id="{BAA7A09E-AAC4-4A48-B26B-074CCB38BDE5}"/>
              </a:ext>
            </a:extLst>
          </p:cNvPr>
          <p:cNvSpPr>
            <a:spLocks noGrp="1"/>
          </p:cNvSpPr>
          <p:nvPr>
            <p:ph idx="1"/>
          </p:nvPr>
        </p:nvSpPr>
        <p:spPr/>
        <p:txBody>
          <a:bodyPr/>
          <a:lstStyle/>
          <a:p>
            <a:endParaRPr lang="en-US"/>
          </a:p>
        </p:txBody>
      </p:sp>
      <p:pic>
        <p:nvPicPr>
          <p:cNvPr id="6" name="Content Placeholder 4" descr="Graphical user interface&#10;&#10;Description automatically generated">
            <a:extLst>
              <a:ext uri="{FF2B5EF4-FFF2-40B4-BE49-F238E27FC236}">
                <a16:creationId xmlns:a16="http://schemas.microsoft.com/office/drawing/2014/main" id="{A23F4612-A0EE-F54B-9AE1-178974CB6582}"/>
              </a:ext>
            </a:extLst>
          </p:cNvPr>
          <p:cNvPicPr>
            <a:picLocks noChangeAspect="1"/>
          </p:cNvPicPr>
          <p:nvPr/>
        </p:nvPicPr>
        <p:blipFill rotWithShape="1">
          <a:blip r:embed="rId2"/>
          <a:srcRect l="36579" t="27983" r="36271" b="23094"/>
          <a:stretch/>
        </p:blipFill>
        <p:spPr>
          <a:xfrm>
            <a:off x="4066215" y="1957388"/>
            <a:ext cx="4059570" cy="4114800"/>
          </a:xfrm>
          <a:prstGeom prst="rect">
            <a:avLst/>
          </a:prstGeom>
        </p:spPr>
      </p:pic>
    </p:spTree>
    <p:extLst>
      <p:ext uri="{BB962C8B-B14F-4D97-AF65-F5344CB8AC3E}">
        <p14:creationId xmlns:p14="http://schemas.microsoft.com/office/powerpoint/2010/main" val="3834274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2423</TotalTime>
  <Words>867</Words>
  <Application>Microsoft Macintosh PowerPoint</Application>
  <PresentationFormat>Widescreen</PresentationFormat>
  <Paragraphs>125</Paragraphs>
  <Slides>31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Horizon task instructions</vt:lpstr>
      <vt:lpstr>Welcome!  You will get to play the stacked boxes game.</vt:lpstr>
      <vt:lpstr>You get to choose between two stacks of boxes.</vt:lpstr>
      <vt:lpstr>The stacks of boxes look like this</vt:lpstr>
      <vt:lpstr>Every time you choose one stack, the lever on the side will be pulled like this ...</vt:lpstr>
      <vt:lpstr>When the lever is pulled you will see how many points you got! </vt:lpstr>
      <vt:lpstr>So if you chose the left orange stack you get 77 points.</vt:lpstr>
      <vt:lpstr>Most of the time all the boxes in a stack have the same points, but some may give you more or less points than others.</vt:lpstr>
      <vt:lpstr>For example, in the blue stack on the right, the first box gave 52 points and the second box gave 56 points. So the number of points is about the same in the boxes.</vt:lpstr>
      <vt:lpstr>A third box has 45 points, so a little less, but close to the other boxes in the stack.</vt:lpstr>
      <vt:lpstr>On each game, either the left orange stack or the right blue stack will have boxes worth more points. You get to choose which stack to pick. </vt:lpstr>
      <vt:lpstr>To make your choice: Press &lt; to play the left orange stack Press &gt; to play the right blue stack</vt:lpstr>
      <vt:lpstr>You can tell how many choices you will have by the number of boxes. If the stack is 10 boxes high, that means you get 10 guesses...</vt:lpstr>
      <vt:lpstr>If there are 5 boxes then you only get 5 guesses.</vt:lpstr>
      <vt:lpstr>To help you earn points, we will tell you which stack to choose for your first 4 choices.</vt:lpstr>
      <vt:lpstr>There will be a green square inside the box we want you to open and you must press the button to choose this stack to get your points.  Here you would choose the orange stack on the left.</vt:lpstr>
      <vt:lpstr>Here you would choose the blue stack on the right.</vt:lpstr>
      <vt:lpstr>When you will see TWO green squares you get to pick the one that you want.</vt:lpstr>
      <vt:lpstr>So ... to be sure that everything makes sense let's go through some questions ...</vt:lpstr>
      <vt:lpstr>Remember, if you want to play the left stack:</vt:lpstr>
      <vt:lpstr>If you want to play the right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Press space when you are ready to begin the game. Good luck!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 task instructions</dc:title>
  <dc:creator>Lillian XU</dc:creator>
  <cp:lastModifiedBy>Lillian XU</cp:lastModifiedBy>
  <cp:revision>44</cp:revision>
  <dcterms:created xsi:type="dcterms:W3CDTF">2020-11-18T23:38:04Z</dcterms:created>
  <dcterms:modified xsi:type="dcterms:W3CDTF">2023-11-09T19:47:24Z</dcterms:modified>
</cp:coreProperties>
</file>