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8"/>
  </p:notesMasterIdLst>
  <p:sldIdLst>
    <p:sldId id="289" r:id="rId2"/>
    <p:sldId id="292" r:id="rId3"/>
    <p:sldId id="290" r:id="rId4"/>
    <p:sldId id="323" r:id="rId5"/>
    <p:sldId id="298" r:id="rId6"/>
    <p:sldId id="326" r:id="rId7"/>
    <p:sldId id="327" r:id="rId8"/>
    <p:sldId id="368" r:id="rId9"/>
    <p:sldId id="328" r:id="rId10"/>
    <p:sldId id="329" r:id="rId11"/>
    <p:sldId id="330" r:id="rId12"/>
    <p:sldId id="375" r:id="rId13"/>
    <p:sldId id="377" r:id="rId14"/>
    <p:sldId id="376" r:id="rId15"/>
    <p:sldId id="378" r:id="rId16"/>
    <p:sldId id="379" r:id="rId17"/>
    <p:sldId id="381" r:id="rId18"/>
    <p:sldId id="382" r:id="rId19"/>
    <p:sldId id="387" r:id="rId20"/>
    <p:sldId id="384" r:id="rId21"/>
    <p:sldId id="313" r:id="rId22"/>
    <p:sldId id="355" r:id="rId23"/>
    <p:sldId id="334" r:id="rId24"/>
    <p:sldId id="333" r:id="rId25"/>
    <p:sldId id="332" r:id="rId26"/>
    <p:sldId id="356" r:id="rId27"/>
    <p:sldId id="309" r:id="rId28"/>
    <p:sldId id="279" r:id="rId29"/>
    <p:sldId id="310" r:id="rId30"/>
    <p:sldId id="383" r:id="rId31"/>
    <p:sldId id="388" r:id="rId32"/>
    <p:sldId id="386" r:id="rId33"/>
    <p:sldId id="373" r:id="rId34"/>
    <p:sldId id="374" r:id="rId35"/>
    <p:sldId id="331" r:id="rId36"/>
    <p:sldId id="370" r:id="rId37"/>
    <p:sldId id="371" r:id="rId38"/>
    <p:sldId id="372" r:id="rId39"/>
    <p:sldId id="361" r:id="rId40"/>
    <p:sldId id="365" r:id="rId41"/>
    <p:sldId id="366" r:id="rId42"/>
    <p:sldId id="367" r:id="rId43"/>
    <p:sldId id="369" r:id="rId44"/>
    <p:sldId id="342" r:id="rId45"/>
    <p:sldId id="362" r:id="rId46"/>
    <p:sldId id="363" r:id="rId47"/>
    <p:sldId id="364" r:id="rId48"/>
    <p:sldId id="324" r:id="rId49"/>
    <p:sldId id="353" r:id="rId50"/>
    <p:sldId id="335" r:id="rId51"/>
    <p:sldId id="357" r:id="rId52"/>
    <p:sldId id="358" r:id="rId53"/>
    <p:sldId id="359" r:id="rId54"/>
    <p:sldId id="360" r:id="rId55"/>
    <p:sldId id="350" r:id="rId56"/>
    <p:sldId id="352" r:id="rId57"/>
    <p:sldId id="348" r:id="rId58"/>
    <p:sldId id="347" r:id="rId59"/>
    <p:sldId id="341" r:id="rId60"/>
    <p:sldId id="315" r:id="rId61"/>
    <p:sldId id="336" r:id="rId62"/>
    <p:sldId id="337" r:id="rId63"/>
    <p:sldId id="338" r:id="rId64"/>
    <p:sldId id="339" r:id="rId65"/>
    <p:sldId id="340" r:id="rId66"/>
    <p:sldId id="300" r:id="rId67"/>
    <p:sldId id="301" r:id="rId68"/>
    <p:sldId id="302" r:id="rId69"/>
    <p:sldId id="303" r:id="rId70"/>
    <p:sldId id="278" r:id="rId71"/>
    <p:sldId id="269" r:id="rId72"/>
    <p:sldId id="283" r:id="rId73"/>
    <p:sldId id="284" r:id="rId74"/>
    <p:sldId id="282" r:id="rId75"/>
    <p:sldId id="270" r:id="rId76"/>
    <p:sldId id="285" r:id="rId77"/>
    <p:sldId id="271" r:id="rId78"/>
    <p:sldId id="286" r:id="rId79"/>
    <p:sldId id="275" r:id="rId80"/>
    <p:sldId id="276" r:id="rId81"/>
    <p:sldId id="287" r:id="rId82"/>
    <p:sldId id="288" r:id="rId83"/>
    <p:sldId id="320" r:id="rId84"/>
    <p:sldId id="321" r:id="rId85"/>
    <p:sldId id="322" r:id="rId86"/>
    <p:sldId id="389" r:id="rId8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BF7"/>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17" autoAdjust="0"/>
    <p:restoredTop sz="72937"/>
  </p:normalViewPr>
  <p:slideViewPr>
    <p:cSldViewPr snapToGrid="0">
      <p:cViewPr varScale="1">
        <p:scale>
          <a:sx n="115" d="100"/>
          <a:sy n="115" d="100"/>
        </p:scale>
        <p:origin x="2176" y="192"/>
      </p:cViewPr>
      <p:guideLst>
        <p:guide orient="horz" pos="2160"/>
        <p:guide pos="3840"/>
      </p:guideLst>
    </p:cSldViewPr>
  </p:slideViewPr>
  <p:notesTextViewPr>
    <p:cViewPr>
      <p:scale>
        <a:sx n="1" d="1"/>
        <a:sy n="1" d="1"/>
      </p:scale>
      <p:origin x="0" y="0"/>
    </p:cViewPr>
  </p:notesTextViewPr>
  <p:sorterViewPr>
    <p:cViewPr>
      <p:scale>
        <a:sx n="191" d="100"/>
        <a:sy n="191"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4DF643-79C4-0940-9163-5DFCEC1938C9}" type="datetimeFigureOut">
              <a:rPr lang="en-US" smtClean="0"/>
              <a:t>12/19/23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3F1028-65D3-1A45-9B38-3C7C20421446}" type="slidenum">
              <a:rPr lang="en-US" smtClean="0"/>
              <a:t>‹#›</a:t>
            </a:fld>
            <a:endParaRPr lang="en-US"/>
          </a:p>
        </p:txBody>
      </p:sp>
    </p:spTree>
    <p:extLst>
      <p:ext uri="{BB962C8B-B14F-4D97-AF65-F5344CB8AC3E}">
        <p14:creationId xmlns:p14="http://schemas.microsoft.com/office/powerpoint/2010/main" val="3589352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6</a:t>
            </a:fld>
            <a:endParaRPr lang="en-US"/>
          </a:p>
        </p:txBody>
      </p:sp>
    </p:spTree>
    <p:extLst>
      <p:ext uri="{BB962C8B-B14F-4D97-AF65-F5344CB8AC3E}">
        <p14:creationId xmlns:p14="http://schemas.microsoft.com/office/powerpoint/2010/main" val="22138423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46</a:t>
            </a:fld>
            <a:endParaRPr lang="en-US"/>
          </a:p>
        </p:txBody>
      </p:sp>
    </p:spTree>
    <p:extLst>
      <p:ext uri="{BB962C8B-B14F-4D97-AF65-F5344CB8AC3E}">
        <p14:creationId xmlns:p14="http://schemas.microsoft.com/office/powerpoint/2010/main" val="17772722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53</a:t>
            </a:fld>
            <a:endParaRPr lang="en-US"/>
          </a:p>
        </p:txBody>
      </p:sp>
    </p:spTree>
    <p:extLst>
      <p:ext uri="{BB962C8B-B14F-4D97-AF65-F5344CB8AC3E}">
        <p14:creationId xmlns:p14="http://schemas.microsoft.com/office/powerpoint/2010/main" val="11390587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55</a:t>
            </a:fld>
            <a:endParaRPr lang="en-US"/>
          </a:p>
        </p:txBody>
      </p:sp>
    </p:spTree>
    <p:extLst>
      <p:ext uri="{BB962C8B-B14F-4D97-AF65-F5344CB8AC3E}">
        <p14:creationId xmlns:p14="http://schemas.microsoft.com/office/powerpoint/2010/main" val="19061718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57</a:t>
            </a:fld>
            <a:endParaRPr lang="en-US"/>
          </a:p>
        </p:txBody>
      </p:sp>
    </p:spTree>
    <p:extLst>
      <p:ext uri="{BB962C8B-B14F-4D97-AF65-F5344CB8AC3E}">
        <p14:creationId xmlns:p14="http://schemas.microsoft.com/office/powerpoint/2010/main" val="1182224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7</a:t>
            </a:fld>
            <a:endParaRPr lang="en-US"/>
          </a:p>
        </p:txBody>
      </p:sp>
    </p:spTree>
    <p:extLst>
      <p:ext uri="{BB962C8B-B14F-4D97-AF65-F5344CB8AC3E}">
        <p14:creationId xmlns:p14="http://schemas.microsoft.com/office/powerpoint/2010/main" val="250793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8</a:t>
            </a:fld>
            <a:endParaRPr lang="en-US"/>
          </a:p>
        </p:txBody>
      </p:sp>
    </p:spTree>
    <p:extLst>
      <p:ext uri="{BB962C8B-B14F-4D97-AF65-F5344CB8AC3E}">
        <p14:creationId xmlns:p14="http://schemas.microsoft.com/office/powerpoint/2010/main" val="3257960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25</a:t>
            </a:fld>
            <a:endParaRPr lang="en-US"/>
          </a:p>
        </p:txBody>
      </p:sp>
    </p:spTree>
    <p:extLst>
      <p:ext uri="{BB962C8B-B14F-4D97-AF65-F5344CB8AC3E}">
        <p14:creationId xmlns:p14="http://schemas.microsoft.com/office/powerpoint/2010/main" val="1135283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9" name="Google Shape;32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40</a:t>
            </a:fld>
            <a:endParaRPr lang="en-US"/>
          </a:p>
        </p:txBody>
      </p:sp>
    </p:spTree>
    <p:extLst>
      <p:ext uri="{BB962C8B-B14F-4D97-AF65-F5344CB8AC3E}">
        <p14:creationId xmlns:p14="http://schemas.microsoft.com/office/powerpoint/2010/main" val="5694210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41</a:t>
            </a:fld>
            <a:endParaRPr lang="en-US"/>
          </a:p>
        </p:txBody>
      </p:sp>
    </p:spTree>
    <p:extLst>
      <p:ext uri="{BB962C8B-B14F-4D97-AF65-F5344CB8AC3E}">
        <p14:creationId xmlns:p14="http://schemas.microsoft.com/office/powerpoint/2010/main" val="31676602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42</a:t>
            </a:fld>
            <a:endParaRPr lang="en-US"/>
          </a:p>
        </p:txBody>
      </p:sp>
    </p:spTree>
    <p:extLst>
      <p:ext uri="{BB962C8B-B14F-4D97-AF65-F5344CB8AC3E}">
        <p14:creationId xmlns:p14="http://schemas.microsoft.com/office/powerpoint/2010/main" val="1595896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45</a:t>
            </a:fld>
            <a:endParaRPr lang="en-US"/>
          </a:p>
        </p:txBody>
      </p:sp>
    </p:spTree>
    <p:extLst>
      <p:ext uri="{BB962C8B-B14F-4D97-AF65-F5344CB8AC3E}">
        <p14:creationId xmlns:p14="http://schemas.microsoft.com/office/powerpoint/2010/main" val="1772546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1748-0B0C-4588-91BD-B583CCBFFD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B2C868-7C2F-4A66-B822-33132D7C03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5B5288-F075-4964-898A-384DA1E00A4A}"/>
              </a:ext>
            </a:extLst>
          </p:cNvPr>
          <p:cNvSpPr>
            <a:spLocks noGrp="1"/>
          </p:cNvSpPr>
          <p:nvPr>
            <p:ph type="dt" sz="half" idx="10"/>
          </p:nvPr>
        </p:nvSpPr>
        <p:spPr/>
        <p:txBody>
          <a:bodyPr/>
          <a:lstStyle/>
          <a:p>
            <a:fld id="{38E3FAD6-970D-4B56-B163-D58CF786860E}" type="datetimeFigureOut">
              <a:rPr lang="en-US" smtClean="0"/>
              <a:t>12/19/23</a:t>
            </a:fld>
            <a:endParaRPr lang="en-US"/>
          </a:p>
        </p:txBody>
      </p:sp>
      <p:sp>
        <p:nvSpPr>
          <p:cNvPr id="5" name="Footer Placeholder 4">
            <a:extLst>
              <a:ext uri="{FF2B5EF4-FFF2-40B4-BE49-F238E27FC236}">
                <a16:creationId xmlns:a16="http://schemas.microsoft.com/office/drawing/2014/main" id="{FB3DB16C-D4EF-4360-9748-BFF4BEADA6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6B8B8F-6E94-4BD1-90A8-CC1A1434377D}"/>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814139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EE28E-8C54-4F7C-B729-020BADE4638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E01CD7B-46E0-455E-B9F0-E564E78BF43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3F96DE-7C83-4B97-B905-E9054DE8D9A9}"/>
              </a:ext>
            </a:extLst>
          </p:cNvPr>
          <p:cNvSpPr>
            <a:spLocks noGrp="1"/>
          </p:cNvSpPr>
          <p:nvPr>
            <p:ph type="dt" sz="half" idx="10"/>
          </p:nvPr>
        </p:nvSpPr>
        <p:spPr/>
        <p:txBody>
          <a:bodyPr/>
          <a:lstStyle/>
          <a:p>
            <a:fld id="{38E3FAD6-970D-4B56-B163-D58CF786860E}" type="datetimeFigureOut">
              <a:rPr lang="en-US" smtClean="0"/>
              <a:t>12/19/23</a:t>
            </a:fld>
            <a:endParaRPr lang="en-US"/>
          </a:p>
        </p:txBody>
      </p:sp>
      <p:sp>
        <p:nvSpPr>
          <p:cNvPr id="5" name="Footer Placeholder 4">
            <a:extLst>
              <a:ext uri="{FF2B5EF4-FFF2-40B4-BE49-F238E27FC236}">
                <a16:creationId xmlns:a16="http://schemas.microsoft.com/office/drawing/2014/main" id="{244C9BD8-97FC-4D29-B22C-D5BB56F77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A847E2-23BF-4FCD-AFC3-C934A395A03D}"/>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3258358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A85FE0-D74D-4D69-AE77-BC95D849C9E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70B251-289B-4AC4-83C9-37C1DAA1D42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B0F34A-2CBA-46BD-8B07-8798B0C454A5}"/>
              </a:ext>
            </a:extLst>
          </p:cNvPr>
          <p:cNvSpPr>
            <a:spLocks noGrp="1"/>
          </p:cNvSpPr>
          <p:nvPr>
            <p:ph type="dt" sz="half" idx="10"/>
          </p:nvPr>
        </p:nvSpPr>
        <p:spPr/>
        <p:txBody>
          <a:bodyPr/>
          <a:lstStyle/>
          <a:p>
            <a:fld id="{38E3FAD6-970D-4B56-B163-D58CF786860E}" type="datetimeFigureOut">
              <a:rPr lang="en-US" smtClean="0"/>
              <a:t>12/19/23</a:t>
            </a:fld>
            <a:endParaRPr lang="en-US"/>
          </a:p>
        </p:txBody>
      </p:sp>
      <p:sp>
        <p:nvSpPr>
          <p:cNvPr id="5" name="Footer Placeholder 4">
            <a:extLst>
              <a:ext uri="{FF2B5EF4-FFF2-40B4-BE49-F238E27FC236}">
                <a16:creationId xmlns:a16="http://schemas.microsoft.com/office/drawing/2014/main" id="{72A128F9-179A-4A07-9E8F-C615C85F2A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77A45B-39D7-41AA-819F-264EDD926BD4}"/>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707445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BA923-7FCD-47DA-AC1C-203700E30F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3730A8-9C32-4425-B2F4-8305964A620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F791A4-4552-4D40-8668-2DBA2BECDB8D}"/>
              </a:ext>
            </a:extLst>
          </p:cNvPr>
          <p:cNvSpPr>
            <a:spLocks noGrp="1"/>
          </p:cNvSpPr>
          <p:nvPr>
            <p:ph type="dt" sz="half" idx="10"/>
          </p:nvPr>
        </p:nvSpPr>
        <p:spPr/>
        <p:txBody>
          <a:bodyPr/>
          <a:lstStyle/>
          <a:p>
            <a:fld id="{38E3FAD6-970D-4B56-B163-D58CF786860E}" type="datetimeFigureOut">
              <a:rPr lang="en-US" smtClean="0"/>
              <a:t>12/19/23</a:t>
            </a:fld>
            <a:endParaRPr lang="en-US"/>
          </a:p>
        </p:txBody>
      </p:sp>
      <p:sp>
        <p:nvSpPr>
          <p:cNvPr id="5" name="Footer Placeholder 4">
            <a:extLst>
              <a:ext uri="{FF2B5EF4-FFF2-40B4-BE49-F238E27FC236}">
                <a16:creationId xmlns:a16="http://schemas.microsoft.com/office/drawing/2014/main" id="{F2F1AE3D-7066-48DF-93A0-E186666806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86832D-190E-40AB-BAA5-DA67F5F38B86}"/>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44554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C4CF1-6663-472C-BB0A-59E96EFB91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397ABA-E205-49FC-AC8E-7F2E124D5B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EA18CA1-8C54-45D7-98CA-A73037F78648}"/>
              </a:ext>
            </a:extLst>
          </p:cNvPr>
          <p:cNvSpPr>
            <a:spLocks noGrp="1"/>
          </p:cNvSpPr>
          <p:nvPr>
            <p:ph type="dt" sz="half" idx="10"/>
          </p:nvPr>
        </p:nvSpPr>
        <p:spPr/>
        <p:txBody>
          <a:bodyPr/>
          <a:lstStyle/>
          <a:p>
            <a:fld id="{38E3FAD6-970D-4B56-B163-D58CF786860E}" type="datetimeFigureOut">
              <a:rPr lang="en-US" smtClean="0"/>
              <a:t>12/19/23</a:t>
            </a:fld>
            <a:endParaRPr lang="en-US"/>
          </a:p>
        </p:txBody>
      </p:sp>
      <p:sp>
        <p:nvSpPr>
          <p:cNvPr id="5" name="Footer Placeholder 4">
            <a:extLst>
              <a:ext uri="{FF2B5EF4-FFF2-40B4-BE49-F238E27FC236}">
                <a16:creationId xmlns:a16="http://schemas.microsoft.com/office/drawing/2014/main" id="{980DE858-7432-44D1-BECC-58C9F46DBE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32475E-9F0A-400D-AC2B-F77B5083850D}"/>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3312557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CDD0F-3A59-48EF-846C-E9443CF67E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A002C6-965E-48CF-9EFD-132E19DF015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EAD302E-4AEB-4E0C-A980-DBC10D369C1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801B61-71D6-4554-96A4-1BB6C510AD2B}"/>
              </a:ext>
            </a:extLst>
          </p:cNvPr>
          <p:cNvSpPr>
            <a:spLocks noGrp="1"/>
          </p:cNvSpPr>
          <p:nvPr>
            <p:ph type="dt" sz="half" idx="10"/>
          </p:nvPr>
        </p:nvSpPr>
        <p:spPr/>
        <p:txBody>
          <a:bodyPr/>
          <a:lstStyle/>
          <a:p>
            <a:fld id="{38E3FAD6-970D-4B56-B163-D58CF786860E}" type="datetimeFigureOut">
              <a:rPr lang="en-US" smtClean="0"/>
              <a:t>12/19/23</a:t>
            </a:fld>
            <a:endParaRPr lang="en-US"/>
          </a:p>
        </p:txBody>
      </p:sp>
      <p:sp>
        <p:nvSpPr>
          <p:cNvPr id="6" name="Footer Placeholder 5">
            <a:extLst>
              <a:ext uri="{FF2B5EF4-FFF2-40B4-BE49-F238E27FC236}">
                <a16:creationId xmlns:a16="http://schemas.microsoft.com/office/drawing/2014/main" id="{2FF5A8EB-ED8A-45DF-93B4-1BA1DEB8AC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7C54E3-6355-4235-B0F7-535F6517795A}"/>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2993519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ECD1D-B88E-4F0B-AC1C-B32603613A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E3D3E0-D408-411A-9573-52FD664D19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29EDF33-1E2A-4888-BB71-26C57BD1248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196A15-5229-4FFD-8D19-B5674EC87F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C704F4B-5FEB-4B2E-A8E7-38C2927D973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981D7C-0CD9-4079-AFF1-24F097128F52}"/>
              </a:ext>
            </a:extLst>
          </p:cNvPr>
          <p:cNvSpPr>
            <a:spLocks noGrp="1"/>
          </p:cNvSpPr>
          <p:nvPr>
            <p:ph type="dt" sz="half" idx="10"/>
          </p:nvPr>
        </p:nvSpPr>
        <p:spPr/>
        <p:txBody>
          <a:bodyPr/>
          <a:lstStyle/>
          <a:p>
            <a:fld id="{38E3FAD6-970D-4B56-B163-D58CF786860E}" type="datetimeFigureOut">
              <a:rPr lang="en-US" smtClean="0"/>
              <a:t>12/19/23</a:t>
            </a:fld>
            <a:endParaRPr lang="en-US"/>
          </a:p>
        </p:txBody>
      </p:sp>
      <p:sp>
        <p:nvSpPr>
          <p:cNvPr id="8" name="Footer Placeholder 7">
            <a:extLst>
              <a:ext uri="{FF2B5EF4-FFF2-40B4-BE49-F238E27FC236}">
                <a16:creationId xmlns:a16="http://schemas.microsoft.com/office/drawing/2014/main" id="{AE8B0A3E-170A-44FD-9E87-A25EDACA74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DD6DB3-2162-40A0-8BCD-0228F2899A13}"/>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2726415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B9854-308C-4140-9BD0-CA41A68105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5AECC6-306E-4B5D-AD17-BCFCD1CB2770}"/>
              </a:ext>
            </a:extLst>
          </p:cNvPr>
          <p:cNvSpPr>
            <a:spLocks noGrp="1"/>
          </p:cNvSpPr>
          <p:nvPr>
            <p:ph type="dt" sz="half" idx="10"/>
          </p:nvPr>
        </p:nvSpPr>
        <p:spPr/>
        <p:txBody>
          <a:bodyPr/>
          <a:lstStyle/>
          <a:p>
            <a:fld id="{38E3FAD6-970D-4B56-B163-D58CF786860E}" type="datetimeFigureOut">
              <a:rPr lang="en-US" smtClean="0"/>
              <a:t>12/19/23</a:t>
            </a:fld>
            <a:endParaRPr lang="en-US"/>
          </a:p>
        </p:txBody>
      </p:sp>
      <p:sp>
        <p:nvSpPr>
          <p:cNvPr id="4" name="Footer Placeholder 3">
            <a:extLst>
              <a:ext uri="{FF2B5EF4-FFF2-40B4-BE49-F238E27FC236}">
                <a16:creationId xmlns:a16="http://schemas.microsoft.com/office/drawing/2014/main" id="{1DCF3F78-6890-41A8-899D-88A4A96B91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642898A-8EBC-4451-85D0-F66646E6A770}"/>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2812519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002139-9A9C-4E49-934E-83D1F0A98717}"/>
              </a:ext>
            </a:extLst>
          </p:cNvPr>
          <p:cNvSpPr>
            <a:spLocks noGrp="1"/>
          </p:cNvSpPr>
          <p:nvPr>
            <p:ph type="dt" sz="half" idx="10"/>
          </p:nvPr>
        </p:nvSpPr>
        <p:spPr/>
        <p:txBody>
          <a:bodyPr/>
          <a:lstStyle/>
          <a:p>
            <a:fld id="{38E3FAD6-970D-4B56-B163-D58CF786860E}" type="datetimeFigureOut">
              <a:rPr lang="en-US" smtClean="0"/>
              <a:t>12/19/23</a:t>
            </a:fld>
            <a:endParaRPr lang="en-US"/>
          </a:p>
        </p:txBody>
      </p:sp>
      <p:sp>
        <p:nvSpPr>
          <p:cNvPr id="3" name="Footer Placeholder 2">
            <a:extLst>
              <a:ext uri="{FF2B5EF4-FFF2-40B4-BE49-F238E27FC236}">
                <a16:creationId xmlns:a16="http://schemas.microsoft.com/office/drawing/2014/main" id="{8D9FFF0F-BCED-4578-A36C-2FAD0A0055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D7AB91-F57B-40B3-B5CB-47A630A815A0}"/>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412038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392F4-7239-4F97-934E-2F89B1A829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F71DC4-D5AC-4EB9-BC53-40AD53E60F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533635-50F6-48A0-905C-00A5A3805E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F38425F-86E0-474E-9A76-F748A9843010}"/>
              </a:ext>
            </a:extLst>
          </p:cNvPr>
          <p:cNvSpPr>
            <a:spLocks noGrp="1"/>
          </p:cNvSpPr>
          <p:nvPr>
            <p:ph type="dt" sz="half" idx="10"/>
          </p:nvPr>
        </p:nvSpPr>
        <p:spPr/>
        <p:txBody>
          <a:bodyPr/>
          <a:lstStyle/>
          <a:p>
            <a:fld id="{38E3FAD6-970D-4B56-B163-D58CF786860E}" type="datetimeFigureOut">
              <a:rPr lang="en-US" smtClean="0"/>
              <a:t>12/19/23</a:t>
            </a:fld>
            <a:endParaRPr lang="en-US"/>
          </a:p>
        </p:txBody>
      </p:sp>
      <p:sp>
        <p:nvSpPr>
          <p:cNvPr id="6" name="Footer Placeholder 5">
            <a:extLst>
              <a:ext uri="{FF2B5EF4-FFF2-40B4-BE49-F238E27FC236}">
                <a16:creationId xmlns:a16="http://schemas.microsoft.com/office/drawing/2014/main" id="{34C13027-C089-4568-B5B2-08714430AD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0E5C42-0EF3-4FBD-BF4A-50718AB6115A}"/>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153218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756FF-0E36-4BD1-A4EC-0B4D58EB45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D9E9828-DC05-489A-A83E-15C02879B4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236CB1-5F45-47C0-AEEE-C0A3E9DC99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E67E0F6-E123-483C-B932-CA88DEED3A97}"/>
              </a:ext>
            </a:extLst>
          </p:cNvPr>
          <p:cNvSpPr>
            <a:spLocks noGrp="1"/>
          </p:cNvSpPr>
          <p:nvPr>
            <p:ph type="dt" sz="half" idx="10"/>
          </p:nvPr>
        </p:nvSpPr>
        <p:spPr/>
        <p:txBody>
          <a:bodyPr/>
          <a:lstStyle/>
          <a:p>
            <a:fld id="{38E3FAD6-970D-4B56-B163-D58CF786860E}" type="datetimeFigureOut">
              <a:rPr lang="en-US" smtClean="0"/>
              <a:t>12/19/23</a:t>
            </a:fld>
            <a:endParaRPr lang="en-US"/>
          </a:p>
        </p:txBody>
      </p:sp>
      <p:sp>
        <p:nvSpPr>
          <p:cNvPr id="6" name="Footer Placeholder 5">
            <a:extLst>
              <a:ext uri="{FF2B5EF4-FFF2-40B4-BE49-F238E27FC236}">
                <a16:creationId xmlns:a16="http://schemas.microsoft.com/office/drawing/2014/main" id="{E0D3B0E3-6DBE-4EBD-BB61-350BE4D007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E816B-03C1-4B60-BF19-822FD8C0CF8B}"/>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1178474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D3E3E0-1D53-4922-88FD-8464C19C04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C91098-B591-481C-82A6-2C53C4D213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1AC8FE-0E6A-4550-92F4-F698670BB9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E3FAD6-970D-4B56-B163-D58CF786860E}" type="datetimeFigureOut">
              <a:rPr lang="en-US" smtClean="0"/>
              <a:t>12/19/23</a:t>
            </a:fld>
            <a:endParaRPr lang="en-US"/>
          </a:p>
        </p:txBody>
      </p:sp>
      <p:sp>
        <p:nvSpPr>
          <p:cNvPr id="5" name="Footer Placeholder 4">
            <a:extLst>
              <a:ext uri="{FF2B5EF4-FFF2-40B4-BE49-F238E27FC236}">
                <a16:creationId xmlns:a16="http://schemas.microsoft.com/office/drawing/2014/main" id="{FCA2C7E8-2A16-4805-ACE4-8B6ADC33D2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915FA2B-055C-4888-BA4D-58ACC3EB2B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726C28-C4D5-4394-A8D1-D35227D21191}" type="slidenum">
              <a:rPr lang="en-US" smtClean="0"/>
              <a:t>‹#›</a:t>
            </a:fld>
            <a:endParaRPr lang="en-US"/>
          </a:p>
        </p:txBody>
      </p:sp>
    </p:spTree>
    <p:extLst>
      <p:ext uri="{BB962C8B-B14F-4D97-AF65-F5344CB8AC3E}">
        <p14:creationId xmlns:p14="http://schemas.microsoft.com/office/powerpoint/2010/main" val="3080812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jpe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jpe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1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jpe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12.png"/><Relationship Id="rId4" Type="http://schemas.openxmlformats.org/officeDocument/2006/relationships/image" Target="../media/image9.png"/></Relationships>
</file>

<file path=ppt/slides/_rels/slide4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8.png"/><Relationship Id="rId7"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12.png"/><Relationship Id="rId4" Type="http://schemas.openxmlformats.org/officeDocument/2006/relationships/image" Target="../media/image9.png"/><Relationship Id="rId9" Type="http://schemas.openxmlformats.org/officeDocument/2006/relationships/image" Target="../media/image1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12.png"/></Relationships>
</file>

<file path=ppt/slides/_rels/slide4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0.png"/><Relationship Id="rId4" Type="http://schemas.openxmlformats.org/officeDocument/2006/relationships/image" Target="../media/image1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12.png"/></Relationships>
</file>

<file path=ppt/slides/_rels/slide5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0.png"/><Relationship Id="rId4" Type="http://schemas.openxmlformats.org/officeDocument/2006/relationships/image" Target="../media/image11.png"/></Relationships>
</file>

<file path=ppt/slides/_rels/slide5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3.png"/><Relationship Id="rId7"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11.png"/><Relationship Id="rId4" Type="http://schemas.openxmlformats.org/officeDocument/2006/relationships/image" Target="../media/image12.png"/></Relationships>
</file>

<file path=ppt/slides/_rels/slide5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0.png"/><Relationship Id="rId4" Type="http://schemas.openxmlformats.org/officeDocument/2006/relationships/image" Target="../media/image1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60.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24.png"/><Relationship Id="rId4" Type="http://schemas.openxmlformats.org/officeDocument/2006/relationships/image" Target="../media/image9.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C0572-DA38-49FE-A4BE-5E301AC22CC7}"/>
              </a:ext>
            </a:extLst>
          </p:cNvPr>
          <p:cNvSpPr>
            <a:spLocks noGrp="1"/>
          </p:cNvSpPr>
          <p:nvPr>
            <p:ph idx="1"/>
          </p:nvPr>
        </p:nvSpPr>
        <p:spPr/>
        <p:txBody>
          <a:bodyPr/>
          <a:lstStyle/>
          <a:p>
            <a:pPr marL="0" indent="0" algn="ctr">
              <a:buNone/>
            </a:pPr>
            <a:r>
              <a:rPr lang="en-US" dirty="0"/>
              <a:t>In this game you get to pick either the </a:t>
            </a:r>
            <a:r>
              <a:rPr lang="en-US" b="1" dirty="0">
                <a:solidFill>
                  <a:schemeClr val="accent1"/>
                </a:solidFill>
              </a:rPr>
              <a:t>blue</a:t>
            </a:r>
            <a:r>
              <a:rPr lang="en-US" dirty="0"/>
              <a:t> or the </a:t>
            </a:r>
            <a:r>
              <a:rPr lang="en-US" b="1" dirty="0">
                <a:solidFill>
                  <a:schemeClr val="accent6"/>
                </a:solidFill>
              </a:rPr>
              <a:t>green</a:t>
            </a:r>
            <a:r>
              <a:rPr lang="en-US" dirty="0"/>
              <a:t> card. </a:t>
            </a:r>
          </a:p>
          <a:p>
            <a:pPr algn="ctr"/>
            <a:endParaRPr lang="en-US" dirty="0"/>
          </a:p>
        </p:txBody>
      </p:sp>
      <p:sp>
        <p:nvSpPr>
          <p:cNvPr id="6" name="Rectangle 5">
            <a:extLst>
              <a:ext uri="{FF2B5EF4-FFF2-40B4-BE49-F238E27FC236}">
                <a16:creationId xmlns:a16="http://schemas.microsoft.com/office/drawing/2014/main" id="{0EF9AFB9-60A4-468A-8226-F8AABCF3296D}"/>
              </a:ext>
            </a:extLst>
          </p:cNvPr>
          <p:cNvSpPr>
            <a:spLocks noChangeAspect="1"/>
          </p:cNvSpPr>
          <p:nvPr/>
        </p:nvSpPr>
        <p:spPr>
          <a:xfrm>
            <a:off x="1710924" y="3507918"/>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DD8CD1F-B070-449F-9756-5FF01C104667}"/>
              </a:ext>
            </a:extLst>
          </p:cNvPr>
          <p:cNvSpPr>
            <a:spLocks noChangeAspect="1"/>
          </p:cNvSpPr>
          <p:nvPr/>
        </p:nvSpPr>
        <p:spPr>
          <a:xfrm>
            <a:off x="7942655" y="3507918"/>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83292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22DB067D-00AC-E1B4-592C-8348902C3C5B}"/>
              </a:ext>
            </a:extLst>
          </p:cNvPr>
          <p:cNvSpPr/>
          <p:nvPr/>
        </p:nvSpPr>
        <p:spPr>
          <a:xfrm>
            <a:off x="760576" y="931492"/>
            <a:ext cx="10428084" cy="566586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id="{BE45C718-4310-AAE3-94BB-0A9B7000BD48}"/>
              </a:ext>
            </a:extLst>
          </p:cNvPr>
          <p:cNvSpPr>
            <a:spLocks noChangeAspect="1"/>
          </p:cNvSpPr>
          <p:nvPr/>
        </p:nvSpPr>
        <p:spPr>
          <a:xfrm>
            <a:off x="1009874" y="1066942"/>
            <a:ext cx="9929487" cy="5394960"/>
          </a:xfrm>
          <a:prstGeom prst="round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1B380545-D1A7-0A26-4CD0-BA45F58B6C7F}"/>
              </a:ext>
            </a:extLst>
          </p:cNvPr>
          <p:cNvSpPr txBox="1"/>
          <p:nvPr/>
        </p:nvSpPr>
        <p:spPr>
          <a:xfrm>
            <a:off x="5634598" y="2563738"/>
            <a:ext cx="680038" cy="1015663"/>
          </a:xfrm>
          <a:prstGeom prst="rect">
            <a:avLst/>
          </a:prstGeom>
          <a:noFill/>
        </p:spPr>
        <p:txBody>
          <a:bodyPr wrap="square" rtlCol="0">
            <a:spAutoFit/>
          </a:bodyPr>
          <a:lstStyle/>
          <a:p>
            <a:r>
              <a:rPr lang="en-US" sz="6000" b="0" i="0" u="none" strike="noStrike" dirty="0">
                <a:solidFill>
                  <a:srgbClr val="000000"/>
                </a:solidFill>
                <a:effectLst/>
                <a:latin typeface="Arial" panose="020B0604020202020204" pitchFamily="34" charset="0"/>
              </a:rPr>
              <a:t>+</a:t>
            </a:r>
            <a:endParaRPr lang="en-US" sz="6000" b="0" dirty="0">
              <a:effectLst/>
            </a:endParaRPr>
          </a:p>
        </p:txBody>
      </p:sp>
      <p:sp>
        <p:nvSpPr>
          <p:cNvPr id="15" name="Rectangle 14">
            <a:extLst>
              <a:ext uri="{FF2B5EF4-FFF2-40B4-BE49-F238E27FC236}">
                <a16:creationId xmlns:a16="http://schemas.microsoft.com/office/drawing/2014/main" id="{2122DC2B-D817-BBBC-5BC5-9E215D749EB8}"/>
              </a:ext>
            </a:extLst>
          </p:cNvPr>
          <p:cNvSpPr>
            <a:spLocks noChangeAspect="1"/>
          </p:cNvSpPr>
          <p:nvPr/>
        </p:nvSpPr>
        <p:spPr>
          <a:xfrm>
            <a:off x="6990065" y="1770026"/>
            <a:ext cx="2922677" cy="339947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400" dirty="0"/>
              <a:t>26</a:t>
            </a:r>
            <a:endParaRPr lang="en-US" dirty="0"/>
          </a:p>
        </p:txBody>
      </p:sp>
      <p:sp>
        <p:nvSpPr>
          <p:cNvPr id="9" name="Rectangle 8">
            <a:extLst>
              <a:ext uri="{FF2B5EF4-FFF2-40B4-BE49-F238E27FC236}">
                <a16:creationId xmlns:a16="http://schemas.microsoft.com/office/drawing/2014/main" id="{6DA33B5F-D2FF-D61A-0C1F-1B432080560A}"/>
              </a:ext>
            </a:extLst>
          </p:cNvPr>
          <p:cNvSpPr/>
          <p:nvPr/>
        </p:nvSpPr>
        <p:spPr>
          <a:xfrm>
            <a:off x="6096000" y="64008"/>
            <a:ext cx="5725682" cy="1570568"/>
          </a:xfrm>
          <a:prstGeom prst="rect">
            <a:avLst/>
          </a:prstGeom>
          <a:solidFill>
            <a:schemeClr val="bg1">
              <a:lumMod val="95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FC2EAC5C-7CCB-046C-6E9C-AC16335911D7}"/>
              </a:ext>
            </a:extLst>
          </p:cNvPr>
          <p:cNvSpPr>
            <a:spLocks noChangeAspect="1"/>
          </p:cNvSpPr>
          <p:nvPr/>
        </p:nvSpPr>
        <p:spPr>
          <a:xfrm>
            <a:off x="2309130" y="2011680"/>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4B52D617-4FAB-F1B0-D616-EB4FA913DD6E}"/>
              </a:ext>
            </a:extLst>
          </p:cNvPr>
          <p:cNvGrpSpPr/>
          <p:nvPr/>
        </p:nvGrpSpPr>
        <p:grpSpPr>
          <a:xfrm>
            <a:off x="2024432" y="5114000"/>
            <a:ext cx="7707495" cy="1017608"/>
            <a:chOff x="2024432" y="4908900"/>
            <a:chExt cx="7707495" cy="1017608"/>
          </a:xfrm>
        </p:grpSpPr>
        <p:sp>
          <p:nvSpPr>
            <p:cNvPr id="17" name="Rectangle 16">
              <a:extLst>
                <a:ext uri="{FF2B5EF4-FFF2-40B4-BE49-F238E27FC236}">
                  <a16:creationId xmlns:a16="http://schemas.microsoft.com/office/drawing/2014/main" id="{59FC6557-3F99-47A3-6B79-DB1C7B0F5F6C}"/>
                </a:ext>
              </a:extLst>
            </p:cNvPr>
            <p:cNvSpPr/>
            <p:nvPr/>
          </p:nvSpPr>
          <p:spPr>
            <a:xfrm>
              <a:off x="2024432" y="5488358"/>
              <a:ext cx="7707495" cy="438150"/>
            </a:xfrm>
            <a:prstGeom prst="rect">
              <a:avLst/>
            </a:prstGeom>
            <a:solidFill>
              <a:schemeClr val="bg2">
                <a:lumMod val="90000"/>
              </a:schemeClr>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solidFill>
                  <a:schemeClr val="bg2">
                    <a:lumMod val="90000"/>
                  </a:schemeClr>
                </a:solidFill>
              </a:endParaRPr>
            </a:p>
          </p:txBody>
        </p:sp>
        <p:sp>
          <p:nvSpPr>
            <p:cNvPr id="18" name="TextBox 17">
              <a:extLst>
                <a:ext uri="{FF2B5EF4-FFF2-40B4-BE49-F238E27FC236}">
                  <a16:creationId xmlns:a16="http://schemas.microsoft.com/office/drawing/2014/main" id="{83A9B8BC-D87C-AA69-A24A-FA4D326541C4}"/>
                </a:ext>
              </a:extLst>
            </p:cNvPr>
            <p:cNvSpPr txBox="1"/>
            <p:nvPr/>
          </p:nvSpPr>
          <p:spPr>
            <a:xfrm>
              <a:off x="4797085" y="4908900"/>
              <a:ext cx="2355063" cy="523220"/>
            </a:xfrm>
            <a:prstGeom prst="rect">
              <a:avLst/>
            </a:prstGeom>
            <a:noFill/>
          </p:spPr>
          <p:txBody>
            <a:bodyPr wrap="square" rtlCol="0">
              <a:spAutoFit/>
            </a:bodyPr>
            <a:lstStyle/>
            <a:p>
              <a:r>
                <a:rPr lang="en-US" sz="2800" dirty="0"/>
                <a:t>Total Points: 0</a:t>
              </a:r>
            </a:p>
          </p:txBody>
        </p:sp>
      </p:grpSp>
      <p:sp>
        <p:nvSpPr>
          <p:cNvPr id="7" name="TextBox 6">
            <a:extLst>
              <a:ext uri="{FF2B5EF4-FFF2-40B4-BE49-F238E27FC236}">
                <a16:creationId xmlns:a16="http://schemas.microsoft.com/office/drawing/2014/main" id="{997658E6-612F-35CC-F957-256DD2D11B52}"/>
              </a:ext>
            </a:extLst>
          </p:cNvPr>
          <p:cNvSpPr txBox="1"/>
          <p:nvPr/>
        </p:nvSpPr>
        <p:spPr>
          <a:xfrm>
            <a:off x="6203647" y="135861"/>
            <a:ext cx="4499933" cy="1384995"/>
          </a:xfrm>
          <a:prstGeom prst="rect">
            <a:avLst/>
          </a:prstGeom>
          <a:noFill/>
        </p:spPr>
        <p:txBody>
          <a:bodyPr wrap="square" rtlCol="0">
            <a:spAutoFit/>
          </a:bodyPr>
          <a:lstStyle/>
          <a:p>
            <a:r>
              <a:rPr lang="en-US" sz="2800" dirty="0"/>
              <a:t>To choose the card on </a:t>
            </a:r>
          </a:p>
          <a:p>
            <a:r>
              <a:rPr lang="en-US" sz="2800" dirty="0">
                <a:solidFill>
                  <a:srgbClr val="FF0000"/>
                </a:solidFill>
              </a:rPr>
              <a:t>RIGHT</a:t>
            </a:r>
            <a:r>
              <a:rPr lang="en-US" sz="2800" dirty="0"/>
              <a:t> side of the screen, </a:t>
            </a:r>
          </a:p>
          <a:p>
            <a:r>
              <a:rPr lang="en-US" sz="2800" dirty="0"/>
              <a:t>press the </a:t>
            </a:r>
            <a:r>
              <a:rPr lang="en-US" sz="2800" dirty="0">
                <a:solidFill>
                  <a:srgbClr val="FF0000"/>
                </a:solidFill>
              </a:rPr>
              <a:t>RIGHT</a:t>
            </a:r>
            <a:r>
              <a:rPr lang="en-US" sz="2800" dirty="0"/>
              <a:t> arrow key</a:t>
            </a:r>
          </a:p>
        </p:txBody>
      </p:sp>
      <p:pic>
        <p:nvPicPr>
          <p:cNvPr id="8" name="Picture 2" descr="Unity WebGL Player | tanks">
            <a:extLst>
              <a:ext uri="{FF2B5EF4-FFF2-40B4-BE49-F238E27FC236}">
                <a16:creationId xmlns:a16="http://schemas.microsoft.com/office/drawing/2014/main" id="{E59BBE8F-B0FF-98E6-F46B-FA7E825FDE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9656" y="116358"/>
            <a:ext cx="1389491" cy="13716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9E09D567-CF50-4BB0-9BBB-450E5BB27264}"/>
              </a:ext>
            </a:extLst>
          </p:cNvPr>
          <p:cNvSpPr>
            <a:spLocks noChangeAspect="1"/>
          </p:cNvSpPr>
          <p:nvPr/>
        </p:nvSpPr>
        <p:spPr>
          <a:xfrm>
            <a:off x="7276083" y="2011680"/>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rtl="0">
              <a:spcBef>
                <a:spcPts val="0"/>
              </a:spcBef>
              <a:spcAft>
                <a:spcPts val="0"/>
              </a:spcAft>
            </a:pPr>
            <a:endParaRPr lang="en-US" sz="5400" b="0" dirty="0">
              <a:effectLst/>
            </a:endParaRPr>
          </a:p>
        </p:txBody>
      </p:sp>
    </p:spTree>
    <p:extLst>
      <p:ext uri="{BB962C8B-B14F-4D97-AF65-F5344CB8AC3E}">
        <p14:creationId xmlns:p14="http://schemas.microsoft.com/office/powerpoint/2010/main" val="3162623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9D80B42-D089-4C0A-B5A2-A194D49C1716}"/>
              </a:ext>
            </a:extLst>
          </p:cNvPr>
          <p:cNvSpPr txBox="1"/>
          <p:nvPr/>
        </p:nvSpPr>
        <p:spPr>
          <a:xfrm>
            <a:off x="1585855" y="256032"/>
            <a:ext cx="9297930" cy="523220"/>
          </a:xfrm>
          <a:prstGeom prst="rect">
            <a:avLst/>
          </a:prstGeom>
          <a:noFill/>
        </p:spPr>
        <p:txBody>
          <a:bodyPr wrap="none" rtlCol="0">
            <a:spAutoFit/>
          </a:bodyPr>
          <a:lstStyle/>
          <a:p>
            <a:pPr algn="ctr"/>
            <a:r>
              <a:rPr lang="en-US" altLang="zh-CN" sz="2800" dirty="0"/>
              <a:t>Then,</a:t>
            </a:r>
            <a:r>
              <a:rPr lang="zh-CN" altLang="en-US" sz="2800" dirty="0"/>
              <a:t> </a:t>
            </a:r>
            <a:r>
              <a:rPr lang="en-US" altLang="zh-CN" sz="2800" dirty="0"/>
              <a:t>you</a:t>
            </a:r>
            <a:r>
              <a:rPr lang="zh-CN" altLang="en-US" sz="2800" dirty="0"/>
              <a:t> </a:t>
            </a:r>
            <a:r>
              <a:rPr lang="en-US" altLang="zh-CN" sz="2800" dirty="0"/>
              <a:t>get</a:t>
            </a:r>
            <a:r>
              <a:rPr lang="zh-CN" altLang="en-US" sz="2800" dirty="0"/>
              <a:t> </a:t>
            </a:r>
            <a:r>
              <a:rPr lang="en-US" altLang="zh-CN" sz="2800" dirty="0"/>
              <a:t>to</a:t>
            </a:r>
            <a:r>
              <a:rPr lang="zh-CN" altLang="en-US" sz="2800" dirty="0"/>
              <a:t> </a:t>
            </a:r>
            <a:r>
              <a:rPr lang="en-US" altLang="zh-CN" sz="2800" dirty="0"/>
              <a:t>see</a:t>
            </a:r>
            <a:r>
              <a:rPr lang="zh-CN" altLang="en-US" sz="2800" dirty="0"/>
              <a:t> </a:t>
            </a:r>
            <a:r>
              <a:rPr lang="en-US" altLang="zh-CN" sz="2800" dirty="0"/>
              <a:t>the</a:t>
            </a:r>
            <a:r>
              <a:rPr lang="zh-CN" altLang="en-US" sz="2800" dirty="0"/>
              <a:t> </a:t>
            </a:r>
            <a:r>
              <a:rPr lang="en-US" altLang="zh-CN" sz="2800" dirty="0"/>
              <a:t>stars</a:t>
            </a:r>
            <a:r>
              <a:rPr lang="zh-CN" altLang="en-US" sz="2800" dirty="0"/>
              <a:t> </a:t>
            </a:r>
            <a:r>
              <a:rPr lang="en-US" altLang="zh-CN" sz="2800" dirty="0"/>
              <a:t>that</a:t>
            </a:r>
            <a:r>
              <a:rPr lang="zh-CN" altLang="en-US" sz="2800" dirty="0"/>
              <a:t> </a:t>
            </a:r>
            <a:r>
              <a:rPr lang="en-US" altLang="zh-CN" sz="2800" dirty="0"/>
              <a:t>count</a:t>
            </a:r>
            <a:r>
              <a:rPr lang="zh-CN" altLang="en-US" sz="2800" dirty="0"/>
              <a:t> </a:t>
            </a:r>
            <a:r>
              <a:rPr lang="en-US" altLang="zh-CN" sz="2800" dirty="0"/>
              <a:t>into</a:t>
            </a:r>
            <a:r>
              <a:rPr lang="zh-CN" altLang="en-US" sz="2800" dirty="0"/>
              <a:t> </a:t>
            </a:r>
            <a:r>
              <a:rPr lang="en-US" altLang="zh-CN" sz="2800" dirty="0"/>
              <a:t>your</a:t>
            </a:r>
            <a:r>
              <a:rPr lang="zh-CN" altLang="en-US" sz="2800" dirty="0"/>
              <a:t> </a:t>
            </a:r>
            <a:r>
              <a:rPr lang="en-US" altLang="zh-CN" sz="2800" dirty="0"/>
              <a:t>total</a:t>
            </a:r>
            <a:r>
              <a:rPr lang="zh-CN" altLang="en-US" sz="2800" dirty="0"/>
              <a:t> </a:t>
            </a:r>
            <a:r>
              <a:rPr lang="en-US" altLang="zh-CN" sz="2800" dirty="0"/>
              <a:t>points.</a:t>
            </a:r>
            <a:endParaRPr lang="en-US" sz="2800" dirty="0"/>
          </a:p>
        </p:txBody>
      </p:sp>
      <p:sp>
        <p:nvSpPr>
          <p:cNvPr id="2" name="Rounded Rectangle 1">
            <a:extLst>
              <a:ext uri="{FF2B5EF4-FFF2-40B4-BE49-F238E27FC236}">
                <a16:creationId xmlns:a16="http://schemas.microsoft.com/office/drawing/2014/main" id="{22DB067D-00AC-E1B4-592C-8348902C3C5B}"/>
              </a:ext>
            </a:extLst>
          </p:cNvPr>
          <p:cNvSpPr/>
          <p:nvPr/>
        </p:nvSpPr>
        <p:spPr>
          <a:xfrm>
            <a:off x="760576" y="931492"/>
            <a:ext cx="10428084" cy="566586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id="{BE45C718-4310-AAE3-94BB-0A9B7000BD48}"/>
              </a:ext>
            </a:extLst>
          </p:cNvPr>
          <p:cNvSpPr>
            <a:spLocks noChangeAspect="1"/>
          </p:cNvSpPr>
          <p:nvPr/>
        </p:nvSpPr>
        <p:spPr>
          <a:xfrm>
            <a:off x="1009874" y="1066942"/>
            <a:ext cx="9929487" cy="5394960"/>
          </a:xfrm>
          <a:prstGeom prst="round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FC2EAC5C-7CCB-046C-6E9C-AC16335911D7}"/>
              </a:ext>
            </a:extLst>
          </p:cNvPr>
          <p:cNvSpPr>
            <a:spLocks noChangeAspect="1"/>
          </p:cNvSpPr>
          <p:nvPr/>
        </p:nvSpPr>
        <p:spPr>
          <a:xfrm>
            <a:off x="2309130" y="2011680"/>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9E09D567-CF50-4BB0-9BBB-450E5BB27264}"/>
              </a:ext>
            </a:extLst>
          </p:cNvPr>
          <p:cNvSpPr>
            <a:spLocks noChangeAspect="1"/>
          </p:cNvSpPr>
          <p:nvPr/>
        </p:nvSpPr>
        <p:spPr>
          <a:xfrm>
            <a:off x="7276083" y="2011680"/>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rtl="0">
              <a:spcBef>
                <a:spcPts val="0"/>
              </a:spcBef>
              <a:spcAft>
                <a:spcPts val="0"/>
              </a:spcAft>
            </a:pPr>
            <a:endParaRPr lang="en-US" sz="5400" b="0" dirty="0">
              <a:effectLst/>
            </a:endParaRPr>
          </a:p>
        </p:txBody>
      </p:sp>
      <p:grpSp>
        <p:nvGrpSpPr>
          <p:cNvPr id="13" name="Group 12">
            <a:extLst>
              <a:ext uri="{FF2B5EF4-FFF2-40B4-BE49-F238E27FC236}">
                <a16:creationId xmlns:a16="http://schemas.microsoft.com/office/drawing/2014/main" id="{C29AE598-0A43-E2E3-5CD8-5FF467BF980F}"/>
              </a:ext>
            </a:extLst>
          </p:cNvPr>
          <p:cNvGrpSpPr/>
          <p:nvPr/>
        </p:nvGrpSpPr>
        <p:grpSpPr>
          <a:xfrm>
            <a:off x="2024432" y="5114000"/>
            <a:ext cx="7707495" cy="1017608"/>
            <a:chOff x="2024432" y="4908900"/>
            <a:chExt cx="7707495" cy="1017608"/>
          </a:xfrm>
        </p:grpSpPr>
        <p:sp>
          <p:nvSpPr>
            <p:cNvPr id="7" name="Rectangle 6">
              <a:extLst>
                <a:ext uri="{FF2B5EF4-FFF2-40B4-BE49-F238E27FC236}">
                  <a16:creationId xmlns:a16="http://schemas.microsoft.com/office/drawing/2014/main" id="{41D11315-E762-D5BD-E064-12818D86842F}"/>
                </a:ext>
              </a:extLst>
            </p:cNvPr>
            <p:cNvSpPr/>
            <p:nvPr/>
          </p:nvSpPr>
          <p:spPr>
            <a:xfrm>
              <a:off x="2024432" y="5488358"/>
              <a:ext cx="7707495" cy="438150"/>
            </a:xfrm>
            <a:prstGeom prst="rect">
              <a:avLst/>
            </a:prstGeom>
            <a:solidFill>
              <a:schemeClr val="bg2">
                <a:lumMod val="90000"/>
              </a:schemeClr>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solidFill>
                  <a:schemeClr val="bg2">
                    <a:lumMod val="90000"/>
                  </a:schemeClr>
                </a:solidFill>
              </a:endParaRPr>
            </a:p>
          </p:txBody>
        </p:sp>
        <p:sp>
          <p:nvSpPr>
            <p:cNvPr id="12" name="TextBox 11">
              <a:extLst>
                <a:ext uri="{FF2B5EF4-FFF2-40B4-BE49-F238E27FC236}">
                  <a16:creationId xmlns:a16="http://schemas.microsoft.com/office/drawing/2014/main" id="{9274DC89-C74E-7499-9D99-6B9B2419121A}"/>
                </a:ext>
              </a:extLst>
            </p:cNvPr>
            <p:cNvSpPr txBox="1"/>
            <p:nvPr/>
          </p:nvSpPr>
          <p:spPr>
            <a:xfrm>
              <a:off x="4797085" y="4908900"/>
              <a:ext cx="2478998" cy="523220"/>
            </a:xfrm>
            <a:prstGeom prst="rect">
              <a:avLst/>
            </a:prstGeom>
            <a:noFill/>
          </p:spPr>
          <p:txBody>
            <a:bodyPr wrap="square" rtlCol="0">
              <a:spAutoFit/>
            </a:bodyPr>
            <a:lstStyle/>
            <a:p>
              <a:r>
                <a:rPr lang="en-US" sz="2800" dirty="0"/>
                <a:t>Total Points: </a:t>
              </a:r>
              <a:r>
                <a:rPr lang="en-US" altLang="zh-CN" sz="2800" dirty="0"/>
                <a:t>14</a:t>
              </a:r>
              <a:endParaRPr lang="en-US" sz="2800" dirty="0"/>
            </a:p>
          </p:txBody>
        </p:sp>
      </p:grpSp>
      <p:sp>
        <p:nvSpPr>
          <p:cNvPr id="9" name="5-Point Star 8">
            <a:extLst>
              <a:ext uri="{FF2B5EF4-FFF2-40B4-BE49-F238E27FC236}">
                <a16:creationId xmlns:a16="http://schemas.microsoft.com/office/drawing/2014/main" id="{4C783509-240D-87A5-0D2E-38C394A39A77}"/>
              </a:ext>
            </a:extLst>
          </p:cNvPr>
          <p:cNvSpPr>
            <a:spLocks noChangeAspect="1"/>
          </p:cNvSpPr>
          <p:nvPr/>
        </p:nvSpPr>
        <p:spPr>
          <a:xfrm>
            <a:off x="2400579" y="269882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5-Point Star 9">
            <a:extLst>
              <a:ext uri="{FF2B5EF4-FFF2-40B4-BE49-F238E27FC236}">
                <a16:creationId xmlns:a16="http://schemas.microsoft.com/office/drawing/2014/main" id="{C0B91A47-A79D-0AF3-3143-1385564C47FB}"/>
              </a:ext>
            </a:extLst>
          </p:cNvPr>
          <p:cNvSpPr>
            <a:spLocks noChangeAspect="1"/>
          </p:cNvSpPr>
          <p:nvPr/>
        </p:nvSpPr>
        <p:spPr>
          <a:xfrm>
            <a:off x="2836769" y="269882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5-Point Star 10">
            <a:extLst>
              <a:ext uri="{FF2B5EF4-FFF2-40B4-BE49-F238E27FC236}">
                <a16:creationId xmlns:a16="http://schemas.microsoft.com/office/drawing/2014/main" id="{27624C59-0E66-67DC-FDF1-3DE2F5C88F4C}"/>
              </a:ext>
            </a:extLst>
          </p:cNvPr>
          <p:cNvSpPr>
            <a:spLocks noChangeAspect="1"/>
          </p:cNvSpPr>
          <p:nvPr/>
        </p:nvSpPr>
        <p:spPr>
          <a:xfrm>
            <a:off x="3272959" y="269882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394D04C7-3F8A-FF41-3932-B1FBE47D3508}"/>
              </a:ext>
            </a:extLst>
          </p:cNvPr>
          <p:cNvSpPr>
            <a:spLocks noChangeAspect="1"/>
          </p:cNvSpPr>
          <p:nvPr/>
        </p:nvSpPr>
        <p:spPr>
          <a:xfrm>
            <a:off x="3709149" y="269882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0BDE006B-9E48-E357-D532-CB2CD0A31A0D}"/>
              </a:ext>
            </a:extLst>
          </p:cNvPr>
          <p:cNvSpPr>
            <a:spLocks noChangeAspect="1"/>
          </p:cNvSpPr>
          <p:nvPr/>
        </p:nvSpPr>
        <p:spPr>
          <a:xfrm>
            <a:off x="4145340" y="269882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a:extLst>
              <a:ext uri="{FF2B5EF4-FFF2-40B4-BE49-F238E27FC236}">
                <a16:creationId xmlns:a16="http://schemas.microsoft.com/office/drawing/2014/main" id="{A467F739-668E-B5F1-9F13-9CFFF2B5551B}"/>
              </a:ext>
            </a:extLst>
          </p:cNvPr>
          <p:cNvSpPr>
            <a:spLocks noChangeAspect="1"/>
          </p:cNvSpPr>
          <p:nvPr/>
        </p:nvSpPr>
        <p:spPr>
          <a:xfrm>
            <a:off x="2400579" y="3695815"/>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a:extLst>
              <a:ext uri="{FF2B5EF4-FFF2-40B4-BE49-F238E27FC236}">
                <a16:creationId xmlns:a16="http://schemas.microsoft.com/office/drawing/2014/main" id="{3398A6F1-2022-3B6E-F93E-376B784B473C}"/>
              </a:ext>
            </a:extLst>
          </p:cNvPr>
          <p:cNvSpPr>
            <a:spLocks noChangeAspect="1"/>
          </p:cNvSpPr>
          <p:nvPr/>
        </p:nvSpPr>
        <p:spPr>
          <a:xfrm>
            <a:off x="2836769" y="3695815"/>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a:extLst>
              <a:ext uri="{FF2B5EF4-FFF2-40B4-BE49-F238E27FC236}">
                <a16:creationId xmlns:a16="http://schemas.microsoft.com/office/drawing/2014/main" id="{23536959-DC79-DE14-8F67-60ACD9CC187A}"/>
              </a:ext>
            </a:extLst>
          </p:cNvPr>
          <p:cNvSpPr>
            <a:spLocks noChangeAspect="1"/>
          </p:cNvSpPr>
          <p:nvPr/>
        </p:nvSpPr>
        <p:spPr>
          <a:xfrm>
            <a:off x="3272959" y="3695815"/>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19" name="5-Point Star 18">
            <a:extLst>
              <a:ext uri="{FF2B5EF4-FFF2-40B4-BE49-F238E27FC236}">
                <a16:creationId xmlns:a16="http://schemas.microsoft.com/office/drawing/2014/main" id="{F48358FE-936D-44FC-8A5D-819B8FA07FDC}"/>
              </a:ext>
            </a:extLst>
          </p:cNvPr>
          <p:cNvSpPr>
            <a:spLocks noChangeAspect="1"/>
          </p:cNvSpPr>
          <p:nvPr/>
        </p:nvSpPr>
        <p:spPr>
          <a:xfrm>
            <a:off x="3709149" y="3695815"/>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20" name="5-Point Star 19">
            <a:extLst>
              <a:ext uri="{FF2B5EF4-FFF2-40B4-BE49-F238E27FC236}">
                <a16:creationId xmlns:a16="http://schemas.microsoft.com/office/drawing/2014/main" id="{48FE47FD-918F-1C62-5F86-1C96DAD1CBBE}"/>
              </a:ext>
            </a:extLst>
          </p:cNvPr>
          <p:cNvSpPr>
            <a:spLocks noChangeAspect="1"/>
          </p:cNvSpPr>
          <p:nvPr/>
        </p:nvSpPr>
        <p:spPr>
          <a:xfrm>
            <a:off x="4145340" y="3695815"/>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5-Point Star 20">
            <a:extLst>
              <a:ext uri="{FF2B5EF4-FFF2-40B4-BE49-F238E27FC236}">
                <a16:creationId xmlns:a16="http://schemas.microsoft.com/office/drawing/2014/main" id="{ADC6BC94-3B3E-5CDD-81C8-F0AB2727AAD5}"/>
              </a:ext>
            </a:extLst>
          </p:cNvPr>
          <p:cNvSpPr>
            <a:spLocks noChangeAspect="1"/>
          </p:cNvSpPr>
          <p:nvPr/>
        </p:nvSpPr>
        <p:spPr>
          <a:xfrm>
            <a:off x="2400579" y="318650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5-Point Star 21">
            <a:extLst>
              <a:ext uri="{FF2B5EF4-FFF2-40B4-BE49-F238E27FC236}">
                <a16:creationId xmlns:a16="http://schemas.microsoft.com/office/drawing/2014/main" id="{BE5866B8-2696-7417-9225-C16B246D85B0}"/>
              </a:ext>
            </a:extLst>
          </p:cNvPr>
          <p:cNvSpPr>
            <a:spLocks noChangeAspect="1"/>
          </p:cNvSpPr>
          <p:nvPr/>
        </p:nvSpPr>
        <p:spPr>
          <a:xfrm>
            <a:off x="2836769" y="318650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5-Point Star 22">
            <a:extLst>
              <a:ext uri="{FF2B5EF4-FFF2-40B4-BE49-F238E27FC236}">
                <a16:creationId xmlns:a16="http://schemas.microsoft.com/office/drawing/2014/main" id="{246A2FB3-9143-C764-202B-EA17816FBADF}"/>
              </a:ext>
            </a:extLst>
          </p:cNvPr>
          <p:cNvSpPr>
            <a:spLocks noChangeAspect="1"/>
          </p:cNvSpPr>
          <p:nvPr/>
        </p:nvSpPr>
        <p:spPr>
          <a:xfrm>
            <a:off x="3272959" y="318650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5-Point Star 23">
            <a:extLst>
              <a:ext uri="{FF2B5EF4-FFF2-40B4-BE49-F238E27FC236}">
                <a16:creationId xmlns:a16="http://schemas.microsoft.com/office/drawing/2014/main" id="{96A93D99-A8B6-BC13-5E11-2129FCD76AC8}"/>
              </a:ext>
            </a:extLst>
          </p:cNvPr>
          <p:cNvSpPr>
            <a:spLocks noChangeAspect="1"/>
          </p:cNvSpPr>
          <p:nvPr/>
        </p:nvSpPr>
        <p:spPr>
          <a:xfrm>
            <a:off x="3709149" y="318650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5-Point Star 24">
            <a:extLst>
              <a:ext uri="{FF2B5EF4-FFF2-40B4-BE49-F238E27FC236}">
                <a16:creationId xmlns:a16="http://schemas.microsoft.com/office/drawing/2014/main" id="{B52AB56A-305B-3768-54F4-914BFEEB5B60}"/>
              </a:ext>
            </a:extLst>
          </p:cNvPr>
          <p:cNvSpPr>
            <a:spLocks noChangeAspect="1"/>
          </p:cNvSpPr>
          <p:nvPr/>
        </p:nvSpPr>
        <p:spPr>
          <a:xfrm>
            <a:off x="4145340" y="318650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716295D-23FC-0501-398A-8F1117C42A2C}"/>
              </a:ext>
            </a:extLst>
          </p:cNvPr>
          <p:cNvSpPr/>
          <p:nvPr/>
        </p:nvSpPr>
        <p:spPr>
          <a:xfrm>
            <a:off x="2032189" y="5693458"/>
            <a:ext cx="182880" cy="438912"/>
          </a:xfrm>
          <a:prstGeom prst="rect">
            <a:avLst/>
          </a:prstGeom>
          <a:solidFill>
            <a:srgbClr val="FF0000"/>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85473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1B228A-CD06-67DF-ABD0-ED9AE51DE4B7}"/>
              </a:ext>
            </a:extLst>
          </p:cNvPr>
          <p:cNvSpPr/>
          <p:nvPr/>
        </p:nvSpPr>
        <p:spPr>
          <a:xfrm>
            <a:off x="4167429" y="37848"/>
            <a:ext cx="3857146" cy="1323439"/>
          </a:xfrm>
          <a:prstGeom prst="rect">
            <a:avLst/>
          </a:prstGeom>
          <a:noFill/>
        </p:spPr>
        <p:txBody>
          <a:bodyPr wrap="none" lIns="91440" tIns="45720" rIns="91440" bIns="45720">
            <a:spAutoFit/>
          </a:bodyPr>
          <a:lstStyle/>
          <a:p>
            <a:pPr algn="ctr"/>
            <a:r>
              <a:rPr lang="en-US" sz="8000" b="1" cap="none" spc="0" dirty="0">
                <a:ln w="22225">
                  <a:solidFill>
                    <a:schemeClr val="accent2"/>
                  </a:solidFill>
                  <a:prstDash val="solid"/>
                </a:ln>
                <a:solidFill>
                  <a:schemeClr val="accent2">
                    <a:lumMod val="40000"/>
                    <a:lumOff val="60000"/>
                  </a:schemeClr>
                </a:solidFill>
                <a:effectLst/>
              </a:rPr>
              <a:t>3 </a:t>
            </a:r>
            <a:r>
              <a:rPr lang="en-US" sz="8000" b="1" dirty="0">
                <a:ln w="22225">
                  <a:solidFill>
                    <a:schemeClr val="accent2"/>
                  </a:solidFill>
                  <a:prstDash val="solid"/>
                </a:ln>
                <a:solidFill>
                  <a:schemeClr val="accent2">
                    <a:lumMod val="40000"/>
                    <a:lumOff val="60000"/>
                  </a:schemeClr>
                </a:solidFill>
              </a:rPr>
              <a:t>G</a:t>
            </a:r>
            <a:r>
              <a:rPr lang="en-US" altLang="zh-CN" sz="8000" b="1" cap="none" spc="0" dirty="0">
                <a:ln w="22225">
                  <a:solidFill>
                    <a:schemeClr val="accent2"/>
                  </a:solidFill>
                  <a:prstDash val="solid"/>
                </a:ln>
                <a:solidFill>
                  <a:schemeClr val="accent2">
                    <a:lumMod val="40000"/>
                    <a:lumOff val="60000"/>
                  </a:schemeClr>
                </a:solidFill>
                <a:effectLst/>
              </a:rPr>
              <a:t>ames</a:t>
            </a:r>
            <a:endParaRPr lang="en-US" sz="8000" b="1" cap="none" spc="0" dirty="0">
              <a:ln w="22225">
                <a:solidFill>
                  <a:schemeClr val="accent2"/>
                </a:solidFill>
                <a:prstDash val="solid"/>
              </a:ln>
              <a:solidFill>
                <a:schemeClr val="accent2">
                  <a:lumMod val="40000"/>
                  <a:lumOff val="60000"/>
                </a:schemeClr>
              </a:solidFill>
              <a:effectLst/>
            </a:endParaRPr>
          </a:p>
        </p:txBody>
      </p:sp>
      <p:grpSp>
        <p:nvGrpSpPr>
          <p:cNvPr id="4" name="Group 3">
            <a:extLst>
              <a:ext uri="{FF2B5EF4-FFF2-40B4-BE49-F238E27FC236}">
                <a16:creationId xmlns:a16="http://schemas.microsoft.com/office/drawing/2014/main" id="{37B537B3-8DCF-F734-7ECE-58C4BCFD2B22}"/>
              </a:ext>
            </a:extLst>
          </p:cNvPr>
          <p:cNvGrpSpPr/>
          <p:nvPr/>
        </p:nvGrpSpPr>
        <p:grpSpPr>
          <a:xfrm>
            <a:off x="276482" y="2918479"/>
            <a:ext cx="3840480" cy="2032820"/>
            <a:chOff x="2980944" y="868680"/>
            <a:chExt cx="6236208" cy="4142232"/>
          </a:xfrm>
        </p:grpSpPr>
        <p:pic>
          <p:nvPicPr>
            <p:cNvPr id="5" name="Picture 2" descr="62+ Thousand Computer Monitor Cartoon Royalty-Free Images, Stock Photos &amp;  Pictures | Shutterstock">
              <a:extLst>
                <a:ext uri="{FF2B5EF4-FFF2-40B4-BE49-F238E27FC236}">
                  <a16:creationId xmlns:a16="http://schemas.microsoft.com/office/drawing/2014/main" id="{23E844A4-4AF3-ACA6-0F44-AD0C332571F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3131EEE0-855D-E3E2-E0C1-81AD696B4150}"/>
                </a:ext>
              </a:extLst>
            </p:cNvPr>
            <p:cNvSpPr/>
            <p:nvPr/>
          </p:nvSpPr>
          <p:spPr>
            <a:xfrm>
              <a:off x="3192010" y="1098959"/>
              <a:ext cx="5834543" cy="328009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EAF94BF3-BC21-C43F-B1AB-51EFEED2307E}"/>
              </a:ext>
            </a:extLst>
          </p:cNvPr>
          <p:cNvGrpSpPr/>
          <p:nvPr/>
        </p:nvGrpSpPr>
        <p:grpSpPr>
          <a:xfrm>
            <a:off x="4176630" y="2918479"/>
            <a:ext cx="3840480" cy="2032820"/>
            <a:chOff x="2980944" y="868680"/>
            <a:chExt cx="6236208" cy="4142232"/>
          </a:xfrm>
          <a:solidFill>
            <a:schemeClr val="accent1">
              <a:lumMod val="20000"/>
              <a:lumOff val="80000"/>
            </a:schemeClr>
          </a:solidFill>
        </p:grpSpPr>
        <p:pic>
          <p:nvPicPr>
            <p:cNvPr id="8" name="Picture 2" descr="62+ Thousand Computer Monitor Cartoon Royalty-Free Images, Stock Photos &amp;  Pictures | Shutterstock">
              <a:extLst>
                <a:ext uri="{FF2B5EF4-FFF2-40B4-BE49-F238E27FC236}">
                  <a16:creationId xmlns:a16="http://schemas.microsoft.com/office/drawing/2014/main" id="{D49B82D2-95A1-082A-9E8E-FB32502ABC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grpFill/>
          </p:spPr>
        </p:pic>
        <p:sp>
          <p:nvSpPr>
            <p:cNvPr id="9" name="Rectangle 8">
              <a:extLst>
                <a:ext uri="{FF2B5EF4-FFF2-40B4-BE49-F238E27FC236}">
                  <a16:creationId xmlns:a16="http://schemas.microsoft.com/office/drawing/2014/main" id="{3DC5DDD7-A367-1669-6995-A5DBC4DDE15E}"/>
                </a:ext>
              </a:extLst>
            </p:cNvPr>
            <p:cNvSpPr/>
            <p:nvPr/>
          </p:nvSpPr>
          <p:spPr>
            <a:xfrm>
              <a:off x="3192010" y="1098959"/>
              <a:ext cx="5834543" cy="3280094"/>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5EDB6E7A-D11E-B633-DD2D-A7FC51AE46B9}"/>
              </a:ext>
            </a:extLst>
          </p:cNvPr>
          <p:cNvGrpSpPr/>
          <p:nvPr/>
        </p:nvGrpSpPr>
        <p:grpSpPr>
          <a:xfrm>
            <a:off x="8076778" y="2918479"/>
            <a:ext cx="3840480" cy="2032820"/>
            <a:chOff x="2980944" y="868680"/>
            <a:chExt cx="6236208" cy="4142232"/>
          </a:xfrm>
        </p:grpSpPr>
        <p:pic>
          <p:nvPicPr>
            <p:cNvPr id="11" name="Picture 2" descr="62+ Thousand Computer Monitor Cartoon Royalty-Free Images, Stock Photos &amp;  Pictures | Shutterstock">
              <a:extLst>
                <a:ext uri="{FF2B5EF4-FFF2-40B4-BE49-F238E27FC236}">
                  <a16:creationId xmlns:a16="http://schemas.microsoft.com/office/drawing/2014/main" id="{C236AB4D-FD3C-172A-9C1F-1D494C32DC7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B7E4C5DB-4F0D-CB7F-3F47-3895F16D62DE}"/>
                </a:ext>
              </a:extLst>
            </p:cNvPr>
            <p:cNvSpPr/>
            <p:nvPr/>
          </p:nvSpPr>
          <p:spPr>
            <a:xfrm>
              <a:off x="3192010" y="1098959"/>
              <a:ext cx="5834543" cy="3280094"/>
            </a:xfrm>
            <a:prstGeom prst="rect">
              <a:avLst/>
            </a:prstGeom>
            <a:solidFill>
              <a:srgbClr val="FFD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a:extLst>
              <a:ext uri="{FF2B5EF4-FFF2-40B4-BE49-F238E27FC236}">
                <a16:creationId xmlns:a16="http://schemas.microsoft.com/office/drawing/2014/main" id="{AEAD7CD1-2921-F494-8EAC-BF43CE1379FD}"/>
              </a:ext>
            </a:extLst>
          </p:cNvPr>
          <p:cNvSpPr txBox="1"/>
          <p:nvPr/>
        </p:nvSpPr>
        <p:spPr>
          <a:xfrm>
            <a:off x="3181029" y="1739142"/>
            <a:ext cx="5845446" cy="523220"/>
          </a:xfrm>
          <a:prstGeom prst="rect">
            <a:avLst/>
          </a:prstGeom>
          <a:noFill/>
        </p:spPr>
        <p:txBody>
          <a:bodyPr wrap="none" rtlCol="0">
            <a:spAutoFit/>
          </a:bodyPr>
          <a:lstStyle/>
          <a:p>
            <a:pPr marL="0" lvl="0" indent="0" algn="l" rtl="0">
              <a:spcBef>
                <a:spcPts val="0"/>
              </a:spcBef>
              <a:spcAft>
                <a:spcPts val="0"/>
              </a:spcAft>
              <a:buNone/>
            </a:pPr>
            <a:r>
              <a:rPr lang="en-US" sz="2800" dirty="0">
                <a:solidFill>
                  <a:schemeClr val="dk1"/>
                </a:solidFill>
                <a:latin typeface="Calibri"/>
                <a:ea typeface="Calibri"/>
                <a:cs typeface="Calibri"/>
                <a:sym typeface="Calibri"/>
              </a:rPr>
              <a:t>Each </a:t>
            </a:r>
            <a:r>
              <a:rPr lang="en-US" altLang="zh-CN" sz="2800" dirty="0">
                <a:solidFill>
                  <a:schemeClr val="dk1"/>
                </a:solidFill>
                <a:latin typeface="Calibri"/>
                <a:ea typeface="Calibri"/>
                <a:cs typeface="Calibri"/>
                <a:sym typeface="Calibri"/>
              </a:rPr>
              <a:t>g</a:t>
            </a:r>
            <a:r>
              <a:rPr lang="en-US" sz="2800" dirty="0">
                <a:solidFill>
                  <a:schemeClr val="dk1"/>
                </a:solidFill>
                <a:latin typeface="Calibri"/>
                <a:ea typeface="Calibri"/>
                <a:cs typeface="Calibri"/>
                <a:sym typeface="Calibri"/>
              </a:rPr>
              <a:t>ame </a:t>
            </a:r>
            <a:r>
              <a:rPr lang="en-US" altLang="zh-CN" sz="2800" dirty="0">
                <a:solidFill>
                  <a:schemeClr val="dk1"/>
                </a:solidFill>
                <a:latin typeface="Calibri"/>
                <a:ea typeface="Calibri"/>
                <a:cs typeface="Calibri"/>
                <a:sym typeface="Calibri"/>
              </a:rPr>
              <a:t>h</a:t>
            </a:r>
            <a:r>
              <a:rPr lang="en-US" sz="2800" dirty="0">
                <a:solidFill>
                  <a:schemeClr val="dk1"/>
                </a:solidFill>
                <a:latin typeface="Calibri"/>
                <a:ea typeface="Calibri"/>
                <a:cs typeface="Calibri"/>
                <a:sym typeface="Calibri"/>
              </a:rPr>
              <a:t>as </a:t>
            </a:r>
            <a:r>
              <a:rPr lang="en-US" altLang="zh-CN" sz="2800" dirty="0">
                <a:solidFill>
                  <a:schemeClr val="dk1"/>
                </a:solidFill>
                <a:latin typeface="Calibri"/>
                <a:ea typeface="Calibri"/>
                <a:cs typeface="Calibri"/>
                <a:sym typeface="Calibri"/>
              </a:rPr>
              <a:t>a</a:t>
            </a:r>
            <a:r>
              <a:rPr lang="en-US" sz="2800" dirty="0">
                <a:solidFill>
                  <a:schemeClr val="dk1"/>
                </a:solidFill>
                <a:latin typeface="Calibri"/>
                <a:ea typeface="Calibri"/>
                <a:cs typeface="Calibri"/>
                <a:sym typeface="Calibri"/>
              </a:rPr>
              <a:t> </a:t>
            </a:r>
            <a:r>
              <a:rPr lang="en-US" altLang="zh-CN" sz="2800" dirty="0">
                <a:solidFill>
                  <a:schemeClr val="dk1"/>
                </a:solidFill>
                <a:latin typeface="Calibri"/>
                <a:ea typeface="Calibri"/>
                <a:cs typeface="Calibri"/>
                <a:sym typeface="Calibri"/>
              </a:rPr>
              <a:t>d</a:t>
            </a:r>
            <a:r>
              <a:rPr lang="en-US" sz="2800" dirty="0">
                <a:solidFill>
                  <a:schemeClr val="dk1"/>
                </a:solidFill>
                <a:latin typeface="Calibri"/>
                <a:ea typeface="Calibri"/>
                <a:cs typeface="Calibri"/>
                <a:sym typeface="Calibri"/>
              </a:rPr>
              <a:t>ifferent </a:t>
            </a:r>
            <a:r>
              <a:rPr lang="en-US" altLang="zh-CN" sz="2800" dirty="0">
                <a:solidFill>
                  <a:schemeClr val="dk1"/>
                </a:solidFill>
                <a:latin typeface="Calibri"/>
                <a:ea typeface="Calibri"/>
                <a:cs typeface="Calibri"/>
                <a:sym typeface="Calibri"/>
              </a:rPr>
              <a:t>c</a:t>
            </a:r>
            <a:r>
              <a:rPr lang="en-US" sz="2800" dirty="0">
                <a:solidFill>
                  <a:schemeClr val="dk1"/>
                </a:solidFill>
                <a:latin typeface="Calibri"/>
                <a:ea typeface="Calibri"/>
                <a:cs typeface="Calibri"/>
                <a:sym typeface="Calibri"/>
              </a:rPr>
              <a:t>olor </a:t>
            </a:r>
            <a:r>
              <a:rPr lang="en-US" altLang="zh-CN" sz="2800" dirty="0">
                <a:solidFill>
                  <a:schemeClr val="dk1"/>
                </a:solidFill>
                <a:latin typeface="Calibri"/>
                <a:ea typeface="Calibri"/>
                <a:cs typeface="Calibri"/>
                <a:sym typeface="Calibri"/>
              </a:rPr>
              <a:t>s</a:t>
            </a:r>
            <a:r>
              <a:rPr lang="en-US" sz="2800" dirty="0">
                <a:solidFill>
                  <a:schemeClr val="dk1"/>
                </a:solidFill>
                <a:latin typeface="Calibri"/>
                <a:ea typeface="Calibri"/>
                <a:cs typeface="Calibri"/>
                <a:sym typeface="Calibri"/>
              </a:rPr>
              <a:t>creen</a:t>
            </a:r>
            <a:r>
              <a:rPr lang="en-US" altLang="zh-CN" sz="2800" dirty="0">
                <a:solidFill>
                  <a:schemeClr val="dk1"/>
                </a:solidFill>
                <a:latin typeface="Calibri"/>
                <a:ea typeface="Calibri"/>
                <a:cs typeface="Calibri"/>
                <a:sym typeface="Calibri"/>
              </a:rPr>
              <a:t>.</a:t>
            </a:r>
            <a:endParaRPr lang="en-US" sz="2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35741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C2E070D2-423E-7A21-EB34-093BF4CD8621}"/>
              </a:ext>
            </a:extLst>
          </p:cNvPr>
          <p:cNvGrpSpPr/>
          <p:nvPr/>
        </p:nvGrpSpPr>
        <p:grpSpPr>
          <a:xfrm>
            <a:off x="331424" y="219889"/>
            <a:ext cx="4897259" cy="2032820"/>
            <a:chOff x="345974" y="219889"/>
            <a:chExt cx="4897259" cy="2032820"/>
          </a:xfrm>
        </p:grpSpPr>
        <p:grpSp>
          <p:nvGrpSpPr>
            <p:cNvPr id="26" name="Group 25">
              <a:extLst>
                <a:ext uri="{FF2B5EF4-FFF2-40B4-BE49-F238E27FC236}">
                  <a16:creationId xmlns:a16="http://schemas.microsoft.com/office/drawing/2014/main" id="{7E01CADA-9429-456B-9713-621C5D046BB3}"/>
                </a:ext>
              </a:extLst>
            </p:cNvPr>
            <p:cNvGrpSpPr/>
            <p:nvPr/>
          </p:nvGrpSpPr>
          <p:grpSpPr>
            <a:xfrm>
              <a:off x="345974" y="219889"/>
              <a:ext cx="4897259" cy="2032820"/>
              <a:chOff x="345974" y="219889"/>
              <a:chExt cx="4897259" cy="2032820"/>
            </a:xfrm>
          </p:grpSpPr>
          <p:grpSp>
            <p:nvGrpSpPr>
              <p:cNvPr id="2" name="Group 1">
                <a:extLst>
                  <a:ext uri="{FF2B5EF4-FFF2-40B4-BE49-F238E27FC236}">
                    <a16:creationId xmlns:a16="http://schemas.microsoft.com/office/drawing/2014/main" id="{3A2CB47A-451D-4E67-EFB2-C1DBCDDBBCD5}"/>
                  </a:ext>
                </a:extLst>
              </p:cNvPr>
              <p:cNvGrpSpPr/>
              <p:nvPr/>
            </p:nvGrpSpPr>
            <p:grpSpPr>
              <a:xfrm>
                <a:off x="1402753" y="219889"/>
                <a:ext cx="3840480" cy="2032820"/>
                <a:chOff x="2980944" y="868680"/>
                <a:chExt cx="6236208" cy="4142232"/>
              </a:xfrm>
            </p:grpSpPr>
            <p:pic>
              <p:nvPicPr>
                <p:cNvPr id="14" name="Picture 2" descr="62+ Thousand Computer Monitor Cartoon Royalty-Free Images, Stock Photos &amp;  Pictures | Shutterstock">
                  <a:extLst>
                    <a:ext uri="{FF2B5EF4-FFF2-40B4-BE49-F238E27FC236}">
                      <a16:creationId xmlns:a16="http://schemas.microsoft.com/office/drawing/2014/main" id="{A5E57DCA-AFCF-3962-7682-1BD5CB5CC15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FD1E8C47-6330-3BA8-BBD0-3CFB971596F4}"/>
                    </a:ext>
                  </a:extLst>
                </p:cNvPr>
                <p:cNvSpPr/>
                <p:nvPr/>
              </p:nvSpPr>
              <p:spPr>
                <a:xfrm>
                  <a:off x="3192010" y="1098959"/>
                  <a:ext cx="5834543" cy="328009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Google Shape;325;g2a88fbdb102_1_66">
                <a:extLst>
                  <a:ext uri="{FF2B5EF4-FFF2-40B4-BE49-F238E27FC236}">
                    <a16:creationId xmlns:a16="http://schemas.microsoft.com/office/drawing/2014/main" id="{7B82346C-701E-0CBD-B505-4A7F8B179B30}"/>
                  </a:ext>
                </a:extLst>
              </p:cNvPr>
              <p:cNvSpPr txBox="1"/>
              <p:nvPr/>
            </p:nvSpPr>
            <p:spPr>
              <a:xfrm>
                <a:off x="345974" y="1040479"/>
                <a:ext cx="987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1</a:t>
                </a:r>
                <a:r>
                  <a:rPr lang="en-US" sz="1800" baseline="30000" dirty="0">
                    <a:solidFill>
                      <a:schemeClr val="dk1"/>
                    </a:solidFill>
                    <a:latin typeface="Calibri"/>
                    <a:ea typeface="Calibri"/>
                    <a:cs typeface="Calibri"/>
                    <a:sym typeface="Calibri"/>
                  </a:rPr>
                  <a:t>st</a:t>
                </a:r>
                <a:r>
                  <a:rPr lang="en-US" sz="1800" dirty="0">
                    <a:solidFill>
                      <a:schemeClr val="dk1"/>
                    </a:solidFill>
                    <a:latin typeface="Calibri"/>
                    <a:ea typeface="Calibri"/>
                    <a:cs typeface="Calibri"/>
                    <a:sym typeface="Calibri"/>
                  </a:rPr>
                  <a:t> </a:t>
                </a:r>
                <a:r>
                  <a:rPr lang="en-US" altLang="zh-CN" dirty="0">
                    <a:solidFill>
                      <a:schemeClr val="dk1"/>
                    </a:solidFill>
                    <a:latin typeface="Calibri"/>
                    <a:ea typeface="Calibri"/>
                    <a:cs typeface="Calibri"/>
                    <a:sym typeface="Calibri"/>
                  </a:rPr>
                  <a:t>pair</a:t>
                </a:r>
                <a:endParaRPr sz="1800" dirty="0">
                  <a:solidFill>
                    <a:schemeClr val="dk1"/>
                  </a:solidFill>
                  <a:latin typeface="Calibri"/>
                  <a:ea typeface="Calibri"/>
                  <a:cs typeface="Calibri"/>
                  <a:sym typeface="Calibri"/>
                </a:endParaRPr>
              </a:p>
            </p:txBody>
          </p:sp>
        </p:grpSp>
        <p:pic>
          <p:nvPicPr>
            <p:cNvPr id="37" name="Picture 36" descr="A blue background with yellow stars&#10;&#10;Description automatically generated">
              <a:extLst>
                <a:ext uri="{FF2B5EF4-FFF2-40B4-BE49-F238E27FC236}">
                  <a16:creationId xmlns:a16="http://schemas.microsoft.com/office/drawing/2014/main" id="{6D7449B7-7908-0323-67BB-14B96AF5BA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054" y="585904"/>
              <a:ext cx="915220" cy="1097280"/>
            </a:xfrm>
            <a:prstGeom prst="rect">
              <a:avLst/>
            </a:prstGeom>
          </p:spPr>
        </p:pic>
        <p:pic>
          <p:nvPicPr>
            <p:cNvPr id="38" name="Picture 37" descr="A green background with yellow stars&#10;&#10;Description automatically generated">
              <a:extLst>
                <a:ext uri="{FF2B5EF4-FFF2-40B4-BE49-F238E27FC236}">
                  <a16:creationId xmlns:a16="http://schemas.microsoft.com/office/drawing/2014/main" id="{C6A34E6C-8C66-09DB-FBEC-4210ECA3E0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8139" y="590447"/>
              <a:ext cx="911962" cy="1097280"/>
            </a:xfrm>
            <a:prstGeom prst="rect">
              <a:avLst/>
            </a:prstGeom>
          </p:spPr>
        </p:pic>
      </p:grpSp>
      <p:sp>
        <p:nvSpPr>
          <p:cNvPr id="64" name="TextBox 63">
            <a:extLst>
              <a:ext uri="{FF2B5EF4-FFF2-40B4-BE49-F238E27FC236}">
                <a16:creationId xmlns:a16="http://schemas.microsoft.com/office/drawing/2014/main" id="{18F0E793-512B-F15F-1032-F31A8EBC1212}"/>
              </a:ext>
            </a:extLst>
          </p:cNvPr>
          <p:cNvSpPr txBox="1"/>
          <p:nvPr/>
        </p:nvSpPr>
        <p:spPr>
          <a:xfrm>
            <a:off x="6192214" y="2340617"/>
            <a:ext cx="5668362" cy="892552"/>
          </a:xfrm>
          <a:prstGeom prst="rect">
            <a:avLst/>
          </a:prstGeom>
          <a:solidFill>
            <a:schemeClr val="accent4">
              <a:lumMod val="20000"/>
              <a:lumOff val="80000"/>
            </a:schemeClr>
          </a:solidFill>
        </p:spPr>
        <p:txBody>
          <a:bodyPr wrap="square" rtlCol="0">
            <a:spAutoFit/>
          </a:bodyPr>
          <a:lstStyle/>
          <a:p>
            <a:pPr algn="ctr"/>
            <a:r>
              <a:rPr lang="en-US" altLang="zh-CN" sz="2600" dirty="0"/>
              <a:t>O</a:t>
            </a:r>
            <a:r>
              <a:rPr lang="en-US" sz="2600" dirty="0"/>
              <a:t>ne color will </a:t>
            </a:r>
            <a:r>
              <a:rPr lang="en-US" sz="2600" b="1" dirty="0"/>
              <a:t>always</a:t>
            </a:r>
            <a:r>
              <a:rPr lang="en-US" sz="2600" dirty="0"/>
              <a:t> gi</a:t>
            </a:r>
            <a:r>
              <a:rPr lang="en-US" altLang="zh-CN" sz="2600" dirty="0"/>
              <a:t>ve</a:t>
            </a:r>
            <a:r>
              <a:rPr lang="zh-CN" altLang="en-US" sz="2600" dirty="0"/>
              <a:t> </a:t>
            </a:r>
            <a:r>
              <a:rPr lang="en-US" altLang="zh-CN" sz="2600" dirty="0"/>
              <a:t>more</a:t>
            </a:r>
            <a:r>
              <a:rPr lang="zh-CN" altLang="en-US" sz="2600" dirty="0"/>
              <a:t> </a:t>
            </a:r>
            <a:r>
              <a:rPr lang="en-US" altLang="zh-CN" sz="2600" dirty="0"/>
              <a:t>stars</a:t>
            </a:r>
            <a:r>
              <a:rPr lang="zh-CN" altLang="en-US" sz="2600" dirty="0"/>
              <a:t> </a:t>
            </a:r>
            <a:r>
              <a:rPr lang="en-US" altLang="zh-CN" sz="2600" dirty="0"/>
              <a:t>than</a:t>
            </a:r>
            <a:r>
              <a:rPr lang="zh-CN" altLang="en-US" sz="2600" dirty="0"/>
              <a:t> </a:t>
            </a:r>
            <a:r>
              <a:rPr lang="en-US" altLang="zh-CN" sz="2600" dirty="0"/>
              <a:t>the</a:t>
            </a:r>
            <a:r>
              <a:rPr lang="zh-CN" altLang="en-US" sz="2600" dirty="0"/>
              <a:t> </a:t>
            </a:r>
            <a:r>
              <a:rPr lang="en-US" altLang="zh-CN" sz="2600" dirty="0"/>
              <a:t>other.</a:t>
            </a:r>
          </a:p>
        </p:txBody>
      </p:sp>
      <p:sp>
        <p:nvSpPr>
          <p:cNvPr id="3" name="TextBox 2">
            <a:extLst>
              <a:ext uri="{FF2B5EF4-FFF2-40B4-BE49-F238E27FC236}">
                <a16:creationId xmlns:a16="http://schemas.microsoft.com/office/drawing/2014/main" id="{0546764C-64B0-4A47-BB3B-51B9EABBC545}"/>
              </a:ext>
            </a:extLst>
          </p:cNvPr>
          <p:cNvSpPr txBox="1"/>
          <p:nvPr/>
        </p:nvSpPr>
        <p:spPr>
          <a:xfrm>
            <a:off x="6898154" y="3624832"/>
            <a:ext cx="4412596" cy="1292662"/>
          </a:xfrm>
          <a:prstGeom prst="rect">
            <a:avLst/>
          </a:prstGeom>
          <a:noFill/>
        </p:spPr>
        <p:txBody>
          <a:bodyPr wrap="square" rtlCol="0">
            <a:spAutoFit/>
          </a:bodyPr>
          <a:lstStyle/>
          <a:p>
            <a:pPr algn="ctr"/>
            <a:r>
              <a:rPr lang="en-US" altLang="zh-CN" sz="2600" dirty="0"/>
              <a:t>I</a:t>
            </a:r>
            <a:r>
              <a:rPr lang="en-US" altLang="zh-CN" sz="2600" dirty="0">
                <a:solidFill>
                  <a:schemeClr val="tx1"/>
                </a:solidFill>
              </a:rPr>
              <a:t>n</a:t>
            </a:r>
            <a:r>
              <a:rPr lang="zh-CN" altLang="en-US" sz="2600" dirty="0">
                <a:solidFill>
                  <a:schemeClr val="tx1"/>
                </a:solidFill>
              </a:rPr>
              <a:t> </a:t>
            </a:r>
            <a:r>
              <a:rPr lang="en-US" altLang="zh-CN" sz="2600" dirty="0">
                <a:solidFill>
                  <a:schemeClr val="tx1"/>
                </a:solidFill>
              </a:rPr>
              <a:t>the</a:t>
            </a:r>
            <a:r>
              <a:rPr lang="zh-CN" altLang="en-US" sz="2600" dirty="0">
                <a:solidFill>
                  <a:schemeClr val="tx1"/>
                </a:solidFill>
              </a:rPr>
              <a:t> </a:t>
            </a:r>
            <a:r>
              <a:rPr lang="en-US" altLang="zh-CN" sz="2600" dirty="0"/>
              <a:t>1st</a:t>
            </a:r>
            <a:r>
              <a:rPr lang="zh-CN" altLang="en-US" sz="2600" dirty="0">
                <a:solidFill>
                  <a:schemeClr val="tx1"/>
                </a:solidFill>
              </a:rPr>
              <a:t> </a:t>
            </a:r>
            <a:r>
              <a:rPr lang="en-US" altLang="zh-CN" sz="2600" dirty="0">
                <a:solidFill>
                  <a:schemeClr val="tx1"/>
                </a:solidFill>
              </a:rPr>
              <a:t>pair:</a:t>
            </a:r>
            <a:endParaRPr lang="en-US" altLang="zh-CN" sz="2600" dirty="0"/>
          </a:p>
          <a:p>
            <a:pPr algn="ctr"/>
            <a:r>
              <a:rPr lang="en-US" altLang="zh-CN" sz="2600" dirty="0"/>
              <a:t>T</a:t>
            </a:r>
            <a:r>
              <a:rPr lang="en-US" altLang="zh-CN" sz="2600" dirty="0">
                <a:solidFill>
                  <a:schemeClr val="tx1"/>
                </a:solidFill>
              </a:rPr>
              <a:t>he</a:t>
            </a:r>
            <a:r>
              <a:rPr lang="zh-CN" altLang="en-US" sz="2600" dirty="0">
                <a:solidFill>
                  <a:schemeClr val="tx1"/>
                </a:solidFill>
              </a:rPr>
              <a:t> </a:t>
            </a:r>
            <a:r>
              <a:rPr lang="en-US" altLang="zh-CN" sz="2600" dirty="0">
                <a:solidFill>
                  <a:schemeClr val="accent1"/>
                </a:solidFill>
              </a:rPr>
              <a:t>blue</a:t>
            </a:r>
            <a:r>
              <a:rPr lang="zh-CN" altLang="en-US" sz="2600" dirty="0">
                <a:solidFill>
                  <a:schemeClr val="tx1"/>
                </a:solidFill>
              </a:rPr>
              <a:t> </a:t>
            </a:r>
            <a:r>
              <a:rPr lang="en-US" altLang="zh-CN" sz="2600" dirty="0">
                <a:solidFill>
                  <a:schemeClr val="tx1"/>
                </a:solidFill>
              </a:rPr>
              <a:t>card</a:t>
            </a:r>
            <a:r>
              <a:rPr lang="zh-CN" altLang="en-US" sz="2600" dirty="0">
                <a:solidFill>
                  <a:schemeClr val="tx1"/>
                </a:solidFill>
              </a:rPr>
              <a:t> </a:t>
            </a:r>
            <a:r>
              <a:rPr lang="en-US" altLang="zh-CN" sz="2600" dirty="0">
                <a:solidFill>
                  <a:schemeClr val="tx1"/>
                </a:solidFill>
              </a:rPr>
              <a:t>gives</a:t>
            </a:r>
            <a:r>
              <a:rPr lang="zh-CN" altLang="en-US" sz="2600" dirty="0">
                <a:solidFill>
                  <a:schemeClr val="tx1"/>
                </a:solidFill>
              </a:rPr>
              <a:t> </a:t>
            </a:r>
            <a:r>
              <a:rPr lang="en-US" altLang="zh-CN" sz="2600" b="1" i="1" dirty="0">
                <a:solidFill>
                  <a:schemeClr val="tx1"/>
                </a:solidFill>
              </a:rPr>
              <a:t>15</a:t>
            </a:r>
            <a:r>
              <a:rPr lang="zh-CN" altLang="en-US" sz="2600" dirty="0">
                <a:solidFill>
                  <a:schemeClr val="tx1"/>
                </a:solidFill>
              </a:rPr>
              <a:t> </a:t>
            </a:r>
            <a:r>
              <a:rPr lang="en-US" altLang="zh-CN" sz="2600" dirty="0">
                <a:solidFill>
                  <a:schemeClr val="tx1"/>
                </a:solidFill>
              </a:rPr>
              <a:t>stars</a:t>
            </a:r>
            <a:endParaRPr lang="en-US" altLang="zh-CN" sz="2600" dirty="0"/>
          </a:p>
          <a:p>
            <a:pPr algn="ctr"/>
            <a:r>
              <a:rPr lang="en-US" altLang="zh-CN" sz="2600" dirty="0"/>
              <a:t>T</a:t>
            </a:r>
            <a:r>
              <a:rPr lang="en-US" altLang="zh-CN" sz="2600" dirty="0">
                <a:solidFill>
                  <a:schemeClr val="tx1"/>
                </a:solidFill>
              </a:rPr>
              <a:t>he</a:t>
            </a:r>
            <a:r>
              <a:rPr lang="zh-CN" altLang="en-US" sz="2600" dirty="0">
                <a:solidFill>
                  <a:schemeClr val="tx1"/>
                </a:solidFill>
              </a:rPr>
              <a:t> </a:t>
            </a:r>
            <a:r>
              <a:rPr lang="en-US" altLang="zh-CN" sz="2600" dirty="0">
                <a:solidFill>
                  <a:schemeClr val="accent6"/>
                </a:solidFill>
              </a:rPr>
              <a:t>green</a:t>
            </a:r>
            <a:r>
              <a:rPr lang="zh-CN" altLang="en-US" sz="2600" dirty="0"/>
              <a:t> </a:t>
            </a:r>
            <a:r>
              <a:rPr lang="en-US" altLang="zh-CN" sz="2600" dirty="0"/>
              <a:t>card</a:t>
            </a:r>
            <a:r>
              <a:rPr lang="zh-CN" altLang="en-US" sz="2600" dirty="0"/>
              <a:t> </a:t>
            </a:r>
            <a:r>
              <a:rPr lang="en-US" altLang="zh-CN" sz="2600" dirty="0"/>
              <a:t>gives</a:t>
            </a:r>
            <a:r>
              <a:rPr lang="zh-CN" altLang="en-US" sz="2600" dirty="0"/>
              <a:t> </a:t>
            </a:r>
            <a:r>
              <a:rPr lang="en-US" altLang="zh-CN" sz="2600" b="1" i="1" dirty="0"/>
              <a:t>8</a:t>
            </a:r>
            <a:r>
              <a:rPr lang="zh-CN" altLang="en-US" sz="2600" dirty="0"/>
              <a:t> </a:t>
            </a:r>
            <a:r>
              <a:rPr lang="en-US" altLang="zh-CN" sz="2600" dirty="0"/>
              <a:t>stars.</a:t>
            </a:r>
            <a:endParaRPr lang="en-US" sz="2600" dirty="0">
              <a:solidFill>
                <a:schemeClr val="tx1"/>
              </a:solidFill>
            </a:endParaRPr>
          </a:p>
        </p:txBody>
      </p:sp>
      <p:sp>
        <p:nvSpPr>
          <p:cNvPr id="4" name="Rectangle 3">
            <a:extLst>
              <a:ext uri="{FF2B5EF4-FFF2-40B4-BE49-F238E27FC236}">
                <a16:creationId xmlns:a16="http://schemas.microsoft.com/office/drawing/2014/main" id="{23628BB6-BCDC-628F-AA93-A1E3DA58FAC7}"/>
              </a:ext>
            </a:extLst>
          </p:cNvPr>
          <p:cNvSpPr/>
          <p:nvPr/>
        </p:nvSpPr>
        <p:spPr>
          <a:xfrm>
            <a:off x="7710169" y="1040479"/>
            <a:ext cx="2632452" cy="1015663"/>
          </a:xfrm>
          <a:prstGeom prst="rect">
            <a:avLst/>
          </a:prstGeom>
          <a:solidFill>
            <a:schemeClr val="accent4">
              <a:lumMod val="20000"/>
              <a:lumOff val="80000"/>
            </a:schemeClr>
          </a:solidFill>
        </p:spPr>
        <p:txBody>
          <a:bodyPr wrap="none" lIns="91440" tIns="45720" rIns="91440" bIns="45720">
            <a:spAutoFit/>
          </a:bodyPr>
          <a:lstStyle/>
          <a:p>
            <a:pPr algn="ctr"/>
            <a:r>
              <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G</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ame</a:t>
            </a:r>
            <a:r>
              <a:rPr lang="zh-CN" alt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a:t>
            </a:r>
            <a:endPar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7" name="Oval 6">
            <a:extLst>
              <a:ext uri="{FF2B5EF4-FFF2-40B4-BE49-F238E27FC236}">
                <a16:creationId xmlns:a16="http://schemas.microsoft.com/office/drawing/2014/main" id="{30693ABD-D33B-7B0B-6A2D-F8B03AE5ACEA}"/>
              </a:ext>
            </a:extLst>
          </p:cNvPr>
          <p:cNvSpPr/>
          <p:nvPr/>
        </p:nvSpPr>
        <p:spPr>
          <a:xfrm>
            <a:off x="1701747" y="321013"/>
            <a:ext cx="1536733" cy="1609722"/>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9129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1376B38A-AC92-7042-FFA7-32B0C79F075F}"/>
              </a:ext>
            </a:extLst>
          </p:cNvPr>
          <p:cNvGrpSpPr/>
          <p:nvPr/>
        </p:nvGrpSpPr>
        <p:grpSpPr>
          <a:xfrm>
            <a:off x="331424" y="219889"/>
            <a:ext cx="4897259" cy="6305211"/>
            <a:chOff x="331424" y="219889"/>
            <a:chExt cx="4897259" cy="6305211"/>
          </a:xfrm>
        </p:grpSpPr>
        <p:grpSp>
          <p:nvGrpSpPr>
            <p:cNvPr id="39" name="Group 38">
              <a:extLst>
                <a:ext uri="{FF2B5EF4-FFF2-40B4-BE49-F238E27FC236}">
                  <a16:creationId xmlns:a16="http://schemas.microsoft.com/office/drawing/2014/main" id="{C2E070D2-423E-7A21-EB34-093BF4CD8621}"/>
                </a:ext>
              </a:extLst>
            </p:cNvPr>
            <p:cNvGrpSpPr/>
            <p:nvPr/>
          </p:nvGrpSpPr>
          <p:grpSpPr>
            <a:xfrm>
              <a:off x="331424" y="219889"/>
              <a:ext cx="4897259" cy="2032820"/>
              <a:chOff x="345974" y="219889"/>
              <a:chExt cx="4897259" cy="2032820"/>
            </a:xfrm>
          </p:grpSpPr>
          <p:grpSp>
            <p:nvGrpSpPr>
              <p:cNvPr id="26" name="Group 25">
                <a:extLst>
                  <a:ext uri="{FF2B5EF4-FFF2-40B4-BE49-F238E27FC236}">
                    <a16:creationId xmlns:a16="http://schemas.microsoft.com/office/drawing/2014/main" id="{7E01CADA-9429-456B-9713-621C5D046BB3}"/>
                  </a:ext>
                </a:extLst>
              </p:cNvPr>
              <p:cNvGrpSpPr/>
              <p:nvPr/>
            </p:nvGrpSpPr>
            <p:grpSpPr>
              <a:xfrm>
                <a:off x="345974" y="219889"/>
                <a:ext cx="4897259" cy="2032820"/>
                <a:chOff x="345974" y="219889"/>
                <a:chExt cx="4897259" cy="2032820"/>
              </a:xfrm>
            </p:grpSpPr>
            <p:grpSp>
              <p:nvGrpSpPr>
                <p:cNvPr id="2" name="Group 1">
                  <a:extLst>
                    <a:ext uri="{FF2B5EF4-FFF2-40B4-BE49-F238E27FC236}">
                      <a16:creationId xmlns:a16="http://schemas.microsoft.com/office/drawing/2014/main" id="{3A2CB47A-451D-4E67-EFB2-C1DBCDDBBCD5}"/>
                    </a:ext>
                  </a:extLst>
                </p:cNvPr>
                <p:cNvGrpSpPr/>
                <p:nvPr/>
              </p:nvGrpSpPr>
              <p:grpSpPr>
                <a:xfrm>
                  <a:off x="1402753" y="219889"/>
                  <a:ext cx="3840480" cy="2032820"/>
                  <a:chOff x="2980944" y="868680"/>
                  <a:chExt cx="6236208" cy="4142232"/>
                </a:xfrm>
              </p:grpSpPr>
              <p:pic>
                <p:nvPicPr>
                  <p:cNvPr id="14" name="Picture 2" descr="62+ Thousand Computer Monitor Cartoon Royalty-Free Images, Stock Photos &amp;  Pictures | Shutterstock">
                    <a:extLst>
                      <a:ext uri="{FF2B5EF4-FFF2-40B4-BE49-F238E27FC236}">
                        <a16:creationId xmlns:a16="http://schemas.microsoft.com/office/drawing/2014/main" id="{A5E57DCA-AFCF-3962-7682-1BD5CB5CC15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FD1E8C47-6330-3BA8-BBD0-3CFB971596F4}"/>
                      </a:ext>
                    </a:extLst>
                  </p:cNvPr>
                  <p:cNvSpPr/>
                  <p:nvPr/>
                </p:nvSpPr>
                <p:spPr>
                  <a:xfrm>
                    <a:off x="3192010" y="1098959"/>
                    <a:ext cx="5834543" cy="328009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Google Shape;325;g2a88fbdb102_1_66">
                  <a:extLst>
                    <a:ext uri="{FF2B5EF4-FFF2-40B4-BE49-F238E27FC236}">
                      <a16:creationId xmlns:a16="http://schemas.microsoft.com/office/drawing/2014/main" id="{7B82346C-701E-0CBD-B505-4A7F8B179B30}"/>
                    </a:ext>
                  </a:extLst>
                </p:cNvPr>
                <p:cNvSpPr txBox="1"/>
                <p:nvPr/>
              </p:nvSpPr>
              <p:spPr>
                <a:xfrm>
                  <a:off x="345974" y="1040479"/>
                  <a:ext cx="987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1</a:t>
                  </a:r>
                  <a:r>
                    <a:rPr lang="en-US" sz="1800" baseline="30000" dirty="0">
                      <a:solidFill>
                        <a:schemeClr val="dk1"/>
                      </a:solidFill>
                      <a:latin typeface="Calibri"/>
                      <a:ea typeface="Calibri"/>
                      <a:cs typeface="Calibri"/>
                      <a:sym typeface="Calibri"/>
                    </a:rPr>
                    <a:t>st</a:t>
                  </a:r>
                  <a:r>
                    <a:rPr lang="en-US" sz="1800" dirty="0">
                      <a:solidFill>
                        <a:schemeClr val="dk1"/>
                      </a:solidFill>
                      <a:latin typeface="Calibri"/>
                      <a:ea typeface="Calibri"/>
                      <a:cs typeface="Calibri"/>
                      <a:sym typeface="Calibri"/>
                    </a:rPr>
                    <a:t> </a:t>
                  </a:r>
                  <a:r>
                    <a:rPr lang="en-US" altLang="zh-CN" dirty="0">
                      <a:solidFill>
                        <a:schemeClr val="dk1"/>
                      </a:solidFill>
                      <a:latin typeface="Calibri"/>
                      <a:ea typeface="Calibri"/>
                      <a:cs typeface="Calibri"/>
                      <a:sym typeface="Calibri"/>
                    </a:rPr>
                    <a:t>pair</a:t>
                  </a:r>
                  <a:endParaRPr sz="1800" dirty="0">
                    <a:solidFill>
                      <a:schemeClr val="dk1"/>
                    </a:solidFill>
                    <a:latin typeface="Calibri"/>
                    <a:ea typeface="Calibri"/>
                    <a:cs typeface="Calibri"/>
                    <a:sym typeface="Calibri"/>
                  </a:endParaRPr>
                </a:p>
              </p:txBody>
            </p:sp>
          </p:grpSp>
          <p:pic>
            <p:nvPicPr>
              <p:cNvPr id="37" name="Picture 36" descr="A blue background with yellow stars&#10;&#10;Description automatically generated">
                <a:extLst>
                  <a:ext uri="{FF2B5EF4-FFF2-40B4-BE49-F238E27FC236}">
                    <a16:creationId xmlns:a16="http://schemas.microsoft.com/office/drawing/2014/main" id="{6D7449B7-7908-0323-67BB-14B96AF5BA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054" y="585904"/>
                <a:ext cx="915220" cy="1097280"/>
              </a:xfrm>
              <a:prstGeom prst="rect">
                <a:avLst/>
              </a:prstGeom>
            </p:spPr>
          </p:pic>
          <p:pic>
            <p:nvPicPr>
              <p:cNvPr id="38" name="Picture 37" descr="A green background with yellow stars&#10;&#10;Description automatically generated">
                <a:extLst>
                  <a:ext uri="{FF2B5EF4-FFF2-40B4-BE49-F238E27FC236}">
                    <a16:creationId xmlns:a16="http://schemas.microsoft.com/office/drawing/2014/main" id="{C6A34E6C-8C66-09DB-FBEC-4210ECA3E0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8139" y="590447"/>
                <a:ext cx="911962" cy="1097280"/>
              </a:xfrm>
              <a:prstGeom prst="rect">
                <a:avLst/>
              </a:prstGeom>
            </p:spPr>
          </p:pic>
        </p:grpSp>
        <p:grpSp>
          <p:nvGrpSpPr>
            <p:cNvPr id="40" name="Group 39">
              <a:extLst>
                <a:ext uri="{FF2B5EF4-FFF2-40B4-BE49-F238E27FC236}">
                  <a16:creationId xmlns:a16="http://schemas.microsoft.com/office/drawing/2014/main" id="{29BF88A7-1AD7-1E6B-879C-A81DFE021D6B}"/>
                </a:ext>
              </a:extLst>
            </p:cNvPr>
            <p:cNvGrpSpPr/>
            <p:nvPr/>
          </p:nvGrpSpPr>
          <p:grpSpPr>
            <a:xfrm>
              <a:off x="331424" y="4492280"/>
              <a:ext cx="4897259" cy="2032820"/>
              <a:chOff x="345974" y="219889"/>
              <a:chExt cx="4897259" cy="2032820"/>
            </a:xfrm>
          </p:grpSpPr>
          <p:grpSp>
            <p:nvGrpSpPr>
              <p:cNvPr id="41" name="Group 40">
                <a:extLst>
                  <a:ext uri="{FF2B5EF4-FFF2-40B4-BE49-F238E27FC236}">
                    <a16:creationId xmlns:a16="http://schemas.microsoft.com/office/drawing/2014/main" id="{EB04D109-C802-26E5-402A-07A80C9F44DC}"/>
                  </a:ext>
                </a:extLst>
              </p:cNvPr>
              <p:cNvGrpSpPr/>
              <p:nvPr/>
            </p:nvGrpSpPr>
            <p:grpSpPr>
              <a:xfrm>
                <a:off x="345974" y="219889"/>
                <a:ext cx="4897259" cy="2032820"/>
                <a:chOff x="345974" y="219889"/>
                <a:chExt cx="4897259" cy="2032820"/>
              </a:xfrm>
            </p:grpSpPr>
            <p:grpSp>
              <p:nvGrpSpPr>
                <p:cNvPr id="44" name="Group 43">
                  <a:extLst>
                    <a:ext uri="{FF2B5EF4-FFF2-40B4-BE49-F238E27FC236}">
                      <a16:creationId xmlns:a16="http://schemas.microsoft.com/office/drawing/2014/main" id="{C6A3F1DA-DEAE-ED8F-CADE-C9D8A1A82222}"/>
                    </a:ext>
                  </a:extLst>
                </p:cNvPr>
                <p:cNvGrpSpPr/>
                <p:nvPr/>
              </p:nvGrpSpPr>
              <p:grpSpPr>
                <a:xfrm>
                  <a:off x="1402753" y="219889"/>
                  <a:ext cx="3840480" cy="2032820"/>
                  <a:chOff x="2980944" y="868680"/>
                  <a:chExt cx="6236208" cy="4142232"/>
                </a:xfrm>
              </p:grpSpPr>
              <p:pic>
                <p:nvPicPr>
                  <p:cNvPr id="46" name="Picture 2" descr="62+ Thousand Computer Monitor Cartoon Royalty-Free Images, Stock Photos &amp;  Pictures | Shutterstock">
                    <a:extLst>
                      <a:ext uri="{FF2B5EF4-FFF2-40B4-BE49-F238E27FC236}">
                        <a16:creationId xmlns:a16="http://schemas.microsoft.com/office/drawing/2014/main" id="{4A3AC225-3015-A242-529C-083F96E20E0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47" name="Rectangle 46">
                    <a:extLst>
                      <a:ext uri="{FF2B5EF4-FFF2-40B4-BE49-F238E27FC236}">
                        <a16:creationId xmlns:a16="http://schemas.microsoft.com/office/drawing/2014/main" id="{F98F03C2-471B-B943-42C7-3B155D49DDF5}"/>
                      </a:ext>
                    </a:extLst>
                  </p:cNvPr>
                  <p:cNvSpPr/>
                  <p:nvPr/>
                </p:nvSpPr>
                <p:spPr>
                  <a:xfrm>
                    <a:off x="3192010" y="1098959"/>
                    <a:ext cx="5834543" cy="328009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Google Shape;325;g2a88fbdb102_1_66">
                  <a:extLst>
                    <a:ext uri="{FF2B5EF4-FFF2-40B4-BE49-F238E27FC236}">
                      <a16:creationId xmlns:a16="http://schemas.microsoft.com/office/drawing/2014/main" id="{30DD6FA0-0F1D-33E8-D7EE-41A1EB189D2F}"/>
                    </a:ext>
                  </a:extLst>
                </p:cNvPr>
                <p:cNvSpPr txBox="1"/>
                <p:nvPr/>
              </p:nvSpPr>
              <p:spPr>
                <a:xfrm>
                  <a:off x="345974" y="1040479"/>
                  <a:ext cx="987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zh-CN" sz="1800" dirty="0">
                      <a:solidFill>
                        <a:schemeClr val="dk1"/>
                      </a:solidFill>
                      <a:latin typeface="Calibri"/>
                      <a:ea typeface="Calibri"/>
                      <a:cs typeface="Calibri"/>
                      <a:sym typeface="Calibri"/>
                    </a:rPr>
                    <a:t>3</a:t>
                  </a:r>
                  <a:r>
                    <a:rPr lang="en-US" altLang="zh-CN" sz="1800" baseline="30000" dirty="0">
                      <a:solidFill>
                        <a:schemeClr val="dk1"/>
                      </a:solidFill>
                      <a:latin typeface="Calibri"/>
                      <a:ea typeface="Calibri"/>
                      <a:cs typeface="Calibri"/>
                      <a:sym typeface="Calibri"/>
                    </a:rPr>
                    <a:t>rd</a:t>
                  </a:r>
                  <a:r>
                    <a:rPr lang="zh-CN" altLang="en-US" sz="1800" dirty="0">
                      <a:solidFill>
                        <a:schemeClr val="dk1"/>
                      </a:solidFill>
                      <a:latin typeface="Calibri"/>
                      <a:ea typeface="Calibri"/>
                      <a:cs typeface="Calibri"/>
                      <a:sym typeface="Calibri"/>
                    </a:rPr>
                    <a:t> </a:t>
                  </a:r>
                  <a:r>
                    <a:rPr lang="en-US" altLang="zh-CN" dirty="0">
                      <a:solidFill>
                        <a:schemeClr val="dk1"/>
                      </a:solidFill>
                      <a:latin typeface="Calibri"/>
                      <a:ea typeface="Calibri"/>
                      <a:cs typeface="Calibri"/>
                      <a:sym typeface="Calibri"/>
                    </a:rPr>
                    <a:t>pair</a:t>
                  </a:r>
                  <a:endParaRPr sz="1800" dirty="0">
                    <a:solidFill>
                      <a:schemeClr val="dk1"/>
                    </a:solidFill>
                    <a:latin typeface="Calibri"/>
                    <a:ea typeface="Calibri"/>
                    <a:cs typeface="Calibri"/>
                    <a:sym typeface="Calibri"/>
                  </a:endParaRPr>
                </a:p>
              </p:txBody>
            </p:sp>
          </p:grpSp>
          <p:pic>
            <p:nvPicPr>
              <p:cNvPr id="42" name="Picture 41" descr="A blue background with yellow stars&#10;&#10;Description automatically generated">
                <a:extLst>
                  <a:ext uri="{FF2B5EF4-FFF2-40B4-BE49-F238E27FC236}">
                    <a16:creationId xmlns:a16="http://schemas.microsoft.com/office/drawing/2014/main" id="{AB6EAECB-0D5D-25AE-AF88-D5B69F8BD3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054" y="585904"/>
                <a:ext cx="915220" cy="1097280"/>
              </a:xfrm>
              <a:prstGeom prst="rect">
                <a:avLst/>
              </a:prstGeom>
            </p:spPr>
          </p:pic>
          <p:pic>
            <p:nvPicPr>
              <p:cNvPr id="43" name="Picture 42" descr="A green background with yellow stars&#10;&#10;Description automatically generated">
                <a:extLst>
                  <a:ext uri="{FF2B5EF4-FFF2-40B4-BE49-F238E27FC236}">
                    <a16:creationId xmlns:a16="http://schemas.microsoft.com/office/drawing/2014/main" id="{D393EDA1-7EF2-65C6-76E6-D779D24C6E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8139" y="590447"/>
                <a:ext cx="911962" cy="1097280"/>
              </a:xfrm>
              <a:prstGeom prst="rect">
                <a:avLst/>
              </a:prstGeom>
            </p:spPr>
          </p:pic>
        </p:grpSp>
        <p:grpSp>
          <p:nvGrpSpPr>
            <p:cNvPr id="48" name="Group 47">
              <a:extLst>
                <a:ext uri="{FF2B5EF4-FFF2-40B4-BE49-F238E27FC236}">
                  <a16:creationId xmlns:a16="http://schemas.microsoft.com/office/drawing/2014/main" id="{C743BCDF-7BE4-40D5-C4E0-12F27D41BE7F}"/>
                </a:ext>
              </a:extLst>
            </p:cNvPr>
            <p:cNvGrpSpPr/>
            <p:nvPr/>
          </p:nvGrpSpPr>
          <p:grpSpPr>
            <a:xfrm>
              <a:off x="331424" y="2356085"/>
              <a:ext cx="4897259" cy="2032820"/>
              <a:chOff x="345974" y="219889"/>
              <a:chExt cx="4897259" cy="2032820"/>
            </a:xfrm>
          </p:grpSpPr>
          <p:grpSp>
            <p:nvGrpSpPr>
              <p:cNvPr id="49" name="Group 48">
                <a:extLst>
                  <a:ext uri="{FF2B5EF4-FFF2-40B4-BE49-F238E27FC236}">
                    <a16:creationId xmlns:a16="http://schemas.microsoft.com/office/drawing/2014/main" id="{97F267E7-9271-70AF-DDD6-546F73DCE58E}"/>
                  </a:ext>
                </a:extLst>
              </p:cNvPr>
              <p:cNvGrpSpPr/>
              <p:nvPr/>
            </p:nvGrpSpPr>
            <p:grpSpPr>
              <a:xfrm>
                <a:off x="345974" y="219889"/>
                <a:ext cx="4897259" cy="2032820"/>
                <a:chOff x="345974" y="219889"/>
                <a:chExt cx="4897259" cy="2032820"/>
              </a:xfrm>
            </p:grpSpPr>
            <p:grpSp>
              <p:nvGrpSpPr>
                <p:cNvPr id="52" name="Group 51">
                  <a:extLst>
                    <a:ext uri="{FF2B5EF4-FFF2-40B4-BE49-F238E27FC236}">
                      <a16:creationId xmlns:a16="http://schemas.microsoft.com/office/drawing/2014/main" id="{945F63B9-E52A-8D2B-B308-316091BE3EE0}"/>
                    </a:ext>
                  </a:extLst>
                </p:cNvPr>
                <p:cNvGrpSpPr/>
                <p:nvPr/>
              </p:nvGrpSpPr>
              <p:grpSpPr>
                <a:xfrm>
                  <a:off x="1402753" y="219889"/>
                  <a:ext cx="3840480" cy="2032820"/>
                  <a:chOff x="2980944" y="868680"/>
                  <a:chExt cx="6236208" cy="4142232"/>
                </a:xfrm>
              </p:grpSpPr>
              <p:pic>
                <p:nvPicPr>
                  <p:cNvPr id="54" name="Picture 2" descr="62+ Thousand Computer Monitor Cartoon Royalty-Free Images, Stock Photos &amp;  Pictures | Shutterstock">
                    <a:extLst>
                      <a:ext uri="{FF2B5EF4-FFF2-40B4-BE49-F238E27FC236}">
                        <a16:creationId xmlns:a16="http://schemas.microsoft.com/office/drawing/2014/main" id="{8A6A5330-9BF4-ADD6-3CFA-30F1315220D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54">
                    <a:extLst>
                      <a:ext uri="{FF2B5EF4-FFF2-40B4-BE49-F238E27FC236}">
                        <a16:creationId xmlns:a16="http://schemas.microsoft.com/office/drawing/2014/main" id="{70274558-8338-BD98-318A-1FA5ED643CFF}"/>
                      </a:ext>
                    </a:extLst>
                  </p:cNvPr>
                  <p:cNvSpPr/>
                  <p:nvPr/>
                </p:nvSpPr>
                <p:spPr>
                  <a:xfrm>
                    <a:off x="3192010" y="1098959"/>
                    <a:ext cx="5834543" cy="328009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Google Shape;325;g2a88fbdb102_1_66">
                  <a:extLst>
                    <a:ext uri="{FF2B5EF4-FFF2-40B4-BE49-F238E27FC236}">
                      <a16:creationId xmlns:a16="http://schemas.microsoft.com/office/drawing/2014/main" id="{1150658A-6A80-2756-BF12-5CC2CCC7A181}"/>
                    </a:ext>
                  </a:extLst>
                </p:cNvPr>
                <p:cNvSpPr txBox="1"/>
                <p:nvPr/>
              </p:nvSpPr>
              <p:spPr>
                <a:xfrm>
                  <a:off x="345974" y="1040479"/>
                  <a:ext cx="987000"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zh-CN" dirty="0">
                      <a:solidFill>
                        <a:schemeClr val="dk1"/>
                      </a:solidFill>
                      <a:latin typeface="Calibri"/>
                      <a:ea typeface="Calibri"/>
                      <a:cs typeface="Calibri"/>
                      <a:sym typeface="Calibri"/>
                    </a:rPr>
                    <a:t>2</a:t>
                  </a:r>
                  <a:r>
                    <a:rPr lang="en-US" altLang="zh-CN" baseline="30000" dirty="0">
                      <a:solidFill>
                        <a:schemeClr val="dk1"/>
                      </a:solidFill>
                      <a:latin typeface="Calibri"/>
                      <a:ea typeface="Calibri"/>
                      <a:cs typeface="Calibri"/>
                      <a:sym typeface="Calibri"/>
                    </a:rPr>
                    <a:t>nd</a:t>
                  </a:r>
                  <a:r>
                    <a:rPr lang="zh-CN" altLang="en-US" dirty="0">
                      <a:solidFill>
                        <a:schemeClr val="dk1"/>
                      </a:solidFill>
                      <a:latin typeface="Calibri"/>
                      <a:ea typeface="Calibri"/>
                      <a:cs typeface="Calibri"/>
                      <a:sym typeface="Calibri"/>
                    </a:rPr>
                    <a:t> </a:t>
                  </a:r>
                  <a:r>
                    <a:rPr lang="en-US" altLang="zh-CN" dirty="0">
                      <a:solidFill>
                        <a:schemeClr val="dk1"/>
                      </a:solidFill>
                      <a:latin typeface="Calibri"/>
                      <a:ea typeface="Calibri"/>
                      <a:cs typeface="Calibri"/>
                      <a:sym typeface="Calibri"/>
                    </a:rPr>
                    <a:t>pair</a:t>
                  </a:r>
                  <a:endParaRPr sz="1800" dirty="0">
                    <a:solidFill>
                      <a:schemeClr val="dk1"/>
                    </a:solidFill>
                    <a:latin typeface="Calibri"/>
                    <a:ea typeface="Calibri"/>
                    <a:cs typeface="Calibri"/>
                    <a:sym typeface="Calibri"/>
                  </a:endParaRPr>
                </a:p>
              </p:txBody>
            </p:sp>
          </p:grpSp>
          <p:pic>
            <p:nvPicPr>
              <p:cNvPr id="50" name="Picture 49" descr="A blue background with yellow stars&#10;&#10;Description automatically generated">
                <a:extLst>
                  <a:ext uri="{FF2B5EF4-FFF2-40B4-BE49-F238E27FC236}">
                    <a16:creationId xmlns:a16="http://schemas.microsoft.com/office/drawing/2014/main" id="{C05013F9-3FAF-DEC5-EF58-5B3C948912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054" y="585904"/>
                <a:ext cx="915220" cy="1097280"/>
              </a:xfrm>
              <a:prstGeom prst="rect">
                <a:avLst/>
              </a:prstGeom>
            </p:spPr>
          </p:pic>
          <p:pic>
            <p:nvPicPr>
              <p:cNvPr id="51" name="Picture 50" descr="A green background with yellow stars&#10;&#10;Description automatically generated">
                <a:extLst>
                  <a:ext uri="{FF2B5EF4-FFF2-40B4-BE49-F238E27FC236}">
                    <a16:creationId xmlns:a16="http://schemas.microsoft.com/office/drawing/2014/main" id="{F758A86D-784F-BD80-6328-6013997C1E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8139" y="590447"/>
                <a:ext cx="911962" cy="1097280"/>
              </a:xfrm>
              <a:prstGeom prst="rect">
                <a:avLst/>
              </a:prstGeom>
            </p:spPr>
          </p:pic>
        </p:grpSp>
      </p:grpSp>
      <p:sp>
        <p:nvSpPr>
          <p:cNvPr id="66" name="TextBox 65">
            <a:extLst>
              <a:ext uri="{FF2B5EF4-FFF2-40B4-BE49-F238E27FC236}">
                <a16:creationId xmlns:a16="http://schemas.microsoft.com/office/drawing/2014/main" id="{56EEF2F6-4042-F5C1-8E7D-368D087E6612}"/>
              </a:ext>
            </a:extLst>
          </p:cNvPr>
          <p:cNvSpPr txBox="1"/>
          <p:nvPr/>
        </p:nvSpPr>
        <p:spPr>
          <a:xfrm>
            <a:off x="6192214" y="2340617"/>
            <a:ext cx="5668362" cy="892552"/>
          </a:xfrm>
          <a:prstGeom prst="rect">
            <a:avLst/>
          </a:prstGeom>
          <a:solidFill>
            <a:schemeClr val="accent4">
              <a:lumMod val="20000"/>
              <a:lumOff val="80000"/>
            </a:schemeClr>
          </a:solidFill>
        </p:spPr>
        <p:txBody>
          <a:bodyPr wrap="square" rtlCol="0">
            <a:spAutoFit/>
          </a:bodyPr>
          <a:lstStyle/>
          <a:p>
            <a:pPr algn="ctr"/>
            <a:r>
              <a:rPr lang="en-US" altLang="zh-CN" sz="2600" dirty="0"/>
              <a:t>O</a:t>
            </a:r>
            <a:r>
              <a:rPr lang="en-US" sz="2600" dirty="0"/>
              <a:t>ne color will </a:t>
            </a:r>
            <a:r>
              <a:rPr lang="en-US" sz="2600" b="1" dirty="0"/>
              <a:t>always</a:t>
            </a:r>
            <a:r>
              <a:rPr lang="en-US" sz="2600" dirty="0"/>
              <a:t> gi</a:t>
            </a:r>
            <a:r>
              <a:rPr lang="en-US" altLang="zh-CN" sz="2600" dirty="0"/>
              <a:t>ve</a:t>
            </a:r>
            <a:r>
              <a:rPr lang="zh-CN" altLang="en-US" sz="2600" dirty="0"/>
              <a:t> </a:t>
            </a:r>
            <a:r>
              <a:rPr lang="en-US" altLang="zh-CN" sz="2600" dirty="0"/>
              <a:t>more</a:t>
            </a:r>
            <a:r>
              <a:rPr lang="zh-CN" altLang="en-US" sz="2600" dirty="0"/>
              <a:t> </a:t>
            </a:r>
            <a:r>
              <a:rPr lang="en-US" altLang="zh-CN" sz="2600" dirty="0"/>
              <a:t>stars</a:t>
            </a:r>
            <a:r>
              <a:rPr lang="zh-CN" altLang="en-US" sz="2600" dirty="0"/>
              <a:t> </a:t>
            </a:r>
            <a:r>
              <a:rPr lang="en-US" altLang="zh-CN" sz="2600" dirty="0"/>
              <a:t>than</a:t>
            </a:r>
            <a:r>
              <a:rPr lang="zh-CN" altLang="en-US" sz="2600" dirty="0"/>
              <a:t> </a:t>
            </a:r>
            <a:r>
              <a:rPr lang="en-US" altLang="zh-CN" sz="2600" dirty="0"/>
              <a:t>the</a:t>
            </a:r>
            <a:r>
              <a:rPr lang="zh-CN" altLang="en-US" sz="2600" dirty="0"/>
              <a:t> </a:t>
            </a:r>
            <a:r>
              <a:rPr lang="en-US" altLang="zh-CN" sz="2600" dirty="0"/>
              <a:t>other.</a:t>
            </a:r>
          </a:p>
        </p:txBody>
      </p:sp>
      <p:sp>
        <p:nvSpPr>
          <p:cNvPr id="68" name="TextBox 67">
            <a:extLst>
              <a:ext uri="{FF2B5EF4-FFF2-40B4-BE49-F238E27FC236}">
                <a16:creationId xmlns:a16="http://schemas.microsoft.com/office/drawing/2014/main" id="{2CCEF8F4-FE15-99EA-1EEF-4DCF1593A6CA}"/>
              </a:ext>
            </a:extLst>
          </p:cNvPr>
          <p:cNvSpPr txBox="1"/>
          <p:nvPr/>
        </p:nvSpPr>
        <p:spPr>
          <a:xfrm>
            <a:off x="6742038" y="3624832"/>
            <a:ext cx="4962422" cy="1292662"/>
          </a:xfrm>
          <a:prstGeom prst="rect">
            <a:avLst/>
          </a:prstGeom>
          <a:noFill/>
        </p:spPr>
        <p:txBody>
          <a:bodyPr wrap="square" rtlCol="0">
            <a:spAutoFit/>
          </a:bodyPr>
          <a:lstStyle/>
          <a:p>
            <a:pPr algn="ctr"/>
            <a:r>
              <a:rPr lang="en-US" altLang="zh-CN" sz="2600" dirty="0"/>
              <a:t>I</a:t>
            </a:r>
            <a:r>
              <a:rPr lang="en-US" altLang="zh-CN" sz="2600" dirty="0">
                <a:solidFill>
                  <a:schemeClr val="tx1"/>
                </a:solidFill>
              </a:rPr>
              <a:t>n</a:t>
            </a:r>
            <a:r>
              <a:rPr lang="zh-CN" altLang="en-US" sz="2600" dirty="0">
                <a:solidFill>
                  <a:schemeClr val="tx1"/>
                </a:solidFill>
              </a:rPr>
              <a:t> </a:t>
            </a:r>
            <a:r>
              <a:rPr lang="en-US" altLang="zh-CN" sz="2600" dirty="0">
                <a:solidFill>
                  <a:schemeClr val="tx1"/>
                </a:solidFill>
              </a:rPr>
              <a:t>the</a:t>
            </a:r>
            <a:r>
              <a:rPr lang="zh-CN" altLang="en-US" sz="2600" dirty="0">
                <a:solidFill>
                  <a:schemeClr val="tx1"/>
                </a:solidFill>
              </a:rPr>
              <a:t> </a:t>
            </a:r>
            <a:r>
              <a:rPr lang="en-US" altLang="zh-CN" sz="2600" dirty="0">
                <a:solidFill>
                  <a:schemeClr val="tx1"/>
                </a:solidFill>
              </a:rPr>
              <a:t>2</a:t>
            </a:r>
            <a:r>
              <a:rPr lang="en-US" altLang="zh-CN" sz="2600" baseline="30000" dirty="0">
                <a:solidFill>
                  <a:schemeClr val="tx1"/>
                </a:solidFill>
              </a:rPr>
              <a:t>nd</a:t>
            </a:r>
            <a:r>
              <a:rPr lang="zh-CN" altLang="en-US" sz="2600" dirty="0">
                <a:solidFill>
                  <a:schemeClr val="tx1"/>
                </a:solidFill>
              </a:rPr>
              <a:t> </a:t>
            </a:r>
            <a:r>
              <a:rPr lang="en-US" altLang="zh-CN" sz="2600" dirty="0">
                <a:solidFill>
                  <a:schemeClr val="tx1"/>
                </a:solidFill>
              </a:rPr>
              <a:t>and</a:t>
            </a:r>
            <a:r>
              <a:rPr lang="zh-CN" altLang="en-US" sz="2600" dirty="0">
                <a:solidFill>
                  <a:schemeClr val="tx1"/>
                </a:solidFill>
              </a:rPr>
              <a:t> </a:t>
            </a:r>
            <a:r>
              <a:rPr lang="en-US" altLang="zh-CN" sz="2600" dirty="0">
                <a:solidFill>
                  <a:schemeClr val="tx1"/>
                </a:solidFill>
              </a:rPr>
              <a:t>3</a:t>
            </a:r>
            <a:r>
              <a:rPr lang="en-US" altLang="zh-CN" sz="2600" baseline="30000" dirty="0">
                <a:solidFill>
                  <a:schemeClr val="tx1"/>
                </a:solidFill>
              </a:rPr>
              <a:t>rd</a:t>
            </a:r>
            <a:r>
              <a:rPr lang="zh-CN" altLang="en-US" sz="2600" dirty="0">
                <a:solidFill>
                  <a:schemeClr val="tx1"/>
                </a:solidFill>
              </a:rPr>
              <a:t> </a:t>
            </a:r>
            <a:r>
              <a:rPr lang="en-US" altLang="zh-CN" sz="2600" dirty="0">
                <a:solidFill>
                  <a:schemeClr val="tx1"/>
                </a:solidFill>
              </a:rPr>
              <a:t>pairs:</a:t>
            </a:r>
            <a:endParaRPr lang="en-US" altLang="zh-CN" sz="2600" dirty="0"/>
          </a:p>
          <a:p>
            <a:pPr algn="ctr"/>
            <a:r>
              <a:rPr lang="en-US" altLang="zh-CN" sz="2600" dirty="0"/>
              <a:t>T</a:t>
            </a:r>
            <a:r>
              <a:rPr lang="en-US" altLang="zh-CN" sz="2600" dirty="0">
                <a:solidFill>
                  <a:schemeClr val="tx1"/>
                </a:solidFill>
              </a:rPr>
              <a:t>he</a:t>
            </a:r>
            <a:r>
              <a:rPr lang="zh-CN" altLang="en-US" sz="2600" dirty="0">
                <a:solidFill>
                  <a:schemeClr val="tx1"/>
                </a:solidFill>
              </a:rPr>
              <a:t> </a:t>
            </a:r>
            <a:r>
              <a:rPr lang="en-US" altLang="zh-CN" sz="2600" dirty="0">
                <a:solidFill>
                  <a:schemeClr val="accent1"/>
                </a:solidFill>
              </a:rPr>
              <a:t>blue</a:t>
            </a:r>
            <a:r>
              <a:rPr lang="zh-CN" altLang="en-US" sz="2600" dirty="0">
                <a:solidFill>
                  <a:schemeClr val="tx1"/>
                </a:solidFill>
              </a:rPr>
              <a:t> </a:t>
            </a:r>
            <a:r>
              <a:rPr lang="en-US" altLang="zh-CN" sz="2600" dirty="0">
                <a:solidFill>
                  <a:schemeClr val="tx1"/>
                </a:solidFill>
              </a:rPr>
              <a:t>card</a:t>
            </a:r>
            <a:r>
              <a:rPr lang="zh-CN" altLang="en-US" sz="2600" dirty="0">
                <a:solidFill>
                  <a:schemeClr val="tx1"/>
                </a:solidFill>
              </a:rPr>
              <a:t> </a:t>
            </a:r>
            <a:r>
              <a:rPr lang="en-US" altLang="zh-CN" sz="2600" dirty="0"/>
              <a:t>keeps</a:t>
            </a:r>
            <a:r>
              <a:rPr lang="zh-CN" altLang="en-US" sz="2600" dirty="0"/>
              <a:t> </a:t>
            </a:r>
            <a:r>
              <a:rPr lang="en-US" altLang="zh-CN" sz="2600" dirty="0">
                <a:solidFill>
                  <a:schemeClr val="tx1"/>
                </a:solidFill>
              </a:rPr>
              <a:t>giving</a:t>
            </a:r>
            <a:r>
              <a:rPr lang="zh-CN" altLang="en-US" sz="2600" dirty="0">
                <a:solidFill>
                  <a:schemeClr val="tx1"/>
                </a:solidFill>
              </a:rPr>
              <a:t> </a:t>
            </a:r>
            <a:r>
              <a:rPr lang="en-US" altLang="zh-CN" sz="2600" b="1" i="1" dirty="0">
                <a:solidFill>
                  <a:schemeClr val="tx1"/>
                </a:solidFill>
              </a:rPr>
              <a:t>15</a:t>
            </a:r>
            <a:r>
              <a:rPr lang="zh-CN" altLang="en-US" sz="2600" dirty="0">
                <a:solidFill>
                  <a:schemeClr val="tx1"/>
                </a:solidFill>
              </a:rPr>
              <a:t> </a:t>
            </a:r>
            <a:r>
              <a:rPr lang="en-US" altLang="zh-CN" sz="2600" dirty="0">
                <a:solidFill>
                  <a:schemeClr val="tx1"/>
                </a:solidFill>
              </a:rPr>
              <a:t>stars</a:t>
            </a:r>
            <a:endParaRPr lang="en-US" altLang="zh-CN" sz="2600" dirty="0"/>
          </a:p>
          <a:p>
            <a:pPr algn="ctr"/>
            <a:r>
              <a:rPr lang="en-US" altLang="zh-CN" sz="2600" dirty="0"/>
              <a:t>T</a:t>
            </a:r>
            <a:r>
              <a:rPr lang="en-US" altLang="zh-CN" sz="2600" dirty="0">
                <a:solidFill>
                  <a:schemeClr val="tx1"/>
                </a:solidFill>
              </a:rPr>
              <a:t>he</a:t>
            </a:r>
            <a:r>
              <a:rPr lang="zh-CN" altLang="en-US" sz="2600" dirty="0">
                <a:solidFill>
                  <a:schemeClr val="tx1"/>
                </a:solidFill>
              </a:rPr>
              <a:t> </a:t>
            </a:r>
            <a:r>
              <a:rPr lang="en-US" altLang="zh-CN" sz="2600" dirty="0">
                <a:solidFill>
                  <a:schemeClr val="accent6"/>
                </a:solidFill>
              </a:rPr>
              <a:t>green</a:t>
            </a:r>
            <a:r>
              <a:rPr lang="zh-CN" altLang="en-US" sz="2600" dirty="0"/>
              <a:t> </a:t>
            </a:r>
            <a:r>
              <a:rPr lang="en-US" altLang="zh-CN" sz="2600" dirty="0"/>
              <a:t>card</a:t>
            </a:r>
            <a:r>
              <a:rPr lang="zh-CN" altLang="en-US" sz="2600" dirty="0"/>
              <a:t> </a:t>
            </a:r>
            <a:r>
              <a:rPr lang="en-US" altLang="zh-CN" sz="2600" dirty="0"/>
              <a:t>keeps</a:t>
            </a:r>
            <a:r>
              <a:rPr lang="zh-CN" altLang="en-US" sz="2600" dirty="0"/>
              <a:t> </a:t>
            </a:r>
            <a:r>
              <a:rPr lang="en-US" altLang="zh-CN" sz="2600" dirty="0"/>
              <a:t>giving</a:t>
            </a:r>
            <a:r>
              <a:rPr lang="zh-CN" altLang="en-US" sz="2600" dirty="0"/>
              <a:t> </a:t>
            </a:r>
            <a:r>
              <a:rPr lang="en-US" altLang="zh-CN" sz="2600" b="1" i="1" dirty="0"/>
              <a:t>8</a:t>
            </a:r>
            <a:r>
              <a:rPr lang="zh-CN" altLang="en-US" sz="2600" dirty="0"/>
              <a:t> </a:t>
            </a:r>
            <a:r>
              <a:rPr lang="en-US" altLang="zh-CN" sz="2600" dirty="0"/>
              <a:t>stars.</a:t>
            </a:r>
            <a:endParaRPr lang="en-US" sz="2600" dirty="0">
              <a:solidFill>
                <a:schemeClr val="tx1"/>
              </a:solidFill>
            </a:endParaRPr>
          </a:p>
        </p:txBody>
      </p:sp>
      <p:sp>
        <p:nvSpPr>
          <p:cNvPr id="70" name="Rectangle 69">
            <a:extLst>
              <a:ext uri="{FF2B5EF4-FFF2-40B4-BE49-F238E27FC236}">
                <a16:creationId xmlns:a16="http://schemas.microsoft.com/office/drawing/2014/main" id="{6B55B16F-EC73-E764-DDAB-F64B6C8D6843}"/>
              </a:ext>
            </a:extLst>
          </p:cNvPr>
          <p:cNvSpPr/>
          <p:nvPr/>
        </p:nvSpPr>
        <p:spPr>
          <a:xfrm>
            <a:off x="7710169" y="1040479"/>
            <a:ext cx="2632452" cy="1015663"/>
          </a:xfrm>
          <a:prstGeom prst="rect">
            <a:avLst/>
          </a:prstGeom>
          <a:solidFill>
            <a:schemeClr val="accent4">
              <a:lumMod val="20000"/>
              <a:lumOff val="80000"/>
            </a:schemeClr>
          </a:solidFill>
        </p:spPr>
        <p:txBody>
          <a:bodyPr wrap="none" lIns="91440" tIns="45720" rIns="91440" bIns="45720">
            <a:spAutoFit/>
          </a:bodyPr>
          <a:lstStyle/>
          <a:p>
            <a:pPr algn="ctr"/>
            <a:r>
              <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G</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ame</a:t>
            </a:r>
            <a:r>
              <a:rPr lang="zh-CN" alt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a:t>
            </a:r>
            <a:endPar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75" name="Oval 74">
            <a:extLst>
              <a:ext uri="{FF2B5EF4-FFF2-40B4-BE49-F238E27FC236}">
                <a16:creationId xmlns:a16="http://schemas.microsoft.com/office/drawing/2014/main" id="{79105675-6399-BCA4-95F1-25CFD07C61E6}"/>
              </a:ext>
            </a:extLst>
          </p:cNvPr>
          <p:cNvSpPr/>
          <p:nvPr/>
        </p:nvSpPr>
        <p:spPr>
          <a:xfrm>
            <a:off x="1701747" y="321013"/>
            <a:ext cx="1536733" cy="1609722"/>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C177B23D-2F4E-A930-0C03-CBD93577672A}"/>
              </a:ext>
            </a:extLst>
          </p:cNvPr>
          <p:cNvSpPr/>
          <p:nvPr/>
        </p:nvSpPr>
        <p:spPr>
          <a:xfrm>
            <a:off x="1706609" y="4602074"/>
            <a:ext cx="1536733" cy="1609722"/>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8A0208E4-27AD-32BB-4254-EDE0061F2340}"/>
              </a:ext>
            </a:extLst>
          </p:cNvPr>
          <p:cNvSpPr/>
          <p:nvPr/>
        </p:nvSpPr>
        <p:spPr>
          <a:xfrm>
            <a:off x="1701747" y="2476463"/>
            <a:ext cx="1536733" cy="1609722"/>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482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Box 63">
            <a:extLst>
              <a:ext uri="{FF2B5EF4-FFF2-40B4-BE49-F238E27FC236}">
                <a16:creationId xmlns:a16="http://schemas.microsoft.com/office/drawing/2014/main" id="{18F0E793-512B-F15F-1032-F31A8EBC1212}"/>
              </a:ext>
            </a:extLst>
          </p:cNvPr>
          <p:cNvSpPr txBox="1"/>
          <p:nvPr/>
        </p:nvSpPr>
        <p:spPr>
          <a:xfrm>
            <a:off x="6192214" y="2340617"/>
            <a:ext cx="5668362" cy="892552"/>
          </a:xfrm>
          <a:prstGeom prst="rect">
            <a:avLst/>
          </a:prstGeom>
          <a:solidFill>
            <a:schemeClr val="accent1">
              <a:lumMod val="20000"/>
              <a:lumOff val="80000"/>
            </a:schemeClr>
          </a:solidFill>
        </p:spPr>
        <p:txBody>
          <a:bodyPr wrap="square" rtlCol="0">
            <a:spAutoFit/>
          </a:bodyPr>
          <a:lstStyle/>
          <a:p>
            <a:pPr algn="ctr"/>
            <a:r>
              <a:rPr lang="en-US" sz="2600" dirty="0">
                <a:solidFill>
                  <a:schemeClr val="tx1"/>
                </a:solidFill>
              </a:rPr>
              <a:t>In a second </a:t>
            </a:r>
            <a:r>
              <a:rPr lang="en-US" altLang="zh-CN" sz="2600" dirty="0">
                <a:solidFill>
                  <a:schemeClr val="tx1"/>
                </a:solidFill>
              </a:rPr>
              <a:t>game</a:t>
            </a:r>
            <a:r>
              <a:rPr lang="en-US" sz="2600" dirty="0">
                <a:solidFill>
                  <a:schemeClr val="tx1"/>
                </a:solidFill>
              </a:rPr>
              <a:t>, the better card </a:t>
            </a:r>
            <a:r>
              <a:rPr lang="en-US" sz="2600" b="1" dirty="0">
                <a:solidFill>
                  <a:schemeClr val="tx1"/>
                </a:solidFill>
              </a:rPr>
              <a:t>switches</a:t>
            </a:r>
            <a:r>
              <a:rPr lang="zh-CN" altLang="en-US" sz="2600" dirty="0">
                <a:solidFill>
                  <a:schemeClr val="tx1"/>
                </a:solidFill>
              </a:rPr>
              <a:t> </a:t>
            </a:r>
            <a:r>
              <a:rPr lang="en-US" altLang="zh-CN" sz="2600" dirty="0">
                <a:solidFill>
                  <a:schemeClr val="tx1"/>
                </a:solidFill>
              </a:rPr>
              <a:t>from</a:t>
            </a:r>
            <a:r>
              <a:rPr lang="zh-CN" altLang="en-US" sz="2600" dirty="0">
                <a:solidFill>
                  <a:schemeClr val="tx1"/>
                </a:solidFill>
              </a:rPr>
              <a:t> </a:t>
            </a:r>
            <a:r>
              <a:rPr lang="en-US" altLang="zh-CN" sz="2600" dirty="0">
                <a:solidFill>
                  <a:schemeClr val="tx1"/>
                </a:solidFill>
              </a:rPr>
              <a:t>time</a:t>
            </a:r>
            <a:r>
              <a:rPr lang="zh-CN" altLang="en-US" sz="2600" dirty="0">
                <a:solidFill>
                  <a:schemeClr val="tx1"/>
                </a:solidFill>
              </a:rPr>
              <a:t> </a:t>
            </a:r>
            <a:r>
              <a:rPr lang="en-US" altLang="zh-CN" sz="2600" dirty="0">
                <a:solidFill>
                  <a:schemeClr val="tx1"/>
                </a:solidFill>
              </a:rPr>
              <a:t>to</a:t>
            </a:r>
            <a:r>
              <a:rPr lang="zh-CN" altLang="en-US" sz="2600" dirty="0">
                <a:solidFill>
                  <a:schemeClr val="tx1"/>
                </a:solidFill>
              </a:rPr>
              <a:t> </a:t>
            </a:r>
            <a:r>
              <a:rPr lang="en-US" altLang="zh-CN" sz="2600" dirty="0">
                <a:solidFill>
                  <a:schemeClr val="tx1"/>
                </a:solidFill>
              </a:rPr>
              <a:t>time</a:t>
            </a:r>
            <a:r>
              <a:rPr lang="en-US" sz="2600" dirty="0">
                <a:solidFill>
                  <a:schemeClr val="tx1"/>
                </a:solidFill>
              </a:rPr>
              <a:t>.</a:t>
            </a:r>
          </a:p>
        </p:txBody>
      </p:sp>
      <p:sp>
        <p:nvSpPr>
          <p:cNvPr id="3" name="TextBox 2">
            <a:extLst>
              <a:ext uri="{FF2B5EF4-FFF2-40B4-BE49-F238E27FC236}">
                <a16:creationId xmlns:a16="http://schemas.microsoft.com/office/drawing/2014/main" id="{0546764C-64B0-4A47-BB3B-51B9EABBC545}"/>
              </a:ext>
            </a:extLst>
          </p:cNvPr>
          <p:cNvSpPr txBox="1"/>
          <p:nvPr/>
        </p:nvSpPr>
        <p:spPr>
          <a:xfrm>
            <a:off x="6898154" y="3624832"/>
            <a:ext cx="4412596" cy="1292662"/>
          </a:xfrm>
          <a:prstGeom prst="rect">
            <a:avLst/>
          </a:prstGeom>
          <a:noFill/>
        </p:spPr>
        <p:txBody>
          <a:bodyPr wrap="square" rtlCol="0">
            <a:spAutoFit/>
          </a:bodyPr>
          <a:lstStyle/>
          <a:p>
            <a:pPr algn="ctr"/>
            <a:r>
              <a:rPr lang="en-US" altLang="zh-CN" sz="2600" dirty="0"/>
              <a:t>I</a:t>
            </a:r>
            <a:r>
              <a:rPr lang="en-US" altLang="zh-CN" sz="2600" dirty="0">
                <a:solidFill>
                  <a:schemeClr val="tx1"/>
                </a:solidFill>
              </a:rPr>
              <a:t>n</a:t>
            </a:r>
            <a:r>
              <a:rPr lang="zh-CN" altLang="en-US" sz="2600" dirty="0">
                <a:solidFill>
                  <a:schemeClr val="tx1"/>
                </a:solidFill>
              </a:rPr>
              <a:t> </a:t>
            </a:r>
            <a:r>
              <a:rPr lang="en-US" altLang="zh-CN" sz="2600" dirty="0">
                <a:solidFill>
                  <a:schemeClr val="tx1"/>
                </a:solidFill>
              </a:rPr>
              <a:t>the</a:t>
            </a:r>
            <a:r>
              <a:rPr lang="zh-CN" altLang="en-US" sz="2600" dirty="0">
                <a:solidFill>
                  <a:schemeClr val="tx1"/>
                </a:solidFill>
              </a:rPr>
              <a:t> </a:t>
            </a:r>
            <a:r>
              <a:rPr lang="en-US" altLang="zh-CN" sz="2600" dirty="0"/>
              <a:t>1st</a:t>
            </a:r>
            <a:r>
              <a:rPr lang="zh-CN" altLang="en-US" sz="2600" dirty="0">
                <a:solidFill>
                  <a:schemeClr val="tx1"/>
                </a:solidFill>
              </a:rPr>
              <a:t> </a:t>
            </a:r>
            <a:r>
              <a:rPr lang="en-US" altLang="zh-CN" sz="2600" dirty="0">
                <a:solidFill>
                  <a:schemeClr val="tx1"/>
                </a:solidFill>
              </a:rPr>
              <a:t>pair:</a:t>
            </a:r>
            <a:endParaRPr lang="en-US" altLang="zh-CN" sz="2600" dirty="0"/>
          </a:p>
          <a:p>
            <a:pPr algn="ctr"/>
            <a:r>
              <a:rPr lang="en-US" altLang="zh-CN" sz="2600" dirty="0"/>
              <a:t>T</a:t>
            </a:r>
            <a:r>
              <a:rPr lang="en-US" altLang="zh-CN" sz="2600" dirty="0">
                <a:solidFill>
                  <a:schemeClr val="tx1"/>
                </a:solidFill>
              </a:rPr>
              <a:t>he</a:t>
            </a:r>
            <a:r>
              <a:rPr lang="zh-CN" altLang="en-US" sz="2600" dirty="0">
                <a:solidFill>
                  <a:schemeClr val="tx1"/>
                </a:solidFill>
              </a:rPr>
              <a:t> </a:t>
            </a:r>
            <a:r>
              <a:rPr lang="en-US" altLang="zh-CN" sz="2600" dirty="0">
                <a:solidFill>
                  <a:schemeClr val="accent1"/>
                </a:solidFill>
              </a:rPr>
              <a:t>blue</a:t>
            </a:r>
            <a:r>
              <a:rPr lang="zh-CN" altLang="en-US" sz="2600" dirty="0">
                <a:solidFill>
                  <a:schemeClr val="tx1"/>
                </a:solidFill>
              </a:rPr>
              <a:t> </a:t>
            </a:r>
            <a:r>
              <a:rPr lang="en-US" altLang="zh-CN" sz="2600" dirty="0">
                <a:solidFill>
                  <a:schemeClr val="tx1"/>
                </a:solidFill>
              </a:rPr>
              <a:t>card</a:t>
            </a:r>
            <a:r>
              <a:rPr lang="zh-CN" altLang="en-US" sz="2600" dirty="0">
                <a:solidFill>
                  <a:schemeClr val="tx1"/>
                </a:solidFill>
              </a:rPr>
              <a:t> </a:t>
            </a:r>
            <a:r>
              <a:rPr lang="en-US" altLang="zh-CN" sz="2600" dirty="0">
                <a:solidFill>
                  <a:schemeClr val="tx1"/>
                </a:solidFill>
              </a:rPr>
              <a:t>gives</a:t>
            </a:r>
            <a:r>
              <a:rPr lang="zh-CN" altLang="en-US" sz="2600" dirty="0">
                <a:solidFill>
                  <a:schemeClr val="tx1"/>
                </a:solidFill>
              </a:rPr>
              <a:t> </a:t>
            </a:r>
            <a:r>
              <a:rPr lang="en-US" altLang="zh-CN" sz="2600" b="1" i="1" dirty="0"/>
              <a:t>10</a:t>
            </a:r>
            <a:r>
              <a:rPr lang="zh-CN" altLang="en-US" sz="2600" dirty="0">
                <a:solidFill>
                  <a:schemeClr val="tx1"/>
                </a:solidFill>
              </a:rPr>
              <a:t> </a:t>
            </a:r>
            <a:r>
              <a:rPr lang="en-US" altLang="zh-CN" sz="2600" dirty="0">
                <a:solidFill>
                  <a:schemeClr val="tx1"/>
                </a:solidFill>
              </a:rPr>
              <a:t>more</a:t>
            </a:r>
            <a:r>
              <a:rPr lang="zh-CN" altLang="en-US" sz="2600" dirty="0">
                <a:solidFill>
                  <a:schemeClr val="tx1"/>
                </a:solidFill>
              </a:rPr>
              <a:t> </a:t>
            </a:r>
            <a:r>
              <a:rPr lang="en-US" altLang="zh-CN" sz="2600" dirty="0">
                <a:solidFill>
                  <a:schemeClr val="tx1"/>
                </a:solidFill>
              </a:rPr>
              <a:t>stars</a:t>
            </a:r>
            <a:r>
              <a:rPr lang="zh-CN" altLang="en-US" sz="2600" dirty="0">
                <a:solidFill>
                  <a:schemeClr val="tx1"/>
                </a:solidFill>
              </a:rPr>
              <a:t> </a:t>
            </a:r>
            <a:r>
              <a:rPr lang="en-US" altLang="zh-CN" sz="2600" dirty="0">
                <a:solidFill>
                  <a:schemeClr val="tx1"/>
                </a:solidFill>
              </a:rPr>
              <a:t>than</a:t>
            </a:r>
            <a:r>
              <a:rPr lang="zh-CN" altLang="en-US" sz="2600" dirty="0">
                <a:solidFill>
                  <a:schemeClr val="tx1"/>
                </a:solidFill>
              </a:rPr>
              <a:t> </a:t>
            </a:r>
            <a:r>
              <a:rPr lang="en-US" altLang="zh-CN" sz="2600" dirty="0">
                <a:solidFill>
                  <a:schemeClr val="tx1"/>
                </a:solidFill>
              </a:rPr>
              <a:t>the</a:t>
            </a:r>
            <a:r>
              <a:rPr lang="zh-CN" altLang="en-US" sz="2600" dirty="0">
                <a:solidFill>
                  <a:schemeClr val="tx1"/>
                </a:solidFill>
              </a:rPr>
              <a:t> </a:t>
            </a:r>
            <a:r>
              <a:rPr lang="en-US" altLang="zh-CN" sz="2600" dirty="0">
                <a:solidFill>
                  <a:schemeClr val="accent6"/>
                </a:solidFill>
              </a:rPr>
              <a:t>green</a:t>
            </a:r>
            <a:r>
              <a:rPr lang="zh-CN" altLang="en-US" sz="2600" dirty="0">
                <a:solidFill>
                  <a:schemeClr val="tx1"/>
                </a:solidFill>
              </a:rPr>
              <a:t> </a:t>
            </a:r>
            <a:r>
              <a:rPr lang="en-US" altLang="zh-CN" sz="2600" dirty="0">
                <a:solidFill>
                  <a:schemeClr val="tx1"/>
                </a:solidFill>
              </a:rPr>
              <a:t>card</a:t>
            </a:r>
            <a:endParaRPr lang="en-US" sz="2600" dirty="0">
              <a:solidFill>
                <a:schemeClr val="tx1"/>
              </a:solidFill>
            </a:endParaRPr>
          </a:p>
        </p:txBody>
      </p:sp>
      <p:grpSp>
        <p:nvGrpSpPr>
          <p:cNvPr id="7" name="Group 6">
            <a:extLst>
              <a:ext uri="{FF2B5EF4-FFF2-40B4-BE49-F238E27FC236}">
                <a16:creationId xmlns:a16="http://schemas.microsoft.com/office/drawing/2014/main" id="{2C99E78F-5A61-8708-F944-41F46300F44E}"/>
              </a:ext>
            </a:extLst>
          </p:cNvPr>
          <p:cNvGrpSpPr/>
          <p:nvPr/>
        </p:nvGrpSpPr>
        <p:grpSpPr>
          <a:xfrm>
            <a:off x="331424" y="219889"/>
            <a:ext cx="4897259" cy="2032820"/>
            <a:chOff x="331424" y="219889"/>
            <a:chExt cx="4897259" cy="2032820"/>
          </a:xfrm>
        </p:grpSpPr>
        <p:grpSp>
          <p:nvGrpSpPr>
            <p:cNvPr id="39" name="Group 38">
              <a:extLst>
                <a:ext uri="{FF2B5EF4-FFF2-40B4-BE49-F238E27FC236}">
                  <a16:creationId xmlns:a16="http://schemas.microsoft.com/office/drawing/2014/main" id="{C2E070D2-423E-7A21-EB34-093BF4CD8621}"/>
                </a:ext>
              </a:extLst>
            </p:cNvPr>
            <p:cNvGrpSpPr/>
            <p:nvPr/>
          </p:nvGrpSpPr>
          <p:grpSpPr>
            <a:xfrm>
              <a:off x="331424" y="219889"/>
              <a:ext cx="4897259" cy="2032820"/>
              <a:chOff x="345974" y="219889"/>
              <a:chExt cx="4897259" cy="2032820"/>
            </a:xfrm>
          </p:grpSpPr>
          <p:grpSp>
            <p:nvGrpSpPr>
              <p:cNvPr id="26" name="Group 25">
                <a:extLst>
                  <a:ext uri="{FF2B5EF4-FFF2-40B4-BE49-F238E27FC236}">
                    <a16:creationId xmlns:a16="http://schemas.microsoft.com/office/drawing/2014/main" id="{7E01CADA-9429-456B-9713-621C5D046BB3}"/>
                  </a:ext>
                </a:extLst>
              </p:cNvPr>
              <p:cNvGrpSpPr/>
              <p:nvPr/>
            </p:nvGrpSpPr>
            <p:grpSpPr>
              <a:xfrm>
                <a:off x="345974" y="219889"/>
                <a:ext cx="4897259" cy="2032820"/>
                <a:chOff x="345974" y="219889"/>
                <a:chExt cx="4897259" cy="2032820"/>
              </a:xfrm>
            </p:grpSpPr>
            <p:grpSp>
              <p:nvGrpSpPr>
                <p:cNvPr id="2" name="Group 1">
                  <a:extLst>
                    <a:ext uri="{FF2B5EF4-FFF2-40B4-BE49-F238E27FC236}">
                      <a16:creationId xmlns:a16="http://schemas.microsoft.com/office/drawing/2014/main" id="{3A2CB47A-451D-4E67-EFB2-C1DBCDDBBCD5}"/>
                    </a:ext>
                  </a:extLst>
                </p:cNvPr>
                <p:cNvGrpSpPr/>
                <p:nvPr/>
              </p:nvGrpSpPr>
              <p:grpSpPr>
                <a:xfrm>
                  <a:off x="1402753" y="219889"/>
                  <a:ext cx="3840480" cy="2032820"/>
                  <a:chOff x="2980944" y="868680"/>
                  <a:chExt cx="6236208" cy="4142232"/>
                </a:xfrm>
              </p:grpSpPr>
              <p:pic>
                <p:nvPicPr>
                  <p:cNvPr id="14" name="Picture 2" descr="62+ Thousand Computer Monitor Cartoon Royalty-Free Images, Stock Photos &amp;  Pictures | Shutterstock">
                    <a:extLst>
                      <a:ext uri="{FF2B5EF4-FFF2-40B4-BE49-F238E27FC236}">
                        <a16:creationId xmlns:a16="http://schemas.microsoft.com/office/drawing/2014/main" id="{A5E57DCA-AFCF-3962-7682-1BD5CB5CC15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FD1E8C47-6330-3BA8-BBD0-3CFB971596F4}"/>
                      </a:ext>
                    </a:extLst>
                  </p:cNvPr>
                  <p:cNvSpPr/>
                  <p:nvPr/>
                </p:nvSpPr>
                <p:spPr>
                  <a:xfrm>
                    <a:off x="3192010" y="1098959"/>
                    <a:ext cx="5834543" cy="3280094"/>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Google Shape;325;g2a88fbdb102_1_66">
                  <a:extLst>
                    <a:ext uri="{FF2B5EF4-FFF2-40B4-BE49-F238E27FC236}">
                      <a16:creationId xmlns:a16="http://schemas.microsoft.com/office/drawing/2014/main" id="{7B82346C-701E-0CBD-B505-4A7F8B179B30}"/>
                    </a:ext>
                  </a:extLst>
                </p:cNvPr>
                <p:cNvSpPr txBox="1"/>
                <p:nvPr/>
              </p:nvSpPr>
              <p:spPr>
                <a:xfrm>
                  <a:off x="345974" y="1040479"/>
                  <a:ext cx="987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1</a:t>
                  </a:r>
                  <a:r>
                    <a:rPr lang="en-US" sz="1800" baseline="30000" dirty="0">
                      <a:solidFill>
                        <a:schemeClr val="dk1"/>
                      </a:solidFill>
                      <a:latin typeface="Calibri"/>
                      <a:ea typeface="Calibri"/>
                      <a:cs typeface="Calibri"/>
                      <a:sym typeface="Calibri"/>
                    </a:rPr>
                    <a:t>st</a:t>
                  </a:r>
                  <a:r>
                    <a:rPr lang="en-US" sz="1800" dirty="0">
                      <a:solidFill>
                        <a:schemeClr val="dk1"/>
                      </a:solidFill>
                      <a:latin typeface="Calibri"/>
                      <a:ea typeface="Calibri"/>
                      <a:cs typeface="Calibri"/>
                      <a:sym typeface="Calibri"/>
                    </a:rPr>
                    <a:t> </a:t>
                  </a:r>
                  <a:r>
                    <a:rPr lang="en-US" altLang="zh-CN" dirty="0">
                      <a:solidFill>
                        <a:schemeClr val="dk1"/>
                      </a:solidFill>
                      <a:latin typeface="Calibri"/>
                      <a:ea typeface="Calibri"/>
                      <a:cs typeface="Calibri"/>
                      <a:sym typeface="Calibri"/>
                    </a:rPr>
                    <a:t>pair</a:t>
                  </a:r>
                  <a:endParaRPr sz="1800" dirty="0">
                    <a:solidFill>
                      <a:schemeClr val="dk1"/>
                    </a:solidFill>
                    <a:latin typeface="Calibri"/>
                    <a:ea typeface="Calibri"/>
                    <a:cs typeface="Calibri"/>
                    <a:sym typeface="Calibri"/>
                  </a:endParaRPr>
                </a:p>
              </p:txBody>
            </p:sp>
          </p:grpSp>
          <p:pic>
            <p:nvPicPr>
              <p:cNvPr id="37" name="Picture 36" descr="A blue background with yellow stars&#10;&#10;Description automatically generated">
                <a:extLst>
                  <a:ext uri="{FF2B5EF4-FFF2-40B4-BE49-F238E27FC236}">
                    <a16:creationId xmlns:a16="http://schemas.microsoft.com/office/drawing/2014/main" id="{6D7449B7-7908-0323-67BB-14B96AF5BA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054" y="585904"/>
                <a:ext cx="915220" cy="1097280"/>
              </a:xfrm>
              <a:prstGeom prst="rect">
                <a:avLst/>
              </a:prstGeom>
            </p:spPr>
          </p:pic>
          <p:pic>
            <p:nvPicPr>
              <p:cNvPr id="38" name="Picture 37" descr="A green background with yellow stars&#10;&#10;Description automatically generated">
                <a:extLst>
                  <a:ext uri="{FF2B5EF4-FFF2-40B4-BE49-F238E27FC236}">
                    <a16:creationId xmlns:a16="http://schemas.microsoft.com/office/drawing/2014/main" id="{C6A34E6C-8C66-09DB-FBEC-4210ECA3E0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8139" y="590447"/>
                <a:ext cx="911962" cy="1097280"/>
              </a:xfrm>
              <a:prstGeom prst="rect">
                <a:avLst/>
              </a:prstGeom>
            </p:spPr>
          </p:pic>
        </p:grpSp>
        <p:pic>
          <p:nvPicPr>
            <p:cNvPr id="4" name="Picture 3" descr="A blue background with yellow stars&#10;&#10;Description automatically generated">
              <a:extLst>
                <a:ext uri="{FF2B5EF4-FFF2-40B4-BE49-F238E27FC236}">
                  <a16:creationId xmlns:a16="http://schemas.microsoft.com/office/drawing/2014/main" id="{A9884127-7FB9-5675-11A3-B376EF03CB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12504" y="579274"/>
              <a:ext cx="915220" cy="1097280"/>
            </a:xfrm>
            <a:prstGeom prst="rect">
              <a:avLst/>
            </a:prstGeom>
          </p:spPr>
        </p:pic>
        <p:pic>
          <p:nvPicPr>
            <p:cNvPr id="5" name="Picture 4" descr="A screen shot of a green screen with white stars&#10;&#10;Description automatically generated">
              <a:extLst>
                <a:ext uri="{FF2B5EF4-FFF2-40B4-BE49-F238E27FC236}">
                  <a16:creationId xmlns:a16="http://schemas.microsoft.com/office/drawing/2014/main" id="{2EA5F51D-57AC-6637-B4EE-EA2A5282BED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96396" y="585904"/>
              <a:ext cx="911962" cy="1097280"/>
            </a:xfrm>
            <a:prstGeom prst="rect">
              <a:avLst/>
            </a:prstGeom>
          </p:spPr>
        </p:pic>
      </p:grpSp>
      <p:sp>
        <p:nvSpPr>
          <p:cNvPr id="6" name="Rectangle 5">
            <a:extLst>
              <a:ext uri="{FF2B5EF4-FFF2-40B4-BE49-F238E27FC236}">
                <a16:creationId xmlns:a16="http://schemas.microsoft.com/office/drawing/2014/main" id="{E203B3DF-8A20-178A-9507-4675B27CF272}"/>
              </a:ext>
            </a:extLst>
          </p:cNvPr>
          <p:cNvSpPr/>
          <p:nvPr/>
        </p:nvSpPr>
        <p:spPr>
          <a:xfrm>
            <a:off x="7710169" y="1040479"/>
            <a:ext cx="2632452" cy="1015663"/>
          </a:xfrm>
          <a:prstGeom prst="rect">
            <a:avLst/>
          </a:prstGeom>
          <a:solidFill>
            <a:schemeClr val="accent1">
              <a:lumMod val="20000"/>
              <a:lumOff val="80000"/>
            </a:schemeClr>
          </a:solidFill>
        </p:spPr>
        <p:txBody>
          <a:bodyPr wrap="none" lIns="91440" tIns="45720" rIns="91440" bIns="45720">
            <a:spAutoFit/>
          </a:bodyPr>
          <a:lstStyle/>
          <a:p>
            <a:pPr algn="ctr"/>
            <a:r>
              <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G</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ame</a:t>
            </a:r>
            <a:r>
              <a:rPr lang="zh-CN" alt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2</a:t>
            </a:r>
            <a:endPar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8" name="Oval 7">
            <a:extLst>
              <a:ext uri="{FF2B5EF4-FFF2-40B4-BE49-F238E27FC236}">
                <a16:creationId xmlns:a16="http://schemas.microsoft.com/office/drawing/2014/main" id="{FEF93A66-1879-5751-6501-45AD3A5791F2}"/>
              </a:ext>
            </a:extLst>
          </p:cNvPr>
          <p:cNvSpPr/>
          <p:nvPr/>
        </p:nvSpPr>
        <p:spPr>
          <a:xfrm>
            <a:off x="1701747" y="321013"/>
            <a:ext cx="1536733" cy="1609722"/>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5469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65">
            <a:extLst>
              <a:ext uri="{FF2B5EF4-FFF2-40B4-BE49-F238E27FC236}">
                <a16:creationId xmlns:a16="http://schemas.microsoft.com/office/drawing/2014/main" id="{56EEF2F6-4042-F5C1-8E7D-368D087E6612}"/>
              </a:ext>
            </a:extLst>
          </p:cNvPr>
          <p:cNvSpPr txBox="1"/>
          <p:nvPr/>
        </p:nvSpPr>
        <p:spPr>
          <a:xfrm>
            <a:off x="6192214" y="2340617"/>
            <a:ext cx="5668362" cy="892552"/>
          </a:xfrm>
          <a:prstGeom prst="rect">
            <a:avLst/>
          </a:prstGeom>
          <a:solidFill>
            <a:schemeClr val="accent1">
              <a:lumMod val="20000"/>
              <a:lumOff val="80000"/>
            </a:schemeClr>
          </a:solidFill>
        </p:spPr>
        <p:txBody>
          <a:bodyPr wrap="square" rtlCol="0">
            <a:spAutoFit/>
          </a:bodyPr>
          <a:lstStyle/>
          <a:p>
            <a:pPr algn="ctr"/>
            <a:r>
              <a:rPr lang="en-US" sz="2600" dirty="0">
                <a:solidFill>
                  <a:schemeClr val="tx1"/>
                </a:solidFill>
              </a:rPr>
              <a:t>In a second </a:t>
            </a:r>
            <a:r>
              <a:rPr lang="en-US" altLang="zh-CN" sz="2600" dirty="0">
                <a:solidFill>
                  <a:schemeClr val="tx1"/>
                </a:solidFill>
              </a:rPr>
              <a:t>game</a:t>
            </a:r>
            <a:r>
              <a:rPr lang="en-US" sz="2600" dirty="0">
                <a:solidFill>
                  <a:schemeClr val="tx1"/>
                </a:solidFill>
              </a:rPr>
              <a:t>, the better card </a:t>
            </a:r>
            <a:r>
              <a:rPr lang="en-US" sz="2600" b="1" dirty="0">
                <a:solidFill>
                  <a:schemeClr val="tx1"/>
                </a:solidFill>
              </a:rPr>
              <a:t>switches</a:t>
            </a:r>
            <a:r>
              <a:rPr lang="zh-CN" altLang="en-US" sz="2600" dirty="0">
                <a:solidFill>
                  <a:schemeClr val="tx1"/>
                </a:solidFill>
              </a:rPr>
              <a:t> </a:t>
            </a:r>
            <a:r>
              <a:rPr lang="en-US" altLang="zh-CN" sz="2600" dirty="0">
                <a:solidFill>
                  <a:schemeClr val="tx1"/>
                </a:solidFill>
              </a:rPr>
              <a:t>from</a:t>
            </a:r>
            <a:r>
              <a:rPr lang="zh-CN" altLang="en-US" sz="2600" dirty="0">
                <a:solidFill>
                  <a:schemeClr val="tx1"/>
                </a:solidFill>
              </a:rPr>
              <a:t> </a:t>
            </a:r>
            <a:r>
              <a:rPr lang="en-US" altLang="zh-CN" sz="2600" dirty="0">
                <a:solidFill>
                  <a:schemeClr val="tx1"/>
                </a:solidFill>
              </a:rPr>
              <a:t>time</a:t>
            </a:r>
            <a:r>
              <a:rPr lang="zh-CN" altLang="en-US" sz="2600" dirty="0">
                <a:solidFill>
                  <a:schemeClr val="tx1"/>
                </a:solidFill>
              </a:rPr>
              <a:t> </a:t>
            </a:r>
            <a:r>
              <a:rPr lang="en-US" altLang="zh-CN" sz="2600" dirty="0">
                <a:solidFill>
                  <a:schemeClr val="tx1"/>
                </a:solidFill>
              </a:rPr>
              <a:t>to</a:t>
            </a:r>
            <a:r>
              <a:rPr lang="zh-CN" altLang="en-US" sz="2600" dirty="0">
                <a:solidFill>
                  <a:schemeClr val="tx1"/>
                </a:solidFill>
              </a:rPr>
              <a:t> </a:t>
            </a:r>
            <a:r>
              <a:rPr lang="en-US" altLang="zh-CN" sz="2600" dirty="0">
                <a:solidFill>
                  <a:schemeClr val="tx1"/>
                </a:solidFill>
              </a:rPr>
              <a:t>time</a:t>
            </a:r>
            <a:r>
              <a:rPr lang="en-US" sz="2600" dirty="0">
                <a:solidFill>
                  <a:schemeClr val="tx1"/>
                </a:solidFill>
              </a:rPr>
              <a:t>.</a:t>
            </a:r>
          </a:p>
        </p:txBody>
      </p:sp>
      <p:sp>
        <p:nvSpPr>
          <p:cNvPr id="68" name="TextBox 67">
            <a:extLst>
              <a:ext uri="{FF2B5EF4-FFF2-40B4-BE49-F238E27FC236}">
                <a16:creationId xmlns:a16="http://schemas.microsoft.com/office/drawing/2014/main" id="{2CCEF8F4-FE15-99EA-1EEF-4DCF1593A6CA}"/>
              </a:ext>
            </a:extLst>
          </p:cNvPr>
          <p:cNvSpPr txBox="1"/>
          <p:nvPr/>
        </p:nvSpPr>
        <p:spPr>
          <a:xfrm>
            <a:off x="6742038" y="3624832"/>
            <a:ext cx="4962422" cy="1292662"/>
          </a:xfrm>
          <a:prstGeom prst="rect">
            <a:avLst/>
          </a:prstGeom>
          <a:noFill/>
        </p:spPr>
        <p:txBody>
          <a:bodyPr wrap="square" rtlCol="0">
            <a:spAutoFit/>
          </a:bodyPr>
          <a:lstStyle/>
          <a:p>
            <a:pPr algn="ctr"/>
            <a:r>
              <a:rPr lang="en-US" altLang="zh-CN" sz="2600" dirty="0"/>
              <a:t>I</a:t>
            </a:r>
            <a:r>
              <a:rPr lang="en-US" altLang="zh-CN" sz="2600" dirty="0">
                <a:solidFill>
                  <a:schemeClr val="tx1"/>
                </a:solidFill>
              </a:rPr>
              <a:t>n</a:t>
            </a:r>
            <a:r>
              <a:rPr lang="zh-CN" altLang="en-US" sz="2600" dirty="0">
                <a:solidFill>
                  <a:schemeClr val="tx1"/>
                </a:solidFill>
              </a:rPr>
              <a:t> </a:t>
            </a:r>
            <a:r>
              <a:rPr lang="en-US" altLang="zh-CN" sz="2600" dirty="0">
                <a:solidFill>
                  <a:schemeClr val="tx1"/>
                </a:solidFill>
              </a:rPr>
              <a:t>the</a:t>
            </a:r>
            <a:r>
              <a:rPr lang="zh-CN" altLang="en-US" sz="2600" dirty="0">
                <a:solidFill>
                  <a:schemeClr val="tx1"/>
                </a:solidFill>
              </a:rPr>
              <a:t> </a:t>
            </a:r>
            <a:r>
              <a:rPr lang="en-US" altLang="zh-CN" sz="2600" dirty="0">
                <a:solidFill>
                  <a:schemeClr val="tx1"/>
                </a:solidFill>
              </a:rPr>
              <a:t>2</a:t>
            </a:r>
            <a:r>
              <a:rPr lang="en-US" altLang="zh-CN" sz="2600" baseline="30000" dirty="0">
                <a:solidFill>
                  <a:schemeClr val="tx1"/>
                </a:solidFill>
              </a:rPr>
              <a:t>nd</a:t>
            </a:r>
            <a:r>
              <a:rPr lang="zh-CN" altLang="en-US" sz="2600" dirty="0">
                <a:solidFill>
                  <a:schemeClr val="tx1"/>
                </a:solidFill>
              </a:rPr>
              <a:t> </a:t>
            </a:r>
            <a:r>
              <a:rPr lang="en-US" altLang="zh-CN" sz="2600" dirty="0">
                <a:solidFill>
                  <a:schemeClr val="tx1"/>
                </a:solidFill>
              </a:rPr>
              <a:t>and</a:t>
            </a:r>
            <a:r>
              <a:rPr lang="zh-CN" altLang="en-US" sz="2600" dirty="0">
                <a:solidFill>
                  <a:schemeClr val="tx1"/>
                </a:solidFill>
              </a:rPr>
              <a:t> </a:t>
            </a:r>
            <a:r>
              <a:rPr lang="en-US" altLang="zh-CN" sz="2600" dirty="0">
                <a:solidFill>
                  <a:schemeClr val="tx1"/>
                </a:solidFill>
              </a:rPr>
              <a:t>3</a:t>
            </a:r>
            <a:r>
              <a:rPr lang="en-US" altLang="zh-CN" sz="2600" baseline="30000" dirty="0">
                <a:solidFill>
                  <a:schemeClr val="tx1"/>
                </a:solidFill>
              </a:rPr>
              <a:t>rd</a:t>
            </a:r>
            <a:r>
              <a:rPr lang="zh-CN" altLang="en-US" sz="2600" dirty="0">
                <a:solidFill>
                  <a:schemeClr val="tx1"/>
                </a:solidFill>
              </a:rPr>
              <a:t> </a:t>
            </a:r>
            <a:r>
              <a:rPr lang="en-US" altLang="zh-CN" sz="2600" dirty="0">
                <a:solidFill>
                  <a:schemeClr val="tx1"/>
                </a:solidFill>
              </a:rPr>
              <a:t>pairs:</a:t>
            </a:r>
            <a:endParaRPr lang="en-US" altLang="zh-CN" sz="2600" dirty="0"/>
          </a:p>
          <a:p>
            <a:pPr algn="ctr"/>
            <a:r>
              <a:rPr lang="en-US" altLang="zh-CN" sz="2600" dirty="0"/>
              <a:t>T</a:t>
            </a:r>
            <a:r>
              <a:rPr lang="en-US" altLang="zh-CN" sz="2600" dirty="0">
                <a:solidFill>
                  <a:schemeClr val="tx1"/>
                </a:solidFill>
              </a:rPr>
              <a:t>he</a:t>
            </a:r>
            <a:r>
              <a:rPr lang="zh-CN" altLang="en-US" sz="2600" dirty="0">
                <a:solidFill>
                  <a:schemeClr val="tx1"/>
                </a:solidFill>
              </a:rPr>
              <a:t> </a:t>
            </a:r>
            <a:r>
              <a:rPr lang="en-US" altLang="zh-CN" sz="2600" dirty="0">
                <a:solidFill>
                  <a:schemeClr val="accent6"/>
                </a:solidFill>
              </a:rPr>
              <a:t>green</a:t>
            </a:r>
            <a:r>
              <a:rPr lang="zh-CN" altLang="en-US" sz="2600" dirty="0"/>
              <a:t> </a:t>
            </a:r>
            <a:r>
              <a:rPr lang="en-US" altLang="zh-CN" sz="2600" dirty="0"/>
              <a:t>card</a:t>
            </a:r>
            <a:r>
              <a:rPr lang="zh-CN" altLang="en-US" sz="2600" dirty="0"/>
              <a:t> </a:t>
            </a:r>
            <a:r>
              <a:rPr lang="en-US" altLang="zh-CN" sz="2600" dirty="0"/>
              <a:t>gives</a:t>
            </a:r>
            <a:r>
              <a:rPr lang="zh-CN" altLang="en-US" sz="2600" dirty="0"/>
              <a:t> </a:t>
            </a:r>
            <a:r>
              <a:rPr lang="en-US" altLang="zh-CN" sz="2600" b="1" i="1" dirty="0"/>
              <a:t>2</a:t>
            </a:r>
            <a:r>
              <a:rPr lang="zh-CN" altLang="en-US" sz="2600" dirty="0"/>
              <a:t> </a:t>
            </a:r>
            <a:r>
              <a:rPr lang="en-US" altLang="zh-CN" sz="2600" dirty="0"/>
              <a:t>more</a:t>
            </a:r>
            <a:r>
              <a:rPr lang="zh-CN" altLang="en-US" sz="2600" dirty="0"/>
              <a:t> </a:t>
            </a:r>
            <a:r>
              <a:rPr lang="en-US" altLang="zh-CN" sz="2600" dirty="0"/>
              <a:t>stars</a:t>
            </a:r>
            <a:r>
              <a:rPr lang="zh-CN" altLang="en-US" sz="2600" dirty="0"/>
              <a:t> </a:t>
            </a:r>
            <a:r>
              <a:rPr lang="en-US" altLang="zh-CN" sz="2600" dirty="0"/>
              <a:t>than</a:t>
            </a:r>
            <a:r>
              <a:rPr lang="zh-CN" altLang="en-US" sz="2600" dirty="0"/>
              <a:t> </a:t>
            </a:r>
            <a:r>
              <a:rPr lang="en-US" altLang="zh-CN" sz="2600" dirty="0"/>
              <a:t>the</a:t>
            </a:r>
            <a:r>
              <a:rPr lang="zh-CN" altLang="en-US" sz="2600" dirty="0"/>
              <a:t> </a:t>
            </a:r>
            <a:r>
              <a:rPr lang="en-US" altLang="zh-CN" sz="2600" dirty="0">
                <a:solidFill>
                  <a:schemeClr val="accent1"/>
                </a:solidFill>
              </a:rPr>
              <a:t>blue</a:t>
            </a:r>
            <a:r>
              <a:rPr lang="zh-CN" altLang="en-US" sz="2600" dirty="0"/>
              <a:t> </a:t>
            </a:r>
            <a:r>
              <a:rPr lang="en-US" altLang="zh-CN" sz="2600" dirty="0"/>
              <a:t>card.</a:t>
            </a:r>
            <a:endParaRPr lang="en-US" sz="2600" dirty="0">
              <a:solidFill>
                <a:schemeClr val="tx1"/>
              </a:solidFill>
            </a:endParaRPr>
          </a:p>
        </p:txBody>
      </p:sp>
      <p:grpSp>
        <p:nvGrpSpPr>
          <p:cNvPr id="12" name="Group 11">
            <a:extLst>
              <a:ext uri="{FF2B5EF4-FFF2-40B4-BE49-F238E27FC236}">
                <a16:creationId xmlns:a16="http://schemas.microsoft.com/office/drawing/2014/main" id="{175E18F1-5892-FDC5-969C-40B1F03FD663}"/>
              </a:ext>
            </a:extLst>
          </p:cNvPr>
          <p:cNvGrpSpPr/>
          <p:nvPr/>
        </p:nvGrpSpPr>
        <p:grpSpPr>
          <a:xfrm>
            <a:off x="331424" y="219889"/>
            <a:ext cx="4897259" cy="6305211"/>
            <a:chOff x="331424" y="219889"/>
            <a:chExt cx="4897259" cy="6305211"/>
          </a:xfrm>
        </p:grpSpPr>
        <p:grpSp>
          <p:nvGrpSpPr>
            <p:cNvPr id="39" name="Group 38">
              <a:extLst>
                <a:ext uri="{FF2B5EF4-FFF2-40B4-BE49-F238E27FC236}">
                  <a16:creationId xmlns:a16="http://schemas.microsoft.com/office/drawing/2014/main" id="{C2E070D2-423E-7A21-EB34-093BF4CD8621}"/>
                </a:ext>
              </a:extLst>
            </p:cNvPr>
            <p:cNvGrpSpPr/>
            <p:nvPr/>
          </p:nvGrpSpPr>
          <p:grpSpPr>
            <a:xfrm>
              <a:off x="331424" y="219889"/>
              <a:ext cx="4897259" cy="2032820"/>
              <a:chOff x="345974" y="219889"/>
              <a:chExt cx="4897259" cy="2032820"/>
            </a:xfrm>
          </p:grpSpPr>
          <p:grpSp>
            <p:nvGrpSpPr>
              <p:cNvPr id="26" name="Group 25">
                <a:extLst>
                  <a:ext uri="{FF2B5EF4-FFF2-40B4-BE49-F238E27FC236}">
                    <a16:creationId xmlns:a16="http://schemas.microsoft.com/office/drawing/2014/main" id="{7E01CADA-9429-456B-9713-621C5D046BB3}"/>
                  </a:ext>
                </a:extLst>
              </p:cNvPr>
              <p:cNvGrpSpPr/>
              <p:nvPr/>
            </p:nvGrpSpPr>
            <p:grpSpPr>
              <a:xfrm>
                <a:off x="345974" y="219889"/>
                <a:ext cx="4897259" cy="2032820"/>
                <a:chOff x="345974" y="219889"/>
                <a:chExt cx="4897259" cy="2032820"/>
              </a:xfrm>
            </p:grpSpPr>
            <p:grpSp>
              <p:nvGrpSpPr>
                <p:cNvPr id="2" name="Group 1">
                  <a:extLst>
                    <a:ext uri="{FF2B5EF4-FFF2-40B4-BE49-F238E27FC236}">
                      <a16:creationId xmlns:a16="http://schemas.microsoft.com/office/drawing/2014/main" id="{3A2CB47A-451D-4E67-EFB2-C1DBCDDBBCD5}"/>
                    </a:ext>
                  </a:extLst>
                </p:cNvPr>
                <p:cNvGrpSpPr/>
                <p:nvPr/>
              </p:nvGrpSpPr>
              <p:grpSpPr>
                <a:xfrm>
                  <a:off x="1402753" y="219889"/>
                  <a:ext cx="3840480" cy="2032820"/>
                  <a:chOff x="2980944" y="868680"/>
                  <a:chExt cx="6236208" cy="4142232"/>
                </a:xfrm>
              </p:grpSpPr>
              <p:pic>
                <p:nvPicPr>
                  <p:cNvPr id="14" name="Picture 2" descr="62+ Thousand Computer Monitor Cartoon Royalty-Free Images, Stock Photos &amp;  Pictures | Shutterstock">
                    <a:extLst>
                      <a:ext uri="{FF2B5EF4-FFF2-40B4-BE49-F238E27FC236}">
                        <a16:creationId xmlns:a16="http://schemas.microsoft.com/office/drawing/2014/main" id="{A5E57DCA-AFCF-3962-7682-1BD5CB5CC15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FD1E8C47-6330-3BA8-BBD0-3CFB971596F4}"/>
                      </a:ext>
                    </a:extLst>
                  </p:cNvPr>
                  <p:cNvSpPr/>
                  <p:nvPr/>
                </p:nvSpPr>
                <p:spPr>
                  <a:xfrm>
                    <a:off x="3192010" y="1098959"/>
                    <a:ext cx="5834543" cy="3280094"/>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Google Shape;325;g2a88fbdb102_1_66">
                  <a:extLst>
                    <a:ext uri="{FF2B5EF4-FFF2-40B4-BE49-F238E27FC236}">
                      <a16:creationId xmlns:a16="http://schemas.microsoft.com/office/drawing/2014/main" id="{7B82346C-701E-0CBD-B505-4A7F8B179B30}"/>
                    </a:ext>
                  </a:extLst>
                </p:cNvPr>
                <p:cNvSpPr txBox="1"/>
                <p:nvPr/>
              </p:nvSpPr>
              <p:spPr>
                <a:xfrm>
                  <a:off x="345974" y="1040479"/>
                  <a:ext cx="987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1</a:t>
                  </a:r>
                  <a:r>
                    <a:rPr lang="en-US" sz="1800" baseline="30000" dirty="0">
                      <a:solidFill>
                        <a:schemeClr val="dk1"/>
                      </a:solidFill>
                      <a:latin typeface="Calibri"/>
                      <a:ea typeface="Calibri"/>
                      <a:cs typeface="Calibri"/>
                      <a:sym typeface="Calibri"/>
                    </a:rPr>
                    <a:t>st</a:t>
                  </a:r>
                  <a:r>
                    <a:rPr lang="en-US" sz="1800" dirty="0">
                      <a:solidFill>
                        <a:schemeClr val="dk1"/>
                      </a:solidFill>
                      <a:latin typeface="Calibri"/>
                      <a:ea typeface="Calibri"/>
                      <a:cs typeface="Calibri"/>
                      <a:sym typeface="Calibri"/>
                    </a:rPr>
                    <a:t> </a:t>
                  </a:r>
                  <a:r>
                    <a:rPr lang="en-US" altLang="zh-CN" dirty="0">
                      <a:solidFill>
                        <a:schemeClr val="dk1"/>
                      </a:solidFill>
                      <a:latin typeface="Calibri"/>
                      <a:ea typeface="Calibri"/>
                      <a:cs typeface="Calibri"/>
                      <a:sym typeface="Calibri"/>
                    </a:rPr>
                    <a:t>pair</a:t>
                  </a:r>
                  <a:endParaRPr sz="1800" dirty="0">
                    <a:solidFill>
                      <a:schemeClr val="dk1"/>
                    </a:solidFill>
                    <a:latin typeface="Calibri"/>
                    <a:ea typeface="Calibri"/>
                    <a:cs typeface="Calibri"/>
                    <a:sym typeface="Calibri"/>
                  </a:endParaRPr>
                </a:p>
              </p:txBody>
            </p:sp>
          </p:grpSp>
          <p:pic>
            <p:nvPicPr>
              <p:cNvPr id="37" name="Picture 36" descr="A blue background with yellow stars&#10;&#10;Description automatically generated">
                <a:extLst>
                  <a:ext uri="{FF2B5EF4-FFF2-40B4-BE49-F238E27FC236}">
                    <a16:creationId xmlns:a16="http://schemas.microsoft.com/office/drawing/2014/main" id="{6D7449B7-7908-0323-67BB-14B96AF5BA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054" y="585904"/>
                <a:ext cx="915220" cy="1097280"/>
              </a:xfrm>
              <a:prstGeom prst="rect">
                <a:avLst/>
              </a:prstGeom>
            </p:spPr>
          </p:pic>
          <p:pic>
            <p:nvPicPr>
              <p:cNvPr id="38" name="Picture 37" descr="A green background with yellow stars&#10;&#10;Description automatically generated">
                <a:extLst>
                  <a:ext uri="{FF2B5EF4-FFF2-40B4-BE49-F238E27FC236}">
                    <a16:creationId xmlns:a16="http://schemas.microsoft.com/office/drawing/2014/main" id="{C6A34E6C-8C66-09DB-FBEC-4210ECA3E0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8139" y="590447"/>
                <a:ext cx="911962" cy="1097280"/>
              </a:xfrm>
              <a:prstGeom prst="rect">
                <a:avLst/>
              </a:prstGeom>
            </p:spPr>
          </p:pic>
        </p:grpSp>
        <p:grpSp>
          <p:nvGrpSpPr>
            <p:cNvPr id="40" name="Group 39">
              <a:extLst>
                <a:ext uri="{FF2B5EF4-FFF2-40B4-BE49-F238E27FC236}">
                  <a16:creationId xmlns:a16="http://schemas.microsoft.com/office/drawing/2014/main" id="{29BF88A7-1AD7-1E6B-879C-A81DFE021D6B}"/>
                </a:ext>
              </a:extLst>
            </p:cNvPr>
            <p:cNvGrpSpPr/>
            <p:nvPr/>
          </p:nvGrpSpPr>
          <p:grpSpPr>
            <a:xfrm>
              <a:off x="331424" y="4492280"/>
              <a:ext cx="4897259" cy="2032820"/>
              <a:chOff x="345974" y="219889"/>
              <a:chExt cx="4897259" cy="2032820"/>
            </a:xfrm>
          </p:grpSpPr>
          <p:grpSp>
            <p:nvGrpSpPr>
              <p:cNvPr id="41" name="Group 40">
                <a:extLst>
                  <a:ext uri="{FF2B5EF4-FFF2-40B4-BE49-F238E27FC236}">
                    <a16:creationId xmlns:a16="http://schemas.microsoft.com/office/drawing/2014/main" id="{EB04D109-C802-26E5-402A-07A80C9F44DC}"/>
                  </a:ext>
                </a:extLst>
              </p:cNvPr>
              <p:cNvGrpSpPr/>
              <p:nvPr/>
            </p:nvGrpSpPr>
            <p:grpSpPr>
              <a:xfrm>
                <a:off x="345974" y="219889"/>
                <a:ext cx="4897259" cy="2032820"/>
                <a:chOff x="345974" y="219889"/>
                <a:chExt cx="4897259" cy="2032820"/>
              </a:xfrm>
            </p:grpSpPr>
            <p:grpSp>
              <p:nvGrpSpPr>
                <p:cNvPr id="44" name="Group 43">
                  <a:extLst>
                    <a:ext uri="{FF2B5EF4-FFF2-40B4-BE49-F238E27FC236}">
                      <a16:creationId xmlns:a16="http://schemas.microsoft.com/office/drawing/2014/main" id="{C6A3F1DA-DEAE-ED8F-CADE-C9D8A1A82222}"/>
                    </a:ext>
                  </a:extLst>
                </p:cNvPr>
                <p:cNvGrpSpPr/>
                <p:nvPr/>
              </p:nvGrpSpPr>
              <p:grpSpPr>
                <a:xfrm>
                  <a:off x="1402753" y="219889"/>
                  <a:ext cx="3840480" cy="2032820"/>
                  <a:chOff x="2980944" y="868680"/>
                  <a:chExt cx="6236208" cy="4142232"/>
                </a:xfrm>
              </p:grpSpPr>
              <p:pic>
                <p:nvPicPr>
                  <p:cNvPr id="46" name="Picture 2" descr="62+ Thousand Computer Monitor Cartoon Royalty-Free Images, Stock Photos &amp;  Pictures | Shutterstock">
                    <a:extLst>
                      <a:ext uri="{FF2B5EF4-FFF2-40B4-BE49-F238E27FC236}">
                        <a16:creationId xmlns:a16="http://schemas.microsoft.com/office/drawing/2014/main" id="{4A3AC225-3015-A242-529C-083F96E20E0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47" name="Rectangle 46">
                    <a:extLst>
                      <a:ext uri="{FF2B5EF4-FFF2-40B4-BE49-F238E27FC236}">
                        <a16:creationId xmlns:a16="http://schemas.microsoft.com/office/drawing/2014/main" id="{F98F03C2-471B-B943-42C7-3B155D49DDF5}"/>
                      </a:ext>
                    </a:extLst>
                  </p:cNvPr>
                  <p:cNvSpPr/>
                  <p:nvPr/>
                </p:nvSpPr>
                <p:spPr>
                  <a:xfrm>
                    <a:off x="3192010" y="1098959"/>
                    <a:ext cx="5834543" cy="3280094"/>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Google Shape;325;g2a88fbdb102_1_66">
                  <a:extLst>
                    <a:ext uri="{FF2B5EF4-FFF2-40B4-BE49-F238E27FC236}">
                      <a16:creationId xmlns:a16="http://schemas.microsoft.com/office/drawing/2014/main" id="{30DD6FA0-0F1D-33E8-D7EE-41A1EB189D2F}"/>
                    </a:ext>
                  </a:extLst>
                </p:cNvPr>
                <p:cNvSpPr txBox="1"/>
                <p:nvPr/>
              </p:nvSpPr>
              <p:spPr>
                <a:xfrm>
                  <a:off x="345974" y="1040479"/>
                  <a:ext cx="987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zh-CN" sz="1800" dirty="0">
                      <a:solidFill>
                        <a:schemeClr val="dk1"/>
                      </a:solidFill>
                      <a:latin typeface="Calibri"/>
                      <a:ea typeface="Calibri"/>
                      <a:cs typeface="Calibri"/>
                      <a:sym typeface="Calibri"/>
                    </a:rPr>
                    <a:t>3</a:t>
                  </a:r>
                  <a:r>
                    <a:rPr lang="en-US" altLang="zh-CN" sz="1800" baseline="30000" dirty="0">
                      <a:solidFill>
                        <a:schemeClr val="dk1"/>
                      </a:solidFill>
                      <a:latin typeface="Calibri"/>
                      <a:ea typeface="Calibri"/>
                      <a:cs typeface="Calibri"/>
                      <a:sym typeface="Calibri"/>
                    </a:rPr>
                    <a:t>rd</a:t>
                  </a:r>
                  <a:r>
                    <a:rPr lang="zh-CN" altLang="en-US" sz="1800" dirty="0">
                      <a:solidFill>
                        <a:schemeClr val="dk1"/>
                      </a:solidFill>
                      <a:latin typeface="Calibri"/>
                      <a:ea typeface="Calibri"/>
                      <a:cs typeface="Calibri"/>
                      <a:sym typeface="Calibri"/>
                    </a:rPr>
                    <a:t> </a:t>
                  </a:r>
                  <a:r>
                    <a:rPr lang="en-US" altLang="zh-CN" dirty="0">
                      <a:solidFill>
                        <a:schemeClr val="dk1"/>
                      </a:solidFill>
                      <a:latin typeface="Calibri"/>
                      <a:ea typeface="Calibri"/>
                      <a:cs typeface="Calibri"/>
                      <a:sym typeface="Calibri"/>
                    </a:rPr>
                    <a:t>pair</a:t>
                  </a:r>
                  <a:endParaRPr sz="1800" dirty="0">
                    <a:solidFill>
                      <a:schemeClr val="dk1"/>
                    </a:solidFill>
                    <a:latin typeface="Calibri"/>
                    <a:ea typeface="Calibri"/>
                    <a:cs typeface="Calibri"/>
                    <a:sym typeface="Calibri"/>
                  </a:endParaRPr>
                </a:p>
              </p:txBody>
            </p:sp>
          </p:grpSp>
          <p:pic>
            <p:nvPicPr>
              <p:cNvPr id="42" name="Picture 41" descr="A blue background with yellow stars&#10;&#10;Description automatically generated">
                <a:extLst>
                  <a:ext uri="{FF2B5EF4-FFF2-40B4-BE49-F238E27FC236}">
                    <a16:creationId xmlns:a16="http://schemas.microsoft.com/office/drawing/2014/main" id="{AB6EAECB-0D5D-25AE-AF88-D5B69F8BD3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054" y="585904"/>
                <a:ext cx="915220" cy="1097280"/>
              </a:xfrm>
              <a:prstGeom prst="rect">
                <a:avLst/>
              </a:prstGeom>
            </p:spPr>
          </p:pic>
          <p:pic>
            <p:nvPicPr>
              <p:cNvPr id="43" name="Picture 42" descr="A green background with yellow stars&#10;&#10;Description automatically generated">
                <a:extLst>
                  <a:ext uri="{FF2B5EF4-FFF2-40B4-BE49-F238E27FC236}">
                    <a16:creationId xmlns:a16="http://schemas.microsoft.com/office/drawing/2014/main" id="{D393EDA1-7EF2-65C6-76E6-D779D24C6E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8139" y="590447"/>
                <a:ext cx="911962" cy="1097280"/>
              </a:xfrm>
              <a:prstGeom prst="rect">
                <a:avLst/>
              </a:prstGeom>
            </p:spPr>
          </p:pic>
        </p:grpSp>
        <p:grpSp>
          <p:nvGrpSpPr>
            <p:cNvPr id="48" name="Group 47">
              <a:extLst>
                <a:ext uri="{FF2B5EF4-FFF2-40B4-BE49-F238E27FC236}">
                  <a16:creationId xmlns:a16="http://schemas.microsoft.com/office/drawing/2014/main" id="{C743BCDF-7BE4-40D5-C4E0-12F27D41BE7F}"/>
                </a:ext>
              </a:extLst>
            </p:cNvPr>
            <p:cNvGrpSpPr/>
            <p:nvPr/>
          </p:nvGrpSpPr>
          <p:grpSpPr>
            <a:xfrm>
              <a:off x="331424" y="2356085"/>
              <a:ext cx="4897259" cy="2032820"/>
              <a:chOff x="345974" y="219889"/>
              <a:chExt cx="4897259" cy="2032820"/>
            </a:xfrm>
          </p:grpSpPr>
          <p:grpSp>
            <p:nvGrpSpPr>
              <p:cNvPr id="49" name="Group 48">
                <a:extLst>
                  <a:ext uri="{FF2B5EF4-FFF2-40B4-BE49-F238E27FC236}">
                    <a16:creationId xmlns:a16="http://schemas.microsoft.com/office/drawing/2014/main" id="{97F267E7-9271-70AF-DDD6-546F73DCE58E}"/>
                  </a:ext>
                </a:extLst>
              </p:cNvPr>
              <p:cNvGrpSpPr/>
              <p:nvPr/>
            </p:nvGrpSpPr>
            <p:grpSpPr>
              <a:xfrm>
                <a:off x="345974" y="219889"/>
                <a:ext cx="4897259" cy="2032820"/>
                <a:chOff x="345974" y="219889"/>
                <a:chExt cx="4897259" cy="2032820"/>
              </a:xfrm>
            </p:grpSpPr>
            <p:grpSp>
              <p:nvGrpSpPr>
                <p:cNvPr id="52" name="Group 51">
                  <a:extLst>
                    <a:ext uri="{FF2B5EF4-FFF2-40B4-BE49-F238E27FC236}">
                      <a16:creationId xmlns:a16="http://schemas.microsoft.com/office/drawing/2014/main" id="{945F63B9-E52A-8D2B-B308-316091BE3EE0}"/>
                    </a:ext>
                  </a:extLst>
                </p:cNvPr>
                <p:cNvGrpSpPr/>
                <p:nvPr/>
              </p:nvGrpSpPr>
              <p:grpSpPr>
                <a:xfrm>
                  <a:off x="1402753" y="219889"/>
                  <a:ext cx="3840480" cy="2032820"/>
                  <a:chOff x="2980944" y="868680"/>
                  <a:chExt cx="6236208" cy="4142232"/>
                </a:xfrm>
              </p:grpSpPr>
              <p:pic>
                <p:nvPicPr>
                  <p:cNvPr id="54" name="Picture 2" descr="62+ Thousand Computer Monitor Cartoon Royalty-Free Images, Stock Photos &amp;  Pictures | Shutterstock">
                    <a:extLst>
                      <a:ext uri="{FF2B5EF4-FFF2-40B4-BE49-F238E27FC236}">
                        <a16:creationId xmlns:a16="http://schemas.microsoft.com/office/drawing/2014/main" id="{8A6A5330-9BF4-ADD6-3CFA-30F1315220D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54">
                    <a:extLst>
                      <a:ext uri="{FF2B5EF4-FFF2-40B4-BE49-F238E27FC236}">
                        <a16:creationId xmlns:a16="http://schemas.microsoft.com/office/drawing/2014/main" id="{70274558-8338-BD98-318A-1FA5ED643CFF}"/>
                      </a:ext>
                    </a:extLst>
                  </p:cNvPr>
                  <p:cNvSpPr/>
                  <p:nvPr/>
                </p:nvSpPr>
                <p:spPr>
                  <a:xfrm>
                    <a:off x="3192010" y="1098959"/>
                    <a:ext cx="5834543" cy="3280094"/>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Google Shape;325;g2a88fbdb102_1_66">
                  <a:extLst>
                    <a:ext uri="{FF2B5EF4-FFF2-40B4-BE49-F238E27FC236}">
                      <a16:creationId xmlns:a16="http://schemas.microsoft.com/office/drawing/2014/main" id="{1150658A-6A80-2756-BF12-5CC2CCC7A181}"/>
                    </a:ext>
                  </a:extLst>
                </p:cNvPr>
                <p:cNvSpPr txBox="1"/>
                <p:nvPr/>
              </p:nvSpPr>
              <p:spPr>
                <a:xfrm>
                  <a:off x="345974" y="1040479"/>
                  <a:ext cx="987000"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zh-CN" dirty="0">
                      <a:solidFill>
                        <a:schemeClr val="dk1"/>
                      </a:solidFill>
                      <a:latin typeface="Calibri"/>
                      <a:ea typeface="Calibri"/>
                      <a:cs typeface="Calibri"/>
                      <a:sym typeface="Calibri"/>
                    </a:rPr>
                    <a:t>2</a:t>
                  </a:r>
                  <a:r>
                    <a:rPr lang="en-US" altLang="zh-CN" baseline="30000" dirty="0">
                      <a:solidFill>
                        <a:schemeClr val="dk1"/>
                      </a:solidFill>
                      <a:latin typeface="Calibri"/>
                      <a:ea typeface="Calibri"/>
                      <a:cs typeface="Calibri"/>
                      <a:sym typeface="Calibri"/>
                    </a:rPr>
                    <a:t>nd</a:t>
                  </a:r>
                  <a:r>
                    <a:rPr lang="zh-CN" altLang="en-US" dirty="0">
                      <a:solidFill>
                        <a:schemeClr val="dk1"/>
                      </a:solidFill>
                      <a:latin typeface="Calibri"/>
                      <a:ea typeface="Calibri"/>
                      <a:cs typeface="Calibri"/>
                      <a:sym typeface="Calibri"/>
                    </a:rPr>
                    <a:t> </a:t>
                  </a:r>
                  <a:r>
                    <a:rPr lang="en-US" altLang="zh-CN" dirty="0">
                      <a:solidFill>
                        <a:schemeClr val="dk1"/>
                      </a:solidFill>
                      <a:latin typeface="Calibri"/>
                      <a:ea typeface="Calibri"/>
                      <a:cs typeface="Calibri"/>
                      <a:sym typeface="Calibri"/>
                    </a:rPr>
                    <a:t>pair</a:t>
                  </a:r>
                  <a:endParaRPr sz="1800" dirty="0">
                    <a:solidFill>
                      <a:schemeClr val="dk1"/>
                    </a:solidFill>
                    <a:latin typeface="Calibri"/>
                    <a:ea typeface="Calibri"/>
                    <a:cs typeface="Calibri"/>
                    <a:sym typeface="Calibri"/>
                  </a:endParaRPr>
                </a:p>
              </p:txBody>
            </p:sp>
          </p:grpSp>
          <p:pic>
            <p:nvPicPr>
              <p:cNvPr id="50" name="Picture 49" descr="A blue background with yellow stars&#10;&#10;Description automatically generated">
                <a:extLst>
                  <a:ext uri="{FF2B5EF4-FFF2-40B4-BE49-F238E27FC236}">
                    <a16:creationId xmlns:a16="http://schemas.microsoft.com/office/drawing/2014/main" id="{C05013F9-3FAF-DEC5-EF58-5B3C948912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054" y="585904"/>
                <a:ext cx="915220" cy="1097280"/>
              </a:xfrm>
              <a:prstGeom prst="rect">
                <a:avLst/>
              </a:prstGeom>
            </p:spPr>
          </p:pic>
          <p:pic>
            <p:nvPicPr>
              <p:cNvPr id="51" name="Picture 50" descr="A green background with yellow stars&#10;&#10;Description automatically generated">
                <a:extLst>
                  <a:ext uri="{FF2B5EF4-FFF2-40B4-BE49-F238E27FC236}">
                    <a16:creationId xmlns:a16="http://schemas.microsoft.com/office/drawing/2014/main" id="{F758A86D-784F-BD80-6328-6013997C1E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8139" y="590447"/>
                <a:ext cx="911962" cy="1097280"/>
              </a:xfrm>
              <a:prstGeom prst="rect">
                <a:avLst/>
              </a:prstGeom>
            </p:spPr>
          </p:pic>
        </p:grpSp>
        <p:pic>
          <p:nvPicPr>
            <p:cNvPr id="3" name="Picture 2" descr="A blue background with yellow stars&#10;&#10;Description automatically generated">
              <a:extLst>
                <a:ext uri="{FF2B5EF4-FFF2-40B4-BE49-F238E27FC236}">
                  <a16:creationId xmlns:a16="http://schemas.microsoft.com/office/drawing/2014/main" id="{CCE9941D-7B35-D486-4E04-A94508CF0DF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12504" y="579274"/>
              <a:ext cx="915220" cy="1097280"/>
            </a:xfrm>
            <a:prstGeom prst="rect">
              <a:avLst/>
            </a:prstGeom>
          </p:spPr>
        </p:pic>
        <p:pic>
          <p:nvPicPr>
            <p:cNvPr id="4" name="Picture 3" descr="A screen shot of a green screen with white stars&#10;&#10;Description automatically generated">
              <a:extLst>
                <a:ext uri="{FF2B5EF4-FFF2-40B4-BE49-F238E27FC236}">
                  <a16:creationId xmlns:a16="http://schemas.microsoft.com/office/drawing/2014/main" id="{ABCAAD1C-11C2-3381-B301-AEE5B4B1768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96396" y="585904"/>
              <a:ext cx="911962" cy="1097280"/>
            </a:xfrm>
            <a:prstGeom prst="rect">
              <a:avLst/>
            </a:prstGeom>
          </p:spPr>
        </p:pic>
        <p:pic>
          <p:nvPicPr>
            <p:cNvPr id="7" name="Picture 6" descr="A green background with yellow stars&#10;&#10;Description automatically generated">
              <a:extLst>
                <a:ext uri="{FF2B5EF4-FFF2-40B4-BE49-F238E27FC236}">
                  <a16:creationId xmlns:a16="http://schemas.microsoft.com/office/drawing/2014/main" id="{52E3C252-8234-5243-8820-DD2A5462F3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3589" y="4858295"/>
              <a:ext cx="911962" cy="1097280"/>
            </a:xfrm>
            <a:prstGeom prst="rect">
              <a:avLst/>
            </a:prstGeom>
          </p:spPr>
        </p:pic>
        <p:pic>
          <p:nvPicPr>
            <p:cNvPr id="8" name="Picture 7" descr="A blue background with yellow stars&#10;&#10;Description automatically generated">
              <a:extLst>
                <a:ext uri="{FF2B5EF4-FFF2-40B4-BE49-F238E27FC236}">
                  <a16:creationId xmlns:a16="http://schemas.microsoft.com/office/drawing/2014/main" id="{0527E530-6174-FA28-B58E-8B1060FB82C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99195" y="4858295"/>
              <a:ext cx="915220" cy="1097280"/>
            </a:xfrm>
            <a:prstGeom prst="rect">
              <a:avLst/>
            </a:prstGeom>
          </p:spPr>
        </p:pic>
        <p:pic>
          <p:nvPicPr>
            <p:cNvPr id="9" name="Picture 8" descr="A green background with yellow stars&#10;&#10;Description automatically generated">
              <a:extLst>
                <a:ext uri="{FF2B5EF4-FFF2-40B4-BE49-F238E27FC236}">
                  <a16:creationId xmlns:a16="http://schemas.microsoft.com/office/drawing/2014/main" id="{CF20593B-ABEE-4C99-77BB-A79947FF13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3589" y="2726643"/>
              <a:ext cx="911962" cy="1097280"/>
            </a:xfrm>
            <a:prstGeom prst="rect">
              <a:avLst/>
            </a:prstGeom>
          </p:spPr>
        </p:pic>
        <p:pic>
          <p:nvPicPr>
            <p:cNvPr id="10" name="Picture 9" descr="A blue background with yellow stars&#10;&#10;Description automatically generated">
              <a:extLst>
                <a:ext uri="{FF2B5EF4-FFF2-40B4-BE49-F238E27FC236}">
                  <a16:creationId xmlns:a16="http://schemas.microsoft.com/office/drawing/2014/main" id="{603AD537-3AAF-5035-D7D7-BFEFE403990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99195" y="2726643"/>
              <a:ext cx="915220" cy="1097280"/>
            </a:xfrm>
            <a:prstGeom prst="rect">
              <a:avLst/>
            </a:prstGeom>
          </p:spPr>
        </p:pic>
      </p:grpSp>
      <p:sp>
        <p:nvSpPr>
          <p:cNvPr id="11" name="Rectangle 10">
            <a:extLst>
              <a:ext uri="{FF2B5EF4-FFF2-40B4-BE49-F238E27FC236}">
                <a16:creationId xmlns:a16="http://schemas.microsoft.com/office/drawing/2014/main" id="{9CD838B2-603E-3CAC-35A9-475DAAE5C3F3}"/>
              </a:ext>
            </a:extLst>
          </p:cNvPr>
          <p:cNvSpPr/>
          <p:nvPr/>
        </p:nvSpPr>
        <p:spPr>
          <a:xfrm>
            <a:off x="7710169" y="1040479"/>
            <a:ext cx="2632452" cy="1015663"/>
          </a:xfrm>
          <a:prstGeom prst="rect">
            <a:avLst/>
          </a:prstGeom>
          <a:solidFill>
            <a:schemeClr val="accent1">
              <a:lumMod val="20000"/>
              <a:lumOff val="80000"/>
            </a:schemeClr>
          </a:solidFill>
        </p:spPr>
        <p:txBody>
          <a:bodyPr wrap="none" lIns="91440" tIns="45720" rIns="91440" bIns="45720">
            <a:spAutoFit/>
          </a:bodyPr>
          <a:lstStyle/>
          <a:p>
            <a:pPr algn="ctr"/>
            <a:r>
              <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G</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ame</a:t>
            </a:r>
            <a:r>
              <a:rPr lang="zh-CN" alt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2</a:t>
            </a:r>
            <a:endPar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13" name="Oval 12">
            <a:extLst>
              <a:ext uri="{FF2B5EF4-FFF2-40B4-BE49-F238E27FC236}">
                <a16:creationId xmlns:a16="http://schemas.microsoft.com/office/drawing/2014/main" id="{FA58F933-A841-704E-0109-CAF95B3469B3}"/>
              </a:ext>
            </a:extLst>
          </p:cNvPr>
          <p:cNvSpPr/>
          <p:nvPr/>
        </p:nvSpPr>
        <p:spPr>
          <a:xfrm>
            <a:off x="1701747" y="321013"/>
            <a:ext cx="1536733" cy="1609722"/>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79A70734-1B12-6ADA-610B-0592ADB2C503}"/>
              </a:ext>
            </a:extLst>
          </p:cNvPr>
          <p:cNvSpPr/>
          <p:nvPr/>
        </p:nvSpPr>
        <p:spPr>
          <a:xfrm>
            <a:off x="3479652" y="4602074"/>
            <a:ext cx="1536733" cy="1609722"/>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42031D90-DC0D-A306-9DD0-C7E940DE42F0}"/>
              </a:ext>
            </a:extLst>
          </p:cNvPr>
          <p:cNvSpPr/>
          <p:nvPr/>
        </p:nvSpPr>
        <p:spPr>
          <a:xfrm>
            <a:off x="3474790" y="2476463"/>
            <a:ext cx="1536733" cy="1609722"/>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3361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Box 63">
            <a:extLst>
              <a:ext uri="{FF2B5EF4-FFF2-40B4-BE49-F238E27FC236}">
                <a16:creationId xmlns:a16="http://schemas.microsoft.com/office/drawing/2014/main" id="{18F0E793-512B-F15F-1032-F31A8EBC1212}"/>
              </a:ext>
            </a:extLst>
          </p:cNvPr>
          <p:cNvSpPr txBox="1"/>
          <p:nvPr/>
        </p:nvSpPr>
        <p:spPr>
          <a:xfrm>
            <a:off x="6192214" y="2340617"/>
            <a:ext cx="5668362" cy="892552"/>
          </a:xfrm>
          <a:prstGeom prst="rect">
            <a:avLst/>
          </a:prstGeom>
          <a:solidFill>
            <a:srgbClr val="FFDBF7"/>
          </a:solidFill>
        </p:spPr>
        <p:txBody>
          <a:bodyPr wrap="square" rtlCol="0">
            <a:spAutoFit/>
          </a:bodyPr>
          <a:lstStyle/>
          <a:p>
            <a:pPr algn="ctr"/>
            <a:r>
              <a:rPr lang="en-US" sz="2600" dirty="0">
                <a:solidFill>
                  <a:schemeClr val="tx1"/>
                </a:solidFill>
              </a:rPr>
              <a:t>In a third </a:t>
            </a:r>
            <a:r>
              <a:rPr lang="en-US" altLang="zh-CN" sz="2600" dirty="0"/>
              <a:t>game</a:t>
            </a:r>
            <a:r>
              <a:rPr lang="en-US" sz="2600" dirty="0">
                <a:solidFill>
                  <a:schemeClr val="tx1"/>
                </a:solidFill>
              </a:rPr>
              <a:t>, the stars that each card gives </a:t>
            </a:r>
            <a:r>
              <a:rPr lang="en-US" altLang="zh-CN" sz="2600" b="1" dirty="0">
                <a:solidFill>
                  <a:schemeClr val="tx1"/>
                </a:solidFill>
              </a:rPr>
              <a:t>change</a:t>
            </a:r>
            <a:r>
              <a:rPr lang="en-US" sz="2600" dirty="0">
                <a:solidFill>
                  <a:schemeClr val="tx1"/>
                </a:solidFill>
              </a:rPr>
              <a:t> </a:t>
            </a:r>
            <a:r>
              <a:rPr lang="en-US" altLang="zh-CN" sz="2600" dirty="0">
                <a:solidFill>
                  <a:schemeClr val="tx1"/>
                </a:solidFill>
              </a:rPr>
              <a:t>from</a:t>
            </a:r>
            <a:r>
              <a:rPr lang="zh-CN" altLang="en-US" sz="2600" dirty="0">
                <a:solidFill>
                  <a:schemeClr val="tx1"/>
                </a:solidFill>
              </a:rPr>
              <a:t> </a:t>
            </a:r>
            <a:r>
              <a:rPr lang="en-US" altLang="zh-CN" sz="2600" dirty="0">
                <a:solidFill>
                  <a:schemeClr val="tx1"/>
                </a:solidFill>
              </a:rPr>
              <a:t>trial</a:t>
            </a:r>
            <a:r>
              <a:rPr lang="zh-CN" altLang="en-US" sz="2600" dirty="0">
                <a:solidFill>
                  <a:schemeClr val="tx1"/>
                </a:solidFill>
              </a:rPr>
              <a:t> </a:t>
            </a:r>
            <a:r>
              <a:rPr lang="en-US" altLang="zh-CN" sz="2600" dirty="0">
                <a:solidFill>
                  <a:schemeClr val="tx1"/>
                </a:solidFill>
              </a:rPr>
              <a:t>to</a:t>
            </a:r>
            <a:r>
              <a:rPr lang="zh-CN" altLang="en-US" sz="2600" dirty="0">
                <a:solidFill>
                  <a:schemeClr val="tx1"/>
                </a:solidFill>
              </a:rPr>
              <a:t> </a:t>
            </a:r>
            <a:r>
              <a:rPr lang="en-US" altLang="zh-CN" sz="2600" dirty="0">
                <a:solidFill>
                  <a:schemeClr val="tx1"/>
                </a:solidFill>
              </a:rPr>
              <a:t>trial</a:t>
            </a:r>
            <a:r>
              <a:rPr lang="en-US" altLang="zh-CN" sz="2600" dirty="0"/>
              <a:t>.</a:t>
            </a:r>
          </a:p>
        </p:txBody>
      </p:sp>
      <p:sp>
        <p:nvSpPr>
          <p:cNvPr id="3" name="TextBox 2">
            <a:extLst>
              <a:ext uri="{FF2B5EF4-FFF2-40B4-BE49-F238E27FC236}">
                <a16:creationId xmlns:a16="http://schemas.microsoft.com/office/drawing/2014/main" id="{0546764C-64B0-4A47-BB3B-51B9EABBC545}"/>
              </a:ext>
            </a:extLst>
          </p:cNvPr>
          <p:cNvSpPr txBox="1"/>
          <p:nvPr/>
        </p:nvSpPr>
        <p:spPr>
          <a:xfrm>
            <a:off x="6898154" y="3624832"/>
            <a:ext cx="4412596" cy="1292662"/>
          </a:xfrm>
          <a:prstGeom prst="rect">
            <a:avLst/>
          </a:prstGeom>
          <a:noFill/>
        </p:spPr>
        <p:txBody>
          <a:bodyPr wrap="square" rtlCol="0">
            <a:spAutoFit/>
          </a:bodyPr>
          <a:lstStyle/>
          <a:p>
            <a:pPr algn="ctr"/>
            <a:r>
              <a:rPr lang="en-US" altLang="zh-CN" sz="2600" dirty="0"/>
              <a:t>I</a:t>
            </a:r>
            <a:r>
              <a:rPr lang="en-US" altLang="zh-CN" sz="2600" dirty="0">
                <a:solidFill>
                  <a:schemeClr val="tx1"/>
                </a:solidFill>
              </a:rPr>
              <a:t>n</a:t>
            </a:r>
            <a:r>
              <a:rPr lang="zh-CN" altLang="en-US" sz="2600" dirty="0">
                <a:solidFill>
                  <a:schemeClr val="tx1"/>
                </a:solidFill>
              </a:rPr>
              <a:t> </a:t>
            </a:r>
            <a:r>
              <a:rPr lang="en-US" altLang="zh-CN" sz="2600" dirty="0">
                <a:solidFill>
                  <a:schemeClr val="tx1"/>
                </a:solidFill>
              </a:rPr>
              <a:t>the</a:t>
            </a:r>
            <a:r>
              <a:rPr lang="zh-CN" altLang="en-US" sz="2600" dirty="0">
                <a:solidFill>
                  <a:schemeClr val="tx1"/>
                </a:solidFill>
              </a:rPr>
              <a:t> </a:t>
            </a:r>
            <a:r>
              <a:rPr lang="en-US" altLang="zh-CN" sz="2600" dirty="0"/>
              <a:t>1st</a:t>
            </a:r>
            <a:r>
              <a:rPr lang="zh-CN" altLang="en-US" sz="2600" dirty="0">
                <a:solidFill>
                  <a:schemeClr val="tx1"/>
                </a:solidFill>
              </a:rPr>
              <a:t> </a:t>
            </a:r>
            <a:r>
              <a:rPr lang="en-US" altLang="zh-CN" sz="2600" dirty="0">
                <a:solidFill>
                  <a:schemeClr val="tx1"/>
                </a:solidFill>
              </a:rPr>
              <a:t>pair:</a:t>
            </a:r>
            <a:endParaRPr lang="en-US" altLang="zh-CN" sz="2600" dirty="0"/>
          </a:p>
          <a:p>
            <a:pPr algn="ctr"/>
            <a:r>
              <a:rPr lang="en-US" altLang="zh-CN" sz="2600" dirty="0"/>
              <a:t>T</a:t>
            </a:r>
            <a:r>
              <a:rPr lang="en-US" altLang="zh-CN" sz="2600" dirty="0">
                <a:solidFill>
                  <a:schemeClr val="tx1"/>
                </a:solidFill>
              </a:rPr>
              <a:t>he</a:t>
            </a:r>
            <a:r>
              <a:rPr lang="zh-CN" altLang="en-US" sz="2600" dirty="0">
                <a:solidFill>
                  <a:schemeClr val="tx1"/>
                </a:solidFill>
              </a:rPr>
              <a:t> </a:t>
            </a:r>
            <a:r>
              <a:rPr lang="en-US" altLang="zh-CN" sz="2600" dirty="0">
                <a:solidFill>
                  <a:schemeClr val="accent1"/>
                </a:solidFill>
              </a:rPr>
              <a:t>blue</a:t>
            </a:r>
            <a:r>
              <a:rPr lang="zh-CN" altLang="en-US" sz="2600" dirty="0">
                <a:solidFill>
                  <a:schemeClr val="tx1"/>
                </a:solidFill>
              </a:rPr>
              <a:t> </a:t>
            </a:r>
            <a:r>
              <a:rPr lang="en-US" altLang="zh-CN" sz="2600" dirty="0">
                <a:solidFill>
                  <a:schemeClr val="tx1"/>
                </a:solidFill>
              </a:rPr>
              <a:t>card</a:t>
            </a:r>
            <a:r>
              <a:rPr lang="zh-CN" altLang="en-US" sz="2600" dirty="0">
                <a:solidFill>
                  <a:schemeClr val="tx1"/>
                </a:solidFill>
              </a:rPr>
              <a:t> </a:t>
            </a:r>
            <a:r>
              <a:rPr lang="en-US" altLang="zh-CN" sz="2600" dirty="0">
                <a:solidFill>
                  <a:schemeClr val="tx1"/>
                </a:solidFill>
              </a:rPr>
              <a:t>gives</a:t>
            </a:r>
            <a:r>
              <a:rPr lang="zh-CN" altLang="en-US" sz="2600" dirty="0">
                <a:solidFill>
                  <a:schemeClr val="tx1"/>
                </a:solidFill>
              </a:rPr>
              <a:t> </a:t>
            </a:r>
            <a:r>
              <a:rPr lang="en-US" altLang="zh-CN" sz="2600" b="1" i="1" dirty="0"/>
              <a:t>15</a:t>
            </a:r>
            <a:r>
              <a:rPr lang="zh-CN" altLang="en-US" sz="2600" dirty="0">
                <a:solidFill>
                  <a:schemeClr val="tx1"/>
                </a:solidFill>
              </a:rPr>
              <a:t> </a:t>
            </a:r>
            <a:r>
              <a:rPr lang="en-US" altLang="zh-CN" sz="2600" dirty="0">
                <a:solidFill>
                  <a:schemeClr val="tx1"/>
                </a:solidFill>
              </a:rPr>
              <a:t>stars,</a:t>
            </a:r>
            <a:r>
              <a:rPr lang="zh-CN" altLang="en-US" sz="2600" dirty="0">
                <a:solidFill>
                  <a:schemeClr val="tx1"/>
                </a:solidFill>
              </a:rPr>
              <a:t> </a:t>
            </a:r>
            <a:r>
              <a:rPr lang="en-US" altLang="zh-CN" sz="2600" dirty="0">
                <a:solidFill>
                  <a:schemeClr val="tx1"/>
                </a:solidFill>
              </a:rPr>
              <a:t>and</a:t>
            </a:r>
            <a:r>
              <a:rPr lang="zh-CN" altLang="en-US" sz="2600" dirty="0">
                <a:solidFill>
                  <a:schemeClr val="tx1"/>
                </a:solidFill>
              </a:rPr>
              <a:t> </a:t>
            </a:r>
            <a:r>
              <a:rPr lang="en-US" altLang="zh-CN" sz="2600" dirty="0">
                <a:solidFill>
                  <a:schemeClr val="tx1"/>
                </a:solidFill>
              </a:rPr>
              <a:t>the</a:t>
            </a:r>
            <a:r>
              <a:rPr lang="zh-CN" altLang="en-US" sz="2600" dirty="0">
                <a:solidFill>
                  <a:schemeClr val="tx1"/>
                </a:solidFill>
              </a:rPr>
              <a:t> </a:t>
            </a:r>
            <a:r>
              <a:rPr lang="en-US" altLang="zh-CN" sz="2600" dirty="0">
                <a:solidFill>
                  <a:schemeClr val="accent6"/>
                </a:solidFill>
              </a:rPr>
              <a:t>green</a:t>
            </a:r>
            <a:r>
              <a:rPr lang="zh-CN" altLang="en-US" sz="2600" dirty="0">
                <a:solidFill>
                  <a:schemeClr val="accent6"/>
                </a:solidFill>
              </a:rPr>
              <a:t> </a:t>
            </a:r>
            <a:r>
              <a:rPr lang="en-US" altLang="zh-CN" sz="2600" dirty="0"/>
              <a:t>card</a:t>
            </a:r>
            <a:r>
              <a:rPr lang="zh-CN" altLang="en-US" sz="2600" dirty="0"/>
              <a:t> </a:t>
            </a:r>
            <a:r>
              <a:rPr lang="en-US" altLang="zh-CN" sz="2600" dirty="0"/>
              <a:t>gives</a:t>
            </a:r>
            <a:r>
              <a:rPr lang="zh-CN" altLang="en-US" sz="2600" dirty="0"/>
              <a:t> </a:t>
            </a:r>
            <a:r>
              <a:rPr lang="en-US" altLang="zh-CN" sz="2600" b="1" i="1" dirty="0"/>
              <a:t>8</a:t>
            </a:r>
            <a:r>
              <a:rPr lang="zh-CN" altLang="en-US" sz="2600" dirty="0"/>
              <a:t> </a:t>
            </a:r>
            <a:r>
              <a:rPr lang="en-US" altLang="zh-CN" sz="2600" dirty="0">
                <a:solidFill>
                  <a:schemeClr val="tx1"/>
                </a:solidFill>
              </a:rPr>
              <a:t>stars.</a:t>
            </a:r>
            <a:r>
              <a:rPr lang="zh-CN" altLang="en-US" sz="2600" dirty="0">
                <a:solidFill>
                  <a:schemeClr val="tx1"/>
                </a:solidFill>
              </a:rPr>
              <a:t> </a:t>
            </a:r>
            <a:endParaRPr lang="en-US" sz="2600" dirty="0">
              <a:solidFill>
                <a:schemeClr val="tx1"/>
              </a:solidFill>
            </a:endParaRPr>
          </a:p>
        </p:txBody>
      </p:sp>
      <p:grpSp>
        <p:nvGrpSpPr>
          <p:cNvPr id="7" name="Group 6">
            <a:extLst>
              <a:ext uri="{FF2B5EF4-FFF2-40B4-BE49-F238E27FC236}">
                <a16:creationId xmlns:a16="http://schemas.microsoft.com/office/drawing/2014/main" id="{C195A030-520E-BDDB-D124-C1FE4C43D53D}"/>
              </a:ext>
            </a:extLst>
          </p:cNvPr>
          <p:cNvGrpSpPr/>
          <p:nvPr/>
        </p:nvGrpSpPr>
        <p:grpSpPr>
          <a:xfrm>
            <a:off x="331424" y="219889"/>
            <a:ext cx="4897259" cy="2032820"/>
            <a:chOff x="331424" y="219889"/>
            <a:chExt cx="4897259" cy="2032820"/>
          </a:xfrm>
        </p:grpSpPr>
        <p:grpSp>
          <p:nvGrpSpPr>
            <p:cNvPr id="39" name="Group 38">
              <a:extLst>
                <a:ext uri="{FF2B5EF4-FFF2-40B4-BE49-F238E27FC236}">
                  <a16:creationId xmlns:a16="http://schemas.microsoft.com/office/drawing/2014/main" id="{C2E070D2-423E-7A21-EB34-093BF4CD8621}"/>
                </a:ext>
              </a:extLst>
            </p:cNvPr>
            <p:cNvGrpSpPr/>
            <p:nvPr/>
          </p:nvGrpSpPr>
          <p:grpSpPr>
            <a:xfrm>
              <a:off x="331424" y="219889"/>
              <a:ext cx="4897259" cy="2032820"/>
              <a:chOff x="345974" y="219889"/>
              <a:chExt cx="4897259" cy="2032820"/>
            </a:xfrm>
          </p:grpSpPr>
          <p:grpSp>
            <p:nvGrpSpPr>
              <p:cNvPr id="26" name="Group 25">
                <a:extLst>
                  <a:ext uri="{FF2B5EF4-FFF2-40B4-BE49-F238E27FC236}">
                    <a16:creationId xmlns:a16="http://schemas.microsoft.com/office/drawing/2014/main" id="{7E01CADA-9429-456B-9713-621C5D046BB3}"/>
                  </a:ext>
                </a:extLst>
              </p:cNvPr>
              <p:cNvGrpSpPr/>
              <p:nvPr/>
            </p:nvGrpSpPr>
            <p:grpSpPr>
              <a:xfrm>
                <a:off x="345974" y="219889"/>
                <a:ext cx="4897259" cy="2032820"/>
                <a:chOff x="345974" y="219889"/>
                <a:chExt cx="4897259" cy="2032820"/>
              </a:xfrm>
            </p:grpSpPr>
            <p:grpSp>
              <p:nvGrpSpPr>
                <p:cNvPr id="2" name="Group 1">
                  <a:extLst>
                    <a:ext uri="{FF2B5EF4-FFF2-40B4-BE49-F238E27FC236}">
                      <a16:creationId xmlns:a16="http://schemas.microsoft.com/office/drawing/2014/main" id="{3A2CB47A-451D-4E67-EFB2-C1DBCDDBBCD5}"/>
                    </a:ext>
                  </a:extLst>
                </p:cNvPr>
                <p:cNvGrpSpPr/>
                <p:nvPr/>
              </p:nvGrpSpPr>
              <p:grpSpPr>
                <a:xfrm>
                  <a:off x="1402753" y="219889"/>
                  <a:ext cx="3840480" cy="2032820"/>
                  <a:chOff x="2980944" y="868680"/>
                  <a:chExt cx="6236208" cy="4142232"/>
                </a:xfrm>
              </p:grpSpPr>
              <p:pic>
                <p:nvPicPr>
                  <p:cNvPr id="14" name="Picture 2" descr="62+ Thousand Computer Monitor Cartoon Royalty-Free Images, Stock Photos &amp;  Pictures | Shutterstock">
                    <a:extLst>
                      <a:ext uri="{FF2B5EF4-FFF2-40B4-BE49-F238E27FC236}">
                        <a16:creationId xmlns:a16="http://schemas.microsoft.com/office/drawing/2014/main" id="{A5E57DCA-AFCF-3962-7682-1BD5CB5CC15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FD1E8C47-6330-3BA8-BBD0-3CFB971596F4}"/>
                      </a:ext>
                    </a:extLst>
                  </p:cNvPr>
                  <p:cNvSpPr/>
                  <p:nvPr/>
                </p:nvSpPr>
                <p:spPr>
                  <a:xfrm>
                    <a:off x="3192010" y="1098959"/>
                    <a:ext cx="5834543" cy="3280094"/>
                  </a:xfrm>
                  <a:prstGeom prst="rect">
                    <a:avLst/>
                  </a:prstGeom>
                  <a:solidFill>
                    <a:srgbClr val="FFD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Google Shape;325;g2a88fbdb102_1_66">
                  <a:extLst>
                    <a:ext uri="{FF2B5EF4-FFF2-40B4-BE49-F238E27FC236}">
                      <a16:creationId xmlns:a16="http://schemas.microsoft.com/office/drawing/2014/main" id="{7B82346C-701E-0CBD-B505-4A7F8B179B30}"/>
                    </a:ext>
                  </a:extLst>
                </p:cNvPr>
                <p:cNvSpPr txBox="1"/>
                <p:nvPr/>
              </p:nvSpPr>
              <p:spPr>
                <a:xfrm>
                  <a:off x="345974" y="1040479"/>
                  <a:ext cx="987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1</a:t>
                  </a:r>
                  <a:r>
                    <a:rPr lang="en-US" sz="1800" baseline="30000" dirty="0">
                      <a:solidFill>
                        <a:schemeClr val="dk1"/>
                      </a:solidFill>
                      <a:latin typeface="Calibri"/>
                      <a:ea typeface="Calibri"/>
                      <a:cs typeface="Calibri"/>
                      <a:sym typeface="Calibri"/>
                    </a:rPr>
                    <a:t>st</a:t>
                  </a:r>
                  <a:r>
                    <a:rPr lang="en-US" sz="1800" dirty="0">
                      <a:solidFill>
                        <a:schemeClr val="dk1"/>
                      </a:solidFill>
                      <a:latin typeface="Calibri"/>
                      <a:ea typeface="Calibri"/>
                      <a:cs typeface="Calibri"/>
                      <a:sym typeface="Calibri"/>
                    </a:rPr>
                    <a:t> </a:t>
                  </a:r>
                  <a:r>
                    <a:rPr lang="en-US" altLang="zh-CN" dirty="0">
                      <a:solidFill>
                        <a:schemeClr val="dk1"/>
                      </a:solidFill>
                      <a:latin typeface="Calibri"/>
                      <a:ea typeface="Calibri"/>
                      <a:cs typeface="Calibri"/>
                      <a:sym typeface="Calibri"/>
                    </a:rPr>
                    <a:t>pair</a:t>
                  </a:r>
                  <a:endParaRPr sz="1800" dirty="0">
                    <a:solidFill>
                      <a:schemeClr val="dk1"/>
                    </a:solidFill>
                    <a:latin typeface="Calibri"/>
                    <a:ea typeface="Calibri"/>
                    <a:cs typeface="Calibri"/>
                    <a:sym typeface="Calibri"/>
                  </a:endParaRPr>
                </a:p>
              </p:txBody>
            </p:sp>
          </p:grpSp>
          <p:pic>
            <p:nvPicPr>
              <p:cNvPr id="37" name="Picture 36" descr="A blue background with yellow stars&#10;&#10;Description automatically generated">
                <a:extLst>
                  <a:ext uri="{FF2B5EF4-FFF2-40B4-BE49-F238E27FC236}">
                    <a16:creationId xmlns:a16="http://schemas.microsoft.com/office/drawing/2014/main" id="{6D7449B7-7908-0323-67BB-14B96AF5BA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054" y="585904"/>
                <a:ext cx="915220" cy="1097280"/>
              </a:xfrm>
              <a:prstGeom prst="rect">
                <a:avLst/>
              </a:prstGeom>
            </p:spPr>
          </p:pic>
          <p:pic>
            <p:nvPicPr>
              <p:cNvPr id="38" name="Picture 37" descr="A green background with yellow stars&#10;&#10;Description automatically generated">
                <a:extLst>
                  <a:ext uri="{FF2B5EF4-FFF2-40B4-BE49-F238E27FC236}">
                    <a16:creationId xmlns:a16="http://schemas.microsoft.com/office/drawing/2014/main" id="{C6A34E6C-8C66-09DB-FBEC-4210ECA3E0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8139" y="590447"/>
                <a:ext cx="911962" cy="1097280"/>
              </a:xfrm>
              <a:prstGeom prst="rect">
                <a:avLst/>
              </a:prstGeom>
            </p:spPr>
          </p:pic>
        </p:grpSp>
        <p:pic>
          <p:nvPicPr>
            <p:cNvPr id="4" name="Picture 3" descr="A blue background with yellow stars&#10;&#10;Description automatically generated">
              <a:extLst>
                <a:ext uri="{FF2B5EF4-FFF2-40B4-BE49-F238E27FC236}">
                  <a16:creationId xmlns:a16="http://schemas.microsoft.com/office/drawing/2014/main" id="{A9884127-7FB9-5675-11A3-B376EF03CB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12504" y="579274"/>
              <a:ext cx="915220" cy="1097280"/>
            </a:xfrm>
            <a:prstGeom prst="rect">
              <a:avLst/>
            </a:prstGeom>
          </p:spPr>
        </p:pic>
        <p:pic>
          <p:nvPicPr>
            <p:cNvPr id="5" name="Picture 4" descr="A screen shot of a green screen with white stars&#10;&#10;Description automatically generated">
              <a:extLst>
                <a:ext uri="{FF2B5EF4-FFF2-40B4-BE49-F238E27FC236}">
                  <a16:creationId xmlns:a16="http://schemas.microsoft.com/office/drawing/2014/main" id="{2EA5F51D-57AC-6637-B4EE-EA2A5282BED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96396" y="585904"/>
              <a:ext cx="911962" cy="1097280"/>
            </a:xfrm>
            <a:prstGeom prst="rect">
              <a:avLst/>
            </a:prstGeom>
          </p:spPr>
        </p:pic>
      </p:grpSp>
      <p:sp>
        <p:nvSpPr>
          <p:cNvPr id="6" name="Rectangle 5">
            <a:extLst>
              <a:ext uri="{FF2B5EF4-FFF2-40B4-BE49-F238E27FC236}">
                <a16:creationId xmlns:a16="http://schemas.microsoft.com/office/drawing/2014/main" id="{3B09DDD9-39F6-38DE-1851-323AC67114B7}"/>
              </a:ext>
            </a:extLst>
          </p:cNvPr>
          <p:cNvSpPr/>
          <p:nvPr/>
        </p:nvSpPr>
        <p:spPr>
          <a:xfrm>
            <a:off x="7710169" y="1040479"/>
            <a:ext cx="2632452" cy="1015663"/>
          </a:xfrm>
          <a:prstGeom prst="rect">
            <a:avLst/>
          </a:prstGeom>
          <a:solidFill>
            <a:srgbClr val="FFDBF7"/>
          </a:solidFill>
        </p:spPr>
        <p:txBody>
          <a:bodyPr wrap="none" lIns="91440" tIns="45720" rIns="91440" bIns="45720">
            <a:spAutoFit/>
          </a:bodyPr>
          <a:lstStyle/>
          <a:p>
            <a:pPr algn="ctr"/>
            <a:r>
              <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G</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ame</a:t>
            </a:r>
            <a:r>
              <a:rPr lang="zh-CN" alt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3</a:t>
            </a:r>
            <a:endPar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pic>
        <p:nvPicPr>
          <p:cNvPr id="8" name="Picture 7" descr="A blue background with yellow stars&#10;&#10;Description automatically generated">
            <a:extLst>
              <a:ext uri="{FF2B5EF4-FFF2-40B4-BE49-F238E27FC236}">
                <a16:creationId xmlns:a16="http://schemas.microsoft.com/office/drawing/2014/main" id="{D5232CC0-EFCD-F5AF-7E9F-F69523B1A7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2504" y="574731"/>
            <a:ext cx="915220" cy="1097280"/>
          </a:xfrm>
          <a:prstGeom prst="rect">
            <a:avLst/>
          </a:prstGeom>
        </p:spPr>
      </p:pic>
      <p:pic>
        <p:nvPicPr>
          <p:cNvPr id="9" name="Picture 8" descr="A green background with yellow stars&#10;&#10;Description automatically generated">
            <a:extLst>
              <a:ext uri="{FF2B5EF4-FFF2-40B4-BE49-F238E27FC236}">
                <a16:creationId xmlns:a16="http://schemas.microsoft.com/office/drawing/2014/main" id="{C35F5841-D5C9-8FD0-94C4-848CA5318F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3589" y="579274"/>
            <a:ext cx="911962" cy="1097280"/>
          </a:xfrm>
          <a:prstGeom prst="rect">
            <a:avLst/>
          </a:prstGeom>
        </p:spPr>
      </p:pic>
      <p:sp>
        <p:nvSpPr>
          <p:cNvPr id="10" name="Oval 9">
            <a:extLst>
              <a:ext uri="{FF2B5EF4-FFF2-40B4-BE49-F238E27FC236}">
                <a16:creationId xmlns:a16="http://schemas.microsoft.com/office/drawing/2014/main" id="{109BA1F3-2243-9439-E041-B52AB283C5E0}"/>
              </a:ext>
            </a:extLst>
          </p:cNvPr>
          <p:cNvSpPr/>
          <p:nvPr/>
        </p:nvSpPr>
        <p:spPr>
          <a:xfrm>
            <a:off x="1701747" y="321013"/>
            <a:ext cx="1536733" cy="1609722"/>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64509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65">
            <a:extLst>
              <a:ext uri="{FF2B5EF4-FFF2-40B4-BE49-F238E27FC236}">
                <a16:creationId xmlns:a16="http://schemas.microsoft.com/office/drawing/2014/main" id="{56EEF2F6-4042-F5C1-8E7D-368D087E6612}"/>
              </a:ext>
            </a:extLst>
          </p:cNvPr>
          <p:cNvSpPr txBox="1"/>
          <p:nvPr/>
        </p:nvSpPr>
        <p:spPr>
          <a:xfrm>
            <a:off x="6192214" y="2340617"/>
            <a:ext cx="5668362" cy="892552"/>
          </a:xfrm>
          <a:prstGeom prst="rect">
            <a:avLst/>
          </a:prstGeom>
          <a:solidFill>
            <a:srgbClr val="FFDBF7"/>
          </a:solidFill>
        </p:spPr>
        <p:txBody>
          <a:bodyPr wrap="square" rtlCol="0">
            <a:spAutoFit/>
          </a:bodyPr>
          <a:lstStyle/>
          <a:p>
            <a:pPr algn="ctr"/>
            <a:r>
              <a:rPr lang="en-US" sz="2600" dirty="0">
                <a:solidFill>
                  <a:schemeClr val="tx1"/>
                </a:solidFill>
              </a:rPr>
              <a:t>In a third </a:t>
            </a:r>
            <a:r>
              <a:rPr lang="en-US" altLang="zh-CN" sz="2600" dirty="0"/>
              <a:t>game</a:t>
            </a:r>
            <a:r>
              <a:rPr lang="en-US" sz="2600" dirty="0">
                <a:solidFill>
                  <a:schemeClr val="tx1"/>
                </a:solidFill>
              </a:rPr>
              <a:t>, the stars that each card gives </a:t>
            </a:r>
            <a:r>
              <a:rPr lang="en-US" altLang="zh-CN" sz="2600" b="1" dirty="0">
                <a:solidFill>
                  <a:schemeClr val="tx1"/>
                </a:solidFill>
              </a:rPr>
              <a:t>change</a:t>
            </a:r>
            <a:r>
              <a:rPr lang="en-US" sz="2600" dirty="0">
                <a:solidFill>
                  <a:schemeClr val="tx1"/>
                </a:solidFill>
              </a:rPr>
              <a:t> </a:t>
            </a:r>
            <a:r>
              <a:rPr lang="en-US" altLang="zh-CN" sz="2600" dirty="0">
                <a:solidFill>
                  <a:schemeClr val="tx1"/>
                </a:solidFill>
              </a:rPr>
              <a:t>from</a:t>
            </a:r>
            <a:r>
              <a:rPr lang="zh-CN" altLang="en-US" sz="2600" dirty="0">
                <a:solidFill>
                  <a:schemeClr val="tx1"/>
                </a:solidFill>
              </a:rPr>
              <a:t> </a:t>
            </a:r>
            <a:r>
              <a:rPr lang="en-US" altLang="zh-CN" sz="2600" dirty="0">
                <a:solidFill>
                  <a:schemeClr val="tx1"/>
                </a:solidFill>
              </a:rPr>
              <a:t>trial</a:t>
            </a:r>
            <a:r>
              <a:rPr lang="zh-CN" altLang="en-US" sz="2600" dirty="0">
                <a:solidFill>
                  <a:schemeClr val="tx1"/>
                </a:solidFill>
              </a:rPr>
              <a:t> </a:t>
            </a:r>
            <a:r>
              <a:rPr lang="en-US" altLang="zh-CN" sz="2600" dirty="0">
                <a:solidFill>
                  <a:schemeClr val="tx1"/>
                </a:solidFill>
              </a:rPr>
              <a:t>to</a:t>
            </a:r>
            <a:r>
              <a:rPr lang="zh-CN" altLang="en-US" sz="2600" dirty="0">
                <a:solidFill>
                  <a:schemeClr val="tx1"/>
                </a:solidFill>
              </a:rPr>
              <a:t> </a:t>
            </a:r>
            <a:r>
              <a:rPr lang="en-US" altLang="zh-CN" sz="2600" dirty="0">
                <a:solidFill>
                  <a:schemeClr val="tx1"/>
                </a:solidFill>
              </a:rPr>
              <a:t>trial</a:t>
            </a:r>
            <a:r>
              <a:rPr lang="en-US" altLang="zh-CN" sz="2600" dirty="0"/>
              <a:t>.</a:t>
            </a:r>
          </a:p>
        </p:txBody>
      </p:sp>
      <p:sp>
        <p:nvSpPr>
          <p:cNvPr id="68" name="TextBox 67">
            <a:extLst>
              <a:ext uri="{FF2B5EF4-FFF2-40B4-BE49-F238E27FC236}">
                <a16:creationId xmlns:a16="http://schemas.microsoft.com/office/drawing/2014/main" id="{2CCEF8F4-FE15-99EA-1EEF-4DCF1593A6CA}"/>
              </a:ext>
            </a:extLst>
          </p:cNvPr>
          <p:cNvSpPr txBox="1"/>
          <p:nvPr/>
        </p:nvSpPr>
        <p:spPr>
          <a:xfrm>
            <a:off x="6742038" y="3624832"/>
            <a:ext cx="4962422" cy="2492990"/>
          </a:xfrm>
          <a:prstGeom prst="rect">
            <a:avLst/>
          </a:prstGeom>
          <a:noFill/>
        </p:spPr>
        <p:txBody>
          <a:bodyPr wrap="square" rtlCol="0">
            <a:spAutoFit/>
          </a:bodyPr>
          <a:lstStyle/>
          <a:p>
            <a:pPr algn="ctr"/>
            <a:r>
              <a:rPr lang="en-US" altLang="zh-CN" sz="2600" dirty="0"/>
              <a:t>I</a:t>
            </a:r>
            <a:r>
              <a:rPr lang="en-US" altLang="zh-CN" sz="2600" dirty="0">
                <a:solidFill>
                  <a:schemeClr val="tx1"/>
                </a:solidFill>
              </a:rPr>
              <a:t>n</a:t>
            </a:r>
            <a:r>
              <a:rPr lang="zh-CN" altLang="en-US" sz="2600" dirty="0">
                <a:solidFill>
                  <a:schemeClr val="tx1"/>
                </a:solidFill>
              </a:rPr>
              <a:t> </a:t>
            </a:r>
            <a:r>
              <a:rPr lang="en-US" altLang="zh-CN" sz="2600" dirty="0">
                <a:solidFill>
                  <a:schemeClr val="tx1"/>
                </a:solidFill>
              </a:rPr>
              <a:t>the</a:t>
            </a:r>
            <a:r>
              <a:rPr lang="zh-CN" altLang="en-US" sz="2600" dirty="0">
                <a:solidFill>
                  <a:schemeClr val="tx1"/>
                </a:solidFill>
              </a:rPr>
              <a:t> </a:t>
            </a:r>
            <a:r>
              <a:rPr lang="en-US" altLang="zh-CN" sz="2600" dirty="0">
                <a:solidFill>
                  <a:schemeClr val="tx1"/>
                </a:solidFill>
              </a:rPr>
              <a:t>2</a:t>
            </a:r>
            <a:r>
              <a:rPr lang="en-US" altLang="zh-CN" sz="2600" baseline="30000" dirty="0">
                <a:solidFill>
                  <a:schemeClr val="tx1"/>
                </a:solidFill>
              </a:rPr>
              <a:t>nd</a:t>
            </a:r>
            <a:r>
              <a:rPr lang="zh-CN" altLang="en-US" sz="2600" dirty="0">
                <a:solidFill>
                  <a:schemeClr val="tx1"/>
                </a:solidFill>
              </a:rPr>
              <a:t> </a:t>
            </a:r>
            <a:r>
              <a:rPr lang="en-US" altLang="zh-CN" sz="2600" dirty="0">
                <a:solidFill>
                  <a:schemeClr val="tx1"/>
                </a:solidFill>
              </a:rPr>
              <a:t>and</a:t>
            </a:r>
            <a:r>
              <a:rPr lang="zh-CN" altLang="en-US" sz="2600" dirty="0">
                <a:solidFill>
                  <a:schemeClr val="tx1"/>
                </a:solidFill>
              </a:rPr>
              <a:t> </a:t>
            </a:r>
            <a:r>
              <a:rPr lang="en-US" altLang="zh-CN" sz="2600" dirty="0">
                <a:solidFill>
                  <a:schemeClr val="tx1"/>
                </a:solidFill>
              </a:rPr>
              <a:t>3</a:t>
            </a:r>
            <a:r>
              <a:rPr lang="en-US" altLang="zh-CN" sz="2600" baseline="30000" dirty="0">
                <a:solidFill>
                  <a:schemeClr val="tx1"/>
                </a:solidFill>
              </a:rPr>
              <a:t>rd</a:t>
            </a:r>
            <a:r>
              <a:rPr lang="zh-CN" altLang="en-US" sz="2600" dirty="0">
                <a:solidFill>
                  <a:schemeClr val="tx1"/>
                </a:solidFill>
              </a:rPr>
              <a:t> </a:t>
            </a:r>
            <a:r>
              <a:rPr lang="en-US" altLang="zh-CN" sz="2600" dirty="0">
                <a:solidFill>
                  <a:schemeClr val="tx1"/>
                </a:solidFill>
              </a:rPr>
              <a:t>pairs:</a:t>
            </a:r>
            <a:endParaRPr lang="en-US" altLang="zh-CN" sz="2600" dirty="0"/>
          </a:p>
          <a:p>
            <a:pPr algn="ctr"/>
            <a:r>
              <a:rPr lang="en-US" altLang="zh-CN" sz="2600" dirty="0"/>
              <a:t>The</a:t>
            </a:r>
            <a:r>
              <a:rPr lang="zh-CN" altLang="en-US" sz="2600" dirty="0"/>
              <a:t> </a:t>
            </a:r>
            <a:r>
              <a:rPr lang="en-US" altLang="zh-CN" sz="2600" dirty="0">
                <a:solidFill>
                  <a:schemeClr val="accent1"/>
                </a:solidFill>
              </a:rPr>
              <a:t>blue</a:t>
            </a:r>
            <a:r>
              <a:rPr lang="zh-CN" altLang="en-US" sz="2600" dirty="0"/>
              <a:t> </a:t>
            </a:r>
            <a:r>
              <a:rPr lang="en-US" altLang="zh-CN" sz="2600" dirty="0"/>
              <a:t>and</a:t>
            </a:r>
            <a:r>
              <a:rPr lang="zh-CN" altLang="en-US" sz="2600" dirty="0"/>
              <a:t> </a:t>
            </a:r>
            <a:r>
              <a:rPr lang="en-US" altLang="zh-CN" sz="2600" dirty="0">
                <a:solidFill>
                  <a:schemeClr val="accent6"/>
                </a:solidFill>
              </a:rPr>
              <a:t>green </a:t>
            </a:r>
            <a:r>
              <a:rPr lang="en-US" altLang="zh-CN" sz="2600" dirty="0"/>
              <a:t>cards give</a:t>
            </a:r>
            <a:r>
              <a:rPr lang="zh-CN" altLang="en-US" sz="2600" dirty="0"/>
              <a:t> </a:t>
            </a:r>
            <a:r>
              <a:rPr lang="en-US" altLang="zh-CN" sz="2600" dirty="0"/>
              <a:t>different</a:t>
            </a:r>
            <a:r>
              <a:rPr lang="zh-CN" altLang="en-US" sz="2600" dirty="0"/>
              <a:t> </a:t>
            </a:r>
            <a:r>
              <a:rPr lang="en-US" altLang="zh-CN" sz="2600" dirty="0"/>
              <a:t>number</a:t>
            </a:r>
            <a:r>
              <a:rPr lang="zh-CN" altLang="en-US" sz="2600" dirty="0"/>
              <a:t> </a:t>
            </a:r>
            <a:r>
              <a:rPr lang="en-US" altLang="zh-CN" sz="2600" dirty="0"/>
              <a:t>of</a:t>
            </a:r>
            <a:r>
              <a:rPr lang="zh-CN" altLang="en-US" sz="2600" dirty="0"/>
              <a:t> </a:t>
            </a:r>
            <a:r>
              <a:rPr lang="en-US" altLang="zh-CN" sz="2600" dirty="0"/>
              <a:t>stars</a:t>
            </a:r>
            <a:r>
              <a:rPr lang="zh-CN" altLang="en-US" sz="2600" dirty="0"/>
              <a:t> </a:t>
            </a:r>
            <a:r>
              <a:rPr lang="en-US" altLang="zh-CN" sz="2600" dirty="0"/>
              <a:t>each</a:t>
            </a:r>
            <a:r>
              <a:rPr lang="zh-CN" altLang="en-US" sz="2600" dirty="0"/>
              <a:t> </a:t>
            </a:r>
            <a:r>
              <a:rPr lang="en-US" altLang="zh-CN" sz="2600" dirty="0"/>
              <a:t>time.</a:t>
            </a:r>
          </a:p>
          <a:p>
            <a:pPr algn="ctr"/>
            <a:endParaRPr lang="en-US" sz="2600" dirty="0">
              <a:solidFill>
                <a:schemeClr val="tx1"/>
              </a:solidFill>
            </a:endParaRPr>
          </a:p>
          <a:p>
            <a:pPr algn="ctr"/>
            <a:r>
              <a:rPr lang="en-US" altLang="zh-CN" sz="2600" dirty="0"/>
              <a:t>It</a:t>
            </a:r>
            <a:r>
              <a:rPr lang="zh-CN" altLang="en-US" sz="2600" dirty="0"/>
              <a:t> </a:t>
            </a:r>
            <a:r>
              <a:rPr lang="en-US" altLang="zh-CN" sz="2600" dirty="0"/>
              <a:t>is</a:t>
            </a:r>
            <a:r>
              <a:rPr lang="zh-CN" altLang="en-US" sz="2600" dirty="0"/>
              <a:t> </a:t>
            </a:r>
            <a:r>
              <a:rPr lang="en-US" altLang="zh-CN" sz="2600" dirty="0"/>
              <a:t>harder</a:t>
            </a:r>
            <a:r>
              <a:rPr lang="zh-CN" altLang="en-US" sz="2600" dirty="0"/>
              <a:t> </a:t>
            </a:r>
            <a:r>
              <a:rPr lang="en-US" altLang="zh-CN" sz="2600" dirty="0"/>
              <a:t>to</a:t>
            </a:r>
            <a:r>
              <a:rPr lang="zh-CN" altLang="en-US" sz="2600" dirty="0"/>
              <a:t> </a:t>
            </a:r>
            <a:r>
              <a:rPr lang="en-US" altLang="zh-CN" sz="2600" dirty="0"/>
              <a:t>tell</a:t>
            </a:r>
            <a:r>
              <a:rPr lang="zh-CN" altLang="en-US" sz="2600" dirty="0"/>
              <a:t> </a:t>
            </a:r>
            <a:r>
              <a:rPr lang="en-US" altLang="zh-CN" sz="2600" dirty="0"/>
              <a:t>how</a:t>
            </a:r>
            <a:r>
              <a:rPr lang="zh-CN" altLang="en-US" sz="2600" dirty="0"/>
              <a:t> </a:t>
            </a:r>
            <a:r>
              <a:rPr lang="en-US" altLang="zh-CN" sz="2600" dirty="0"/>
              <a:t>many</a:t>
            </a:r>
            <a:r>
              <a:rPr lang="zh-CN" altLang="en-US" sz="2600" dirty="0"/>
              <a:t> </a:t>
            </a:r>
            <a:r>
              <a:rPr lang="en-US" altLang="zh-CN" sz="2600" dirty="0"/>
              <a:t>stars</a:t>
            </a:r>
            <a:r>
              <a:rPr lang="zh-CN" altLang="en-US" sz="2600" dirty="0"/>
              <a:t> </a:t>
            </a:r>
            <a:r>
              <a:rPr lang="en-US" altLang="zh-CN" sz="2600" dirty="0"/>
              <a:t>you</a:t>
            </a:r>
            <a:r>
              <a:rPr lang="zh-CN" altLang="en-US" sz="2600" dirty="0"/>
              <a:t> </a:t>
            </a:r>
            <a:r>
              <a:rPr lang="en-US" altLang="zh-CN" sz="2600" dirty="0"/>
              <a:t>will</a:t>
            </a:r>
            <a:r>
              <a:rPr lang="zh-CN" altLang="en-US" sz="2600" dirty="0"/>
              <a:t> </a:t>
            </a:r>
            <a:r>
              <a:rPr lang="en-US" altLang="zh-CN" sz="2600" dirty="0"/>
              <a:t>get</a:t>
            </a:r>
            <a:r>
              <a:rPr lang="zh-CN" altLang="en-US" sz="2600" dirty="0"/>
              <a:t> </a:t>
            </a:r>
            <a:r>
              <a:rPr lang="en-US" altLang="zh-CN" sz="2600" dirty="0"/>
              <a:t>from</a:t>
            </a:r>
            <a:r>
              <a:rPr lang="zh-CN" altLang="en-US" sz="2600" dirty="0"/>
              <a:t> </a:t>
            </a:r>
            <a:r>
              <a:rPr lang="en-US" altLang="zh-CN" sz="2600" dirty="0"/>
              <a:t>each</a:t>
            </a:r>
            <a:r>
              <a:rPr lang="zh-CN" altLang="en-US" sz="2600" dirty="0"/>
              <a:t> </a:t>
            </a:r>
            <a:r>
              <a:rPr lang="en-US" altLang="zh-CN" sz="2600" dirty="0"/>
              <a:t>card.</a:t>
            </a:r>
            <a:endParaRPr lang="en-US" sz="2600" dirty="0">
              <a:solidFill>
                <a:schemeClr val="tx1"/>
              </a:solidFill>
            </a:endParaRPr>
          </a:p>
        </p:txBody>
      </p:sp>
      <p:sp>
        <p:nvSpPr>
          <p:cNvPr id="5" name="Rectangle 4">
            <a:extLst>
              <a:ext uri="{FF2B5EF4-FFF2-40B4-BE49-F238E27FC236}">
                <a16:creationId xmlns:a16="http://schemas.microsoft.com/office/drawing/2014/main" id="{09A5E7B6-7EBD-27D5-DA88-669B2190A853}"/>
              </a:ext>
            </a:extLst>
          </p:cNvPr>
          <p:cNvSpPr/>
          <p:nvPr/>
        </p:nvSpPr>
        <p:spPr>
          <a:xfrm>
            <a:off x="7710169" y="1040479"/>
            <a:ext cx="2632452" cy="1015663"/>
          </a:xfrm>
          <a:prstGeom prst="rect">
            <a:avLst/>
          </a:prstGeom>
          <a:solidFill>
            <a:srgbClr val="FFDBF7"/>
          </a:solidFill>
        </p:spPr>
        <p:txBody>
          <a:bodyPr wrap="none" lIns="91440" tIns="45720" rIns="91440" bIns="45720">
            <a:spAutoFit/>
          </a:bodyPr>
          <a:lstStyle/>
          <a:p>
            <a:pPr algn="ctr"/>
            <a:r>
              <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G</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ame</a:t>
            </a:r>
            <a:r>
              <a:rPr lang="zh-CN" alt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3</a:t>
            </a:r>
            <a:endPar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grpSp>
        <p:nvGrpSpPr>
          <p:cNvPr id="19" name="Group 18">
            <a:extLst>
              <a:ext uri="{FF2B5EF4-FFF2-40B4-BE49-F238E27FC236}">
                <a16:creationId xmlns:a16="http://schemas.microsoft.com/office/drawing/2014/main" id="{66385056-074F-4429-00AF-F648BF42CD15}"/>
              </a:ext>
            </a:extLst>
          </p:cNvPr>
          <p:cNvGrpSpPr/>
          <p:nvPr/>
        </p:nvGrpSpPr>
        <p:grpSpPr>
          <a:xfrm>
            <a:off x="331424" y="219889"/>
            <a:ext cx="4897259" cy="6305211"/>
            <a:chOff x="331424" y="219889"/>
            <a:chExt cx="4897259" cy="6305211"/>
          </a:xfrm>
        </p:grpSpPr>
        <p:grpSp>
          <p:nvGrpSpPr>
            <p:cNvPr id="6" name="Group 5">
              <a:extLst>
                <a:ext uri="{FF2B5EF4-FFF2-40B4-BE49-F238E27FC236}">
                  <a16:creationId xmlns:a16="http://schemas.microsoft.com/office/drawing/2014/main" id="{91C8F27D-EAE5-12AB-EF6F-54A4F8053375}"/>
                </a:ext>
              </a:extLst>
            </p:cNvPr>
            <p:cNvGrpSpPr/>
            <p:nvPr/>
          </p:nvGrpSpPr>
          <p:grpSpPr>
            <a:xfrm>
              <a:off x="331424" y="219889"/>
              <a:ext cx="4897259" cy="6305211"/>
              <a:chOff x="331424" y="219889"/>
              <a:chExt cx="4897259" cy="6305211"/>
            </a:xfrm>
          </p:grpSpPr>
          <p:grpSp>
            <p:nvGrpSpPr>
              <p:cNvPr id="39" name="Group 38">
                <a:extLst>
                  <a:ext uri="{FF2B5EF4-FFF2-40B4-BE49-F238E27FC236}">
                    <a16:creationId xmlns:a16="http://schemas.microsoft.com/office/drawing/2014/main" id="{C2E070D2-423E-7A21-EB34-093BF4CD8621}"/>
                  </a:ext>
                </a:extLst>
              </p:cNvPr>
              <p:cNvGrpSpPr/>
              <p:nvPr/>
            </p:nvGrpSpPr>
            <p:grpSpPr>
              <a:xfrm>
                <a:off x="331424" y="219889"/>
                <a:ext cx="4897259" cy="2032820"/>
                <a:chOff x="345974" y="219889"/>
                <a:chExt cx="4897259" cy="2032820"/>
              </a:xfrm>
            </p:grpSpPr>
            <p:grpSp>
              <p:nvGrpSpPr>
                <p:cNvPr id="26" name="Group 25">
                  <a:extLst>
                    <a:ext uri="{FF2B5EF4-FFF2-40B4-BE49-F238E27FC236}">
                      <a16:creationId xmlns:a16="http://schemas.microsoft.com/office/drawing/2014/main" id="{7E01CADA-9429-456B-9713-621C5D046BB3}"/>
                    </a:ext>
                  </a:extLst>
                </p:cNvPr>
                <p:cNvGrpSpPr/>
                <p:nvPr/>
              </p:nvGrpSpPr>
              <p:grpSpPr>
                <a:xfrm>
                  <a:off x="345974" y="219889"/>
                  <a:ext cx="4897259" cy="2032820"/>
                  <a:chOff x="345974" y="219889"/>
                  <a:chExt cx="4897259" cy="2032820"/>
                </a:xfrm>
              </p:grpSpPr>
              <p:grpSp>
                <p:nvGrpSpPr>
                  <p:cNvPr id="2" name="Group 1">
                    <a:extLst>
                      <a:ext uri="{FF2B5EF4-FFF2-40B4-BE49-F238E27FC236}">
                        <a16:creationId xmlns:a16="http://schemas.microsoft.com/office/drawing/2014/main" id="{3A2CB47A-451D-4E67-EFB2-C1DBCDDBBCD5}"/>
                      </a:ext>
                    </a:extLst>
                  </p:cNvPr>
                  <p:cNvGrpSpPr/>
                  <p:nvPr/>
                </p:nvGrpSpPr>
                <p:grpSpPr>
                  <a:xfrm>
                    <a:off x="1402753" y="219889"/>
                    <a:ext cx="3840480" cy="2032820"/>
                    <a:chOff x="2980944" y="868680"/>
                    <a:chExt cx="6236208" cy="4142232"/>
                  </a:xfrm>
                </p:grpSpPr>
                <p:pic>
                  <p:nvPicPr>
                    <p:cNvPr id="14" name="Picture 2" descr="62+ Thousand Computer Monitor Cartoon Royalty-Free Images, Stock Photos &amp;  Pictures | Shutterstock">
                      <a:extLst>
                        <a:ext uri="{FF2B5EF4-FFF2-40B4-BE49-F238E27FC236}">
                          <a16:creationId xmlns:a16="http://schemas.microsoft.com/office/drawing/2014/main" id="{A5E57DCA-AFCF-3962-7682-1BD5CB5CC15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FD1E8C47-6330-3BA8-BBD0-3CFB971596F4}"/>
                        </a:ext>
                      </a:extLst>
                    </p:cNvPr>
                    <p:cNvSpPr/>
                    <p:nvPr/>
                  </p:nvSpPr>
                  <p:spPr>
                    <a:xfrm>
                      <a:off x="3192010" y="1098959"/>
                      <a:ext cx="5834543" cy="3280094"/>
                    </a:xfrm>
                    <a:prstGeom prst="rect">
                      <a:avLst/>
                    </a:prstGeom>
                    <a:solidFill>
                      <a:srgbClr val="FFD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Google Shape;325;g2a88fbdb102_1_66">
                    <a:extLst>
                      <a:ext uri="{FF2B5EF4-FFF2-40B4-BE49-F238E27FC236}">
                        <a16:creationId xmlns:a16="http://schemas.microsoft.com/office/drawing/2014/main" id="{7B82346C-701E-0CBD-B505-4A7F8B179B30}"/>
                      </a:ext>
                    </a:extLst>
                  </p:cNvPr>
                  <p:cNvSpPr txBox="1"/>
                  <p:nvPr/>
                </p:nvSpPr>
                <p:spPr>
                  <a:xfrm>
                    <a:off x="345974" y="1040479"/>
                    <a:ext cx="987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1</a:t>
                    </a:r>
                    <a:r>
                      <a:rPr lang="en-US" sz="1800" baseline="30000" dirty="0">
                        <a:solidFill>
                          <a:schemeClr val="dk1"/>
                        </a:solidFill>
                        <a:latin typeface="Calibri"/>
                        <a:ea typeface="Calibri"/>
                        <a:cs typeface="Calibri"/>
                        <a:sym typeface="Calibri"/>
                      </a:rPr>
                      <a:t>st</a:t>
                    </a:r>
                    <a:r>
                      <a:rPr lang="en-US" sz="1800" dirty="0">
                        <a:solidFill>
                          <a:schemeClr val="dk1"/>
                        </a:solidFill>
                        <a:latin typeface="Calibri"/>
                        <a:ea typeface="Calibri"/>
                        <a:cs typeface="Calibri"/>
                        <a:sym typeface="Calibri"/>
                      </a:rPr>
                      <a:t> </a:t>
                    </a:r>
                    <a:r>
                      <a:rPr lang="en-US" altLang="zh-CN" dirty="0">
                        <a:solidFill>
                          <a:schemeClr val="dk1"/>
                        </a:solidFill>
                        <a:latin typeface="Calibri"/>
                        <a:ea typeface="Calibri"/>
                        <a:cs typeface="Calibri"/>
                        <a:sym typeface="Calibri"/>
                      </a:rPr>
                      <a:t>pair</a:t>
                    </a:r>
                    <a:endParaRPr sz="1800" dirty="0">
                      <a:solidFill>
                        <a:schemeClr val="dk1"/>
                      </a:solidFill>
                      <a:latin typeface="Calibri"/>
                      <a:ea typeface="Calibri"/>
                      <a:cs typeface="Calibri"/>
                      <a:sym typeface="Calibri"/>
                    </a:endParaRPr>
                  </a:p>
                </p:txBody>
              </p:sp>
            </p:grpSp>
            <p:pic>
              <p:nvPicPr>
                <p:cNvPr id="37" name="Picture 36" descr="A blue background with yellow stars&#10;&#10;Description automatically generated">
                  <a:extLst>
                    <a:ext uri="{FF2B5EF4-FFF2-40B4-BE49-F238E27FC236}">
                      <a16:creationId xmlns:a16="http://schemas.microsoft.com/office/drawing/2014/main" id="{6D7449B7-7908-0323-67BB-14B96AF5BA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054" y="585904"/>
                  <a:ext cx="915220" cy="1097280"/>
                </a:xfrm>
                <a:prstGeom prst="rect">
                  <a:avLst/>
                </a:prstGeom>
              </p:spPr>
            </p:pic>
            <p:pic>
              <p:nvPicPr>
                <p:cNvPr id="38" name="Picture 37" descr="A green background with yellow stars&#10;&#10;Description automatically generated">
                  <a:extLst>
                    <a:ext uri="{FF2B5EF4-FFF2-40B4-BE49-F238E27FC236}">
                      <a16:creationId xmlns:a16="http://schemas.microsoft.com/office/drawing/2014/main" id="{C6A34E6C-8C66-09DB-FBEC-4210ECA3E0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8139" y="590447"/>
                  <a:ext cx="911962" cy="1097280"/>
                </a:xfrm>
                <a:prstGeom prst="rect">
                  <a:avLst/>
                </a:prstGeom>
              </p:spPr>
            </p:pic>
          </p:grpSp>
          <p:grpSp>
            <p:nvGrpSpPr>
              <p:cNvPr id="40" name="Group 39">
                <a:extLst>
                  <a:ext uri="{FF2B5EF4-FFF2-40B4-BE49-F238E27FC236}">
                    <a16:creationId xmlns:a16="http://schemas.microsoft.com/office/drawing/2014/main" id="{29BF88A7-1AD7-1E6B-879C-A81DFE021D6B}"/>
                  </a:ext>
                </a:extLst>
              </p:cNvPr>
              <p:cNvGrpSpPr/>
              <p:nvPr/>
            </p:nvGrpSpPr>
            <p:grpSpPr>
              <a:xfrm>
                <a:off x="331424" y="4492280"/>
                <a:ext cx="4897259" cy="2032820"/>
                <a:chOff x="345974" y="219889"/>
                <a:chExt cx="4897259" cy="2032820"/>
              </a:xfrm>
            </p:grpSpPr>
            <p:grpSp>
              <p:nvGrpSpPr>
                <p:cNvPr id="41" name="Group 40">
                  <a:extLst>
                    <a:ext uri="{FF2B5EF4-FFF2-40B4-BE49-F238E27FC236}">
                      <a16:creationId xmlns:a16="http://schemas.microsoft.com/office/drawing/2014/main" id="{EB04D109-C802-26E5-402A-07A80C9F44DC}"/>
                    </a:ext>
                  </a:extLst>
                </p:cNvPr>
                <p:cNvGrpSpPr/>
                <p:nvPr/>
              </p:nvGrpSpPr>
              <p:grpSpPr>
                <a:xfrm>
                  <a:off x="345974" y="219889"/>
                  <a:ext cx="4897259" cy="2032820"/>
                  <a:chOff x="345974" y="219889"/>
                  <a:chExt cx="4897259" cy="2032820"/>
                </a:xfrm>
              </p:grpSpPr>
              <p:grpSp>
                <p:nvGrpSpPr>
                  <p:cNvPr id="44" name="Group 43">
                    <a:extLst>
                      <a:ext uri="{FF2B5EF4-FFF2-40B4-BE49-F238E27FC236}">
                        <a16:creationId xmlns:a16="http://schemas.microsoft.com/office/drawing/2014/main" id="{C6A3F1DA-DEAE-ED8F-CADE-C9D8A1A82222}"/>
                      </a:ext>
                    </a:extLst>
                  </p:cNvPr>
                  <p:cNvGrpSpPr/>
                  <p:nvPr/>
                </p:nvGrpSpPr>
                <p:grpSpPr>
                  <a:xfrm>
                    <a:off x="1402753" y="219889"/>
                    <a:ext cx="3840480" cy="2032820"/>
                    <a:chOff x="2980944" y="868680"/>
                    <a:chExt cx="6236208" cy="4142232"/>
                  </a:xfrm>
                </p:grpSpPr>
                <p:pic>
                  <p:nvPicPr>
                    <p:cNvPr id="46" name="Picture 2" descr="62+ Thousand Computer Monitor Cartoon Royalty-Free Images, Stock Photos &amp;  Pictures | Shutterstock">
                      <a:extLst>
                        <a:ext uri="{FF2B5EF4-FFF2-40B4-BE49-F238E27FC236}">
                          <a16:creationId xmlns:a16="http://schemas.microsoft.com/office/drawing/2014/main" id="{4A3AC225-3015-A242-529C-083F96E20E0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47" name="Rectangle 46">
                      <a:extLst>
                        <a:ext uri="{FF2B5EF4-FFF2-40B4-BE49-F238E27FC236}">
                          <a16:creationId xmlns:a16="http://schemas.microsoft.com/office/drawing/2014/main" id="{F98F03C2-471B-B943-42C7-3B155D49DDF5}"/>
                        </a:ext>
                      </a:extLst>
                    </p:cNvPr>
                    <p:cNvSpPr/>
                    <p:nvPr/>
                  </p:nvSpPr>
                  <p:spPr>
                    <a:xfrm>
                      <a:off x="3192010" y="1098959"/>
                      <a:ext cx="5834543" cy="3280094"/>
                    </a:xfrm>
                    <a:prstGeom prst="rect">
                      <a:avLst/>
                    </a:prstGeom>
                    <a:solidFill>
                      <a:srgbClr val="FFD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Google Shape;325;g2a88fbdb102_1_66">
                    <a:extLst>
                      <a:ext uri="{FF2B5EF4-FFF2-40B4-BE49-F238E27FC236}">
                        <a16:creationId xmlns:a16="http://schemas.microsoft.com/office/drawing/2014/main" id="{30DD6FA0-0F1D-33E8-D7EE-41A1EB189D2F}"/>
                      </a:ext>
                    </a:extLst>
                  </p:cNvPr>
                  <p:cNvSpPr txBox="1"/>
                  <p:nvPr/>
                </p:nvSpPr>
                <p:spPr>
                  <a:xfrm>
                    <a:off x="345974" y="1040479"/>
                    <a:ext cx="987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zh-CN" sz="1800" dirty="0">
                        <a:solidFill>
                          <a:schemeClr val="dk1"/>
                        </a:solidFill>
                        <a:latin typeface="Calibri"/>
                        <a:ea typeface="Calibri"/>
                        <a:cs typeface="Calibri"/>
                        <a:sym typeface="Calibri"/>
                      </a:rPr>
                      <a:t>3</a:t>
                    </a:r>
                    <a:r>
                      <a:rPr lang="en-US" altLang="zh-CN" sz="1800" baseline="30000" dirty="0">
                        <a:solidFill>
                          <a:schemeClr val="dk1"/>
                        </a:solidFill>
                        <a:latin typeface="Calibri"/>
                        <a:ea typeface="Calibri"/>
                        <a:cs typeface="Calibri"/>
                        <a:sym typeface="Calibri"/>
                      </a:rPr>
                      <a:t>rd</a:t>
                    </a:r>
                    <a:r>
                      <a:rPr lang="zh-CN" altLang="en-US" sz="1800" dirty="0">
                        <a:solidFill>
                          <a:schemeClr val="dk1"/>
                        </a:solidFill>
                        <a:latin typeface="Calibri"/>
                        <a:ea typeface="Calibri"/>
                        <a:cs typeface="Calibri"/>
                        <a:sym typeface="Calibri"/>
                      </a:rPr>
                      <a:t> </a:t>
                    </a:r>
                    <a:r>
                      <a:rPr lang="en-US" altLang="zh-CN" dirty="0">
                        <a:solidFill>
                          <a:schemeClr val="dk1"/>
                        </a:solidFill>
                        <a:latin typeface="Calibri"/>
                        <a:ea typeface="Calibri"/>
                        <a:cs typeface="Calibri"/>
                        <a:sym typeface="Calibri"/>
                      </a:rPr>
                      <a:t>pair</a:t>
                    </a:r>
                    <a:endParaRPr sz="1800" dirty="0">
                      <a:solidFill>
                        <a:schemeClr val="dk1"/>
                      </a:solidFill>
                      <a:latin typeface="Calibri"/>
                      <a:ea typeface="Calibri"/>
                      <a:cs typeface="Calibri"/>
                      <a:sym typeface="Calibri"/>
                    </a:endParaRPr>
                  </a:p>
                </p:txBody>
              </p:sp>
            </p:grpSp>
            <p:pic>
              <p:nvPicPr>
                <p:cNvPr id="42" name="Picture 41" descr="A blue background with yellow stars&#10;&#10;Description automatically generated">
                  <a:extLst>
                    <a:ext uri="{FF2B5EF4-FFF2-40B4-BE49-F238E27FC236}">
                      <a16:creationId xmlns:a16="http://schemas.microsoft.com/office/drawing/2014/main" id="{AB6EAECB-0D5D-25AE-AF88-D5B69F8BD3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054" y="585904"/>
                  <a:ext cx="915220" cy="1097280"/>
                </a:xfrm>
                <a:prstGeom prst="rect">
                  <a:avLst/>
                </a:prstGeom>
              </p:spPr>
            </p:pic>
            <p:pic>
              <p:nvPicPr>
                <p:cNvPr id="43" name="Picture 42" descr="A green background with yellow stars&#10;&#10;Description automatically generated">
                  <a:extLst>
                    <a:ext uri="{FF2B5EF4-FFF2-40B4-BE49-F238E27FC236}">
                      <a16:creationId xmlns:a16="http://schemas.microsoft.com/office/drawing/2014/main" id="{D393EDA1-7EF2-65C6-76E6-D779D24C6E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8139" y="590447"/>
                  <a:ext cx="911962" cy="1097280"/>
                </a:xfrm>
                <a:prstGeom prst="rect">
                  <a:avLst/>
                </a:prstGeom>
              </p:spPr>
            </p:pic>
          </p:grpSp>
          <p:grpSp>
            <p:nvGrpSpPr>
              <p:cNvPr id="48" name="Group 47">
                <a:extLst>
                  <a:ext uri="{FF2B5EF4-FFF2-40B4-BE49-F238E27FC236}">
                    <a16:creationId xmlns:a16="http://schemas.microsoft.com/office/drawing/2014/main" id="{C743BCDF-7BE4-40D5-C4E0-12F27D41BE7F}"/>
                  </a:ext>
                </a:extLst>
              </p:cNvPr>
              <p:cNvGrpSpPr/>
              <p:nvPr/>
            </p:nvGrpSpPr>
            <p:grpSpPr>
              <a:xfrm>
                <a:off x="331424" y="2356085"/>
                <a:ext cx="4897259" cy="2032820"/>
                <a:chOff x="345974" y="219889"/>
                <a:chExt cx="4897259" cy="2032820"/>
              </a:xfrm>
            </p:grpSpPr>
            <p:grpSp>
              <p:nvGrpSpPr>
                <p:cNvPr id="49" name="Group 48">
                  <a:extLst>
                    <a:ext uri="{FF2B5EF4-FFF2-40B4-BE49-F238E27FC236}">
                      <a16:creationId xmlns:a16="http://schemas.microsoft.com/office/drawing/2014/main" id="{97F267E7-9271-70AF-DDD6-546F73DCE58E}"/>
                    </a:ext>
                  </a:extLst>
                </p:cNvPr>
                <p:cNvGrpSpPr/>
                <p:nvPr/>
              </p:nvGrpSpPr>
              <p:grpSpPr>
                <a:xfrm>
                  <a:off x="345974" y="219889"/>
                  <a:ext cx="4897259" cy="2032820"/>
                  <a:chOff x="345974" y="219889"/>
                  <a:chExt cx="4897259" cy="2032820"/>
                </a:xfrm>
              </p:grpSpPr>
              <p:grpSp>
                <p:nvGrpSpPr>
                  <p:cNvPr id="52" name="Group 51">
                    <a:extLst>
                      <a:ext uri="{FF2B5EF4-FFF2-40B4-BE49-F238E27FC236}">
                        <a16:creationId xmlns:a16="http://schemas.microsoft.com/office/drawing/2014/main" id="{945F63B9-E52A-8D2B-B308-316091BE3EE0}"/>
                      </a:ext>
                    </a:extLst>
                  </p:cNvPr>
                  <p:cNvGrpSpPr/>
                  <p:nvPr/>
                </p:nvGrpSpPr>
                <p:grpSpPr>
                  <a:xfrm>
                    <a:off x="1402753" y="219889"/>
                    <a:ext cx="3840480" cy="2032820"/>
                    <a:chOff x="2980944" y="868680"/>
                    <a:chExt cx="6236208" cy="4142232"/>
                  </a:xfrm>
                </p:grpSpPr>
                <p:pic>
                  <p:nvPicPr>
                    <p:cNvPr id="54" name="Picture 2" descr="62+ Thousand Computer Monitor Cartoon Royalty-Free Images, Stock Photos &amp;  Pictures | Shutterstock">
                      <a:extLst>
                        <a:ext uri="{FF2B5EF4-FFF2-40B4-BE49-F238E27FC236}">
                          <a16:creationId xmlns:a16="http://schemas.microsoft.com/office/drawing/2014/main" id="{8A6A5330-9BF4-ADD6-3CFA-30F1315220D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54">
                      <a:extLst>
                        <a:ext uri="{FF2B5EF4-FFF2-40B4-BE49-F238E27FC236}">
                          <a16:creationId xmlns:a16="http://schemas.microsoft.com/office/drawing/2014/main" id="{70274558-8338-BD98-318A-1FA5ED643CFF}"/>
                        </a:ext>
                      </a:extLst>
                    </p:cNvPr>
                    <p:cNvSpPr/>
                    <p:nvPr/>
                  </p:nvSpPr>
                  <p:spPr>
                    <a:xfrm>
                      <a:off x="3192010" y="1098959"/>
                      <a:ext cx="5834543" cy="3280094"/>
                    </a:xfrm>
                    <a:prstGeom prst="rect">
                      <a:avLst/>
                    </a:prstGeom>
                    <a:solidFill>
                      <a:srgbClr val="FFD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Google Shape;325;g2a88fbdb102_1_66">
                    <a:extLst>
                      <a:ext uri="{FF2B5EF4-FFF2-40B4-BE49-F238E27FC236}">
                        <a16:creationId xmlns:a16="http://schemas.microsoft.com/office/drawing/2014/main" id="{1150658A-6A80-2756-BF12-5CC2CCC7A181}"/>
                      </a:ext>
                    </a:extLst>
                  </p:cNvPr>
                  <p:cNvSpPr txBox="1"/>
                  <p:nvPr/>
                </p:nvSpPr>
                <p:spPr>
                  <a:xfrm>
                    <a:off x="345974" y="1040479"/>
                    <a:ext cx="987000"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zh-CN" dirty="0">
                        <a:solidFill>
                          <a:schemeClr val="dk1"/>
                        </a:solidFill>
                        <a:latin typeface="Calibri"/>
                        <a:ea typeface="Calibri"/>
                        <a:cs typeface="Calibri"/>
                        <a:sym typeface="Calibri"/>
                      </a:rPr>
                      <a:t>2</a:t>
                    </a:r>
                    <a:r>
                      <a:rPr lang="en-US" altLang="zh-CN" baseline="30000" dirty="0">
                        <a:solidFill>
                          <a:schemeClr val="dk1"/>
                        </a:solidFill>
                        <a:latin typeface="Calibri"/>
                        <a:ea typeface="Calibri"/>
                        <a:cs typeface="Calibri"/>
                        <a:sym typeface="Calibri"/>
                      </a:rPr>
                      <a:t>nd</a:t>
                    </a:r>
                    <a:r>
                      <a:rPr lang="zh-CN" altLang="en-US" dirty="0">
                        <a:solidFill>
                          <a:schemeClr val="dk1"/>
                        </a:solidFill>
                        <a:latin typeface="Calibri"/>
                        <a:ea typeface="Calibri"/>
                        <a:cs typeface="Calibri"/>
                        <a:sym typeface="Calibri"/>
                      </a:rPr>
                      <a:t> </a:t>
                    </a:r>
                    <a:r>
                      <a:rPr lang="en-US" altLang="zh-CN" dirty="0">
                        <a:solidFill>
                          <a:schemeClr val="dk1"/>
                        </a:solidFill>
                        <a:latin typeface="Calibri"/>
                        <a:ea typeface="Calibri"/>
                        <a:cs typeface="Calibri"/>
                        <a:sym typeface="Calibri"/>
                      </a:rPr>
                      <a:t>pair</a:t>
                    </a:r>
                    <a:endParaRPr sz="1800" dirty="0">
                      <a:solidFill>
                        <a:schemeClr val="dk1"/>
                      </a:solidFill>
                      <a:latin typeface="Calibri"/>
                      <a:ea typeface="Calibri"/>
                      <a:cs typeface="Calibri"/>
                      <a:sym typeface="Calibri"/>
                    </a:endParaRPr>
                  </a:p>
                </p:txBody>
              </p:sp>
            </p:grpSp>
            <p:pic>
              <p:nvPicPr>
                <p:cNvPr id="50" name="Picture 49" descr="A blue background with yellow stars&#10;&#10;Description automatically generated">
                  <a:extLst>
                    <a:ext uri="{FF2B5EF4-FFF2-40B4-BE49-F238E27FC236}">
                      <a16:creationId xmlns:a16="http://schemas.microsoft.com/office/drawing/2014/main" id="{C05013F9-3FAF-DEC5-EF58-5B3C948912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054" y="585904"/>
                  <a:ext cx="915220" cy="1097280"/>
                </a:xfrm>
                <a:prstGeom prst="rect">
                  <a:avLst/>
                </a:prstGeom>
              </p:spPr>
            </p:pic>
            <p:pic>
              <p:nvPicPr>
                <p:cNvPr id="51" name="Picture 50" descr="A green background with yellow stars&#10;&#10;Description automatically generated">
                  <a:extLst>
                    <a:ext uri="{FF2B5EF4-FFF2-40B4-BE49-F238E27FC236}">
                      <a16:creationId xmlns:a16="http://schemas.microsoft.com/office/drawing/2014/main" id="{F758A86D-784F-BD80-6328-6013997C1E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8139" y="590447"/>
                  <a:ext cx="911962" cy="1097280"/>
                </a:xfrm>
                <a:prstGeom prst="rect">
                  <a:avLst/>
                </a:prstGeom>
              </p:spPr>
            </p:pic>
          </p:grpSp>
          <p:pic>
            <p:nvPicPr>
              <p:cNvPr id="3" name="Picture 2" descr="A blue background with yellow stars&#10;&#10;Description automatically generated">
                <a:extLst>
                  <a:ext uri="{FF2B5EF4-FFF2-40B4-BE49-F238E27FC236}">
                    <a16:creationId xmlns:a16="http://schemas.microsoft.com/office/drawing/2014/main" id="{CCE9941D-7B35-D486-4E04-A94508CF0DF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12504" y="579274"/>
                <a:ext cx="915220" cy="1097280"/>
              </a:xfrm>
              <a:prstGeom prst="rect">
                <a:avLst/>
              </a:prstGeom>
            </p:spPr>
          </p:pic>
          <p:pic>
            <p:nvPicPr>
              <p:cNvPr id="4" name="Picture 3" descr="A screen shot of a green screen with white stars&#10;&#10;Description automatically generated">
                <a:extLst>
                  <a:ext uri="{FF2B5EF4-FFF2-40B4-BE49-F238E27FC236}">
                    <a16:creationId xmlns:a16="http://schemas.microsoft.com/office/drawing/2014/main" id="{ABCAAD1C-11C2-3381-B301-AEE5B4B1768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96396" y="585904"/>
                <a:ext cx="911962" cy="1097280"/>
              </a:xfrm>
              <a:prstGeom prst="rect">
                <a:avLst/>
              </a:prstGeom>
            </p:spPr>
          </p:pic>
          <p:pic>
            <p:nvPicPr>
              <p:cNvPr id="7" name="Picture 6" descr="A green background with yellow stars&#10;&#10;Description automatically generated">
                <a:extLst>
                  <a:ext uri="{FF2B5EF4-FFF2-40B4-BE49-F238E27FC236}">
                    <a16:creationId xmlns:a16="http://schemas.microsoft.com/office/drawing/2014/main" id="{52E3C252-8234-5243-8820-DD2A5462F3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3589" y="4858295"/>
                <a:ext cx="911962" cy="1097280"/>
              </a:xfrm>
              <a:prstGeom prst="rect">
                <a:avLst/>
              </a:prstGeom>
            </p:spPr>
          </p:pic>
          <p:pic>
            <p:nvPicPr>
              <p:cNvPr id="8" name="Picture 7" descr="A blue background with yellow stars&#10;&#10;Description automatically generated">
                <a:extLst>
                  <a:ext uri="{FF2B5EF4-FFF2-40B4-BE49-F238E27FC236}">
                    <a16:creationId xmlns:a16="http://schemas.microsoft.com/office/drawing/2014/main" id="{0527E530-6174-FA28-B58E-8B1060FB82C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99195" y="4858295"/>
                <a:ext cx="915220" cy="1097280"/>
              </a:xfrm>
              <a:prstGeom prst="rect">
                <a:avLst/>
              </a:prstGeom>
            </p:spPr>
          </p:pic>
          <p:pic>
            <p:nvPicPr>
              <p:cNvPr id="9" name="Picture 8" descr="A green background with yellow stars&#10;&#10;Description automatically generated">
                <a:extLst>
                  <a:ext uri="{FF2B5EF4-FFF2-40B4-BE49-F238E27FC236}">
                    <a16:creationId xmlns:a16="http://schemas.microsoft.com/office/drawing/2014/main" id="{CF20593B-ABEE-4C99-77BB-A79947FF13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3589" y="2726643"/>
                <a:ext cx="911962" cy="1097280"/>
              </a:xfrm>
              <a:prstGeom prst="rect">
                <a:avLst/>
              </a:prstGeom>
            </p:spPr>
          </p:pic>
          <p:pic>
            <p:nvPicPr>
              <p:cNvPr id="10" name="Picture 9" descr="A blue background with yellow stars&#10;&#10;Description automatically generated">
                <a:extLst>
                  <a:ext uri="{FF2B5EF4-FFF2-40B4-BE49-F238E27FC236}">
                    <a16:creationId xmlns:a16="http://schemas.microsoft.com/office/drawing/2014/main" id="{603AD537-3AAF-5035-D7D7-BFEFE403990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99195" y="2726643"/>
                <a:ext cx="915220" cy="1097280"/>
              </a:xfrm>
              <a:prstGeom prst="rect">
                <a:avLst/>
              </a:prstGeom>
            </p:spPr>
          </p:pic>
        </p:grpSp>
        <p:pic>
          <p:nvPicPr>
            <p:cNvPr id="11" name="Picture 10" descr="A blue background with yellow stars&#10;&#10;Description automatically generated">
              <a:extLst>
                <a:ext uri="{FF2B5EF4-FFF2-40B4-BE49-F238E27FC236}">
                  <a16:creationId xmlns:a16="http://schemas.microsoft.com/office/drawing/2014/main" id="{9442DC32-246A-9C0A-9B44-F0B11BCA02F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12504" y="2726643"/>
              <a:ext cx="915220" cy="1097280"/>
            </a:xfrm>
            <a:prstGeom prst="rect">
              <a:avLst/>
            </a:prstGeom>
          </p:spPr>
        </p:pic>
        <p:pic>
          <p:nvPicPr>
            <p:cNvPr id="12" name="Picture 11" descr="A green background with yellow stars&#10;&#10;Description automatically generated">
              <a:extLst>
                <a:ext uri="{FF2B5EF4-FFF2-40B4-BE49-F238E27FC236}">
                  <a16:creationId xmlns:a16="http://schemas.microsoft.com/office/drawing/2014/main" id="{944B3081-7E9F-4D99-9672-ABE48C0D71A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03849" y="2726643"/>
              <a:ext cx="911962" cy="1097280"/>
            </a:xfrm>
            <a:prstGeom prst="rect">
              <a:avLst/>
            </a:prstGeom>
          </p:spPr>
        </p:pic>
        <p:pic>
          <p:nvPicPr>
            <p:cNvPr id="13" name="Picture 12" descr="A screen shot of a green screen with white stars&#10;&#10;Description automatically generated">
              <a:extLst>
                <a:ext uri="{FF2B5EF4-FFF2-40B4-BE49-F238E27FC236}">
                  <a16:creationId xmlns:a16="http://schemas.microsoft.com/office/drawing/2014/main" id="{9FAF40D8-ABD2-7F1E-11F6-C505203DAD3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06898" y="4865727"/>
              <a:ext cx="911962" cy="1097280"/>
            </a:xfrm>
            <a:prstGeom prst="rect">
              <a:avLst/>
            </a:prstGeom>
          </p:spPr>
        </p:pic>
        <p:pic>
          <p:nvPicPr>
            <p:cNvPr id="16" name="Picture 15" descr="A blue background with stars&#10;&#10;Description automatically generated">
              <a:extLst>
                <a:ext uri="{FF2B5EF4-FFF2-40B4-BE49-F238E27FC236}">
                  <a16:creationId xmlns:a16="http://schemas.microsoft.com/office/drawing/2014/main" id="{FA2DD785-C423-1997-A012-B4FDB9DFA70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12504" y="4865727"/>
              <a:ext cx="915220" cy="1097280"/>
            </a:xfrm>
            <a:prstGeom prst="rect">
              <a:avLst/>
            </a:prstGeom>
          </p:spPr>
        </p:pic>
        <p:pic>
          <p:nvPicPr>
            <p:cNvPr id="17" name="Picture 16" descr="A blue background with yellow stars&#10;&#10;Description automatically generated">
              <a:extLst>
                <a:ext uri="{FF2B5EF4-FFF2-40B4-BE49-F238E27FC236}">
                  <a16:creationId xmlns:a16="http://schemas.microsoft.com/office/drawing/2014/main" id="{D71F354D-4954-77B5-8477-63DEF17B92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2504" y="574731"/>
              <a:ext cx="915220" cy="1097280"/>
            </a:xfrm>
            <a:prstGeom prst="rect">
              <a:avLst/>
            </a:prstGeom>
          </p:spPr>
        </p:pic>
        <p:pic>
          <p:nvPicPr>
            <p:cNvPr id="18" name="Picture 17" descr="A green background with yellow stars&#10;&#10;Description automatically generated">
              <a:extLst>
                <a:ext uri="{FF2B5EF4-FFF2-40B4-BE49-F238E27FC236}">
                  <a16:creationId xmlns:a16="http://schemas.microsoft.com/office/drawing/2014/main" id="{5913B2D5-99B8-2B94-5751-9CEDD539F4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3589" y="579274"/>
              <a:ext cx="911962" cy="1097280"/>
            </a:xfrm>
            <a:prstGeom prst="rect">
              <a:avLst/>
            </a:prstGeom>
          </p:spPr>
        </p:pic>
      </p:grpSp>
      <p:sp>
        <p:nvSpPr>
          <p:cNvPr id="20" name="Oval 19">
            <a:extLst>
              <a:ext uri="{FF2B5EF4-FFF2-40B4-BE49-F238E27FC236}">
                <a16:creationId xmlns:a16="http://schemas.microsoft.com/office/drawing/2014/main" id="{ED0CB8EE-74EF-BBDB-B173-746A68A79F10}"/>
              </a:ext>
            </a:extLst>
          </p:cNvPr>
          <p:cNvSpPr/>
          <p:nvPr/>
        </p:nvSpPr>
        <p:spPr>
          <a:xfrm>
            <a:off x="1701747" y="321013"/>
            <a:ext cx="1536733" cy="1609722"/>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2ABE6D9-FB3E-DE4A-C746-6FEB474D2880}"/>
              </a:ext>
            </a:extLst>
          </p:cNvPr>
          <p:cNvSpPr/>
          <p:nvPr/>
        </p:nvSpPr>
        <p:spPr>
          <a:xfrm>
            <a:off x="1706609" y="4602074"/>
            <a:ext cx="1536733" cy="1609722"/>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9CDB688-7188-B085-00B9-E0D4333625F7}"/>
              </a:ext>
            </a:extLst>
          </p:cNvPr>
          <p:cNvSpPr/>
          <p:nvPr/>
        </p:nvSpPr>
        <p:spPr>
          <a:xfrm>
            <a:off x="3485941" y="2476463"/>
            <a:ext cx="1536733" cy="1609722"/>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0905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0" name="Group 129">
            <a:extLst>
              <a:ext uri="{FF2B5EF4-FFF2-40B4-BE49-F238E27FC236}">
                <a16:creationId xmlns:a16="http://schemas.microsoft.com/office/drawing/2014/main" id="{E03E211A-9C46-43D8-F89E-263142C25866}"/>
              </a:ext>
            </a:extLst>
          </p:cNvPr>
          <p:cNvGrpSpPr>
            <a:grpSpLocks noChangeAspect="1"/>
          </p:cNvGrpSpPr>
          <p:nvPr/>
        </p:nvGrpSpPr>
        <p:grpSpPr>
          <a:xfrm>
            <a:off x="691526" y="2857400"/>
            <a:ext cx="2408514" cy="3976358"/>
            <a:chOff x="867725" y="276394"/>
            <a:chExt cx="3843558" cy="6305211"/>
          </a:xfrm>
        </p:grpSpPr>
        <p:grpSp>
          <p:nvGrpSpPr>
            <p:cNvPr id="2" name="Group 1">
              <a:extLst>
                <a:ext uri="{FF2B5EF4-FFF2-40B4-BE49-F238E27FC236}">
                  <a16:creationId xmlns:a16="http://schemas.microsoft.com/office/drawing/2014/main" id="{3A2CB47A-451D-4E67-EFB2-C1DBCDDBBCD5}"/>
                </a:ext>
              </a:extLst>
            </p:cNvPr>
            <p:cNvGrpSpPr/>
            <p:nvPr/>
          </p:nvGrpSpPr>
          <p:grpSpPr>
            <a:xfrm>
              <a:off x="867725" y="276394"/>
              <a:ext cx="3843558" cy="2032820"/>
              <a:chOff x="2980944" y="868680"/>
              <a:chExt cx="6236208" cy="4142232"/>
            </a:xfrm>
          </p:grpSpPr>
          <p:pic>
            <p:nvPicPr>
              <p:cNvPr id="14" name="Picture 2" descr="62+ Thousand Computer Monitor Cartoon Royalty-Free Images, Stock Photos &amp;  Pictures | Shutterstock">
                <a:extLst>
                  <a:ext uri="{FF2B5EF4-FFF2-40B4-BE49-F238E27FC236}">
                    <a16:creationId xmlns:a16="http://schemas.microsoft.com/office/drawing/2014/main" id="{A5E57DCA-AFCF-3962-7682-1BD5CB5CC15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FD1E8C47-6330-3BA8-BBD0-3CFB971596F4}"/>
                  </a:ext>
                </a:extLst>
              </p:cNvPr>
              <p:cNvSpPr/>
              <p:nvPr/>
            </p:nvSpPr>
            <p:spPr>
              <a:xfrm>
                <a:off x="3192010" y="1098959"/>
                <a:ext cx="5834543" cy="328009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7" name="Picture 36" descr="A blue background with yellow stars&#10;&#10;Description automatically generated">
              <a:extLst>
                <a:ext uri="{FF2B5EF4-FFF2-40B4-BE49-F238E27FC236}">
                  <a16:creationId xmlns:a16="http://schemas.microsoft.com/office/drawing/2014/main" id="{6D7449B7-7908-0323-67BB-14B96AF5BA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2526" y="642409"/>
              <a:ext cx="915954" cy="1097280"/>
            </a:xfrm>
            <a:prstGeom prst="rect">
              <a:avLst/>
            </a:prstGeom>
          </p:spPr>
        </p:pic>
        <p:pic>
          <p:nvPicPr>
            <p:cNvPr id="38" name="Picture 37" descr="A green background with yellow stars&#10;&#10;Description automatically generated">
              <a:extLst>
                <a:ext uri="{FF2B5EF4-FFF2-40B4-BE49-F238E27FC236}">
                  <a16:creationId xmlns:a16="http://schemas.microsoft.com/office/drawing/2014/main" id="{C6A34E6C-8C66-09DB-FBEC-4210ECA3E0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5039" y="646952"/>
              <a:ext cx="912693" cy="1097280"/>
            </a:xfrm>
            <a:prstGeom prst="rect">
              <a:avLst/>
            </a:prstGeom>
          </p:spPr>
        </p:pic>
        <p:grpSp>
          <p:nvGrpSpPr>
            <p:cNvPr id="44" name="Group 43">
              <a:extLst>
                <a:ext uri="{FF2B5EF4-FFF2-40B4-BE49-F238E27FC236}">
                  <a16:creationId xmlns:a16="http://schemas.microsoft.com/office/drawing/2014/main" id="{C6A3F1DA-DEAE-ED8F-CADE-C9D8A1A82222}"/>
                </a:ext>
              </a:extLst>
            </p:cNvPr>
            <p:cNvGrpSpPr/>
            <p:nvPr/>
          </p:nvGrpSpPr>
          <p:grpSpPr>
            <a:xfrm>
              <a:off x="867725" y="4548785"/>
              <a:ext cx="3843558" cy="2032820"/>
              <a:chOff x="2980944" y="868680"/>
              <a:chExt cx="6236208" cy="4142232"/>
            </a:xfrm>
          </p:grpSpPr>
          <p:pic>
            <p:nvPicPr>
              <p:cNvPr id="46" name="Picture 2" descr="62+ Thousand Computer Monitor Cartoon Royalty-Free Images, Stock Photos &amp;  Pictures | Shutterstock">
                <a:extLst>
                  <a:ext uri="{FF2B5EF4-FFF2-40B4-BE49-F238E27FC236}">
                    <a16:creationId xmlns:a16="http://schemas.microsoft.com/office/drawing/2014/main" id="{4A3AC225-3015-A242-529C-083F96E20E0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47" name="Rectangle 46">
                <a:extLst>
                  <a:ext uri="{FF2B5EF4-FFF2-40B4-BE49-F238E27FC236}">
                    <a16:creationId xmlns:a16="http://schemas.microsoft.com/office/drawing/2014/main" id="{F98F03C2-471B-B943-42C7-3B155D49DDF5}"/>
                  </a:ext>
                </a:extLst>
              </p:cNvPr>
              <p:cNvSpPr/>
              <p:nvPr/>
            </p:nvSpPr>
            <p:spPr>
              <a:xfrm>
                <a:off x="3192010" y="1098959"/>
                <a:ext cx="5834543" cy="328009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2" name="Picture 41" descr="A blue background with yellow stars&#10;&#10;Description automatically generated">
              <a:extLst>
                <a:ext uri="{FF2B5EF4-FFF2-40B4-BE49-F238E27FC236}">
                  <a16:creationId xmlns:a16="http://schemas.microsoft.com/office/drawing/2014/main" id="{AB6EAECB-0D5D-25AE-AF88-D5B69F8BD3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2526" y="4914800"/>
              <a:ext cx="915954" cy="1097280"/>
            </a:xfrm>
            <a:prstGeom prst="rect">
              <a:avLst/>
            </a:prstGeom>
          </p:spPr>
        </p:pic>
        <p:pic>
          <p:nvPicPr>
            <p:cNvPr id="43" name="Picture 42" descr="A green background with yellow stars&#10;&#10;Description automatically generated">
              <a:extLst>
                <a:ext uri="{FF2B5EF4-FFF2-40B4-BE49-F238E27FC236}">
                  <a16:creationId xmlns:a16="http://schemas.microsoft.com/office/drawing/2014/main" id="{D393EDA1-7EF2-65C6-76E6-D779D24C6E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5039" y="4919343"/>
              <a:ext cx="912693" cy="1097280"/>
            </a:xfrm>
            <a:prstGeom prst="rect">
              <a:avLst/>
            </a:prstGeom>
          </p:spPr>
        </p:pic>
        <p:grpSp>
          <p:nvGrpSpPr>
            <p:cNvPr id="52" name="Group 51">
              <a:extLst>
                <a:ext uri="{FF2B5EF4-FFF2-40B4-BE49-F238E27FC236}">
                  <a16:creationId xmlns:a16="http://schemas.microsoft.com/office/drawing/2014/main" id="{945F63B9-E52A-8D2B-B308-316091BE3EE0}"/>
                </a:ext>
              </a:extLst>
            </p:cNvPr>
            <p:cNvGrpSpPr/>
            <p:nvPr/>
          </p:nvGrpSpPr>
          <p:grpSpPr>
            <a:xfrm>
              <a:off x="867725" y="2412590"/>
              <a:ext cx="3843558" cy="2032820"/>
              <a:chOff x="2980944" y="868680"/>
              <a:chExt cx="6236208" cy="4142232"/>
            </a:xfrm>
          </p:grpSpPr>
          <p:pic>
            <p:nvPicPr>
              <p:cNvPr id="54" name="Picture 2" descr="62+ Thousand Computer Monitor Cartoon Royalty-Free Images, Stock Photos &amp;  Pictures | Shutterstock">
                <a:extLst>
                  <a:ext uri="{FF2B5EF4-FFF2-40B4-BE49-F238E27FC236}">
                    <a16:creationId xmlns:a16="http://schemas.microsoft.com/office/drawing/2014/main" id="{8A6A5330-9BF4-ADD6-3CFA-30F1315220D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54">
                <a:extLst>
                  <a:ext uri="{FF2B5EF4-FFF2-40B4-BE49-F238E27FC236}">
                    <a16:creationId xmlns:a16="http://schemas.microsoft.com/office/drawing/2014/main" id="{70274558-8338-BD98-318A-1FA5ED643CFF}"/>
                  </a:ext>
                </a:extLst>
              </p:cNvPr>
              <p:cNvSpPr/>
              <p:nvPr/>
            </p:nvSpPr>
            <p:spPr>
              <a:xfrm>
                <a:off x="3192010" y="1098959"/>
                <a:ext cx="5834543" cy="328009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0" name="Picture 49" descr="A blue background with yellow stars&#10;&#10;Description automatically generated">
              <a:extLst>
                <a:ext uri="{FF2B5EF4-FFF2-40B4-BE49-F238E27FC236}">
                  <a16:creationId xmlns:a16="http://schemas.microsoft.com/office/drawing/2014/main" id="{C05013F9-3FAF-DEC5-EF58-5B3C948912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2526" y="2778605"/>
              <a:ext cx="915954" cy="1097280"/>
            </a:xfrm>
            <a:prstGeom prst="rect">
              <a:avLst/>
            </a:prstGeom>
          </p:spPr>
        </p:pic>
        <p:pic>
          <p:nvPicPr>
            <p:cNvPr id="51" name="Picture 50" descr="A green background with yellow stars&#10;&#10;Description automatically generated">
              <a:extLst>
                <a:ext uri="{FF2B5EF4-FFF2-40B4-BE49-F238E27FC236}">
                  <a16:creationId xmlns:a16="http://schemas.microsoft.com/office/drawing/2014/main" id="{F758A86D-784F-BD80-6328-6013997C1E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5039" y="2783148"/>
              <a:ext cx="912693" cy="1097280"/>
            </a:xfrm>
            <a:prstGeom prst="rect">
              <a:avLst/>
            </a:prstGeom>
          </p:spPr>
        </p:pic>
      </p:grpSp>
      <p:grpSp>
        <p:nvGrpSpPr>
          <p:cNvPr id="3" name="Group 2">
            <a:extLst>
              <a:ext uri="{FF2B5EF4-FFF2-40B4-BE49-F238E27FC236}">
                <a16:creationId xmlns:a16="http://schemas.microsoft.com/office/drawing/2014/main" id="{F18B54C6-CB75-6E74-655D-9C8507C334CD}"/>
              </a:ext>
            </a:extLst>
          </p:cNvPr>
          <p:cNvGrpSpPr>
            <a:grpSpLocks noChangeAspect="1"/>
          </p:cNvGrpSpPr>
          <p:nvPr/>
        </p:nvGrpSpPr>
        <p:grpSpPr>
          <a:xfrm>
            <a:off x="4891743" y="2854211"/>
            <a:ext cx="2408514" cy="3979547"/>
            <a:chOff x="1388203" y="219889"/>
            <a:chExt cx="3840480" cy="6305211"/>
          </a:xfrm>
        </p:grpSpPr>
        <p:grpSp>
          <p:nvGrpSpPr>
            <p:cNvPr id="4" name="Group 3">
              <a:extLst>
                <a:ext uri="{FF2B5EF4-FFF2-40B4-BE49-F238E27FC236}">
                  <a16:creationId xmlns:a16="http://schemas.microsoft.com/office/drawing/2014/main" id="{5E48BB9F-64E2-C812-122E-45D889AF317D}"/>
                </a:ext>
              </a:extLst>
            </p:cNvPr>
            <p:cNvGrpSpPr/>
            <p:nvPr/>
          </p:nvGrpSpPr>
          <p:grpSpPr>
            <a:xfrm>
              <a:off x="1388203" y="219889"/>
              <a:ext cx="3840480" cy="2032820"/>
              <a:chOff x="1402753" y="219889"/>
              <a:chExt cx="3840480" cy="2032820"/>
            </a:xfrm>
          </p:grpSpPr>
          <p:grpSp>
            <p:nvGrpSpPr>
              <p:cNvPr id="34" name="Group 33">
                <a:extLst>
                  <a:ext uri="{FF2B5EF4-FFF2-40B4-BE49-F238E27FC236}">
                    <a16:creationId xmlns:a16="http://schemas.microsoft.com/office/drawing/2014/main" id="{6CD819F8-0AC2-F509-B835-222B5DB47F84}"/>
                  </a:ext>
                </a:extLst>
              </p:cNvPr>
              <p:cNvGrpSpPr/>
              <p:nvPr/>
            </p:nvGrpSpPr>
            <p:grpSpPr>
              <a:xfrm>
                <a:off x="1402753" y="219889"/>
                <a:ext cx="3840480" cy="2032820"/>
                <a:chOff x="2980944" y="868680"/>
                <a:chExt cx="6236208" cy="4142232"/>
              </a:xfrm>
            </p:grpSpPr>
            <p:pic>
              <p:nvPicPr>
                <p:cNvPr id="36" name="Picture 2" descr="62+ Thousand Computer Monitor Cartoon Royalty-Free Images, Stock Photos &amp;  Pictures | Shutterstock">
                  <a:extLst>
                    <a:ext uri="{FF2B5EF4-FFF2-40B4-BE49-F238E27FC236}">
                      <a16:creationId xmlns:a16="http://schemas.microsoft.com/office/drawing/2014/main" id="{406FBAAF-4B61-45BE-CA24-686CF3D0AC0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56" name="Rectangle 55">
                  <a:extLst>
                    <a:ext uri="{FF2B5EF4-FFF2-40B4-BE49-F238E27FC236}">
                      <a16:creationId xmlns:a16="http://schemas.microsoft.com/office/drawing/2014/main" id="{284DF09D-16E7-1138-8A0C-9A2656F0CC16}"/>
                    </a:ext>
                  </a:extLst>
                </p:cNvPr>
                <p:cNvSpPr/>
                <p:nvPr/>
              </p:nvSpPr>
              <p:spPr>
                <a:xfrm>
                  <a:off x="3192010" y="1098959"/>
                  <a:ext cx="5834543" cy="3280094"/>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2" name="Picture 31" descr="A blue background with yellow stars&#10;&#10;Description automatically generated">
                <a:extLst>
                  <a:ext uri="{FF2B5EF4-FFF2-40B4-BE49-F238E27FC236}">
                    <a16:creationId xmlns:a16="http://schemas.microsoft.com/office/drawing/2014/main" id="{187A7349-F6FC-2E0B-6A8F-94D3F05D5C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054" y="585904"/>
                <a:ext cx="915220" cy="1097280"/>
              </a:xfrm>
              <a:prstGeom prst="rect">
                <a:avLst/>
              </a:prstGeom>
            </p:spPr>
          </p:pic>
          <p:pic>
            <p:nvPicPr>
              <p:cNvPr id="33" name="Picture 32" descr="A green background with yellow stars&#10;&#10;Description automatically generated">
                <a:extLst>
                  <a:ext uri="{FF2B5EF4-FFF2-40B4-BE49-F238E27FC236}">
                    <a16:creationId xmlns:a16="http://schemas.microsoft.com/office/drawing/2014/main" id="{B079FD0D-53FD-802E-2070-D712A096B8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8139" y="590447"/>
                <a:ext cx="911962" cy="1097280"/>
              </a:xfrm>
              <a:prstGeom prst="rect">
                <a:avLst/>
              </a:prstGeom>
            </p:spPr>
          </p:pic>
        </p:grpSp>
        <p:grpSp>
          <p:nvGrpSpPr>
            <p:cNvPr id="5" name="Group 4">
              <a:extLst>
                <a:ext uri="{FF2B5EF4-FFF2-40B4-BE49-F238E27FC236}">
                  <a16:creationId xmlns:a16="http://schemas.microsoft.com/office/drawing/2014/main" id="{79E9D8EB-F92B-E43C-2137-8D7ED0EB0967}"/>
                </a:ext>
              </a:extLst>
            </p:cNvPr>
            <p:cNvGrpSpPr/>
            <p:nvPr/>
          </p:nvGrpSpPr>
          <p:grpSpPr>
            <a:xfrm>
              <a:off x="1388203" y="4492280"/>
              <a:ext cx="3840480" cy="2032820"/>
              <a:chOff x="1402753" y="219889"/>
              <a:chExt cx="3840480" cy="2032820"/>
            </a:xfrm>
          </p:grpSpPr>
          <p:grpSp>
            <p:nvGrpSpPr>
              <p:cNvPr id="27" name="Group 26">
                <a:extLst>
                  <a:ext uri="{FF2B5EF4-FFF2-40B4-BE49-F238E27FC236}">
                    <a16:creationId xmlns:a16="http://schemas.microsoft.com/office/drawing/2014/main" id="{6D334D93-51DE-A3CF-03CA-38D59BF14163}"/>
                  </a:ext>
                </a:extLst>
              </p:cNvPr>
              <p:cNvGrpSpPr/>
              <p:nvPr/>
            </p:nvGrpSpPr>
            <p:grpSpPr>
              <a:xfrm>
                <a:off x="1402753" y="219889"/>
                <a:ext cx="3840480" cy="2032820"/>
                <a:chOff x="2980944" y="868680"/>
                <a:chExt cx="6236208" cy="4142232"/>
              </a:xfrm>
            </p:grpSpPr>
            <p:pic>
              <p:nvPicPr>
                <p:cNvPr id="29" name="Picture 2" descr="62+ Thousand Computer Monitor Cartoon Royalty-Free Images, Stock Photos &amp;  Pictures | Shutterstock">
                  <a:extLst>
                    <a:ext uri="{FF2B5EF4-FFF2-40B4-BE49-F238E27FC236}">
                      <a16:creationId xmlns:a16="http://schemas.microsoft.com/office/drawing/2014/main" id="{EDFC5329-4610-67B6-1A63-5BB07785463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a:extLst>
                    <a:ext uri="{FF2B5EF4-FFF2-40B4-BE49-F238E27FC236}">
                      <a16:creationId xmlns:a16="http://schemas.microsoft.com/office/drawing/2014/main" id="{BD568C46-3DA4-9715-21EF-4FB4C9FF6552}"/>
                    </a:ext>
                  </a:extLst>
                </p:cNvPr>
                <p:cNvSpPr/>
                <p:nvPr/>
              </p:nvSpPr>
              <p:spPr>
                <a:xfrm>
                  <a:off x="3192010" y="1098959"/>
                  <a:ext cx="5834543" cy="3280094"/>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4" name="Picture 23" descr="A blue background with yellow stars&#10;&#10;Description automatically generated">
                <a:extLst>
                  <a:ext uri="{FF2B5EF4-FFF2-40B4-BE49-F238E27FC236}">
                    <a16:creationId xmlns:a16="http://schemas.microsoft.com/office/drawing/2014/main" id="{F21519BC-E310-A486-C526-B9CC672596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054" y="585904"/>
                <a:ext cx="915220" cy="1097280"/>
              </a:xfrm>
              <a:prstGeom prst="rect">
                <a:avLst/>
              </a:prstGeom>
            </p:spPr>
          </p:pic>
          <p:pic>
            <p:nvPicPr>
              <p:cNvPr id="25" name="Picture 24" descr="A green background with yellow stars&#10;&#10;Description automatically generated">
                <a:extLst>
                  <a:ext uri="{FF2B5EF4-FFF2-40B4-BE49-F238E27FC236}">
                    <a16:creationId xmlns:a16="http://schemas.microsoft.com/office/drawing/2014/main" id="{E5C99BE3-8720-5A60-8D50-CEEA2C9F0A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8139" y="590447"/>
                <a:ext cx="911962" cy="1097280"/>
              </a:xfrm>
              <a:prstGeom prst="rect">
                <a:avLst/>
              </a:prstGeom>
            </p:spPr>
          </p:pic>
        </p:grpSp>
        <p:grpSp>
          <p:nvGrpSpPr>
            <p:cNvPr id="6" name="Group 5">
              <a:extLst>
                <a:ext uri="{FF2B5EF4-FFF2-40B4-BE49-F238E27FC236}">
                  <a16:creationId xmlns:a16="http://schemas.microsoft.com/office/drawing/2014/main" id="{07B9D0E2-9D91-D58F-45F2-43DDE896A0B1}"/>
                </a:ext>
              </a:extLst>
            </p:cNvPr>
            <p:cNvGrpSpPr/>
            <p:nvPr/>
          </p:nvGrpSpPr>
          <p:grpSpPr>
            <a:xfrm>
              <a:off x="1388203" y="2356085"/>
              <a:ext cx="3840480" cy="2032820"/>
              <a:chOff x="1402753" y="219889"/>
              <a:chExt cx="3840480" cy="2032820"/>
            </a:xfrm>
          </p:grpSpPr>
          <p:grpSp>
            <p:nvGrpSpPr>
              <p:cNvPr id="18" name="Group 17">
                <a:extLst>
                  <a:ext uri="{FF2B5EF4-FFF2-40B4-BE49-F238E27FC236}">
                    <a16:creationId xmlns:a16="http://schemas.microsoft.com/office/drawing/2014/main" id="{6FA718ED-0255-604D-BD3A-0D1DE2219533}"/>
                  </a:ext>
                </a:extLst>
              </p:cNvPr>
              <p:cNvGrpSpPr/>
              <p:nvPr/>
            </p:nvGrpSpPr>
            <p:grpSpPr>
              <a:xfrm>
                <a:off x="1402753" y="219889"/>
                <a:ext cx="3840480" cy="2032820"/>
                <a:chOff x="2980944" y="868680"/>
                <a:chExt cx="6236208" cy="4142232"/>
              </a:xfrm>
            </p:grpSpPr>
            <p:pic>
              <p:nvPicPr>
                <p:cNvPr id="20" name="Picture 2" descr="62+ Thousand Computer Monitor Cartoon Royalty-Free Images, Stock Photos &amp;  Pictures | Shutterstock">
                  <a:extLst>
                    <a:ext uri="{FF2B5EF4-FFF2-40B4-BE49-F238E27FC236}">
                      <a16:creationId xmlns:a16="http://schemas.microsoft.com/office/drawing/2014/main" id="{75908837-171D-3819-6C9A-45589EACFC4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21FF1D78-FD75-D190-AA55-3B44D5B640BC}"/>
                    </a:ext>
                  </a:extLst>
                </p:cNvPr>
                <p:cNvSpPr/>
                <p:nvPr/>
              </p:nvSpPr>
              <p:spPr>
                <a:xfrm>
                  <a:off x="3192010" y="1098959"/>
                  <a:ext cx="5834543" cy="3280094"/>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 name="Picture 15" descr="A blue background with yellow stars&#10;&#10;Description automatically generated">
                <a:extLst>
                  <a:ext uri="{FF2B5EF4-FFF2-40B4-BE49-F238E27FC236}">
                    <a16:creationId xmlns:a16="http://schemas.microsoft.com/office/drawing/2014/main" id="{C4C26439-14D5-5E24-7820-5D379680CA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054" y="585904"/>
                <a:ext cx="915220" cy="1097280"/>
              </a:xfrm>
              <a:prstGeom prst="rect">
                <a:avLst/>
              </a:prstGeom>
            </p:spPr>
          </p:pic>
          <p:pic>
            <p:nvPicPr>
              <p:cNvPr id="17" name="Picture 16" descr="A green background with yellow stars&#10;&#10;Description automatically generated">
                <a:extLst>
                  <a:ext uri="{FF2B5EF4-FFF2-40B4-BE49-F238E27FC236}">
                    <a16:creationId xmlns:a16="http://schemas.microsoft.com/office/drawing/2014/main" id="{32A316DD-F4F4-A55F-C5A4-9D8E4A6148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8139" y="590447"/>
                <a:ext cx="911962" cy="1097280"/>
              </a:xfrm>
              <a:prstGeom prst="rect">
                <a:avLst/>
              </a:prstGeom>
            </p:spPr>
          </p:pic>
        </p:grpSp>
        <p:pic>
          <p:nvPicPr>
            <p:cNvPr id="7" name="Picture 6" descr="A blue background with yellow stars&#10;&#10;Description automatically generated">
              <a:extLst>
                <a:ext uri="{FF2B5EF4-FFF2-40B4-BE49-F238E27FC236}">
                  <a16:creationId xmlns:a16="http://schemas.microsoft.com/office/drawing/2014/main" id="{DA76B9EA-96A3-8CC3-8FA3-506BB7051FA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12504" y="579274"/>
              <a:ext cx="915220" cy="1097280"/>
            </a:xfrm>
            <a:prstGeom prst="rect">
              <a:avLst/>
            </a:prstGeom>
          </p:spPr>
        </p:pic>
        <p:pic>
          <p:nvPicPr>
            <p:cNvPr id="8" name="Picture 7" descr="A screen shot of a green screen with white stars&#10;&#10;Description automatically generated">
              <a:extLst>
                <a:ext uri="{FF2B5EF4-FFF2-40B4-BE49-F238E27FC236}">
                  <a16:creationId xmlns:a16="http://schemas.microsoft.com/office/drawing/2014/main" id="{C4A5B14D-EF7F-FBA2-4858-8E9A4AE8C01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96396" y="585904"/>
              <a:ext cx="911962" cy="1097280"/>
            </a:xfrm>
            <a:prstGeom prst="rect">
              <a:avLst/>
            </a:prstGeom>
          </p:spPr>
        </p:pic>
        <p:pic>
          <p:nvPicPr>
            <p:cNvPr id="9" name="Picture 8" descr="A green background with yellow stars&#10;&#10;Description automatically generated">
              <a:extLst>
                <a:ext uri="{FF2B5EF4-FFF2-40B4-BE49-F238E27FC236}">
                  <a16:creationId xmlns:a16="http://schemas.microsoft.com/office/drawing/2014/main" id="{FD5650E4-DEB0-FEFD-28F6-7E535437F7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3589" y="4858295"/>
              <a:ext cx="911962" cy="1097280"/>
            </a:xfrm>
            <a:prstGeom prst="rect">
              <a:avLst/>
            </a:prstGeom>
          </p:spPr>
        </p:pic>
        <p:pic>
          <p:nvPicPr>
            <p:cNvPr id="10" name="Picture 9" descr="A blue background with yellow stars&#10;&#10;Description automatically generated">
              <a:extLst>
                <a:ext uri="{FF2B5EF4-FFF2-40B4-BE49-F238E27FC236}">
                  <a16:creationId xmlns:a16="http://schemas.microsoft.com/office/drawing/2014/main" id="{2E5BCB42-3F0D-6189-D8B8-1483919DB4A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99195" y="4858295"/>
              <a:ext cx="915220" cy="1097280"/>
            </a:xfrm>
            <a:prstGeom prst="rect">
              <a:avLst/>
            </a:prstGeom>
          </p:spPr>
        </p:pic>
        <p:pic>
          <p:nvPicPr>
            <p:cNvPr id="11" name="Picture 10" descr="A green background with yellow stars&#10;&#10;Description automatically generated">
              <a:extLst>
                <a:ext uri="{FF2B5EF4-FFF2-40B4-BE49-F238E27FC236}">
                  <a16:creationId xmlns:a16="http://schemas.microsoft.com/office/drawing/2014/main" id="{5ABE5040-8D61-E61D-EF66-D27CD29624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3589" y="2726643"/>
              <a:ext cx="911962" cy="1097280"/>
            </a:xfrm>
            <a:prstGeom prst="rect">
              <a:avLst/>
            </a:prstGeom>
          </p:spPr>
        </p:pic>
        <p:pic>
          <p:nvPicPr>
            <p:cNvPr id="12" name="Picture 11" descr="A blue background with yellow stars&#10;&#10;Description automatically generated">
              <a:extLst>
                <a:ext uri="{FF2B5EF4-FFF2-40B4-BE49-F238E27FC236}">
                  <a16:creationId xmlns:a16="http://schemas.microsoft.com/office/drawing/2014/main" id="{A4E5522B-0BDF-D800-ADD4-5F1E6C0EDCF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99195" y="2726643"/>
              <a:ext cx="915220" cy="1097280"/>
            </a:xfrm>
            <a:prstGeom prst="rect">
              <a:avLst/>
            </a:prstGeom>
          </p:spPr>
        </p:pic>
      </p:grpSp>
      <p:grpSp>
        <p:nvGrpSpPr>
          <p:cNvPr id="92" name="Group 91">
            <a:extLst>
              <a:ext uri="{FF2B5EF4-FFF2-40B4-BE49-F238E27FC236}">
                <a16:creationId xmlns:a16="http://schemas.microsoft.com/office/drawing/2014/main" id="{DC911F32-D863-FED0-6F43-25B3BE4318FC}"/>
              </a:ext>
            </a:extLst>
          </p:cNvPr>
          <p:cNvGrpSpPr>
            <a:grpSpLocks noChangeAspect="1"/>
          </p:cNvGrpSpPr>
          <p:nvPr/>
        </p:nvGrpSpPr>
        <p:grpSpPr>
          <a:xfrm>
            <a:off x="9091960" y="2854210"/>
            <a:ext cx="2408514" cy="3979548"/>
            <a:chOff x="1388203" y="219889"/>
            <a:chExt cx="3840480" cy="6305211"/>
          </a:xfrm>
        </p:grpSpPr>
        <p:grpSp>
          <p:nvGrpSpPr>
            <p:cNvPr id="93" name="Group 92">
              <a:extLst>
                <a:ext uri="{FF2B5EF4-FFF2-40B4-BE49-F238E27FC236}">
                  <a16:creationId xmlns:a16="http://schemas.microsoft.com/office/drawing/2014/main" id="{8637C9FA-0138-5121-8150-3A396A656C66}"/>
                </a:ext>
              </a:extLst>
            </p:cNvPr>
            <p:cNvGrpSpPr/>
            <p:nvPr/>
          </p:nvGrpSpPr>
          <p:grpSpPr>
            <a:xfrm>
              <a:off x="1388203" y="219889"/>
              <a:ext cx="3840480" cy="6305211"/>
              <a:chOff x="1388203" y="219889"/>
              <a:chExt cx="3840480" cy="6305211"/>
            </a:xfrm>
          </p:grpSpPr>
          <p:grpSp>
            <p:nvGrpSpPr>
              <p:cNvPr id="100" name="Group 99">
                <a:extLst>
                  <a:ext uri="{FF2B5EF4-FFF2-40B4-BE49-F238E27FC236}">
                    <a16:creationId xmlns:a16="http://schemas.microsoft.com/office/drawing/2014/main" id="{8FFF071C-94E3-F8ED-6376-774930341669}"/>
                  </a:ext>
                </a:extLst>
              </p:cNvPr>
              <p:cNvGrpSpPr/>
              <p:nvPr/>
            </p:nvGrpSpPr>
            <p:grpSpPr>
              <a:xfrm>
                <a:off x="1388203" y="219889"/>
                <a:ext cx="3840480" cy="2032820"/>
                <a:chOff x="1402753" y="219889"/>
                <a:chExt cx="3840480" cy="2032820"/>
              </a:xfrm>
            </p:grpSpPr>
            <p:grpSp>
              <p:nvGrpSpPr>
                <p:cNvPr id="126" name="Group 125">
                  <a:extLst>
                    <a:ext uri="{FF2B5EF4-FFF2-40B4-BE49-F238E27FC236}">
                      <a16:creationId xmlns:a16="http://schemas.microsoft.com/office/drawing/2014/main" id="{A92349BA-2AA0-C174-6D79-6B0DB4DFD6D0}"/>
                    </a:ext>
                  </a:extLst>
                </p:cNvPr>
                <p:cNvGrpSpPr/>
                <p:nvPr/>
              </p:nvGrpSpPr>
              <p:grpSpPr>
                <a:xfrm>
                  <a:off x="1402753" y="219889"/>
                  <a:ext cx="3840480" cy="2032820"/>
                  <a:chOff x="2980944" y="868680"/>
                  <a:chExt cx="6236208" cy="4142232"/>
                </a:xfrm>
              </p:grpSpPr>
              <p:pic>
                <p:nvPicPr>
                  <p:cNvPr id="128" name="Picture 2" descr="62+ Thousand Computer Monitor Cartoon Royalty-Free Images, Stock Photos &amp;  Pictures | Shutterstock">
                    <a:extLst>
                      <a:ext uri="{FF2B5EF4-FFF2-40B4-BE49-F238E27FC236}">
                        <a16:creationId xmlns:a16="http://schemas.microsoft.com/office/drawing/2014/main" id="{12C7CBF1-4B49-5F38-2FB1-B86576C2E53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129" name="Rectangle 128">
                    <a:extLst>
                      <a:ext uri="{FF2B5EF4-FFF2-40B4-BE49-F238E27FC236}">
                        <a16:creationId xmlns:a16="http://schemas.microsoft.com/office/drawing/2014/main" id="{A4FD173C-3B3A-B309-C58F-79292214234C}"/>
                      </a:ext>
                    </a:extLst>
                  </p:cNvPr>
                  <p:cNvSpPr/>
                  <p:nvPr/>
                </p:nvSpPr>
                <p:spPr>
                  <a:xfrm>
                    <a:off x="3192010" y="1098959"/>
                    <a:ext cx="5834543" cy="3280094"/>
                  </a:xfrm>
                  <a:prstGeom prst="rect">
                    <a:avLst/>
                  </a:prstGeom>
                  <a:solidFill>
                    <a:srgbClr val="FFD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4" name="Picture 123" descr="A blue background with yellow stars&#10;&#10;Description automatically generated">
                  <a:extLst>
                    <a:ext uri="{FF2B5EF4-FFF2-40B4-BE49-F238E27FC236}">
                      <a16:creationId xmlns:a16="http://schemas.microsoft.com/office/drawing/2014/main" id="{14A118E2-0D96-BC5A-ECAC-055A70843F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054" y="585904"/>
                  <a:ext cx="915220" cy="1097280"/>
                </a:xfrm>
                <a:prstGeom prst="rect">
                  <a:avLst/>
                </a:prstGeom>
              </p:spPr>
            </p:pic>
            <p:pic>
              <p:nvPicPr>
                <p:cNvPr id="125" name="Picture 124" descr="A green background with yellow stars&#10;&#10;Description automatically generated">
                  <a:extLst>
                    <a:ext uri="{FF2B5EF4-FFF2-40B4-BE49-F238E27FC236}">
                      <a16:creationId xmlns:a16="http://schemas.microsoft.com/office/drawing/2014/main" id="{BE111BCE-01F2-9D94-B3C3-49B8338AD7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8139" y="590447"/>
                  <a:ext cx="911962" cy="1097280"/>
                </a:xfrm>
                <a:prstGeom prst="rect">
                  <a:avLst/>
                </a:prstGeom>
              </p:spPr>
            </p:pic>
          </p:grpSp>
          <p:grpSp>
            <p:nvGrpSpPr>
              <p:cNvPr id="101" name="Group 100">
                <a:extLst>
                  <a:ext uri="{FF2B5EF4-FFF2-40B4-BE49-F238E27FC236}">
                    <a16:creationId xmlns:a16="http://schemas.microsoft.com/office/drawing/2014/main" id="{E21994A7-2377-2192-C157-3E0DEF7FF071}"/>
                  </a:ext>
                </a:extLst>
              </p:cNvPr>
              <p:cNvGrpSpPr/>
              <p:nvPr/>
            </p:nvGrpSpPr>
            <p:grpSpPr>
              <a:xfrm>
                <a:off x="1388203" y="4492280"/>
                <a:ext cx="3840480" cy="2032820"/>
                <a:chOff x="1402753" y="219889"/>
                <a:chExt cx="3840480" cy="2032820"/>
              </a:xfrm>
            </p:grpSpPr>
            <p:grpSp>
              <p:nvGrpSpPr>
                <p:cNvPr id="119" name="Group 118">
                  <a:extLst>
                    <a:ext uri="{FF2B5EF4-FFF2-40B4-BE49-F238E27FC236}">
                      <a16:creationId xmlns:a16="http://schemas.microsoft.com/office/drawing/2014/main" id="{5F787089-719C-3A22-612C-5AA96905330B}"/>
                    </a:ext>
                  </a:extLst>
                </p:cNvPr>
                <p:cNvGrpSpPr/>
                <p:nvPr/>
              </p:nvGrpSpPr>
              <p:grpSpPr>
                <a:xfrm>
                  <a:off x="1402753" y="219889"/>
                  <a:ext cx="3840480" cy="2032820"/>
                  <a:chOff x="2980944" y="868680"/>
                  <a:chExt cx="6236208" cy="4142232"/>
                </a:xfrm>
              </p:grpSpPr>
              <p:pic>
                <p:nvPicPr>
                  <p:cNvPr id="121" name="Picture 2" descr="62+ Thousand Computer Monitor Cartoon Royalty-Free Images, Stock Photos &amp;  Pictures | Shutterstock">
                    <a:extLst>
                      <a:ext uri="{FF2B5EF4-FFF2-40B4-BE49-F238E27FC236}">
                        <a16:creationId xmlns:a16="http://schemas.microsoft.com/office/drawing/2014/main" id="{548B70B0-EE41-C2A1-C166-4E3BBC475AA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122" name="Rectangle 121">
                    <a:extLst>
                      <a:ext uri="{FF2B5EF4-FFF2-40B4-BE49-F238E27FC236}">
                        <a16:creationId xmlns:a16="http://schemas.microsoft.com/office/drawing/2014/main" id="{0A09DF16-FE4C-4277-ADCD-D976A1B95DDA}"/>
                      </a:ext>
                    </a:extLst>
                  </p:cNvPr>
                  <p:cNvSpPr/>
                  <p:nvPr/>
                </p:nvSpPr>
                <p:spPr>
                  <a:xfrm>
                    <a:off x="3192010" y="1098959"/>
                    <a:ext cx="5834543" cy="3280094"/>
                  </a:xfrm>
                  <a:prstGeom prst="rect">
                    <a:avLst/>
                  </a:prstGeom>
                  <a:solidFill>
                    <a:srgbClr val="FFD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7" name="Picture 116" descr="A blue background with yellow stars&#10;&#10;Description automatically generated">
                  <a:extLst>
                    <a:ext uri="{FF2B5EF4-FFF2-40B4-BE49-F238E27FC236}">
                      <a16:creationId xmlns:a16="http://schemas.microsoft.com/office/drawing/2014/main" id="{35A08AEA-9578-0BA9-5203-812855AABA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054" y="585904"/>
                  <a:ext cx="915220" cy="1097280"/>
                </a:xfrm>
                <a:prstGeom prst="rect">
                  <a:avLst/>
                </a:prstGeom>
              </p:spPr>
            </p:pic>
            <p:pic>
              <p:nvPicPr>
                <p:cNvPr id="118" name="Picture 117" descr="A green background with yellow stars&#10;&#10;Description automatically generated">
                  <a:extLst>
                    <a:ext uri="{FF2B5EF4-FFF2-40B4-BE49-F238E27FC236}">
                      <a16:creationId xmlns:a16="http://schemas.microsoft.com/office/drawing/2014/main" id="{B5300F35-76DF-B744-4C1B-D274214540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8139" y="590447"/>
                  <a:ext cx="911962" cy="1097280"/>
                </a:xfrm>
                <a:prstGeom prst="rect">
                  <a:avLst/>
                </a:prstGeom>
              </p:spPr>
            </p:pic>
          </p:grpSp>
          <p:grpSp>
            <p:nvGrpSpPr>
              <p:cNvPr id="102" name="Group 101">
                <a:extLst>
                  <a:ext uri="{FF2B5EF4-FFF2-40B4-BE49-F238E27FC236}">
                    <a16:creationId xmlns:a16="http://schemas.microsoft.com/office/drawing/2014/main" id="{C26877A9-3C9F-443B-9A6A-20BD769B815C}"/>
                  </a:ext>
                </a:extLst>
              </p:cNvPr>
              <p:cNvGrpSpPr/>
              <p:nvPr/>
            </p:nvGrpSpPr>
            <p:grpSpPr>
              <a:xfrm>
                <a:off x="1388203" y="2356085"/>
                <a:ext cx="3840480" cy="2032820"/>
                <a:chOff x="1402753" y="219889"/>
                <a:chExt cx="3840480" cy="2032820"/>
              </a:xfrm>
            </p:grpSpPr>
            <p:grpSp>
              <p:nvGrpSpPr>
                <p:cNvPr id="112" name="Group 111">
                  <a:extLst>
                    <a:ext uri="{FF2B5EF4-FFF2-40B4-BE49-F238E27FC236}">
                      <a16:creationId xmlns:a16="http://schemas.microsoft.com/office/drawing/2014/main" id="{E0B0F812-75CA-919E-C323-0064F59DF31A}"/>
                    </a:ext>
                  </a:extLst>
                </p:cNvPr>
                <p:cNvGrpSpPr/>
                <p:nvPr/>
              </p:nvGrpSpPr>
              <p:grpSpPr>
                <a:xfrm>
                  <a:off x="1402753" y="219889"/>
                  <a:ext cx="3840480" cy="2032820"/>
                  <a:chOff x="2980944" y="868680"/>
                  <a:chExt cx="6236208" cy="4142232"/>
                </a:xfrm>
              </p:grpSpPr>
              <p:pic>
                <p:nvPicPr>
                  <p:cNvPr id="114" name="Picture 2" descr="62+ Thousand Computer Monitor Cartoon Royalty-Free Images, Stock Photos &amp;  Pictures | Shutterstock">
                    <a:extLst>
                      <a:ext uri="{FF2B5EF4-FFF2-40B4-BE49-F238E27FC236}">
                        <a16:creationId xmlns:a16="http://schemas.microsoft.com/office/drawing/2014/main" id="{699F1724-6854-133A-1662-0C389C1FA92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115" name="Rectangle 114">
                    <a:extLst>
                      <a:ext uri="{FF2B5EF4-FFF2-40B4-BE49-F238E27FC236}">
                        <a16:creationId xmlns:a16="http://schemas.microsoft.com/office/drawing/2014/main" id="{E7371880-D402-DF43-210B-2FD15461F0E2}"/>
                      </a:ext>
                    </a:extLst>
                  </p:cNvPr>
                  <p:cNvSpPr/>
                  <p:nvPr/>
                </p:nvSpPr>
                <p:spPr>
                  <a:xfrm>
                    <a:off x="3192010" y="1098959"/>
                    <a:ext cx="5834543" cy="3280094"/>
                  </a:xfrm>
                  <a:prstGeom prst="rect">
                    <a:avLst/>
                  </a:prstGeom>
                  <a:solidFill>
                    <a:srgbClr val="FFD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0" name="Picture 109" descr="A blue background with yellow stars&#10;&#10;Description automatically generated">
                  <a:extLst>
                    <a:ext uri="{FF2B5EF4-FFF2-40B4-BE49-F238E27FC236}">
                      <a16:creationId xmlns:a16="http://schemas.microsoft.com/office/drawing/2014/main" id="{EA289B0B-3BB2-04EB-E8C6-CFEAD9CDEA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054" y="585904"/>
                  <a:ext cx="915220" cy="1097280"/>
                </a:xfrm>
                <a:prstGeom prst="rect">
                  <a:avLst/>
                </a:prstGeom>
              </p:spPr>
            </p:pic>
            <p:pic>
              <p:nvPicPr>
                <p:cNvPr id="111" name="Picture 110" descr="A green background with yellow stars&#10;&#10;Description automatically generated">
                  <a:extLst>
                    <a:ext uri="{FF2B5EF4-FFF2-40B4-BE49-F238E27FC236}">
                      <a16:creationId xmlns:a16="http://schemas.microsoft.com/office/drawing/2014/main" id="{E10DC2F1-6112-B638-DDD9-21BC16A1B7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8139" y="590447"/>
                  <a:ext cx="911962" cy="1097280"/>
                </a:xfrm>
                <a:prstGeom prst="rect">
                  <a:avLst/>
                </a:prstGeom>
              </p:spPr>
            </p:pic>
          </p:grpSp>
          <p:pic>
            <p:nvPicPr>
              <p:cNvPr id="103" name="Picture 102" descr="A blue background with yellow stars&#10;&#10;Description automatically generated">
                <a:extLst>
                  <a:ext uri="{FF2B5EF4-FFF2-40B4-BE49-F238E27FC236}">
                    <a16:creationId xmlns:a16="http://schemas.microsoft.com/office/drawing/2014/main" id="{0D00D380-7DF0-DAEE-696D-F753CD65B2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12504" y="579274"/>
                <a:ext cx="915220" cy="1097280"/>
              </a:xfrm>
              <a:prstGeom prst="rect">
                <a:avLst/>
              </a:prstGeom>
            </p:spPr>
          </p:pic>
          <p:pic>
            <p:nvPicPr>
              <p:cNvPr id="104" name="Picture 103" descr="A screen shot of a green screen with white stars&#10;&#10;Description automatically generated">
                <a:extLst>
                  <a:ext uri="{FF2B5EF4-FFF2-40B4-BE49-F238E27FC236}">
                    <a16:creationId xmlns:a16="http://schemas.microsoft.com/office/drawing/2014/main" id="{B0350426-327A-756F-D54A-7CE1A7D6ED4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96396" y="585904"/>
                <a:ext cx="911962" cy="1097280"/>
              </a:xfrm>
              <a:prstGeom prst="rect">
                <a:avLst/>
              </a:prstGeom>
            </p:spPr>
          </p:pic>
          <p:pic>
            <p:nvPicPr>
              <p:cNvPr id="105" name="Picture 104" descr="A green background with yellow stars&#10;&#10;Description automatically generated">
                <a:extLst>
                  <a:ext uri="{FF2B5EF4-FFF2-40B4-BE49-F238E27FC236}">
                    <a16:creationId xmlns:a16="http://schemas.microsoft.com/office/drawing/2014/main" id="{C16FCE69-B9B2-2786-CF91-E99AC30545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3589" y="4858295"/>
                <a:ext cx="911962" cy="1097280"/>
              </a:xfrm>
              <a:prstGeom prst="rect">
                <a:avLst/>
              </a:prstGeom>
            </p:spPr>
          </p:pic>
          <p:pic>
            <p:nvPicPr>
              <p:cNvPr id="106" name="Picture 105" descr="A blue background with yellow stars&#10;&#10;Description automatically generated">
                <a:extLst>
                  <a:ext uri="{FF2B5EF4-FFF2-40B4-BE49-F238E27FC236}">
                    <a16:creationId xmlns:a16="http://schemas.microsoft.com/office/drawing/2014/main" id="{B35BB303-F9C2-4648-43C0-A9BE98AFECE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99195" y="4858295"/>
                <a:ext cx="915220" cy="1097280"/>
              </a:xfrm>
              <a:prstGeom prst="rect">
                <a:avLst/>
              </a:prstGeom>
            </p:spPr>
          </p:pic>
          <p:pic>
            <p:nvPicPr>
              <p:cNvPr id="107" name="Picture 106" descr="A green background with yellow stars&#10;&#10;Description automatically generated">
                <a:extLst>
                  <a:ext uri="{FF2B5EF4-FFF2-40B4-BE49-F238E27FC236}">
                    <a16:creationId xmlns:a16="http://schemas.microsoft.com/office/drawing/2014/main" id="{E529F813-64ED-A69E-5874-751E160E30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3589" y="2726643"/>
                <a:ext cx="911962" cy="1097280"/>
              </a:xfrm>
              <a:prstGeom prst="rect">
                <a:avLst/>
              </a:prstGeom>
            </p:spPr>
          </p:pic>
          <p:pic>
            <p:nvPicPr>
              <p:cNvPr id="108" name="Picture 107" descr="A blue background with yellow stars&#10;&#10;Description automatically generated">
                <a:extLst>
                  <a:ext uri="{FF2B5EF4-FFF2-40B4-BE49-F238E27FC236}">
                    <a16:creationId xmlns:a16="http://schemas.microsoft.com/office/drawing/2014/main" id="{4EB5AC7B-DF95-C9B0-9323-BAF66F1DA10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99195" y="2726643"/>
                <a:ext cx="915220" cy="1097280"/>
              </a:xfrm>
              <a:prstGeom prst="rect">
                <a:avLst/>
              </a:prstGeom>
            </p:spPr>
          </p:pic>
        </p:grpSp>
        <p:pic>
          <p:nvPicPr>
            <p:cNvPr id="94" name="Picture 93" descr="A blue background with yellow stars&#10;&#10;Description automatically generated">
              <a:extLst>
                <a:ext uri="{FF2B5EF4-FFF2-40B4-BE49-F238E27FC236}">
                  <a16:creationId xmlns:a16="http://schemas.microsoft.com/office/drawing/2014/main" id="{4B62140F-83B9-3871-C2F4-3B4CA852E75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12504" y="2726643"/>
              <a:ext cx="915220" cy="1097280"/>
            </a:xfrm>
            <a:prstGeom prst="rect">
              <a:avLst/>
            </a:prstGeom>
          </p:spPr>
        </p:pic>
        <p:pic>
          <p:nvPicPr>
            <p:cNvPr id="95" name="Picture 94" descr="A green background with yellow stars&#10;&#10;Description automatically generated">
              <a:extLst>
                <a:ext uri="{FF2B5EF4-FFF2-40B4-BE49-F238E27FC236}">
                  <a16:creationId xmlns:a16="http://schemas.microsoft.com/office/drawing/2014/main" id="{AA42A77C-45C3-159A-E358-8F5154CD67C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03849" y="2726643"/>
              <a:ext cx="911962" cy="1097280"/>
            </a:xfrm>
            <a:prstGeom prst="rect">
              <a:avLst/>
            </a:prstGeom>
          </p:spPr>
        </p:pic>
        <p:pic>
          <p:nvPicPr>
            <p:cNvPr id="96" name="Picture 95" descr="A screen shot of a green screen with white stars&#10;&#10;Description automatically generated">
              <a:extLst>
                <a:ext uri="{FF2B5EF4-FFF2-40B4-BE49-F238E27FC236}">
                  <a16:creationId xmlns:a16="http://schemas.microsoft.com/office/drawing/2014/main" id="{F2D0AEB2-6A0C-14C5-62F5-CF339C84A39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06898" y="4865727"/>
              <a:ext cx="911962" cy="1097280"/>
            </a:xfrm>
            <a:prstGeom prst="rect">
              <a:avLst/>
            </a:prstGeom>
          </p:spPr>
        </p:pic>
        <p:pic>
          <p:nvPicPr>
            <p:cNvPr id="97" name="Picture 96" descr="A blue background with stars&#10;&#10;Description automatically generated">
              <a:extLst>
                <a:ext uri="{FF2B5EF4-FFF2-40B4-BE49-F238E27FC236}">
                  <a16:creationId xmlns:a16="http://schemas.microsoft.com/office/drawing/2014/main" id="{3DB90C77-6865-74C5-54F1-6996C56643C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12504" y="4865727"/>
              <a:ext cx="915220" cy="1097280"/>
            </a:xfrm>
            <a:prstGeom prst="rect">
              <a:avLst/>
            </a:prstGeom>
          </p:spPr>
        </p:pic>
        <p:pic>
          <p:nvPicPr>
            <p:cNvPr id="98" name="Picture 97" descr="A blue background with yellow stars&#10;&#10;Description automatically generated">
              <a:extLst>
                <a:ext uri="{FF2B5EF4-FFF2-40B4-BE49-F238E27FC236}">
                  <a16:creationId xmlns:a16="http://schemas.microsoft.com/office/drawing/2014/main" id="{D485C1FD-1000-2249-9973-0665FD3507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2504" y="574731"/>
              <a:ext cx="915220" cy="1097280"/>
            </a:xfrm>
            <a:prstGeom prst="rect">
              <a:avLst/>
            </a:prstGeom>
          </p:spPr>
        </p:pic>
        <p:pic>
          <p:nvPicPr>
            <p:cNvPr id="99" name="Picture 98" descr="A green background with yellow stars&#10;&#10;Description automatically generated">
              <a:extLst>
                <a:ext uri="{FF2B5EF4-FFF2-40B4-BE49-F238E27FC236}">
                  <a16:creationId xmlns:a16="http://schemas.microsoft.com/office/drawing/2014/main" id="{641C634B-35E3-A016-EDD7-7F432D2370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3589" y="579274"/>
              <a:ext cx="911962" cy="1097280"/>
            </a:xfrm>
            <a:prstGeom prst="rect">
              <a:avLst/>
            </a:prstGeom>
          </p:spPr>
        </p:pic>
      </p:grpSp>
      <p:sp>
        <p:nvSpPr>
          <p:cNvPr id="13" name="TextBox 12">
            <a:extLst>
              <a:ext uri="{FF2B5EF4-FFF2-40B4-BE49-F238E27FC236}">
                <a16:creationId xmlns:a16="http://schemas.microsoft.com/office/drawing/2014/main" id="{CF8F4CC9-5275-F5DA-3E79-304B08219C1C}"/>
              </a:ext>
            </a:extLst>
          </p:cNvPr>
          <p:cNvSpPr txBox="1"/>
          <p:nvPr/>
        </p:nvSpPr>
        <p:spPr>
          <a:xfrm>
            <a:off x="1" y="31819"/>
            <a:ext cx="12099072" cy="1429109"/>
          </a:xfrm>
          <a:prstGeom prst="rect">
            <a:avLst/>
          </a:prstGeom>
          <a:noFill/>
        </p:spPr>
        <p:txBody>
          <a:bodyPr wrap="square" rtlCol="0">
            <a:spAutoFit/>
          </a:bodyPr>
          <a:lstStyle/>
          <a:p>
            <a:pPr marL="0" marR="0" lvl="0" indent="0" algn="ctr" rtl="0">
              <a:lnSpc>
                <a:spcPct val="90000"/>
              </a:lnSpc>
              <a:spcBef>
                <a:spcPts val="1000"/>
              </a:spcBef>
              <a:spcAft>
                <a:spcPts val="0"/>
              </a:spcAft>
              <a:buClr>
                <a:schemeClr val="dk1"/>
              </a:buClr>
              <a:buSzPts val="2400"/>
              <a:buFont typeface="Arial"/>
              <a:buNone/>
            </a:pPr>
            <a:r>
              <a:rPr lang="en-US" sz="2600" dirty="0">
                <a:solidFill>
                  <a:schemeClr val="dk1"/>
                </a:solidFill>
                <a:latin typeface="Calibri"/>
                <a:ea typeface="Calibri"/>
                <a:cs typeface="Calibri"/>
                <a:sym typeface="Calibri"/>
              </a:rPr>
              <a:t>Pay attention to the color of the screen to see if the GAME has changed.</a:t>
            </a:r>
          </a:p>
          <a:p>
            <a:pPr marL="0" marR="0" lvl="0" indent="0" algn="ctr" rtl="0">
              <a:lnSpc>
                <a:spcPct val="90000"/>
              </a:lnSpc>
              <a:spcBef>
                <a:spcPts val="1000"/>
              </a:spcBef>
              <a:spcAft>
                <a:spcPts val="0"/>
              </a:spcAft>
              <a:buClr>
                <a:schemeClr val="dk1"/>
              </a:buClr>
              <a:buSzPts val="2400"/>
              <a:buFont typeface="Arial"/>
              <a:buNone/>
            </a:pPr>
            <a:endParaRPr lang="en-US" sz="2600" dirty="0">
              <a:solidFill>
                <a:schemeClr val="dk1"/>
              </a:solidFill>
              <a:latin typeface="Calibri"/>
              <a:ea typeface="Calibri"/>
              <a:cs typeface="Calibri"/>
              <a:sym typeface="Calibri"/>
            </a:endParaRPr>
          </a:p>
          <a:p>
            <a:pPr marL="0" marR="0" lvl="0" indent="0" algn="ctr" rtl="0">
              <a:lnSpc>
                <a:spcPct val="90000"/>
              </a:lnSpc>
              <a:spcBef>
                <a:spcPts val="1000"/>
              </a:spcBef>
              <a:spcAft>
                <a:spcPts val="0"/>
              </a:spcAft>
              <a:buClr>
                <a:schemeClr val="dk1"/>
              </a:buClr>
              <a:buSzPts val="2400"/>
              <a:buFont typeface="Arial"/>
              <a:buNone/>
            </a:pPr>
            <a:r>
              <a:rPr lang="en-US" sz="2600" dirty="0">
                <a:solidFill>
                  <a:schemeClr val="dk1"/>
                </a:solidFill>
                <a:latin typeface="Calibri"/>
                <a:ea typeface="Calibri"/>
                <a:cs typeface="Calibri"/>
                <a:sym typeface="Calibri"/>
              </a:rPr>
              <a:t>The color will </a:t>
            </a:r>
            <a:r>
              <a:rPr lang="en-US" sz="2600" dirty="0">
                <a:solidFill>
                  <a:srgbClr val="FF0000"/>
                </a:solidFill>
                <a:latin typeface="Calibri"/>
                <a:ea typeface="Calibri"/>
                <a:cs typeface="Calibri"/>
                <a:sym typeface="Calibri"/>
              </a:rPr>
              <a:t>NOT</a:t>
            </a:r>
            <a:r>
              <a:rPr lang="en-US" sz="2600" dirty="0">
                <a:solidFill>
                  <a:schemeClr val="dk1"/>
                </a:solidFill>
                <a:latin typeface="Calibri"/>
                <a:ea typeface="Calibri"/>
                <a:cs typeface="Calibri"/>
                <a:sym typeface="Calibri"/>
              </a:rPr>
              <a:t> tell you which game it is. We change the game colors all the time. </a:t>
            </a:r>
          </a:p>
        </p:txBody>
      </p:sp>
      <p:sp>
        <p:nvSpPr>
          <p:cNvPr id="26" name="Rectangle 25">
            <a:extLst>
              <a:ext uri="{FF2B5EF4-FFF2-40B4-BE49-F238E27FC236}">
                <a16:creationId xmlns:a16="http://schemas.microsoft.com/office/drawing/2014/main" id="{54B7A5B1-B6FA-6A18-E750-840E144F44B0}"/>
              </a:ext>
            </a:extLst>
          </p:cNvPr>
          <p:cNvSpPr/>
          <p:nvPr/>
        </p:nvSpPr>
        <p:spPr>
          <a:xfrm>
            <a:off x="579557" y="1637753"/>
            <a:ext cx="2632452" cy="1015663"/>
          </a:xfrm>
          <a:prstGeom prst="rect">
            <a:avLst/>
          </a:prstGeom>
          <a:solidFill>
            <a:schemeClr val="accent4">
              <a:lumMod val="20000"/>
              <a:lumOff val="80000"/>
            </a:schemeClr>
          </a:solidFill>
        </p:spPr>
        <p:txBody>
          <a:bodyPr wrap="none" lIns="91440" tIns="45720" rIns="91440" bIns="45720">
            <a:spAutoFit/>
          </a:bodyPr>
          <a:lstStyle/>
          <a:p>
            <a:pPr algn="ctr"/>
            <a:r>
              <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G</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ame</a:t>
            </a:r>
            <a:r>
              <a:rPr lang="zh-CN" alt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a:t>
            </a:r>
            <a:endPar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28" name="Rectangle 27">
            <a:extLst>
              <a:ext uri="{FF2B5EF4-FFF2-40B4-BE49-F238E27FC236}">
                <a16:creationId xmlns:a16="http://schemas.microsoft.com/office/drawing/2014/main" id="{E3D18DFA-825E-D537-D43F-6B95550967D4}"/>
              </a:ext>
            </a:extLst>
          </p:cNvPr>
          <p:cNvSpPr/>
          <p:nvPr/>
        </p:nvSpPr>
        <p:spPr>
          <a:xfrm>
            <a:off x="4733311" y="1637752"/>
            <a:ext cx="2632452" cy="1015663"/>
          </a:xfrm>
          <a:prstGeom prst="rect">
            <a:avLst/>
          </a:prstGeom>
          <a:solidFill>
            <a:schemeClr val="accent1">
              <a:lumMod val="20000"/>
              <a:lumOff val="80000"/>
            </a:schemeClr>
          </a:solidFill>
        </p:spPr>
        <p:txBody>
          <a:bodyPr wrap="none" lIns="91440" tIns="45720" rIns="91440" bIns="45720">
            <a:spAutoFit/>
          </a:bodyPr>
          <a:lstStyle/>
          <a:p>
            <a:pPr algn="ctr"/>
            <a:r>
              <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G</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ame</a:t>
            </a:r>
            <a:r>
              <a:rPr lang="zh-CN" alt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2</a:t>
            </a:r>
            <a:endPar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31" name="Rectangle 30">
            <a:extLst>
              <a:ext uri="{FF2B5EF4-FFF2-40B4-BE49-F238E27FC236}">
                <a16:creationId xmlns:a16="http://schemas.microsoft.com/office/drawing/2014/main" id="{740DC3B3-5720-5A25-2113-D7CD1F15560D}"/>
              </a:ext>
            </a:extLst>
          </p:cNvPr>
          <p:cNvSpPr/>
          <p:nvPr/>
        </p:nvSpPr>
        <p:spPr>
          <a:xfrm>
            <a:off x="8979993" y="1637752"/>
            <a:ext cx="2632452" cy="1015663"/>
          </a:xfrm>
          <a:prstGeom prst="rect">
            <a:avLst/>
          </a:prstGeom>
          <a:solidFill>
            <a:srgbClr val="FFDBF7"/>
          </a:solidFill>
        </p:spPr>
        <p:txBody>
          <a:bodyPr wrap="none" lIns="91440" tIns="45720" rIns="91440" bIns="45720">
            <a:spAutoFit/>
          </a:bodyPr>
          <a:lstStyle/>
          <a:p>
            <a:pPr algn="ctr"/>
            <a:r>
              <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G</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ame</a:t>
            </a:r>
            <a:r>
              <a:rPr lang="zh-CN" alt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3</a:t>
            </a:r>
            <a:endPar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35" name="Oval 34">
            <a:extLst>
              <a:ext uri="{FF2B5EF4-FFF2-40B4-BE49-F238E27FC236}">
                <a16:creationId xmlns:a16="http://schemas.microsoft.com/office/drawing/2014/main" id="{1135AED5-F052-02D7-DCE5-FC33B68B3CA1}"/>
              </a:ext>
            </a:extLst>
          </p:cNvPr>
          <p:cNvSpPr/>
          <p:nvPr/>
        </p:nvSpPr>
        <p:spPr>
          <a:xfrm>
            <a:off x="9318151" y="2907171"/>
            <a:ext cx="887942" cy="1015980"/>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119A3945-28D1-B847-EDF9-587B8B021731}"/>
              </a:ext>
            </a:extLst>
          </p:cNvPr>
          <p:cNvSpPr/>
          <p:nvPr/>
        </p:nvSpPr>
        <p:spPr>
          <a:xfrm>
            <a:off x="9320023" y="5620035"/>
            <a:ext cx="887942" cy="1015980"/>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EF294475-24A4-235C-9D0A-EC0F6CD34607}"/>
              </a:ext>
            </a:extLst>
          </p:cNvPr>
          <p:cNvSpPr/>
          <p:nvPr/>
        </p:nvSpPr>
        <p:spPr>
          <a:xfrm>
            <a:off x="10440070" y="4250508"/>
            <a:ext cx="887942" cy="1015980"/>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504C1AD3-2423-6A44-03CB-A878DE8B8DC3}"/>
              </a:ext>
            </a:extLst>
          </p:cNvPr>
          <p:cNvSpPr/>
          <p:nvPr/>
        </p:nvSpPr>
        <p:spPr>
          <a:xfrm>
            <a:off x="5116098" y="2918755"/>
            <a:ext cx="887942" cy="1015980"/>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CB99F508-0044-9470-DA57-08B584672EFF}"/>
              </a:ext>
            </a:extLst>
          </p:cNvPr>
          <p:cNvSpPr/>
          <p:nvPr/>
        </p:nvSpPr>
        <p:spPr>
          <a:xfrm>
            <a:off x="6233092" y="5609317"/>
            <a:ext cx="887942" cy="1015980"/>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5BDF448C-8DBE-BE99-B652-5AF7082CCC62}"/>
              </a:ext>
            </a:extLst>
          </p:cNvPr>
          <p:cNvSpPr/>
          <p:nvPr/>
        </p:nvSpPr>
        <p:spPr>
          <a:xfrm>
            <a:off x="6238017" y="4262092"/>
            <a:ext cx="887942" cy="1015980"/>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E2D805B2-3B70-C977-120A-42ADFFF9BC6E}"/>
              </a:ext>
            </a:extLst>
          </p:cNvPr>
          <p:cNvSpPr/>
          <p:nvPr/>
        </p:nvSpPr>
        <p:spPr>
          <a:xfrm>
            <a:off x="930390" y="2929906"/>
            <a:ext cx="887942" cy="1015980"/>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88A8A5EC-A696-E58C-6C12-1FE50DCE2D7B}"/>
              </a:ext>
            </a:extLst>
          </p:cNvPr>
          <p:cNvSpPr/>
          <p:nvPr/>
        </p:nvSpPr>
        <p:spPr>
          <a:xfrm>
            <a:off x="932262" y="5642770"/>
            <a:ext cx="887942" cy="1015980"/>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0C9ADA85-153D-1057-01F7-1F490C28EBFC}"/>
              </a:ext>
            </a:extLst>
          </p:cNvPr>
          <p:cNvSpPr/>
          <p:nvPr/>
        </p:nvSpPr>
        <p:spPr>
          <a:xfrm>
            <a:off x="926034" y="4273243"/>
            <a:ext cx="887942" cy="1015980"/>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9822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C0572-DA38-49FE-A4BE-5E301AC22CC7}"/>
              </a:ext>
            </a:extLst>
          </p:cNvPr>
          <p:cNvSpPr>
            <a:spLocks noGrp="1"/>
          </p:cNvSpPr>
          <p:nvPr>
            <p:ph idx="1"/>
          </p:nvPr>
        </p:nvSpPr>
        <p:spPr/>
        <p:txBody>
          <a:bodyPr/>
          <a:lstStyle/>
          <a:p>
            <a:pPr marL="0" indent="0" algn="ctr">
              <a:buNone/>
            </a:pPr>
            <a:r>
              <a:rPr lang="en-US" altLang="zh-CN" dirty="0"/>
              <a:t>Each</a:t>
            </a:r>
            <a:r>
              <a:rPr lang="zh-CN" altLang="en-US" dirty="0"/>
              <a:t> </a:t>
            </a:r>
            <a:r>
              <a:rPr lang="en-US" altLang="zh-CN" dirty="0"/>
              <a:t>time,</a:t>
            </a:r>
            <a:r>
              <a:rPr lang="zh-CN" altLang="en-US" dirty="0"/>
              <a:t> </a:t>
            </a:r>
            <a:r>
              <a:rPr lang="en-US" altLang="zh-CN" dirty="0"/>
              <a:t>you</a:t>
            </a:r>
            <a:r>
              <a:rPr lang="zh-CN" altLang="en-US" dirty="0"/>
              <a:t> </a:t>
            </a:r>
            <a:r>
              <a:rPr lang="en-US" altLang="zh-CN" dirty="0"/>
              <a:t>can</a:t>
            </a:r>
            <a:r>
              <a:rPr lang="zh-CN" altLang="en-US" dirty="0"/>
              <a:t> </a:t>
            </a:r>
            <a:r>
              <a:rPr lang="en-US" altLang="zh-CN" dirty="0"/>
              <a:t>only</a:t>
            </a:r>
            <a:r>
              <a:rPr lang="zh-CN" altLang="en-US" dirty="0"/>
              <a:t> </a:t>
            </a:r>
            <a:r>
              <a:rPr lang="en-US" altLang="zh-CN" dirty="0"/>
              <a:t>pick</a:t>
            </a:r>
            <a:r>
              <a:rPr lang="zh-CN" altLang="en-US" dirty="0"/>
              <a:t> </a:t>
            </a:r>
            <a:r>
              <a:rPr lang="en-US" altLang="zh-CN" b="1" dirty="0"/>
              <a:t>one</a:t>
            </a:r>
            <a:r>
              <a:rPr lang="zh-CN" altLang="en-US" dirty="0"/>
              <a:t> </a:t>
            </a:r>
            <a:r>
              <a:rPr lang="en-US" altLang="zh-CN" dirty="0"/>
              <a:t>of</a:t>
            </a:r>
            <a:r>
              <a:rPr lang="zh-CN" altLang="en-US" dirty="0"/>
              <a:t> </a:t>
            </a:r>
            <a:r>
              <a:rPr lang="en-US" altLang="zh-CN" dirty="0"/>
              <a:t>these</a:t>
            </a:r>
            <a:r>
              <a:rPr lang="zh-CN" altLang="en-US" dirty="0"/>
              <a:t> </a:t>
            </a:r>
            <a:r>
              <a:rPr lang="en-US" altLang="zh-CN" dirty="0"/>
              <a:t>two</a:t>
            </a:r>
            <a:r>
              <a:rPr lang="zh-CN" altLang="en-US" dirty="0"/>
              <a:t> </a:t>
            </a:r>
            <a:r>
              <a:rPr lang="en-US" altLang="zh-CN" dirty="0"/>
              <a:t>cards</a:t>
            </a:r>
            <a:r>
              <a:rPr lang="zh-CN" altLang="en-US" dirty="0"/>
              <a:t> </a:t>
            </a:r>
            <a:r>
              <a:rPr lang="en-US" altLang="zh-CN" dirty="0"/>
              <a:t>to</a:t>
            </a:r>
            <a:r>
              <a:rPr lang="zh-CN" altLang="en-US" dirty="0"/>
              <a:t> </a:t>
            </a:r>
            <a:r>
              <a:rPr lang="en-US" altLang="zh-CN" dirty="0"/>
              <a:t>get</a:t>
            </a:r>
            <a:r>
              <a:rPr lang="zh-CN" altLang="en-US" dirty="0"/>
              <a:t> </a:t>
            </a:r>
            <a:r>
              <a:rPr lang="en-US" altLang="zh-CN" dirty="0"/>
              <a:t>the</a:t>
            </a:r>
            <a:r>
              <a:rPr lang="zh-CN" altLang="en-US" dirty="0"/>
              <a:t> </a:t>
            </a:r>
            <a:r>
              <a:rPr lang="en-US" altLang="zh-CN" dirty="0"/>
              <a:t>stars.</a:t>
            </a:r>
            <a:endParaRPr lang="en-US" dirty="0">
              <a:solidFill>
                <a:schemeClr val="accent6"/>
              </a:solidFill>
            </a:endParaRPr>
          </a:p>
        </p:txBody>
      </p:sp>
      <p:sp>
        <p:nvSpPr>
          <p:cNvPr id="6" name="Rectangle 5">
            <a:extLst>
              <a:ext uri="{FF2B5EF4-FFF2-40B4-BE49-F238E27FC236}">
                <a16:creationId xmlns:a16="http://schemas.microsoft.com/office/drawing/2014/main" id="{0EF9AFB9-60A4-468A-8226-F8AABCF3296D}"/>
              </a:ext>
            </a:extLst>
          </p:cNvPr>
          <p:cNvSpPr>
            <a:spLocks noChangeAspect="1"/>
          </p:cNvSpPr>
          <p:nvPr/>
        </p:nvSpPr>
        <p:spPr>
          <a:xfrm>
            <a:off x="1707885" y="3507918"/>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DD8CD1F-B070-449F-9756-5FF01C104667}"/>
              </a:ext>
            </a:extLst>
          </p:cNvPr>
          <p:cNvSpPr>
            <a:spLocks noChangeAspect="1"/>
          </p:cNvSpPr>
          <p:nvPr/>
        </p:nvSpPr>
        <p:spPr>
          <a:xfrm>
            <a:off x="7942655" y="3507918"/>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grpSp>
        <p:nvGrpSpPr>
          <p:cNvPr id="45" name="Group 44">
            <a:extLst>
              <a:ext uri="{FF2B5EF4-FFF2-40B4-BE49-F238E27FC236}">
                <a16:creationId xmlns:a16="http://schemas.microsoft.com/office/drawing/2014/main" id="{143611F0-1ECA-6BAA-98E9-918164BA3B15}"/>
              </a:ext>
            </a:extLst>
          </p:cNvPr>
          <p:cNvGrpSpPr/>
          <p:nvPr/>
        </p:nvGrpSpPr>
        <p:grpSpPr>
          <a:xfrm>
            <a:off x="1819465" y="4139147"/>
            <a:ext cx="2131906" cy="1362749"/>
            <a:chOff x="1819465" y="4139147"/>
            <a:chExt cx="2131906" cy="1362749"/>
          </a:xfrm>
        </p:grpSpPr>
        <p:sp>
          <p:nvSpPr>
            <p:cNvPr id="2" name="5-Point Star 1">
              <a:extLst>
                <a:ext uri="{FF2B5EF4-FFF2-40B4-BE49-F238E27FC236}">
                  <a16:creationId xmlns:a16="http://schemas.microsoft.com/office/drawing/2014/main" id="{7204DAA2-1E81-C0C1-0814-49A3786D00E7}"/>
                </a:ext>
              </a:extLst>
            </p:cNvPr>
            <p:cNvSpPr>
              <a:spLocks noChangeAspect="1"/>
            </p:cNvSpPr>
            <p:nvPr/>
          </p:nvSpPr>
          <p:spPr>
            <a:xfrm>
              <a:off x="1819465" y="413914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a:extLst>
                <a:ext uri="{FF2B5EF4-FFF2-40B4-BE49-F238E27FC236}">
                  <a16:creationId xmlns:a16="http://schemas.microsoft.com/office/drawing/2014/main" id="{2FC8265C-3A5A-FC3B-8826-EC550EB716EF}"/>
                </a:ext>
              </a:extLst>
            </p:cNvPr>
            <p:cNvSpPr>
              <a:spLocks noChangeAspect="1"/>
            </p:cNvSpPr>
            <p:nvPr/>
          </p:nvSpPr>
          <p:spPr>
            <a:xfrm>
              <a:off x="2255655" y="413914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a:extLst>
                <a:ext uri="{FF2B5EF4-FFF2-40B4-BE49-F238E27FC236}">
                  <a16:creationId xmlns:a16="http://schemas.microsoft.com/office/drawing/2014/main" id="{8FC4CDBC-3A06-1BDC-5D1E-4C37E6441D14}"/>
                </a:ext>
              </a:extLst>
            </p:cNvPr>
            <p:cNvSpPr>
              <a:spLocks noChangeAspect="1"/>
            </p:cNvSpPr>
            <p:nvPr/>
          </p:nvSpPr>
          <p:spPr>
            <a:xfrm>
              <a:off x="2691845" y="413914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93FE4E5A-2C61-D56F-5AA8-DCE88560C4C8}"/>
                </a:ext>
              </a:extLst>
            </p:cNvPr>
            <p:cNvSpPr>
              <a:spLocks noChangeAspect="1"/>
            </p:cNvSpPr>
            <p:nvPr/>
          </p:nvSpPr>
          <p:spPr>
            <a:xfrm>
              <a:off x="3128035" y="413914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a:extLst>
                <a:ext uri="{FF2B5EF4-FFF2-40B4-BE49-F238E27FC236}">
                  <a16:creationId xmlns:a16="http://schemas.microsoft.com/office/drawing/2014/main" id="{6F0EDE7A-445B-DD4C-5E65-81A1A9296FAA}"/>
                </a:ext>
              </a:extLst>
            </p:cNvPr>
            <p:cNvSpPr>
              <a:spLocks noChangeAspect="1"/>
            </p:cNvSpPr>
            <p:nvPr/>
          </p:nvSpPr>
          <p:spPr>
            <a:xfrm>
              <a:off x="3564226" y="413914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F4FC5B8E-3338-DFEE-2DD1-944A9A6173D1}"/>
                </a:ext>
              </a:extLst>
            </p:cNvPr>
            <p:cNvSpPr>
              <a:spLocks noChangeAspect="1"/>
            </p:cNvSpPr>
            <p:nvPr/>
          </p:nvSpPr>
          <p:spPr>
            <a:xfrm>
              <a:off x="1819465" y="5136136"/>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F2E86793-7727-D013-3DEE-686B05ECD678}"/>
                </a:ext>
              </a:extLst>
            </p:cNvPr>
            <p:cNvSpPr>
              <a:spLocks noChangeAspect="1"/>
            </p:cNvSpPr>
            <p:nvPr/>
          </p:nvSpPr>
          <p:spPr>
            <a:xfrm>
              <a:off x="2255655" y="5136136"/>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a:extLst>
                <a:ext uri="{FF2B5EF4-FFF2-40B4-BE49-F238E27FC236}">
                  <a16:creationId xmlns:a16="http://schemas.microsoft.com/office/drawing/2014/main" id="{8FCF8394-E2CF-DF73-273B-E953B2AD1D0D}"/>
                </a:ext>
              </a:extLst>
            </p:cNvPr>
            <p:cNvSpPr>
              <a:spLocks noChangeAspect="1"/>
            </p:cNvSpPr>
            <p:nvPr/>
          </p:nvSpPr>
          <p:spPr>
            <a:xfrm>
              <a:off x="2691845" y="5136136"/>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a:extLst>
                <a:ext uri="{FF2B5EF4-FFF2-40B4-BE49-F238E27FC236}">
                  <a16:creationId xmlns:a16="http://schemas.microsoft.com/office/drawing/2014/main" id="{82AD77F6-6C70-CBED-C896-309F07B380E6}"/>
                </a:ext>
              </a:extLst>
            </p:cNvPr>
            <p:cNvSpPr>
              <a:spLocks noChangeAspect="1"/>
            </p:cNvSpPr>
            <p:nvPr/>
          </p:nvSpPr>
          <p:spPr>
            <a:xfrm>
              <a:off x="3128035" y="5136136"/>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a:extLst>
                <a:ext uri="{FF2B5EF4-FFF2-40B4-BE49-F238E27FC236}">
                  <a16:creationId xmlns:a16="http://schemas.microsoft.com/office/drawing/2014/main" id="{A3970DCB-B56E-521E-4F74-4E138A3625C1}"/>
                </a:ext>
              </a:extLst>
            </p:cNvPr>
            <p:cNvSpPr>
              <a:spLocks noChangeAspect="1"/>
            </p:cNvSpPr>
            <p:nvPr/>
          </p:nvSpPr>
          <p:spPr>
            <a:xfrm>
              <a:off x="3564226" y="5136136"/>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5-Point Star 18">
              <a:extLst>
                <a:ext uri="{FF2B5EF4-FFF2-40B4-BE49-F238E27FC236}">
                  <a16:creationId xmlns:a16="http://schemas.microsoft.com/office/drawing/2014/main" id="{0D70E18F-00C9-4BBA-1336-5618821C19D9}"/>
                </a:ext>
              </a:extLst>
            </p:cNvPr>
            <p:cNvSpPr>
              <a:spLocks noChangeAspect="1"/>
            </p:cNvSpPr>
            <p:nvPr/>
          </p:nvSpPr>
          <p:spPr>
            <a:xfrm>
              <a:off x="1819465" y="462682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5-Point Star 19">
              <a:extLst>
                <a:ext uri="{FF2B5EF4-FFF2-40B4-BE49-F238E27FC236}">
                  <a16:creationId xmlns:a16="http://schemas.microsoft.com/office/drawing/2014/main" id="{30AC75DC-E4F1-89E4-3812-3C9523207424}"/>
                </a:ext>
              </a:extLst>
            </p:cNvPr>
            <p:cNvSpPr>
              <a:spLocks noChangeAspect="1"/>
            </p:cNvSpPr>
            <p:nvPr/>
          </p:nvSpPr>
          <p:spPr>
            <a:xfrm>
              <a:off x="2255655" y="462682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5-Point Star 20">
              <a:extLst>
                <a:ext uri="{FF2B5EF4-FFF2-40B4-BE49-F238E27FC236}">
                  <a16:creationId xmlns:a16="http://schemas.microsoft.com/office/drawing/2014/main" id="{F952EDA9-5AAF-0ECE-94B4-0D2D66340C82}"/>
                </a:ext>
              </a:extLst>
            </p:cNvPr>
            <p:cNvSpPr>
              <a:spLocks noChangeAspect="1"/>
            </p:cNvSpPr>
            <p:nvPr/>
          </p:nvSpPr>
          <p:spPr>
            <a:xfrm>
              <a:off x="2691845" y="462682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5-Point Star 21">
              <a:extLst>
                <a:ext uri="{FF2B5EF4-FFF2-40B4-BE49-F238E27FC236}">
                  <a16:creationId xmlns:a16="http://schemas.microsoft.com/office/drawing/2014/main" id="{4B878AC2-3879-C5DB-D2E4-86E1DB6D2EAE}"/>
                </a:ext>
              </a:extLst>
            </p:cNvPr>
            <p:cNvSpPr>
              <a:spLocks noChangeAspect="1"/>
            </p:cNvSpPr>
            <p:nvPr/>
          </p:nvSpPr>
          <p:spPr>
            <a:xfrm>
              <a:off x="3128035" y="462682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5-Point Star 22">
              <a:extLst>
                <a:ext uri="{FF2B5EF4-FFF2-40B4-BE49-F238E27FC236}">
                  <a16:creationId xmlns:a16="http://schemas.microsoft.com/office/drawing/2014/main" id="{C303C200-B612-1837-59FF-793153FCC891}"/>
                </a:ext>
              </a:extLst>
            </p:cNvPr>
            <p:cNvSpPr>
              <a:spLocks noChangeAspect="1"/>
            </p:cNvSpPr>
            <p:nvPr/>
          </p:nvSpPr>
          <p:spPr>
            <a:xfrm>
              <a:off x="3564226" y="462682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3B49F6CB-9E8B-CCBE-D52C-10D903D64045}"/>
              </a:ext>
            </a:extLst>
          </p:cNvPr>
          <p:cNvGrpSpPr/>
          <p:nvPr/>
        </p:nvGrpSpPr>
        <p:grpSpPr>
          <a:xfrm>
            <a:off x="8054233" y="4139147"/>
            <a:ext cx="2131906" cy="1362749"/>
            <a:chOff x="1971865" y="4291547"/>
            <a:chExt cx="2131906" cy="1362749"/>
          </a:xfrm>
          <a:solidFill>
            <a:schemeClr val="accent6"/>
          </a:solidFill>
        </p:grpSpPr>
        <p:sp>
          <p:nvSpPr>
            <p:cNvPr id="29" name="5-Point Star 28">
              <a:extLst>
                <a:ext uri="{FF2B5EF4-FFF2-40B4-BE49-F238E27FC236}">
                  <a16:creationId xmlns:a16="http://schemas.microsoft.com/office/drawing/2014/main" id="{860538AC-0D3A-55B0-E047-32E5F7FCE6DA}"/>
                </a:ext>
              </a:extLst>
            </p:cNvPr>
            <p:cNvSpPr>
              <a:spLocks noChangeAspect="1"/>
            </p:cNvSpPr>
            <p:nvPr/>
          </p:nvSpPr>
          <p:spPr>
            <a:xfrm>
              <a:off x="1971865" y="429154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29">
              <a:extLst>
                <a:ext uri="{FF2B5EF4-FFF2-40B4-BE49-F238E27FC236}">
                  <a16:creationId xmlns:a16="http://schemas.microsoft.com/office/drawing/2014/main" id="{C68DABC8-AC94-E49E-2700-7502706DE3C4}"/>
                </a:ext>
              </a:extLst>
            </p:cNvPr>
            <p:cNvSpPr>
              <a:spLocks noChangeAspect="1"/>
            </p:cNvSpPr>
            <p:nvPr/>
          </p:nvSpPr>
          <p:spPr>
            <a:xfrm>
              <a:off x="2408055" y="429154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30">
              <a:extLst>
                <a:ext uri="{FF2B5EF4-FFF2-40B4-BE49-F238E27FC236}">
                  <a16:creationId xmlns:a16="http://schemas.microsoft.com/office/drawing/2014/main" id="{72B5CEB0-8639-3D0B-8ECC-04ACE3A3E3DA}"/>
                </a:ext>
              </a:extLst>
            </p:cNvPr>
            <p:cNvSpPr>
              <a:spLocks noChangeAspect="1"/>
            </p:cNvSpPr>
            <p:nvPr/>
          </p:nvSpPr>
          <p:spPr>
            <a:xfrm>
              <a:off x="2844245" y="429154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31">
              <a:extLst>
                <a:ext uri="{FF2B5EF4-FFF2-40B4-BE49-F238E27FC236}">
                  <a16:creationId xmlns:a16="http://schemas.microsoft.com/office/drawing/2014/main" id="{C4C09CBD-86A4-369A-CFED-69557CD12B93}"/>
                </a:ext>
              </a:extLst>
            </p:cNvPr>
            <p:cNvSpPr>
              <a:spLocks noChangeAspect="1"/>
            </p:cNvSpPr>
            <p:nvPr/>
          </p:nvSpPr>
          <p:spPr>
            <a:xfrm>
              <a:off x="3280435" y="429154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32">
              <a:extLst>
                <a:ext uri="{FF2B5EF4-FFF2-40B4-BE49-F238E27FC236}">
                  <a16:creationId xmlns:a16="http://schemas.microsoft.com/office/drawing/2014/main" id="{1C94F62D-927A-F06C-53D6-8383CBCC0A53}"/>
                </a:ext>
              </a:extLst>
            </p:cNvPr>
            <p:cNvSpPr>
              <a:spLocks noChangeAspect="1"/>
            </p:cNvSpPr>
            <p:nvPr/>
          </p:nvSpPr>
          <p:spPr>
            <a:xfrm>
              <a:off x="3716626" y="429154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5-Point Star 33">
              <a:extLst>
                <a:ext uri="{FF2B5EF4-FFF2-40B4-BE49-F238E27FC236}">
                  <a16:creationId xmlns:a16="http://schemas.microsoft.com/office/drawing/2014/main" id="{8A4ACDE6-A087-C827-91F9-487BECB7678C}"/>
                </a:ext>
              </a:extLst>
            </p:cNvPr>
            <p:cNvSpPr>
              <a:spLocks noChangeAspect="1"/>
            </p:cNvSpPr>
            <p:nvPr/>
          </p:nvSpPr>
          <p:spPr>
            <a:xfrm>
              <a:off x="1971865" y="5288536"/>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5-Point Star 34">
              <a:extLst>
                <a:ext uri="{FF2B5EF4-FFF2-40B4-BE49-F238E27FC236}">
                  <a16:creationId xmlns:a16="http://schemas.microsoft.com/office/drawing/2014/main" id="{0835D735-D6EC-CF60-E5A6-B97DF1C99A07}"/>
                </a:ext>
              </a:extLst>
            </p:cNvPr>
            <p:cNvSpPr>
              <a:spLocks noChangeAspect="1"/>
            </p:cNvSpPr>
            <p:nvPr/>
          </p:nvSpPr>
          <p:spPr>
            <a:xfrm>
              <a:off x="2408055" y="5288536"/>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5-Point Star 35">
              <a:extLst>
                <a:ext uri="{FF2B5EF4-FFF2-40B4-BE49-F238E27FC236}">
                  <a16:creationId xmlns:a16="http://schemas.microsoft.com/office/drawing/2014/main" id="{9C28E67F-EA1B-4390-F5C2-55AB1DF3FEC2}"/>
                </a:ext>
              </a:extLst>
            </p:cNvPr>
            <p:cNvSpPr>
              <a:spLocks noChangeAspect="1"/>
            </p:cNvSpPr>
            <p:nvPr/>
          </p:nvSpPr>
          <p:spPr>
            <a:xfrm>
              <a:off x="2844245" y="5288536"/>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5-Point Star 36">
              <a:extLst>
                <a:ext uri="{FF2B5EF4-FFF2-40B4-BE49-F238E27FC236}">
                  <a16:creationId xmlns:a16="http://schemas.microsoft.com/office/drawing/2014/main" id="{C14C6357-CDD6-4F6D-58C0-067C028F8FC2}"/>
                </a:ext>
              </a:extLst>
            </p:cNvPr>
            <p:cNvSpPr>
              <a:spLocks noChangeAspect="1"/>
            </p:cNvSpPr>
            <p:nvPr/>
          </p:nvSpPr>
          <p:spPr>
            <a:xfrm>
              <a:off x="3280435" y="5288536"/>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5-Point Star 37">
              <a:extLst>
                <a:ext uri="{FF2B5EF4-FFF2-40B4-BE49-F238E27FC236}">
                  <a16:creationId xmlns:a16="http://schemas.microsoft.com/office/drawing/2014/main" id="{95A7EB9A-8A3D-FF79-5061-2251F34B0BAD}"/>
                </a:ext>
              </a:extLst>
            </p:cNvPr>
            <p:cNvSpPr>
              <a:spLocks noChangeAspect="1"/>
            </p:cNvSpPr>
            <p:nvPr/>
          </p:nvSpPr>
          <p:spPr>
            <a:xfrm>
              <a:off x="3716626" y="5288536"/>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5-Point Star 38">
              <a:extLst>
                <a:ext uri="{FF2B5EF4-FFF2-40B4-BE49-F238E27FC236}">
                  <a16:creationId xmlns:a16="http://schemas.microsoft.com/office/drawing/2014/main" id="{AD4D0334-D1B0-357F-B040-52CD7987EF98}"/>
                </a:ext>
              </a:extLst>
            </p:cNvPr>
            <p:cNvSpPr>
              <a:spLocks noChangeAspect="1"/>
            </p:cNvSpPr>
            <p:nvPr/>
          </p:nvSpPr>
          <p:spPr>
            <a:xfrm>
              <a:off x="1971865" y="477922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5-Point Star 39">
              <a:extLst>
                <a:ext uri="{FF2B5EF4-FFF2-40B4-BE49-F238E27FC236}">
                  <a16:creationId xmlns:a16="http://schemas.microsoft.com/office/drawing/2014/main" id="{E8C044DC-BD8D-8DAC-8E0F-EB3AFDB519EA}"/>
                </a:ext>
              </a:extLst>
            </p:cNvPr>
            <p:cNvSpPr>
              <a:spLocks noChangeAspect="1"/>
            </p:cNvSpPr>
            <p:nvPr/>
          </p:nvSpPr>
          <p:spPr>
            <a:xfrm>
              <a:off x="2408055" y="477922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5-Point Star 40">
              <a:extLst>
                <a:ext uri="{FF2B5EF4-FFF2-40B4-BE49-F238E27FC236}">
                  <a16:creationId xmlns:a16="http://schemas.microsoft.com/office/drawing/2014/main" id="{E3D0F452-5DE1-312C-AEBD-08862396729E}"/>
                </a:ext>
              </a:extLst>
            </p:cNvPr>
            <p:cNvSpPr>
              <a:spLocks noChangeAspect="1"/>
            </p:cNvSpPr>
            <p:nvPr/>
          </p:nvSpPr>
          <p:spPr>
            <a:xfrm>
              <a:off x="2844245" y="477922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5-Point Star 41">
              <a:extLst>
                <a:ext uri="{FF2B5EF4-FFF2-40B4-BE49-F238E27FC236}">
                  <a16:creationId xmlns:a16="http://schemas.microsoft.com/office/drawing/2014/main" id="{2B466C62-3E8F-479E-998B-71421F46CC9C}"/>
                </a:ext>
              </a:extLst>
            </p:cNvPr>
            <p:cNvSpPr>
              <a:spLocks noChangeAspect="1"/>
            </p:cNvSpPr>
            <p:nvPr/>
          </p:nvSpPr>
          <p:spPr>
            <a:xfrm>
              <a:off x="3280435" y="477922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5-Point Star 42">
              <a:extLst>
                <a:ext uri="{FF2B5EF4-FFF2-40B4-BE49-F238E27FC236}">
                  <a16:creationId xmlns:a16="http://schemas.microsoft.com/office/drawing/2014/main" id="{1CB3335F-C689-57B3-BC00-2336960DE5FE}"/>
                </a:ext>
              </a:extLst>
            </p:cNvPr>
            <p:cNvSpPr>
              <a:spLocks noChangeAspect="1"/>
            </p:cNvSpPr>
            <p:nvPr/>
          </p:nvSpPr>
          <p:spPr>
            <a:xfrm>
              <a:off x="3716626" y="477922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a:extLst>
              <a:ext uri="{FF2B5EF4-FFF2-40B4-BE49-F238E27FC236}">
                <a16:creationId xmlns:a16="http://schemas.microsoft.com/office/drawing/2014/main" id="{973A1F13-9CFF-7180-B9A5-E919071223A0}"/>
              </a:ext>
            </a:extLst>
          </p:cNvPr>
          <p:cNvSpPr>
            <a:spLocks noChangeAspect="1"/>
          </p:cNvSpPr>
          <p:nvPr/>
        </p:nvSpPr>
        <p:spPr>
          <a:xfrm>
            <a:off x="1710924" y="3507918"/>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4236DB37-64B2-3F76-2F07-3C55FEA3CDBB}"/>
              </a:ext>
            </a:extLst>
          </p:cNvPr>
          <p:cNvSpPr>
            <a:spLocks noChangeAspect="1"/>
          </p:cNvSpPr>
          <p:nvPr/>
        </p:nvSpPr>
        <p:spPr>
          <a:xfrm>
            <a:off x="7942655" y="3507918"/>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716447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1B228A-CD06-67DF-ABD0-ED9AE51DE4B7}"/>
              </a:ext>
            </a:extLst>
          </p:cNvPr>
          <p:cNvSpPr/>
          <p:nvPr/>
        </p:nvSpPr>
        <p:spPr>
          <a:xfrm>
            <a:off x="4167429" y="37848"/>
            <a:ext cx="3857146" cy="1323439"/>
          </a:xfrm>
          <a:prstGeom prst="rect">
            <a:avLst/>
          </a:prstGeom>
          <a:noFill/>
        </p:spPr>
        <p:txBody>
          <a:bodyPr wrap="none" lIns="91440" tIns="45720" rIns="91440" bIns="45720">
            <a:spAutoFit/>
          </a:bodyPr>
          <a:lstStyle/>
          <a:p>
            <a:pPr algn="ctr"/>
            <a:r>
              <a:rPr lang="en-US" sz="8000" b="1" cap="none" spc="0" dirty="0">
                <a:ln w="22225">
                  <a:solidFill>
                    <a:schemeClr val="accent2"/>
                  </a:solidFill>
                  <a:prstDash val="solid"/>
                </a:ln>
                <a:solidFill>
                  <a:schemeClr val="accent2">
                    <a:lumMod val="40000"/>
                    <a:lumOff val="60000"/>
                  </a:schemeClr>
                </a:solidFill>
                <a:effectLst/>
              </a:rPr>
              <a:t>3 </a:t>
            </a:r>
            <a:r>
              <a:rPr lang="en-US" sz="8000" b="1" dirty="0">
                <a:ln w="22225">
                  <a:solidFill>
                    <a:schemeClr val="accent2"/>
                  </a:solidFill>
                  <a:prstDash val="solid"/>
                </a:ln>
                <a:solidFill>
                  <a:schemeClr val="accent2">
                    <a:lumMod val="40000"/>
                    <a:lumOff val="60000"/>
                  </a:schemeClr>
                </a:solidFill>
              </a:rPr>
              <a:t>G</a:t>
            </a:r>
            <a:r>
              <a:rPr lang="en-US" altLang="zh-CN" sz="8000" b="1" cap="none" spc="0" dirty="0">
                <a:ln w="22225">
                  <a:solidFill>
                    <a:schemeClr val="accent2"/>
                  </a:solidFill>
                  <a:prstDash val="solid"/>
                </a:ln>
                <a:solidFill>
                  <a:schemeClr val="accent2">
                    <a:lumMod val="40000"/>
                    <a:lumOff val="60000"/>
                  </a:schemeClr>
                </a:solidFill>
                <a:effectLst/>
              </a:rPr>
              <a:t>ames</a:t>
            </a:r>
            <a:endParaRPr lang="en-US" sz="8000" b="1" cap="none" spc="0" dirty="0">
              <a:ln w="22225">
                <a:solidFill>
                  <a:schemeClr val="accent2"/>
                </a:solidFill>
                <a:prstDash val="solid"/>
              </a:ln>
              <a:solidFill>
                <a:schemeClr val="accent2">
                  <a:lumMod val="40000"/>
                  <a:lumOff val="60000"/>
                </a:schemeClr>
              </a:solidFill>
              <a:effectLst/>
            </a:endParaRPr>
          </a:p>
        </p:txBody>
      </p:sp>
      <p:grpSp>
        <p:nvGrpSpPr>
          <p:cNvPr id="2" name="Group 1">
            <a:extLst>
              <a:ext uri="{FF2B5EF4-FFF2-40B4-BE49-F238E27FC236}">
                <a16:creationId xmlns:a16="http://schemas.microsoft.com/office/drawing/2014/main" id="{298A0732-53CA-9D69-28EA-8EF508E35C17}"/>
              </a:ext>
            </a:extLst>
          </p:cNvPr>
          <p:cNvGrpSpPr/>
          <p:nvPr/>
        </p:nvGrpSpPr>
        <p:grpSpPr>
          <a:xfrm>
            <a:off x="276482" y="2316315"/>
            <a:ext cx="11640776" cy="2032820"/>
            <a:chOff x="276482" y="2316315"/>
            <a:chExt cx="11640776" cy="2032820"/>
          </a:xfrm>
        </p:grpSpPr>
        <p:grpSp>
          <p:nvGrpSpPr>
            <p:cNvPr id="4" name="Group 3">
              <a:extLst>
                <a:ext uri="{FF2B5EF4-FFF2-40B4-BE49-F238E27FC236}">
                  <a16:creationId xmlns:a16="http://schemas.microsoft.com/office/drawing/2014/main" id="{37B537B3-8DCF-F734-7ECE-58C4BCFD2B22}"/>
                </a:ext>
              </a:extLst>
            </p:cNvPr>
            <p:cNvGrpSpPr/>
            <p:nvPr/>
          </p:nvGrpSpPr>
          <p:grpSpPr>
            <a:xfrm>
              <a:off x="276482" y="2316315"/>
              <a:ext cx="3840480" cy="2032820"/>
              <a:chOff x="2980944" y="868680"/>
              <a:chExt cx="6236208" cy="4142232"/>
            </a:xfrm>
          </p:grpSpPr>
          <p:pic>
            <p:nvPicPr>
              <p:cNvPr id="5" name="Picture 2" descr="62+ Thousand Computer Monitor Cartoon Royalty-Free Images, Stock Photos &amp;  Pictures | Shutterstock">
                <a:extLst>
                  <a:ext uri="{FF2B5EF4-FFF2-40B4-BE49-F238E27FC236}">
                    <a16:creationId xmlns:a16="http://schemas.microsoft.com/office/drawing/2014/main" id="{23E844A4-4AF3-ACA6-0F44-AD0C332571F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3131EEE0-855D-E3E2-E0C1-81AD696B4150}"/>
                  </a:ext>
                </a:extLst>
              </p:cNvPr>
              <p:cNvSpPr/>
              <p:nvPr/>
            </p:nvSpPr>
            <p:spPr>
              <a:xfrm>
                <a:off x="3192010" y="1098959"/>
                <a:ext cx="5834543" cy="328009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dk1"/>
                  </a:solidFill>
                  <a:latin typeface="Calibri"/>
                  <a:ea typeface="Calibri"/>
                  <a:cs typeface="Calibri"/>
                  <a:sym typeface="Calibri"/>
                </a:endParaRPr>
              </a:p>
              <a:p>
                <a:pPr algn="ctr"/>
                <a:r>
                  <a:rPr lang="en-US" sz="2400" dirty="0">
                    <a:solidFill>
                      <a:schemeClr val="dk1"/>
                    </a:solidFill>
                    <a:latin typeface="Calibri"/>
                    <a:ea typeface="Calibri"/>
                    <a:cs typeface="Calibri"/>
                    <a:sym typeface="Calibri"/>
                  </a:rPr>
                  <a:t>In one </a:t>
                </a:r>
                <a:r>
                  <a:rPr lang="en-US" altLang="zh-CN" sz="2400" dirty="0">
                    <a:solidFill>
                      <a:schemeClr val="dk1"/>
                    </a:solidFill>
                    <a:latin typeface="Calibri"/>
                    <a:ea typeface="Calibri"/>
                    <a:cs typeface="Calibri"/>
                    <a:sym typeface="Calibri"/>
                  </a:rPr>
                  <a:t>game</a:t>
                </a:r>
                <a:r>
                  <a:rPr lang="en-US" sz="2400" dirty="0">
                    <a:solidFill>
                      <a:schemeClr val="dk1"/>
                    </a:solidFill>
                    <a:latin typeface="Calibri"/>
                    <a:ea typeface="Calibri"/>
                    <a:cs typeface="Calibri"/>
                    <a:sym typeface="Calibri"/>
                  </a:rPr>
                  <a:t>, one colored card will </a:t>
                </a:r>
                <a:r>
                  <a:rPr lang="en-US" sz="2400" b="1" dirty="0">
                    <a:solidFill>
                      <a:schemeClr val="dk1"/>
                    </a:solidFill>
                    <a:latin typeface="Calibri"/>
                    <a:ea typeface="Calibri"/>
                    <a:cs typeface="Calibri"/>
                    <a:sym typeface="Calibri"/>
                  </a:rPr>
                  <a:t>always</a:t>
                </a:r>
                <a:r>
                  <a:rPr lang="en-US" sz="2400" dirty="0">
                    <a:solidFill>
                      <a:schemeClr val="dk1"/>
                    </a:solidFill>
                    <a:latin typeface="Calibri"/>
                    <a:ea typeface="Calibri"/>
                    <a:cs typeface="Calibri"/>
                    <a:sym typeface="Calibri"/>
                  </a:rPr>
                  <a:t> give more stars than the other.</a:t>
                </a:r>
                <a:endParaRPr lang="en-US" sz="2400" dirty="0"/>
              </a:p>
              <a:p>
                <a:pPr algn="ctr"/>
                <a:endParaRPr lang="en-US" sz="2400" dirty="0"/>
              </a:p>
            </p:txBody>
          </p:sp>
        </p:grpSp>
        <p:grpSp>
          <p:nvGrpSpPr>
            <p:cNvPr id="7" name="Group 6">
              <a:extLst>
                <a:ext uri="{FF2B5EF4-FFF2-40B4-BE49-F238E27FC236}">
                  <a16:creationId xmlns:a16="http://schemas.microsoft.com/office/drawing/2014/main" id="{EAF94BF3-BC21-C43F-B1AB-51EFEED2307E}"/>
                </a:ext>
              </a:extLst>
            </p:cNvPr>
            <p:cNvGrpSpPr/>
            <p:nvPr/>
          </p:nvGrpSpPr>
          <p:grpSpPr>
            <a:xfrm>
              <a:off x="4176630" y="2316315"/>
              <a:ext cx="3840480" cy="2032820"/>
              <a:chOff x="2980944" y="868680"/>
              <a:chExt cx="6236208" cy="4142232"/>
            </a:xfrm>
            <a:solidFill>
              <a:schemeClr val="accent1">
                <a:lumMod val="20000"/>
                <a:lumOff val="80000"/>
              </a:schemeClr>
            </a:solidFill>
          </p:grpSpPr>
          <p:pic>
            <p:nvPicPr>
              <p:cNvPr id="8" name="Picture 2" descr="62+ Thousand Computer Monitor Cartoon Royalty-Free Images, Stock Photos &amp;  Pictures | Shutterstock">
                <a:extLst>
                  <a:ext uri="{FF2B5EF4-FFF2-40B4-BE49-F238E27FC236}">
                    <a16:creationId xmlns:a16="http://schemas.microsoft.com/office/drawing/2014/main" id="{D49B82D2-95A1-082A-9E8E-FB32502ABC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grpFill/>
            </p:spPr>
          </p:pic>
          <p:sp>
            <p:nvSpPr>
              <p:cNvPr id="9" name="Rectangle 8">
                <a:extLst>
                  <a:ext uri="{FF2B5EF4-FFF2-40B4-BE49-F238E27FC236}">
                    <a16:creationId xmlns:a16="http://schemas.microsoft.com/office/drawing/2014/main" id="{3DC5DDD7-A367-1669-6995-A5DBC4DDE15E}"/>
                  </a:ext>
                </a:extLst>
              </p:cNvPr>
              <p:cNvSpPr/>
              <p:nvPr/>
            </p:nvSpPr>
            <p:spPr>
              <a:xfrm>
                <a:off x="3192010" y="1098959"/>
                <a:ext cx="5834543" cy="3280094"/>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dk1"/>
                  </a:solidFill>
                  <a:latin typeface="Calibri"/>
                  <a:ea typeface="Calibri"/>
                  <a:cs typeface="Calibri"/>
                  <a:sym typeface="Calibri"/>
                </a:endParaRPr>
              </a:p>
              <a:p>
                <a:pPr algn="ctr"/>
                <a:r>
                  <a:rPr lang="en-US" sz="2400" dirty="0">
                    <a:solidFill>
                      <a:schemeClr val="dk1"/>
                    </a:solidFill>
                    <a:latin typeface="Calibri"/>
                    <a:ea typeface="Calibri"/>
                    <a:cs typeface="Calibri"/>
                    <a:sym typeface="Calibri"/>
                  </a:rPr>
                  <a:t>In a second </a:t>
                </a:r>
                <a:r>
                  <a:rPr lang="en-US" altLang="zh-CN" sz="2400" dirty="0">
                    <a:solidFill>
                      <a:schemeClr val="dk1"/>
                    </a:solidFill>
                    <a:latin typeface="Calibri"/>
                    <a:ea typeface="Calibri"/>
                    <a:cs typeface="Calibri"/>
                    <a:sym typeface="Calibri"/>
                  </a:rPr>
                  <a:t>game</a:t>
                </a:r>
                <a:r>
                  <a:rPr lang="en-US" sz="2400" dirty="0">
                    <a:solidFill>
                      <a:schemeClr val="dk1"/>
                    </a:solidFill>
                    <a:latin typeface="Calibri"/>
                    <a:ea typeface="Calibri"/>
                    <a:cs typeface="Calibri"/>
                    <a:sym typeface="Calibri"/>
                  </a:rPr>
                  <a:t>, the better card </a:t>
                </a:r>
                <a:r>
                  <a:rPr lang="en-US" sz="2400" b="1" dirty="0">
                    <a:solidFill>
                      <a:schemeClr val="dk1"/>
                    </a:solidFill>
                    <a:latin typeface="Calibri"/>
                    <a:ea typeface="Calibri"/>
                    <a:cs typeface="Calibri"/>
                    <a:sym typeface="Calibri"/>
                  </a:rPr>
                  <a:t>switches</a:t>
                </a:r>
                <a:r>
                  <a:rPr lang="en-US" sz="2400" dirty="0">
                    <a:solidFill>
                      <a:schemeClr val="dk1"/>
                    </a:solidFill>
                    <a:latin typeface="Calibri"/>
                    <a:ea typeface="Calibri"/>
                    <a:cs typeface="Calibri"/>
                    <a:sym typeface="Calibri"/>
                  </a:rPr>
                  <a:t> from one color card to the other.</a:t>
                </a:r>
                <a:endParaRPr lang="en-US" sz="2400" dirty="0"/>
              </a:p>
              <a:p>
                <a:pPr algn="ctr"/>
                <a:endParaRPr lang="en-US" sz="2400" dirty="0"/>
              </a:p>
            </p:txBody>
          </p:sp>
        </p:grpSp>
        <p:grpSp>
          <p:nvGrpSpPr>
            <p:cNvPr id="10" name="Group 9">
              <a:extLst>
                <a:ext uri="{FF2B5EF4-FFF2-40B4-BE49-F238E27FC236}">
                  <a16:creationId xmlns:a16="http://schemas.microsoft.com/office/drawing/2014/main" id="{5EDB6E7A-D11E-B633-DD2D-A7FC51AE46B9}"/>
                </a:ext>
              </a:extLst>
            </p:cNvPr>
            <p:cNvGrpSpPr/>
            <p:nvPr/>
          </p:nvGrpSpPr>
          <p:grpSpPr>
            <a:xfrm>
              <a:off x="8076778" y="2316315"/>
              <a:ext cx="3840480" cy="2032820"/>
              <a:chOff x="2980944" y="868680"/>
              <a:chExt cx="6236208" cy="4142232"/>
            </a:xfrm>
          </p:grpSpPr>
          <p:pic>
            <p:nvPicPr>
              <p:cNvPr id="11" name="Picture 2" descr="62+ Thousand Computer Monitor Cartoon Royalty-Free Images, Stock Photos &amp;  Pictures | Shutterstock">
                <a:extLst>
                  <a:ext uri="{FF2B5EF4-FFF2-40B4-BE49-F238E27FC236}">
                    <a16:creationId xmlns:a16="http://schemas.microsoft.com/office/drawing/2014/main" id="{C236AB4D-FD3C-172A-9C1F-1D494C32DC7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B7E4C5DB-4F0D-CB7F-3F47-3895F16D62DE}"/>
                  </a:ext>
                </a:extLst>
              </p:cNvPr>
              <p:cNvSpPr/>
              <p:nvPr/>
            </p:nvSpPr>
            <p:spPr>
              <a:xfrm>
                <a:off x="3192010" y="1098959"/>
                <a:ext cx="5834543" cy="3280094"/>
              </a:xfrm>
              <a:prstGeom prst="rect">
                <a:avLst/>
              </a:prstGeom>
              <a:solidFill>
                <a:srgbClr val="FFD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dk1"/>
                  </a:solidFill>
                  <a:latin typeface="Calibri"/>
                  <a:ea typeface="Calibri"/>
                  <a:cs typeface="Calibri"/>
                  <a:sym typeface="Calibri"/>
                </a:endParaRPr>
              </a:p>
              <a:p>
                <a:pPr algn="ctr"/>
                <a:r>
                  <a:rPr lang="en-US" sz="2400" dirty="0">
                    <a:solidFill>
                      <a:schemeClr val="dk1"/>
                    </a:solidFill>
                    <a:latin typeface="Calibri"/>
                    <a:ea typeface="Calibri"/>
                    <a:cs typeface="Calibri"/>
                    <a:sym typeface="Calibri"/>
                  </a:rPr>
                  <a:t>In a third </a:t>
                </a:r>
                <a:r>
                  <a:rPr lang="en-US" altLang="zh-CN" sz="2400" dirty="0">
                    <a:solidFill>
                      <a:schemeClr val="dk1"/>
                    </a:solidFill>
                    <a:latin typeface="Calibri"/>
                    <a:ea typeface="Calibri"/>
                    <a:cs typeface="Calibri"/>
                    <a:sym typeface="Calibri"/>
                  </a:rPr>
                  <a:t>game</a:t>
                </a:r>
                <a:r>
                  <a:rPr lang="en-US" sz="2400" dirty="0">
                    <a:solidFill>
                      <a:schemeClr val="dk1"/>
                    </a:solidFill>
                    <a:latin typeface="Calibri"/>
                    <a:ea typeface="Calibri"/>
                    <a:cs typeface="Calibri"/>
                    <a:sym typeface="Calibri"/>
                  </a:rPr>
                  <a:t>, the stars that each card gives </a:t>
                </a:r>
                <a:r>
                  <a:rPr lang="en-US" sz="2400" b="1" dirty="0">
                    <a:solidFill>
                      <a:schemeClr val="dk1"/>
                    </a:solidFill>
                    <a:latin typeface="Calibri"/>
                    <a:ea typeface="Calibri"/>
                    <a:cs typeface="Calibri"/>
                    <a:sym typeface="Calibri"/>
                  </a:rPr>
                  <a:t>changes</a:t>
                </a:r>
                <a:r>
                  <a:rPr lang="en-US" sz="2400" dirty="0">
                    <a:solidFill>
                      <a:schemeClr val="dk1"/>
                    </a:solidFill>
                    <a:latin typeface="Calibri"/>
                    <a:ea typeface="Calibri"/>
                    <a:cs typeface="Calibri"/>
                    <a:sym typeface="Calibri"/>
                  </a:rPr>
                  <a:t> each time you see new boxes.</a:t>
                </a:r>
              </a:p>
              <a:p>
                <a:pPr algn="ctr"/>
                <a:endParaRPr lang="en-US" sz="2400" dirty="0"/>
              </a:p>
            </p:txBody>
          </p:sp>
        </p:grpSp>
      </p:grpSp>
    </p:spTree>
    <p:extLst>
      <p:ext uri="{BB962C8B-B14F-4D97-AF65-F5344CB8AC3E}">
        <p14:creationId xmlns:p14="http://schemas.microsoft.com/office/powerpoint/2010/main" val="42796718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2">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EF332592-7625-817C-18B7-E3DD1E5FD82E}"/>
              </a:ext>
            </a:extLst>
          </p:cNvPr>
          <p:cNvSpPr/>
          <p:nvPr/>
        </p:nvSpPr>
        <p:spPr>
          <a:xfrm>
            <a:off x="6776816" y="373670"/>
            <a:ext cx="3822189" cy="189991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altLang="zh-CN" sz="6000" b="1" dirty="0">
                <a:ln w="22225">
                  <a:solidFill>
                    <a:srgbClr val="FF0000"/>
                  </a:solidFill>
                  <a:prstDash val="solid"/>
                </a:ln>
                <a:solidFill>
                  <a:srgbClr val="FF0000"/>
                </a:solidFill>
                <a:latin typeface="+mj-lt"/>
                <a:ea typeface="+mj-ea"/>
                <a:cs typeface="+mj-cs"/>
              </a:rPr>
              <a:t>Act Fast!</a:t>
            </a:r>
            <a:endParaRPr lang="en-US" sz="6000" b="1" dirty="0">
              <a:ln w="22225">
                <a:solidFill>
                  <a:srgbClr val="FF0000"/>
                </a:solidFill>
                <a:prstDash val="solid"/>
              </a:ln>
              <a:solidFill>
                <a:srgbClr val="FF0000"/>
              </a:solidFill>
              <a:latin typeface="+mj-lt"/>
              <a:ea typeface="+mj-ea"/>
              <a:cs typeface="+mj-cs"/>
            </a:endParaRPr>
          </a:p>
        </p:txBody>
      </p:sp>
      <p:pic>
        <p:nvPicPr>
          <p:cNvPr id="8" name="Picture 7" descr="A yellow triangle with a black exclamation mark&#10;&#10;Description automatically generated">
            <a:extLst>
              <a:ext uri="{FF2B5EF4-FFF2-40B4-BE49-F238E27FC236}">
                <a16:creationId xmlns:a16="http://schemas.microsoft.com/office/drawing/2014/main" id="{4C82F672-EBAB-40D6-549B-7B2DF918F212}"/>
              </a:ext>
            </a:extLst>
          </p:cNvPr>
          <p:cNvPicPr>
            <a:picLocks noChangeAspect="1"/>
          </p:cNvPicPr>
          <p:nvPr/>
        </p:nvPicPr>
        <p:blipFill rotWithShape="1">
          <a:blip r:embed="rId2">
            <a:extLst>
              <a:ext uri="{28A0092B-C50C-407E-A947-70E740481C1C}">
                <a14:useLocalDpi xmlns:a14="http://schemas.microsoft.com/office/drawing/2010/main" val="0"/>
              </a:ext>
            </a:extLst>
          </a:blip>
          <a:srcRect t="1130"/>
          <a:stretch/>
        </p:blipFill>
        <p:spPr>
          <a:xfrm>
            <a:off x="1" y="10"/>
            <a:ext cx="6936390" cy="6857990"/>
          </a:xfrm>
          <a:prstGeom prst="rect">
            <a:avLst/>
          </a:prstGeom>
        </p:spPr>
      </p:pic>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6776816" y="2400018"/>
            <a:ext cx="5136022" cy="37427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You must respond in </a:t>
            </a:r>
            <a:r>
              <a:rPr lang="en-US" b="1" dirty="0"/>
              <a:t>2 seconds</a:t>
            </a:r>
            <a:r>
              <a:rPr lang="en-US" dirty="0"/>
              <a:t>. </a:t>
            </a:r>
          </a:p>
          <a:p>
            <a:pPr marL="0" indent="0">
              <a:buNone/>
            </a:pPr>
            <a:endParaRPr lang="en-US" dirty="0"/>
          </a:p>
          <a:p>
            <a:pPr marL="0" indent="0">
              <a:buNone/>
            </a:pPr>
            <a:r>
              <a:rPr lang="en-US" b="0" i="0" u="none" strike="noStrike" dirty="0">
                <a:effectLst/>
                <a:latin typeface="-apple-system-font"/>
              </a:rPr>
              <a:t>Otherwise, you’ll time out, which takes away </a:t>
            </a:r>
            <a:r>
              <a:rPr lang="en-US" b="1" i="0" u="none" strike="noStrike" dirty="0">
                <a:effectLst/>
                <a:latin typeface="-apple-system-font"/>
              </a:rPr>
              <a:t>10 points</a:t>
            </a:r>
            <a:r>
              <a:rPr lang="en-US" b="0" i="0" u="none" strike="noStrike" dirty="0">
                <a:effectLst/>
                <a:latin typeface="-apple-system-font"/>
              </a:rPr>
              <a:t>!</a:t>
            </a:r>
            <a:endParaRPr lang="en-US" dirty="0"/>
          </a:p>
          <a:p>
            <a:pPr marL="0"/>
            <a:endParaRPr lang="en-US" dirty="0"/>
          </a:p>
        </p:txBody>
      </p:sp>
    </p:spTree>
    <p:extLst>
      <p:ext uri="{BB962C8B-B14F-4D97-AF65-F5344CB8AC3E}">
        <p14:creationId xmlns:p14="http://schemas.microsoft.com/office/powerpoint/2010/main" val="2443056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6FDF83-D64C-2CD0-1347-A3760ADD7E5B}"/>
              </a:ext>
            </a:extLst>
          </p:cNvPr>
          <p:cNvSpPr txBox="1">
            <a:spLocks/>
          </p:cNvSpPr>
          <p:nvPr/>
        </p:nvSpPr>
        <p:spPr>
          <a:xfrm>
            <a:off x="419100" y="1520576"/>
            <a:ext cx="113538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tLang="zh-CN" dirty="0"/>
              <a:t>Every</a:t>
            </a:r>
            <a:r>
              <a:rPr lang="zh-CN" altLang="en-US" dirty="0"/>
              <a:t> </a:t>
            </a:r>
            <a:r>
              <a:rPr lang="en-US" altLang="zh-CN" dirty="0"/>
              <a:t>other</a:t>
            </a:r>
            <a:r>
              <a:rPr lang="zh-CN" altLang="en-US" dirty="0"/>
              <a:t> </a:t>
            </a:r>
            <a:r>
              <a:rPr lang="en-US" altLang="zh-CN" dirty="0"/>
              <a:t>10-15</a:t>
            </a:r>
            <a:r>
              <a:rPr lang="zh-CN" altLang="en-US" dirty="0"/>
              <a:t> </a:t>
            </a:r>
            <a:r>
              <a:rPr lang="en-US" altLang="zh-CN" dirty="0"/>
              <a:t>trials,</a:t>
            </a:r>
            <a:r>
              <a:rPr lang="zh-CN" altLang="en-US" dirty="0"/>
              <a:t> </a:t>
            </a:r>
            <a:r>
              <a:rPr lang="en-US" altLang="zh-CN" dirty="0"/>
              <a:t>we’ll</a:t>
            </a:r>
            <a:r>
              <a:rPr lang="zh-CN" altLang="en-US" dirty="0"/>
              <a:t> </a:t>
            </a:r>
            <a:r>
              <a:rPr lang="en-US" altLang="zh-CN" dirty="0"/>
              <a:t>ask</a:t>
            </a:r>
            <a:r>
              <a:rPr lang="zh-CN" altLang="en-US" dirty="0"/>
              <a:t> </a:t>
            </a:r>
            <a:r>
              <a:rPr lang="en-US" altLang="zh-CN" dirty="0"/>
              <a:t>you</a:t>
            </a:r>
            <a:r>
              <a:rPr lang="zh-CN" altLang="en-US" dirty="0"/>
              <a:t> </a:t>
            </a:r>
            <a:r>
              <a:rPr lang="en-US" altLang="zh-CN" dirty="0"/>
              <a:t>some</a:t>
            </a:r>
            <a:r>
              <a:rPr lang="zh-CN" altLang="en-US" dirty="0"/>
              <a:t> </a:t>
            </a:r>
            <a:r>
              <a:rPr lang="en-US" altLang="zh-CN" dirty="0"/>
              <a:t>questions.</a:t>
            </a:r>
            <a:r>
              <a:rPr lang="zh-CN" altLang="en-US" dirty="0"/>
              <a:t> </a:t>
            </a:r>
            <a:endParaRPr lang="en-US" altLang="zh-CN" dirty="0"/>
          </a:p>
          <a:p>
            <a:pPr marL="0" indent="0" algn="ctr">
              <a:buFont typeface="Arial" panose="020B0604020202020204" pitchFamily="34" charset="0"/>
              <a:buNone/>
            </a:pPr>
            <a:r>
              <a:rPr lang="en-US" altLang="zh-CN" dirty="0"/>
              <a:t>Please</a:t>
            </a:r>
            <a:r>
              <a:rPr lang="zh-CN" altLang="en-US" dirty="0"/>
              <a:t> </a:t>
            </a:r>
            <a:r>
              <a:rPr lang="en-US" altLang="zh-CN" dirty="0"/>
              <a:t>answer</a:t>
            </a:r>
            <a:r>
              <a:rPr lang="zh-CN" altLang="en-US" dirty="0"/>
              <a:t> </a:t>
            </a:r>
            <a:r>
              <a:rPr lang="en-US" altLang="zh-CN" dirty="0"/>
              <a:t>them</a:t>
            </a:r>
            <a:r>
              <a:rPr lang="zh-CN" altLang="en-US" dirty="0"/>
              <a:t> </a:t>
            </a:r>
            <a:r>
              <a:rPr lang="en-US" altLang="zh-CN" dirty="0"/>
              <a:t>to</a:t>
            </a:r>
            <a:r>
              <a:rPr lang="zh-CN" altLang="en-US" dirty="0"/>
              <a:t> </a:t>
            </a:r>
            <a:r>
              <a:rPr lang="en-US" altLang="zh-CN" dirty="0"/>
              <a:t>your</a:t>
            </a:r>
            <a:r>
              <a:rPr lang="zh-CN" altLang="en-US" dirty="0"/>
              <a:t> </a:t>
            </a:r>
            <a:r>
              <a:rPr lang="en-US" altLang="zh-CN" dirty="0"/>
              <a:t>best</a:t>
            </a:r>
            <a:r>
              <a:rPr lang="zh-CN" altLang="en-US" dirty="0"/>
              <a:t> </a:t>
            </a:r>
            <a:r>
              <a:rPr lang="en-US" altLang="zh-CN" dirty="0"/>
              <a:t>knowledge</a:t>
            </a:r>
            <a:r>
              <a:rPr lang="zh-CN" altLang="en-US" dirty="0"/>
              <a:t> </a:t>
            </a:r>
            <a:r>
              <a:rPr lang="en-US" altLang="zh-CN" dirty="0"/>
              <a:t>based</a:t>
            </a:r>
            <a:r>
              <a:rPr lang="zh-CN" altLang="en-US" dirty="0"/>
              <a:t> </a:t>
            </a:r>
            <a:r>
              <a:rPr lang="en-US" altLang="zh-CN" dirty="0"/>
              <a:t>on</a:t>
            </a:r>
            <a:r>
              <a:rPr lang="zh-CN" altLang="en-US" dirty="0"/>
              <a:t> </a:t>
            </a:r>
            <a:r>
              <a:rPr lang="en-US" altLang="zh-CN" dirty="0"/>
              <a:t>what</a:t>
            </a:r>
            <a:r>
              <a:rPr lang="zh-CN" altLang="en-US" dirty="0"/>
              <a:t> </a:t>
            </a:r>
            <a:r>
              <a:rPr lang="en-US" altLang="zh-CN" dirty="0"/>
              <a:t>you</a:t>
            </a:r>
            <a:r>
              <a:rPr lang="zh-CN" altLang="en-US" dirty="0"/>
              <a:t> </a:t>
            </a:r>
            <a:endParaRPr lang="en-US" altLang="zh-CN" dirty="0"/>
          </a:p>
          <a:p>
            <a:pPr marL="0" indent="0" algn="ctr">
              <a:buFont typeface="Arial" panose="020B0604020202020204" pitchFamily="34" charset="0"/>
              <a:buNone/>
            </a:pPr>
            <a:r>
              <a:rPr lang="en-US" altLang="zh-CN" dirty="0"/>
              <a:t>have</a:t>
            </a:r>
            <a:r>
              <a:rPr lang="zh-CN" altLang="en-US" dirty="0"/>
              <a:t> </a:t>
            </a:r>
            <a:r>
              <a:rPr lang="en-US" altLang="zh-CN" dirty="0"/>
              <a:t>seen</a:t>
            </a:r>
            <a:r>
              <a:rPr lang="zh-CN" altLang="en-US" dirty="0"/>
              <a:t> </a:t>
            </a:r>
            <a:r>
              <a:rPr lang="en-US" altLang="zh-CN" dirty="0"/>
              <a:t>in</a:t>
            </a:r>
            <a:r>
              <a:rPr lang="zh-CN" altLang="en-US" dirty="0"/>
              <a:t> </a:t>
            </a:r>
            <a:r>
              <a:rPr lang="en-US" altLang="zh-CN" dirty="0"/>
              <a:t>the</a:t>
            </a:r>
            <a:r>
              <a:rPr lang="zh-CN" altLang="en-US" dirty="0"/>
              <a:t> </a:t>
            </a:r>
            <a:r>
              <a:rPr lang="en-US" altLang="zh-CN" dirty="0"/>
              <a:t>past</a:t>
            </a:r>
            <a:r>
              <a:rPr lang="zh-CN" altLang="en-US" dirty="0"/>
              <a:t> </a:t>
            </a:r>
            <a:r>
              <a:rPr lang="en-US" altLang="zh-CN" dirty="0"/>
              <a:t>few</a:t>
            </a:r>
            <a:r>
              <a:rPr lang="zh-CN" altLang="en-US" dirty="0"/>
              <a:t> </a:t>
            </a:r>
            <a:r>
              <a:rPr lang="en-US" altLang="zh-CN" dirty="0"/>
              <a:t>trials.</a:t>
            </a:r>
            <a:r>
              <a:rPr lang="zh-CN" altLang="en-US" dirty="0"/>
              <a:t> </a:t>
            </a:r>
            <a:endParaRPr lang="en-US" altLang="zh-CN" dirty="0"/>
          </a:p>
          <a:p>
            <a:pPr marL="0" indent="0" algn="ctr">
              <a:buFont typeface="Arial" panose="020B0604020202020204" pitchFamily="34" charset="0"/>
              <a:buNone/>
            </a:pPr>
            <a:endParaRPr lang="en-US" altLang="zh-CN" dirty="0"/>
          </a:p>
          <a:p>
            <a:pPr marL="0" indent="0" algn="ctr">
              <a:buFont typeface="Arial" panose="020B0604020202020204" pitchFamily="34" charset="0"/>
              <a:buNone/>
            </a:pPr>
            <a:endParaRPr lang="en-US" altLang="zh-CN" dirty="0"/>
          </a:p>
          <a:p>
            <a:pPr marL="0" indent="0" algn="ctr">
              <a:buFont typeface="Arial" panose="020B0604020202020204" pitchFamily="34" charset="0"/>
              <a:buNone/>
            </a:pPr>
            <a:r>
              <a:rPr lang="en-US" altLang="zh-CN" dirty="0"/>
              <a:t>You</a:t>
            </a:r>
            <a:r>
              <a:rPr lang="zh-CN" altLang="en-US" dirty="0"/>
              <a:t> </a:t>
            </a:r>
            <a:r>
              <a:rPr lang="en-US" altLang="zh-CN" dirty="0"/>
              <a:t>can</a:t>
            </a:r>
            <a:r>
              <a:rPr lang="zh-CN" altLang="en-US" dirty="0"/>
              <a:t> </a:t>
            </a:r>
            <a:r>
              <a:rPr lang="en-US" altLang="zh-CN" dirty="0"/>
              <a:t>read</a:t>
            </a:r>
            <a:r>
              <a:rPr lang="zh-CN" altLang="en-US" dirty="0"/>
              <a:t> </a:t>
            </a:r>
            <a:r>
              <a:rPr lang="en-US" altLang="zh-CN" dirty="0"/>
              <a:t>these</a:t>
            </a:r>
            <a:r>
              <a:rPr lang="zh-CN" altLang="en-US" dirty="0"/>
              <a:t> </a:t>
            </a:r>
            <a:r>
              <a:rPr lang="en-US" altLang="zh-CN" dirty="0"/>
              <a:t>questions</a:t>
            </a:r>
            <a:r>
              <a:rPr lang="zh-CN" altLang="en-US" dirty="0"/>
              <a:t> </a:t>
            </a:r>
            <a:r>
              <a:rPr lang="en-US" altLang="zh-CN" dirty="0"/>
              <a:t>in</a:t>
            </a:r>
            <a:r>
              <a:rPr lang="zh-CN" altLang="en-US" dirty="0"/>
              <a:t> </a:t>
            </a:r>
            <a:r>
              <a:rPr lang="en-US" altLang="zh-CN" dirty="0"/>
              <a:t>the</a:t>
            </a:r>
            <a:r>
              <a:rPr lang="zh-CN" altLang="en-US" dirty="0"/>
              <a:t> </a:t>
            </a:r>
            <a:r>
              <a:rPr lang="en-US" altLang="zh-CN" dirty="0"/>
              <a:t>following</a:t>
            </a:r>
            <a:r>
              <a:rPr lang="zh-CN" altLang="en-US" dirty="0"/>
              <a:t> </a:t>
            </a:r>
            <a:r>
              <a:rPr lang="en-US" altLang="zh-CN" dirty="0"/>
              <a:t>pages</a:t>
            </a:r>
            <a:r>
              <a:rPr lang="zh-CN" altLang="en-US" dirty="0"/>
              <a:t> </a:t>
            </a:r>
            <a:r>
              <a:rPr lang="en-US" altLang="zh-CN" dirty="0"/>
              <a:t>and</a:t>
            </a:r>
            <a:r>
              <a:rPr lang="zh-CN" altLang="en-US" dirty="0"/>
              <a:t> </a:t>
            </a:r>
            <a:r>
              <a:rPr lang="en-US" altLang="zh-CN" dirty="0"/>
              <a:t>move</a:t>
            </a:r>
            <a:r>
              <a:rPr lang="zh-CN" altLang="en-US" dirty="0"/>
              <a:t> </a:t>
            </a:r>
            <a:r>
              <a:rPr lang="en-US" altLang="zh-CN" dirty="0"/>
              <a:t>on</a:t>
            </a:r>
            <a:r>
              <a:rPr lang="zh-CN" altLang="en-US" dirty="0"/>
              <a:t> </a:t>
            </a:r>
            <a:endParaRPr lang="en-US" altLang="zh-CN" dirty="0"/>
          </a:p>
          <a:p>
            <a:pPr marL="0" indent="0" algn="ctr">
              <a:buFont typeface="Arial" panose="020B0604020202020204" pitchFamily="34" charset="0"/>
              <a:buNone/>
            </a:pPr>
            <a:r>
              <a:rPr lang="en-US" altLang="zh-CN" dirty="0"/>
              <a:t>by</a:t>
            </a:r>
            <a:r>
              <a:rPr lang="zh-CN" altLang="en-US" dirty="0"/>
              <a:t> </a:t>
            </a:r>
            <a:r>
              <a:rPr lang="en-US" altLang="zh-CN" dirty="0"/>
              <a:t>clicking</a:t>
            </a:r>
            <a:r>
              <a:rPr lang="zh-CN" altLang="en-US" dirty="0"/>
              <a:t> </a:t>
            </a:r>
            <a:r>
              <a:rPr lang="en-US" altLang="zh-CN" dirty="0"/>
              <a:t>“next”.</a:t>
            </a:r>
            <a:r>
              <a:rPr lang="zh-CN" altLang="en-US" dirty="0"/>
              <a:t> </a:t>
            </a:r>
            <a:r>
              <a:rPr lang="en-US" altLang="zh-CN" dirty="0"/>
              <a:t>You</a:t>
            </a:r>
            <a:r>
              <a:rPr lang="zh-CN" altLang="en-US" dirty="0"/>
              <a:t> </a:t>
            </a:r>
            <a:r>
              <a:rPr lang="en-US" altLang="zh-CN" dirty="0"/>
              <a:t>will</a:t>
            </a:r>
            <a:r>
              <a:rPr lang="zh-CN" altLang="en-US" dirty="0"/>
              <a:t> </a:t>
            </a:r>
            <a:r>
              <a:rPr lang="en-US" altLang="zh-CN" dirty="0"/>
              <a:t>practice</a:t>
            </a:r>
            <a:r>
              <a:rPr lang="zh-CN" altLang="en-US" dirty="0"/>
              <a:t> </a:t>
            </a:r>
            <a:r>
              <a:rPr lang="en-US" altLang="zh-CN" dirty="0"/>
              <a:t>answering</a:t>
            </a:r>
            <a:r>
              <a:rPr lang="zh-CN" altLang="en-US" dirty="0"/>
              <a:t> </a:t>
            </a:r>
            <a:r>
              <a:rPr lang="en-US" altLang="zh-CN" dirty="0"/>
              <a:t>them</a:t>
            </a:r>
            <a:r>
              <a:rPr lang="zh-CN" altLang="en-US" dirty="0"/>
              <a:t> </a:t>
            </a:r>
            <a:r>
              <a:rPr lang="en-US" altLang="zh-CN" dirty="0"/>
              <a:t>in</a:t>
            </a:r>
            <a:r>
              <a:rPr lang="zh-CN" altLang="en-US" dirty="0"/>
              <a:t> </a:t>
            </a:r>
            <a:r>
              <a:rPr lang="en-US" altLang="zh-CN" dirty="0"/>
              <a:t>a</a:t>
            </a:r>
            <a:r>
              <a:rPr lang="zh-CN" altLang="en-US" dirty="0"/>
              <a:t> </a:t>
            </a:r>
            <a:r>
              <a:rPr lang="en-US" altLang="zh-CN" dirty="0"/>
              <a:t>moment.</a:t>
            </a:r>
            <a:endParaRPr lang="en-US" dirty="0"/>
          </a:p>
        </p:txBody>
      </p:sp>
    </p:spTree>
    <p:extLst>
      <p:ext uri="{BB962C8B-B14F-4D97-AF65-F5344CB8AC3E}">
        <p14:creationId xmlns:p14="http://schemas.microsoft.com/office/powerpoint/2010/main" val="33292221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CFBA12-A30A-BFD3-E710-327C12D79CC3}"/>
              </a:ext>
            </a:extLst>
          </p:cNvPr>
          <p:cNvSpPr txBox="1"/>
          <p:nvPr/>
        </p:nvSpPr>
        <p:spPr>
          <a:xfrm>
            <a:off x="4114800" y="1063600"/>
            <a:ext cx="5825067" cy="369332"/>
          </a:xfrm>
          <a:prstGeom prst="rect">
            <a:avLst/>
          </a:prstGeom>
          <a:noFill/>
        </p:spPr>
        <p:txBody>
          <a:bodyPr wrap="square" rtlCol="0">
            <a:spAutoFit/>
          </a:bodyPr>
          <a:lstStyle/>
          <a:p>
            <a:pPr algn="l"/>
            <a:r>
              <a:rPr lang="en-US" b="0" i="0" dirty="0">
                <a:solidFill>
                  <a:srgbClr val="000000"/>
                </a:solidFill>
                <a:effectLst/>
                <a:latin typeface="Open Sans" panose="020B0606030504020204" pitchFamily="34" charset="0"/>
              </a:rPr>
              <a:t>Which box earns you more points?</a:t>
            </a:r>
            <a:r>
              <a:rPr lang="en-US" b="0" i="0" dirty="0">
                <a:solidFill>
                  <a:srgbClr val="8B0000"/>
                </a:solidFill>
                <a:effectLst/>
                <a:latin typeface="Open Sans" panose="020B0606030504020204" pitchFamily="34" charset="0"/>
              </a:rPr>
              <a:t>*</a:t>
            </a:r>
            <a:endParaRPr lang="en-US" b="0" i="0" dirty="0">
              <a:solidFill>
                <a:srgbClr val="000000"/>
              </a:solidFill>
              <a:effectLst/>
              <a:latin typeface="Open Sans" panose="020B0606030504020204" pitchFamily="34" charset="0"/>
            </a:endParaRPr>
          </a:p>
        </p:txBody>
      </p:sp>
      <p:sp>
        <p:nvSpPr>
          <p:cNvPr id="3" name="Rectangle 2">
            <a:extLst>
              <a:ext uri="{FF2B5EF4-FFF2-40B4-BE49-F238E27FC236}">
                <a16:creationId xmlns:a16="http://schemas.microsoft.com/office/drawing/2014/main" id="{5C00EE3E-414F-2E8B-0DE8-680C6FBED9DF}"/>
              </a:ext>
            </a:extLst>
          </p:cNvPr>
          <p:cNvSpPr>
            <a:spLocks noChangeAspect="1"/>
          </p:cNvSpPr>
          <p:nvPr/>
        </p:nvSpPr>
        <p:spPr>
          <a:xfrm>
            <a:off x="7276083" y="2011680"/>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rtl="0">
              <a:spcBef>
                <a:spcPts val="0"/>
              </a:spcBef>
              <a:spcAft>
                <a:spcPts val="0"/>
              </a:spcAft>
            </a:pPr>
            <a:endParaRPr lang="en-US" sz="5400" b="0" dirty="0">
              <a:effectLst/>
            </a:endParaRPr>
          </a:p>
        </p:txBody>
      </p:sp>
      <p:sp>
        <p:nvSpPr>
          <p:cNvPr id="4" name="Rectangle 3">
            <a:extLst>
              <a:ext uri="{FF2B5EF4-FFF2-40B4-BE49-F238E27FC236}">
                <a16:creationId xmlns:a16="http://schemas.microsoft.com/office/drawing/2014/main" id="{919255BD-FA1B-7E1C-594A-8C011C184F94}"/>
              </a:ext>
            </a:extLst>
          </p:cNvPr>
          <p:cNvSpPr>
            <a:spLocks noChangeAspect="1"/>
          </p:cNvSpPr>
          <p:nvPr/>
        </p:nvSpPr>
        <p:spPr>
          <a:xfrm>
            <a:off x="2309130" y="2011680"/>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59F04DB6-1ABF-7DB3-F81B-8347DD7EE2F4}"/>
              </a:ext>
            </a:extLst>
          </p:cNvPr>
          <p:cNvSpPr txBox="1"/>
          <p:nvPr/>
        </p:nvSpPr>
        <p:spPr>
          <a:xfrm>
            <a:off x="3088727" y="5050935"/>
            <a:ext cx="795868" cy="370933"/>
          </a:xfrm>
          <a:prstGeom prst="rect">
            <a:avLst/>
          </a:prstGeom>
          <a:noFill/>
        </p:spPr>
        <p:txBody>
          <a:bodyPr wrap="square" rtlCol="0">
            <a:spAutoFit/>
          </a:bodyPr>
          <a:lstStyle/>
          <a:p>
            <a:pPr algn="l"/>
            <a:r>
              <a:rPr lang="en-US" dirty="0">
                <a:solidFill>
                  <a:srgbClr val="000000"/>
                </a:solidFill>
                <a:latin typeface="Open Sans" panose="020B0606030504020204" pitchFamily="34" charset="0"/>
              </a:rPr>
              <a:t>Blue</a:t>
            </a:r>
            <a:endParaRPr lang="en-US" b="0" i="0" dirty="0">
              <a:solidFill>
                <a:srgbClr val="000000"/>
              </a:solidFill>
              <a:effectLst/>
              <a:latin typeface="Open Sans" panose="020B0606030504020204" pitchFamily="34" charset="0"/>
            </a:endParaRPr>
          </a:p>
        </p:txBody>
      </p:sp>
      <p:sp>
        <p:nvSpPr>
          <p:cNvPr id="6" name="TextBox 5">
            <a:extLst>
              <a:ext uri="{FF2B5EF4-FFF2-40B4-BE49-F238E27FC236}">
                <a16:creationId xmlns:a16="http://schemas.microsoft.com/office/drawing/2014/main" id="{E5B8569A-0664-05F0-76C7-C0AEF53A7611}"/>
              </a:ext>
            </a:extLst>
          </p:cNvPr>
          <p:cNvSpPr txBox="1"/>
          <p:nvPr/>
        </p:nvSpPr>
        <p:spPr>
          <a:xfrm>
            <a:off x="7967584" y="5055736"/>
            <a:ext cx="972060" cy="369332"/>
          </a:xfrm>
          <a:prstGeom prst="rect">
            <a:avLst/>
          </a:prstGeom>
          <a:noFill/>
        </p:spPr>
        <p:txBody>
          <a:bodyPr wrap="square" rtlCol="0">
            <a:spAutoFit/>
          </a:bodyPr>
          <a:lstStyle/>
          <a:p>
            <a:pPr algn="l"/>
            <a:r>
              <a:rPr lang="en-US" dirty="0">
                <a:solidFill>
                  <a:srgbClr val="000000"/>
                </a:solidFill>
                <a:latin typeface="Open Sans" panose="020B0606030504020204" pitchFamily="34" charset="0"/>
              </a:rPr>
              <a:t>Green</a:t>
            </a:r>
            <a:endParaRPr lang="en-US" b="0" i="0" dirty="0">
              <a:solidFill>
                <a:srgbClr val="000000"/>
              </a:solidFill>
              <a:effectLst/>
              <a:latin typeface="Open Sans" panose="020B0606030504020204" pitchFamily="34" charset="0"/>
            </a:endParaRPr>
          </a:p>
        </p:txBody>
      </p:sp>
      <p:sp>
        <p:nvSpPr>
          <p:cNvPr id="7" name="Oval 6">
            <a:extLst>
              <a:ext uri="{FF2B5EF4-FFF2-40B4-BE49-F238E27FC236}">
                <a16:creationId xmlns:a16="http://schemas.microsoft.com/office/drawing/2014/main" id="{9C9F19DE-8DED-E29E-7ECF-D8C983AA19AF}"/>
              </a:ext>
            </a:extLst>
          </p:cNvPr>
          <p:cNvSpPr/>
          <p:nvPr/>
        </p:nvSpPr>
        <p:spPr>
          <a:xfrm>
            <a:off x="2912533" y="5134803"/>
            <a:ext cx="176194" cy="18546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857EC1A-B05F-DC2A-A232-0E1067D81A26}"/>
              </a:ext>
            </a:extLst>
          </p:cNvPr>
          <p:cNvSpPr/>
          <p:nvPr/>
        </p:nvSpPr>
        <p:spPr>
          <a:xfrm>
            <a:off x="7840131" y="5168672"/>
            <a:ext cx="176194" cy="18546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67540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white background with black text&#10;&#10;Description automatically generated">
            <a:extLst>
              <a:ext uri="{FF2B5EF4-FFF2-40B4-BE49-F238E27FC236}">
                <a16:creationId xmlns:a16="http://schemas.microsoft.com/office/drawing/2014/main" id="{7BC4603A-8891-68F3-862A-4C8B8131DB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1989" y="2514600"/>
            <a:ext cx="7628021" cy="1828800"/>
          </a:xfrm>
          <a:prstGeom prst="rect">
            <a:avLst/>
          </a:prstGeom>
        </p:spPr>
      </p:pic>
      <p:sp>
        <p:nvSpPr>
          <p:cNvPr id="2" name="TextBox 1">
            <a:extLst>
              <a:ext uri="{FF2B5EF4-FFF2-40B4-BE49-F238E27FC236}">
                <a16:creationId xmlns:a16="http://schemas.microsoft.com/office/drawing/2014/main" id="{D5BBC071-905B-9834-32BF-F632A662B42B}"/>
              </a:ext>
            </a:extLst>
          </p:cNvPr>
          <p:cNvSpPr txBox="1"/>
          <p:nvPr/>
        </p:nvSpPr>
        <p:spPr>
          <a:xfrm>
            <a:off x="5065160" y="1448656"/>
            <a:ext cx="4941869" cy="646331"/>
          </a:xfrm>
          <a:prstGeom prst="rect">
            <a:avLst/>
          </a:prstGeom>
          <a:noFill/>
        </p:spPr>
        <p:txBody>
          <a:bodyPr wrap="square" rtlCol="0">
            <a:spAutoFit/>
          </a:bodyPr>
          <a:lstStyle/>
          <a:p>
            <a:r>
              <a:rPr lang="en-US" altLang="zh-CN" dirty="0"/>
              <a:t>In</a:t>
            </a:r>
            <a:r>
              <a:rPr lang="zh-CN" altLang="en-US" dirty="0"/>
              <a:t> </a:t>
            </a:r>
            <a:r>
              <a:rPr lang="en-US" altLang="zh-CN" dirty="0"/>
              <a:t>the</a:t>
            </a:r>
            <a:r>
              <a:rPr lang="zh-CN" altLang="en-US" dirty="0"/>
              <a:t> </a:t>
            </a:r>
            <a:r>
              <a:rPr lang="en-US" altLang="zh-CN" dirty="0"/>
              <a:t>game,</a:t>
            </a:r>
            <a:r>
              <a:rPr lang="zh-CN" altLang="en-US" dirty="0"/>
              <a:t> </a:t>
            </a:r>
            <a:r>
              <a:rPr lang="en-US" altLang="zh-CN" dirty="0"/>
              <a:t>[blank]</a:t>
            </a:r>
            <a:r>
              <a:rPr lang="zh-CN" altLang="en-US" dirty="0"/>
              <a:t> </a:t>
            </a:r>
            <a:r>
              <a:rPr lang="en-US" altLang="zh-CN" dirty="0"/>
              <a:t>will</a:t>
            </a:r>
            <a:r>
              <a:rPr lang="zh-CN" altLang="en-US" dirty="0"/>
              <a:t> </a:t>
            </a:r>
            <a:r>
              <a:rPr lang="en-US" altLang="zh-CN" dirty="0"/>
              <a:t>be</a:t>
            </a:r>
            <a:r>
              <a:rPr lang="zh-CN" altLang="en-US" dirty="0"/>
              <a:t> </a:t>
            </a:r>
            <a:r>
              <a:rPr lang="en-US" altLang="zh-CN" dirty="0"/>
              <a:t>either</a:t>
            </a:r>
            <a:r>
              <a:rPr lang="zh-CN" altLang="en-US" dirty="0"/>
              <a:t> </a:t>
            </a:r>
            <a:r>
              <a:rPr lang="en-US" altLang="zh-CN" dirty="0"/>
              <a:t>“green”</a:t>
            </a:r>
            <a:r>
              <a:rPr lang="zh-CN" altLang="en-US" dirty="0"/>
              <a:t> </a:t>
            </a:r>
            <a:r>
              <a:rPr lang="en-US" altLang="zh-CN" dirty="0"/>
              <a:t>or</a:t>
            </a:r>
            <a:r>
              <a:rPr lang="zh-CN" altLang="en-US" dirty="0"/>
              <a:t> </a:t>
            </a:r>
            <a:r>
              <a:rPr lang="en-US" altLang="zh-CN" dirty="0"/>
              <a:t>“blue”</a:t>
            </a:r>
            <a:r>
              <a:rPr lang="zh-CN" altLang="en-US" dirty="0"/>
              <a:t> </a:t>
            </a:r>
            <a:r>
              <a:rPr lang="en-US" altLang="zh-CN" dirty="0"/>
              <a:t>based</a:t>
            </a:r>
            <a:r>
              <a:rPr lang="zh-CN" altLang="en-US" dirty="0"/>
              <a:t> </a:t>
            </a:r>
            <a:r>
              <a:rPr lang="en-US" altLang="zh-CN" dirty="0"/>
              <a:t>on</a:t>
            </a:r>
            <a:r>
              <a:rPr lang="zh-CN" altLang="en-US" dirty="0"/>
              <a:t> </a:t>
            </a:r>
            <a:r>
              <a:rPr lang="en-US" altLang="zh-CN" dirty="0"/>
              <a:t>your</a:t>
            </a:r>
            <a:r>
              <a:rPr lang="zh-CN" altLang="en-US" dirty="0"/>
              <a:t> </a:t>
            </a:r>
            <a:r>
              <a:rPr lang="en-US" altLang="zh-CN" dirty="0"/>
              <a:t>past</a:t>
            </a:r>
            <a:r>
              <a:rPr lang="zh-CN" altLang="en-US" dirty="0"/>
              <a:t> </a:t>
            </a:r>
            <a:r>
              <a:rPr lang="en-US" altLang="zh-CN" dirty="0"/>
              <a:t>choices.</a:t>
            </a:r>
            <a:endParaRPr lang="en-US" dirty="0"/>
          </a:p>
        </p:txBody>
      </p:sp>
      <p:sp>
        <p:nvSpPr>
          <p:cNvPr id="6" name="Rectangle 5">
            <a:extLst>
              <a:ext uri="{FF2B5EF4-FFF2-40B4-BE49-F238E27FC236}">
                <a16:creationId xmlns:a16="http://schemas.microsoft.com/office/drawing/2014/main" id="{E6947861-3B89-23E4-3E3A-8439166FAA06}"/>
              </a:ext>
            </a:extLst>
          </p:cNvPr>
          <p:cNvSpPr/>
          <p:nvPr/>
        </p:nvSpPr>
        <p:spPr>
          <a:xfrm>
            <a:off x="4664467" y="2691829"/>
            <a:ext cx="770562" cy="308225"/>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1D4A31EB-80CE-B4EA-A785-CCAA402DC717}"/>
              </a:ext>
            </a:extLst>
          </p:cNvPr>
          <p:cNvCxnSpPr>
            <a:cxnSpLocks/>
          </p:cNvCxnSpPr>
          <p:nvPr/>
        </p:nvCxnSpPr>
        <p:spPr>
          <a:xfrm flipV="1">
            <a:off x="5072865" y="2094987"/>
            <a:ext cx="773131" cy="59684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D314811D-76E4-88AD-7710-8B8D885292BC}"/>
              </a:ext>
            </a:extLst>
          </p:cNvPr>
          <p:cNvSpPr/>
          <p:nvPr/>
        </p:nvSpPr>
        <p:spPr>
          <a:xfrm>
            <a:off x="5049748" y="1448655"/>
            <a:ext cx="4957281" cy="646331"/>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25318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DFA429E7-7884-7DE8-C234-7C74C66FAD8F}"/>
              </a:ext>
            </a:extLst>
          </p:cNvPr>
          <p:cNvGrpSpPr/>
          <p:nvPr/>
        </p:nvGrpSpPr>
        <p:grpSpPr>
          <a:xfrm>
            <a:off x="4906713" y="3614462"/>
            <a:ext cx="2131906" cy="1362749"/>
            <a:chOff x="2400579" y="2698826"/>
            <a:chExt cx="2131906" cy="1362749"/>
          </a:xfrm>
        </p:grpSpPr>
        <p:sp>
          <p:nvSpPr>
            <p:cNvPr id="2" name="5-Point Star 1">
              <a:extLst>
                <a:ext uri="{FF2B5EF4-FFF2-40B4-BE49-F238E27FC236}">
                  <a16:creationId xmlns:a16="http://schemas.microsoft.com/office/drawing/2014/main" id="{75345827-6D34-CBBE-B223-94119CE0CD66}"/>
                </a:ext>
              </a:extLst>
            </p:cNvPr>
            <p:cNvSpPr>
              <a:spLocks noChangeAspect="1"/>
            </p:cNvSpPr>
            <p:nvPr/>
          </p:nvSpPr>
          <p:spPr>
            <a:xfrm>
              <a:off x="2400579" y="269882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5-Point Star 2">
              <a:extLst>
                <a:ext uri="{FF2B5EF4-FFF2-40B4-BE49-F238E27FC236}">
                  <a16:creationId xmlns:a16="http://schemas.microsoft.com/office/drawing/2014/main" id="{887AD09B-D446-5B85-5C8C-BD620D3A6BC5}"/>
                </a:ext>
              </a:extLst>
            </p:cNvPr>
            <p:cNvSpPr>
              <a:spLocks noChangeAspect="1"/>
            </p:cNvSpPr>
            <p:nvPr/>
          </p:nvSpPr>
          <p:spPr>
            <a:xfrm>
              <a:off x="2836769" y="269882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5-Point Star 3">
              <a:extLst>
                <a:ext uri="{FF2B5EF4-FFF2-40B4-BE49-F238E27FC236}">
                  <a16:creationId xmlns:a16="http://schemas.microsoft.com/office/drawing/2014/main" id="{BBFC82CD-34DA-6608-966C-DA1A96152758}"/>
                </a:ext>
              </a:extLst>
            </p:cNvPr>
            <p:cNvSpPr>
              <a:spLocks noChangeAspect="1"/>
            </p:cNvSpPr>
            <p:nvPr/>
          </p:nvSpPr>
          <p:spPr>
            <a:xfrm>
              <a:off x="3272959" y="269882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5-Point Star 4">
              <a:extLst>
                <a:ext uri="{FF2B5EF4-FFF2-40B4-BE49-F238E27FC236}">
                  <a16:creationId xmlns:a16="http://schemas.microsoft.com/office/drawing/2014/main" id="{3DC683FB-290E-9E43-29AD-E0F50D194EE1}"/>
                </a:ext>
              </a:extLst>
            </p:cNvPr>
            <p:cNvSpPr>
              <a:spLocks noChangeAspect="1"/>
            </p:cNvSpPr>
            <p:nvPr/>
          </p:nvSpPr>
          <p:spPr>
            <a:xfrm>
              <a:off x="3709149" y="269882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5-Point Star 5">
              <a:extLst>
                <a:ext uri="{FF2B5EF4-FFF2-40B4-BE49-F238E27FC236}">
                  <a16:creationId xmlns:a16="http://schemas.microsoft.com/office/drawing/2014/main" id="{29692FDA-ACE3-5DC5-9C76-8D462BAE1ACC}"/>
                </a:ext>
              </a:extLst>
            </p:cNvPr>
            <p:cNvSpPr>
              <a:spLocks noChangeAspect="1"/>
            </p:cNvSpPr>
            <p:nvPr/>
          </p:nvSpPr>
          <p:spPr>
            <a:xfrm>
              <a:off x="4145340" y="269882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5-Point Star 6">
              <a:extLst>
                <a:ext uri="{FF2B5EF4-FFF2-40B4-BE49-F238E27FC236}">
                  <a16:creationId xmlns:a16="http://schemas.microsoft.com/office/drawing/2014/main" id="{55779AB5-75DA-015D-DF51-8B4F7E24FCA8}"/>
                </a:ext>
              </a:extLst>
            </p:cNvPr>
            <p:cNvSpPr>
              <a:spLocks noChangeAspect="1"/>
            </p:cNvSpPr>
            <p:nvPr/>
          </p:nvSpPr>
          <p:spPr>
            <a:xfrm>
              <a:off x="2400579" y="3695815"/>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5-Point Star 7">
              <a:extLst>
                <a:ext uri="{FF2B5EF4-FFF2-40B4-BE49-F238E27FC236}">
                  <a16:creationId xmlns:a16="http://schemas.microsoft.com/office/drawing/2014/main" id="{AD745314-7889-4301-DB79-6BF6C88F5572}"/>
                </a:ext>
              </a:extLst>
            </p:cNvPr>
            <p:cNvSpPr>
              <a:spLocks noChangeAspect="1"/>
            </p:cNvSpPr>
            <p:nvPr/>
          </p:nvSpPr>
          <p:spPr>
            <a:xfrm>
              <a:off x="2836769" y="3695815"/>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6DAE9F90-EB63-26F0-CF4F-B97472B61620}"/>
                </a:ext>
              </a:extLst>
            </p:cNvPr>
            <p:cNvSpPr>
              <a:spLocks noChangeAspect="1"/>
            </p:cNvSpPr>
            <p:nvPr/>
          </p:nvSpPr>
          <p:spPr>
            <a:xfrm>
              <a:off x="3272959" y="3695815"/>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10" name="5-Point Star 9">
              <a:extLst>
                <a:ext uri="{FF2B5EF4-FFF2-40B4-BE49-F238E27FC236}">
                  <a16:creationId xmlns:a16="http://schemas.microsoft.com/office/drawing/2014/main" id="{C6BE1D1F-580E-BCD2-1631-2EB1A9D351D9}"/>
                </a:ext>
              </a:extLst>
            </p:cNvPr>
            <p:cNvSpPr>
              <a:spLocks noChangeAspect="1"/>
            </p:cNvSpPr>
            <p:nvPr/>
          </p:nvSpPr>
          <p:spPr>
            <a:xfrm>
              <a:off x="3709149" y="3695815"/>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11" name="5-Point Star 10">
              <a:extLst>
                <a:ext uri="{FF2B5EF4-FFF2-40B4-BE49-F238E27FC236}">
                  <a16:creationId xmlns:a16="http://schemas.microsoft.com/office/drawing/2014/main" id="{1801915D-5DA0-5A57-0F1E-DB0193595673}"/>
                </a:ext>
              </a:extLst>
            </p:cNvPr>
            <p:cNvSpPr>
              <a:spLocks noChangeAspect="1"/>
            </p:cNvSpPr>
            <p:nvPr/>
          </p:nvSpPr>
          <p:spPr>
            <a:xfrm>
              <a:off x="4145340" y="3695815"/>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174D4A3D-A5F6-7329-5613-FFFC91DF069D}"/>
                </a:ext>
              </a:extLst>
            </p:cNvPr>
            <p:cNvSpPr>
              <a:spLocks noChangeAspect="1"/>
            </p:cNvSpPr>
            <p:nvPr/>
          </p:nvSpPr>
          <p:spPr>
            <a:xfrm>
              <a:off x="2400579" y="318650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a:extLst>
                <a:ext uri="{FF2B5EF4-FFF2-40B4-BE49-F238E27FC236}">
                  <a16:creationId xmlns:a16="http://schemas.microsoft.com/office/drawing/2014/main" id="{38051011-80DB-91B6-4BFD-04B64519E55F}"/>
                </a:ext>
              </a:extLst>
            </p:cNvPr>
            <p:cNvSpPr>
              <a:spLocks noChangeAspect="1"/>
            </p:cNvSpPr>
            <p:nvPr/>
          </p:nvSpPr>
          <p:spPr>
            <a:xfrm>
              <a:off x="2836769" y="318650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09D5BD49-A398-1837-0B37-3A61D0D9C061}"/>
                </a:ext>
              </a:extLst>
            </p:cNvPr>
            <p:cNvSpPr>
              <a:spLocks noChangeAspect="1"/>
            </p:cNvSpPr>
            <p:nvPr/>
          </p:nvSpPr>
          <p:spPr>
            <a:xfrm>
              <a:off x="3272959" y="318650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68C8199D-5B26-A7E6-10F0-8C6739267B17}"/>
                </a:ext>
              </a:extLst>
            </p:cNvPr>
            <p:cNvSpPr>
              <a:spLocks noChangeAspect="1"/>
            </p:cNvSpPr>
            <p:nvPr/>
          </p:nvSpPr>
          <p:spPr>
            <a:xfrm>
              <a:off x="3709149" y="318650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a:extLst>
                <a:ext uri="{FF2B5EF4-FFF2-40B4-BE49-F238E27FC236}">
                  <a16:creationId xmlns:a16="http://schemas.microsoft.com/office/drawing/2014/main" id="{0EAE02CE-9A8D-D4C3-3F36-E6732A9C7E10}"/>
                </a:ext>
              </a:extLst>
            </p:cNvPr>
            <p:cNvSpPr>
              <a:spLocks noChangeAspect="1"/>
            </p:cNvSpPr>
            <p:nvPr/>
          </p:nvSpPr>
          <p:spPr>
            <a:xfrm>
              <a:off x="4145340" y="318650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F6FD420B-A773-E1B8-2AED-3F6D93C107CA}"/>
              </a:ext>
            </a:extLst>
          </p:cNvPr>
          <p:cNvSpPr txBox="1"/>
          <p:nvPr/>
        </p:nvSpPr>
        <p:spPr>
          <a:xfrm>
            <a:off x="3183466" y="1947371"/>
            <a:ext cx="5825067" cy="646331"/>
          </a:xfrm>
          <a:prstGeom prst="rect">
            <a:avLst/>
          </a:prstGeom>
          <a:noFill/>
        </p:spPr>
        <p:txBody>
          <a:bodyPr wrap="square" rtlCol="0">
            <a:spAutoFit/>
          </a:bodyPr>
          <a:lstStyle/>
          <a:p>
            <a:pPr algn="ctr"/>
            <a:r>
              <a:rPr lang="en-US" b="0" i="0" dirty="0">
                <a:solidFill>
                  <a:srgbClr val="000000"/>
                </a:solidFill>
                <a:effectLst/>
                <a:latin typeface="Open Sans" panose="020B0606030504020204" pitchFamily="34" charset="0"/>
              </a:rPr>
              <a:t>Based on what you see, how many stars will you get from the box that earns you more point?</a:t>
            </a:r>
          </a:p>
        </p:txBody>
      </p:sp>
      <p:sp>
        <p:nvSpPr>
          <p:cNvPr id="19" name="TextBox 18">
            <a:extLst>
              <a:ext uri="{FF2B5EF4-FFF2-40B4-BE49-F238E27FC236}">
                <a16:creationId xmlns:a16="http://schemas.microsoft.com/office/drawing/2014/main" id="{772D6E21-E484-71BA-F124-4DC71C917638}"/>
              </a:ext>
            </a:extLst>
          </p:cNvPr>
          <p:cNvSpPr txBox="1"/>
          <p:nvPr/>
        </p:nvSpPr>
        <p:spPr>
          <a:xfrm>
            <a:off x="3060131" y="2896356"/>
            <a:ext cx="5825067" cy="369332"/>
          </a:xfrm>
          <a:prstGeom prst="rect">
            <a:avLst/>
          </a:prstGeom>
          <a:noFill/>
        </p:spPr>
        <p:txBody>
          <a:bodyPr wrap="square" rtlCol="0">
            <a:spAutoFit/>
          </a:bodyPr>
          <a:lstStyle/>
          <a:p>
            <a:pPr algn="ctr"/>
            <a:r>
              <a:rPr lang="en-US" b="0" i="0" dirty="0">
                <a:solidFill>
                  <a:srgbClr val="000000"/>
                </a:solidFill>
                <a:effectLst/>
                <a:latin typeface="Open Sans" panose="020B0606030504020204" pitchFamily="34" charset="0"/>
              </a:rPr>
              <a:t>Click the stars below to tell us your best guess</a:t>
            </a:r>
          </a:p>
        </p:txBody>
      </p:sp>
    </p:spTree>
    <p:extLst>
      <p:ext uri="{BB962C8B-B14F-4D97-AF65-F5344CB8AC3E}">
        <p14:creationId xmlns:p14="http://schemas.microsoft.com/office/powerpoint/2010/main" val="12347967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A0FD851-E488-8D98-A6C5-E11B0CFEF667}"/>
              </a:ext>
            </a:extLst>
          </p:cNvPr>
          <p:cNvGrpSpPr/>
          <p:nvPr/>
        </p:nvGrpSpPr>
        <p:grpSpPr>
          <a:xfrm>
            <a:off x="2749188" y="2286000"/>
            <a:ext cx="6957391" cy="2286000"/>
            <a:chOff x="2728639" y="3883631"/>
            <a:chExt cx="6957391" cy="2286000"/>
          </a:xfrm>
        </p:grpSpPr>
        <p:pic>
          <p:nvPicPr>
            <p:cNvPr id="4" name="Picture 3" descr="A screenshot of a computer&#10;&#10;Description automatically generated">
              <a:extLst>
                <a:ext uri="{FF2B5EF4-FFF2-40B4-BE49-F238E27FC236}">
                  <a16:creationId xmlns:a16="http://schemas.microsoft.com/office/drawing/2014/main" id="{116FFF82-0DE2-3648-FF00-EC8FC451EA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8639" y="3883631"/>
              <a:ext cx="6957391" cy="2286000"/>
            </a:xfrm>
            <a:prstGeom prst="rect">
              <a:avLst/>
            </a:prstGeom>
          </p:spPr>
        </p:pic>
        <p:pic>
          <p:nvPicPr>
            <p:cNvPr id="2" name="Picture 1" descr="A screenshot of a computer&#10;&#10;Description automatically generated">
              <a:extLst>
                <a:ext uri="{FF2B5EF4-FFF2-40B4-BE49-F238E27FC236}">
                  <a16:creationId xmlns:a16="http://schemas.microsoft.com/office/drawing/2014/main" id="{FEC9A8B8-36D8-5443-0564-A2CB7021B573}"/>
                </a:ext>
              </a:extLst>
            </p:cNvPr>
            <p:cNvPicPr>
              <a:picLocks noChangeAspect="1"/>
            </p:cNvPicPr>
            <p:nvPr/>
          </p:nvPicPr>
          <p:blipFill rotWithShape="1">
            <a:blip r:embed="rId2">
              <a:extLst>
                <a:ext uri="{28A0092B-C50C-407E-A947-70E740481C1C}">
                  <a14:useLocalDpi xmlns:a14="http://schemas.microsoft.com/office/drawing/2010/main" val="0"/>
                </a:ext>
              </a:extLst>
            </a:blip>
            <a:srcRect l="34174" t="58557" r="62282" b="21555"/>
            <a:stretch/>
          </p:blipFill>
          <p:spPr>
            <a:xfrm>
              <a:off x="5024063" y="4778767"/>
              <a:ext cx="246580" cy="454631"/>
            </a:xfrm>
            <a:prstGeom prst="rect">
              <a:avLst/>
            </a:prstGeom>
          </p:spPr>
        </p:pic>
      </p:grpSp>
    </p:spTree>
    <p:extLst>
      <p:ext uri="{BB962C8B-B14F-4D97-AF65-F5344CB8AC3E}">
        <p14:creationId xmlns:p14="http://schemas.microsoft.com/office/powerpoint/2010/main" val="10617481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A9F87-5013-4821-A157-E9F63ECD61C4}"/>
              </a:ext>
            </a:extLst>
          </p:cNvPr>
          <p:cNvSpPr>
            <a:spLocks noGrp="1"/>
          </p:cNvSpPr>
          <p:nvPr>
            <p:ph type="title"/>
          </p:nvPr>
        </p:nvSpPr>
        <p:spPr/>
        <p:txBody>
          <a:bodyPr/>
          <a:lstStyle/>
          <a:p>
            <a:r>
              <a:rPr lang="en-US" b="1" i="1" u="sng" dirty="0"/>
              <a:t>To win the game:</a:t>
            </a:r>
            <a:br>
              <a:rPr lang="en-US" dirty="0"/>
            </a:br>
            <a:endParaRPr lang="en-US" dirty="0"/>
          </a:p>
        </p:txBody>
      </p:sp>
      <p:sp>
        <p:nvSpPr>
          <p:cNvPr id="3" name="Content Placeholder 2">
            <a:extLst>
              <a:ext uri="{FF2B5EF4-FFF2-40B4-BE49-F238E27FC236}">
                <a16:creationId xmlns:a16="http://schemas.microsoft.com/office/drawing/2014/main" id="{10BCF48E-C6AE-43EA-965D-6F622F354B8D}"/>
              </a:ext>
            </a:extLst>
          </p:cNvPr>
          <p:cNvSpPr>
            <a:spLocks noGrp="1"/>
          </p:cNvSpPr>
          <p:nvPr>
            <p:ph idx="1"/>
          </p:nvPr>
        </p:nvSpPr>
        <p:spPr/>
        <p:txBody>
          <a:bodyPr>
            <a:normAutofit/>
          </a:bodyPr>
          <a:lstStyle/>
          <a:p>
            <a:r>
              <a:rPr lang="en-US" altLang="zh-CN" b="1" dirty="0">
                <a:solidFill>
                  <a:srgbClr val="FF0000"/>
                </a:solidFill>
              </a:rPr>
              <a:t>Each</a:t>
            </a:r>
            <a:r>
              <a:rPr lang="zh-CN" altLang="en-US" b="1" dirty="0">
                <a:solidFill>
                  <a:srgbClr val="FF0000"/>
                </a:solidFill>
              </a:rPr>
              <a:t> </a:t>
            </a:r>
            <a:r>
              <a:rPr lang="en-US" altLang="zh-CN" b="1" dirty="0">
                <a:solidFill>
                  <a:srgbClr val="FF0000"/>
                </a:solidFill>
              </a:rPr>
              <a:t>deck</a:t>
            </a:r>
            <a:r>
              <a:rPr lang="zh-CN" altLang="en-US" b="1" dirty="0">
                <a:solidFill>
                  <a:srgbClr val="FF0000"/>
                </a:solidFill>
              </a:rPr>
              <a:t> </a:t>
            </a:r>
            <a:r>
              <a:rPr lang="en-US" altLang="zh-CN" b="1" dirty="0">
                <a:solidFill>
                  <a:srgbClr val="FF0000"/>
                </a:solidFill>
              </a:rPr>
              <a:t>has</a:t>
            </a:r>
            <a:r>
              <a:rPr lang="zh-CN" altLang="en-US" b="1" dirty="0">
                <a:solidFill>
                  <a:srgbClr val="FF0000"/>
                </a:solidFill>
              </a:rPr>
              <a:t> </a:t>
            </a:r>
            <a:r>
              <a:rPr lang="en-US" altLang="zh-CN" b="1" dirty="0">
                <a:solidFill>
                  <a:srgbClr val="FF0000"/>
                </a:solidFill>
              </a:rPr>
              <a:t>a</a:t>
            </a:r>
            <a:r>
              <a:rPr lang="zh-CN" altLang="en-US" b="1" dirty="0">
                <a:solidFill>
                  <a:srgbClr val="FF0000"/>
                </a:solidFill>
              </a:rPr>
              <a:t> </a:t>
            </a:r>
            <a:r>
              <a:rPr lang="en-US" altLang="zh-CN" b="1" dirty="0">
                <a:solidFill>
                  <a:srgbClr val="FF0000"/>
                </a:solidFill>
              </a:rPr>
              <a:t>different</a:t>
            </a:r>
            <a:r>
              <a:rPr lang="zh-CN" altLang="en-US" b="1" dirty="0">
                <a:solidFill>
                  <a:srgbClr val="FF0000"/>
                </a:solidFill>
              </a:rPr>
              <a:t> </a:t>
            </a:r>
            <a:r>
              <a:rPr lang="en-US" altLang="zh-CN" b="1" dirty="0">
                <a:solidFill>
                  <a:srgbClr val="FF0000"/>
                </a:solidFill>
              </a:rPr>
              <a:t>rule</a:t>
            </a:r>
            <a:r>
              <a:rPr lang="en-US" b="1" dirty="0">
                <a:solidFill>
                  <a:srgbClr val="FF0000"/>
                </a:solidFill>
              </a:rPr>
              <a:t>.</a:t>
            </a:r>
            <a:r>
              <a:rPr lang="en-US" dirty="0">
                <a:solidFill>
                  <a:srgbClr val="FF0000"/>
                </a:solidFill>
              </a:rPr>
              <a:t> </a:t>
            </a:r>
            <a:r>
              <a:rPr lang="en-US" altLang="zh-CN" dirty="0"/>
              <a:t>Think</a:t>
            </a:r>
            <a:r>
              <a:rPr lang="zh-CN" altLang="en-US" dirty="0"/>
              <a:t> </a:t>
            </a:r>
            <a:r>
              <a:rPr lang="en-US" altLang="zh-CN" dirty="0"/>
              <a:t>about</a:t>
            </a:r>
            <a:r>
              <a:rPr lang="zh-CN" altLang="en-US" dirty="0"/>
              <a:t> </a:t>
            </a:r>
            <a:r>
              <a:rPr lang="en-US" altLang="zh-CN" dirty="0"/>
              <a:t>which</a:t>
            </a:r>
            <a:r>
              <a:rPr lang="zh-CN" altLang="en-US" dirty="0"/>
              <a:t> </a:t>
            </a:r>
            <a:r>
              <a:rPr lang="en-US" altLang="zh-CN" dirty="0"/>
              <a:t>deck</a:t>
            </a:r>
            <a:r>
              <a:rPr lang="zh-CN" altLang="en-US" dirty="0"/>
              <a:t> </a:t>
            </a:r>
            <a:r>
              <a:rPr lang="en-US" altLang="zh-CN" dirty="0"/>
              <a:t>you</a:t>
            </a:r>
            <a:r>
              <a:rPr lang="zh-CN" altLang="en-US" dirty="0"/>
              <a:t> </a:t>
            </a:r>
            <a:r>
              <a:rPr lang="en-US" altLang="zh-CN" dirty="0"/>
              <a:t>are</a:t>
            </a:r>
            <a:r>
              <a:rPr lang="zh-CN" altLang="en-US" dirty="0"/>
              <a:t> </a:t>
            </a:r>
            <a:r>
              <a:rPr lang="en-US" altLang="zh-CN" dirty="0"/>
              <a:t>playing.</a:t>
            </a:r>
            <a:r>
              <a:rPr lang="zh-CN" altLang="en-US" dirty="0"/>
              <a:t> </a:t>
            </a:r>
            <a:r>
              <a:rPr lang="en-US" altLang="zh-CN" dirty="0"/>
              <a:t>It</a:t>
            </a:r>
            <a:r>
              <a:rPr lang="zh-CN" altLang="en-US" dirty="0"/>
              <a:t> </a:t>
            </a:r>
            <a:r>
              <a:rPr lang="en-US" altLang="zh-CN" dirty="0"/>
              <a:t>will</a:t>
            </a:r>
            <a:r>
              <a:rPr lang="zh-CN" altLang="en-US" dirty="0"/>
              <a:t> </a:t>
            </a:r>
            <a:r>
              <a:rPr lang="en-US" altLang="zh-CN" dirty="0"/>
              <a:t>help</a:t>
            </a:r>
            <a:r>
              <a:rPr lang="zh-CN" altLang="en-US" dirty="0"/>
              <a:t> </a:t>
            </a:r>
            <a:r>
              <a:rPr lang="en-US" altLang="zh-CN" dirty="0"/>
              <a:t>you</a:t>
            </a:r>
            <a:r>
              <a:rPr lang="zh-CN" altLang="en-US" dirty="0"/>
              <a:t> </a:t>
            </a:r>
            <a:r>
              <a:rPr lang="en-US" altLang="zh-CN" dirty="0"/>
              <a:t>f</a:t>
            </a:r>
            <a:r>
              <a:rPr lang="en-US" dirty="0"/>
              <a:t>igure out </a:t>
            </a:r>
            <a:r>
              <a:rPr lang="en-US" altLang="zh-CN" dirty="0"/>
              <a:t>the</a:t>
            </a:r>
            <a:r>
              <a:rPr lang="zh-CN" altLang="en-US" dirty="0"/>
              <a:t> </a:t>
            </a:r>
            <a:r>
              <a:rPr lang="en-US" altLang="zh-CN" dirty="0"/>
              <a:t>better</a:t>
            </a:r>
            <a:r>
              <a:rPr lang="zh-CN" altLang="en-US" dirty="0"/>
              <a:t> </a:t>
            </a:r>
            <a:r>
              <a:rPr lang="en-US" altLang="zh-CN" dirty="0"/>
              <a:t>card</a:t>
            </a:r>
            <a:r>
              <a:rPr lang="zh-CN" altLang="en-US" dirty="0"/>
              <a:t> </a:t>
            </a:r>
            <a:r>
              <a:rPr lang="en-US" altLang="zh-CN" dirty="0"/>
              <a:t>more</a:t>
            </a:r>
            <a:r>
              <a:rPr lang="zh-CN" altLang="en-US" dirty="0"/>
              <a:t> </a:t>
            </a:r>
            <a:r>
              <a:rPr lang="en-US" altLang="zh-CN" dirty="0"/>
              <a:t>easily</a:t>
            </a:r>
            <a:r>
              <a:rPr lang="en-US" dirty="0"/>
              <a:t>. </a:t>
            </a:r>
          </a:p>
          <a:p>
            <a:pPr marL="0" indent="0">
              <a:buNone/>
            </a:pPr>
            <a:endParaRPr lang="en-US" dirty="0"/>
          </a:p>
          <a:p>
            <a:r>
              <a:rPr lang="en-US" b="1" dirty="0">
                <a:solidFill>
                  <a:srgbClr val="FF0000"/>
                </a:solidFill>
              </a:rPr>
              <a:t>Act fast</a:t>
            </a:r>
            <a:r>
              <a:rPr lang="en-US" dirty="0">
                <a:solidFill>
                  <a:srgbClr val="FF0000"/>
                </a:solidFill>
              </a:rPr>
              <a:t>. </a:t>
            </a:r>
            <a:r>
              <a:rPr lang="en-US" dirty="0"/>
              <a:t>If you timeout, </a:t>
            </a:r>
            <a:r>
              <a:rPr lang="en-US" b="1" dirty="0"/>
              <a:t>10 points </a:t>
            </a:r>
            <a:r>
              <a:rPr lang="en-US" dirty="0"/>
              <a:t>will be taken away from your earnings.</a:t>
            </a:r>
            <a:r>
              <a:rPr lang="zh-CN" altLang="en-US" dirty="0"/>
              <a:t> </a:t>
            </a:r>
            <a:r>
              <a:rPr lang="en-US" altLang="zh-CN" dirty="0"/>
              <a:t>Remember,</a:t>
            </a:r>
            <a:r>
              <a:rPr lang="zh-CN" altLang="en-US" dirty="0"/>
              <a:t> </a:t>
            </a:r>
            <a:r>
              <a:rPr lang="en-US" altLang="zh-CN" dirty="0"/>
              <a:t>the</a:t>
            </a:r>
            <a:r>
              <a:rPr lang="zh-CN" altLang="en-US" dirty="0"/>
              <a:t> </a:t>
            </a:r>
            <a:r>
              <a:rPr lang="en-US" altLang="zh-CN" dirty="0">
                <a:solidFill>
                  <a:schemeClr val="accent1"/>
                </a:solidFill>
              </a:rPr>
              <a:t>blue</a:t>
            </a:r>
            <a:r>
              <a:rPr lang="zh-CN" altLang="en-US" dirty="0"/>
              <a:t> </a:t>
            </a:r>
            <a:r>
              <a:rPr lang="en-US" altLang="zh-CN" dirty="0"/>
              <a:t>and</a:t>
            </a:r>
            <a:r>
              <a:rPr lang="zh-CN" altLang="en-US" dirty="0"/>
              <a:t> </a:t>
            </a:r>
            <a:r>
              <a:rPr lang="en-US" altLang="zh-CN" dirty="0">
                <a:solidFill>
                  <a:schemeClr val="accent6"/>
                </a:solidFill>
              </a:rPr>
              <a:t>green</a:t>
            </a:r>
            <a:r>
              <a:rPr lang="zh-CN" altLang="en-US" dirty="0"/>
              <a:t> </a:t>
            </a:r>
            <a:r>
              <a:rPr lang="en-US" altLang="zh-CN" dirty="0"/>
              <a:t>card</a:t>
            </a:r>
            <a:r>
              <a:rPr lang="zh-CN" altLang="en-US" dirty="0"/>
              <a:t> </a:t>
            </a:r>
            <a:r>
              <a:rPr lang="en-US" altLang="zh-CN" dirty="0"/>
              <a:t>can</a:t>
            </a:r>
            <a:r>
              <a:rPr lang="zh-CN" altLang="en-US" dirty="0"/>
              <a:t> </a:t>
            </a:r>
            <a:r>
              <a:rPr lang="en-US" altLang="zh-CN" dirty="0"/>
              <a:t>switch</a:t>
            </a:r>
            <a:r>
              <a:rPr lang="zh-CN" altLang="en-US" dirty="0"/>
              <a:t> </a:t>
            </a:r>
            <a:r>
              <a:rPr lang="en-US" altLang="zh-CN" dirty="0"/>
              <a:t>left</a:t>
            </a:r>
            <a:r>
              <a:rPr lang="zh-CN" altLang="en-US" dirty="0"/>
              <a:t> </a:t>
            </a:r>
            <a:r>
              <a:rPr lang="en-US" altLang="zh-CN" dirty="0"/>
              <a:t>and</a:t>
            </a:r>
            <a:r>
              <a:rPr lang="zh-CN" altLang="en-US" dirty="0"/>
              <a:t> </a:t>
            </a:r>
            <a:r>
              <a:rPr lang="en-US" altLang="zh-CN" dirty="0"/>
              <a:t>right</a:t>
            </a:r>
            <a:r>
              <a:rPr lang="zh-CN" altLang="en-US" dirty="0"/>
              <a:t> </a:t>
            </a:r>
            <a:r>
              <a:rPr lang="en-US" altLang="zh-CN" dirty="0"/>
              <a:t>sides,</a:t>
            </a:r>
            <a:r>
              <a:rPr lang="zh-CN" altLang="en-US" dirty="0"/>
              <a:t> </a:t>
            </a:r>
            <a:r>
              <a:rPr lang="en-US" altLang="zh-CN" dirty="0"/>
              <a:t>so</a:t>
            </a:r>
            <a:r>
              <a:rPr lang="zh-CN" altLang="en-US" dirty="0"/>
              <a:t> </a:t>
            </a:r>
            <a:r>
              <a:rPr lang="en-US" altLang="zh-CN" dirty="0"/>
              <a:t>please</a:t>
            </a:r>
            <a:r>
              <a:rPr lang="zh-CN" altLang="en-US" dirty="0"/>
              <a:t> </a:t>
            </a:r>
            <a:r>
              <a:rPr lang="en-US" altLang="zh-CN" dirty="0"/>
              <a:t>pay</a:t>
            </a:r>
            <a:r>
              <a:rPr lang="zh-CN" altLang="en-US" dirty="0"/>
              <a:t> </a:t>
            </a:r>
            <a:r>
              <a:rPr lang="en-US" altLang="zh-CN" dirty="0"/>
              <a:t>attention.</a:t>
            </a:r>
            <a:endParaRPr lang="en-US" dirty="0"/>
          </a:p>
        </p:txBody>
      </p:sp>
    </p:spTree>
    <p:extLst>
      <p:ext uri="{BB962C8B-B14F-4D97-AF65-F5344CB8AC3E}">
        <p14:creationId xmlns:p14="http://schemas.microsoft.com/office/powerpoint/2010/main" val="19059382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pic>
        <p:nvPicPr>
          <p:cNvPr id="331" name="Google Shape;331;p9" descr="Free Arrow Key Cliparts, Download Free Clip Art, Free Clip Art on Clipart  Library"/>
          <p:cNvPicPr preferRelativeResize="0"/>
          <p:nvPr/>
        </p:nvPicPr>
        <p:blipFill rotWithShape="1">
          <a:blip r:embed="rId3">
            <a:alphaModFix/>
          </a:blip>
          <a:srcRect/>
          <a:stretch/>
        </p:blipFill>
        <p:spPr>
          <a:xfrm>
            <a:off x="4424300" y="791105"/>
            <a:ext cx="3343400" cy="2286000"/>
          </a:xfrm>
          <a:prstGeom prst="rect">
            <a:avLst/>
          </a:prstGeom>
          <a:noFill/>
          <a:ln>
            <a:noFill/>
          </a:ln>
        </p:spPr>
      </p:pic>
      <p:sp>
        <p:nvSpPr>
          <p:cNvPr id="332" name="Google Shape;332;p9"/>
          <p:cNvSpPr txBox="1"/>
          <p:nvPr/>
        </p:nvSpPr>
        <p:spPr>
          <a:xfrm>
            <a:off x="1066629" y="2218836"/>
            <a:ext cx="4294253" cy="107717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3200" b="1" i="0" u="none" strike="noStrike" cap="none" dirty="0">
                <a:solidFill>
                  <a:schemeClr val="dk1"/>
                </a:solidFill>
                <a:latin typeface="Comic Sans MS"/>
                <a:ea typeface="Comic Sans MS"/>
                <a:cs typeface="Comic Sans MS"/>
                <a:sym typeface="Comic Sans MS"/>
              </a:rPr>
              <a:t>Left</a:t>
            </a:r>
            <a:r>
              <a:rPr lang="en-US" sz="3200" b="0" i="0" u="none" strike="noStrike" cap="none" dirty="0">
                <a:solidFill>
                  <a:schemeClr val="dk1"/>
                </a:solidFill>
                <a:latin typeface="Comic Sans MS"/>
                <a:ea typeface="Comic Sans MS"/>
                <a:cs typeface="Comic Sans MS"/>
                <a:sym typeface="Comic Sans MS"/>
              </a:rPr>
              <a:t> index finger </a:t>
            </a:r>
            <a:endParaRPr sz="3200" b="0" i="0" u="none" strike="noStrike" cap="none" dirty="0">
              <a:solidFill>
                <a:schemeClr val="dk1"/>
              </a:solidFill>
              <a:latin typeface="Comic Sans MS"/>
              <a:ea typeface="Comic Sans MS"/>
              <a:cs typeface="Comic Sans MS"/>
              <a:sym typeface="Comic Sans MS"/>
            </a:endParaRPr>
          </a:p>
          <a:p>
            <a:pPr marL="0" marR="0" lvl="0" indent="0" algn="l" rtl="0">
              <a:lnSpc>
                <a:spcPct val="100000"/>
              </a:lnSpc>
              <a:spcBef>
                <a:spcPts val="0"/>
              </a:spcBef>
              <a:spcAft>
                <a:spcPts val="0"/>
              </a:spcAft>
              <a:buClr>
                <a:srgbClr val="000000"/>
              </a:buClr>
              <a:buSzPts val="4000"/>
              <a:buFont typeface="Arial"/>
              <a:buNone/>
            </a:pPr>
            <a:r>
              <a:rPr lang="en-US" sz="3200" b="0" i="0" u="none" strike="noStrike" cap="none" dirty="0">
                <a:solidFill>
                  <a:schemeClr val="dk1"/>
                </a:solidFill>
                <a:latin typeface="Comic Sans MS"/>
                <a:ea typeface="Comic Sans MS"/>
                <a:cs typeface="Comic Sans MS"/>
                <a:sym typeface="Comic Sans MS"/>
              </a:rPr>
              <a:t>on </a:t>
            </a:r>
            <a:r>
              <a:rPr lang="en-US" sz="3200" b="1" i="0" u="none" strike="noStrike" cap="none" dirty="0">
                <a:solidFill>
                  <a:schemeClr val="dk1"/>
                </a:solidFill>
                <a:latin typeface="Comic Sans MS"/>
                <a:ea typeface="Comic Sans MS"/>
                <a:cs typeface="Comic Sans MS"/>
                <a:sym typeface="Comic Sans MS"/>
              </a:rPr>
              <a:t>left</a:t>
            </a:r>
            <a:r>
              <a:rPr lang="en-US" sz="3200" b="0" i="0" u="none" strike="noStrike" cap="none" dirty="0">
                <a:solidFill>
                  <a:schemeClr val="dk1"/>
                </a:solidFill>
                <a:latin typeface="Comic Sans MS"/>
                <a:ea typeface="Comic Sans MS"/>
                <a:cs typeface="Comic Sans MS"/>
                <a:sym typeface="Comic Sans MS"/>
              </a:rPr>
              <a:t> arrow key</a:t>
            </a:r>
            <a:endParaRPr sz="3200" b="0" i="0" u="none" strike="noStrike" cap="none" dirty="0">
              <a:solidFill>
                <a:schemeClr val="dk1"/>
              </a:solidFill>
              <a:latin typeface="Comic Sans MS"/>
              <a:ea typeface="Comic Sans MS"/>
              <a:cs typeface="Comic Sans MS"/>
              <a:sym typeface="Comic Sans MS"/>
            </a:endParaRPr>
          </a:p>
        </p:txBody>
      </p:sp>
      <p:sp>
        <p:nvSpPr>
          <p:cNvPr id="333" name="Google Shape;333;p9"/>
          <p:cNvSpPr txBox="1"/>
          <p:nvPr/>
        </p:nvSpPr>
        <p:spPr>
          <a:xfrm>
            <a:off x="7897747" y="2218836"/>
            <a:ext cx="4294253" cy="107717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3200" b="1" i="0" u="none" strike="noStrike" cap="none">
                <a:solidFill>
                  <a:schemeClr val="dk1"/>
                </a:solidFill>
                <a:latin typeface="Comic Sans MS"/>
                <a:ea typeface="Comic Sans MS"/>
                <a:cs typeface="Comic Sans MS"/>
                <a:sym typeface="Comic Sans MS"/>
              </a:rPr>
              <a:t>Right</a:t>
            </a:r>
            <a:r>
              <a:rPr lang="en-US" sz="3200" b="0" i="0" u="none" strike="noStrike" cap="none">
                <a:solidFill>
                  <a:schemeClr val="dk1"/>
                </a:solidFill>
                <a:latin typeface="Comic Sans MS"/>
                <a:ea typeface="Comic Sans MS"/>
                <a:cs typeface="Comic Sans MS"/>
                <a:sym typeface="Comic Sans MS"/>
              </a:rPr>
              <a:t> index finger </a:t>
            </a:r>
            <a:endParaRPr sz="3200" b="0" i="0" u="none" strike="noStrike" cap="none">
              <a:solidFill>
                <a:schemeClr val="dk1"/>
              </a:solidFill>
              <a:latin typeface="Comic Sans MS"/>
              <a:ea typeface="Comic Sans MS"/>
              <a:cs typeface="Comic Sans MS"/>
              <a:sym typeface="Comic Sans MS"/>
            </a:endParaRPr>
          </a:p>
          <a:p>
            <a:pPr marL="0" marR="0" lvl="0" indent="0" algn="l" rtl="0">
              <a:lnSpc>
                <a:spcPct val="100000"/>
              </a:lnSpc>
              <a:spcBef>
                <a:spcPts val="0"/>
              </a:spcBef>
              <a:spcAft>
                <a:spcPts val="0"/>
              </a:spcAft>
              <a:buClr>
                <a:srgbClr val="000000"/>
              </a:buClr>
              <a:buSzPts val="4000"/>
              <a:buFont typeface="Arial"/>
              <a:buNone/>
            </a:pPr>
            <a:r>
              <a:rPr lang="en-US" sz="3200" b="0" i="0" u="none" strike="noStrike" cap="none">
                <a:solidFill>
                  <a:schemeClr val="dk1"/>
                </a:solidFill>
                <a:latin typeface="Comic Sans MS"/>
                <a:ea typeface="Comic Sans MS"/>
                <a:cs typeface="Comic Sans MS"/>
                <a:sym typeface="Comic Sans MS"/>
              </a:rPr>
              <a:t>on </a:t>
            </a:r>
            <a:r>
              <a:rPr lang="en-US" sz="3200" b="1" i="0" u="none" strike="noStrike" cap="none">
                <a:solidFill>
                  <a:schemeClr val="dk1"/>
                </a:solidFill>
                <a:latin typeface="Comic Sans MS"/>
                <a:ea typeface="Comic Sans MS"/>
                <a:cs typeface="Comic Sans MS"/>
                <a:sym typeface="Comic Sans MS"/>
              </a:rPr>
              <a:t>right </a:t>
            </a:r>
            <a:r>
              <a:rPr lang="en-US" sz="3200" b="0" i="0" u="none" strike="noStrike" cap="none">
                <a:solidFill>
                  <a:schemeClr val="dk1"/>
                </a:solidFill>
                <a:latin typeface="Comic Sans MS"/>
                <a:ea typeface="Comic Sans MS"/>
                <a:cs typeface="Comic Sans MS"/>
                <a:sym typeface="Comic Sans MS"/>
              </a:rPr>
              <a:t>arrow key</a:t>
            </a:r>
            <a:endParaRPr sz="3200" b="0" i="0" u="none" strike="noStrike" cap="none">
              <a:solidFill>
                <a:schemeClr val="dk1"/>
              </a:solidFill>
              <a:latin typeface="Comic Sans MS"/>
              <a:ea typeface="Comic Sans MS"/>
              <a:cs typeface="Comic Sans MS"/>
              <a:sym typeface="Comic Sans MS"/>
            </a:endParaRPr>
          </a:p>
        </p:txBody>
      </p:sp>
      <p:pic>
        <p:nvPicPr>
          <p:cNvPr id="336" name="Google Shape;336;p9" descr="Icon&#10;&#10;Description automatically generated"/>
          <p:cNvPicPr preferRelativeResize="0"/>
          <p:nvPr/>
        </p:nvPicPr>
        <p:blipFill rotWithShape="1">
          <a:blip r:embed="rId4">
            <a:alphaModFix/>
          </a:blip>
          <a:srcRect/>
          <a:stretch/>
        </p:blipFill>
        <p:spPr>
          <a:xfrm>
            <a:off x="2199699" y="2677445"/>
            <a:ext cx="4572000" cy="3657600"/>
          </a:xfrm>
          <a:prstGeom prst="rect">
            <a:avLst/>
          </a:prstGeom>
          <a:noFill/>
          <a:ln>
            <a:noFill/>
          </a:ln>
        </p:spPr>
      </p:pic>
      <p:pic>
        <p:nvPicPr>
          <p:cNvPr id="337" name="Google Shape;337;p9" descr="Icon&#10;&#10;Description automatically generated"/>
          <p:cNvPicPr preferRelativeResize="0"/>
          <p:nvPr/>
        </p:nvPicPr>
        <p:blipFill rotWithShape="1">
          <a:blip r:embed="rId5">
            <a:alphaModFix/>
          </a:blip>
          <a:srcRect/>
          <a:stretch/>
        </p:blipFill>
        <p:spPr>
          <a:xfrm>
            <a:off x="5579311" y="2677445"/>
            <a:ext cx="4572000" cy="36576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8EF4C584-F4E5-DF4F-1B8F-4E113255766B}"/>
              </a:ext>
            </a:extLst>
          </p:cNvPr>
          <p:cNvSpPr txBox="1">
            <a:spLocks/>
          </p:cNvSpPr>
          <p:nvPr/>
        </p:nvSpPr>
        <p:spPr>
          <a:xfrm>
            <a:off x="0" y="1736216"/>
            <a:ext cx="121920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tLang="zh-CN" sz="3600" dirty="0"/>
              <a:t>Are</a:t>
            </a:r>
            <a:r>
              <a:rPr lang="zh-CN" altLang="en-US" sz="3600" dirty="0"/>
              <a:t> </a:t>
            </a:r>
            <a:r>
              <a:rPr lang="en-US" altLang="zh-CN" sz="3600" dirty="0"/>
              <a:t>you</a:t>
            </a:r>
            <a:r>
              <a:rPr lang="zh-CN" altLang="en-US" sz="3600" dirty="0"/>
              <a:t> </a:t>
            </a:r>
            <a:r>
              <a:rPr lang="en-US" altLang="zh-CN" sz="3600" dirty="0"/>
              <a:t>ready</a:t>
            </a:r>
            <a:r>
              <a:rPr lang="zh-CN" altLang="en-US" sz="3600" dirty="0"/>
              <a:t> </a:t>
            </a:r>
            <a:r>
              <a:rPr lang="en-US" altLang="zh-CN" sz="3600" dirty="0"/>
              <a:t>to</a:t>
            </a:r>
            <a:r>
              <a:rPr lang="zh-CN" altLang="en-US" sz="3600" dirty="0"/>
              <a:t> </a:t>
            </a:r>
            <a:r>
              <a:rPr lang="en-US" altLang="zh-CN" sz="3600" dirty="0"/>
              <a:t>practice</a:t>
            </a:r>
            <a:r>
              <a:rPr lang="zh-CN" altLang="en-US" sz="3600" dirty="0"/>
              <a:t> </a:t>
            </a:r>
            <a:r>
              <a:rPr lang="en-US" altLang="zh-CN" sz="3600" dirty="0"/>
              <a:t>the</a:t>
            </a:r>
            <a:r>
              <a:rPr lang="zh-CN" altLang="en-US" sz="3600" dirty="0"/>
              <a:t> </a:t>
            </a:r>
            <a:r>
              <a:rPr lang="en-US" altLang="zh-CN" sz="3600" dirty="0"/>
              <a:t>game?</a:t>
            </a:r>
          </a:p>
          <a:p>
            <a:pPr marL="0" indent="0" algn="ctr">
              <a:buFont typeface="Arial" panose="020B0604020202020204" pitchFamily="34" charset="0"/>
              <a:buNone/>
            </a:pPr>
            <a:endParaRPr lang="en-US" altLang="zh-CN" sz="3600" dirty="0"/>
          </a:p>
          <a:p>
            <a:pPr marL="0" indent="0" algn="ctr">
              <a:buFont typeface="Arial" panose="020B0604020202020204" pitchFamily="34" charset="0"/>
              <a:buNone/>
            </a:pPr>
            <a:r>
              <a:rPr lang="en-US" altLang="zh-CN" sz="3600" dirty="0"/>
              <a:t>You</a:t>
            </a:r>
            <a:r>
              <a:rPr lang="zh-CN" altLang="en-US" sz="3600" dirty="0"/>
              <a:t> </a:t>
            </a:r>
            <a:r>
              <a:rPr lang="en-US" altLang="zh-CN" sz="3600" dirty="0"/>
              <a:t>can</a:t>
            </a:r>
            <a:r>
              <a:rPr lang="zh-CN" altLang="en-US" sz="3600" dirty="0"/>
              <a:t> </a:t>
            </a:r>
            <a:r>
              <a:rPr lang="en-US" altLang="zh-CN" sz="3600" dirty="0"/>
              <a:t>click</a:t>
            </a:r>
            <a:r>
              <a:rPr lang="zh-CN" altLang="en-US" sz="3600" dirty="0"/>
              <a:t> </a:t>
            </a:r>
            <a:r>
              <a:rPr lang="en-US" altLang="zh-CN" sz="3600" dirty="0"/>
              <a:t>“previous”</a:t>
            </a:r>
            <a:r>
              <a:rPr lang="zh-CN" altLang="en-US" sz="3600" dirty="0"/>
              <a:t> </a:t>
            </a:r>
            <a:r>
              <a:rPr lang="en-US" altLang="zh-CN" sz="3600" dirty="0"/>
              <a:t>or</a:t>
            </a:r>
            <a:r>
              <a:rPr lang="zh-CN" altLang="en-US" sz="3600" dirty="0"/>
              <a:t> </a:t>
            </a:r>
            <a:r>
              <a:rPr lang="en-US" altLang="zh-CN" sz="3600" dirty="0"/>
              <a:t>press</a:t>
            </a:r>
            <a:r>
              <a:rPr lang="zh-CN" altLang="en-US" sz="3600" dirty="0"/>
              <a:t> </a:t>
            </a:r>
            <a:r>
              <a:rPr lang="en-US" altLang="zh-CN" sz="3600" dirty="0"/>
              <a:t>the</a:t>
            </a:r>
            <a:r>
              <a:rPr lang="zh-CN" altLang="en-US" sz="3600" dirty="0"/>
              <a:t> </a:t>
            </a:r>
            <a:r>
              <a:rPr lang="en-US" altLang="zh-CN" sz="3600" dirty="0"/>
              <a:t>left</a:t>
            </a:r>
            <a:r>
              <a:rPr lang="zh-CN" altLang="en-US" sz="3600" dirty="0"/>
              <a:t> </a:t>
            </a:r>
            <a:r>
              <a:rPr lang="en-US" altLang="zh-CN" sz="3600" dirty="0"/>
              <a:t>arrow</a:t>
            </a:r>
            <a:r>
              <a:rPr lang="zh-CN" altLang="en-US" sz="3600" dirty="0"/>
              <a:t> </a:t>
            </a:r>
            <a:r>
              <a:rPr lang="en-US" altLang="zh-CN" sz="3600" dirty="0"/>
              <a:t>key</a:t>
            </a:r>
            <a:r>
              <a:rPr lang="zh-CN" altLang="en-US" sz="3600" dirty="0"/>
              <a:t> </a:t>
            </a:r>
            <a:r>
              <a:rPr lang="en-US" altLang="zh-CN" sz="3600" dirty="0"/>
              <a:t>to</a:t>
            </a:r>
            <a:r>
              <a:rPr lang="zh-CN" altLang="en-US" sz="3600" dirty="0"/>
              <a:t> </a:t>
            </a:r>
            <a:endParaRPr lang="en-US" altLang="zh-CN" sz="3600" dirty="0"/>
          </a:p>
          <a:p>
            <a:pPr marL="0" indent="0" algn="ctr">
              <a:buFont typeface="Arial" panose="020B0604020202020204" pitchFamily="34" charset="0"/>
              <a:buNone/>
            </a:pPr>
            <a:r>
              <a:rPr lang="en-US" altLang="zh-CN" sz="3600" dirty="0"/>
              <a:t>view</a:t>
            </a:r>
            <a:r>
              <a:rPr lang="zh-CN" altLang="en-US" sz="3600" dirty="0"/>
              <a:t> </a:t>
            </a:r>
            <a:r>
              <a:rPr lang="en-US" altLang="zh-CN" sz="3600" dirty="0"/>
              <a:t>the</a:t>
            </a:r>
            <a:r>
              <a:rPr lang="zh-CN" altLang="en-US" sz="3600" dirty="0"/>
              <a:t> </a:t>
            </a:r>
            <a:r>
              <a:rPr lang="en-US" altLang="zh-CN" sz="3600" dirty="0"/>
              <a:t>previous</a:t>
            </a:r>
            <a:r>
              <a:rPr lang="zh-CN" altLang="en-US" sz="3600" dirty="0"/>
              <a:t> </a:t>
            </a:r>
            <a:r>
              <a:rPr lang="en-US" altLang="zh-CN" sz="3600" dirty="0"/>
              <a:t>slides</a:t>
            </a:r>
            <a:r>
              <a:rPr lang="zh-CN" altLang="en-US" sz="3600" dirty="0"/>
              <a:t> </a:t>
            </a:r>
            <a:r>
              <a:rPr lang="en-US" altLang="zh-CN" sz="3600" dirty="0"/>
              <a:t>again.</a:t>
            </a:r>
          </a:p>
        </p:txBody>
      </p:sp>
    </p:spTree>
    <p:extLst>
      <p:ext uri="{BB962C8B-B14F-4D97-AF65-F5344CB8AC3E}">
        <p14:creationId xmlns:p14="http://schemas.microsoft.com/office/powerpoint/2010/main" val="2953983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C0572-DA38-49FE-A4BE-5E301AC22CC7}"/>
              </a:ext>
            </a:extLst>
          </p:cNvPr>
          <p:cNvSpPr>
            <a:spLocks noGrp="1"/>
          </p:cNvSpPr>
          <p:nvPr>
            <p:ph idx="1"/>
          </p:nvPr>
        </p:nvSpPr>
        <p:spPr/>
        <p:txBody>
          <a:bodyPr/>
          <a:lstStyle/>
          <a:p>
            <a:pPr marL="0" indent="0" algn="ctr">
              <a:buNone/>
            </a:pPr>
            <a:r>
              <a:rPr lang="en-US" altLang="zh-CN" dirty="0"/>
              <a:t>One</a:t>
            </a:r>
            <a:r>
              <a:rPr lang="zh-CN" altLang="en-US" dirty="0"/>
              <a:t> </a:t>
            </a:r>
            <a:r>
              <a:rPr lang="en-US" altLang="zh-CN" dirty="0"/>
              <a:t>card</a:t>
            </a:r>
            <a:r>
              <a:rPr lang="zh-CN" altLang="en-US" dirty="0"/>
              <a:t> </a:t>
            </a:r>
            <a:r>
              <a:rPr lang="en-US" altLang="zh-CN" dirty="0"/>
              <a:t>will</a:t>
            </a:r>
            <a:r>
              <a:rPr lang="zh-CN" altLang="en-US" dirty="0"/>
              <a:t> </a:t>
            </a:r>
            <a:r>
              <a:rPr lang="en-US" altLang="zh-CN" dirty="0"/>
              <a:t>give</a:t>
            </a:r>
            <a:r>
              <a:rPr lang="zh-CN" altLang="en-US" dirty="0"/>
              <a:t> </a:t>
            </a:r>
            <a:r>
              <a:rPr lang="en-US" altLang="zh-CN" dirty="0"/>
              <a:t>you</a:t>
            </a:r>
            <a:r>
              <a:rPr lang="zh-CN" altLang="en-US" dirty="0"/>
              <a:t> </a:t>
            </a:r>
            <a:r>
              <a:rPr lang="en-US" altLang="zh-CN" dirty="0"/>
              <a:t>more</a:t>
            </a:r>
            <a:r>
              <a:rPr lang="zh-CN" altLang="en-US" dirty="0"/>
              <a:t> </a:t>
            </a:r>
            <a:r>
              <a:rPr lang="en-US" altLang="zh-CN" dirty="0"/>
              <a:t>stars</a:t>
            </a:r>
            <a:r>
              <a:rPr lang="zh-CN" altLang="en-US" dirty="0"/>
              <a:t> </a:t>
            </a:r>
            <a:r>
              <a:rPr lang="en-US" altLang="zh-CN" dirty="0"/>
              <a:t>than</a:t>
            </a:r>
            <a:r>
              <a:rPr lang="zh-CN" altLang="en-US" dirty="0"/>
              <a:t> </a:t>
            </a:r>
            <a:r>
              <a:rPr lang="en-US" altLang="zh-CN" dirty="0"/>
              <a:t>the</a:t>
            </a:r>
            <a:r>
              <a:rPr lang="zh-CN" altLang="en-US" dirty="0"/>
              <a:t> </a:t>
            </a:r>
            <a:r>
              <a:rPr lang="en-US" altLang="zh-CN" dirty="0"/>
              <a:t>other.</a:t>
            </a:r>
            <a:r>
              <a:rPr lang="zh-CN" altLang="en-US" dirty="0"/>
              <a:t> </a:t>
            </a:r>
            <a:endParaRPr lang="en-US" altLang="zh-CN" dirty="0"/>
          </a:p>
          <a:p>
            <a:pPr marL="0" indent="0" algn="ctr">
              <a:buNone/>
            </a:pPr>
            <a:r>
              <a:rPr lang="en-US" altLang="zh-CN" dirty="0"/>
              <a:t>Sometimes</a:t>
            </a:r>
            <a:r>
              <a:rPr lang="zh-CN" altLang="en-US" dirty="0"/>
              <a:t> </a:t>
            </a:r>
            <a:r>
              <a:rPr lang="en-US" altLang="zh-CN" dirty="0"/>
              <a:t>it’s</a:t>
            </a:r>
            <a:r>
              <a:rPr lang="zh-CN" altLang="en-US" dirty="0"/>
              <a:t> </a:t>
            </a:r>
            <a:r>
              <a:rPr lang="en-US" altLang="zh-CN" dirty="0"/>
              <a:t>the</a:t>
            </a:r>
            <a:r>
              <a:rPr lang="zh-CN" altLang="en-US" dirty="0"/>
              <a:t> </a:t>
            </a:r>
            <a:r>
              <a:rPr lang="en-US" altLang="zh-CN" dirty="0">
                <a:solidFill>
                  <a:srgbClr val="0070C0"/>
                </a:solidFill>
              </a:rPr>
              <a:t>blue</a:t>
            </a:r>
            <a:r>
              <a:rPr lang="zh-CN" altLang="en-US" dirty="0"/>
              <a:t> </a:t>
            </a:r>
            <a:r>
              <a:rPr lang="en-US" altLang="zh-CN" dirty="0"/>
              <a:t>card.</a:t>
            </a:r>
            <a:endParaRPr lang="en-US" dirty="0"/>
          </a:p>
        </p:txBody>
      </p:sp>
      <p:sp>
        <p:nvSpPr>
          <p:cNvPr id="6" name="Rectangle 5">
            <a:extLst>
              <a:ext uri="{FF2B5EF4-FFF2-40B4-BE49-F238E27FC236}">
                <a16:creationId xmlns:a16="http://schemas.microsoft.com/office/drawing/2014/main" id="{0EF9AFB9-60A4-468A-8226-F8AABCF3296D}"/>
              </a:ext>
            </a:extLst>
          </p:cNvPr>
          <p:cNvSpPr>
            <a:spLocks noChangeAspect="1"/>
          </p:cNvSpPr>
          <p:nvPr/>
        </p:nvSpPr>
        <p:spPr>
          <a:xfrm>
            <a:off x="1710924" y="3507918"/>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DD8CD1F-B070-449F-9756-5FF01C104667}"/>
              </a:ext>
            </a:extLst>
          </p:cNvPr>
          <p:cNvSpPr>
            <a:spLocks noChangeAspect="1"/>
          </p:cNvSpPr>
          <p:nvPr/>
        </p:nvSpPr>
        <p:spPr>
          <a:xfrm>
            <a:off x="7942655" y="3507918"/>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4" name="5-Point Star 3">
            <a:extLst>
              <a:ext uri="{FF2B5EF4-FFF2-40B4-BE49-F238E27FC236}">
                <a16:creationId xmlns:a16="http://schemas.microsoft.com/office/drawing/2014/main" id="{7F95D2F0-8535-864A-2837-A3AB0DB68924}"/>
              </a:ext>
            </a:extLst>
          </p:cNvPr>
          <p:cNvSpPr>
            <a:spLocks noChangeAspect="1"/>
          </p:cNvSpPr>
          <p:nvPr/>
        </p:nvSpPr>
        <p:spPr>
          <a:xfrm>
            <a:off x="1819465"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5-Point Star 4">
            <a:extLst>
              <a:ext uri="{FF2B5EF4-FFF2-40B4-BE49-F238E27FC236}">
                <a16:creationId xmlns:a16="http://schemas.microsoft.com/office/drawing/2014/main" id="{8270C309-C331-BDDF-82CB-7AC4C15A62AA}"/>
              </a:ext>
            </a:extLst>
          </p:cNvPr>
          <p:cNvSpPr>
            <a:spLocks noChangeAspect="1"/>
          </p:cNvSpPr>
          <p:nvPr/>
        </p:nvSpPr>
        <p:spPr>
          <a:xfrm>
            <a:off x="2255655"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5-Point Star 7">
            <a:extLst>
              <a:ext uri="{FF2B5EF4-FFF2-40B4-BE49-F238E27FC236}">
                <a16:creationId xmlns:a16="http://schemas.microsoft.com/office/drawing/2014/main" id="{C57275AC-6C31-A69F-8197-C796CE7BBD3C}"/>
              </a:ext>
            </a:extLst>
          </p:cNvPr>
          <p:cNvSpPr>
            <a:spLocks noChangeAspect="1"/>
          </p:cNvSpPr>
          <p:nvPr/>
        </p:nvSpPr>
        <p:spPr>
          <a:xfrm>
            <a:off x="2691845"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72EBEC42-74B8-D8D9-4367-A3959F42F70C}"/>
              </a:ext>
            </a:extLst>
          </p:cNvPr>
          <p:cNvSpPr>
            <a:spLocks noChangeAspect="1"/>
          </p:cNvSpPr>
          <p:nvPr/>
        </p:nvSpPr>
        <p:spPr>
          <a:xfrm>
            <a:off x="3128035"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a:extLst>
              <a:ext uri="{FF2B5EF4-FFF2-40B4-BE49-F238E27FC236}">
                <a16:creationId xmlns:a16="http://schemas.microsoft.com/office/drawing/2014/main" id="{22F2C3A7-C7DF-72BD-C7F6-26C7CEFB08F6}"/>
              </a:ext>
            </a:extLst>
          </p:cNvPr>
          <p:cNvSpPr>
            <a:spLocks noChangeAspect="1"/>
          </p:cNvSpPr>
          <p:nvPr/>
        </p:nvSpPr>
        <p:spPr>
          <a:xfrm>
            <a:off x="3564226"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a:extLst>
              <a:ext uri="{FF2B5EF4-FFF2-40B4-BE49-F238E27FC236}">
                <a16:creationId xmlns:a16="http://schemas.microsoft.com/office/drawing/2014/main" id="{34DDDD15-231D-32A4-292C-AD558D1B8484}"/>
              </a:ext>
            </a:extLst>
          </p:cNvPr>
          <p:cNvSpPr>
            <a:spLocks noChangeAspect="1"/>
          </p:cNvSpPr>
          <p:nvPr/>
        </p:nvSpPr>
        <p:spPr>
          <a:xfrm>
            <a:off x="1819465"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76FA45BA-F99A-1315-3BAD-D36EED9FDCA1}"/>
              </a:ext>
            </a:extLst>
          </p:cNvPr>
          <p:cNvSpPr>
            <a:spLocks noChangeAspect="1"/>
          </p:cNvSpPr>
          <p:nvPr/>
        </p:nvSpPr>
        <p:spPr>
          <a:xfrm>
            <a:off x="2255655"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a:extLst>
              <a:ext uri="{FF2B5EF4-FFF2-40B4-BE49-F238E27FC236}">
                <a16:creationId xmlns:a16="http://schemas.microsoft.com/office/drawing/2014/main" id="{8328C303-3645-4D52-4B56-AE63A8B5F470}"/>
              </a:ext>
            </a:extLst>
          </p:cNvPr>
          <p:cNvSpPr>
            <a:spLocks noChangeAspect="1"/>
          </p:cNvSpPr>
          <p:nvPr/>
        </p:nvSpPr>
        <p:spPr>
          <a:xfrm>
            <a:off x="2691845"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14" name="5-Point Star 13">
            <a:extLst>
              <a:ext uri="{FF2B5EF4-FFF2-40B4-BE49-F238E27FC236}">
                <a16:creationId xmlns:a16="http://schemas.microsoft.com/office/drawing/2014/main" id="{64087BCE-103D-9D62-AA95-298D3F614E30}"/>
              </a:ext>
            </a:extLst>
          </p:cNvPr>
          <p:cNvSpPr>
            <a:spLocks noChangeAspect="1"/>
          </p:cNvSpPr>
          <p:nvPr/>
        </p:nvSpPr>
        <p:spPr>
          <a:xfrm>
            <a:off x="3128035"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15" name="5-Point Star 14">
            <a:extLst>
              <a:ext uri="{FF2B5EF4-FFF2-40B4-BE49-F238E27FC236}">
                <a16:creationId xmlns:a16="http://schemas.microsoft.com/office/drawing/2014/main" id="{DBA3E02A-98D8-4FD8-90FB-32041D728305}"/>
              </a:ext>
            </a:extLst>
          </p:cNvPr>
          <p:cNvSpPr>
            <a:spLocks noChangeAspect="1"/>
          </p:cNvSpPr>
          <p:nvPr/>
        </p:nvSpPr>
        <p:spPr>
          <a:xfrm>
            <a:off x="3564226"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a:extLst>
              <a:ext uri="{FF2B5EF4-FFF2-40B4-BE49-F238E27FC236}">
                <a16:creationId xmlns:a16="http://schemas.microsoft.com/office/drawing/2014/main" id="{7B616623-EB4B-05BC-623D-80BB13300A4E}"/>
              </a:ext>
            </a:extLst>
          </p:cNvPr>
          <p:cNvSpPr>
            <a:spLocks noChangeAspect="1"/>
          </p:cNvSpPr>
          <p:nvPr/>
        </p:nvSpPr>
        <p:spPr>
          <a:xfrm>
            <a:off x="1819465"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a:extLst>
              <a:ext uri="{FF2B5EF4-FFF2-40B4-BE49-F238E27FC236}">
                <a16:creationId xmlns:a16="http://schemas.microsoft.com/office/drawing/2014/main" id="{B2F0F1E5-6D42-D9D0-1CEB-16C0E250A373}"/>
              </a:ext>
            </a:extLst>
          </p:cNvPr>
          <p:cNvSpPr>
            <a:spLocks noChangeAspect="1"/>
          </p:cNvSpPr>
          <p:nvPr/>
        </p:nvSpPr>
        <p:spPr>
          <a:xfrm>
            <a:off x="2255655"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a:extLst>
              <a:ext uri="{FF2B5EF4-FFF2-40B4-BE49-F238E27FC236}">
                <a16:creationId xmlns:a16="http://schemas.microsoft.com/office/drawing/2014/main" id="{2CD64328-94F6-AAA5-7BD5-BB88758FBEEF}"/>
              </a:ext>
            </a:extLst>
          </p:cNvPr>
          <p:cNvSpPr>
            <a:spLocks noChangeAspect="1"/>
          </p:cNvSpPr>
          <p:nvPr/>
        </p:nvSpPr>
        <p:spPr>
          <a:xfrm>
            <a:off x="2691845"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5-Point Star 18">
            <a:extLst>
              <a:ext uri="{FF2B5EF4-FFF2-40B4-BE49-F238E27FC236}">
                <a16:creationId xmlns:a16="http://schemas.microsoft.com/office/drawing/2014/main" id="{4626E370-577A-043E-5E40-5D5F2304C141}"/>
              </a:ext>
            </a:extLst>
          </p:cNvPr>
          <p:cNvSpPr>
            <a:spLocks noChangeAspect="1"/>
          </p:cNvSpPr>
          <p:nvPr/>
        </p:nvSpPr>
        <p:spPr>
          <a:xfrm>
            <a:off x="3128035"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5-Point Star 19">
            <a:extLst>
              <a:ext uri="{FF2B5EF4-FFF2-40B4-BE49-F238E27FC236}">
                <a16:creationId xmlns:a16="http://schemas.microsoft.com/office/drawing/2014/main" id="{7425FAAA-F661-DDA1-ECBE-9CB42C948AC8}"/>
              </a:ext>
            </a:extLst>
          </p:cNvPr>
          <p:cNvSpPr>
            <a:spLocks noChangeAspect="1"/>
          </p:cNvSpPr>
          <p:nvPr/>
        </p:nvSpPr>
        <p:spPr>
          <a:xfrm>
            <a:off x="3564226"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0607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D2499-BB19-8151-6B5E-92965A4136E8}"/>
              </a:ext>
            </a:extLst>
          </p:cNvPr>
          <p:cNvSpPr txBox="1">
            <a:spLocks/>
          </p:cNvSpPr>
          <p:nvPr/>
        </p:nvSpPr>
        <p:spPr>
          <a:xfrm>
            <a:off x="1672683" y="2620841"/>
            <a:ext cx="9160697" cy="1325563"/>
          </a:xfrm>
          <a:prstGeom prst="rect">
            <a:avLst/>
          </a:prstGeom>
        </p:spPr>
        <p:txBody>
          <a:bodyP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b="1" dirty="0">
                <a:solidFill>
                  <a:srgbClr val="FF0000"/>
                </a:solidFill>
              </a:rPr>
              <a:t>Instructions</a:t>
            </a:r>
            <a:r>
              <a:rPr lang="zh-CN" altLang="en-US" sz="6600" b="1" dirty="0">
                <a:solidFill>
                  <a:srgbClr val="FF0000"/>
                </a:solidFill>
              </a:rPr>
              <a:t> </a:t>
            </a:r>
            <a:r>
              <a:rPr lang="en-US" altLang="zh-CN" sz="6600" b="1" dirty="0">
                <a:solidFill>
                  <a:srgbClr val="FF0000"/>
                </a:solidFill>
              </a:rPr>
              <a:t>after</a:t>
            </a:r>
            <a:r>
              <a:rPr lang="zh-CN" altLang="en-US" sz="6600" b="1" dirty="0">
                <a:solidFill>
                  <a:srgbClr val="FF0000"/>
                </a:solidFill>
              </a:rPr>
              <a:t> </a:t>
            </a:r>
            <a:r>
              <a:rPr lang="en-US" altLang="zh-CN" sz="6600" b="1" dirty="0">
                <a:solidFill>
                  <a:srgbClr val="FF0000"/>
                </a:solidFill>
              </a:rPr>
              <a:t>the</a:t>
            </a:r>
            <a:r>
              <a:rPr lang="zh-CN" altLang="en-US" sz="6600" b="1" dirty="0">
                <a:solidFill>
                  <a:srgbClr val="FF0000"/>
                </a:solidFill>
              </a:rPr>
              <a:t> </a:t>
            </a:r>
            <a:r>
              <a:rPr lang="en-US" altLang="zh-CN" sz="6600" b="1" dirty="0">
                <a:solidFill>
                  <a:srgbClr val="FF0000"/>
                </a:solidFill>
              </a:rPr>
              <a:t>practice</a:t>
            </a:r>
            <a:endParaRPr lang="en-US" sz="6600" dirty="0">
              <a:solidFill>
                <a:srgbClr val="FF0000"/>
              </a:solidFill>
            </a:endParaRPr>
          </a:p>
        </p:txBody>
      </p:sp>
    </p:spTree>
    <p:extLst>
      <p:ext uri="{BB962C8B-B14F-4D97-AF65-F5344CB8AC3E}">
        <p14:creationId xmlns:p14="http://schemas.microsoft.com/office/powerpoint/2010/main" val="24750049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1B228A-CD06-67DF-ABD0-ED9AE51DE4B7}"/>
              </a:ext>
            </a:extLst>
          </p:cNvPr>
          <p:cNvSpPr/>
          <p:nvPr/>
        </p:nvSpPr>
        <p:spPr>
          <a:xfrm>
            <a:off x="4167429" y="37848"/>
            <a:ext cx="3857146" cy="1323439"/>
          </a:xfrm>
          <a:prstGeom prst="rect">
            <a:avLst/>
          </a:prstGeom>
          <a:noFill/>
        </p:spPr>
        <p:txBody>
          <a:bodyPr wrap="none" lIns="91440" tIns="45720" rIns="91440" bIns="45720">
            <a:spAutoFit/>
          </a:bodyPr>
          <a:lstStyle/>
          <a:p>
            <a:pPr algn="ctr"/>
            <a:r>
              <a:rPr lang="en-US" sz="8000" b="1" cap="none" spc="0" dirty="0">
                <a:ln w="22225">
                  <a:solidFill>
                    <a:schemeClr val="accent2"/>
                  </a:solidFill>
                  <a:prstDash val="solid"/>
                </a:ln>
                <a:solidFill>
                  <a:schemeClr val="accent2">
                    <a:lumMod val="40000"/>
                    <a:lumOff val="60000"/>
                  </a:schemeClr>
                </a:solidFill>
                <a:effectLst/>
              </a:rPr>
              <a:t>3 </a:t>
            </a:r>
            <a:r>
              <a:rPr lang="en-US" sz="8000" b="1" dirty="0">
                <a:ln w="22225">
                  <a:solidFill>
                    <a:schemeClr val="accent2"/>
                  </a:solidFill>
                  <a:prstDash val="solid"/>
                </a:ln>
                <a:solidFill>
                  <a:schemeClr val="accent2">
                    <a:lumMod val="40000"/>
                    <a:lumOff val="60000"/>
                  </a:schemeClr>
                </a:solidFill>
              </a:rPr>
              <a:t>G</a:t>
            </a:r>
            <a:r>
              <a:rPr lang="en-US" altLang="zh-CN" sz="8000" b="1" cap="none" spc="0" dirty="0">
                <a:ln w="22225">
                  <a:solidFill>
                    <a:schemeClr val="accent2"/>
                  </a:solidFill>
                  <a:prstDash val="solid"/>
                </a:ln>
                <a:solidFill>
                  <a:schemeClr val="accent2">
                    <a:lumMod val="40000"/>
                    <a:lumOff val="60000"/>
                  </a:schemeClr>
                </a:solidFill>
                <a:effectLst/>
              </a:rPr>
              <a:t>ames</a:t>
            </a:r>
            <a:endParaRPr lang="en-US" sz="8000" b="1" cap="none" spc="0" dirty="0">
              <a:ln w="22225">
                <a:solidFill>
                  <a:schemeClr val="accent2"/>
                </a:solidFill>
                <a:prstDash val="solid"/>
              </a:ln>
              <a:solidFill>
                <a:schemeClr val="accent2">
                  <a:lumMod val="40000"/>
                  <a:lumOff val="60000"/>
                </a:schemeClr>
              </a:solidFill>
              <a:effectLst/>
            </a:endParaRPr>
          </a:p>
        </p:txBody>
      </p:sp>
      <p:grpSp>
        <p:nvGrpSpPr>
          <p:cNvPr id="2" name="Group 1">
            <a:extLst>
              <a:ext uri="{FF2B5EF4-FFF2-40B4-BE49-F238E27FC236}">
                <a16:creationId xmlns:a16="http://schemas.microsoft.com/office/drawing/2014/main" id="{298A0732-53CA-9D69-28EA-8EF508E35C17}"/>
              </a:ext>
            </a:extLst>
          </p:cNvPr>
          <p:cNvGrpSpPr/>
          <p:nvPr/>
        </p:nvGrpSpPr>
        <p:grpSpPr>
          <a:xfrm>
            <a:off x="276482" y="2316315"/>
            <a:ext cx="11640776" cy="2032820"/>
            <a:chOff x="276482" y="2316315"/>
            <a:chExt cx="11640776" cy="2032820"/>
          </a:xfrm>
        </p:grpSpPr>
        <p:grpSp>
          <p:nvGrpSpPr>
            <p:cNvPr id="4" name="Group 3">
              <a:extLst>
                <a:ext uri="{FF2B5EF4-FFF2-40B4-BE49-F238E27FC236}">
                  <a16:creationId xmlns:a16="http://schemas.microsoft.com/office/drawing/2014/main" id="{37B537B3-8DCF-F734-7ECE-58C4BCFD2B22}"/>
                </a:ext>
              </a:extLst>
            </p:cNvPr>
            <p:cNvGrpSpPr/>
            <p:nvPr/>
          </p:nvGrpSpPr>
          <p:grpSpPr>
            <a:xfrm>
              <a:off x="276482" y="2316315"/>
              <a:ext cx="3840480" cy="2032820"/>
              <a:chOff x="2980944" y="868680"/>
              <a:chExt cx="6236208" cy="4142232"/>
            </a:xfrm>
          </p:grpSpPr>
          <p:pic>
            <p:nvPicPr>
              <p:cNvPr id="5" name="Picture 2" descr="62+ Thousand Computer Monitor Cartoon Royalty-Free Images, Stock Photos &amp;  Pictures | Shutterstock">
                <a:extLst>
                  <a:ext uri="{FF2B5EF4-FFF2-40B4-BE49-F238E27FC236}">
                    <a16:creationId xmlns:a16="http://schemas.microsoft.com/office/drawing/2014/main" id="{23E844A4-4AF3-ACA6-0F44-AD0C332571F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3131EEE0-855D-E3E2-E0C1-81AD696B4150}"/>
                  </a:ext>
                </a:extLst>
              </p:cNvPr>
              <p:cNvSpPr/>
              <p:nvPr/>
            </p:nvSpPr>
            <p:spPr>
              <a:xfrm>
                <a:off x="3192010" y="1098959"/>
                <a:ext cx="5834543" cy="328009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dk1"/>
                  </a:solidFill>
                  <a:latin typeface="Calibri"/>
                  <a:ea typeface="Calibri"/>
                  <a:cs typeface="Calibri"/>
                  <a:sym typeface="Calibri"/>
                </a:endParaRPr>
              </a:p>
              <a:p>
                <a:pPr algn="ctr"/>
                <a:r>
                  <a:rPr lang="en-US" sz="2400" dirty="0">
                    <a:solidFill>
                      <a:schemeClr val="dk1"/>
                    </a:solidFill>
                    <a:latin typeface="Calibri"/>
                    <a:ea typeface="Calibri"/>
                    <a:cs typeface="Calibri"/>
                    <a:sym typeface="Calibri"/>
                  </a:rPr>
                  <a:t>In one </a:t>
                </a:r>
                <a:r>
                  <a:rPr lang="en-US" altLang="zh-CN" sz="2400" dirty="0">
                    <a:solidFill>
                      <a:schemeClr val="dk1"/>
                    </a:solidFill>
                    <a:latin typeface="Calibri"/>
                    <a:ea typeface="Calibri"/>
                    <a:cs typeface="Calibri"/>
                    <a:sym typeface="Calibri"/>
                  </a:rPr>
                  <a:t>game</a:t>
                </a:r>
                <a:r>
                  <a:rPr lang="en-US" sz="2400" dirty="0">
                    <a:solidFill>
                      <a:schemeClr val="dk1"/>
                    </a:solidFill>
                    <a:latin typeface="Calibri"/>
                    <a:ea typeface="Calibri"/>
                    <a:cs typeface="Calibri"/>
                    <a:sym typeface="Calibri"/>
                  </a:rPr>
                  <a:t>, one colored card will </a:t>
                </a:r>
                <a:r>
                  <a:rPr lang="en-US" sz="2400" b="1" dirty="0">
                    <a:solidFill>
                      <a:schemeClr val="dk1"/>
                    </a:solidFill>
                    <a:latin typeface="Calibri"/>
                    <a:ea typeface="Calibri"/>
                    <a:cs typeface="Calibri"/>
                    <a:sym typeface="Calibri"/>
                  </a:rPr>
                  <a:t>always</a:t>
                </a:r>
                <a:r>
                  <a:rPr lang="en-US" sz="2400" dirty="0">
                    <a:solidFill>
                      <a:schemeClr val="dk1"/>
                    </a:solidFill>
                    <a:latin typeface="Calibri"/>
                    <a:ea typeface="Calibri"/>
                    <a:cs typeface="Calibri"/>
                    <a:sym typeface="Calibri"/>
                  </a:rPr>
                  <a:t> give more stars than the other.</a:t>
                </a:r>
                <a:endParaRPr lang="en-US" sz="2400" dirty="0"/>
              </a:p>
              <a:p>
                <a:pPr algn="ctr"/>
                <a:endParaRPr lang="en-US" sz="2400" dirty="0"/>
              </a:p>
            </p:txBody>
          </p:sp>
        </p:grpSp>
        <p:grpSp>
          <p:nvGrpSpPr>
            <p:cNvPr id="7" name="Group 6">
              <a:extLst>
                <a:ext uri="{FF2B5EF4-FFF2-40B4-BE49-F238E27FC236}">
                  <a16:creationId xmlns:a16="http://schemas.microsoft.com/office/drawing/2014/main" id="{EAF94BF3-BC21-C43F-B1AB-51EFEED2307E}"/>
                </a:ext>
              </a:extLst>
            </p:cNvPr>
            <p:cNvGrpSpPr/>
            <p:nvPr/>
          </p:nvGrpSpPr>
          <p:grpSpPr>
            <a:xfrm>
              <a:off x="4176630" y="2316315"/>
              <a:ext cx="3840480" cy="2032820"/>
              <a:chOff x="2980944" y="868680"/>
              <a:chExt cx="6236208" cy="4142232"/>
            </a:xfrm>
            <a:solidFill>
              <a:schemeClr val="accent1">
                <a:lumMod val="20000"/>
                <a:lumOff val="80000"/>
              </a:schemeClr>
            </a:solidFill>
          </p:grpSpPr>
          <p:pic>
            <p:nvPicPr>
              <p:cNvPr id="8" name="Picture 2" descr="62+ Thousand Computer Monitor Cartoon Royalty-Free Images, Stock Photos &amp;  Pictures | Shutterstock">
                <a:extLst>
                  <a:ext uri="{FF2B5EF4-FFF2-40B4-BE49-F238E27FC236}">
                    <a16:creationId xmlns:a16="http://schemas.microsoft.com/office/drawing/2014/main" id="{D49B82D2-95A1-082A-9E8E-FB32502ABC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grpFill/>
            </p:spPr>
          </p:pic>
          <p:sp>
            <p:nvSpPr>
              <p:cNvPr id="9" name="Rectangle 8">
                <a:extLst>
                  <a:ext uri="{FF2B5EF4-FFF2-40B4-BE49-F238E27FC236}">
                    <a16:creationId xmlns:a16="http://schemas.microsoft.com/office/drawing/2014/main" id="{3DC5DDD7-A367-1669-6995-A5DBC4DDE15E}"/>
                  </a:ext>
                </a:extLst>
              </p:cNvPr>
              <p:cNvSpPr/>
              <p:nvPr/>
            </p:nvSpPr>
            <p:spPr>
              <a:xfrm>
                <a:off x="3192010" y="1098959"/>
                <a:ext cx="5834543" cy="3280094"/>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dk1"/>
                  </a:solidFill>
                  <a:latin typeface="Calibri"/>
                  <a:ea typeface="Calibri"/>
                  <a:cs typeface="Calibri"/>
                  <a:sym typeface="Calibri"/>
                </a:endParaRPr>
              </a:p>
              <a:p>
                <a:pPr algn="ctr"/>
                <a:r>
                  <a:rPr lang="en-US" sz="2400" dirty="0">
                    <a:solidFill>
                      <a:schemeClr val="dk1"/>
                    </a:solidFill>
                    <a:latin typeface="Calibri"/>
                    <a:ea typeface="Calibri"/>
                    <a:cs typeface="Calibri"/>
                    <a:sym typeface="Calibri"/>
                  </a:rPr>
                  <a:t>In a second </a:t>
                </a:r>
                <a:r>
                  <a:rPr lang="en-US" altLang="zh-CN" sz="2400" dirty="0">
                    <a:solidFill>
                      <a:schemeClr val="dk1"/>
                    </a:solidFill>
                    <a:latin typeface="Calibri"/>
                    <a:ea typeface="Calibri"/>
                    <a:cs typeface="Calibri"/>
                    <a:sym typeface="Calibri"/>
                  </a:rPr>
                  <a:t>game</a:t>
                </a:r>
                <a:r>
                  <a:rPr lang="en-US" sz="2400" dirty="0">
                    <a:solidFill>
                      <a:schemeClr val="dk1"/>
                    </a:solidFill>
                    <a:latin typeface="Calibri"/>
                    <a:ea typeface="Calibri"/>
                    <a:cs typeface="Calibri"/>
                    <a:sym typeface="Calibri"/>
                  </a:rPr>
                  <a:t>, the better card </a:t>
                </a:r>
                <a:r>
                  <a:rPr lang="en-US" sz="2400" b="1" dirty="0">
                    <a:solidFill>
                      <a:schemeClr val="dk1"/>
                    </a:solidFill>
                    <a:latin typeface="Calibri"/>
                    <a:ea typeface="Calibri"/>
                    <a:cs typeface="Calibri"/>
                    <a:sym typeface="Calibri"/>
                  </a:rPr>
                  <a:t>switches</a:t>
                </a:r>
                <a:r>
                  <a:rPr lang="en-US" sz="2400" dirty="0">
                    <a:solidFill>
                      <a:schemeClr val="dk1"/>
                    </a:solidFill>
                    <a:latin typeface="Calibri"/>
                    <a:ea typeface="Calibri"/>
                    <a:cs typeface="Calibri"/>
                    <a:sym typeface="Calibri"/>
                  </a:rPr>
                  <a:t> from one color card to the other.</a:t>
                </a:r>
                <a:endParaRPr lang="en-US" sz="2400" dirty="0"/>
              </a:p>
              <a:p>
                <a:pPr algn="ctr"/>
                <a:endParaRPr lang="en-US" sz="2400" dirty="0"/>
              </a:p>
            </p:txBody>
          </p:sp>
        </p:grpSp>
        <p:grpSp>
          <p:nvGrpSpPr>
            <p:cNvPr id="10" name="Group 9">
              <a:extLst>
                <a:ext uri="{FF2B5EF4-FFF2-40B4-BE49-F238E27FC236}">
                  <a16:creationId xmlns:a16="http://schemas.microsoft.com/office/drawing/2014/main" id="{5EDB6E7A-D11E-B633-DD2D-A7FC51AE46B9}"/>
                </a:ext>
              </a:extLst>
            </p:cNvPr>
            <p:cNvGrpSpPr/>
            <p:nvPr/>
          </p:nvGrpSpPr>
          <p:grpSpPr>
            <a:xfrm>
              <a:off x="8076778" y="2316315"/>
              <a:ext cx="3840480" cy="2032820"/>
              <a:chOff x="2980944" y="868680"/>
              <a:chExt cx="6236208" cy="4142232"/>
            </a:xfrm>
          </p:grpSpPr>
          <p:pic>
            <p:nvPicPr>
              <p:cNvPr id="11" name="Picture 2" descr="62+ Thousand Computer Monitor Cartoon Royalty-Free Images, Stock Photos &amp;  Pictures | Shutterstock">
                <a:extLst>
                  <a:ext uri="{FF2B5EF4-FFF2-40B4-BE49-F238E27FC236}">
                    <a16:creationId xmlns:a16="http://schemas.microsoft.com/office/drawing/2014/main" id="{C236AB4D-FD3C-172A-9C1F-1D494C32DC7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B7E4C5DB-4F0D-CB7F-3F47-3895F16D62DE}"/>
                  </a:ext>
                </a:extLst>
              </p:cNvPr>
              <p:cNvSpPr/>
              <p:nvPr/>
            </p:nvSpPr>
            <p:spPr>
              <a:xfrm>
                <a:off x="3192010" y="1098959"/>
                <a:ext cx="5834543" cy="3280094"/>
              </a:xfrm>
              <a:prstGeom prst="rect">
                <a:avLst/>
              </a:prstGeom>
              <a:solidFill>
                <a:srgbClr val="FFD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dk1"/>
                  </a:solidFill>
                  <a:latin typeface="Calibri"/>
                  <a:ea typeface="Calibri"/>
                  <a:cs typeface="Calibri"/>
                  <a:sym typeface="Calibri"/>
                </a:endParaRPr>
              </a:p>
              <a:p>
                <a:pPr algn="ctr"/>
                <a:r>
                  <a:rPr lang="en-US" sz="2400" dirty="0">
                    <a:solidFill>
                      <a:schemeClr val="dk1"/>
                    </a:solidFill>
                    <a:latin typeface="Calibri"/>
                    <a:ea typeface="Calibri"/>
                    <a:cs typeface="Calibri"/>
                    <a:sym typeface="Calibri"/>
                  </a:rPr>
                  <a:t>In a third </a:t>
                </a:r>
                <a:r>
                  <a:rPr lang="en-US" altLang="zh-CN" sz="2400" dirty="0">
                    <a:solidFill>
                      <a:schemeClr val="dk1"/>
                    </a:solidFill>
                    <a:latin typeface="Calibri"/>
                    <a:ea typeface="Calibri"/>
                    <a:cs typeface="Calibri"/>
                    <a:sym typeface="Calibri"/>
                  </a:rPr>
                  <a:t>game</a:t>
                </a:r>
                <a:r>
                  <a:rPr lang="en-US" sz="2400" dirty="0">
                    <a:solidFill>
                      <a:schemeClr val="dk1"/>
                    </a:solidFill>
                    <a:latin typeface="Calibri"/>
                    <a:ea typeface="Calibri"/>
                    <a:cs typeface="Calibri"/>
                    <a:sym typeface="Calibri"/>
                  </a:rPr>
                  <a:t>, the stars that each card gives </a:t>
                </a:r>
                <a:r>
                  <a:rPr lang="en-US" sz="2400" b="1" dirty="0">
                    <a:solidFill>
                      <a:schemeClr val="dk1"/>
                    </a:solidFill>
                    <a:latin typeface="Calibri"/>
                    <a:ea typeface="Calibri"/>
                    <a:cs typeface="Calibri"/>
                    <a:sym typeface="Calibri"/>
                  </a:rPr>
                  <a:t>changes</a:t>
                </a:r>
                <a:r>
                  <a:rPr lang="en-US" sz="2400" dirty="0">
                    <a:solidFill>
                      <a:schemeClr val="dk1"/>
                    </a:solidFill>
                    <a:latin typeface="Calibri"/>
                    <a:ea typeface="Calibri"/>
                    <a:cs typeface="Calibri"/>
                    <a:sym typeface="Calibri"/>
                  </a:rPr>
                  <a:t> each time you see new boxes.</a:t>
                </a:r>
              </a:p>
              <a:p>
                <a:pPr algn="ctr"/>
                <a:endParaRPr lang="en-US" sz="2400" dirty="0"/>
              </a:p>
            </p:txBody>
          </p:sp>
        </p:grpSp>
      </p:grpSp>
      <p:sp>
        <p:nvSpPr>
          <p:cNvPr id="13" name="TextBox 12">
            <a:extLst>
              <a:ext uri="{FF2B5EF4-FFF2-40B4-BE49-F238E27FC236}">
                <a16:creationId xmlns:a16="http://schemas.microsoft.com/office/drawing/2014/main" id="{9DD7B91C-6364-E171-29E7-0BE103F127CB}"/>
              </a:ext>
            </a:extLst>
          </p:cNvPr>
          <p:cNvSpPr txBox="1"/>
          <p:nvPr/>
        </p:nvSpPr>
        <p:spPr>
          <a:xfrm>
            <a:off x="1805593" y="5072157"/>
            <a:ext cx="8580813" cy="885371"/>
          </a:xfrm>
          <a:prstGeom prst="rect">
            <a:avLst/>
          </a:prstGeom>
          <a:noFill/>
        </p:spPr>
        <p:txBody>
          <a:bodyPr wrap="square" rtlCol="0">
            <a:spAutoFit/>
          </a:bodyPr>
          <a:lstStyle/>
          <a:p>
            <a:pPr marL="0" marR="0" lvl="0" indent="0" algn="ctr" rtl="0">
              <a:lnSpc>
                <a:spcPct val="90000"/>
              </a:lnSpc>
              <a:spcBef>
                <a:spcPts val="1000"/>
              </a:spcBef>
              <a:spcAft>
                <a:spcPts val="0"/>
              </a:spcAft>
              <a:buClr>
                <a:schemeClr val="dk1"/>
              </a:buClr>
              <a:buSzPts val="2400"/>
              <a:buFont typeface="Arial"/>
              <a:buNone/>
            </a:pPr>
            <a:r>
              <a:rPr lang="en-US" altLang="zh-CN" sz="2400" dirty="0">
                <a:solidFill>
                  <a:schemeClr val="dk1"/>
                </a:solidFill>
                <a:latin typeface="Calibri"/>
                <a:ea typeface="Calibri"/>
                <a:cs typeface="Calibri"/>
                <a:sym typeface="Calibri"/>
              </a:rPr>
              <a:t>Remember</a:t>
            </a:r>
            <a:r>
              <a:rPr lang="en-US" sz="2400" dirty="0">
                <a:solidFill>
                  <a:schemeClr val="dk1"/>
                </a:solidFill>
                <a:latin typeface="Calibri"/>
                <a:ea typeface="Calibri"/>
                <a:cs typeface="Calibri"/>
                <a:sym typeface="Calibri"/>
              </a:rPr>
              <a:t>: the background color will </a:t>
            </a:r>
            <a:r>
              <a:rPr lang="en-US" sz="2400" dirty="0">
                <a:solidFill>
                  <a:srgbClr val="FF0000"/>
                </a:solidFill>
                <a:latin typeface="Calibri"/>
                <a:ea typeface="Calibri"/>
                <a:cs typeface="Calibri"/>
                <a:sym typeface="Calibri"/>
              </a:rPr>
              <a:t>NOT</a:t>
            </a:r>
            <a:r>
              <a:rPr lang="en-US" sz="2400" dirty="0">
                <a:solidFill>
                  <a:schemeClr val="dk1"/>
                </a:solidFill>
                <a:latin typeface="Calibri"/>
                <a:ea typeface="Calibri"/>
                <a:cs typeface="Calibri"/>
                <a:sym typeface="Calibri"/>
              </a:rPr>
              <a:t> tell you which deck it is. </a:t>
            </a:r>
          </a:p>
          <a:p>
            <a:pPr marL="0" marR="0" lvl="0" indent="0" algn="ctr" rtl="0">
              <a:lnSpc>
                <a:spcPct val="90000"/>
              </a:lnSpc>
              <a:spcBef>
                <a:spcPts val="1000"/>
              </a:spcBef>
              <a:spcAft>
                <a:spcPts val="0"/>
              </a:spcAft>
              <a:buClr>
                <a:schemeClr val="dk1"/>
              </a:buClr>
              <a:buSzPts val="2400"/>
              <a:buFont typeface="Arial"/>
              <a:buNone/>
            </a:pPr>
            <a:r>
              <a:rPr lang="en-US" sz="2400" dirty="0">
                <a:solidFill>
                  <a:schemeClr val="dk1"/>
                </a:solidFill>
                <a:latin typeface="Calibri"/>
                <a:ea typeface="Calibri"/>
                <a:cs typeface="Calibri"/>
                <a:sym typeface="Calibri"/>
              </a:rPr>
              <a:t>We change the deck order all the time. </a:t>
            </a:r>
          </a:p>
        </p:txBody>
      </p:sp>
    </p:spTree>
    <p:extLst>
      <p:ext uri="{BB962C8B-B14F-4D97-AF65-F5344CB8AC3E}">
        <p14:creationId xmlns:p14="http://schemas.microsoft.com/office/powerpoint/2010/main" val="2135310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A9F87-5013-4821-A157-E9F63ECD61C4}"/>
              </a:ext>
            </a:extLst>
          </p:cNvPr>
          <p:cNvSpPr>
            <a:spLocks noGrp="1"/>
          </p:cNvSpPr>
          <p:nvPr>
            <p:ph type="title"/>
          </p:nvPr>
        </p:nvSpPr>
        <p:spPr/>
        <p:txBody>
          <a:bodyPr/>
          <a:lstStyle/>
          <a:p>
            <a:r>
              <a:rPr lang="en-US" b="1" i="1" u="sng" dirty="0"/>
              <a:t>To win the game:</a:t>
            </a:r>
            <a:br>
              <a:rPr lang="en-US" dirty="0"/>
            </a:br>
            <a:endParaRPr lang="en-US" dirty="0"/>
          </a:p>
        </p:txBody>
      </p:sp>
      <p:sp>
        <p:nvSpPr>
          <p:cNvPr id="3" name="Content Placeholder 2">
            <a:extLst>
              <a:ext uri="{FF2B5EF4-FFF2-40B4-BE49-F238E27FC236}">
                <a16:creationId xmlns:a16="http://schemas.microsoft.com/office/drawing/2014/main" id="{10BCF48E-C6AE-43EA-965D-6F622F354B8D}"/>
              </a:ext>
            </a:extLst>
          </p:cNvPr>
          <p:cNvSpPr>
            <a:spLocks noGrp="1"/>
          </p:cNvSpPr>
          <p:nvPr>
            <p:ph idx="1"/>
          </p:nvPr>
        </p:nvSpPr>
        <p:spPr/>
        <p:txBody>
          <a:bodyPr>
            <a:normAutofit/>
          </a:bodyPr>
          <a:lstStyle/>
          <a:p>
            <a:r>
              <a:rPr lang="en-US" altLang="zh-CN" b="1" dirty="0">
                <a:solidFill>
                  <a:srgbClr val="FF0000"/>
                </a:solidFill>
              </a:rPr>
              <a:t>Each</a:t>
            </a:r>
            <a:r>
              <a:rPr lang="zh-CN" altLang="en-US" b="1" dirty="0">
                <a:solidFill>
                  <a:srgbClr val="FF0000"/>
                </a:solidFill>
              </a:rPr>
              <a:t> </a:t>
            </a:r>
            <a:r>
              <a:rPr lang="en-US" altLang="zh-CN" b="1" dirty="0">
                <a:solidFill>
                  <a:srgbClr val="FF0000"/>
                </a:solidFill>
              </a:rPr>
              <a:t>deck</a:t>
            </a:r>
            <a:r>
              <a:rPr lang="zh-CN" altLang="en-US" b="1" dirty="0">
                <a:solidFill>
                  <a:srgbClr val="FF0000"/>
                </a:solidFill>
              </a:rPr>
              <a:t> </a:t>
            </a:r>
            <a:r>
              <a:rPr lang="en-US" altLang="zh-CN" b="1" dirty="0">
                <a:solidFill>
                  <a:srgbClr val="FF0000"/>
                </a:solidFill>
              </a:rPr>
              <a:t>has</a:t>
            </a:r>
            <a:r>
              <a:rPr lang="zh-CN" altLang="en-US" b="1" dirty="0">
                <a:solidFill>
                  <a:srgbClr val="FF0000"/>
                </a:solidFill>
              </a:rPr>
              <a:t> </a:t>
            </a:r>
            <a:r>
              <a:rPr lang="en-US" altLang="zh-CN" b="1" dirty="0">
                <a:solidFill>
                  <a:srgbClr val="FF0000"/>
                </a:solidFill>
              </a:rPr>
              <a:t>a</a:t>
            </a:r>
            <a:r>
              <a:rPr lang="zh-CN" altLang="en-US" b="1" dirty="0">
                <a:solidFill>
                  <a:srgbClr val="FF0000"/>
                </a:solidFill>
              </a:rPr>
              <a:t> </a:t>
            </a:r>
            <a:r>
              <a:rPr lang="en-US" altLang="zh-CN" b="1" dirty="0">
                <a:solidFill>
                  <a:srgbClr val="FF0000"/>
                </a:solidFill>
              </a:rPr>
              <a:t>different</a:t>
            </a:r>
            <a:r>
              <a:rPr lang="zh-CN" altLang="en-US" b="1" dirty="0">
                <a:solidFill>
                  <a:srgbClr val="FF0000"/>
                </a:solidFill>
              </a:rPr>
              <a:t> </a:t>
            </a:r>
            <a:r>
              <a:rPr lang="en-US" altLang="zh-CN" b="1" dirty="0">
                <a:solidFill>
                  <a:srgbClr val="FF0000"/>
                </a:solidFill>
              </a:rPr>
              <a:t>rule</a:t>
            </a:r>
            <a:r>
              <a:rPr lang="en-US" b="1" dirty="0">
                <a:solidFill>
                  <a:srgbClr val="FF0000"/>
                </a:solidFill>
              </a:rPr>
              <a:t>.</a:t>
            </a:r>
            <a:r>
              <a:rPr lang="en-US" dirty="0">
                <a:solidFill>
                  <a:srgbClr val="FF0000"/>
                </a:solidFill>
              </a:rPr>
              <a:t> </a:t>
            </a:r>
            <a:r>
              <a:rPr lang="en-US" altLang="zh-CN" dirty="0"/>
              <a:t>Think</a:t>
            </a:r>
            <a:r>
              <a:rPr lang="zh-CN" altLang="en-US" dirty="0"/>
              <a:t> </a:t>
            </a:r>
            <a:r>
              <a:rPr lang="en-US" altLang="zh-CN" dirty="0"/>
              <a:t>about</a:t>
            </a:r>
            <a:r>
              <a:rPr lang="zh-CN" altLang="en-US" dirty="0"/>
              <a:t> </a:t>
            </a:r>
            <a:r>
              <a:rPr lang="en-US" altLang="zh-CN" dirty="0"/>
              <a:t>which</a:t>
            </a:r>
            <a:r>
              <a:rPr lang="zh-CN" altLang="en-US" dirty="0"/>
              <a:t> </a:t>
            </a:r>
            <a:r>
              <a:rPr lang="en-US" altLang="zh-CN" dirty="0"/>
              <a:t>deck</a:t>
            </a:r>
            <a:r>
              <a:rPr lang="zh-CN" altLang="en-US" dirty="0"/>
              <a:t> </a:t>
            </a:r>
            <a:r>
              <a:rPr lang="en-US" altLang="zh-CN" dirty="0"/>
              <a:t>you</a:t>
            </a:r>
            <a:r>
              <a:rPr lang="zh-CN" altLang="en-US" dirty="0"/>
              <a:t> </a:t>
            </a:r>
            <a:r>
              <a:rPr lang="en-US" altLang="zh-CN" dirty="0"/>
              <a:t>are</a:t>
            </a:r>
            <a:r>
              <a:rPr lang="zh-CN" altLang="en-US" dirty="0"/>
              <a:t> </a:t>
            </a:r>
            <a:r>
              <a:rPr lang="en-US" altLang="zh-CN" dirty="0"/>
              <a:t>playing.</a:t>
            </a:r>
            <a:r>
              <a:rPr lang="zh-CN" altLang="en-US" dirty="0"/>
              <a:t> </a:t>
            </a:r>
            <a:r>
              <a:rPr lang="en-US" altLang="zh-CN" dirty="0"/>
              <a:t>It</a:t>
            </a:r>
            <a:r>
              <a:rPr lang="zh-CN" altLang="en-US" dirty="0"/>
              <a:t> </a:t>
            </a:r>
            <a:r>
              <a:rPr lang="en-US" altLang="zh-CN" dirty="0"/>
              <a:t>will</a:t>
            </a:r>
            <a:r>
              <a:rPr lang="zh-CN" altLang="en-US" dirty="0"/>
              <a:t> </a:t>
            </a:r>
            <a:r>
              <a:rPr lang="en-US" altLang="zh-CN" dirty="0"/>
              <a:t>help</a:t>
            </a:r>
            <a:r>
              <a:rPr lang="zh-CN" altLang="en-US" dirty="0"/>
              <a:t> </a:t>
            </a:r>
            <a:r>
              <a:rPr lang="en-US" altLang="zh-CN" dirty="0"/>
              <a:t>you</a:t>
            </a:r>
            <a:r>
              <a:rPr lang="zh-CN" altLang="en-US" dirty="0"/>
              <a:t> </a:t>
            </a:r>
            <a:r>
              <a:rPr lang="en-US" altLang="zh-CN" dirty="0"/>
              <a:t>f</a:t>
            </a:r>
            <a:r>
              <a:rPr lang="en-US" dirty="0"/>
              <a:t>igure out </a:t>
            </a:r>
            <a:r>
              <a:rPr lang="en-US" altLang="zh-CN" dirty="0"/>
              <a:t>the</a:t>
            </a:r>
            <a:r>
              <a:rPr lang="zh-CN" altLang="en-US" dirty="0"/>
              <a:t> </a:t>
            </a:r>
            <a:r>
              <a:rPr lang="en-US" altLang="zh-CN" dirty="0"/>
              <a:t>better</a:t>
            </a:r>
            <a:r>
              <a:rPr lang="zh-CN" altLang="en-US" dirty="0"/>
              <a:t> </a:t>
            </a:r>
            <a:r>
              <a:rPr lang="en-US" altLang="zh-CN" dirty="0"/>
              <a:t>card</a:t>
            </a:r>
            <a:r>
              <a:rPr lang="zh-CN" altLang="en-US" dirty="0"/>
              <a:t> </a:t>
            </a:r>
            <a:r>
              <a:rPr lang="en-US" altLang="zh-CN" dirty="0"/>
              <a:t>more</a:t>
            </a:r>
            <a:r>
              <a:rPr lang="zh-CN" altLang="en-US" dirty="0"/>
              <a:t> </a:t>
            </a:r>
            <a:r>
              <a:rPr lang="en-US" altLang="zh-CN" dirty="0"/>
              <a:t>easily</a:t>
            </a:r>
            <a:r>
              <a:rPr lang="en-US" dirty="0"/>
              <a:t>. </a:t>
            </a:r>
          </a:p>
          <a:p>
            <a:pPr marL="0" indent="0">
              <a:buNone/>
            </a:pPr>
            <a:endParaRPr lang="en-US" dirty="0"/>
          </a:p>
          <a:p>
            <a:r>
              <a:rPr lang="en-US" b="1" dirty="0">
                <a:solidFill>
                  <a:srgbClr val="FF0000"/>
                </a:solidFill>
              </a:rPr>
              <a:t>Act fast</a:t>
            </a:r>
            <a:r>
              <a:rPr lang="en-US" dirty="0">
                <a:solidFill>
                  <a:srgbClr val="FF0000"/>
                </a:solidFill>
              </a:rPr>
              <a:t>. </a:t>
            </a:r>
            <a:r>
              <a:rPr lang="en-US" dirty="0"/>
              <a:t>If you timeout, </a:t>
            </a:r>
            <a:r>
              <a:rPr lang="en-US" b="1" dirty="0"/>
              <a:t>10 points </a:t>
            </a:r>
            <a:r>
              <a:rPr lang="en-US" dirty="0"/>
              <a:t>will be taken away from your earnings.</a:t>
            </a:r>
            <a:r>
              <a:rPr lang="zh-CN" altLang="en-US" dirty="0"/>
              <a:t> </a:t>
            </a:r>
            <a:r>
              <a:rPr lang="en-US" altLang="zh-CN" dirty="0"/>
              <a:t>Remember,</a:t>
            </a:r>
            <a:r>
              <a:rPr lang="zh-CN" altLang="en-US" dirty="0"/>
              <a:t> </a:t>
            </a:r>
            <a:r>
              <a:rPr lang="en-US" altLang="zh-CN" dirty="0"/>
              <a:t>the</a:t>
            </a:r>
            <a:r>
              <a:rPr lang="zh-CN" altLang="en-US" dirty="0"/>
              <a:t> </a:t>
            </a:r>
            <a:r>
              <a:rPr lang="en-US" altLang="zh-CN" dirty="0">
                <a:solidFill>
                  <a:schemeClr val="accent1"/>
                </a:solidFill>
              </a:rPr>
              <a:t>blue</a:t>
            </a:r>
            <a:r>
              <a:rPr lang="zh-CN" altLang="en-US" dirty="0"/>
              <a:t> </a:t>
            </a:r>
            <a:r>
              <a:rPr lang="en-US" altLang="zh-CN" dirty="0"/>
              <a:t>and</a:t>
            </a:r>
            <a:r>
              <a:rPr lang="zh-CN" altLang="en-US" dirty="0"/>
              <a:t> </a:t>
            </a:r>
            <a:r>
              <a:rPr lang="en-US" altLang="zh-CN" dirty="0">
                <a:solidFill>
                  <a:schemeClr val="accent6"/>
                </a:solidFill>
              </a:rPr>
              <a:t>green</a:t>
            </a:r>
            <a:r>
              <a:rPr lang="zh-CN" altLang="en-US" dirty="0"/>
              <a:t> </a:t>
            </a:r>
            <a:r>
              <a:rPr lang="en-US" altLang="zh-CN" dirty="0"/>
              <a:t>card</a:t>
            </a:r>
            <a:r>
              <a:rPr lang="zh-CN" altLang="en-US" dirty="0"/>
              <a:t> </a:t>
            </a:r>
            <a:r>
              <a:rPr lang="en-US" altLang="zh-CN" dirty="0"/>
              <a:t>can</a:t>
            </a:r>
            <a:r>
              <a:rPr lang="zh-CN" altLang="en-US" dirty="0"/>
              <a:t> </a:t>
            </a:r>
            <a:r>
              <a:rPr lang="en-US" altLang="zh-CN" dirty="0"/>
              <a:t>switch</a:t>
            </a:r>
            <a:r>
              <a:rPr lang="zh-CN" altLang="en-US" dirty="0"/>
              <a:t> </a:t>
            </a:r>
            <a:r>
              <a:rPr lang="en-US" altLang="zh-CN" dirty="0"/>
              <a:t>left</a:t>
            </a:r>
            <a:r>
              <a:rPr lang="zh-CN" altLang="en-US" dirty="0"/>
              <a:t> </a:t>
            </a:r>
            <a:r>
              <a:rPr lang="en-US" altLang="zh-CN" dirty="0"/>
              <a:t>and</a:t>
            </a:r>
            <a:r>
              <a:rPr lang="zh-CN" altLang="en-US" dirty="0"/>
              <a:t> </a:t>
            </a:r>
            <a:r>
              <a:rPr lang="en-US" altLang="zh-CN" dirty="0"/>
              <a:t>right</a:t>
            </a:r>
            <a:r>
              <a:rPr lang="zh-CN" altLang="en-US" dirty="0"/>
              <a:t> </a:t>
            </a:r>
            <a:r>
              <a:rPr lang="en-US" altLang="zh-CN" dirty="0"/>
              <a:t>sides,</a:t>
            </a:r>
            <a:r>
              <a:rPr lang="zh-CN" altLang="en-US" dirty="0"/>
              <a:t> </a:t>
            </a:r>
            <a:r>
              <a:rPr lang="en-US" altLang="zh-CN" dirty="0"/>
              <a:t>so</a:t>
            </a:r>
            <a:r>
              <a:rPr lang="zh-CN" altLang="en-US" dirty="0"/>
              <a:t> </a:t>
            </a:r>
            <a:r>
              <a:rPr lang="en-US" altLang="zh-CN" dirty="0"/>
              <a:t>please</a:t>
            </a:r>
            <a:r>
              <a:rPr lang="zh-CN" altLang="en-US" dirty="0"/>
              <a:t> </a:t>
            </a:r>
            <a:r>
              <a:rPr lang="en-US" altLang="zh-CN" dirty="0"/>
              <a:t>pay</a:t>
            </a:r>
            <a:r>
              <a:rPr lang="zh-CN" altLang="en-US" dirty="0"/>
              <a:t> </a:t>
            </a:r>
            <a:r>
              <a:rPr lang="en-US" altLang="zh-CN" dirty="0"/>
              <a:t>attention.</a:t>
            </a:r>
            <a:endParaRPr lang="en-US" dirty="0"/>
          </a:p>
        </p:txBody>
      </p:sp>
    </p:spTree>
    <p:extLst>
      <p:ext uri="{BB962C8B-B14F-4D97-AF65-F5344CB8AC3E}">
        <p14:creationId xmlns:p14="http://schemas.microsoft.com/office/powerpoint/2010/main" val="24258115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D2499-BB19-8151-6B5E-92965A4136E8}"/>
              </a:ext>
            </a:extLst>
          </p:cNvPr>
          <p:cNvSpPr txBox="1">
            <a:spLocks/>
          </p:cNvSpPr>
          <p:nvPr/>
        </p:nvSpPr>
        <p:spPr>
          <a:xfrm>
            <a:off x="3373614" y="2620841"/>
            <a:ext cx="7459766"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b="1" dirty="0">
                <a:solidFill>
                  <a:srgbClr val="FF0000"/>
                </a:solidFill>
              </a:rPr>
              <a:t>Before</a:t>
            </a:r>
            <a:r>
              <a:rPr lang="zh-CN" altLang="en-US" sz="6600" b="1" dirty="0">
                <a:solidFill>
                  <a:srgbClr val="FF0000"/>
                </a:solidFill>
              </a:rPr>
              <a:t> </a:t>
            </a:r>
            <a:r>
              <a:rPr lang="en-US" altLang="zh-CN" sz="6600" b="1" dirty="0">
                <a:solidFill>
                  <a:srgbClr val="FF0000"/>
                </a:solidFill>
              </a:rPr>
              <a:t>each</a:t>
            </a:r>
            <a:r>
              <a:rPr lang="zh-CN" altLang="en-US" sz="6600" b="1" dirty="0">
                <a:solidFill>
                  <a:srgbClr val="FF0000"/>
                </a:solidFill>
              </a:rPr>
              <a:t> </a:t>
            </a:r>
            <a:r>
              <a:rPr lang="en-US" altLang="zh-CN" sz="6600" b="1" dirty="0">
                <a:solidFill>
                  <a:srgbClr val="FF0000"/>
                </a:solidFill>
              </a:rPr>
              <a:t>block</a:t>
            </a:r>
            <a:endParaRPr lang="en-US" sz="6600" dirty="0">
              <a:solidFill>
                <a:srgbClr val="FF0000"/>
              </a:solidFill>
            </a:endParaRPr>
          </a:p>
        </p:txBody>
      </p:sp>
    </p:spTree>
    <p:extLst>
      <p:ext uri="{BB962C8B-B14F-4D97-AF65-F5344CB8AC3E}">
        <p14:creationId xmlns:p14="http://schemas.microsoft.com/office/powerpoint/2010/main" val="14170067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5D38483-F483-6B11-35AA-19600921A54C}"/>
              </a:ext>
            </a:extLst>
          </p:cNvPr>
          <p:cNvSpPr txBox="1">
            <a:spLocks/>
          </p:cNvSpPr>
          <p:nvPr/>
        </p:nvSpPr>
        <p:spPr>
          <a:xfrm>
            <a:off x="0" y="2159549"/>
            <a:ext cx="121920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tLang="zh-CN" sz="3600" dirty="0"/>
              <a:t>Now</a:t>
            </a:r>
            <a:r>
              <a:rPr lang="zh-CN" altLang="en-US" sz="3600" dirty="0"/>
              <a:t> </a:t>
            </a:r>
            <a:r>
              <a:rPr lang="en-US" altLang="zh-CN" sz="3600" dirty="0"/>
              <a:t>you</a:t>
            </a:r>
            <a:r>
              <a:rPr lang="zh-CN" altLang="en-US" sz="3600" dirty="0"/>
              <a:t> </a:t>
            </a:r>
            <a:r>
              <a:rPr lang="en-US" altLang="zh-CN" sz="3600" dirty="0"/>
              <a:t>are</a:t>
            </a:r>
            <a:r>
              <a:rPr lang="zh-CN" altLang="en-US" sz="3600" dirty="0"/>
              <a:t> </a:t>
            </a:r>
            <a:r>
              <a:rPr lang="en-US" altLang="zh-CN" sz="3600" dirty="0"/>
              <a:t>playing</a:t>
            </a:r>
            <a:r>
              <a:rPr lang="zh-CN" altLang="en-US" sz="3600" dirty="0"/>
              <a:t> </a:t>
            </a:r>
            <a:r>
              <a:rPr lang="en-US" altLang="zh-CN" sz="3600" dirty="0"/>
              <a:t>a</a:t>
            </a:r>
            <a:r>
              <a:rPr lang="zh-CN" altLang="en-US" sz="3600" dirty="0"/>
              <a:t> </a:t>
            </a:r>
            <a:r>
              <a:rPr lang="en-US" altLang="zh-CN" sz="3600" dirty="0"/>
              <a:t>new</a:t>
            </a:r>
            <a:r>
              <a:rPr lang="zh-CN" altLang="en-US" sz="3600" dirty="0"/>
              <a:t> </a:t>
            </a:r>
            <a:r>
              <a:rPr lang="en-US" altLang="zh-CN" sz="3600" dirty="0"/>
              <a:t>deck</a:t>
            </a:r>
            <a:r>
              <a:rPr lang="zh-CN" altLang="en-US" sz="3600" dirty="0"/>
              <a:t> </a:t>
            </a:r>
            <a:r>
              <a:rPr lang="en-US" altLang="zh-CN" sz="3600" dirty="0"/>
              <a:t>of</a:t>
            </a:r>
            <a:r>
              <a:rPr lang="zh-CN" altLang="en-US" sz="3600" dirty="0"/>
              <a:t> </a:t>
            </a:r>
            <a:r>
              <a:rPr lang="en-US" altLang="zh-CN" sz="3600" dirty="0"/>
              <a:t>cards.</a:t>
            </a:r>
          </a:p>
          <a:p>
            <a:pPr marL="0" indent="0" algn="ctr">
              <a:buFont typeface="Arial" panose="020B0604020202020204" pitchFamily="34" charset="0"/>
              <a:buNone/>
            </a:pPr>
            <a:endParaRPr lang="en-US" altLang="zh-CN" sz="3600" dirty="0"/>
          </a:p>
          <a:p>
            <a:pPr marL="0" indent="0" algn="ctr">
              <a:buFont typeface="Arial" panose="020B0604020202020204" pitchFamily="34" charset="0"/>
              <a:buNone/>
            </a:pPr>
            <a:r>
              <a:rPr lang="en-US" altLang="zh-CN" sz="3600" dirty="0"/>
              <a:t>Try</a:t>
            </a:r>
            <a:r>
              <a:rPr lang="zh-CN" altLang="en-US" sz="3600" dirty="0"/>
              <a:t> </a:t>
            </a:r>
            <a:r>
              <a:rPr lang="en-US" altLang="zh-CN" sz="3600" dirty="0"/>
              <a:t>to</a:t>
            </a:r>
            <a:r>
              <a:rPr lang="zh-CN" altLang="en-US" sz="3600" dirty="0"/>
              <a:t> </a:t>
            </a:r>
            <a:r>
              <a:rPr lang="en-US" altLang="zh-CN" sz="3600" dirty="0"/>
              <a:t>get</a:t>
            </a:r>
            <a:r>
              <a:rPr lang="zh-CN" altLang="en-US" sz="3600" dirty="0"/>
              <a:t> </a:t>
            </a:r>
            <a:r>
              <a:rPr lang="en-US" altLang="zh-CN" sz="3600" dirty="0"/>
              <a:t>as</a:t>
            </a:r>
            <a:r>
              <a:rPr lang="zh-CN" altLang="en-US" sz="3600" dirty="0"/>
              <a:t> </a:t>
            </a:r>
            <a:r>
              <a:rPr lang="en-US" altLang="zh-CN" sz="3600" dirty="0"/>
              <a:t>many</a:t>
            </a:r>
            <a:r>
              <a:rPr lang="zh-CN" altLang="en-US" sz="3600" dirty="0"/>
              <a:t> </a:t>
            </a:r>
            <a:r>
              <a:rPr lang="en-US" altLang="zh-CN" sz="3600" dirty="0"/>
              <a:t>stars</a:t>
            </a:r>
            <a:r>
              <a:rPr lang="zh-CN" altLang="en-US" sz="3600" dirty="0"/>
              <a:t> </a:t>
            </a:r>
            <a:r>
              <a:rPr lang="en-US" altLang="zh-CN" sz="3600" dirty="0"/>
              <a:t>as</a:t>
            </a:r>
            <a:r>
              <a:rPr lang="zh-CN" altLang="en-US" sz="3600" dirty="0"/>
              <a:t> </a:t>
            </a:r>
            <a:r>
              <a:rPr lang="en-US" altLang="zh-CN" sz="3600" dirty="0"/>
              <a:t>you</a:t>
            </a:r>
            <a:r>
              <a:rPr lang="zh-CN" altLang="en-US" sz="3600" dirty="0"/>
              <a:t> </a:t>
            </a:r>
            <a:r>
              <a:rPr lang="en-US" altLang="zh-CN" sz="3600" dirty="0"/>
              <a:t>can!</a:t>
            </a:r>
          </a:p>
        </p:txBody>
      </p:sp>
    </p:spTree>
    <p:extLst>
      <p:ext uri="{BB962C8B-B14F-4D97-AF65-F5344CB8AC3E}">
        <p14:creationId xmlns:p14="http://schemas.microsoft.com/office/powerpoint/2010/main" val="35247370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D2499-BB19-8151-6B5E-92965A4136E8}"/>
              </a:ext>
            </a:extLst>
          </p:cNvPr>
          <p:cNvSpPr txBox="1">
            <a:spLocks/>
          </p:cNvSpPr>
          <p:nvPr/>
        </p:nvSpPr>
        <p:spPr>
          <a:xfrm>
            <a:off x="3373614" y="2620841"/>
            <a:ext cx="7459766"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b="1" dirty="0">
                <a:solidFill>
                  <a:srgbClr val="FF0000"/>
                </a:solidFill>
              </a:rPr>
              <a:t>Qualtrics</a:t>
            </a:r>
            <a:r>
              <a:rPr lang="zh-CN" altLang="en-US" sz="6600" b="1" dirty="0">
                <a:solidFill>
                  <a:srgbClr val="FF0000"/>
                </a:solidFill>
              </a:rPr>
              <a:t> </a:t>
            </a:r>
            <a:r>
              <a:rPr lang="en-US" altLang="zh-CN" sz="6600" b="1" dirty="0">
                <a:solidFill>
                  <a:srgbClr val="FF0000"/>
                </a:solidFill>
              </a:rPr>
              <a:t>graphs</a:t>
            </a:r>
            <a:endParaRPr lang="en-US" sz="6600" dirty="0">
              <a:solidFill>
                <a:srgbClr val="FF0000"/>
              </a:solidFill>
            </a:endParaRPr>
          </a:p>
        </p:txBody>
      </p:sp>
    </p:spTree>
    <p:extLst>
      <p:ext uri="{BB962C8B-B14F-4D97-AF65-F5344CB8AC3E}">
        <p14:creationId xmlns:p14="http://schemas.microsoft.com/office/powerpoint/2010/main" val="5745824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line of colored circles and a line&#10;&#10;Description automatically generated">
            <a:extLst>
              <a:ext uri="{FF2B5EF4-FFF2-40B4-BE49-F238E27FC236}">
                <a16:creationId xmlns:a16="http://schemas.microsoft.com/office/drawing/2014/main" id="{740CDE08-60AD-7CF2-FF89-433738D662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6492" y="1825625"/>
            <a:ext cx="7639015" cy="4351338"/>
          </a:xfrm>
        </p:spPr>
      </p:pic>
      <p:sp>
        <p:nvSpPr>
          <p:cNvPr id="7" name="TextBox 6">
            <a:extLst>
              <a:ext uri="{FF2B5EF4-FFF2-40B4-BE49-F238E27FC236}">
                <a16:creationId xmlns:a16="http://schemas.microsoft.com/office/drawing/2014/main" id="{93781BAA-7434-5525-1665-C4D3C056000F}"/>
              </a:ext>
            </a:extLst>
          </p:cNvPr>
          <p:cNvSpPr txBox="1"/>
          <p:nvPr/>
        </p:nvSpPr>
        <p:spPr>
          <a:xfrm>
            <a:off x="2276492" y="4407613"/>
            <a:ext cx="980416" cy="380144"/>
          </a:xfrm>
          <a:prstGeom prst="rect">
            <a:avLst/>
          </a:prstGeom>
          <a:noFill/>
        </p:spPr>
        <p:txBody>
          <a:bodyPr wrap="square" rtlCol="0">
            <a:spAutoFit/>
          </a:bodyPr>
          <a:lstStyle/>
          <a:p>
            <a:r>
              <a:rPr lang="en-US" altLang="zh-CN" b="1" dirty="0">
                <a:solidFill>
                  <a:srgbClr val="C00000"/>
                </a:solidFill>
              </a:rPr>
              <a:t>Game</a:t>
            </a:r>
            <a:r>
              <a:rPr lang="zh-CN" altLang="en-US" b="1" dirty="0">
                <a:solidFill>
                  <a:srgbClr val="C00000"/>
                </a:solidFill>
              </a:rPr>
              <a:t> </a:t>
            </a:r>
            <a:r>
              <a:rPr lang="en-US" altLang="zh-CN" b="1" dirty="0">
                <a:solidFill>
                  <a:srgbClr val="C00000"/>
                </a:solidFill>
              </a:rPr>
              <a:t>1</a:t>
            </a:r>
            <a:endParaRPr lang="en-US" b="1" dirty="0">
              <a:solidFill>
                <a:srgbClr val="C00000"/>
              </a:solidFill>
            </a:endParaRPr>
          </a:p>
        </p:txBody>
      </p:sp>
      <p:sp>
        <p:nvSpPr>
          <p:cNvPr id="8" name="TextBox 7">
            <a:extLst>
              <a:ext uri="{FF2B5EF4-FFF2-40B4-BE49-F238E27FC236}">
                <a16:creationId xmlns:a16="http://schemas.microsoft.com/office/drawing/2014/main" id="{E631426C-F3CD-9026-EE61-05D29456F01E}"/>
              </a:ext>
            </a:extLst>
          </p:cNvPr>
          <p:cNvSpPr txBox="1"/>
          <p:nvPr/>
        </p:nvSpPr>
        <p:spPr>
          <a:xfrm>
            <a:off x="6095998" y="4407613"/>
            <a:ext cx="980416" cy="380144"/>
          </a:xfrm>
          <a:prstGeom prst="rect">
            <a:avLst/>
          </a:prstGeom>
          <a:noFill/>
        </p:spPr>
        <p:txBody>
          <a:bodyPr wrap="square" rtlCol="0">
            <a:spAutoFit/>
          </a:bodyPr>
          <a:lstStyle/>
          <a:p>
            <a:r>
              <a:rPr lang="en-US" altLang="zh-CN" b="1" dirty="0">
                <a:solidFill>
                  <a:srgbClr val="C00000"/>
                </a:solidFill>
              </a:rPr>
              <a:t>Game</a:t>
            </a:r>
            <a:r>
              <a:rPr lang="zh-CN" altLang="en-US" b="1" dirty="0">
                <a:solidFill>
                  <a:srgbClr val="C00000"/>
                </a:solidFill>
              </a:rPr>
              <a:t> </a:t>
            </a:r>
            <a:r>
              <a:rPr lang="en-US" altLang="zh-CN" b="1" dirty="0">
                <a:solidFill>
                  <a:srgbClr val="C00000"/>
                </a:solidFill>
              </a:rPr>
              <a:t>2</a:t>
            </a:r>
            <a:endParaRPr lang="en-US" b="1" dirty="0">
              <a:solidFill>
                <a:srgbClr val="C00000"/>
              </a:solidFill>
            </a:endParaRPr>
          </a:p>
        </p:txBody>
      </p:sp>
      <p:sp>
        <p:nvSpPr>
          <p:cNvPr id="9" name="TextBox 8">
            <a:extLst>
              <a:ext uri="{FF2B5EF4-FFF2-40B4-BE49-F238E27FC236}">
                <a16:creationId xmlns:a16="http://schemas.microsoft.com/office/drawing/2014/main" id="{C05B3FE9-64AD-B99D-AD79-B6E536AFB3AB}"/>
              </a:ext>
            </a:extLst>
          </p:cNvPr>
          <p:cNvSpPr txBox="1"/>
          <p:nvPr/>
        </p:nvSpPr>
        <p:spPr>
          <a:xfrm>
            <a:off x="6095999" y="2070243"/>
            <a:ext cx="980416" cy="380144"/>
          </a:xfrm>
          <a:prstGeom prst="rect">
            <a:avLst/>
          </a:prstGeom>
          <a:noFill/>
        </p:spPr>
        <p:txBody>
          <a:bodyPr wrap="square" rtlCol="0">
            <a:spAutoFit/>
          </a:bodyPr>
          <a:lstStyle/>
          <a:p>
            <a:r>
              <a:rPr lang="en-US" altLang="zh-CN" b="1" dirty="0">
                <a:solidFill>
                  <a:srgbClr val="C00000"/>
                </a:solidFill>
              </a:rPr>
              <a:t>Game</a:t>
            </a:r>
            <a:r>
              <a:rPr lang="zh-CN" altLang="en-US" b="1" dirty="0">
                <a:solidFill>
                  <a:srgbClr val="C00000"/>
                </a:solidFill>
              </a:rPr>
              <a:t> </a:t>
            </a:r>
            <a:r>
              <a:rPr lang="en-US" altLang="zh-CN" b="1" dirty="0">
                <a:solidFill>
                  <a:srgbClr val="C00000"/>
                </a:solidFill>
              </a:rPr>
              <a:t>3</a:t>
            </a:r>
            <a:endParaRPr lang="en-US" b="1" dirty="0">
              <a:solidFill>
                <a:srgbClr val="C00000"/>
              </a:solidFill>
            </a:endParaRPr>
          </a:p>
        </p:txBody>
      </p:sp>
      <p:sp>
        <p:nvSpPr>
          <p:cNvPr id="10" name="TextBox 9">
            <a:extLst>
              <a:ext uri="{FF2B5EF4-FFF2-40B4-BE49-F238E27FC236}">
                <a16:creationId xmlns:a16="http://schemas.microsoft.com/office/drawing/2014/main" id="{C38369E4-DB73-EBA0-1DCE-DDD078B350FC}"/>
              </a:ext>
            </a:extLst>
          </p:cNvPr>
          <p:cNvSpPr txBox="1"/>
          <p:nvPr/>
        </p:nvSpPr>
        <p:spPr>
          <a:xfrm>
            <a:off x="3851093" y="3631962"/>
            <a:ext cx="967488" cy="369332"/>
          </a:xfrm>
          <a:prstGeom prst="rect">
            <a:avLst/>
          </a:prstGeom>
          <a:noFill/>
        </p:spPr>
        <p:txBody>
          <a:bodyPr wrap="square" rtlCol="0">
            <a:spAutoFit/>
          </a:bodyPr>
          <a:lstStyle/>
          <a:p>
            <a:r>
              <a:rPr lang="en-US" altLang="zh-CN" b="1" dirty="0">
                <a:solidFill>
                  <a:schemeClr val="accent1"/>
                </a:solidFill>
              </a:rPr>
              <a:t>Surveys</a:t>
            </a:r>
            <a:r>
              <a:rPr lang="zh-CN" altLang="en-US" b="1" dirty="0">
                <a:solidFill>
                  <a:schemeClr val="accent1"/>
                </a:solidFill>
              </a:rPr>
              <a:t>  </a:t>
            </a:r>
            <a:endParaRPr lang="en-US" b="1" dirty="0">
              <a:solidFill>
                <a:schemeClr val="accent1"/>
              </a:solidFill>
            </a:endParaRPr>
          </a:p>
        </p:txBody>
      </p:sp>
      <p:sp>
        <p:nvSpPr>
          <p:cNvPr id="13" name="TextBox 12">
            <a:extLst>
              <a:ext uri="{FF2B5EF4-FFF2-40B4-BE49-F238E27FC236}">
                <a16:creationId xmlns:a16="http://schemas.microsoft.com/office/drawing/2014/main" id="{21898A16-1A62-A51B-93A9-05CEA1C955CC}"/>
              </a:ext>
            </a:extLst>
          </p:cNvPr>
          <p:cNvSpPr txBox="1"/>
          <p:nvPr/>
        </p:nvSpPr>
        <p:spPr>
          <a:xfrm>
            <a:off x="6889677" y="3842092"/>
            <a:ext cx="967488" cy="369332"/>
          </a:xfrm>
          <a:prstGeom prst="rect">
            <a:avLst/>
          </a:prstGeom>
          <a:noFill/>
        </p:spPr>
        <p:txBody>
          <a:bodyPr wrap="square" rtlCol="0">
            <a:spAutoFit/>
          </a:bodyPr>
          <a:lstStyle/>
          <a:p>
            <a:r>
              <a:rPr lang="en-US" altLang="zh-CN" b="1" dirty="0">
                <a:solidFill>
                  <a:schemeClr val="accent1"/>
                </a:solidFill>
              </a:rPr>
              <a:t>Surveys</a:t>
            </a:r>
            <a:r>
              <a:rPr lang="zh-CN" altLang="en-US" dirty="0"/>
              <a:t>  </a:t>
            </a:r>
            <a:endParaRPr lang="en-US" dirty="0"/>
          </a:p>
        </p:txBody>
      </p:sp>
      <p:sp>
        <p:nvSpPr>
          <p:cNvPr id="14" name="TextBox 13">
            <a:extLst>
              <a:ext uri="{FF2B5EF4-FFF2-40B4-BE49-F238E27FC236}">
                <a16:creationId xmlns:a16="http://schemas.microsoft.com/office/drawing/2014/main" id="{902C3774-AEA0-A028-8116-CCF551D5438E}"/>
              </a:ext>
            </a:extLst>
          </p:cNvPr>
          <p:cNvSpPr txBox="1"/>
          <p:nvPr/>
        </p:nvSpPr>
        <p:spPr>
          <a:xfrm>
            <a:off x="9056666" y="2548282"/>
            <a:ext cx="967488" cy="369332"/>
          </a:xfrm>
          <a:prstGeom prst="rect">
            <a:avLst/>
          </a:prstGeom>
          <a:noFill/>
        </p:spPr>
        <p:txBody>
          <a:bodyPr wrap="square" rtlCol="0">
            <a:spAutoFit/>
          </a:bodyPr>
          <a:lstStyle/>
          <a:p>
            <a:r>
              <a:rPr lang="en-US" altLang="zh-CN" b="1" dirty="0">
                <a:solidFill>
                  <a:schemeClr val="accent1"/>
                </a:solidFill>
              </a:rPr>
              <a:t>Surveys</a:t>
            </a:r>
            <a:r>
              <a:rPr lang="zh-CN" altLang="en-US" dirty="0"/>
              <a:t>  </a:t>
            </a:r>
            <a:endParaRPr lang="en-US" dirty="0"/>
          </a:p>
        </p:txBody>
      </p:sp>
    </p:spTree>
    <p:extLst>
      <p:ext uri="{BB962C8B-B14F-4D97-AF65-F5344CB8AC3E}">
        <p14:creationId xmlns:p14="http://schemas.microsoft.com/office/powerpoint/2010/main" val="14733737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E1374-5041-6486-399E-C04CCCA5DA86}"/>
              </a:ext>
            </a:extLst>
          </p:cNvPr>
          <p:cNvSpPr>
            <a:spLocks noGrp="1"/>
          </p:cNvSpPr>
          <p:nvPr>
            <p:ph type="title"/>
          </p:nvPr>
        </p:nvSpPr>
        <p:spPr/>
        <p:txBody>
          <a:bodyPr/>
          <a:lstStyle/>
          <a:p>
            <a:endParaRPr lang="en-US" dirty="0"/>
          </a:p>
        </p:txBody>
      </p:sp>
      <p:pic>
        <p:nvPicPr>
          <p:cNvPr id="5" name="Content Placeholder 4" descr="A diagram of a line with text and circles&#10;&#10;Description automatically generated with medium confidence">
            <a:extLst>
              <a:ext uri="{FF2B5EF4-FFF2-40B4-BE49-F238E27FC236}">
                <a16:creationId xmlns:a16="http://schemas.microsoft.com/office/drawing/2014/main" id="{708B29BD-B12F-68E9-3D55-8091E18BFA8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0000" b="38774"/>
          <a:stretch/>
        </p:blipFill>
        <p:spPr>
          <a:xfrm>
            <a:off x="6096000" y="1825626"/>
            <a:ext cx="3894637" cy="2664182"/>
          </a:xfrm>
        </p:spPr>
      </p:pic>
      <p:sp>
        <p:nvSpPr>
          <p:cNvPr id="7" name="Rectangle 6">
            <a:extLst>
              <a:ext uri="{FF2B5EF4-FFF2-40B4-BE49-F238E27FC236}">
                <a16:creationId xmlns:a16="http://schemas.microsoft.com/office/drawing/2014/main" id="{1056D909-6186-4378-914A-76787B8C313A}"/>
              </a:ext>
            </a:extLst>
          </p:cNvPr>
          <p:cNvSpPr/>
          <p:nvPr/>
        </p:nvSpPr>
        <p:spPr>
          <a:xfrm rot="1875972">
            <a:off x="5407631" y="3060761"/>
            <a:ext cx="1027416" cy="125344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3113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D2499-BB19-8151-6B5E-92965A4136E8}"/>
              </a:ext>
            </a:extLst>
          </p:cNvPr>
          <p:cNvSpPr txBox="1">
            <a:spLocks/>
          </p:cNvSpPr>
          <p:nvPr/>
        </p:nvSpPr>
        <p:spPr>
          <a:xfrm>
            <a:off x="3373614" y="2620841"/>
            <a:ext cx="7459766"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b="1" dirty="0">
                <a:solidFill>
                  <a:srgbClr val="FF0000"/>
                </a:solidFill>
              </a:rPr>
              <a:t>Not</a:t>
            </a:r>
            <a:r>
              <a:rPr lang="zh-CN" altLang="en-US" sz="6600" b="1" dirty="0">
                <a:solidFill>
                  <a:srgbClr val="FF0000"/>
                </a:solidFill>
              </a:rPr>
              <a:t> </a:t>
            </a:r>
            <a:r>
              <a:rPr lang="en-US" altLang="zh-CN" sz="6600" b="1" dirty="0">
                <a:solidFill>
                  <a:srgbClr val="FF0000"/>
                </a:solidFill>
              </a:rPr>
              <a:t>used</a:t>
            </a:r>
            <a:r>
              <a:rPr lang="zh-CN" altLang="en-US" sz="6600" b="1" dirty="0">
                <a:solidFill>
                  <a:srgbClr val="FF0000"/>
                </a:solidFill>
              </a:rPr>
              <a:t> </a:t>
            </a:r>
            <a:r>
              <a:rPr lang="en-US" altLang="zh-CN" sz="6600" b="1" dirty="0">
                <a:solidFill>
                  <a:srgbClr val="FF0000"/>
                </a:solidFill>
              </a:rPr>
              <a:t>slides</a:t>
            </a:r>
            <a:endParaRPr lang="en-US" sz="6600" dirty="0">
              <a:solidFill>
                <a:srgbClr val="FF0000"/>
              </a:solidFill>
            </a:endParaRPr>
          </a:p>
        </p:txBody>
      </p:sp>
    </p:spTree>
    <p:extLst>
      <p:ext uri="{BB962C8B-B14F-4D97-AF65-F5344CB8AC3E}">
        <p14:creationId xmlns:p14="http://schemas.microsoft.com/office/powerpoint/2010/main" val="20976982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939CDCD-DD0F-2870-6823-343083E99967}"/>
              </a:ext>
            </a:extLst>
          </p:cNvPr>
          <p:cNvSpPr txBox="1">
            <a:spLocks/>
          </p:cNvSpPr>
          <p:nvPr/>
        </p:nvSpPr>
        <p:spPr>
          <a:xfrm>
            <a:off x="0" y="1253331"/>
            <a:ext cx="121920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3600" dirty="0"/>
          </a:p>
          <a:p>
            <a:pPr marL="0" indent="0" algn="ctr">
              <a:buFont typeface="Arial" panose="020B0604020202020204" pitchFamily="34" charset="0"/>
              <a:buNone/>
            </a:pPr>
            <a:endParaRPr lang="en-US" sz="3600" dirty="0"/>
          </a:p>
          <a:p>
            <a:pPr marL="0" indent="0" algn="ctr">
              <a:buFont typeface="Arial" panose="020B0604020202020204" pitchFamily="34" charset="0"/>
              <a:buNone/>
            </a:pPr>
            <a:endParaRPr lang="en-US" sz="3600" dirty="0"/>
          </a:p>
          <a:p>
            <a:pPr marL="0" indent="0" algn="ctr">
              <a:buNone/>
            </a:pPr>
            <a:r>
              <a:rPr lang="en-US" sz="3600" dirty="0"/>
              <a:t>There are 3 decks of cards in this game. </a:t>
            </a:r>
          </a:p>
          <a:p>
            <a:pPr marL="0" indent="0" algn="ctr">
              <a:buFont typeface="Arial" panose="020B0604020202020204" pitchFamily="34" charset="0"/>
              <a:buNone/>
            </a:pPr>
            <a:endParaRPr lang="en-US" sz="3600" dirty="0"/>
          </a:p>
          <a:p>
            <a:pPr marL="0" indent="0" algn="ctr">
              <a:buFont typeface="Arial" panose="020B0604020202020204" pitchFamily="34" charset="0"/>
              <a:buNone/>
            </a:pPr>
            <a:r>
              <a:rPr lang="en-US" sz="3600" dirty="0"/>
              <a:t>Each time a new set shows up, the background changes.</a:t>
            </a:r>
          </a:p>
        </p:txBody>
      </p:sp>
      <p:sp>
        <p:nvSpPr>
          <p:cNvPr id="3" name="Rectangle 2">
            <a:extLst>
              <a:ext uri="{FF2B5EF4-FFF2-40B4-BE49-F238E27FC236}">
                <a16:creationId xmlns:a16="http://schemas.microsoft.com/office/drawing/2014/main" id="{831B228A-CD06-67DF-ABD0-ED9AE51DE4B7}"/>
              </a:ext>
            </a:extLst>
          </p:cNvPr>
          <p:cNvSpPr/>
          <p:nvPr/>
        </p:nvSpPr>
        <p:spPr>
          <a:xfrm>
            <a:off x="2642075" y="1253331"/>
            <a:ext cx="6907853" cy="1323439"/>
          </a:xfrm>
          <a:prstGeom prst="rect">
            <a:avLst/>
          </a:prstGeom>
          <a:noFill/>
        </p:spPr>
        <p:txBody>
          <a:bodyPr wrap="none" lIns="91440" tIns="45720" rIns="91440" bIns="45720">
            <a:spAutoFit/>
          </a:bodyPr>
          <a:lstStyle/>
          <a:p>
            <a:pPr algn="ctr"/>
            <a:r>
              <a:rPr lang="en-US" sz="8000" b="1" cap="none" spc="0" dirty="0">
                <a:ln w="22225">
                  <a:solidFill>
                    <a:schemeClr val="accent2"/>
                  </a:solidFill>
                  <a:prstDash val="solid"/>
                </a:ln>
                <a:solidFill>
                  <a:schemeClr val="accent2">
                    <a:lumMod val="40000"/>
                    <a:lumOff val="60000"/>
                  </a:schemeClr>
                </a:solidFill>
                <a:effectLst/>
              </a:rPr>
              <a:t>3 </a:t>
            </a:r>
            <a:r>
              <a:rPr lang="en-US" altLang="zh-CN" sz="8000" b="1" cap="none" spc="0" dirty="0">
                <a:ln w="22225">
                  <a:solidFill>
                    <a:schemeClr val="accent2"/>
                  </a:solidFill>
                  <a:prstDash val="solid"/>
                </a:ln>
                <a:solidFill>
                  <a:schemeClr val="accent2">
                    <a:lumMod val="40000"/>
                    <a:lumOff val="60000"/>
                  </a:schemeClr>
                </a:solidFill>
                <a:effectLst/>
              </a:rPr>
              <a:t>decks</a:t>
            </a:r>
            <a:r>
              <a:rPr lang="en-US" sz="8000" b="1" cap="none" spc="0" dirty="0">
                <a:ln w="22225">
                  <a:solidFill>
                    <a:schemeClr val="accent2"/>
                  </a:solidFill>
                  <a:prstDash val="solid"/>
                </a:ln>
                <a:solidFill>
                  <a:schemeClr val="accent2">
                    <a:lumMod val="40000"/>
                    <a:lumOff val="60000"/>
                  </a:schemeClr>
                </a:solidFill>
                <a:effectLst/>
              </a:rPr>
              <a:t> of </a:t>
            </a:r>
            <a:r>
              <a:rPr lang="en-US" altLang="zh-CN" sz="8000" b="1" cap="none" spc="0" dirty="0">
                <a:ln w="22225">
                  <a:solidFill>
                    <a:schemeClr val="accent2"/>
                  </a:solidFill>
                  <a:prstDash val="solid"/>
                </a:ln>
                <a:solidFill>
                  <a:schemeClr val="accent2">
                    <a:lumMod val="40000"/>
                    <a:lumOff val="60000"/>
                  </a:schemeClr>
                </a:solidFill>
                <a:effectLst/>
              </a:rPr>
              <a:t>cards</a:t>
            </a:r>
            <a:endParaRPr lang="en-US" sz="80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3842964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C0572-DA38-49FE-A4BE-5E301AC22CC7}"/>
              </a:ext>
            </a:extLst>
          </p:cNvPr>
          <p:cNvSpPr>
            <a:spLocks noGrp="1"/>
          </p:cNvSpPr>
          <p:nvPr>
            <p:ph idx="1"/>
          </p:nvPr>
        </p:nvSpPr>
        <p:spPr>
          <a:xfrm>
            <a:off x="838200" y="1611307"/>
            <a:ext cx="10515600" cy="4351338"/>
          </a:xfrm>
        </p:spPr>
        <p:txBody>
          <a:bodyPr/>
          <a:lstStyle/>
          <a:p>
            <a:pPr marL="0" indent="0" algn="ctr">
              <a:buNone/>
            </a:pPr>
            <a:r>
              <a:rPr lang="en-US" altLang="zh-CN" dirty="0"/>
              <a:t>Sometimes</a:t>
            </a:r>
            <a:r>
              <a:rPr lang="zh-CN" altLang="en-US" dirty="0"/>
              <a:t> </a:t>
            </a:r>
            <a:r>
              <a:rPr lang="en-US" altLang="zh-CN" dirty="0"/>
              <a:t>it’s</a:t>
            </a:r>
            <a:r>
              <a:rPr lang="zh-CN" altLang="en-US" dirty="0"/>
              <a:t> </a:t>
            </a:r>
            <a:r>
              <a:rPr lang="en-US" altLang="zh-CN" dirty="0"/>
              <a:t>the</a:t>
            </a:r>
            <a:r>
              <a:rPr lang="zh-CN" altLang="en-US" dirty="0"/>
              <a:t> </a:t>
            </a:r>
            <a:r>
              <a:rPr lang="en-US" altLang="zh-CN" dirty="0">
                <a:solidFill>
                  <a:schemeClr val="accent6"/>
                </a:solidFill>
              </a:rPr>
              <a:t>green</a:t>
            </a:r>
            <a:r>
              <a:rPr lang="zh-CN" altLang="en-US" dirty="0"/>
              <a:t> </a:t>
            </a:r>
            <a:r>
              <a:rPr lang="en-US" altLang="zh-CN" dirty="0"/>
              <a:t>card.</a:t>
            </a:r>
          </a:p>
          <a:p>
            <a:pPr marL="0" indent="0" algn="ctr">
              <a:buNone/>
            </a:pPr>
            <a:r>
              <a:rPr lang="en-US" altLang="zh-CN" dirty="0"/>
              <a:t>You</a:t>
            </a:r>
            <a:r>
              <a:rPr lang="zh-CN" altLang="en-US" dirty="0"/>
              <a:t> </a:t>
            </a:r>
            <a:r>
              <a:rPr lang="en-US" altLang="zh-CN" dirty="0"/>
              <a:t>will</a:t>
            </a:r>
            <a:r>
              <a:rPr lang="zh-CN" altLang="en-US" dirty="0"/>
              <a:t> </a:t>
            </a:r>
            <a:r>
              <a:rPr lang="en-US" altLang="zh-CN" dirty="0"/>
              <a:t>not</a:t>
            </a:r>
            <a:r>
              <a:rPr lang="zh-CN" altLang="en-US" dirty="0"/>
              <a:t> </a:t>
            </a:r>
            <a:r>
              <a:rPr lang="en-US" altLang="zh-CN" dirty="0"/>
              <a:t>always</a:t>
            </a:r>
            <a:r>
              <a:rPr lang="zh-CN" altLang="en-US" dirty="0"/>
              <a:t> </a:t>
            </a:r>
            <a:r>
              <a:rPr lang="en-US" altLang="zh-CN" dirty="0"/>
              <a:t>get</a:t>
            </a:r>
            <a:r>
              <a:rPr lang="zh-CN" altLang="en-US" dirty="0"/>
              <a:t> </a:t>
            </a:r>
            <a:r>
              <a:rPr lang="en-US" altLang="zh-CN" dirty="0"/>
              <a:t>15</a:t>
            </a:r>
            <a:r>
              <a:rPr lang="zh-CN" altLang="en-US" dirty="0"/>
              <a:t> </a:t>
            </a:r>
            <a:r>
              <a:rPr lang="en-US" altLang="zh-CN" dirty="0"/>
              <a:t>stars</a:t>
            </a:r>
            <a:r>
              <a:rPr lang="zh-CN" altLang="en-US" dirty="0"/>
              <a:t> </a:t>
            </a:r>
            <a:r>
              <a:rPr lang="en-US" altLang="zh-CN" dirty="0"/>
              <a:t>even</a:t>
            </a:r>
            <a:r>
              <a:rPr lang="zh-CN" altLang="en-US" dirty="0"/>
              <a:t> </a:t>
            </a:r>
            <a:r>
              <a:rPr lang="en-US" altLang="zh-CN" dirty="0"/>
              <a:t>if</a:t>
            </a:r>
            <a:r>
              <a:rPr lang="zh-CN" altLang="en-US" dirty="0"/>
              <a:t> </a:t>
            </a:r>
            <a:r>
              <a:rPr lang="en-US" altLang="zh-CN" dirty="0"/>
              <a:t>you</a:t>
            </a:r>
            <a:r>
              <a:rPr lang="zh-CN" altLang="en-US" dirty="0"/>
              <a:t> </a:t>
            </a:r>
            <a:r>
              <a:rPr lang="en-US" altLang="zh-CN" dirty="0"/>
              <a:t>pick</a:t>
            </a:r>
            <a:r>
              <a:rPr lang="zh-CN" altLang="en-US" dirty="0"/>
              <a:t> </a:t>
            </a:r>
            <a:r>
              <a:rPr lang="en-US" altLang="zh-CN" dirty="0"/>
              <a:t>the</a:t>
            </a:r>
            <a:r>
              <a:rPr lang="zh-CN" altLang="en-US" dirty="0"/>
              <a:t> </a:t>
            </a:r>
            <a:r>
              <a:rPr lang="en-US" altLang="zh-CN" dirty="0"/>
              <a:t>better</a:t>
            </a:r>
            <a:r>
              <a:rPr lang="zh-CN" altLang="en-US" dirty="0"/>
              <a:t> </a:t>
            </a:r>
            <a:r>
              <a:rPr lang="en-US" altLang="zh-CN" dirty="0"/>
              <a:t>card;</a:t>
            </a:r>
            <a:r>
              <a:rPr lang="zh-CN" altLang="en-US" dirty="0"/>
              <a:t> </a:t>
            </a:r>
            <a:endParaRPr lang="en-US" altLang="zh-CN" dirty="0"/>
          </a:p>
          <a:p>
            <a:pPr marL="0" indent="0" algn="ctr">
              <a:buNone/>
            </a:pPr>
            <a:r>
              <a:rPr lang="en-US" altLang="zh-CN" dirty="0"/>
              <a:t>it</a:t>
            </a:r>
            <a:r>
              <a:rPr lang="zh-CN" altLang="en-US" dirty="0"/>
              <a:t> </a:t>
            </a:r>
            <a:r>
              <a:rPr lang="en-US" altLang="zh-CN" dirty="0"/>
              <a:t>can</a:t>
            </a:r>
            <a:r>
              <a:rPr lang="zh-CN" altLang="en-US" dirty="0"/>
              <a:t> </a:t>
            </a:r>
            <a:r>
              <a:rPr lang="en-US" altLang="zh-CN" dirty="0"/>
              <a:t>change</a:t>
            </a:r>
            <a:r>
              <a:rPr lang="zh-CN" altLang="en-US" dirty="0"/>
              <a:t> </a:t>
            </a:r>
            <a:r>
              <a:rPr lang="en-US" altLang="zh-CN" dirty="0"/>
              <a:t>all</a:t>
            </a:r>
            <a:r>
              <a:rPr lang="zh-CN" altLang="en-US" dirty="0"/>
              <a:t> </a:t>
            </a:r>
            <a:r>
              <a:rPr lang="en-US" altLang="zh-CN" dirty="0"/>
              <a:t>the</a:t>
            </a:r>
            <a:r>
              <a:rPr lang="zh-CN" altLang="en-US" dirty="0"/>
              <a:t> </a:t>
            </a:r>
            <a:r>
              <a:rPr lang="en-US" altLang="zh-CN" dirty="0"/>
              <a:t>time.</a:t>
            </a:r>
            <a:endParaRPr lang="en-US" dirty="0"/>
          </a:p>
        </p:txBody>
      </p:sp>
      <p:sp>
        <p:nvSpPr>
          <p:cNvPr id="6" name="Rectangle 5">
            <a:extLst>
              <a:ext uri="{FF2B5EF4-FFF2-40B4-BE49-F238E27FC236}">
                <a16:creationId xmlns:a16="http://schemas.microsoft.com/office/drawing/2014/main" id="{0EF9AFB9-60A4-468A-8226-F8AABCF3296D}"/>
              </a:ext>
            </a:extLst>
          </p:cNvPr>
          <p:cNvSpPr>
            <a:spLocks noChangeAspect="1"/>
          </p:cNvSpPr>
          <p:nvPr/>
        </p:nvSpPr>
        <p:spPr>
          <a:xfrm>
            <a:off x="1707885" y="3507918"/>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DD8CD1F-B070-449F-9756-5FF01C104667}"/>
              </a:ext>
            </a:extLst>
          </p:cNvPr>
          <p:cNvSpPr>
            <a:spLocks noChangeAspect="1"/>
          </p:cNvSpPr>
          <p:nvPr/>
        </p:nvSpPr>
        <p:spPr>
          <a:xfrm>
            <a:off x="7942655" y="3507918"/>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9" name="5-Point Star 28">
            <a:extLst>
              <a:ext uri="{FF2B5EF4-FFF2-40B4-BE49-F238E27FC236}">
                <a16:creationId xmlns:a16="http://schemas.microsoft.com/office/drawing/2014/main" id="{860538AC-0D3A-55B0-E047-32E5F7FCE6DA}"/>
              </a:ext>
            </a:extLst>
          </p:cNvPr>
          <p:cNvSpPr>
            <a:spLocks noChangeAspect="1"/>
          </p:cNvSpPr>
          <p:nvPr/>
        </p:nvSpPr>
        <p:spPr>
          <a:xfrm>
            <a:off x="8054233"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29">
            <a:extLst>
              <a:ext uri="{FF2B5EF4-FFF2-40B4-BE49-F238E27FC236}">
                <a16:creationId xmlns:a16="http://schemas.microsoft.com/office/drawing/2014/main" id="{C68DABC8-AC94-E49E-2700-7502706DE3C4}"/>
              </a:ext>
            </a:extLst>
          </p:cNvPr>
          <p:cNvSpPr>
            <a:spLocks noChangeAspect="1"/>
          </p:cNvSpPr>
          <p:nvPr/>
        </p:nvSpPr>
        <p:spPr>
          <a:xfrm>
            <a:off x="8490423"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30">
            <a:extLst>
              <a:ext uri="{FF2B5EF4-FFF2-40B4-BE49-F238E27FC236}">
                <a16:creationId xmlns:a16="http://schemas.microsoft.com/office/drawing/2014/main" id="{72B5CEB0-8639-3D0B-8ECC-04ACE3A3E3DA}"/>
              </a:ext>
            </a:extLst>
          </p:cNvPr>
          <p:cNvSpPr>
            <a:spLocks noChangeAspect="1"/>
          </p:cNvSpPr>
          <p:nvPr/>
        </p:nvSpPr>
        <p:spPr>
          <a:xfrm>
            <a:off x="8926613"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31">
            <a:extLst>
              <a:ext uri="{FF2B5EF4-FFF2-40B4-BE49-F238E27FC236}">
                <a16:creationId xmlns:a16="http://schemas.microsoft.com/office/drawing/2014/main" id="{C4C09CBD-86A4-369A-CFED-69557CD12B93}"/>
              </a:ext>
            </a:extLst>
          </p:cNvPr>
          <p:cNvSpPr>
            <a:spLocks noChangeAspect="1"/>
          </p:cNvSpPr>
          <p:nvPr/>
        </p:nvSpPr>
        <p:spPr>
          <a:xfrm>
            <a:off x="9362803"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32">
            <a:extLst>
              <a:ext uri="{FF2B5EF4-FFF2-40B4-BE49-F238E27FC236}">
                <a16:creationId xmlns:a16="http://schemas.microsoft.com/office/drawing/2014/main" id="{1C94F62D-927A-F06C-53D6-8383CBCC0A53}"/>
              </a:ext>
            </a:extLst>
          </p:cNvPr>
          <p:cNvSpPr>
            <a:spLocks noChangeAspect="1"/>
          </p:cNvSpPr>
          <p:nvPr/>
        </p:nvSpPr>
        <p:spPr>
          <a:xfrm>
            <a:off x="9798994"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5-Point Star 33">
            <a:extLst>
              <a:ext uri="{FF2B5EF4-FFF2-40B4-BE49-F238E27FC236}">
                <a16:creationId xmlns:a16="http://schemas.microsoft.com/office/drawing/2014/main" id="{8A4ACDE6-A087-C827-91F9-487BECB7678C}"/>
              </a:ext>
            </a:extLst>
          </p:cNvPr>
          <p:cNvSpPr>
            <a:spLocks noChangeAspect="1"/>
          </p:cNvSpPr>
          <p:nvPr/>
        </p:nvSpPr>
        <p:spPr>
          <a:xfrm>
            <a:off x="8054233"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5-Point Star 34">
            <a:extLst>
              <a:ext uri="{FF2B5EF4-FFF2-40B4-BE49-F238E27FC236}">
                <a16:creationId xmlns:a16="http://schemas.microsoft.com/office/drawing/2014/main" id="{0835D735-D6EC-CF60-E5A6-B97DF1C99A07}"/>
              </a:ext>
            </a:extLst>
          </p:cNvPr>
          <p:cNvSpPr>
            <a:spLocks noChangeAspect="1"/>
          </p:cNvSpPr>
          <p:nvPr/>
        </p:nvSpPr>
        <p:spPr>
          <a:xfrm>
            <a:off x="8490423"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5-Point Star 35">
            <a:extLst>
              <a:ext uri="{FF2B5EF4-FFF2-40B4-BE49-F238E27FC236}">
                <a16:creationId xmlns:a16="http://schemas.microsoft.com/office/drawing/2014/main" id="{9C28E67F-EA1B-4390-F5C2-55AB1DF3FEC2}"/>
              </a:ext>
            </a:extLst>
          </p:cNvPr>
          <p:cNvSpPr>
            <a:spLocks noChangeAspect="1"/>
          </p:cNvSpPr>
          <p:nvPr/>
        </p:nvSpPr>
        <p:spPr>
          <a:xfrm>
            <a:off x="8926613"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5-Point Star 36">
            <a:extLst>
              <a:ext uri="{FF2B5EF4-FFF2-40B4-BE49-F238E27FC236}">
                <a16:creationId xmlns:a16="http://schemas.microsoft.com/office/drawing/2014/main" id="{C14C6357-CDD6-4F6D-58C0-067C028F8FC2}"/>
              </a:ext>
            </a:extLst>
          </p:cNvPr>
          <p:cNvSpPr>
            <a:spLocks noChangeAspect="1"/>
          </p:cNvSpPr>
          <p:nvPr/>
        </p:nvSpPr>
        <p:spPr>
          <a:xfrm>
            <a:off x="9362803"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5-Point Star 37">
            <a:extLst>
              <a:ext uri="{FF2B5EF4-FFF2-40B4-BE49-F238E27FC236}">
                <a16:creationId xmlns:a16="http://schemas.microsoft.com/office/drawing/2014/main" id="{95A7EB9A-8A3D-FF79-5061-2251F34B0BAD}"/>
              </a:ext>
            </a:extLst>
          </p:cNvPr>
          <p:cNvSpPr>
            <a:spLocks noChangeAspect="1"/>
          </p:cNvSpPr>
          <p:nvPr/>
        </p:nvSpPr>
        <p:spPr>
          <a:xfrm>
            <a:off x="9798994"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5-Point Star 38">
            <a:extLst>
              <a:ext uri="{FF2B5EF4-FFF2-40B4-BE49-F238E27FC236}">
                <a16:creationId xmlns:a16="http://schemas.microsoft.com/office/drawing/2014/main" id="{AD4D0334-D1B0-357F-B040-52CD7987EF98}"/>
              </a:ext>
            </a:extLst>
          </p:cNvPr>
          <p:cNvSpPr>
            <a:spLocks noChangeAspect="1"/>
          </p:cNvSpPr>
          <p:nvPr/>
        </p:nvSpPr>
        <p:spPr>
          <a:xfrm>
            <a:off x="8054233"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5-Point Star 39">
            <a:extLst>
              <a:ext uri="{FF2B5EF4-FFF2-40B4-BE49-F238E27FC236}">
                <a16:creationId xmlns:a16="http://schemas.microsoft.com/office/drawing/2014/main" id="{E8C044DC-BD8D-8DAC-8E0F-EB3AFDB519EA}"/>
              </a:ext>
            </a:extLst>
          </p:cNvPr>
          <p:cNvSpPr>
            <a:spLocks noChangeAspect="1"/>
          </p:cNvSpPr>
          <p:nvPr/>
        </p:nvSpPr>
        <p:spPr>
          <a:xfrm>
            <a:off x="8490423"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5-Point Star 40">
            <a:extLst>
              <a:ext uri="{FF2B5EF4-FFF2-40B4-BE49-F238E27FC236}">
                <a16:creationId xmlns:a16="http://schemas.microsoft.com/office/drawing/2014/main" id="{E3D0F452-5DE1-312C-AEBD-08862396729E}"/>
              </a:ext>
            </a:extLst>
          </p:cNvPr>
          <p:cNvSpPr>
            <a:spLocks noChangeAspect="1"/>
          </p:cNvSpPr>
          <p:nvPr/>
        </p:nvSpPr>
        <p:spPr>
          <a:xfrm>
            <a:off x="8926613"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5-Point Star 41">
            <a:extLst>
              <a:ext uri="{FF2B5EF4-FFF2-40B4-BE49-F238E27FC236}">
                <a16:creationId xmlns:a16="http://schemas.microsoft.com/office/drawing/2014/main" id="{2B466C62-3E8F-479E-998B-71421F46CC9C}"/>
              </a:ext>
            </a:extLst>
          </p:cNvPr>
          <p:cNvSpPr>
            <a:spLocks noChangeAspect="1"/>
          </p:cNvSpPr>
          <p:nvPr/>
        </p:nvSpPr>
        <p:spPr>
          <a:xfrm>
            <a:off x="9362803"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5-Point Star 42">
            <a:extLst>
              <a:ext uri="{FF2B5EF4-FFF2-40B4-BE49-F238E27FC236}">
                <a16:creationId xmlns:a16="http://schemas.microsoft.com/office/drawing/2014/main" id="{1CB3335F-C689-57B3-BC00-2336960DE5FE}"/>
              </a:ext>
            </a:extLst>
          </p:cNvPr>
          <p:cNvSpPr>
            <a:spLocks noChangeAspect="1"/>
          </p:cNvSpPr>
          <p:nvPr/>
        </p:nvSpPr>
        <p:spPr>
          <a:xfrm>
            <a:off x="9798994"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60545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884B4F3-7545-141F-CDD4-A0C0F6607D3E}"/>
              </a:ext>
            </a:extLst>
          </p:cNvPr>
          <p:cNvSpPr/>
          <p:nvPr/>
        </p:nvSpPr>
        <p:spPr>
          <a:xfrm>
            <a:off x="3044575" y="1900719"/>
            <a:ext cx="5712432" cy="482961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36" name="Rectangle 35">
            <a:extLst>
              <a:ext uri="{FF2B5EF4-FFF2-40B4-BE49-F238E27FC236}">
                <a16:creationId xmlns:a16="http://schemas.microsoft.com/office/drawing/2014/main" id="{AE831104-4A9D-C046-5D30-AA02B96F8A86}"/>
              </a:ext>
            </a:extLst>
          </p:cNvPr>
          <p:cNvSpPr>
            <a:spLocks noChangeAspect="1"/>
          </p:cNvSpPr>
          <p:nvPr/>
        </p:nvSpPr>
        <p:spPr>
          <a:xfrm>
            <a:off x="4644997" y="5262838"/>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D97E4880-2D82-54E0-0FA3-EF3862FE6B00}"/>
              </a:ext>
            </a:extLst>
          </p:cNvPr>
          <p:cNvSpPr>
            <a:spLocks noChangeAspect="1"/>
          </p:cNvSpPr>
          <p:nvPr/>
        </p:nvSpPr>
        <p:spPr>
          <a:xfrm>
            <a:off x="4644997" y="3695634"/>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7667BB10-7855-2B7E-A7EA-12C13D312561}"/>
              </a:ext>
            </a:extLst>
          </p:cNvPr>
          <p:cNvSpPr>
            <a:spLocks noChangeAspect="1"/>
          </p:cNvSpPr>
          <p:nvPr/>
        </p:nvSpPr>
        <p:spPr>
          <a:xfrm>
            <a:off x="4644997" y="2106144"/>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F091866E-D5D2-C7F7-DF2B-8B800A76AB23}"/>
              </a:ext>
            </a:extLst>
          </p:cNvPr>
          <p:cNvGrpSpPr/>
          <p:nvPr/>
        </p:nvGrpSpPr>
        <p:grpSpPr>
          <a:xfrm>
            <a:off x="4747952" y="2202831"/>
            <a:ext cx="2696096" cy="4265221"/>
            <a:chOff x="1291607" y="820978"/>
            <a:chExt cx="2696096" cy="4265221"/>
          </a:xfrm>
        </p:grpSpPr>
        <p:pic>
          <p:nvPicPr>
            <p:cNvPr id="22" name="Picture 21" descr="A blue background with yellow stars&#10;&#10;Description automatically generated">
              <a:extLst>
                <a:ext uri="{FF2B5EF4-FFF2-40B4-BE49-F238E27FC236}">
                  <a16:creationId xmlns:a16="http://schemas.microsoft.com/office/drawing/2014/main" id="{DFD61980-F6D8-8BCC-53D5-3DC5970000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607" y="820978"/>
              <a:ext cx="915220" cy="1097280"/>
            </a:xfrm>
            <a:prstGeom prst="rect">
              <a:avLst/>
            </a:prstGeom>
          </p:spPr>
        </p:pic>
        <p:pic>
          <p:nvPicPr>
            <p:cNvPr id="30" name="Picture 29" descr="A blue background with yellow stars&#10;&#10;Description automatically generated">
              <a:extLst>
                <a:ext uri="{FF2B5EF4-FFF2-40B4-BE49-F238E27FC236}">
                  <a16:creationId xmlns:a16="http://schemas.microsoft.com/office/drawing/2014/main" id="{5FE50548-4DAC-C1BA-E21A-04441D26D6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607" y="3988919"/>
              <a:ext cx="915220" cy="1097280"/>
            </a:xfrm>
            <a:prstGeom prst="rect">
              <a:avLst/>
            </a:prstGeom>
          </p:spPr>
        </p:pic>
        <p:pic>
          <p:nvPicPr>
            <p:cNvPr id="32" name="Picture 31" descr="A blue background with yellow stars&#10;&#10;Description automatically generated">
              <a:extLst>
                <a:ext uri="{FF2B5EF4-FFF2-40B4-BE49-F238E27FC236}">
                  <a16:creationId xmlns:a16="http://schemas.microsoft.com/office/drawing/2014/main" id="{0676B905-9C30-D2F8-F092-F12FF7E02B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607" y="2409572"/>
              <a:ext cx="915220" cy="1097280"/>
            </a:xfrm>
            <a:prstGeom prst="rect">
              <a:avLst/>
            </a:prstGeom>
          </p:spPr>
        </p:pic>
        <p:pic>
          <p:nvPicPr>
            <p:cNvPr id="40" name="Picture 39" descr="A green background with yellow stars&#10;&#10;Description automatically generated">
              <a:extLst>
                <a:ext uri="{FF2B5EF4-FFF2-40B4-BE49-F238E27FC236}">
                  <a16:creationId xmlns:a16="http://schemas.microsoft.com/office/drawing/2014/main" id="{F61D3B8C-77B5-FF24-96D5-6A2D456ACF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2692" y="825521"/>
              <a:ext cx="911962" cy="1097280"/>
            </a:xfrm>
            <a:prstGeom prst="rect">
              <a:avLst/>
            </a:prstGeom>
          </p:spPr>
        </p:pic>
        <p:pic>
          <p:nvPicPr>
            <p:cNvPr id="43" name="Picture 42" descr="A green background with yellow stars&#10;&#10;Description automatically generated">
              <a:extLst>
                <a:ext uri="{FF2B5EF4-FFF2-40B4-BE49-F238E27FC236}">
                  <a16:creationId xmlns:a16="http://schemas.microsoft.com/office/drawing/2014/main" id="{6736DB7B-F46B-8593-AA9F-60A4AD7DC6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5741" y="3984679"/>
              <a:ext cx="911962" cy="1097280"/>
            </a:xfrm>
            <a:prstGeom prst="rect">
              <a:avLst/>
            </a:prstGeom>
          </p:spPr>
        </p:pic>
        <p:pic>
          <p:nvPicPr>
            <p:cNvPr id="44" name="Picture 43" descr="A green background with yellow stars&#10;&#10;Description automatically generated">
              <a:extLst>
                <a:ext uri="{FF2B5EF4-FFF2-40B4-BE49-F238E27FC236}">
                  <a16:creationId xmlns:a16="http://schemas.microsoft.com/office/drawing/2014/main" id="{1BDDECAA-AE55-59EF-31E2-8BED944D90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5741" y="2396085"/>
              <a:ext cx="911962" cy="1097280"/>
            </a:xfrm>
            <a:prstGeom prst="rect">
              <a:avLst/>
            </a:prstGeom>
          </p:spPr>
        </p:pic>
      </p:grpSp>
      <p:sp>
        <p:nvSpPr>
          <p:cNvPr id="8" name="TextBox 7">
            <a:extLst>
              <a:ext uri="{FF2B5EF4-FFF2-40B4-BE49-F238E27FC236}">
                <a16:creationId xmlns:a16="http://schemas.microsoft.com/office/drawing/2014/main" id="{53C23618-384F-DAB0-98C8-011F4B690DC3}"/>
              </a:ext>
            </a:extLst>
          </p:cNvPr>
          <p:cNvSpPr txBox="1"/>
          <p:nvPr/>
        </p:nvSpPr>
        <p:spPr>
          <a:xfrm>
            <a:off x="3298004" y="2545893"/>
            <a:ext cx="987068" cy="369332"/>
          </a:xfrm>
          <a:prstGeom prst="rect">
            <a:avLst/>
          </a:prstGeom>
          <a:noFill/>
        </p:spPr>
        <p:txBody>
          <a:bodyPr wrap="square" rtlCol="0">
            <a:spAutoFit/>
          </a:bodyPr>
          <a:lstStyle/>
          <a:p>
            <a:r>
              <a:rPr lang="en-US" dirty="0"/>
              <a:t>1</a:t>
            </a:r>
            <a:r>
              <a:rPr lang="en-US" altLang="zh-CN" baseline="30000" dirty="0"/>
              <a:t>st</a:t>
            </a:r>
            <a:r>
              <a:rPr lang="zh-CN" altLang="en-US" dirty="0"/>
              <a:t> </a:t>
            </a:r>
            <a:r>
              <a:rPr lang="en-US" altLang="zh-CN" dirty="0"/>
              <a:t>trial</a:t>
            </a:r>
            <a:endParaRPr lang="en-US" dirty="0"/>
          </a:p>
        </p:txBody>
      </p:sp>
      <p:sp>
        <p:nvSpPr>
          <p:cNvPr id="9" name="TextBox 8">
            <a:extLst>
              <a:ext uri="{FF2B5EF4-FFF2-40B4-BE49-F238E27FC236}">
                <a16:creationId xmlns:a16="http://schemas.microsoft.com/office/drawing/2014/main" id="{CDC6FB79-9E1F-A3C7-CAC1-7DA73B37594C}"/>
              </a:ext>
            </a:extLst>
          </p:cNvPr>
          <p:cNvSpPr txBox="1"/>
          <p:nvPr/>
        </p:nvSpPr>
        <p:spPr>
          <a:xfrm>
            <a:off x="3298004" y="4141241"/>
            <a:ext cx="987067" cy="369332"/>
          </a:xfrm>
          <a:prstGeom prst="rect">
            <a:avLst/>
          </a:prstGeom>
          <a:noFill/>
        </p:spPr>
        <p:txBody>
          <a:bodyPr wrap="square" rtlCol="0">
            <a:spAutoFit/>
          </a:bodyPr>
          <a:lstStyle/>
          <a:p>
            <a:r>
              <a:rPr lang="en-US" altLang="zh-CN" dirty="0"/>
              <a:t>2</a:t>
            </a:r>
            <a:r>
              <a:rPr lang="en-US" altLang="zh-CN" baseline="30000" dirty="0"/>
              <a:t>nd</a:t>
            </a:r>
            <a:r>
              <a:rPr lang="zh-CN" altLang="en-US" dirty="0"/>
              <a:t> </a:t>
            </a:r>
            <a:r>
              <a:rPr lang="en-US" altLang="zh-CN" dirty="0"/>
              <a:t>trial</a:t>
            </a:r>
            <a:endParaRPr lang="en-US" dirty="0"/>
          </a:p>
        </p:txBody>
      </p:sp>
      <p:sp>
        <p:nvSpPr>
          <p:cNvPr id="10" name="TextBox 9">
            <a:extLst>
              <a:ext uri="{FF2B5EF4-FFF2-40B4-BE49-F238E27FC236}">
                <a16:creationId xmlns:a16="http://schemas.microsoft.com/office/drawing/2014/main" id="{2058C2F5-8148-02F5-D24E-D4D3E6874597}"/>
              </a:ext>
            </a:extLst>
          </p:cNvPr>
          <p:cNvSpPr txBox="1"/>
          <p:nvPr/>
        </p:nvSpPr>
        <p:spPr>
          <a:xfrm>
            <a:off x="3298004" y="5736589"/>
            <a:ext cx="1100610" cy="369332"/>
          </a:xfrm>
          <a:prstGeom prst="rect">
            <a:avLst/>
          </a:prstGeom>
          <a:noFill/>
        </p:spPr>
        <p:txBody>
          <a:bodyPr wrap="square" rtlCol="0">
            <a:spAutoFit/>
          </a:bodyPr>
          <a:lstStyle/>
          <a:p>
            <a:r>
              <a:rPr lang="en-US" altLang="zh-CN" dirty="0"/>
              <a:t>3</a:t>
            </a:r>
            <a:r>
              <a:rPr lang="en-US" altLang="zh-CN" baseline="30000" dirty="0"/>
              <a:t>rd</a:t>
            </a:r>
            <a:r>
              <a:rPr lang="zh-CN" altLang="en-US" dirty="0"/>
              <a:t> </a:t>
            </a:r>
            <a:r>
              <a:rPr lang="en-US" altLang="zh-CN" dirty="0"/>
              <a:t>trial</a:t>
            </a:r>
            <a:endParaRPr lang="en-US" dirty="0"/>
          </a:p>
        </p:txBody>
      </p:sp>
      <p:sp>
        <p:nvSpPr>
          <p:cNvPr id="4" name="TextBox 3">
            <a:extLst>
              <a:ext uri="{FF2B5EF4-FFF2-40B4-BE49-F238E27FC236}">
                <a16:creationId xmlns:a16="http://schemas.microsoft.com/office/drawing/2014/main" id="{29E2FEBE-D010-9C84-8250-75CCD5E3AD69}"/>
              </a:ext>
            </a:extLst>
          </p:cNvPr>
          <p:cNvSpPr txBox="1"/>
          <p:nvPr/>
        </p:nvSpPr>
        <p:spPr>
          <a:xfrm>
            <a:off x="177459" y="-818"/>
            <a:ext cx="12114727" cy="1292662"/>
          </a:xfrm>
          <a:prstGeom prst="rect">
            <a:avLst/>
          </a:prstGeom>
          <a:noFill/>
        </p:spPr>
        <p:txBody>
          <a:bodyPr wrap="none" rtlCol="0">
            <a:spAutoFit/>
          </a:bodyPr>
          <a:lstStyle/>
          <a:p>
            <a:pPr algn="ctr"/>
            <a:r>
              <a:rPr lang="en-US" sz="2600" dirty="0">
                <a:solidFill>
                  <a:schemeClr val="tx1"/>
                </a:solidFill>
              </a:rPr>
              <a:t>In one </a:t>
            </a:r>
            <a:r>
              <a:rPr lang="en-US" altLang="zh-CN" sz="2600" dirty="0">
                <a:solidFill>
                  <a:schemeClr val="tx1"/>
                </a:solidFill>
              </a:rPr>
              <a:t>deck</a:t>
            </a:r>
            <a:r>
              <a:rPr lang="en-US" sz="2600" dirty="0">
                <a:solidFill>
                  <a:schemeClr val="tx1"/>
                </a:solidFill>
              </a:rPr>
              <a:t>, one color will </a:t>
            </a:r>
            <a:r>
              <a:rPr lang="en-US" sz="2600" b="1" dirty="0">
                <a:solidFill>
                  <a:schemeClr val="tx1"/>
                </a:solidFill>
              </a:rPr>
              <a:t>always</a:t>
            </a:r>
            <a:r>
              <a:rPr lang="en-US" sz="2600" dirty="0">
                <a:solidFill>
                  <a:schemeClr val="tx1"/>
                </a:solidFill>
              </a:rPr>
              <a:t> gi</a:t>
            </a:r>
            <a:r>
              <a:rPr lang="en-US" altLang="zh-CN" sz="2600" dirty="0">
                <a:solidFill>
                  <a:schemeClr val="tx1"/>
                </a:solidFill>
              </a:rPr>
              <a:t>ve</a:t>
            </a:r>
            <a:r>
              <a:rPr lang="zh-CN" altLang="en-US" sz="2600" dirty="0">
                <a:solidFill>
                  <a:schemeClr val="tx1"/>
                </a:solidFill>
              </a:rPr>
              <a:t> </a:t>
            </a:r>
            <a:r>
              <a:rPr lang="en-US" altLang="zh-CN" sz="2600" dirty="0">
                <a:solidFill>
                  <a:schemeClr val="tx1"/>
                </a:solidFill>
              </a:rPr>
              <a:t>more</a:t>
            </a:r>
            <a:r>
              <a:rPr lang="zh-CN" altLang="en-US" sz="2600" dirty="0">
                <a:solidFill>
                  <a:schemeClr val="tx1"/>
                </a:solidFill>
              </a:rPr>
              <a:t> </a:t>
            </a:r>
            <a:r>
              <a:rPr lang="en-US" altLang="zh-CN" sz="2600" dirty="0">
                <a:solidFill>
                  <a:schemeClr val="tx1"/>
                </a:solidFill>
              </a:rPr>
              <a:t>stars</a:t>
            </a:r>
            <a:r>
              <a:rPr lang="zh-CN" altLang="en-US" sz="2600" dirty="0">
                <a:solidFill>
                  <a:schemeClr val="tx1"/>
                </a:solidFill>
              </a:rPr>
              <a:t> </a:t>
            </a:r>
            <a:r>
              <a:rPr lang="en-US" altLang="zh-CN" sz="2600" dirty="0">
                <a:solidFill>
                  <a:schemeClr val="tx1"/>
                </a:solidFill>
              </a:rPr>
              <a:t>than</a:t>
            </a:r>
            <a:r>
              <a:rPr lang="zh-CN" altLang="en-US" sz="2600" dirty="0">
                <a:solidFill>
                  <a:schemeClr val="tx1"/>
                </a:solidFill>
              </a:rPr>
              <a:t> </a:t>
            </a:r>
            <a:r>
              <a:rPr lang="en-US" altLang="zh-CN" sz="2600" dirty="0">
                <a:solidFill>
                  <a:schemeClr val="tx1"/>
                </a:solidFill>
              </a:rPr>
              <a:t>the</a:t>
            </a:r>
            <a:r>
              <a:rPr lang="zh-CN" altLang="en-US" sz="2600" dirty="0">
                <a:solidFill>
                  <a:schemeClr val="tx1"/>
                </a:solidFill>
              </a:rPr>
              <a:t> </a:t>
            </a:r>
            <a:r>
              <a:rPr lang="en-US" altLang="zh-CN" sz="2600" dirty="0">
                <a:solidFill>
                  <a:schemeClr val="tx1"/>
                </a:solidFill>
              </a:rPr>
              <a:t>other.</a:t>
            </a:r>
          </a:p>
          <a:p>
            <a:pPr algn="ctr"/>
            <a:endParaRPr lang="en-US" sz="2600" dirty="0"/>
          </a:p>
          <a:p>
            <a:pPr algn="ctr"/>
            <a:r>
              <a:rPr lang="en-US" altLang="zh-CN" sz="2600" dirty="0">
                <a:solidFill>
                  <a:schemeClr val="tx1"/>
                </a:solidFill>
              </a:rPr>
              <a:t>For</a:t>
            </a:r>
            <a:r>
              <a:rPr lang="zh-CN" altLang="en-US" sz="2600" dirty="0">
                <a:solidFill>
                  <a:schemeClr val="tx1"/>
                </a:solidFill>
              </a:rPr>
              <a:t> </a:t>
            </a:r>
            <a:r>
              <a:rPr lang="en-US" altLang="zh-CN" sz="2600" dirty="0">
                <a:solidFill>
                  <a:schemeClr val="tx1"/>
                </a:solidFill>
              </a:rPr>
              <a:t>example,</a:t>
            </a:r>
            <a:r>
              <a:rPr lang="zh-CN" altLang="en-US" sz="2600" dirty="0">
                <a:solidFill>
                  <a:schemeClr val="tx1"/>
                </a:solidFill>
              </a:rPr>
              <a:t> </a:t>
            </a:r>
            <a:r>
              <a:rPr lang="en-US" altLang="zh-CN" sz="2600" dirty="0">
                <a:solidFill>
                  <a:schemeClr val="tx1"/>
                </a:solidFill>
              </a:rPr>
              <a:t>the</a:t>
            </a:r>
            <a:r>
              <a:rPr lang="zh-CN" altLang="en-US" sz="2600" dirty="0">
                <a:solidFill>
                  <a:schemeClr val="tx1"/>
                </a:solidFill>
              </a:rPr>
              <a:t> </a:t>
            </a:r>
            <a:r>
              <a:rPr lang="en-US" altLang="zh-CN" sz="2600" dirty="0">
                <a:solidFill>
                  <a:schemeClr val="accent1"/>
                </a:solidFill>
              </a:rPr>
              <a:t>blue</a:t>
            </a:r>
            <a:r>
              <a:rPr lang="zh-CN" altLang="en-US" sz="2600" dirty="0">
                <a:solidFill>
                  <a:schemeClr val="tx1"/>
                </a:solidFill>
              </a:rPr>
              <a:t> </a:t>
            </a:r>
            <a:r>
              <a:rPr lang="en-US" altLang="zh-CN" sz="2600" dirty="0">
                <a:solidFill>
                  <a:schemeClr val="tx1"/>
                </a:solidFill>
              </a:rPr>
              <a:t>card</a:t>
            </a:r>
            <a:r>
              <a:rPr lang="zh-CN" altLang="en-US" sz="2600" dirty="0">
                <a:solidFill>
                  <a:schemeClr val="tx1"/>
                </a:solidFill>
              </a:rPr>
              <a:t> </a:t>
            </a:r>
            <a:r>
              <a:rPr lang="en-US" altLang="zh-CN" sz="2600" dirty="0">
                <a:solidFill>
                  <a:schemeClr val="tx1"/>
                </a:solidFill>
              </a:rPr>
              <a:t>always</a:t>
            </a:r>
            <a:r>
              <a:rPr lang="zh-CN" altLang="en-US" sz="2600" dirty="0">
                <a:solidFill>
                  <a:schemeClr val="tx1"/>
                </a:solidFill>
              </a:rPr>
              <a:t> </a:t>
            </a:r>
            <a:r>
              <a:rPr lang="en-US" altLang="zh-CN" sz="2600" dirty="0">
                <a:solidFill>
                  <a:schemeClr val="tx1"/>
                </a:solidFill>
              </a:rPr>
              <a:t>gives</a:t>
            </a:r>
            <a:r>
              <a:rPr lang="zh-CN" altLang="en-US" sz="2600" dirty="0">
                <a:solidFill>
                  <a:schemeClr val="tx1"/>
                </a:solidFill>
              </a:rPr>
              <a:t> </a:t>
            </a:r>
            <a:r>
              <a:rPr lang="en-US" altLang="zh-CN" sz="2600" i="1" dirty="0">
                <a:solidFill>
                  <a:schemeClr val="tx1"/>
                </a:solidFill>
              </a:rPr>
              <a:t>15</a:t>
            </a:r>
            <a:r>
              <a:rPr lang="zh-CN" altLang="en-US" sz="2600" dirty="0">
                <a:solidFill>
                  <a:schemeClr val="tx1"/>
                </a:solidFill>
              </a:rPr>
              <a:t> </a:t>
            </a:r>
            <a:r>
              <a:rPr lang="en-US" altLang="zh-CN" sz="2600" dirty="0">
                <a:solidFill>
                  <a:schemeClr val="tx1"/>
                </a:solidFill>
              </a:rPr>
              <a:t>stars,</a:t>
            </a:r>
            <a:r>
              <a:rPr lang="zh-CN" altLang="en-US" sz="2600" dirty="0">
                <a:solidFill>
                  <a:schemeClr val="tx1"/>
                </a:solidFill>
              </a:rPr>
              <a:t> </a:t>
            </a:r>
            <a:r>
              <a:rPr lang="en-US" altLang="zh-CN" sz="2600" dirty="0">
                <a:solidFill>
                  <a:schemeClr val="tx1"/>
                </a:solidFill>
              </a:rPr>
              <a:t>and</a:t>
            </a:r>
            <a:r>
              <a:rPr lang="zh-CN" altLang="en-US" sz="2600" dirty="0">
                <a:solidFill>
                  <a:schemeClr val="tx1"/>
                </a:solidFill>
              </a:rPr>
              <a:t> </a:t>
            </a:r>
            <a:r>
              <a:rPr lang="en-US" altLang="zh-CN" sz="2600" dirty="0">
                <a:solidFill>
                  <a:schemeClr val="tx1"/>
                </a:solidFill>
              </a:rPr>
              <a:t>the</a:t>
            </a:r>
            <a:r>
              <a:rPr lang="zh-CN" altLang="en-US" sz="2600" dirty="0">
                <a:solidFill>
                  <a:schemeClr val="tx1"/>
                </a:solidFill>
              </a:rPr>
              <a:t> </a:t>
            </a:r>
            <a:r>
              <a:rPr lang="en-US" altLang="zh-CN" sz="2600" dirty="0">
                <a:solidFill>
                  <a:schemeClr val="accent6"/>
                </a:solidFill>
              </a:rPr>
              <a:t>green</a:t>
            </a:r>
            <a:r>
              <a:rPr lang="zh-CN" altLang="en-US" sz="2600" dirty="0"/>
              <a:t> </a:t>
            </a:r>
            <a:r>
              <a:rPr lang="en-US" altLang="zh-CN" sz="2600" dirty="0"/>
              <a:t>card</a:t>
            </a:r>
            <a:r>
              <a:rPr lang="zh-CN" altLang="en-US" sz="2600" dirty="0"/>
              <a:t> </a:t>
            </a:r>
            <a:r>
              <a:rPr lang="en-US" altLang="zh-CN" sz="2600" dirty="0"/>
              <a:t>always</a:t>
            </a:r>
            <a:r>
              <a:rPr lang="zh-CN" altLang="en-US" sz="2600" dirty="0"/>
              <a:t> </a:t>
            </a:r>
            <a:r>
              <a:rPr lang="en-US" altLang="zh-CN" sz="2600" dirty="0"/>
              <a:t>gives</a:t>
            </a:r>
            <a:r>
              <a:rPr lang="zh-CN" altLang="en-US" sz="2600" dirty="0"/>
              <a:t> </a:t>
            </a:r>
            <a:r>
              <a:rPr lang="en-US" altLang="zh-CN" sz="2600" i="1" dirty="0"/>
              <a:t>8</a:t>
            </a:r>
            <a:r>
              <a:rPr lang="zh-CN" altLang="en-US" sz="2600" dirty="0"/>
              <a:t> </a:t>
            </a:r>
            <a:r>
              <a:rPr lang="en-US" altLang="zh-CN" sz="2600" dirty="0"/>
              <a:t>stars.</a:t>
            </a:r>
            <a:endParaRPr lang="en-US" sz="2600" dirty="0">
              <a:solidFill>
                <a:schemeClr val="tx1"/>
              </a:solidFill>
            </a:endParaRPr>
          </a:p>
        </p:txBody>
      </p:sp>
    </p:spTree>
    <p:extLst>
      <p:ext uri="{BB962C8B-B14F-4D97-AF65-F5344CB8AC3E}">
        <p14:creationId xmlns:p14="http://schemas.microsoft.com/office/powerpoint/2010/main" val="21144564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D384741-9A71-F947-010A-83AAFD774372}"/>
              </a:ext>
            </a:extLst>
          </p:cNvPr>
          <p:cNvSpPr/>
          <p:nvPr/>
        </p:nvSpPr>
        <p:spPr>
          <a:xfrm>
            <a:off x="3044575" y="1900719"/>
            <a:ext cx="5712432" cy="4829610"/>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36" name="Rectangle 35">
            <a:extLst>
              <a:ext uri="{FF2B5EF4-FFF2-40B4-BE49-F238E27FC236}">
                <a16:creationId xmlns:a16="http://schemas.microsoft.com/office/drawing/2014/main" id="{AE831104-4A9D-C046-5D30-AA02B96F8A86}"/>
              </a:ext>
            </a:extLst>
          </p:cNvPr>
          <p:cNvSpPr>
            <a:spLocks noChangeAspect="1"/>
          </p:cNvSpPr>
          <p:nvPr/>
        </p:nvSpPr>
        <p:spPr>
          <a:xfrm>
            <a:off x="6434713" y="5275092"/>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D97E4880-2D82-54E0-0FA3-EF3862FE6B00}"/>
              </a:ext>
            </a:extLst>
          </p:cNvPr>
          <p:cNvSpPr>
            <a:spLocks noChangeAspect="1"/>
          </p:cNvSpPr>
          <p:nvPr/>
        </p:nvSpPr>
        <p:spPr>
          <a:xfrm>
            <a:off x="4644997" y="3695634"/>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7667BB10-7855-2B7E-A7EA-12C13D312561}"/>
              </a:ext>
            </a:extLst>
          </p:cNvPr>
          <p:cNvSpPr>
            <a:spLocks noChangeAspect="1"/>
          </p:cNvSpPr>
          <p:nvPr/>
        </p:nvSpPr>
        <p:spPr>
          <a:xfrm>
            <a:off x="4644997" y="2106144"/>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F091866E-D5D2-C7F7-DF2B-8B800A76AB23}"/>
              </a:ext>
            </a:extLst>
          </p:cNvPr>
          <p:cNvGrpSpPr/>
          <p:nvPr/>
        </p:nvGrpSpPr>
        <p:grpSpPr>
          <a:xfrm>
            <a:off x="4747952" y="2202831"/>
            <a:ext cx="2696096" cy="4265221"/>
            <a:chOff x="1291607" y="820978"/>
            <a:chExt cx="2696096" cy="4265221"/>
          </a:xfrm>
        </p:grpSpPr>
        <p:pic>
          <p:nvPicPr>
            <p:cNvPr id="22" name="Picture 21" descr="A blue background with yellow stars&#10;&#10;Description automatically generated">
              <a:extLst>
                <a:ext uri="{FF2B5EF4-FFF2-40B4-BE49-F238E27FC236}">
                  <a16:creationId xmlns:a16="http://schemas.microsoft.com/office/drawing/2014/main" id="{DFD61980-F6D8-8BCC-53D5-3DC5970000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607" y="820978"/>
              <a:ext cx="915220" cy="1097280"/>
            </a:xfrm>
            <a:prstGeom prst="rect">
              <a:avLst/>
            </a:prstGeom>
          </p:spPr>
        </p:pic>
        <p:pic>
          <p:nvPicPr>
            <p:cNvPr id="30" name="Picture 29" descr="A blue background with yellow stars&#10;&#10;Description automatically generated">
              <a:extLst>
                <a:ext uri="{FF2B5EF4-FFF2-40B4-BE49-F238E27FC236}">
                  <a16:creationId xmlns:a16="http://schemas.microsoft.com/office/drawing/2014/main" id="{5FE50548-4DAC-C1BA-E21A-04441D26D6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607" y="3988919"/>
              <a:ext cx="915220" cy="1097280"/>
            </a:xfrm>
            <a:prstGeom prst="rect">
              <a:avLst/>
            </a:prstGeom>
          </p:spPr>
        </p:pic>
        <p:pic>
          <p:nvPicPr>
            <p:cNvPr id="32" name="Picture 31" descr="A blue background with yellow stars&#10;&#10;Description automatically generated">
              <a:extLst>
                <a:ext uri="{FF2B5EF4-FFF2-40B4-BE49-F238E27FC236}">
                  <a16:creationId xmlns:a16="http://schemas.microsoft.com/office/drawing/2014/main" id="{0676B905-9C30-D2F8-F092-F12FF7E02B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607" y="2409572"/>
              <a:ext cx="915220" cy="1097280"/>
            </a:xfrm>
            <a:prstGeom prst="rect">
              <a:avLst/>
            </a:prstGeom>
          </p:spPr>
        </p:pic>
        <p:pic>
          <p:nvPicPr>
            <p:cNvPr id="40" name="Picture 39" descr="A green background with yellow stars&#10;&#10;Description automatically generated">
              <a:extLst>
                <a:ext uri="{FF2B5EF4-FFF2-40B4-BE49-F238E27FC236}">
                  <a16:creationId xmlns:a16="http://schemas.microsoft.com/office/drawing/2014/main" id="{F61D3B8C-77B5-FF24-96D5-6A2D456ACF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2692" y="825521"/>
              <a:ext cx="911962" cy="1097280"/>
            </a:xfrm>
            <a:prstGeom prst="rect">
              <a:avLst/>
            </a:prstGeom>
          </p:spPr>
        </p:pic>
        <p:pic>
          <p:nvPicPr>
            <p:cNvPr id="43" name="Picture 42" descr="A green background with yellow stars&#10;&#10;Description automatically generated">
              <a:extLst>
                <a:ext uri="{FF2B5EF4-FFF2-40B4-BE49-F238E27FC236}">
                  <a16:creationId xmlns:a16="http://schemas.microsoft.com/office/drawing/2014/main" id="{6736DB7B-F46B-8593-AA9F-60A4AD7DC6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5741" y="3984679"/>
              <a:ext cx="911962" cy="1097280"/>
            </a:xfrm>
            <a:prstGeom prst="rect">
              <a:avLst/>
            </a:prstGeom>
          </p:spPr>
        </p:pic>
        <p:pic>
          <p:nvPicPr>
            <p:cNvPr id="44" name="Picture 43" descr="A green background with yellow stars&#10;&#10;Description automatically generated">
              <a:extLst>
                <a:ext uri="{FF2B5EF4-FFF2-40B4-BE49-F238E27FC236}">
                  <a16:creationId xmlns:a16="http://schemas.microsoft.com/office/drawing/2014/main" id="{1BDDECAA-AE55-59EF-31E2-8BED944D90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5741" y="2396085"/>
              <a:ext cx="911962" cy="1097280"/>
            </a:xfrm>
            <a:prstGeom prst="rect">
              <a:avLst/>
            </a:prstGeom>
          </p:spPr>
        </p:pic>
      </p:grpSp>
      <p:sp>
        <p:nvSpPr>
          <p:cNvPr id="8" name="TextBox 7">
            <a:extLst>
              <a:ext uri="{FF2B5EF4-FFF2-40B4-BE49-F238E27FC236}">
                <a16:creationId xmlns:a16="http://schemas.microsoft.com/office/drawing/2014/main" id="{53C23618-384F-DAB0-98C8-011F4B690DC3}"/>
              </a:ext>
            </a:extLst>
          </p:cNvPr>
          <p:cNvSpPr txBox="1"/>
          <p:nvPr/>
        </p:nvSpPr>
        <p:spPr>
          <a:xfrm>
            <a:off x="3298004" y="2545893"/>
            <a:ext cx="987068" cy="369332"/>
          </a:xfrm>
          <a:prstGeom prst="rect">
            <a:avLst/>
          </a:prstGeom>
          <a:noFill/>
        </p:spPr>
        <p:txBody>
          <a:bodyPr wrap="square" rtlCol="0">
            <a:spAutoFit/>
          </a:bodyPr>
          <a:lstStyle/>
          <a:p>
            <a:r>
              <a:rPr lang="en-US" dirty="0"/>
              <a:t>1</a:t>
            </a:r>
            <a:r>
              <a:rPr lang="en-US" altLang="zh-CN" baseline="30000" dirty="0"/>
              <a:t>st</a:t>
            </a:r>
            <a:r>
              <a:rPr lang="zh-CN" altLang="en-US" dirty="0"/>
              <a:t> </a:t>
            </a:r>
            <a:r>
              <a:rPr lang="en-US" altLang="zh-CN" dirty="0"/>
              <a:t>trial</a:t>
            </a:r>
            <a:endParaRPr lang="en-US" dirty="0"/>
          </a:p>
        </p:txBody>
      </p:sp>
      <p:sp>
        <p:nvSpPr>
          <p:cNvPr id="9" name="TextBox 8">
            <a:extLst>
              <a:ext uri="{FF2B5EF4-FFF2-40B4-BE49-F238E27FC236}">
                <a16:creationId xmlns:a16="http://schemas.microsoft.com/office/drawing/2014/main" id="{CDC6FB79-9E1F-A3C7-CAC1-7DA73B37594C}"/>
              </a:ext>
            </a:extLst>
          </p:cNvPr>
          <p:cNvSpPr txBox="1"/>
          <p:nvPr/>
        </p:nvSpPr>
        <p:spPr>
          <a:xfrm>
            <a:off x="3298004" y="4141241"/>
            <a:ext cx="987067" cy="369332"/>
          </a:xfrm>
          <a:prstGeom prst="rect">
            <a:avLst/>
          </a:prstGeom>
          <a:noFill/>
        </p:spPr>
        <p:txBody>
          <a:bodyPr wrap="square" rtlCol="0">
            <a:spAutoFit/>
          </a:bodyPr>
          <a:lstStyle/>
          <a:p>
            <a:r>
              <a:rPr lang="en-US" altLang="zh-CN" dirty="0"/>
              <a:t>2</a:t>
            </a:r>
            <a:r>
              <a:rPr lang="en-US" altLang="zh-CN" baseline="30000" dirty="0"/>
              <a:t>nd</a:t>
            </a:r>
            <a:r>
              <a:rPr lang="zh-CN" altLang="en-US" dirty="0"/>
              <a:t> </a:t>
            </a:r>
            <a:r>
              <a:rPr lang="en-US" altLang="zh-CN" dirty="0"/>
              <a:t>trial</a:t>
            </a:r>
            <a:endParaRPr lang="en-US" dirty="0"/>
          </a:p>
        </p:txBody>
      </p:sp>
      <p:sp>
        <p:nvSpPr>
          <p:cNvPr id="10" name="TextBox 9">
            <a:extLst>
              <a:ext uri="{FF2B5EF4-FFF2-40B4-BE49-F238E27FC236}">
                <a16:creationId xmlns:a16="http://schemas.microsoft.com/office/drawing/2014/main" id="{2058C2F5-8148-02F5-D24E-D4D3E6874597}"/>
              </a:ext>
            </a:extLst>
          </p:cNvPr>
          <p:cNvSpPr txBox="1"/>
          <p:nvPr/>
        </p:nvSpPr>
        <p:spPr>
          <a:xfrm>
            <a:off x="3298004" y="5736589"/>
            <a:ext cx="1100610" cy="369332"/>
          </a:xfrm>
          <a:prstGeom prst="rect">
            <a:avLst/>
          </a:prstGeom>
          <a:noFill/>
        </p:spPr>
        <p:txBody>
          <a:bodyPr wrap="square" rtlCol="0">
            <a:spAutoFit/>
          </a:bodyPr>
          <a:lstStyle/>
          <a:p>
            <a:r>
              <a:rPr lang="en-US" altLang="zh-CN" dirty="0"/>
              <a:t>3</a:t>
            </a:r>
            <a:r>
              <a:rPr lang="en-US" altLang="zh-CN" baseline="30000" dirty="0"/>
              <a:t>rd</a:t>
            </a:r>
            <a:r>
              <a:rPr lang="zh-CN" altLang="en-US" dirty="0"/>
              <a:t> </a:t>
            </a:r>
            <a:r>
              <a:rPr lang="en-US" altLang="zh-CN" dirty="0"/>
              <a:t>trial</a:t>
            </a:r>
            <a:endParaRPr lang="en-US" dirty="0"/>
          </a:p>
        </p:txBody>
      </p:sp>
      <p:sp>
        <p:nvSpPr>
          <p:cNvPr id="4" name="TextBox 3">
            <a:extLst>
              <a:ext uri="{FF2B5EF4-FFF2-40B4-BE49-F238E27FC236}">
                <a16:creationId xmlns:a16="http://schemas.microsoft.com/office/drawing/2014/main" id="{29E2FEBE-D010-9C84-8250-75CCD5E3AD69}"/>
              </a:ext>
            </a:extLst>
          </p:cNvPr>
          <p:cNvSpPr txBox="1"/>
          <p:nvPr/>
        </p:nvSpPr>
        <p:spPr>
          <a:xfrm>
            <a:off x="-76027" y="-818"/>
            <a:ext cx="12436802" cy="1692771"/>
          </a:xfrm>
          <a:prstGeom prst="rect">
            <a:avLst/>
          </a:prstGeom>
          <a:noFill/>
        </p:spPr>
        <p:txBody>
          <a:bodyPr wrap="none" rtlCol="0">
            <a:spAutoFit/>
          </a:bodyPr>
          <a:lstStyle/>
          <a:p>
            <a:pPr algn="ctr"/>
            <a:r>
              <a:rPr lang="en-US" sz="2600" dirty="0">
                <a:solidFill>
                  <a:schemeClr val="tx1"/>
                </a:solidFill>
              </a:rPr>
              <a:t>In a second </a:t>
            </a:r>
            <a:r>
              <a:rPr lang="en-US" altLang="zh-CN" sz="2600" dirty="0">
                <a:solidFill>
                  <a:schemeClr val="tx1"/>
                </a:solidFill>
              </a:rPr>
              <a:t>deck</a:t>
            </a:r>
            <a:r>
              <a:rPr lang="en-US" sz="2600" dirty="0">
                <a:solidFill>
                  <a:schemeClr val="tx1"/>
                </a:solidFill>
              </a:rPr>
              <a:t>, the better card </a:t>
            </a:r>
            <a:r>
              <a:rPr lang="en-US" sz="2600" b="1" dirty="0">
                <a:solidFill>
                  <a:schemeClr val="tx1"/>
                </a:solidFill>
              </a:rPr>
              <a:t>switches</a:t>
            </a:r>
            <a:r>
              <a:rPr lang="zh-CN" altLang="en-US" sz="2600" dirty="0">
                <a:solidFill>
                  <a:schemeClr val="tx1"/>
                </a:solidFill>
              </a:rPr>
              <a:t> </a:t>
            </a:r>
            <a:r>
              <a:rPr lang="en-US" altLang="zh-CN" sz="2600" dirty="0">
                <a:solidFill>
                  <a:schemeClr val="tx1"/>
                </a:solidFill>
              </a:rPr>
              <a:t>from</a:t>
            </a:r>
            <a:r>
              <a:rPr lang="zh-CN" altLang="en-US" sz="2600" dirty="0">
                <a:solidFill>
                  <a:schemeClr val="tx1"/>
                </a:solidFill>
              </a:rPr>
              <a:t> </a:t>
            </a:r>
            <a:r>
              <a:rPr lang="en-US" altLang="zh-CN" sz="2600" dirty="0">
                <a:solidFill>
                  <a:schemeClr val="tx1"/>
                </a:solidFill>
              </a:rPr>
              <a:t>time</a:t>
            </a:r>
            <a:r>
              <a:rPr lang="zh-CN" altLang="en-US" sz="2600" dirty="0">
                <a:solidFill>
                  <a:schemeClr val="tx1"/>
                </a:solidFill>
              </a:rPr>
              <a:t> </a:t>
            </a:r>
            <a:r>
              <a:rPr lang="en-US" altLang="zh-CN" sz="2600" dirty="0">
                <a:solidFill>
                  <a:schemeClr val="tx1"/>
                </a:solidFill>
              </a:rPr>
              <a:t>to</a:t>
            </a:r>
            <a:r>
              <a:rPr lang="zh-CN" altLang="en-US" sz="2600" dirty="0">
                <a:solidFill>
                  <a:schemeClr val="tx1"/>
                </a:solidFill>
              </a:rPr>
              <a:t> </a:t>
            </a:r>
            <a:r>
              <a:rPr lang="en-US" altLang="zh-CN" sz="2600" dirty="0">
                <a:solidFill>
                  <a:schemeClr val="tx1"/>
                </a:solidFill>
              </a:rPr>
              <a:t>time</a:t>
            </a:r>
            <a:r>
              <a:rPr lang="en-US" sz="2600" dirty="0">
                <a:solidFill>
                  <a:schemeClr val="tx1"/>
                </a:solidFill>
              </a:rPr>
              <a:t>.</a:t>
            </a:r>
          </a:p>
          <a:p>
            <a:pPr algn="ctr"/>
            <a:endParaRPr lang="en-US" sz="2600" dirty="0"/>
          </a:p>
          <a:p>
            <a:pPr algn="ctr"/>
            <a:r>
              <a:rPr lang="en-US" altLang="zh-CN" sz="2600" dirty="0">
                <a:solidFill>
                  <a:schemeClr val="tx1"/>
                </a:solidFill>
              </a:rPr>
              <a:t>For</a:t>
            </a:r>
            <a:r>
              <a:rPr lang="zh-CN" altLang="en-US" sz="2600" dirty="0">
                <a:solidFill>
                  <a:schemeClr val="tx1"/>
                </a:solidFill>
              </a:rPr>
              <a:t> </a:t>
            </a:r>
            <a:r>
              <a:rPr lang="en-US" altLang="zh-CN" sz="2600" dirty="0">
                <a:solidFill>
                  <a:schemeClr val="tx1"/>
                </a:solidFill>
              </a:rPr>
              <a:t>example,</a:t>
            </a:r>
            <a:r>
              <a:rPr lang="zh-CN" altLang="en-US" sz="2600" dirty="0">
                <a:solidFill>
                  <a:schemeClr val="tx1"/>
                </a:solidFill>
              </a:rPr>
              <a:t> </a:t>
            </a:r>
            <a:r>
              <a:rPr lang="en-US" altLang="zh-CN" sz="2600" dirty="0">
                <a:solidFill>
                  <a:schemeClr val="tx1"/>
                </a:solidFill>
              </a:rPr>
              <a:t>the</a:t>
            </a:r>
            <a:r>
              <a:rPr lang="zh-CN" altLang="en-US" sz="2600" dirty="0">
                <a:solidFill>
                  <a:schemeClr val="tx1"/>
                </a:solidFill>
              </a:rPr>
              <a:t> </a:t>
            </a:r>
            <a:r>
              <a:rPr lang="en-US" altLang="zh-CN" sz="2600" dirty="0">
                <a:solidFill>
                  <a:schemeClr val="accent1"/>
                </a:solidFill>
              </a:rPr>
              <a:t>blue</a:t>
            </a:r>
            <a:r>
              <a:rPr lang="zh-CN" altLang="en-US" sz="2600" dirty="0">
                <a:solidFill>
                  <a:schemeClr val="tx1"/>
                </a:solidFill>
              </a:rPr>
              <a:t> </a:t>
            </a:r>
            <a:r>
              <a:rPr lang="en-US" altLang="zh-CN" sz="2600" dirty="0">
                <a:solidFill>
                  <a:schemeClr val="tx1"/>
                </a:solidFill>
              </a:rPr>
              <a:t>card</a:t>
            </a:r>
            <a:r>
              <a:rPr lang="zh-CN" altLang="en-US" sz="2600" dirty="0">
                <a:solidFill>
                  <a:schemeClr val="tx1"/>
                </a:solidFill>
              </a:rPr>
              <a:t> </a:t>
            </a:r>
            <a:r>
              <a:rPr lang="en-US" altLang="zh-CN" sz="2600" dirty="0">
                <a:solidFill>
                  <a:schemeClr val="tx1"/>
                </a:solidFill>
              </a:rPr>
              <a:t>gives</a:t>
            </a:r>
            <a:r>
              <a:rPr lang="zh-CN" altLang="en-US" sz="2600" dirty="0">
                <a:solidFill>
                  <a:schemeClr val="tx1"/>
                </a:solidFill>
              </a:rPr>
              <a:t> </a:t>
            </a:r>
            <a:r>
              <a:rPr lang="en-US" altLang="zh-CN" sz="2600" i="1" dirty="0"/>
              <a:t>10</a:t>
            </a:r>
            <a:r>
              <a:rPr lang="zh-CN" altLang="en-US" sz="2600" dirty="0">
                <a:solidFill>
                  <a:schemeClr val="tx1"/>
                </a:solidFill>
              </a:rPr>
              <a:t> </a:t>
            </a:r>
            <a:r>
              <a:rPr lang="en-US" altLang="zh-CN" sz="2600" dirty="0">
                <a:solidFill>
                  <a:schemeClr val="tx1"/>
                </a:solidFill>
              </a:rPr>
              <a:t>more</a:t>
            </a:r>
            <a:r>
              <a:rPr lang="zh-CN" altLang="en-US" sz="2600" dirty="0">
                <a:solidFill>
                  <a:schemeClr val="tx1"/>
                </a:solidFill>
              </a:rPr>
              <a:t> </a:t>
            </a:r>
            <a:r>
              <a:rPr lang="en-US" altLang="zh-CN" sz="2600" dirty="0">
                <a:solidFill>
                  <a:schemeClr val="tx1"/>
                </a:solidFill>
              </a:rPr>
              <a:t>stars</a:t>
            </a:r>
            <a:r>
              <a:rPr lang="zh-CN" altLang="en-US" sz="2600" dirty="0">
                <a:solidFill>
                  <a:schemeClr val="tx1"/>
                </a:solidFill>
              </a:rPr>
              <a:t> </a:t>
            </a:r>
            <a:r>
              <a:rPr lang="en-US" altLang="zh-CN" sz="2600" dirty="0">
                <a:solidFill>
                  <a:schemeClr val="tx1"/>
                </a:solidFill>
              </a:rPr>
              <a:t>in</a:t>
            </a:r>
            <a:r>
              <a:rPr lang="zh-CN" altLang="en-US" sz="2600" dirty="0">
                <a:solidFill>
                  <a:schemeClr val="tx1"/>
                </a:solidFill>
              </a:rPr>
              <a:t> </a:t>
            </a:r>
            <a:r>
              <a:rPr lang="en-US" altLang="zh-CN" sz="2600" dirty="0">
                <a:solidFill>
                  <a:schemeClr val="tx1"/>
                </a:solidFill>
              </a:rPr>
              <a:t>the</a:t>
            </a:r>
            <a:r>
              <a:rPr lang="zh-CN" altLang="en-US" sz="2600" dirty="0">
                <a:solidFill>
                  <a:schemeClr val="tx1"/>
                </a:solidFill>
              </a:rPr>
              <a:t> </a:t>
            </a:r>
            <a:r>
              <a:rPr lang="en-US" altLang="zh-CN" sz="2600" dirty="0">
                <a:solidFill>
                  <a:schemeClr val="tx1"/>
                </a:solidFill>
              </a:rPr>
              <a:t>first</a:t>
            </a:r>
            <a:r>
              <a:rPr lang="zh-CN" altLang="en-US" sz="2600" dirty="0">
                <a:solidFill>
                  <a:schemeClr val="tx1"/>
                </a:solidFill>
              </a:rPr>
              <a:t> </a:t>
            </a:r>
            <a:r>
              <a:rPr lang="en-US" altLang="zh-CN" sz="2600" dirty="0">
                <a:solidFill>
                  <a:schemeClr val="tx1"/>
                </a:solidFill>
              </a:rPr>
              <a:t>2</a:t>
            </a:r>
            <a:r>
              <a:rPr lang="zh-CN" altLang="en-US" sz="2600" dirty="0">
                <a:solidFill>
                  <a:schemeClr val="tx1"/>
                </a:solidFill>
              </a:rPr>
              <a:t> </a:t>
            </a:r>
            <a:r>
              <a:rPr lang="en-US" altLang="zh-CN" sz="2600" dirty="0">
                <a:solidFill>
                  <a:schemeClr val="tx1"/>
                </a:solidFill>
              </a:rPr>
              <a:t>trials,</a:t>
            </a:r>
            <a:r>
              <a:rPr lang="zh-CN" altLang="en-US" sz="2600" dirty="0">
                <a:solidFill>
                  <a:schemeClr val="tx1"/>
                </a:solidFill>
              </a:rPr>
              <a:t> </a:t>
            </a:r>
            <a:r>
              <a:rPr lang="en-US" altLang="zh-CN" sz="2600" dirty="0">
                <a:solidFill>
                  <a:schemeClr val="tx1"/>
                </a:solidFill>
              </a:rPr>
              <a:t>and</a:t>
            </a:r>
            <a:r>
              <a:rPr lang="zh-CN" altLang="en-US" sz="2600" dirty="0">
                <a:solidFill>
                  <a:schemeClr val="tx1"/>
                </a:solidFill>
              </a:rPr>
              <a:t> </a:t>
            </a:r>
            <a:r>
              <a:rPr lang="en-US" altLang="zh-CN" sz="2600" dirty="0">
                <a:solidFill>
                  <a:schemeClr val="tx1"/>
                </a:solidFill>
              </a:rPr>
              <a:t>the</a:t>
            </a:r>
            <a:r>
              <a:rPr lang="zh-CN" altLang="en-US" sz="2600" dirty="0">
                <a:solidFill>
                  <a:schemeClr val="tx1"/>
                </a:solidFill>
              </a:rPr>
              <a:t> </a:t>
            </a:r>
            <a:r>
              <a:rPr lang="en-US" altLang="zh-CN" sz="2600" dirty="0">
                <a:solidFill>
                  <a:schemeClr val="accent6"/>
                </a:solidFill>
              </a:rPr>
              <a:t>green</a:t>
            </a:r>
            <a:r>
              <a:rPr lang="zh-CN" altLang="en-US" sz="2600" dirty="0"/>
              <a:t> </a:t>
            </a:r>
            <a:r>
              <a:rPr lang="en-US" altLang="zh-CN" sz="2600" dirty="0"/>
              <a:t>card</a:t>
            </a:r>
            <a:r>
              <a:rPr lang="zh-CN" altLang="en-US" sz="2600" dirty="0"/>
              <a:t> </a:t>
            </a:r>
            <a:r>
              <a:rPr lang="en-US" altLang="zh-CN" sz="2600" dirty="0"/>
              <a:t>gives</a:t>
            </a:r>
            <a:r>
              <a:rPr lang="zh-CN" altLang="en-US" sz="2600" dirty="0"/>
              <a:t> </a:t>
            </a:r>
            <a:endParaRPr lang="en-US" altLang="zh-CN" sz="2600" dirty="0"/>
          </a:p>
          <a:p>
            <a:pPr algn="ctr"/>
            <a:r>
              <a:rPr lang="en-US" altLang="zh-CN" sz="2600" i="1" dirty="0"/>
              <a:t>2</a:t>
            </a:r>
            <a:r>
              <a:rPr lang="zh-CN" altLang="en-US" sz="2600" dirty="0"/>
              <a:t> </a:t>
            </a:r>
            <a:r>
              <a:rPr lang="en-US" altLang="zh-CN" sz="2600" dirty="0"/>
              <a:t>more</a:t>
            </a:r>
            <a:r>
              <a:rPr lang="zh-CN" altLang="en-US" sz="2600" dirty="0"/>
              <a:t> </a:t>
            </a:r>
            <a:r>
              <a:rPr lang="en-US" altLang="zh-CN" sz="2600" dirty="0"/>
              <a:t>stars</a:t>
            </a:r>
            <a:r>
              <a:rPr lang="zh-CN" altLang="en-US" sz="2600" dirty="0"/>
              <a:t> </a:t>
            </a:r>
            <a:r>
              <a:rPr lang="en-US" altLang="zh-CN" sz="2600" dirty="0"/>
              <a:t>starting</a:t>
            </a:r>
            <a:r>
              <a:rPr lang="zh-CN" altLang="en-US" sz="2600" dirty="0"/>
              <a:t> </a:t>
            </a:r>
            <a:r>
              <a:rPr lang="en-US" altLang="zh-CN" sz="2600" dirty="0"/>
              <a:t>from</a:t>
            </a:r>
            <a:r>
              <a:rPr lang="zh-CN" altLang="en-US" sz="2600" dirty="0"/>
              <a:t> </a:t>
            </a:r>
            <a:r>
              <a:rPr lang="en-US" altLang="zh-CN" sz="2600" dirty="0"/>
              <a:t>the</a:t>
            </a:r>
            <a:r>
              <a:rPr lang="zh-CN" altLang="en-US" sz="2600" dirty="0"/>
              <a:t> </a:t>
            </a:r>
            <a:r>
              <a:rPr lang="en-US" altLang="zh-CN" sz="2600" dirty="0"/>
              <a:t>3rd</a:t>
            </a:r>
            <a:r>
              <a:rPr lang="zh-CN" altLang="en-US" sz="2600" dirty="0"/>
              <a:t> </a:t>
            </a:r>
            <a:r>
              <a:rPr lang="en-US" altLang="zh-CN" sz="2600" dirty="0"/>
              <a:t>trial.</a:t>
            </a:r>
            <a:endParaRPr lang="en-US" sz="2600" dirty="0">
              <a:solidFill>
                <a:schemeClr val="tx1"/>
              </a:solidFill>
            </a:endParaRPr>
          </a:p>
        </p:txBody>
      </p:sp>
      <p:pic>
        <p:nvPicPr>
          <p:cNvPr id="2" name="Picture 1" descr="A blue background with yellow stars&#10;&#10;Description automatically generated">
            <a:extLst>
              <a:ext uri="{FF2B5EF4-FFF2-40B4-BE49-F238E27FC236}">
                <a16:creationId xmlns:a16="http://schemas.microsoft.com/office/drawing/2014/main" id="{615732FB-EC01-5BD4-CA49-00D7A79890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37692" y="5366532"/>
            <a:ext cx="915220" cy="1097280"/>
          </a:xfrm>
          <a:prstGeom prst="rect">
            <a:avLst/>
          </a:prstGeom>
        </p:spPr>
      </p:pic>
      <p:pic>
        <p:nvPicPr>
          <p:cNvPr id="7" name="Picture 6" descr="A blue background with yellow stars&#10;&#10;Description automatically generated">
            <a:extLst>
              <a:ext uri="{FF2B5EF4-FFF2-40B4-BE49-F238E27FC236}">
                <a16:creationId xmlns:a16="http://schemas.microsoft.com/office/drawing/2014/main" id="{D7CA74EF-4CAB-691E-109F-8B6A7671BCE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55419" y="2207374"/>
            <a:ext cx="915220" cy="1097280"/>
          </a:xfrm>
          <a:prstGeom prst="rect">
            <a:avLst/>
          </a:prstGeom>
        </p:spPr>
      </p:pic>
      <p:pic>
        <p:nvPicPr>
          <p:cNvPr id="11" name="Picture 10" descr="A blue background with yellow stars&#10;&#10;Description automatically generated">
            <a:extLst>
              <a:ext uri="{FF2B5EF4-FFF2-40B4-BE49-F238E27FC236}">
                <a16:creationId xmlns:a16="http://schemas.microsoft.com/office/drawing/2014/main" id="{DCF674D1-0C96-1B5F-9116-4DB40BC2D22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55419" y="3791425"/>
            <a:ext cx="915220" cy="1097280"/>
          </a:xfrm>
          <a:prstGeom prst="rect">
            <a:avLst/>
          </a:prstGeom>
        </p:spPr>
      </p:pic>
      <p:pic>
        <p:nvPicPr>
          <p:cNvPr id="12" name="Picture 11" descr="A screen shot of a green screen with white stars&#10;&#10;Description automatically generated">
            <a:extLst>
              <a:ext uri="{FF2B5EF4-FFF2-40B4-BE49-F238E27FC236}">
                <a16:creationId xmlns:a16="http://schemas.microsoft.com/office/drawing/2014/main" id="{F3AB842F-5365-DE7F-ABE1-836247AAC24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39311" y="3767664"/>
            <a:ext cx="911962" cy="1097280"/>
          </a:xfrm>
          <a:prstGeom prst="rect">
            <a:avLst/>
          </a:prstGeom>
        </p:spPr>
      </p:pic>
      <p:pic>
        <p:nvPicPr>
          <p:cNvPr id="13" name="Picture 12" descr="A screen shot of a green screen with white stars&#10;&#10;Description automatically generated">
            <a:extLst>
              <a:ext uri="{FF2B5EF4-FFF2-40B4-BE49-F238E27FC236}">
                <a16:creationId xmlns:a16="http://schemas.microsoft.com/office/drawing/2014/main" id="{5F2C4E0E-40A1-7866-14D9-BEBAC8B831F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39311" y="2214004"/>
            <a:ext cx="911962" cy="1097280"/>
          </a:xfrm>
          <a:prstGeom prst="rect">
            <a:avLst/>
          </a:prstGeom>
        </p:spPr>
      </p:pic>
    </p:spTree>
    <p:extLst>
      <p:ext uri="{BB962C8B-B14F-4D97-AF65-F5344CB8AC3E}">
        <p14:creationId xmlns:p14="http://schemas.microsoft.com/office/powerpoint/2010/main" val="39271717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D384741-9A71-F947-010A-83AAFD774372}"/>
              </a:ext>
            </a:extLst>
          </p:cNvPr>
          <p:cNvSpPr/>
          <p:nvPr/>
        </p:nvSpPr>
        <p:spPr>
          <a:xfrm>
            <a:off x="3044575" y="1900719"/>
            <a:ext cx="5712432" cy="4829610"/>
          </a:xfrm>
          <a:prstGeom prst="rect">
            <a:avLst/>
          </a:prstGeom>
          <a:solidFill>
            <a:srgbClr val="FFD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36" name="Rectangle 35">
            <a:extLst>
              <a:ext uri="{FF2B5EF4-FFF2-40B4-BE49-F238E27FC236}">
                <a16:creationId xmlns:a16="http://schemas.microsoft.com/office/drawing/2014/main" id="{AE831104-4A9D-C046-5D30-AA02B96F8A86}"/>
              </a:ext>
            </a:extLst>
          </p:cNvPr>
          <p:cNvSpPr>
            <a:spLocks noChangeAspect="1"/>
          </p:cNvSpPr>
          <p:nvPr/>
        </p:nvSpPr>
        <p:spPr>
          <a:xfrm>
            <a:off x="4641948" y="5275092"/>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D97E4880-2D82-54E0-0FA3-EF3862FE6B00}"/>
              </a:ext>
            </a:extLst>
          </p:cNvPr>
          <p:cNvSpPr>
            <a:spLocks noChangeAspect="1"/>
          </p:cNvSpPr>
          <p:nvPr/>
        </p:nvSpPr>
        <p:spPr>
          <a:xfrm>
            <a:off x="6434713" y="3699985"/>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7667BB10-7855-2B7E-A7EA-12C13D312561}"/>
              </a:ext>
            </a:extLst>
          </p:cNvPr>
          <p:cNvSpPr>
            <a:spLocks noChangeAspect="1"/>
          </p:cNvSpPr>
          <p:nvPr/>
        </p:nvSpPr>
        <p:spPr>
          <a:xfrm>
            <a:off x="4644997" y="2106144"/>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F091866E-D5D2-C7F7-DF2B-8B800A76AB23}"/>
              </a:ext>
            </a:extLst>
          </p:cNvPr>
          <p:cNvGrpSpPr/>
          <p:nvPr/>
        </p:nvGrpSpPr>
        <p:grpSpPr>
          <a:xfrm>
            <a:off x="4747952" y="2202831"/>
            <a:ext cx="2696096" cy="4265221"/>
            <a:chOff x="1291607" y="820978"/>
            <a:chExt cx="2696096" cy="4265221"/>
          </a:xfrm>
        </p:grpSpPr>
        <p:pic>
          <p:nvPicPr>
            <p:cNvPr id="22" name="Picture 21" descr="A blue background with yellow stars&#10;&#10;Description automatically generated">
              <a:extLst>
                <a:ext uri="{FF2B5EF4-FFF2-40B4-BE49-F238E27FC236}">
                  <a16:creationId xmlns:a16="http://schemas.microsoft.com/office/drawing/2014/main" id="{DFD61980-F6D8-8BCC-53D5-3DC5970000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607" y="820978"/>
              <a:ext cx="915220" cy="1097280"/>
            </a:xfrm>
            <a:prstGeom prst="rect">
              <a:avLst/>
            </a:prstGeom>
          </p:spPr>
        </p:pic>
        <p:pic>
          <p:nvPicPr>
            <p:cNvPr id="30" name="Picture 29" descr="A blue background with yellow stars&#10;&#10;Description automatically generated">
              <a:extLst>
                <a:ext uri="{FF2B5EF4-FFF2-40B4-BE49-F238E27FC236}">
                  <a16:creationId xmlns:a16="http://schemas.microsoft.com/office/drawing/2014/main" id="{5FE50548-4DAC-C1BA-E21A-04441D26D6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607" y="3988919"/>
              <a:ext cx="915220" cy="1097280"/>
            </a:xfrm>
            <a:prstGeom prst="rect">
              <a:avLst/>
            </a:prstGeom>
          </p:spPr>
        </p:pic>
        <p:pic>
          <p:nvPicPr>
            <p:cNvPr id="32" name="Picture 31" descr="A blue background with yellow stars&#10;&#10;Description automatically generated">
              <a:extLst>
                <a:ext uri="{FF2B5EF4-FFF2-40B4-BE49-F238E27FC236}">
                  <a16:creationId xmlns:a16="http://schemas.microsoft.com/office/drawing/2014/main" id="{0676B905-9C30-D2F8-F092-F12FF7E02B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607" y="2409572"/>
              <a:ext cx="915220" cy="1097280"/>
            </a:xfrm>
            <a:prstGeom prst="rect">
              <a:avLst/>
            </a:prstGeom>
          </p:spPr>
        </p:pic>
        <p:pic>
          <p:nvPicPr>
            <p:cNvPr id="40" name="Picture 39" descr="A green background with yellow stars&#10;&#10;Description automatically generated">
              <a:extLst>
                <a:ext uri="{FF2B5EF4-FFF2-40B4-BE49-F238E27FC236}">
                  <a16:creationId xmlns:a16="http://schemas.microsoft.com/office/drawing/2014/main" id="{F61D3B8C-77B5-FF24-96D5-6A2D456ACF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2692" y="825521"/>
              <a:ext cx="911962" cy="1097280"/>
            </a:xfrm>
            <a:prstGeom prst="rect">
              <a:avLst/>
            </a:prstGeom>
          </p:spPr>
        </p:pic>
        <p:pic>
          <p:nvPicPr>
            <p:cNvPr id="43" name="Picture 42" descr="A green background with yellow stars&#10;&#10;Description automatically generated">
              <a:extLst>
                <a:ext uri="{FF2B5EF4-FFF2-40B4-BE49-F238E27FC236}">
                  <a16:creationId xmlns:a16="http://schemas.microsoft.com/office/drawing/2014/main" id="{6736DB7B-F46B-8593-AA9F-60A4AD7DC6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5741" y="3984679"/>
              <a:ext cx="911962" cy="1097280"/>
            </a:xfrm>
            <a:prstGeom prst="rect">
              <a:avLst/>
            </a:prstGeom>
          </p:spPr>
        </p:pic>
        <p:pic>
          <p:nvPicPr>
            <p:cNvPr id="44" name="Picture 43" descr="A green background with yellow stars&#10;&#10;Description automatically generated">
              <a:extLst>
                <a:ext uri="{FF2B5EF4-FFF2-40B4-BE49-F238E27FC236}">
                  <a16:creationId xmlns:a16="http://schemas.microsoft.com/office/drawing/2014/main" id="{1BDDECAA-AE55-59EF-31E2-8BED944D90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5741" y="2396085"/>
              <a:ext cx="911962" cy="1097280"/>
            </a:xfrm>
            <a:prstGeom prst="rect">
              <a:avLst/>
            </a:prstGeom>
          </p:spPr>
        </p:pic>
      </p:grpSp>
      <p:sp>
        <p:nvSpPr>
          <p:cNvPr id="8" name="TextBox 7">
            <a:extLst>
              <a:ext uri="{FF2B5EF4-FFF2-40B4-BE49-F238E27FC236}">
                <a16:creationId xmlns:a16="http://schemas.microsoft.com/office/drawing/2014/main" id="{53C23618-384F-DAB0-98C8-011F4B690DC3}"/>
              </a:ext>
            </a:extLst>
          </p:cNvPr>
          <p:cNvSpPr txBox="1"/>
          <p:nvPr/>
        </p:nvSpPr>
        <p:spPr>
          <a:xfrm>
            <a:off x="3298004" y="2545893"/>
            <a:ext cx="987068" cy="369332"/>
          </a:xfrm>
          <a:prstGeom prst="rect">
            <a:avLst/>
          </a:prstGeom>
          <a:noFill/>
        </p:spPr>
        <p:txBody>
          <a:bodyPr wrap="square" rtlCol="0">
            <a:spAutoFit/>
          </a:bodyPr>
          <a:lstStyle/>
          <a:p>
            <a:r>
              <a:rPr lang="en-US" dirty="0"/>
              <a:t>1</a:t>
            </a:r>
            <a:r>
              <a:rPr lang="en-US" altLang="zh-CN" baseline="30000" dirty="0"/>
              <a:t>st</a:t>
            </a:r>
            <a:r>
              <a:rPr lang="zh-CN" altLang="en-US" dirty="0"/>
              <a:t> </a:t>
            </a:r>
            <a:r>
              <a:rPr lang="en-US" altLang="zh-CN" dirty="0"/>
              <a:t>trial</a:t>
            </a:r>
            <a:endParaRPr lang="en-US" dirty="0"/>
          </a:p>
        </p:txBody>
      </p:sp>
      <p:sp>
        <p:nvSpPr>
          <p:cNvPr id="9" name="TextBox 8">
            <a:extLst>
              <a:ext uri="{FF2B5EF4-FFF2-40B4-BE49-F238E27FC236}">
                <a16:creationId xmlns:a16="http://schemas.microsoft.com/office/drawing/2014/main" id="{CDC6FB79-9E1F-A3C7-CAC1-7DA73B37594C}"/>
              </a:ext>
            </a:extLst>
          </p:cNvPr>
          <p:cNvSpPr txBox="1"/>
          <p:nvPr/>
        </p:nvSpPr>
        <p:spPr>
          <a:xfrm>
            <a:off x="3298004" y="4141241"/>
            <a:ext cx="987067" cy="369332"/>
          </a:xfrm>
          <a:prstGeom prst="rect">
            <a:avLst/>
          </a:prstGeom>
          <a:noFill/>
        </p:spPr>
        <p:txBody>
          <a:bodyPr wrap="square" rtlCol="0">
            <a:spAutoFit/>
          </a:bodyPr>
          <a:lstStyle/>
          <a:p>
            <a:r>
              <a:rPr lang="en-US" altLang="zh-CN" dirty="0"/>
              <a:t>2</a:t>
            </a:r>
            <a:r>
              <a:rPr lang="en-US" altLang="zh-CN" baseline="30000" dirty="0"/>
              <a:t>nd</a:t>
            </a:r>
            <a:r>
              <a:rPr lang="zh-CN" altLang="en-US" dirty="0"/>
              <a:t> </a:t>
            </a:r>
            <a:r>
              <a:rPr lang="en-US" altLang="zh-CN" dirty="0"/>
              <a:t>trial</a:t>
            </a:r>
            <a:endParaRPr lang="en-US" dirty="0"/>
          </a:p>
        </p:txBody>
      </p:sp>
      <p:sp>
        <p:nvSpPr>
          <p:cNvPr id="10" name="TextBox 9">
            <a:extLst>
              <a:ext uri="{FF2B5EF4-FFF2-40B4-BE49-F238E27FC236}">
                <a16:creationId xmlns:a16="http://schemas.microsoft.com/office/drawing/2014/main" id="{2058C2F5-8148-02F5-D24E-D4D3E6874597}"/>
              </a:ext>
            </a:extLst>
          </p:cNvPr>
          <p:cNvSpPr txBox="1"/>
          <p:nvPr/>
        </p:nvSpPr>
        <p:spPr>
          <a:xfrm>
            <a:off x="3298004" y="5736589"/>
            <a:ext cx="1100610" cy="369332"/>
          </a:xfrm>
          <a:prstGeom prst="rect">
            <a:avLst/>
          </a:prstGeom>
          <a:noFill/>
        </p:spPr>
        <p:txBody>
          <a:bodyPr wrap="square" rtlCol="0">
            <a:spAutoFit/>
          </a:bodyPr>
          <a:lstStyle/>
          <a:p>
            <a:r>
              <a:rPr lang="en-US" altLang="zh-CN" dirty="0"/>
              <a:t>3</a:t>
            </a:r>
            <a:r>
              <a:rPr lang="en-US" altLang="zh-CN" baseline="30000" dirty="0"/>
              <a:t>rd</a:t>
            </a:r>
            <a:r>
              <a:rPr lang="zh-CN" altLang="en-US" dirty="0"/>
              <a:t> </a:t>
            </a:r>
            <a:r>
              <a:rPr lang="en-US" altLang="zh-CN" dirty="0"/>
              <a:t>trial</a:t>
            </a:r>
            <a:endParaRPr lang="en-US" dirty="0"/>
          </a:p>
        </p:txBody>
      </p:sp>
      <p:sp>
        <p:nvSpPr>
          <p:cNvPr id="4" name="TextBox 3">
            <a:extLst>
              <a:ext uri="{FF2B5EF4-FFF2-40B4-BE49-F238E27FC236}">
                <a16:creationId xmlns:a16="http://schemas.microsoft.com/office/drawing/2014/main" id="{29E2FEBE-D010-9C84-8250-75CCD5E3AD69}"/>
              </a:ext>
            </a:extLst>
          </p:cNvPr>
          <p:cNvSpPr txBox="1"/>
          <p:nvPr/>
        </p:nvSpPr>
        <p:spPr>
          <a:xfrm>
            <a:off x="831055" y="-818"/>
            <a:ext cx="10807574" cy="1723549"/>
          </a:xfrm>
          <a:prstGeom prst="rect">
            <a:avLst/>
          </a:prstGeom>
          <a:noFill/>
        </p:spPr>
        <p:txBody>
          <a:bodyPr wrap="none" rtlCol="0">
            <a:spAutoFit/>
          </a:bodyPr>
          <a:lstStyle/>
          <a:p>
            <a:pPr algn="ctr"/>
            <a:r>
              <a:rPr lang="en-US" sz="2600" dirty="0">
                <a:solidFill>
                  <a:schemeClr val="tx1"/>
                </a:solidFill>
              </a:rPr>
              <a:t>In a third </a:t>
            </a:r>
            <a:r>
              <a:rPr lang="en-US" altLang="zh-CN" sz="2600" dirty="0">
                <a:solidFill>
                  <a:schemeClr val="tx1"/>
                </a:solidFill>
              </a:rPr>
              <a:t>deck</a:t>
            </a:r>
            <a:r>
              <a:rPr lang="en-US" sz="2600" dirty="0">
                <a:solidFill>
                  <a:schemeClr val="tx1"/>
                </a:solidFill>
              </a:rPr>
              <a:t>, the stars that each card gives </a:t>
            </a:r>
            <a:r>
              <a:rPr lang="en-US" altLang="zh-CN" sz="2600" b="1" dirty="0">
                <a:solidFill>
                  <a:schemeClr val="tx1"/>
                </a:solidFill>
              </a:rPr>
              <a:t>change</a:t>
            </a:r>
            <a:r>
              <a:rPr lang="en-US" sz="2600" dirty="0">
                <a:solidFill>
                  <a:schemeClr val="tx1"/>
                </a:solidFill>
              </a:rPr>
              <a:t> </a:t>
            </a:r>
            <a:r>
              <a:rPr lang="en-US" altLang="zh-CN" sz="2600" dirty="0">
                <a:solidFill>
                  <a:schemeClr val="tx1"/>
                </a:solidFill>
              </a:rPr>
              <a:t>from</a:t>
            </a:r>
            <a:r>
              <a:rPr lang="zh-CN" altLang="en-US" sz="2600" dirty="0">
                <a:solidFill>
                  <a:schemeClr val="tx1"/>
                </a:solidFill>
              </a:rPr>
              <a:t> </a:t>
            </a:r>
            <a:r>
              <a:rPr lang="en-US" altLang="zh-CN" sz="2600" dirty="0">
                <a:solidFill>
                  <a:schemeClr val="tx1"/>
                </a:solidFill>
              </a:rPr>
              <a:t>trial</a:t>
            </a:r>
            <a:r>
              <a:rPr lang="zh-CN" altLang="en-US" sz="2600" dirty="0">
                <a:solidFill>
                  <a:schemeClr val="tx1"/>
                </a:solidFill>
              </a:rPr>
              <a:t> </a:t>
            </a:r>
            <a:r>
              <a:rPr lang="en-US" altLang="zh-CN" sz="2600" dirty="0">
                <a:solidFill>
                  <a:schemeClr val="tx1"/>
                </a:solidFill>
              </a:rPr>
              <a:t>to</a:t>
            </a:r>
            <a:r>
              <a:rPr lang="zh-CN" altLang="en-US" sz="2600" dirty="0">
                <a:solidFill>
                  <a:schemeClr val="tx1"/>
                </a:solidFill>
              </a:rPr>
              <a:t> </a:t>
            </a:r>
            <a:r>
              <a:rPr lang="en-US" altLang="zh-CN" sz="2600" dirty="0">
                <a:solidFill>
                  <a:schemeClr val="tx1"/>
                </a:solidFill>
              </a:rPr>
              <a:t>trial</a:t>
            </a:r>
            <a:r>
              <a:rPr lang="en-US" altLang="zh-CN" sz="2600" dirty="0"/>
              <a:t>.</a:t>
            </a:r>
          </a:p>
          <a:p>
            <a:pPr algn="ctr"/>
            <a:endParaRPr lang="en-US" sz="2600" dirty="0"/>
          </a:p>
          <a:p>
            <a:pPr algn="ctr"/>
            <a:r>
              <a:rPr lang="en-US" altLang="zh-CN" sz="2600" dirty="0"/>
              <a:t>For</a:t>
            </a:r>
            <a:r>
              <a:rPr lang="zh-CN" altLang="en-US" sz="2600" dirty="0"/>
              <a:t> </a:t>
            </a:r>
            <a:r>
              <a:rPr lang="en-US" altLang="zh-CN" sz="2600" dirty="0"/>
              <a:t>example,</a:t>
            </a:r>
            <a:r>
              <a:rPr lang="zh-CN" altLang="en-US" sz="2600" dirty="0"/>
              <a:t> </a:t>
            </a:r>
            <a:r>
              <a:rPr lang="en-US" altLang="zh-CN" sz="2600" dirty="0"/>
              <a:t>the</a:t>
            </a:r>
            <a:r>
              <a:rPr lang="zh-CN" altLang="en-US" sz="2600" dirty="0"/>
              <a:t> </a:t>
            </a:r>
            <a:r>
              <a:rPr lang="en-US" altLang="zh-CN" sz="2600" dirty="0">
                <a:solidFill>
                  <a:schemeClr val="accent1"/>
                </a:solidFill>
              </a:rPr>
              <a:t>blue</a:t>
            </a:r>
            <a:r>
              <a:rPr lang="zh-CN" altLang="en-US" sz="2600" dirty="0"/>
              <a:t> </a:t>
            </a:r>
            <a:r>
              <a:rPr lang="en-US" altLang="zh-CN" sz="2600" dirty="0"/>
              <a:t>card</a:t>
            </a:r>
            <a:r>
              <a:rPr lang="zh-CN" altLang="en-US" sz="2600" dirty="0"/>
              <a:t> </a:t>
            </a:r>
            <a:r>
              <a:rPr lang="en-US" altLang="zh-CN" sz="2600" dirty="0"/>
              <a:t>gives</a:t>
            </a:r>
            <a:r>
              <a:rPr lang="zh-CN" altLang="en-US" sz="2600" dirty="0"/>
              <a:t> </a:t>
            </a:r>
            <a:r>
              <a:rPr lang="en-US" altLang="zh-CN" sz="2600" i="1" dirty="0"/>
              <a:t>15</a:t>
            </a:r>
            <a:r>
              <a:rPr lang="en-US" altLang="zh-CN" sz="2600" dirty="0"/>
              <a:t>,</a:t>
            </a:r>
            <a:r>
              <a:rPr lang="zh-CN" altLang="en-US" sz="2600" dirty="0"/>
              <a:t> </a:t>
            </a:r>
            <a:r>
              <a:rPr lang="en-US" altLang="zh-CN" sz="2600" i="1" dirty="0"/>
              <a:t>11</a:t>
            </a:r>
            <a:r>
              <a:rPr lang="en-US" altLang="zh-CN" sz="2600" dirty="0"/>
              <a:t>,</a:t>
            </a:r>
            <a:r>
              <a:rPr lang="zh-CN" altLang="en-US" sz="2600" dirty="0"/>
              <a:t> </a:t>
            </a:r>
            <a:r>
              <a:rPr lang="en-US" altLang="zh-CN" sz="2600" dirty="0"/>
              <a:t>and</a:t>
            </a:r>
            <a:r>
              <a:rPr lang="zh-CN" altLang="en-US" sz="2600" dirty="0"/>
              <a:t> </a:t>
            </a:r>
            <a:r>
              <a:rPr lang="en-US" altLang="zh-CN" sz="2600" i="1" dirty="0"/>
              <a:t>3</a:t>
            </a:r>
            <a:r>
              <a:rPr lang="zh-CN" altLang="en-US" sz="2600" dirty="0"/>
              <a:t> </a:t>
            </a:r>
            <a:r>
              <a:rPr lang="en-US" altLang="zh-CN" sz="2600" dirty="0"/>
              <a:t>stars,</a:t>
            </a:r>
            <a:r>
              <a:rPr lang="zh-CN" altLang="en-US" sz="2600" dirty="0"/>
              <a:t> </a:t>
            </a:r>
            <a:r>
              <a:rPr lang="en-US" altLang="zh-CN" sz="2600" dirty="0"/>
              <a:t>and</a:t>
            </a:r>
            <a:r>
              <a:rPr lang="zh-CN" altLang="en-US" sz="2600" dirty="0"/>
              <a:t> </a:t>
            </a:r>
            <a:r>
              <a:rPr lang="en-US" altLang="zh-CN" sz="2600" dirty="0"/>
              <a:t>the</a:t>
            </a:r>
            <a:r>
              <a:rPr lang="zh-CN" altLang="en-US" sz="2600" dirty="0"/>
              <a:t> </a:t>
            </a:r>
            <a:r>
              <a:rPr lang="en-US" altLang="zh-CN" sz="2600" dirty="0">
                <a:solidFill>
                  <a:schemeClr val="accent6"/>
                </a:solidFill>
              </a:rPr>
              <a:t>green</a:t>
            </a:r>
            <a:r>
              <a:rPr lang="zh-CN" altLang="en-US" sz="2600" dirty="0"/>
              <a:t> </a:t>
            </a:r>
            <a:r>
              <a:rPr lang="en-US" altLang="zh-CN" sz="2600" dirty="0"/>
              <a:t>card</a:t>
            </a:r>
            <a:r>
              <a:rPr lang="zh-CN" altLang="en-US" sz="2600" dirty="0"/>
              <a:t> </a:t>
            </a:r>
            <a:r>
              <a:rPr lang="en-US" altLang="zh-CN" sz="2600" dirty="0"/>
              <a:t>gives</a:t>
            </a:r>
            <a:r>
              <a:rPr lang="zh-CN" altLang="en-US" sz="2600" dirty="0"/>
              <a:t> </a:t>
            </a:r>
            <a:endParaRPr lang="en-US" altLang="zh-CN" sz="2600" dirty="0"/>
          </a:p>
          <a:p>
            <a:pPr algn="ctr"/>
            <a:r>
              <a:rPr lang="en-US" altLang="zh-CN" sz="2600" i="1" dirty="0"/>
              <a:t>8</a:t>
            </a:r>
            <a:r>
              <a:rPr lang="en-US" altLang="zh-CN" sz="2600" dirty="0"/>
              <a:t>,</a:t>
            </a:r>
            <a:r>
              <a:rPr lang="zh-CN" altLang="en-US" sz="2600" dirty="0"/>
              <a:t> </a:t>
            </a:r>
            <a:r>
              <a:rPr lang="en-US" altLang="zh-CN" sz="2600" i="1" dirty="0"/>
              <a:t>15</a:t>
            </a:r>
            <a:r>
              <a:rPr lang="en-US" altLang="zh-CN" sz="2600" dirty="0"/>
              <a:t>,</a:t>
            </a:r>
            <a:r>
              <a:rPr lang="zh-CN" altLang="en-US" sz="2600" dirty="0"/>
              <a:t> </a:t>
            </a:r>
            <a:r>
              <a:rPr lang="en-US" altLang="zh-CN" sz="2600" dirty="0"/>
              <a:t>and</a:t>
            </a:r>
            <a:r>
              <a:rPr lang="zh-CN" altLang="en-US" sz="2600" dirty="0"/>
              <a:t> </a:t>
            </a:r>
            <a:r>
              <a:rPr lang="en-US" altLang="zh-CN" sz="2600" i="1" dirty="0"/>
              <a:t>1</a:t>
            </a:r>
            <a:r>
              <a:rPr lang="zh-CN" altLang="en-US" sz="2600" dirty="0"/>
              <a:t> </a:t>
            </a:r>
            <a:r>
              <a:rPr lang="en-US" altLang="zh-CN" sz="2600" dirty="0"/>
              <a:t>star.</a:t>
            </a:r>
            <a:r>
              <a:rPr lang="zh-CN" altLang="en-US" sz="2600" dirty="0"/>
              <a:t> </a:t>
            </a:r>
            <a:r>
              <a:rPr lang="en-US" altLang="zh-CN" sz="2600" dirty="0"/>
              <a:t>It</a:t>
            </a:r>
            <a:r>
              <a:rPr lang="zh-CN" altLang="en-US" sz="2600" dirty="0"/>
              <a:t> </a:t>
            </a:r>
            <a:r>
              <a:rPr lang="en-US" altLang="zh-CN" sz="2600" dirty="0"/>
              <a:t>is</a:t>
            </a:r>
            <a:r>
              <a:rPr lang="zh-CN" altLang="en-US" sz="2600" dirty="0"/>
              <a:t> </a:t>
            </a:r>
            <a:r>
              <a:rPr lang="en-US" altLang="zh-CN" sz="2600" dirty="0"/>
              <a:t>harder</a:t>
            </a:r>
            <a:r>
              <a:rPr lang="zh-CN" altLang="en-US" sz="2600" dirty="0"/>
              <a:t> </a:t>
            </a:r>
            <a:r>
              <a:rPr lang="en-US" altLang="zh-CN" sz="2600" dirty="0"/>
              <a:t>to</a:t>
            </a:r>
            <a:r>
              <a:rPr lang="zh-CN" altLang="en-US" sz="2600" dirty="0"/>
              <a:t> </a:t>
            </a:r>
            <a:r>
              <a:rPr lang="en-US" altLang="zh-CN" sz="2600" dirty="0"/>
              <a:t>tell</a:t>
            </a:r>
            <a:r>
              <a:rPr lang="zh-CN" altLang="en-US" sz="2600" dirty="0"/>
              <a:t> </a:t>
            </a:r>
            <a:r>
              <a:rPr lang="en-US" altLang="zh-CN" sz="2600" dirty="0"/>
              <a:t>how</a:t>
            </a:r>
            <a:r>
              <a:rPr lang="zh-CN" altLang="en-US" sz="2600" dirty="0"/>
              <a:t> </a:t>
            </a:r>
            <a:r>
              <a:rPr lang="en-US" altLang="zh-CN" sz="2600" dirty="0"/>
              <a:t>many</a:t>
            </a:r>
            <a:r>
              <a:rPr lang="zh-CN" altLang="en-US" sz="2600" dirty="0"/>
              <a:t> </a:t>
            </a:r>
            <a:r>
              <a:rPr lang="en-US" altLang="zh-CN" sz="2600" dirty="0"/>
              <a:t>stars</a:t>
            </a:r>
            <a:r>
              <a:rPr lang="zh-CN" altLang="en-US" sz="2600" dirty="0"/>
              <a:t> </a:t>
            </a:r>
            <a:r>
              <a:rPr lang="en-US" altLang="zh-CN" sz="2600" dirty="0"/>
              <a:t>you</a:t>
            </a:r>
            <a:r>
              <a:rPr lang="zh-CN" altLang="en-US" sz="2600" dirty="0"/>
              <a:t> </a:t>
            </a:r>
            <a:r>
              <a:rPr lang="en-US" altLang="zh-CN" sz="2600" dirty="0"/>
              <a:t>will</a:t>
            </a:r>
            <a:r>
              <a:rPr lang="zh-CN" altLang="en-US" sz="2600" dirty="0"/>
              <a:t> </a:t>
            </a:r>
            <a:r>
              <a:rPr lang="en-US" altLang="zh-CN" sz="2600" dirty="0"/>
              <a:t>get</a:t>
            </a:r>
            <a:r>
              <a:rPr lang="zh-CN" altLang="en-US" sz="2600" dirty="0"/>
              <a:t> </a:t>
            </a:r>
            <a:r>
              <a:rPr lang="en-US" altLang="zh-CN" sz="2600" dirty="0"/>
              <a:t>from</a:t>
            </a:r>
            <a:r>
              <a:rPr lang="zh-CN" altLang="en-US" sz="2600" dirty="0"/>
              <a:t> </a:t>
            </a:r>
            <a:r>
              <a:rPr lang="en-US" altLang="zh-CN" sz="2600" dirty="0"/>
              <a:t>each</a:t>
            </a:r>
            <a:r>
              <a:rPr lang="zh-CN" altLang="en-US" sz="2600" dirty="0"/>
              <a:t> </a:t>
            </a:r>
            <a:r>
              <a:rPr lang="en-US" altLang="zh-CN" sz="2600" dirty="0"/>
              <a:t>card.</a:t>
            </a:r>
            <a:endParaRPr lang="en-US" sz="2600" dirty="0">
              <a:solidFill>
                <a:schemeClr val="tx1"/>
              </a:solidFill>
            </a:endParaRPr>
          </a:p>
        </p:txBody>
      </p:sp>
      <p:pic>
        <p:nvPicPr>
          <p:cNvPr id="2" name="Picture 1" descr="A blue background with yellow stars&#10;&#10;Description automatically generated">
            <a:extLst>
              <a:ext uri="{FF2B5EF4-FFF2-40B4-BE49-F238E27FC236}">
                <a16:creationId xmlns:a16="http://schemas.microsoft.com/office/drawing/2014/main" id="{615732FB-EC01-5BD4-CA49-00D7A79890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37692" y="5366532"/>
            <a:ext cx="915220" cy="1097280"/>
          </a:xfrm>
          <a:prstGeom prst="rect">
            <a:avLst/>
          </a:prstGeom>
        </p:spPr>
      </p:pic>
      <p:pic>
        <p:nvPicPr>
          <p:cNvPr id="7" name="Picture 6" descr="A blue background with yellow stars&#10;&#10;Description automatically generated">
            <a:extLst>
              <a:ext uri="{FF2B5EF4-FFF2-40B4-BE49-F238E27FC236}">
                <a16:creationId xmlns:a16="http://schemas.microsoft.com/office/drawing/2014/main" id="{6DBDD54C-75BB-228F-5591-9FD7CACFB6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37692" y="3791425"/>
            <a:ext cx="915220" cy="1097280"/>
          </a:xfrm>
          <a:prstGeom prst="rect">
            <a:avLst/>
          </a:prstGeom>
        </p:spPr>
      </p:pic>
      <p:pic>
        <p:nvPicPr>
          <p:cNvPr id="11" name="Picture 10" descr="A green background with yellow stars&#10;&#10;Description automatically generated">
            <a:extLst>
              <a:ext uri="{FF2B5EF4-FFF2-40B4-BE49-F238E27FC236}">
                <a16:creationId xmlns:a16="http://schemas.microsoft.com/office/drawing/2014/main" id="{81B43E0F-7688-EDFB-B20E-FB900196BD8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29037" y="3791425"/>
            <a:ext cx="911962" cy="1097280"/>
          </a:xfrm>
          <a:prstGeom prst="rect">
            <a:avLst/>
          </a:prstGeom>
        </p:spPr>
      </p:pic>
      <p:pic>
        <p:nvPicPr>
          <p:cNvPr id="13" name="Picture 12" descr="A screen shot of a green screen with white stars&#10;&#10;Description automatically generated">
            <a:extLst>
              <a:ext uri="{FF2B5EF4-FFF2-40B4-BE49-F238E27FC236}">
                <a16:creationId xmlns:a16="http://schemas.microsoft.com/office/drawing/2014/main" id="{ABD15B7A-3D3B-E013-BD62-62E5DB8B34F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29037" y="5366532"/>
            <a:ext cx="911962" cy="1097280"/>
          </a:xfrm>
          <a:prstGeom prst="rect">
            <a:avLst/>
          </a:prstGeom>
        </p:spPr>
      </p:pic>
      <p:pic>
        <p:nvPicPr>
          <p:cNvPr id="14" name="Picture 13" descr="A blue background with stars&#10;&#10;Description automatically generated">
            <a:extLst>
              <a:ext uri="{FF2B5EF4-FFF2-40B4-BE49-F238E27FC236}">
                <a16:creationId xmlns:a16="http://schemas.microsoft.com/office/drawing/2014/main" id="{9146871E-A62C-F1CA-F4F5-2C02C151033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734643" y="5366532"/>
            <a:ext cx="915220" cy="1097280"/>
          </a:xfrm>
          <a:prstGeom prst="rect">
            <a:avLst/>
          </a:prstGeom>
        </p:spPr>
      </p:pic>
    </p:spTree>
    <p:extLst>
      <p:ext uri="{BB962C8B-B14F-4D97-AF65-F5344CB8AC3E}">
        <p14:creationId xmlns:p14="http://schemas.microsoft.com/office/powerpoint/2010/main" val="6434278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939CDCD-DD0F-2870-6823-343083E99967}"/>
              </a:ext>
            </a:extLst>
          </p:cNvPr>
          <p:cNvSpPr txBox="1">
            <a:spLocks/>
          </p:cNvSpPr>
          <p:nvPr/>
        </p:nvSpPr>
        <p:spPr>
          <a:xfrm>
            <a:off x="0" y="1253331"/>
            <a:ext cx="121920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3600" dirty="0"/>
          </a:p>
          <a:p>
            <a:pPr marL="0" indent="0" algn="ctr">
              <a:buFont typeface="Arial" panose="020B0604020202020204" pitchFamily="34" charset="0"/>
              <a:buNone/>
            </a:pPr>
            <a:endParaRPr lang="en-US" sz="3600" dirty="0"/>
          </a:p>
        </p:txBody>
      </p:sp>
      <p:sp>
        <p:nvSpPr>
          <p:cNvPr id="3" name="Rectangle 2">
            <a:extLst>
              <a:ext uri="{FF2B5EF4-FFF2-40B4-BE49-F238E27FC236}">
                <a16:creationId xmlns:a16="http://schemas.microsoft.com/office/drawing/2014/main" id="{831B228A-CD06-67DF-ABD0-ED9AE51DE4B7}"/>
              </a:ext>
            </a:extLst>
          </p:cNvPr>
          <p:cNvSpPr/>
          <p:nvPr/>
        </p:nvSpPr>
        <p:spPr>
          <a:xfrm>
            <a:off x="2642075" y="1253331"/>
            <a:ext cx="6907853" cy="1323439"/>
          </a:xfrm>
          <a:prstGeom prst="rect">
            <a:avLst/>
          </a:prstGeom>
          <a:noFill/>
        </p:spPr>
        <p:txBody>
          <a:bodyPr wrap="none" lIns="91440" tIns="45720" rIns="91440" bIns="45720">
            <a:spAutoFit/>
          </a:bodyPr>
          <a:lstStyle/>
          <a:p>
            <a:pPr algn="ctr"/>
            <a:r>
              <a:rPr lang="en-US" sz="8000" b="1" cap="none" spc="0" dirty="0">
                <a:ln w="22225">
                  <a:solidFill>
                    <a:schemeClr val="accent2"/>
                  </a:solidFill>
                  <a:prstDash val="solid"/>
                </a:ln>
                <a:solidFill>
                  <a:schemeClr val="accent2">
                    <a:lumMod val="40000"/>
                    <a:lumOff val="60000"/>
                  </a:schemeClr>
                </a:solidFill>
                <a:effectLst/>
              </a:rPr>
              <a:t>3 </a:t>
            </a:r>
            <a:r>
              <a:rPr lang="en-US" altLang="zh-CN" sz="8000" b="1" cap="none" spc="0" dirty="0">
                <a:ln w="22225">
                  <a:solidFill>
                    <a:schemeClr val="accent2"/>
                  </a:solidFill>
                  <a:prstDash val="solid"/>
                </a:ln>
                <a:solidFill>
                  <a:schemeClr val="accent2">
                    <a:lumMod val="40000"/>
                    <a:lumOff val="60000"/>
                  </a:schemeClr>
                </a:solidFill>
                <a:effectLst/>
              </a:rPr>
              <a:t>decks</a:t>
            </a:r>
            <a:r>
              <a:rPr lang="en-US" sz="8000" b="1" cap="none" spc="0" dirty="0">
                <a:ln w="22225">
                  <a:solidFill>
                    <a:schemeClr val="accent2"/>
                  </a:solidFill>
                  <a:prstDash val="solid"/>
                </a:ln>
                <a:solidFill>
                  <a:schemeClr val="accent2">
                    <a:lumMod val="40000"/>
                    <a:lumOff val="60000"/>
                  </a:schemeClr>
                </a:solidFill>
                <a:effectLst/>
              </a:rPr>
              <a:t> of </a:t>
            </a:r>
            <a:r>
              <a:rPr lang="en-US" altLang="zh-CN" sz="8000" b="1" cap="none" spc="0" dirty="0">
                <a:ln w="22225">
                  <a:solidFill>
                    <a:schemeClr val="accent2"/>
                  </a:solidFill>
                  <a:prstDash val="solid"/>
                </a:ln>
                <a:solidFill>
                  <a:schemeClr val="accent2">
                    <a:lumMod val="40000"/>
                    <a:lumOff val="60000"/>
                  </a:schemeClr>
                </a:solidFill>
                <a:effectLst/>
              </a:rPr>
              <a:t>cards</a:t>
            </a:r>
            <a:endParaRPr lang="en-US" sz="8000" b="1" cap="none" spc="0" dirty="0">
              <a:ln w="22225">
                <a:solidFill>
                  <a:schemeClr val="accent2"/>
                </a:solidFill>
                <a:prstDash val="solid"/>
              </a:ln>
              <a:solidFill>
                <a:schemeClr val="accent2">
                  <a:lumMod val="40000"/>
                  <a:lumOff val="60000"/>
                </a:schemeClr>
              </a:solidFill>
              <a:effectLst/>
            </a:endParaRPr>
          </a:p>
        </p:txBody>
      </p:sp>
      <p:sp>
        <p:nvSpPr>
          <p:cNvPr id="10" name="Rectangle 9">
            <a:extLst>
              <a:ext uri="{FF2B5EF4-FFF2-40B4-BE49-F238E27FC236}">
                <a16:creationId xmlns:a16="http://schemas.microsoft.com/office/drawing/2014/main" id="{CC4AD68A-F750-B2EA-DF09-9BEB348D2E7D}"/>
              </a:ext>
            </a:extLst>
          </p:cNvPr>
          <p:cNvSpPr/>
          <p:nvPr/>
        </p:nvSpPr>
        <p:spPr>
          <a:xfrm>
            <a:off x="650696" y="2828984"/>
            <a:ext cx="3657600" cy="158890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F8CBDF8-9170-61AD-B39D-0136C0FF5830}"/>
              </a:ext>
            </a:extLst>
          </p:cNvPr>
          <p:cNvSpPr/>
          <p:nvPr/>
        </p:nvSpPr>
        <p:spPr>
          <a:xfrm>
            <a:off x="4517203" y="2828984"/>
            <a:ext cx="3657600" cy="1588904"/>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0F9F9D4-EADE-3456-396C-E944773CFBDB}"/>
              </a:ext>
            </a:extLst>
          </p:cNvPr>
          <p:cNvSpPr/>
          <p:nvPr/>
        </p:nvSpPr>
        <p:spPr>
          <a:xfrm>
            <a:off x="8383711" y="2828984"/>
            <a:ext cx="3657600" cy="1588904"/>
          </a:xfrm>
          <a:prstGeom prst="rect">
            <a:avLst/>
          </a:prstGeom>
          <a:solidFill>
            <a:srgbClr val="FFD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5F68738-41F5-5937-51C3-67B525861C62}"/>
              </a:ext>
            </a:extLst>
          </p:cNvPr>
          <p:cNvSpPr txBox="1"/>
          <p:nvPr/>
        </p:nvSpPr>
        <p:spPr>
          <a:xfrm>
            <a:off x="4582486" y="3039160"/>
            <a:ext cx="3527034" cy="1200329"/>
          </a:xfrm>
          <a:prstGeom prst="rect">
            <a:avLst/>
          </a:prstGeom>
          <a:noFill/>
        </p:spPr>
        <p:txBody>
          <a:bodyPr wrap="square">
            <a:spAutoFit/>
          </a:bodyPr>
          <a:lstStyle/>
          <a:p>
            <a:pPr algn="ctr"/>
            <a:r>
              <a:rPr lang="en-US" sz="2400" dirty="0">
                <a:solidFill>
                  <a:schemeClr val="tx1"/>
                </a:solidFill>
              </a:rPr>
              <a:t>In a second </a:t>
            </a:r>
            <a:r>
              <a:rPr lang="en-US" altLang="zh-CN" sz="2400" dirty="0">
                <a:solidFill>
                  <a:schemeClr val="tx1"/>
                </a:solidFill>
              </a:rPr>
              <a:t>deck</a:t>
            </a:r>
            <a:r>
              <a:rPr lang="en-US" sz="2400" dirty="0">
                <a:solidFill>
                  <a:schemeClr val="tx1"/>
                </a:solidFill>
              </a:rPr>
              <a:t>, the better card </a:t>
            </a:r>
            <a:r>
              <a:rPr lang="en-US" sz="2400" b="1" dirty="0">
                <a:solidFill>
                  <a:schemeClr val="tx1"/>
                </a:solidFill>
              </a:rPr>
              <a:t>switches</a:t>
            </a:r>
            <a:r>
              <a:rPr lang="zh-CN" altLang="en-US" sz="2400" dirty="0">
                <a:solidFill>
                  <a:schemeClr val="tx1"/>
                </a:solidFill>
              </a:rPr>
              <a:t> </a:t>
            </a:r>
            <a:r>
              <a:rPr lang="en-US" altLang="zh-CN" sz="2400" dirty="0">
                <a:solidFill>
                  <a:schemeClr val="tx1"/>
                </a:solidFill>
              </a:rPr>
              <a:t>from</a:t>
            </a:r>
            <a:r>
              <a:rPr lang="zh-CN" altLang="en-US" sz="2400" dirty="0">
                <a:solidFill>
                  <a:schemeClr val="tx1"/>
                </a:solidFill>
              </a:rPr>
              <a:t> </a:t>
            </a:r>
            <a:r>
              <a:rPr lang="en-US" altLang="zh-CN" sz="2400" dirty="0">
                <a:solidFill>
                  <a:schemeClr val="tx1"/>
                </a:solidFill>
              </a:rPr>
              <a:t>time</a:t>
            </a:r>
            <a:r>
              <a:rPr lang="zh-CN" altLang="en-US" sz="2400" dirty="0">
                <a:solidFill>
                  <a:schemeClr val="tx1"/>
                </a:solidFill>
              </a:rPr>
              <a:t> </a:t>
            </a:r>
            <a:r>
              <a:rPr lang="en-US" altLang="zh-CN" sz="2400" dirty="0">
                <a:solidFill>
                  <a:schemeClr val="tx1"/>
                </a:solidFill>
              </a:rPr>
              <a:t>to</a:t>
            </a:r>
            <a:r>
              <a:rPr lang="zh-CN" altLang="en-US" sz="2400" dirty="0">
                <a:solidFill>
                  <a:schemeClr val="tx1"/>
                </a:solidFill>
              </a:rPr>
              <a:t> </a:t>
            </a:r>
            <a:r>
              <a:rPr lang="en-US" altLang="zh-CN" sz="2400" dirty="0">
                <a:solidFill>
                  <a:schemeClr val="tx1"/>
                </a:solidFill>
              </a:rPr>
              <a:t>time</a:t>
            </a:r>
            <a:r>
              <a:rPr lang="en-US" sz="2400" dirty="0">
                <a:solidFill>
                  <a:schemeClr val="tx1"/>
                </a:solidFill>
              </a:rPr>
              <a:t>.</a:t>
            </a:r>
          </a:p>
        </p:txBody>
      </p:sp>
      <p:sp>
        <p:nvSpPr>
          <p:cNvPr id="9" name="TextBox 8">
            <a:extLst>
              <a:ext uri="{FF2B5EF4-FFF2-40B4-BE49-F238E27FC236}">
                <a16:creationId xmlns:a16="http://schemas.microsoft.com/office/drawing/2014/main" id="{8F493A2C-36DA-5737-C481-0C02D5A62830}"/>
              </a:ext>
            </a:extLst>
          </p:cNvPr>
          <p:cNvSpPr txBox="1"/>
          <p:nvPr/>
        </p:nvSpPr>
        <p:spPr>
          <a:xfrm>
            <a:off x="8383710" y="3039159"/>
            <a:ext cx="3657600" cy="1200329"/>
          </a:xfrm>
          <a:prstGeom prst="rect">
            <a:avLst/>
          </a:prstGeom>
          <a:noFill/>
        </p:spPr>
        <p:txBody>
          <a:bodyPr wrap="square">
            <a:spAutoFit/>
          </a:bodyPr>
          <a:lstStyle/>
          <a:p>
            <a:pPr algn="ctr"/>
            <a:r>
              <a:rPr lang="en-US" sz="2400" dirty="0">
                <a:solidFill>
                  <a:schemeClr val="tx1"/>
                </a:solidFill>
              </a:rPr>
              <a:t>In a third </a:t>
            </a:r>
            <a:r>
              <a:rPr lang="en-US" altLang="zh-CN" sz="2400" dirty="0">
                <a:solidFill>
                  <a:schemeClr val="tx1"/>
                </a:solidFill>
              </a:rPr>
              <a:t>deck</a:t>
            </a:r>
            <a:r>
              <a:rPr lang="en-US" sz="2400" dirty="0">
                <a:solidFill>
                  <a:schemeClr val="tx1"/>
                </a:solidFill>
              </a:rPr>
              <a:t>, the stars that each card gives </a:t>
            </a:r>
            <a:r>
              <a:rPr lang="en-US" altLang="zh-CN" sz="2400" b="1" dirty="0">
                <a:solidFill>
                  <a:schemeClr val="tx1"/>
                </a:solidFill>
              </a:rPr>
              <a:t>change</a:t>
            </a:r>
            <a:r>
              <a:rPr lang="en-US" sz="2400" dirty="0">
                <a:solidFill>
                  <a:schemeClr val="tx1"/>
                </a:solidFill>
              </a:rPr>
              <a:t> </a:t>
            </a:r>
            <a:r>
              <a:rPr lang="en-US" altLang="zh-CN" sz="2400" dirty="0">
                <a:solidFill>
                  <a:schemeClr val="tx1"/>
                </a:solidFill>
              </a:rPr>
              <a:t>from</a:t>
            </a:r>
            <a:r>
              <a:rPr lang="zh-CN" altLang="en-US" sz="2400" dirty="0">
                <a:solidFill>
                  <a:schemeClr val="tx1"/>
                </a:solidFill>
              </a:rPr>
              <a:t> </a:t>
            </a:r>
            <a:r>
              <a:rPr lang="en-US" altLang="zh-CN" sz="2400" dirty="0">
                <a:solidFill>
                  <a:schemeClr val="tx1"/>
                </a:solidFill>
              </a:rPr>
              <a:t>trial</a:t>
            </a:r>
            <a:r>
              <a:rPr lang="zh-CN" altLang="en-US" sz="2400" dirty="0">
                <a:solidFill>
                  <a:schemeClr val="tx1"/>
                </a:solidFill>
              </a:rPr>
              <a:t> </a:t>
            </a:r>
            <a:r>
              <a:rPr lang="en-US" altLang="zh-CN" sz="2400" dirty="0">
                <a:solidFill>
                  <a:schemeClr val="tx1"/>
                </a:solidFill>
              </a:rPr>
              <a:t>to</a:t>
            </a:r>
            <a:r>
              <a:rPr lang="zh-CN" altLang="en-US" sz="2400" dirty="0">
                <a:solidFill>
                  <a:schemeClr val="tx1"/>
                </a:solidFill>
              </a:rPr>
              <a:t> </a:t>
            </a:r>
            <a:r>
              <a:rPr lang="en-US" altLang="zh-CN" sz="2400" dirty="0">
                <a:solidFill>
                  <a:schemeClr val="tx1"/>
                </a:solidFill>
              </a:rPr>
              <a:t>trial</a:t>
            </a:r>
            <a:r>
              <a:rPr lang="en-US" altLang="zh-CN" sz="2400" dirty="0"/>
              <a:t>.</a:t>
            </a:r>
            <a:endParaRPr lang="en-US" sz="2400" dirty="0"/>
          </a:p>
        </p:txBody>
      </p:sp>
      <p:sp>
        <p:nvSpPr>
          <p:cNvPr id="14" name="TextBox 13">
            <a:extLst>
              <a:ext uri="{FF2B5EF4-FFF2-40B4-BE49-F238E27FC236}">
                <a16:creationId xmlns:a16="http://schemas.microsoft.com/office/drawing/2014/main" id="{7113AADE-B5D0-61E3-55ED-B8D0F57F4011}"/>
              </a:ext>
            </a:extLst>
          </p:cNvPr>
          <p:cNvSpPr txBox="1"/>
          <p:nvPr/>
        </p:nvSpPr>
        <p:spPr>
          <a:xfrm>
            <a:off x="565507" y="3039161"/>
            <a:ext cx="3827978" cy="1200329"/>
          </a:xfrm>
          <a:prstGeom prst="rect">
            <a:avLst/>
          </a:prstGeom>
          <a:noFill/>
        </p:spPr>
        <p:txBody>
          <a:bodyPr wrap="square">
            <a:spAutoFit/>
          </a:bodyPr>
          <a:lstStyle/>
          <a:p>
            <a:pPr algn="ctr"/>
            <a:r>
              <a:rPr lang="en-US" sz="2400" dirty="0">
                <a:solidFill>
                  <a:schemeClr val="tx1"/>
                </a:solidFill>
              </a:rPr>
              <a:t>In one </a:t>
            </a:r>
            <a:r>
              <a:rPr lang="en-US" altLang="zh-CN" sz="2400" dirty="0">
                <a:solidFill>
                  <a:schemeClr val="tx1"/>
                </a:solidFill>
              </a:rPr>
              <a:t>deck</a:t>
            </a:r>
            <a:r>
              <a:rPr lang="en-US" sz="2400" dirty="0">
                <a:solidFill>
                  <a:schemeClr val="tx1"/>
                </a:solidFill>
              </a:rPr>
              <a:t>, one color will </a:t>
            </a:r>
            <a:r>
              <a:rPr lang="en-US" sz="2400" b="1" dirty="0">
                <a:solidFill>
                  <a:schemeClr val="tx1"/>
                </a:solidFill>
              </a:rPr>
              <a:t>always</a:t>
            </a:r>
            <a:r>
              <a:rPr lang="en-US" sz="2400" dirty="0">
                <a:solidFill>
                  <a:schemeClr val="tx1"/>
                </a:solidFill>
              </a:rPr>
              <a:t> gi</a:t>
            </a:r>
            <a:r>
              <a:rPr lang="en-US" altLang="zh-CN" sz="2400" dirty="0">
                <a:solidFill>
                  <a:schemeClr val="tx1"/>
                </a:solidFill>
              </a:rPr>
              <a:t>ve</a:t>
            </a:r>
            <a:r>
              <a:rPr lang="zh-CN" altLang="en-US" sz="2400" dirty="0">
                <a:solidFill>
                  <a:schemeClr val="tx1"/>
                </a:solidFill>
              </a:rPr>
              <a:t> </a:t>
            </a:r>
            <a:r>
              <a:rPr lang="en-US" altLang="zh-CN" sz="2400" dirty="0">
                <a:solidFill>
                  <a:schemeClr val="tx1"/>
                </a:solidFill>
              </a:rPr>
              <a:t>more</a:t>
            </a:r>
            <a:r>
              <a:rPr lang="zh-CN" altLang="en-US" sz="2400" dirty="0">
                <a:solidFill>
                  <a:schemeClr val="tx1"/>
                </a:solidFill>
              </a:rPr>
              <a:t> </a:t>
            </a:r>
            <a:r>
              <a:rPr lang="en-US" altLang="zh-CN" sz="2400" dirty="0">
                <a:solidFill>
                  <a:schemeClr val="tx1"/>
                </a:solidFill>
              </a:rPr>
              <a:t>stars</a:t>
            </a:r>
            <a:r>
              <a:rPr lang="zh-CN" altLang="en-US" sz="2400" dirty="0">
                <a:solidFill>
                  <a:schemeClr val="tx1"/>
                </a:solidFill>
              </a:rPr>
              <a:t> </a:t>
            </a:r>
            <a:r>
              <a:rPr lang="en-US" altLang="zh-CN" sz="2400" dirty="0">
                <a:solidFill>
                  <a:schemeClr val="tx1"/>
                </a:solidFill>
              </a:rPr>
              <a:t>than</a:t>
            </a:r>
            <a:r>
              <a:rPr lang="zh-CN" altLang="en-US" sz="2400" dirty="0">
                <a:solidFill>
                  <a:schemeClr val="tx1"/>
                </a:solidFill>
              </a:rPr>
              <a:t> </a:t>
            </a:r>
            <a:r>
              <a:rPr lang="en-US" altLang="zh-CN" sz="2400" dirty="0">
                <a:solidFill>
                  <a:schemeClr val="tx1"/>
                </a:solidFill>
              </a:rPr>
              <a:t>the</a:t>
            </a:r>
            <a:r>
              <a:rPr lang="zh-CN" altLang="en-US" sz="2400" dirty="0">
                <a:solidFill>
                  <a:schemeClr val="tx1"/>
                </a:solidFill>
              </a:rPr>
              <a:t> </a:t>
            </a:r>
            <a:r>
              <a:rPr lang="en-US" altLang="zh-CN" sz="2400" dirty="0">
                <a:solidFill>
                  <a:schemeClr val="tx1"/>
                </a:solidFill>
              </a:rPr>
              <a:t>other.</a:t>
            </a:r>
          </a:p>
        </p:txBody>
      </p:sp>
      <p:sp>
        <p:nvSpPr>
          <p:cNvPr id="15" name="Content Placeholder 2">
            <a:extLst>
              <a:ext uri="{FF2B5EF4-FFF2-40B4-BE49-F238E27FC236}">
                <a16:creationId xmlns:a16="http://schemas.microsoft.com/office/drawing/2014/main" id="{E7B8A6D3-B11B-18EC-A9E5-8F29361CA8A7}"/>
              </a:ext>
            </a:extLst>
          </p:cNvPr>
          <p:cNvSpPr txBox="1">
            <a:spLocks/>
          </p:cNvSpPr>
          <p:nvPr/>
        </p:nvSpPr>
        <p:spPr>
          <a:xfrm>
            <a:off x="0" y="1447767"/>
            <a:ext cx="121920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3600" dirty="0"/>
          </a:p>
          <a:p>
            <a:pPr marL="0" indent="0" algn="ctr">
              <a:buFont typeface="Arial" panose="020B0604020202020204" pitchFamily="34" charset="0"/>
              <a:buNone/>
            </a:pPr>
            <a:endParaRPr lang="en-US" sz="3600" dirty="0"/>
          </a:p>
          <a:p>
            <a:pPr marL="0" indent="0" algn="ctr">
              <a:buFont typeface="Arial" panose="020B0604020202020204" pitchFamily="34" charset="0"/>
              <a:buNone/>
            </a:pPr>
            <a:endParaRPr lang="en-US" sz="3600" dirty="0"/>
          </a:p>
          <a:p>
            <a:pPr marL="0" indent="0" algn="ctr">
              <a:buNone/>
            </a:pPr>
            <a:endParaRPr lang="en-US" altLang="zh-CN" dirty="0"/>
          </a:p>
          <a:p>
            <a:pPr marL="0" indent="0" algn="ctr">
              <a:buNone/>
            </a:pPr>
            <a:endParaRPr lang="en-US" dirty="0"/>
          </a:p>
          <a:p>
            <a:pPr marL="0" indent="0" algn="ctr">
              <a:buNone/>
            </a:pPr>
            <a:endParaRPr lang="en-US" altLang="zh-CN" dirty="0"/>
          </a:p>
          <a:p>
            <a:pPr marL="0" indent="0" algn="ctr">
              <a:buNone/>
            </a:pPr>
            <a:endParaRPr lang="en-US" altLang="zh-CN" dirty="0"/>
          </a:p>
          <a:p>
            <a:pPr marL="0" indent="0" algn="ctr">
              <a:buNone/>
            </a:pPr>
            <a:r>
              <a:rPr lang="en-US" altLang="zh-CN" sz="2400" dirty="0"/>
              <a:t>Note:</a:t>
            </a:r>
            <a:r>
              <a:rPr lang="zh-CN" altLang="en-US" sz="2400" dirty="0"/>
              <a:t> </a:t>
            </a:r>
            <a:r>
              <a:rPr lang="en-US" altLang="zh-CN" sz="2400" dirty="0"/>
              <a:t>the</a:t>
            </a:r>
            <a:r>
              <a:rPr lang="zh-CN" altLang="en-US" sz="2400" dirty="0"/>
              <a:t> </a:t>
            </a:r>
            <a:r>
              <a:rPr lang="en-US" altLang="zh-CN" sz="2400" dirty="0"/>
              <a:t>background</a:t>
            </a:r>
            <a:r>
              <a:rPr lang="zh-CN" altLang="en-US" sz="2400" dirty="0"/>
              <a:t> </a:t>
            </a:r>
            <a:r>
              <a:rPr lang="en-US" altLang="zh-CN" sz="2400" dirty="0"/>
              <a:t>color</a:t>
            </a:r>
            <a:r>
              <a:rPr lang="zh-CN" altLang="en-US" sz="2400" dirty="0"/>
              <a:t> </a:t>
            </a:r>
            <a:r>
              <a:rPr lang="en-US" altLang="zh-CN" sz="2400" dirty="0"/>
              <a:t>will</a:t>
            </a:r>
            <a:r>
              <a:rPr lang="zh-CN" altLang="en-US" sz="2400" dirty="0"/>
              <a:t> </a:t>
            </a:r>
            <a:r>
              <a:rPr lang="en-US" altLang="zh-CN" sz="2400" dirty="0">
                <a:solidFill>
                  <a:srgbClr val="FF0000"/>
                </a:solidFill>
              </a:rPr>
              <a:t>NOT</a:t>
            </a:r>
            <a:r>
              <a:rPr lang="zh-CN" altLang="en-US" sz="2400" dirty="0"/>
              <a:t> </a:t>
            </a:r>
            <a:r>
              <a:rPr lang="en-US" altLang="zh-CN" sz="2400" dirty="0"/>
              <a:t>tell</a:t>
            </a:r>
            <a:r>
              <a:rPr lang="zh-CN" altLang="en-US" sz="2400" dirty="0"/>
              <a:t> </a:t>
            </a:r>
            <a:r>
              <a:rPr lang="en-US" altLang="zh-CN" sz="2400" dirty="0"/>
              <a:t>you</a:t>
            </a:r>
            <a:r>
              <a:rPr lang="zh-CN" altLang="en-US" sz="2400" dirty="0"/>
              <a:t> </a:t>
            </a:r>
            <a:r>
              <a:rPr lang="en-US" altLang="zh-CN" sz="2400" dirty="0"/>
              <a:t>which</a:t>
            </a:r>
            <a:r>
              <a:rPr lang="zh-CN" altLang="en-US" sz="2400" dirty="0"/>
              <a:t> </a:t>
            </a:r>
            <a:r>
              <a:rPr lang="en-US" altLang="zh-CN" sz="2400" dirty="0"/>
              <a:t>deck</a:t>
            </a:r>
            <a:r>
              <a:rPr lang="zh-CN" altLang="en-US" sz="2400" dirty="0"/>
              <a:t> </a:t>
            </a:r>
            <a:r>
              <a:rPr lang="en-US" altLang="zh-CN" sz="2400" dirty="0"/>
              <a:t>it</a:t>
            </a:r>
            <a:r>
              <a:rPr lang="zh-CN" altLang="en-US" sz="2400" dirty="0"/>
              <a:t> </a:t>
            </a:r>
            <a:r>
              <a:rPr lang="en-US" altLang="zh-CN" sz="2400" dirty="0"/>
              <a:t>is.</a:t>
            </a:r>
            <a:r>
              <a:rPr lang="zh-CN" altLang="en-US" sz="2400" dirty="0"/>
              <a:t> </a:t>
            </a:r>
            <a:endParaRPr lang="en-US" altLang="zh-CN" sz="2400" dirty="0"/>
          </a:p>
          <a:p>
            <a:pPr marL="0" indent="0" algn="ctr">
              <a:buNone/>
            </a:pPr>
            <a:r>
              <a:rPr lang="en-US" altLang="zh-CN" sz="2400" dirty="0"/>
              <a:t>We</a:t>
            </a:r>
            <a:r>
              <a:rPr lang="zh-CN" altLang="en-US" sz="2400" dirty="0"/>
              <a:t> </a:t>
            </a:r>
            <a:r>
              <a:rPr lang="en-US" altLang="zh-CN" sz="2400" dirty="0"/>
              <a:t>change</a:t>
            </a:r>
            <a:r>
              <a:rPr lang="zh-CN" altLang="en-US" sz="2400" dirty="0"/>
              <a:t> </a:t>
            </a:r>
            <a:r>
              <a:rPr lang="en-US" altLang="zh-CN" sz="2400" dirty="0"/>
              <a:t>the</a:t>
            </a:r>
            <a:r>
              <a:rPr lang="zh-CN" altLang="en-US" sz="2400" dirty="0"/>
              <a:t> </a:t>
            </a:r>
            <a:r>
              <a:rPr lang="en-US" altLang="zh-CN" sz="2400" dirty="0"/>
              <a:t>deck</a:t>
            </a:r>
            <a:r>
              <a:rPr lang="zh-CN" altLang="en-US" sz="2400" dirty="0"/>
              <a:t> </a:t>
            </a:r>
            <a:r>
              <a:rPr lang="en-US" altLang="zh-CN" sz="2400" dirty="0"/>
              <a:t>order</a:t>
            </a:r>
            <a:r>
              <a:rPr lang="zh-CN" altLang="en-US" sz="2400" dirty="0"/>
              <a:t> </a:t>
            </a:r>
            <a:r>
              <a:rPr lang="en-US" altLang="zh-CN" sz="2400" dirty="0"/>
              <a:t>all</a:t>
            </a:r>
            <a:r>
              <a:rPr lang="zh-CN" altLang="en-US" sz="2400" dirty="0"/>
              <a:t> </a:t>
            </a:r>
            <a:r>
              <a:rPr lang="en-US" altLang="zh-CN" sz="2400" dirty="0"/>
              <a:t>the</a:t>
            </a:r>
            <a:r>
              <a:rPr lang="zh-CN" altLang="en-US" sz="2400" dirty="0"/>
              <a:t> </a:t>
            </a:r>
            <a:r>
              <a:rPr lang="en-US" altLang="zh-CN" sz="2400" dirty="0"/>
              <a:t>time.</a:t>
            </a:r>
            <a:r>
              <a:rPr lang="zh-CN" altLang="en-US" sz="2400" dirty="0"/>
              <a:t> </a:t>
            </a:r>
            <a:endParaRPr lang="en-US" sz="2400" dirty="0"/>
          </a:p>
        </p:txBody>
      </p:sp>
    </p:spTree>
    <p:extLst>
      <p:ext uri="{BB962C8B-B14F-4D97-AF65-F5344CB8AC3E}">
        <p14:creationId xmlns:p14="http://schemas.microsoft.com/office/powerpoint/2010/main" val="31406204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939CDCD-DD0F-2870-6823-343083E99967}"/>
              </a:ext>
            </a:extLst>
          </p:cNvPr>
          <p:cNvSpPr txBox="1">
            <a:spLocks/>
          </p:cNvSpPr>
          <p:nvPr/>
        </p:nvSpPr>
        <p:spPr>
          <a:xfrm>
            <a:off x="0" y="1253331"/>
            <a:ext cx="121920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3600" dirty="0"/>
          </a:p>
          <a:p>
            <a:pPr marL="0" indent="0" algn="ctr">
              <a:buFont typeface="Arial" panose="020B0604020202020204" pitchFamily="34" charset="0"/>
              <a:buNone/>
            </a:pPr>
            <a:endParaRPr lang="en-US" sz="3600" dirty="0"/>
          </a:p>
          <a:p>
            <a:pPr marL="0" indent="0" algn="ctr">
              <a:buFont typeface="Arial" panose="020B0604020202020204" pitchFamily="34" charset="0"/>
              <a:buNone/>
            </a:pPr>
            <a:endParaRPr lang="en-US" sz="3600" dirty="0"/>
          </a:p>
          <a:p>
            <a:pPr marL="0" indent="0" algn="ctr">
              <a:buNone/>
            </a:pPr>
            <a:r>
              <a:rPr lang="en-US" dirty="0"/>
              <a:t>There are 3 decks of cards in this game.</a:t>
            </a:r>
            <a:r>
              <a:rPr lang="zh-CN" altLang="en-US" dirty="0"/>
              <a:t> </a:t>
            </a:r>
            <a:r>
              <a:rPr lang="en-US" altLang="zh-CN" dirty="0"/>
              <a:t>Each</a:t>
            </a:r>
            <a:r>
              <a:rPr lang="zh-CN" altLang="en-US" dirty="0"/>
              <a:t> </a:t>
            </a:r>
            <a:r>
              <a:rPr lang="en-US" altLang="zh-CN" dirty="0"/>
              <a:t>deck</a:t>
            </a:r>
            <a:r>
              <a:rPr lang="zh-CN" altLang="en-US" dirty="0"/>
              <a:t> </a:t>
            </a:r>
            <a:r>
              <a:rPr lang="en-US" altLang="zh-CN" dirty="0"/>
              <a:t>has</a:t>
            </a:r>
            <a:r>
              <a:rPr lang="zh-CN" altLang="en-US" dirty="0"/>
              <a:t> </a:t>
            </a:r>
            <a:r>
              <a:rPr lang="en-US" altLang="zh-CN" dirty="0"/>
              <a:t>a</a:t>
            </a:r>
            <a:r>
              <a:rPr lang="zh-CN" altLang="en-US" dirty="0"/>
              <a:t> </a:t>
            </a:r>
            <a:r>
              <a:rPr lang="en-US" altLang="zh-CN" dirty="0"/>
              <a:t>different</a:t>
            </a:r>
            <a:r>
              <a:rPr lang="zh-CN" altLang="en-US" dirty="0"/>
              <a:t> </a:t>
            </a:r>
            <a:r>
              <a:rPr lang="en-US" altLang="zh-CN" dirty="0"/>
              <a:t>rule.</a:t>
            </a:r>
          </a:p>
          <a:p>
            <a:pPr marL="0" indent="0" algn="ctr">
              <a:buNone/>
            </a:pPr>
            <a:endParaRPr lang="en-US" dirty="0"/>
          </a:p>
          <a:p>
            <a:pPr marL="0" indent="0" algn="ctr">
              <a:buNone/>
            </a:pPr>
            <a:r>
              <a:rPr lang="en-US" altLang="zh-CN" dirty="0"/>
              <a:t>In</a:t>
            </a:r>
            <a:r>
              <a:rPr lang="zh-CN" altLang="en-US" dirty="0"/>
              <a:t> </a:t>
            </a:r>
            <a:r>
              <a:rPr lang="en-US" altLang="zh-CN" dirty="0"/>
              <a:t>the</a:t>
            </a:r>
            <a:r>
              <a:rPr lang="zh-CN" altLang="en-US" dirty="0"/>
              <a:t> </a:t>
            </a:r>
            <a:r>
              <a:rPr lang="en-US" altLang="zh-CN" dirty="0"/>
              <a:t>following</a:t>
            </a:r>
            <a:r>
              <a:rPr lang="zh-CN" altLang="en-US" dirty="0"/>
              <a:t> </a:t>
            </a:r>
            <a:r>
              <a:rPr lang="en-US" altLang="zh-CN" dirty="0"/>
              <a:t>3</a:t>
            </a:r>
            <a:r>
              <a:rPr lang="zh-CN" altLang="en-US" dirty="0"/>
              <a:t> </a:t>
            </a:r>
            <a:r>
              <a:rPr lang="en-US" altLang="zh-CN" dirty="0"/>
              <a:t>slides,</a:t>
            </a:r>
            <a:r>
              <a:rPr lang="zh-CN" altLang="en-US" dirty="0"/>
              <a:t> </a:t>
            </a:r>
            <a:r>
              <a:rPr lang="en-US" altLang="zh-CN" dirty="0"/>
              <a:t>count</a:t>
            </a:r>
            <a:r>
              <a:rPr lang="zh-CN" altLang="en-US" dirty="0"/>
              <a:t> </a:t>
            </a:r>
            <a:r>
              <a:rPr lang="en-US" altLang="zh-CN" dirty="0"/>
              <a:t>how</a:t>
            </a:r>
            <a:r>
              <a:rPr lang="zh-CN" altLang="en-US" dirty="0"/>
              <a:t> </a:t>
            </a:r>
            <a:r>
              <a:rPr lang="en-US" altLang="zh-CN" dirty="0"/>
              <a:t>many</a:t>
            </a:r>
            <a:r>
              <a:rPr lang="zh-CN" altLang="en-US" dirty="0"/>
              <a:t> </a:t>
            </a:r>
            <a:r>
              <a:rPr lang="en-US" altLang="zh-CN" dirty="0"/>
              <a:t>stars</a:t>
            </a:r>
            <a:r>
              <a:rPr lang="zh-CN" altLang="en-US" dirty="0"/>
              <a:t> </a:t>
            </a:r>
            <a:r>
              <a:rPr lang="en-US" altLang="zh-CN" dirty="0"/>
              <a:t>each</a:t>
            </a:r>
            <a:r>
              <a:rPr lang="zh-CN" altLang="en-US" dirty="0"/>
              <a:t> </a:t>
            </a:r>
            <a:r>
              <a:rPr lang="en-US" altLang="zh-CN" dirty="0"/>
              <a:t>card</a:t>
            </a:r>
            <a:r>
              <a:rPr lang="zh-CN" altLang="en-US" dirty="0"/>
              <a:t> </a:t>
            </a:r>
            <a:r>
              <a:rPr lang="en-US" altLang="zh-CN" dirty="0"/>
              <a:t>gives</a:t>
            </a:r>
            <a:r>
              <a:rPr lang="zh-CN" altLang="en-US" dirty="0"/>
              <a:t> </a:t>
            </a:r>
            <a:r>
              <a:rPr lang="en-US" altLang="zh-CN" dirty="0"/>
              <a:t>in</a:t>
            </a:r>
            <a:r>
              <a:rPr lang="zh-CN" altLang="en-US" dirty="0"/>
              <a:t> </a:t>
            </a:r>
            <a:r>
              <a:rPr lang="en-US" altLang="zh-CN" dirty="0"/>
              <a:t>every</a:t>
            </a:r>
            <a:r>
              <a:rPr lang="zh-CN" altLang="en-US" dirty="0"/>
              <a:t> </a:t>
            </a:r>
            <a:r>
              <a:rPr lang="en-US" altLang="zh-CN" dirty="0"/>
              <a:t>trial.</a:t>
            </a:r>
            <a:endParaRPr lang="en-US" dirty="0"/>
          </a:p>
        </p:txBody>
      </p:sp>
      <p:sp>
        <p:nvSpPr>
          <p:cNvPr id="3" name="Rectangle 2">
            <a:extLst>
              <a:ext uri="{FF2B5EF4-FFF2-40B4-BE49-F238E27FC236}">
                <a16:creationId xmlns:a16="http://schemas.microsoft.com/office/drawing/2014/main" id="{831B228A-CD06-67DF-ABD0-ED9AE51DE4B7}"/>
              </a:ext>
            </a:extLst>
          </p:cNvPr>
          <p:cNvSpPr/>
          <p:nvPr/>
        </p:nvSpPr>
        <p:spPr>
          <a:xfrm>
            <a:off x="2642075" y="1253331"/>
            <a:ext cx="6907853" cy="1323439"/>
          </a:xfrm>
          <a:prstGeom prst="rect">
            <a:avLst/>
          </a:prstGeom>
          <a:noFill/>
        </p:spPr>
        <p:txBody>
          <a:bodyPr wrap="none" lIns="91440" tIns="45720" rIns="91440" bIns="45720">
            <a:spAutoFit/>
          </a:bodyPr>
          <a:lstStyle/>
          <a:p>
            <a:pPr algn="ctr"/>
            <a:r>
              <a:rPr lang="en-US" sz="8000" b="1" cap="none" spc="0" dirty="0">
                <a:ln w="22225">
                  <a:solidFill>
                    <a:schemeClr val="accent2"/>
                  </a:solidFill>
                  <a:prstDash val="solid"/>
                </a:ln>
                <a:solidFill>
                  <a:schemeClr val="accent2">
                    <a:lumMod val="40000"/>
                    <a:lumOff val="60000"/>
                  </a:schemeClr>
                </a:solidFill>
                <a:effectLst/>
              </a:rPr>
              <a:t>3 </a:t>
            </a:r>
            <a:r>
              <a:rPr lang="en-US" altLang="zh-CN" sz="8000" b="1" cap="none" spc="0" dirty="0">
                <a:ln w="22225">
                  <a:solidFill>
                    <a:schemeClr val="accent2"/>
                  </a:solidFill>
                  <a:prstDash val="solid"/>
                </a:ln>
                <a:solidFill>
                  <a:schemeClr val="accent2">
                    <a:lumMod val="40000"/>
                    <a:lumOff val="60000"/>
                  </a:schemeClr>
                </a:solidFill>
                <a:effectLst/>
              </a:rPr>
              <a:t>decks</a:t>
            </a:r>
            <a:r>
              <a:rPr lang="en-US" sz="8000" b="1" cap="none" spc="0" dirty="0">
                <a:ln w="22225">
                  <a:solidFill>
                    <a:schemeClr val="accent2"/>
                  </a:solidFill>
                  <a:prstDash val="solid"/>
                </a:ln>
                <a:solidFill>
                  <a:schemeClr val="accent2">
                    <a:lumMod val="40000"/>
                    <a:lumOff val="60000"/>
                  </a:schemeClr>
                </a:solidFill>
                <a:effectLst/>
              </a:rPr>
              <a:t> of </a:t>
            </a:r>
            <a:r>
              <a:rPr lang="en-US" altLang="zh-CN" sz="8000" b="1" cap="none" spc="0" dirty="0">
                <a:ln w="22225">
                  <a:solidFill>
                    <a:schemeClr val="accent2"/>
                  </a:solidFill>
                  <a:prstDash val="solid"/>
                </a:ln>
                <a:solidFill>
                  <a:schemeClr val="accent2">
                    <a:lumMod val="40000"/>
                    <a:lumOff val="60000"/>
                  </a:schemeClr>
                </a:solidFill>
                <a:effectLst/>
              </a:rPr>
              <a:t>cards</a:t>
            </a:r>
            <a:endParaRPr lang="en-US" sz="80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6562281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36" name="Rectangle 35">
            <a:extLst>
              <a:ext uri="{FF2B5EF4-FFF2-40B4-BE49-F238E27FC236}">
                <a16:creationId xmlns:a16="http://schemas.microsoft.com/office/drawing/2014/main" id="{AE831104-4A9D-C046-5D30-AA02B96F8A86}"/>
              </a:ext>
            </a:extLst>
          </p:cNvPr>
          <p:cNvSpPr>
            <a:spLocks noChangeAspect="1"/>
          </p:cNvSpPr>
          <p:nvPr/>
        </p:nvSpPr>
        <p:spPr>
          <a:xfrm>
            <a:off x="4644997" y="4636120"/>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D97E4880-2D82-54E0-0FA3-EF3862FE6B00}"/>
              </a:ext>
            </a:extLst>
          </p:cNvPr>
          <p:cNvSpPr>
            <a:spLocks noChangeAspect="1"/>
          </p:cNvSpPr>
          <p:nvPr/>
        </p:nvSpPr>
        <p:spPr>
          <a:xfrm>
            <a:off x="4644997" y="3068916"/>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7667BB10-7855-2B7E-A7EA-12C13D312561}"/>
              </a:ext>
            </a:extLst>
          </p:cNvPr>
          <p:cNvSpPr>
            <a:spLocks noChangeAspect="1"/>
          </p:cNvSpPr>
          <p:nvPr/>
        </p:nvSpPr>
        <p:spPr>
          <a:xfrm>
            <a:off x="4644997" y="1479426"/>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F091866E-D5D2-C7F7-DF2B-8B800A76AB23}"/>
              </a:ext>
            </a:extLst>
          </p:cNvPr>
          <p:cNvGrpSpPr/>
          <p:nvPr/>
        </p:nvGrpSpPr>
        <p:grpSpPr>
          <a:xfrm>
            <a:off x="4747952" y="1576113"/>
            <a:ext cx="2696096" cy="4265221"/>
            <a:chOff x="1291607" y="820978"/>
            <a:chExt cx="2696096" cy="4265221"/>
          </a:xfrm>
        </p:grpSpPr>
        <p:pic>
          <p:nvPicPr>
            <p:cNvPr id="22" name="Picture 21" descr="A blue background with yellow stars&#10;&#10;Description automatically generated">
              <a:extLst>
                <a:ext uri="{FF2B5EF4-FFF2-40B4-BE49-F238E27FC236}">
                  <a16:creationId xmlns:a16="http://schemas.microsoft.com/office/drawing/2014/main" id="{DFD61980-F6D8-8BCC-53D5-3DC5970000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607" y="820978"/>
              <a:ext cx="915220" cy="1097280"/>
            </a:xfrm>
            <a:prstGeom prst="rect">
              <a:avLst/>
            </a:prstGeom>
          </p:spPr>
        </p:pic>
        <p:pic>
          <p:nvPicPr>
            <p:cNvPr id="30" name="Picture 29" descr="A blue background with yellow stars&#10;&#10;Description automatically generated">
              <a:extLst>
                <a:ext uri="{FF2B5EF4-FFF2-40B4-BE49-F238E27FC236}">
                  <a16:creationId xmlns:a16="http://schemas.microsoft.com/office/drawing/2014/main" id="{5FE50548-4DAC-C1BA-E21A-04441D26D6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607" y="3988919"/>
              <a:ext cx="915220" cy="1097280"/>
            </a:xfrm>
            <a:prstGeom prst="rect">
              <a:avLst/>
            </a:prstGeom>
          </p:spPr>
        </p:pic>
        <p:pic>
          <p:nvPicPr>
            <p:cNvPr id="32" name="Picture 31" descr="A blue background with yellow stars&#10;&#10;Description automatically generated">
              <a:extLst>
                <a:ext uri="{FF2B5EF4-FFF2-40B4-BE49-F238E27FC236}">
                  <a16:creationId xmlns:a16="http://schemas.microsoft.com/office/drawing/2014/main" id="{0676B905-9C30-D2F8-F092-F12FF7E02B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607" y="2409572"/>
              <a:ext cx="915220" cy="1097280"/>
            </a:xfrm>
            <a:prstGeom prst="rect">
              <a:avLst/>
            </a:prstGeom>
          </p:spPr>
        </p:pic>
        <p:pic>
          <p:nvPicPr>
            <p:cNvPr id="40" name="Picture 39" descr="A green background with yellow stars&#10;&#10;Description automatically generated">
              <a:extLst>
                <a:ext uri="{FF2B5EF4-FFF2-40B4-BE49-F238E27FC236}">
                  <a16:creationId xmlns:a16="http://schemas.microsoft.com/office/drawing/2014/main" id="{F61D3B8C-77B5-FF24-96D5-6A2D456ACF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2692" y="825521"/>
              <a:ext cx="911962" cy="1097280"/>
            </a:xfrm>
            <a:prstGeom prst="rect">
              <a:avLst/>
            </a:prstGeom>
          </p:spPr>
        </p:pic>
        <p:pic>
          <p:nvPicPr>
            <p:cNvPr id="43" name="Picture 42" descr="A green background with yellow stars&#10;&#10;Description automatically generated">
              <a:extLst>
                <a:ext uri="{FF2B5EF4-FFF2-40B4-BE49-F238E27FC236}">
                  <a16:creationId xmlns:a16="http://schemas.microsoft.com/office/drawing/2014/main" id="{6736DB7B-F46B-8593-AA9F-60A4AD7DC6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5741" y="3984679"/>
              <a:ext cx="911962" cy="1097280"/>
            </a:xfrm>
            <a:prstGeom prst="rect">
              <a:avLst/>
            </a:prstGeom>
          </p:spPr>
        </p:pic>
        <p:pic>
          <p:nvPicPr>
            <p:cNvPr id="44" name="Picture 43" descr="A green background with yellow stars&#10;&#10;Description automatically generated">
              <a:extLst>
                <a:ext uri="{FF2B5EF4-FFF2-40B4-BE49-F238E27FC236}">
                  <a16:creationId xmlns:a16="http://schemas.microsoft.com/office/drawing/2014/main" id="{1BDDECAA-AE55-59EF-31E2-8BED944D90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5741" y="2396085"/>
              <a:ext cx="911962" cy="1097280"/>
            </a:xfrm>
            <a:prstGeom prst="rect">
              <a:avLst/>
            </a:prstGeom>
          </p:spPr>
        </p:pic>
      </p:grpSp>
      <p:sp>
        <p:nvSpPr>
          <p:cNvPr id="8" name="TextBox 7">
            <a:extLst>
              <a:ext uri="{FF2B5EF4-FFF2-40B4-BE49-F238E27FC236}">
                <a16:creationId xmlns:a16="http://schemas.microsoft.com/office/drawing/2014/main" id="{53C23618-384F-DAB0-98C8-011F4B690DC3}"/>
              </a:ext>
            </a:extLst>
          </p:cNvPr>
          <p:cNvSpPr txBox="1"/>
          <p:nvPr/>
        </p:nvSpPr>
        <p:spPr>
          <a:xfrm>
            <a:off x="3298004" y="1919175"/>
            <a:ext cx="987068" cy="369332"/>
          </a:xfrm>
          <a:prstGeom prst="rect">
            <a:avLst/>
          </a:prstGeom>
          <a:noFill/>
        </p:spPr>
        <p:txBody>
          <a:bodyPr wrap="square" rtlCol="0">
            <a:spAutoFit/>
          </a:bodyPr>
          <a:lstStyle/>
          <a:p>
            <a:r>
              <a:rPr lang="en-US" dirty="0"/>
              <a:t>1</a:t>
            </a:r>
            <a:r>
              <a:rPr lang="en-US" altLang="zh-CN" baseline="30000" dirty="0"/>
              <a:t>st</a:t>
            </a:r>
            <a:r>
              <a:rPr lang="zh-CN" altLang="en-US" dirty="0"/>
              <a:t> </a:t>
            </a:r>
            <a:r>
              <a:rPr lang="en-US" altLang="zh-CN" dirty="0"/>
              <a:t>trial</a:t>
            </a:r>
            <a:endParaRPr lang="en-US" dirty="0"/>
          </a:p>
        </p:txBody>
      </p:sp>
      <p:sp>
        <p:nvSpPr>
          <p:cNvPr id="9" name="TextBox 8">
            <a:extLst>
              <a:ext uri="{FF2B5EF4-FFF2-40B4-BE49-F238E27FC236}">
                <a16:creationId xmlns:a16="http://schemas.microsoft.com/office/drawing/2014/main" id="{CDC6FB79-9E1F-A3C7-CAC1-7DA73B37594C}"/>
              </a:ext>
            </a:extLst>
          </p:cNvPr>
          <p:cNvSpPr txBox="1"/>
          <p:nvPr/>
        </p:nvSpPr>
        <p:spPr>
          <a:xfrm>
            <a:off x="3298004" y="3508330"/>
            <a:ext cx="987067" cy="369332"/>
          </a:xfrm>
          <a:prstGeom prst="rect">
            <a:avLst/>
          </a:prstGeom>
          <a:noFill/>
        </p:spPr>
        <p:txBody>
          <a:bodyPr wrap="square" rtlCol="0">
            <a:spAutoFit/>
          </a:bodyPr>
          <a:lstStyle/>
          <a:p>
            <a:r>
              <a:rPr lang="en-US" dirty="0"/>
              <a:t>15</a:t>
            </a:r>
            <a:r>
              <a:rPr lang="en-US" altLang="zh-CN" baseline="30000" dirty="0"/>
              <a:t>th</a:t>
            </a:r>
            <a:r>
              <a:rPr lang="zh-CN" altLang="en-US" dirty="0"/>
              <a:t> </a:t>
            </a:r>
            <a:r>
              <a:rPr lang="en-US" altLang="zh-CN" dirty="0"/>
              <a:t>trial</a:t>
            </a:r>
            <a:endParaRPr lang="en-US" dirty="0"/>
          </a:p>
        </p:txBody>
      </p:sp>
      <p:sp>
        <p:nvSpPr>
          <p:cNvPr id="10" name="TextBox 9">
            <a:extLst>
              <a:ext uri="{FF2B5EF4-FFF2-40B4-BE49-F238E27FC236}">
                <a16:creationId xmlns:a16="http://schemas.microsoft.com/office/drawing/2014/main" id="{2058C2F5-8148-02F5-D24E-D4D3E6874597}"/>
              </a:ext>
            </a:extLst>
          </p:cNvPr>
          <p:cNvSpPr txBox="1"/>
          <p:nvPr/>
        </p:nvSpPr>
        <p:spPr>
          <a:xfrm>
            <a:off x="3298004" y="5109871"/>
            <a:ext cx="1100610" cy="369332"/>
          </a:xfrm>
          <a:prstGeom prst="rect">
            <a:avLst/>
          </a:prstGeom>
          <a:noFill/>
        </p:spPr>
        <p:txBody>
          <a:bodyPr wrap="square" rtlCol="0">
            <a:spAutoFit/>
          </a:bodyPr>
          <a:lstStyle/>
          <a:p>
            <a:r>
              <a:rPr lang="en-US" dirty="0"/>
              <a:t>3</a:t>
            </a:r>
            <a:r>
              <a:rPr lang="en-US" altLang="zh-CN" dirty="0"/>
              <a:t>0</a:t>
            </a:r>
            <a:r>
              <a:rPr lang="en-US" altLang="zh-CN" baseline="30000" dirty="0"/>
              <a:t>th</a:t>
            </a:r>
            <a:r>
              <a:rPr lang="zh-CN" altLang="en-US" dirty="0"/>
              <a:t> </a:t>
            </a:r>
            <a:r>
              <a:rPr lang="en-US" altLang="zh-CN" dirty="0"/>
              <a:t>trial</a:t>
            </a:r>
            <a:endParaRPr lang="en-US" dirty="0"/>
          </a:p>
        </p:txBody>
      </p:sp>
      <p:sp>
        <p:nvSpPr>
          <p:cNvPr id="4" name="TextBox 3">
            <a:extLst>
              <a:ext uri="{FF2B5EF4-FFF2-40B4-BE49-F238E27FC236}">
                <a16:creationId xmlns:a16="http://schemas.microsoft.com/office/drawing/2014/main" id="{29E2FEBE-D010-9C84-8250-75CCD5E3AD69}"/>
              </a:ext>
            </a:extLst>
          </p:cNvPr>
          <p:cNvSpPr txBox="1"/>
          <p:nvPr/>
        </p:nvSpPr>
        <p:spPr>
          <a:xfrm>
            <a:off x="1539208" y="-818"/>
            <a:ext cx="9391225" cy="523220"/>
          </a:xfrm>
          <a:prstGeom prst="rect">
            <a:avLst/>
          </a:prstGeom>
          <a:noFill/>
        </p:spPr>
        <p:txBody>
          <a:bodyPr wrap="none" rtlCol="0">
            <a:spAutoFit/>
          </a:bodyPr>
          <a:lstStyle/>
          <a:p>
            <a:pPr algn="ctr"/>
            <a:r>
              <a:rPr lang="en-US" sz="2800" dirty="0">
                <a:solidFill>
                  <a:schemeClr val="tx1"/>
                </a:solidFill>
              </a:rPr>
              <a:t>In one set, one color will </a:t>
            </a:r>
            <a:r>
              <a:rPr lang="en-US" sz="2800" b="1" dirty="0">
                <a:solidFill>
                  <a:schemeClr val="tx1"/>
                </a:solidFill>
              </a:rPr>
              <a:t>always</a:t>
            </a:r>
            <a:r>
              <a:rPr lang="en-US" sz="2800" dirty="0">
                <a:solidFill>
                  <a:schemeClr val="tx1"/>
                </a:solidFill>
              </a:rPr>
              <a:t> gi</a:t>
            </a:r>
            <a:r>
              <a:rPr lang="en-US" altLang="zh-CN" sz="2800" dirty="0">
                <a:solidFill>
                  <a:schemeClr val="tx1"/>
                </a:solidFill>
              </a:rPr>
              <a:t>ve</a:t>
            </a:r>
            <a:r>
              <a:rPr lang="zh-CN" altLang="en-US" sz="2800" dirty="0">
                <a:solidFill>
                  <a:schemeClr val="tx1"/>
                </a:solidFill>
              </a:rPr>
              <a:t> </a:t>
            </a:r>
            <a:r>
              <a:rPr lang="en-US" altLang="zh-CN" sz="2800" dirty="0">
                <a:solidFill>
                  <a:schemeClr val="tx1"/>
                </a:solidFill>
              </a:rPr>
              <a:t>more</a:t>
            </a:r>
            <a:r>
              <a:rPr lang="zh-CN" altLang="en-US" sz="2800" dirty="0">
                <a:solidFill>
                  <a:schemeClr val="tx1"/>
                </a:solidFill>
              </a:rPr>
              <a:t> </a:t>
            </a:r>
            <a:r>
              <a:rPr lang="en-US" altLang="zh-CN" sz="2800" dirty="0">
                <a:solidFill>
                  <a:schemeClr val="tx1"/>
                </a:solidFill>
              </a:rPr>
              <a:t>stars</a:t>
            </a:r>
            <a:r>
              <a:rPr lang="zh-CN" altLang="en-US" sz="2800" dirty="0">
                <a:solidFill>
                  <a:schemeClr val="tx1"/>
                </a:solidFill>
              </a:rPr>
              <a:t> </a:t>
            </a:r>
            <a:r>
              <a:rPr lang="en-US" altLang="zh-CN" sz="2800" dirty="0">
                <a:solidFill>
                  <a:schemeClr val="tx1"/>
                </a:solidFill>
              </a:rPr>
              <a:t>than</a:t>
            </a:r>
            <a:r>
              <a:rPr lang="zh-CN" altLang="en-US" sz="2800" dirty="0">
                <a:solidFill>
                  <a:schemeClr val="tx1"/>
                </a:solidFill>
              </a:rPr>
              <a:t> </a:t>
            </a:r>
            <a:r>
              <a:rPr lang="en-US" altLang="zh-CN" sz="2800" dirty="0">
                <a:solidFill>
                  <a:schemeClr val="tx1"/>
                </a:solidFill>
              </a:rPr>
              <a:t>the</a:t>
            </a:r>
            <a:r>
              <a:rPr lang="zh-CN" altLang="en-US" sz="2800" dirty="0">
                <a:solidFill>
                  <a:schemeClr val="tx1"/>
                </a:solidFill>
              </a:rPr>
              <a:t> </a:t>
            </a:r>
            <a:r>
              <a:rPr lang="en-US" altLang="zh-CN" sz="2800" dirty="0">
                <a:solidFill>
                  <a:schemeClr val="tx1"/>
                </a:solidFill>
              </a:rPr>
              <a:t>other.</a:t>
            </a:r>
            <a:endParaRPr lang="en-US" sz="2800" dirty="0">
              <a:solidFill>
                <a:schemeClr val="tx1"/>
              </a:solidFill>
            </a:endParaRPr>
          </a:p>
        </p:txBody>
      </p:sp>
      <p:sp>
        <p:nvSpPr>
          <p:cNvPr id="17" name="Rectangle 16">
            <a:extLst>
              <a:ext uri="{FF2B5EF4-FFF2-40B4-BE49-F238E27FC236}">
                <a16:creationId xmlns:a16="http://schemas.microsoft.com/office/drawing/2014/main" id="{2813B564-AB57-2C77-0B1D-077331593055}"/>
              </a:ext>
            </a:extLst>
          </p:cNvPr>
          <p:cNvSpPr/>
          <p:nvPr/>
        </p:nvSpPr>
        <p:spPr>
          <a:xfrm>
            <a:off x="8594632" y="2585689"/>
            <a:ext cx="3222047" cy="363930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Important Note</a:t>
            </a:r>
          </a:p>
          <a:p>
            <a:endParaRPr lang="en-US" dirty="0">
              <a:solidFill>
                <a:schemeClr val="tx1"/>
              </a:solidFill>
            </a:endParaRPr>
          </a:p>
          <a:p>
            <a:r>
              <a:rPr lang="en-US" dirty="0">
                <a:solidFill>
                  <a:schemeClr val="tx1"/>
                </a:solidFill>
              </a:rPr>
              <a:t>Here, we show two cards at the same time as an example. But in the real game, you only choose to see </a:t>
            </a:r>
            <a:r>
              <a:rPr lang="en-US" dirty="0">
                <a:solidFill>
                  <a:srgbClr val="FF0000"/>
                </a:solidFill>
              </a:rPr>
              <a:t>one card at a time</a:t>
            </a:r>
            <a:r>
              <a:rPr lang="en-US" dirty="0">
                <a:solidFill>
                  <a:schemeClr val="tx1"/>
                </a:solidFill>
              </a:rPr>
              <a:t>, which will make the game more difficult.</a:t>
            </a:r>
          </a:p>
          <a:p>
            <a:endParaRPr lang="en-US" dirty="0">
              <a:solidFill>
                <a:schemeClr val="tx1"/>
              </a:solidFill>
            </a:endParaRPr>
          </a:p>
          <a:p>
            <a:r>
              <a:rPr lang="en-US" dirty="0">
                <a:solidFill>
                  <a:schemeClr val="tx1"/>
                </a:solidFill>
              </a:rPr>
              <a:t>So, please </a:t>
            </a:r>
            <a:r>
              <a:rPr lang="en-US" dirty="0">
                <a:solidFill>
                  <a:srgbClr val="FF0000"/>
                </a:solidFill>
              </a:rPr>
              <a:t>try really hard </a:t>
            </a:r>
            <a:r>
              <a:rPr lang="en-US" dirty="0">
                <a:solidFill>
                  <a:schemeClr val="tx1"/>
                </a:solidFill>
              </a:rPr>
              <a:t>to find out the better card!</a:t>
            </a:r>
            <a:endParaRPr lang="en-US" dirty="0"/>
          </a:p>
        </p:txBody>
      </p:sp>
    </p:spTree>
    <p:extLst>
      <p:ext uri="{BB962C8B-B14F-4D97-AF65-F5344CB8AC3E}">
        <p14:creationId xmlns:p14="http://schemas.microsoft.com/office/powerpoint/2010/main" val="40499058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EFDBF846-F893-DAB3-4F1A-7E8F63204694}"/>
              </a:ext>
            </a:extLst>
          </p:cNvPr>
          <p:cNvSpPr>
            <a:spLocks noChangeAspect="1"/>
          </p:cNvSpPr>
          <p:nvPr/>
        </p:nvSpPr>
        <p:spPr>
          <a:xfrm>
            <a:off x="6701286" y="1210139"/>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pic>
        <p:nvPicPr>
          <p:cNvPr id="24" name="Picture 23" descr="A green background with yellow stars&#10;&#10;Description automatically generated">
            <a:extLst>
              <a:ext uri="{FF2B5EF4-FFF2-40B4-BE49-F238E27FC236}">
                <a16:creationId xmlns:a16="http://schemas.microsoft.com/office/drawing/2014/main" id="{7CCB01E8-BC79-BA55-BA06-387B5E7F17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3656" y="1297036"/>
            <a:ext cx="911962" cy="1097280"/>
          </a:xfrm>
          <a:prstGeom prst="rect">
            <a:avLst/>
          </a:prstGeom>
        </p:spPr>
      </p:pic>
      <p:pic>
        <p:nvPicPr>
          <p:cNvPr id="42" name="Picture 41" descr="A blue background with yellow stars&#10;&#10;Description automatically generated">
            <a:extLst>
              <a:ext uri="{FF2B5EF4-FFF2-40B4-BE49-F238E27FC236}">
                <a16:creationId xmlns:a16="http://schemas.microsoft.com/office/drawing/2014/main" id="{7B4D64DF-BBEA-CAF5-2661-EFA98D3ADA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9260" y="1297036"/>
            <a:ext cx="915220" cy="1097280"/>
          </a:xfrm>
          <a:prstGeom prst="rect">
            <a:avLst/>
          </a:prstGeom>
        </p:spPr>
      </p:pic>
      <p:sp>
        <p:nvSpPr>
          <p:cNvPr id="19" name="TextBox 18">
            <a:extLst>
              <a:ext uri="{FF2B5EF4-FFF2-40B4-BE49-F238E27FC236}">
                <a16:creationId xmlns:a16="http://schemas.microsoft.com/office/drawing/2014/main" id="{A4A1177A-C369-E90F-47E6-913EC1DB1C59}"/>
              </a:ext>
            </a:extLst>
          </p:cNvPr>
          <p:cNvSpPr txBox="1"/>
          <p:nvPr/>
        </p:nvSpPr>
        <p:spPr>
          <a:xfrm>
            <a:off x="3622490" y="1653459"/>
            <a:ext cx="1028067" cy="369332"/>
          </a:xfrm>
          <a:prstGeom prst="rect">
            <a:avLst/>
          </a:prstGeom>
          <a:noFill/>
        </p:spPr>
        <p:txBody>
          <a:bodyPr wrap="square" rtlCol="0">
            <a:spAutoFit/>
          </a:bodyPr>
          <a:lstStyle/>
          <a:p>
            <a:r>
              <a:rPr lang="en-US" dirty="0"/>
              <a:t>1</a:t>
            </a:r>
            <a:r>
              <a:rPr lang="en-US" altLang="zh-CN" baseline="30000" dirty="0"/>
              <a:t>st</a:t>
            </a:r>
            <a:r>
              <a:rPr lang="zh-CN" altLang="en-US" dirty="0"/>
              <a:t> </a:t>
            </a:r>
            <a:r>
              <a:rPr lang="en-US" altLang="zh-CN" dirty="0"/>
              <a:t>trial</a:t>
            </a:r>
            <a:endParaRPr lang="en-US" dirty="0"/>
          </a:p>
        </p:txBody>
      </p:sp>
      <p:sp>
        <p:nvSpPr>
          <p:cNvPr id="20" name="TextBox 19">
            <a:extLst>
              <a:ext uri="{FF2B5EF4-FFF2-40B4-BE49-F238E27FC236}">
                <a16:creationId xmlns:a16="http://schemas.microsoft.com/office/drawing/2014/main" id="{356B99A3-5F5C-B517-0143-72E4D2BF1B52}"/>
              </a:ext>
            </a:extLst>
          </p:cNvPr>
          <p:cNvSpPr txBox="1"/>
          <p:nvPr/>
        </p:nvSpPr>
        <p:spPr>
          <a:xfrm>
            <a:off x="3622490" y="3064946"/>
            <a:ext cx="1100610" cy="369332"/>
          </a:xfrm>
          <a:prstGeom prst="rect">
            <a:avLst/>
          </a:prstGeom>
          <a:noFill/>
        </p:spPr>
        <p:txBody>
          <a:bodyPr wrap="square" rtlCol="0">
            <a:spAutoFit/>
          </a:bodyPr>
          <a:lstStyle/>
          <a:p>
            <a:r>
              <a:rPr lang="en-US" altLang="zh-CN" dirty="0"/>
              <a:t>10</a:t>
            </a:r>
            <a:r>
              <a:rPr lang="en-US" altLang="zh-CN" baseline="30000" dirty="0"/>
              <a:t>th</a:t>
            </a:r>
            <a:r>
              <a:rPr lang="zh-CN" altLang="en-US" dirty="0"/>
              <a:t> </a:t>
            </a:r>
            <a:r>
              <a:rPr lang="en-US" altLang="zh-CN" dirty="0"/>
              <a:t>trial</a:t>
            </a:r>
            <a:endParaRPr lang="en-US" dirty="0"/>
          </a:p>
        </p:txBody>
      </p:sp>
      <p:sp>
        <p:nvSpPr>
          <p:cNvPr id="21" name="TextBox 20">
            <a:extLst>
              <a:ext uri="{FF2B5EF4-FFF2-40B4-BE49-F238E27FC236}">
                <a16:creationId xmlns:a16="http://schemas.microsoft.com/office/drawing/2014/main" id="{7CFF0BBE-ADAB-5FD9-20B6-CC3731BB5C24}"/>
              </a:ext>
            </a:extLst>
          </p:cNvPr>
          <p:cNvSpPr txBox="1"/>
          <p:nvPr/>
        </p:nvSpPr>
        <p:spPr>
          <a:xfrm>
            <a:off x="3622490" y="4447798"/>
            <a:ext cx="1028066" cy="369332"/>
          </a:xfrm>
          <a:prstGeom prst="rect">
            <a:avLst/>
          </a:prstGeom>
          <a:noFill/>
        </p:spPr>
        <p:txBody>
          <a:bodyPr wrap="square" rtlCol="0">
            <a:spAutoFit/>
          </a:bodyPr>
          <a:lstStyle/>
          <a:p>
            <a:r>
              <a:rPr lang="en-US" altLang="zh-CN" dirty="0"/>
              <a:t>20</a:t>
            </a:r>
            <a:r>
              <a:rPr lang="en-US" altLang="zh-CN" baseline="30000" dirty="0"/>
              <a:t>th</a:t>
            </a:r>
            <a:r>
              <a:rPr lang="zh-CN" altLang="en-US" dirty="0"/>
              <a:t> </a:t>
            </a:r>
            <a:r>
              <a:rPr lang="en-US" altLang="zh-CN" dirty="0"/>
              <a:t>trial</a:t>
            </a:r>
            <a:endParaRPr lang="en-US" dirty="0"/>
          </a:p>
        </p:txBody>
      </p:sp>
      <p:sp>
        <p:nvSpPr>
          <p:cNvPr id="4" name="TextBox 3">
            <a:extLst>
              <a:ext uri="{FF2B5EF4-FFF2-40B4-BE49-F238E27FC236}">
                <a16:creationId xmlns:a16="http://schemas.microsoft.com/office/drawing/2014/main" id="{818A918F-595E-83EC-2299-9C6C70DB740B}"/>
              </a:ext>
            </a:extLst>
          </p:cNvPr>
          <p:cNvSpPr txBox="1"/>
          <p:nvPr/>
        </p:nvSpPr>
        <p:spPr>
          <a:xfrm>
            <a:off x="1457294" y="9454"/>
            <a:ext cx="9555053" cy="954107"/>
          </a:xfrm>
          <a:prstGeom prst="rect">
            <a:avLst/>
          </a:prstGeom>
          <a:noFill/>
        </p:spPr>
        <p:txBody>
          <a:bodyPr wrap="none" rtlCol="0">
            <a:spAutoFit/>
          </a:bodyPr>
          <a:lstStyle/>
          <a:p>
            <a:pPr algn="ctr"/>
            <a:r>
              <a:rPr lang="en-US" sz="2800" dirty="0">
                <a:solidFill>
                  <a:schemeClr val="tx1"/>
                </a:solidFill>
              </a:rPr>
              <a:t>In a second set, the better </a:t>
            </a:r>
            <a:r>
              <a:rPr lang="en-US" altLang="zh-CN" sz="2800" dirty="0">
                <a:solidFill>
                  <a:schemeClr val="tx1"/>
                </a:solidFill>
              </a:rPr>
              <a:t>card</a:t>
            </a:r>
            <a:r>
              <a:rPr lang="en-US" sz="2800" dirty="0">
                <a:solidFill>
                  <a:schemeClr val="tx1"/>
                </a:solidFill>
              </a:rPr>
              <a:t> </a:t>
            </a:r>
            <a:r>
              <a:rPr lang="en-US" sz="2800" b="1" dirty="0">
                <a:solidFill>
                  <a:schemeClr val="tx1"/>
                </a:solidFill>
              </a:rPr>
              <a:t>switches</a:t>
            </a:r>
            <a:r>
              <a:rPr lang="en-US" sz="2800" dirty="0">
                <a:solidFill>
                  <a:schemeClr val="tx1"/>
                </a:solidFill>
              </a:rPr>
              <a:t>, but the stars they give </a:t>
            </a:r>
          </a:p>
          <a:p>
            <a:pPr algn="ctr"/>
            <a:r>
              <a:rPr lang="en-US" sz="2800" dirty="0">
                <a:solidFill>
                  <a:schemeClr val="tx1"/>
                </a:solidFill>
              </a:rPr>
              <a:t>are around the same.</a:t>
            </a:r>
          </a:p>
        </p:txBody>
      </p:sp>
      <p:sp>
        <p:nvSpPr>
          <p:cNvPr id="6" name="Rectangle 5">
            <a:extLst>
              <a:ext uri="{FF2B5EF4-FFF2-40B4-BE49-F238E27FC236}">
                <a16:creationId xmlns:a16="http://schemas.microsoft.com/office/drawing/2014/main" id="{DBAFC7C5-FABB-AD88-D517-DC743505C90B}"/>
              </a:ext>
            </a:extLst>
          </p:cNvPr>
          <p:cNvSpPr>
            <a:spLocks noChangeAspect="1"/>
          </p:cNvSpPr>
          <p:nvPr/>
        </p:nvSpPr>
        <p:spPr>
          <a:xfrm>
            <a:off x="6701286" y="2640691"/>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7" name="Picture 6" descr="A green background with yellow stars&#10;&#10;Description automatically generated">
            <a:extLst>
              <a:ext uri="{FF2B5EF4-FFF2-40B4-BE49-F238E27FC236}">
                <a16:creationId xmlns:a16="http://schemas.microsoft.com/office/drawing/2014/main" id="{B757AA22-1E98-FCC1-AB11-AFFEDF0D43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3656" y="2727588"/>
            <a:ext cx="911962" cy="1097280"/>
          </a:xfrm>
          <a:prstGeom prst="rect">
            <a:avLst/>
          </a:prstGeom>
        </p:spPr>
      </p:pic>
      <p:pic>
        <p:nvPicPr>
          <p:cNvPr id="17" name="Picture 16" descr="A blue background with yellow stars&#10;&#10;Description automatically generated">
            <a:extLst>
              <a:ext uri="{FF2B5EF4-FFF2-40B4-BE49-F238E27FC236}">
                <a16:creationId xmlns:a16="http://schemas.microsoft.com/office/drawing/2014/main" id="{938FFE84-B514-AE3E-8A1A-D947DE8A67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9260" y="2727588"/>
            <a:ext cx="915220" cy="1097280"/>
          </a:xfrm>
          <a:prstGeom prst="rect">
            <a:avLst/>
          </a:prstGeom>
        </p:spPr>
      </p:pic>
      <p:sp>
        <p:nvSpPr>
          <p:cNvPr id="18" name="Rectangle 17">
            <a:extLst>
              <a:ext uri="{FF2B5EF4-FFF2-40B4-BE49-F238E27FC236}">
                <a16:creationId xmlns:a16="http://schemas.microsoft.com/office/drawing/2014/main" id="{66A4C813-1ED7-C7F9-6E51-A414EC3B3938}"/>
              </a:ext>
            </a:extLst>
          </p:cNvPr>
          <p:cNvSpPr>
            <a:spLocks noChangeAspect="1"/>
          </p:cNvSpPr>
          <p:nvPr/>
        </p:nvSpPr>
        <p:spPr>
          <a:xfrm>
            <a:off x="4836565" y="4064934"/>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33" name="Picture 32" descr="A blue background with yellow stars&#10;&#10;Description automatically generated">
            <a:extLst>
              <a:ext uri="{FF2B5EF4-FFF2-40B4-BE49-F238E27FC236}">
                <a16:creationId xmlns:a16="http://schemas.microsoft.com/office/drawing/2014/main" id="{87E0C065-E4D7-E2E8-9B71-245A9F0C209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9260" y="4158140"/>
            <a:ext cx="915220" cy="1097280"/>
          </a:xfrm>
          <a:prstGeom prst="rect">
            <a:avLst/>
          </a:prstGeom>
        </p:spPr>
      </p:pic>
      <p:pic>
        <p:nvPicPr>
          <p:cNvPr id="35" name="Picture 34" descr="A green background with yellow stars&#10;&#10;Description automatically generated">
            <a:extLst>
              <a:ext uri="{FF2B5EF4-FFF2-40B4-BE49-F238E27FC236}">
                <a16:creationId xmlns:a16="http://schemas.microsoft.com/office/drawing/2014/main" id="{7C3FB103-B095-AA11-D92D-D53827AB21C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03656" y="4151113"/>
            <a:ext cx="911962" cy="1097280"/>
          </a:xfrm>
          <a:prstGeom prst="rect">
            <a:avLst/>
          </a:prstGeom>
        </p:spPr>
      </p:pic>
      <p:sp>
        <p:nvSpPr>
          <p:cNvPr id="37" name="Rectangle 36">
            <a:extLst>
              <a:ext uri="{FF2B5EF4-FFF2-40B4-BE49-F238E27FC236}">
                <a16:creationId xmlns:a16="http://schemas.microsoft.com/office/drawing/2014/main" id="{78B03C01-E21B-7FDD-BA53-B73B09B9F2E3}"/>
              </a:ext>
            </a:extLst>
          </p:cNvPr>
          <p:cNvSpPr>
            <a:spLocks noChangeAspect="1"/>
          </p:cNvSpPr>
          <p:nvPr/>
        </p:nvSpPr>
        <p:spPr>
          <a:xfrm>
            <a:off x="4836565" y="5519935"/>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38" name="Picture 37" descr="A blue background with yellow stars&#10;&#10;Description automatically generated">
            <a:extLst>
              <a:ext uri="{FF2B5EF4-FFF2-40B4-BE49-F238E27FC236}">
                <a16:creationId xmlns:a16="http://schemas.microsoft.com/office/drawing/2014/main" id="{CCCCA5D5-012C-4F69-2C99-D07095243BF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9260" y="5613141"/>
            <a:ext cx="915220" cy="1097280"/>
          </a:xfrm>
          <a:prstGeom prst="rect">
            <a:avLst/>
          </a:prstGeom>
        </p:spPr>
      </p:pic>
      <p:pic>
        <p:nvPicPr>
          <p:cNvPr id="41" name="Picture 40" descr="A green background with yellow stars&#10;&#10;Description automatically generated">
            <a:extLst>
              <a:ext uri="{FF2B5EF4-FFF2-40B4-BE49-F238E27FC236}">
                <a16:creationId xmlns:a16="http://schemas.microsoft.com/office/drawing/2014/main" id="{7F230EE7-6BC4-C46B-C654-AC2580D6F3B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03656" y="5606114"/>
            <a:ext cx="911962" cy="1097280"/>
          </a:xfrm>
          <a:prstGeom prst="rect">
            <a:avLst/>
          </a:prstGeom>
        </p:spPr>
      </p:pic>
      <p:sp>
        <p:nvSpPr>
          <p:cNvPr id="45" name="TextBox 44">
            <a:extLst>
              <a:ext uri="{FF2B5EF4-FFF2-40B4-BE49-F238E27FC236}">
                <a16:creationId xmlns:a16="http://schemas.microsoft.com/office/drawing/2014/main" id="{0EAF9635-7B41-E9DC-0100-D561C0C34B1A}"/>
              </a:ext>
            </a:extLst>
          </p:cNvPr>
          <p:cNvSpPr txBox="1"/>
          <p:nvPr/>
        </p:nvSpPr>
        <p:spPr>
          <a:xfrm>
            <a:off x="3622490" y="5859285"/>
            <a:ext cx="1028066" cy="369332"/>
          </a:xfrm>
          <a:prstGeom prst="rect">
            <a:avLst/>
          </a:prstGeom>
          <a:noFill/>
        </p:spPr>
        <p:txBody>
          <a:bodyPr wrap="square" rtlCol="0">
            <a:spAutoFit/>
          </a:bodyPr>
          <a:lstStyle/>
          <a:p>
            <a:r>
              <a:rPr lang="en-US" altLang="zh-CN" dirty="0"/>
              <a:t>30</a:t>
            </a:r>
            <a:r>
              <a:rPr lang="en-US" altLang="zh-CN" baseline="30000" dirty="0"/>
              <a:t>th</a:t>
            </a:r>
            <a:r>
              <a:rPr lang="zh-CN" altLang="en-US" dirty="0"/>
              <a:t> </a:t>
            </a:r>
            <a:r>
              <a:rPr lang="en-US" altLang="zh-CN" dirty="0"/>
              <a:t>trial</a:t>
            </a:r>
            <a:endParaRPr lang="en-US" dirty="0"/>
          </a:p>
        </p:txBody>
      </p:sp>
      <p:sp>
        <p:nvSpPr>
          <p:cNvPr id="46" name="Rectangle 45">
            <a:extLst>
              <a:ext uri="{FF2B5EF4-FFF2-40B4-BE49-F238E27FC236}">
                <a16:creationId xmlns:a16="http://schemas.microsoft.com/office/drawing/2014/main" id="{79402EE8-C4CF-A04C-3B61-532046670336}"/>
              </a:ext>
            </a:extLst>
          </p:cNvPr>
          <p:cNvSpPr/>
          <p:nvPr/>
        </p:nvSpPr>
        <p:spPr>
          <a:xfrm>
            <a:off x="8594632" y="2585689"/>
            <a:ext cx="3222047" cy="363930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Important Note</a:t>
            </a:r>
          </a:p>
          <a:p>
            <a:endParaRPr lang="en-US" dirty="0">
              <a:solidFill>
                <a:schemeClr val="tx1"/>
              </a:solidFill>
            </a:endParaRPr>
          </a:p>
          <a:p>
            <a:r>
              <a:rPr lang="en-US" dirty="0">
                <a:solidFill>
                  <a:schemeClr val="tx1"/>
                </a:solidFill>
              </a:rPr>
              <a:t>Here, we show two cards at the same time as an example. But in the real game, you only choose to see </a:t>
            </a:r>
            <a:r>
              <a:rPr lang="en-US" dirty="0">
                <a:solidFill>
                  <a:srgbClr val="FF0000"/>
                </a:solidFill>
              </a:rPr>
              <a:t>one card at a time</a:t>
            </a:r>
            <a:r>
              <a:rPr lang="en-US" dirty="0">
                <a:solidFill>
                  <a:schemeClr val="tx1"/>
                </a:solidFill>
              </a:rPr>
              <a:t>, which will make the game more difficult.</a:t>
            </a:r>
          </a:p>
          <a:p>
            <a:endParaRPr lang="en-US" dirty="0">
              <a:solidFill>
                <a:schemeClr val="tx1"/>
              </a:solidFill>
            </a:endParaRPr>
          </a:p>
          <a:p>
            <a:r>
              <a:rPr lang="en-US" dirty="0">
                <a:solidFill>
                  <a:schemeClr val="tx1"/>
                </a:solidFill>
              </a:rPr>
              <a:t>So, please </a:t>
            </a:r>
            <a:r>
              <a:rPr lang="en-US" dirty="0">
                <a:solidFill>
                  <a:srgbClr val="FF0000"/>
                </a:solidFill>
              </a:rPr>
              <a:t>try really hard </a:t>
            </a:r>
            <a:r>
              <a:rPr lang="en-US" dirty="0">
                <a:solidFill>
                  <a:schemeClr val="tx1"/>
                </a:solidFill>
              </a:rPr>
              <a:t>to find out the better card!</a:t>
            </a:r>
            <a:endParaRPr lang="en-US" dirty="0"/>
          </a:p>
        </p:txBody>
      </p:sp>
    </p:spTree>
    <p:extLst>
      <p:ext uri="{BB962C8B-B14F-4D97-AF65-F5344CB8AC3E}">
        <p14:creationId xmlns:p14="http://schemas.microsoft.com/office/powerpoint/2010/main" val="28036351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7E69C095-6781-02BD-878E-98A8E374D4C3}"/>
              </a:ext>
            </a:extLst>
          </p:cNvPr>
          <p:cNvSpPr>
            <a:spLocks noChangeAspect="1"/>
          </p:cNvSpPr>
          <p:nvPr/>
        </p:nvSpPr>
        <p:spPr>
          <a:xfrm>
            <a:off x="6596294" y="5568792"/>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51" name="Picture 50" descr="A green background with yellow stars&#10;&#10;Description automatically generated">
            <a:extLst>
              <a:ext uri="{FF2B5EF4-FFF2-40B4-BE49-F238E27FC236}">
                <a16:creationId xmlns:a16="http://schemas.microsoft.com/office/drawing/2014/main" id="{4CE094E4-11BB-1A01-663D-37DC556D1C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6065" y="5660232"/>
            <a:ext cx="911962" cy="1097280"/>
          </a:xfrm>
          <a:prstGeom prst="rect">
            <a:avLst/>
          </a:prstGeom>
        </p:spPr>
      </p:pic>
      <p:grpSp>
        <p:nvGrpSpPr>
          <p:cNvPr id="44" name="Group 43">
            <a:extLst>
              <a:ext uri="{FF2B5EF4-FFF2-40B4-BE49-F238E27FC236}">
                <a16:creationId xmlns:a16="http://schemas.microsoft.com/office/drawing/2014/main" id="{C98965FD-6EB3-24D0-FDB2-59E5615EE06E}"/>
              </a:ext>
            </a:extLst>
          </p:cNvPr>
          <p:cNvGrpSpPr/>
          <p:nvPr/>
        </p:nvGrpSpPr>
        <p:grpSpPr>
          <a:xfrm>
            <a:off x="4752155" y="1246837"/>
            <a:ext cx="2965331" cy="4185629"/>
            <a:chOff x="4587865" y="1760548"/>
            <a:chExt cx="2965331" cy="4185629"/>
          </a:xfrm>
        </p:grpSpPr>
        <p:sp>
          <p:nvSpPr>
            <p:cNvPr id="37" name="Rectangle 36">
              <a:extLst>
                <a:ext uri="{FF2B5EF4-FFF2-40B4-BE49-F238E27FC236}">
                  <a16:creationId xmlns:a16="http://schemas.microsoft.com/office/drawing/2014/main" id="{7B866C58-369B-A090-F3BE-6F11E6362D85}"/>
                </a:ext>
              </a:extLst>
            </p:cNvPr>
            <p:cNvSpPr>
              <a:spLocks noChangeAspect="1"/>
            </p:cNvSpPr>
            <p:nvPr/>
          </p:nvSpPr>
          <p:spPr>
            <a:xfrm>
              <a:off x="4587865" y="4666017"/>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99431EDA-E9AE-FF23-7634-B46DD23411C9}"/>
                </a:ext>
              </a:extLst>
            </p:cNvPr>
            <p:cNvSpPr>
              <a:spLocks noChangeAspect="1"/>
            </p:cNvSpPr>
            <p:nvPr/>
          </p:nvSpPr>
          <p:spPr>
            <a:xfrm>
              <a:off x="6450358" y="3228835"/>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056E2E09-89D9-14D9-38B8-0ED1772E06B7}"/>
                </a:ext>
              </a:extLst>
            </p:cNvPr>
            <p:cNvSpPr>
              <a:spLocks noChangeAspect="1"/>
            </p:cNvSpPr>
            <p:nvPr/>
          </p:nvSpPr>
          <p:spPr>
            <a:xfrm>
              <a:off x="6452586" y="1760548"/>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3" name="Picture 2" descr="A green background with yellow stars&#10;&#10;Description automatically generated">
              <a:extLst>
                <a:ext uri="{FF2B5EF4-FFF2-40B4-BE49-F238E27FC236}">
                  <a16:creationId xmlns:a16="http://schemas.microsoft.com/office/drawing/2014/main" id="{4FC963A5-B1C6-1EFD-C503-53CC4AE4F8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4956" y="1847445"/>
              <a:ext cx="911962" cy="1097280"/>
            </a:xfrm>
            <a:prstGeom prst="rect">
              <a:avLst/>
            </a:prstGeom>
          </p:spPr>
        </p:pic>
        <p:pic>
          <p:nvPicPr>
            <p:cNvPr id="4" name="Picture 3" descr="A blue background with yellow stars&#10;&#10;Description automatically generated">
              <a:extLst>
                <a:ext uri="{FF2B5EF4-FFF2-40B4-BE49-F238E27FC236}">
                  <a16:creationId xmlns:a16="http://schemas.microsoft.com/office/drawing/2014/main" id="{187BB7F1-EE00-6094-0BF5-A75094F278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0560" y="1847445"/>
              <a:ext cx="915220" cy="1097280"/>
            </a:xfrm>
            <a:prstGeom prst="rect">
              <a:avLst/>
            </a:prstGeom>
          </p:spPr>
        </p:pic>
        <p:pic>
          <p:nvPicPr>
            <p:cNvPr id="28" name="Picture 27" descr="A screen shot of a green screen with white stars&#10;&#10;Description automatically generated">
              <a:extLst>
                <a:ext uri="{FF2B5EF4-FFF2-40B4-BE49-F238E27FC236}">
                  <a16:creationId xmlns:a16="http://schemas.microsoft.com/office/drawing/2014/main" id="{81026212-95EE-EEB9-8AB7-9EE4C55C29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8230" y="4767480"/>
              <a:ext cx="911962" cy="1097280"/>
            </a:xfrm>
            <a:prstGeom prst="rect">
              <a:avLst/>
            </a:prstGeom>
          </p:spPr>
        </p:pic>
        <p:pic>
          <p:nvPicPr>
            <p:cNvPr id="29" name="Picture 28" descr="A blue background with yellow stars&#10;&#10;Description automatically generated">
              <a:extLst>
                <a:ext uri="{FF2B5EF4-FFF2-40B4-BE49-F238E27FC236}">
                  <a16:creationId xmlns:a16="http://schemas.microsoft.com/office/drawing/2014/main" id="{84D0A1C9-BAEA-18DA-5B26-7156EC55CE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80560" y="4767731"/>
              <a:ext cx="915220" cy="1097280"/>
            </a:xfrm>
            <a:prstGeom prst="rect">
              <a:avLst/>
            </a:prstGeom>
          </p:spPr>
        </p:pic>
        <p:pic>
          <p:nvPicPr>
            <p:cNvPr id="34" name="Picture 33" descr="A blue background with stars&#10;&#10;Description automatically generated">
              <a:extLst>
                <a:ext uri="{FF2B5EF4-FFF2-40B4-BE49-F238E27FC236}">
                  <a16:creationId xmlns:a16="http://schemas.microsoft.com/office/drawing/2014/main" id="{9A8683D2-38F7-7CF2-7C5B-ED03996275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80560" y="3302451"/>
              <a:ext cx="915220" cy="1097280"/>
            </a:xfrm>
            <a:prstGeom prst="rect">
              <a:avLst/>
            </a:prstGeom>
          </p:spPr>
        </p:pic>
        <p:pic>
          <p:nvPicPr>
            <p:cNvPr id="35" name="Picture 34" descr="A green background with yellow stars&#10;&#10;Description automatically generated">
              <a:extLst>
                <a:ext uri="{FF2B5EF4-FFF2-40B4-BE49-F238E27FC236}">
                  <a16:creationId xmlns:a16="http://schemas.microsoft.com/office/drawing/2014/main" id="{A58CFF3C-4693-D238-3BAF-0107ED65F4E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51593" y="3332756"/>
              <a:ext cx="911962" cy="1097280"/>
            </a:xfrm>
            <a:prstGeom prst="rect">
              <a:avLst/>
            </a:prstGeom>
          </p:spPr>
        </p:pic>
      </p:grpSp>
      <p:sp>
        <p:nvSpPr>
          <p:cNvPr id="48" name="Rectangle 47">
            <a:extLst>
              <a:ext uri="{FF2B5EF4-FFF2-40B4-BE49-F238E27FC236}">
                <a16:creationId xmlns:a16="http://schemas.microsoft.com/office/drawing/2014/main" id="{890AAEBA-A8EC-6CB2-1886-B8E295BD02C4}"/>
              </a:ext>
            </a:extLst>
          </p:cNvPr>
          <p:cNvSpPr/>
          <p:nvPr/>
        </p:nvSpPr>
        <p:spPr>
          <a:xfrm>
            <a:off x="8594632" y="2585689"/>
            <a:ext cx="3222047" cy="363930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Important Note</a:t>
            </a:r>
          </a:p>
          <a:p>
            <a:endParaRPr lang="en-US" dirty="0">
              <a:solidFill>
                <a:schemeClr val="tx1"/>
              </a:solidFill>
            </a:endParaRPr>
          </a:p>
          <a:p>
            <a:r>
              <a:rPr lang="en-US" dirty="0">
                <a:solidFill>
                  <a:schemeClr val="tx1"/>
                </a:solidFill>
              </a:rPr>
              <a:t>Here, we show two cards at the same time as an example. But in the real game, you only choose to see </a:t>
            </a:r>
            <a:r>
              <a:rPr lang="en-US" dirty="0">
                <a:solidFill>
                  <a:srgbClr val="FF0000"/>
                </a:solidFill>
              </a:rPr>
              <a:t>one card at a time</a:t>
            </a:r>
            <a:r>
              <a:rPr lang="en-US" dirty="0">
                <a:solidFill>
                  <a:schemeClr val="tx1"/>
                </a:solidFill>
              </a:rPr>
              <a:t>, which will make the game more difficult.</a:t>
            </a:r>
          </a:p>
          <a:p>
            <a:endParaRPr lang="en-US" dirty="0">
              <a:solidFill>
                <a:schemeClr val="tx1"/>
              </a:solidFill>
            </a:endParaRPr>
          </a:p>
          <a:p>
            <a:r>
              <a:rPr lang="en-US" dirty="0">
                <a:solidFill>
                  <a:schemeClr val="tx1"/>
                </a:solidFill>
              </a:rPr>
              <a:t>So, please </a:t>
            </a:r>
            <a:r>
              <a:rPr lang="en-US" dirty="0">
                <a:solidFill>
                  <a:srgbClr val="FF0000"/>
                </a:solidFill>
              </a:rPr>
              <a:t>try really hard </a:t>
            </a:r>
            <a:r>
              <a:rPr lang="en-US" dirty="0">
                <a:solidFill>
                  <a:schemeClr val="tx1"/>
                </a:solidFill>
              </a:rPr>
              <a:t>to find out the better card!</a:t>
            </a:r>
            <a:endParaRPr lang="en-US" dirty="0"/>
          </a:p>
        </p:txBody>
      </p:sp>
      <p:sp>
        <p:nvSpPr>
          <p:cNvPr id="49" name="TextBox 48">
            <a:extLst>
              <a:ext uri="{FF2B5EF4-FFF2-40B4-BE49-F238E27FC236}">
                <a16:creationId xmlns:a16="http://schemas.microsoft.com/office/drawing/2014/main" id="{7F2BBEAD-DC43-571D-1235-3EABAEDB198F}"/>
              </a:ext>
            </a:extLst>
          </p:cNvPr>
          <p:cNvSpPr txBox="1"/>
          <p:nvPr/>
        </p:nvSpPr>
        <p:spPr>
          <a:xfrm>
            <a:off x="2228564" y="9454"/>
            <a:ext cx="8012514" cy="954107"/>
          </a:xfrm>
          <a:prstGeom prst="rect">
            <a:avLst/>
          </a:prstGeom>
          <a:noFill/>
        </p:spPr>
        <p:txBody>
          <a:bodyPr wrap="none" rtlCol="0">
            <a:spAutoFit/>
          </a:bodyPr>
          <a:lstStyle/>
          <a:p>
            <a:pPr algn="ctr"/>
            <a:r>
              <a:rPr lang="en-US" sz="2800" dirty="0">
                <a:solidFill>
                  <a:schemeClr val="tx1"/>
                </a:solidFill>
              </a:rPr>
              <a:t>In a third set, the stars that each card gives vary a lot, </a:t>
            </a:r>
          </a:p>
          <a:p>
            <a:pPr algn="ctr"/>
            <a:r>
              <a:rPr lang="en-US" sz="2800" dirty="0">
                <a:solidFill>
                  <a:schemeClr val="tx1"/>
                </a:solidFill>
              </a:rPr>
              <a:t>so it’s more difficult to tell.</a:t>
            </a:r>
          </a:p>
        </p:txBody>
      </p:sp>
      <p:pic>
        <p:nvPicPr>
          <p:cNvPr id="50" name="Picture 49" descr="A blue background with stars&#10;&#10;Description automatically generated">
            <a:extLst>
              <a:ext uri="{FF2B5EF4-FFF2-40B4-BE49-F238E27FC236}">
                <a16:creationId xmlns:a16="http://schemas.microsoft.com/office/drawing/2014/main" id="{6099AC9F-D844-75FA-5F8D-0DB06FFBDF0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44850" y="5660232"/>
            <a:ext cx="915220" cy="1097280"/>
          </a:xfrm>
          <a:prstGeom prst="rect">
            <a:avLst/>
          </a:prstGeom>
        </p:spPr>
      </p:pic>
      <p:sp>
        <p:nvSpPr>
          <p:cNvPr id="57" name="TextBox 56">
            <a:extLst>
              <a:ext uri="{FF2B5EF4-FFF2-40B4-BE49-F238E27FC236}">
                <a16:creationId xmlns:a16="http://schemas.microsoft.com/office/drawing/2014/main" id="{9297CE4F-EAAA-7994-5E65-E48FC145C718}"/>
              </a:ext>
            </a:extLst>
          </p:cNvPr>
          <p:cNvSpPr txBox="1"/>
          <p:nvPr/>
        </p:nvSpPr>
        <p:spPr>
          <a:xfrm>
            <a:off x="3622490" y="1653459"/>
            <a:ext cx="1028067" cy="369332"/>
          </a:xfrm>
          <a:prstGeom prst="rect">
            <a:avLst/>
          </a:prstGeom>
          <a:noFill/>
        </p:spPr>
        <p:txBody>
          <a:bodyPr wrap="square" rtlCol="0">
            <a:spAutoFit/>
          </a:bodyPr>
          <a:lstStyle/>
          <a:p>
            <a:r>
              <a:rPr lang="en-US" dirty="0"/>
              <a:t>1</a:t>
            </a:r>
            <a:r>
              <a:rPr lang="en-US" altLang="zh-CN" baseline="30000" dirty="0"/>
              <a:t>st</a:t>
            </a:r>
            <a:r>
              <a:rPr lang="zh-CN" altLang="en-US" dirty="0"/>
              <a:t> </a:t>
            </a:r>
            <a:r>
              <a:rPr lang="en-US" altLang="zh-CN" dirty="0"/>
              <a:t>trial</a:t>
            </a:r>
            <a:endParaRPr lang="en-US" dirty="0"/>
          </a:p>
        </p:txBody>
      </p:sp>
      <p:sp>
        <p:nvSpPr>
          <p:cNvPr id="58" name="TextBox 57">
            <a:extLst>
              <a:ext uri="{FF2B5EF4-FFF2-40B4-BE49-F238E27FC236}">
                <a16:creationId xmlns:a16="http://schemas.microsoft.com/office/drawing/2014/main" id="{7CFAF033-BE28-3FDE-EF43-B15DE911F9DC}"/>
              </a:ext>
            </a:extLst>
          </p:cNvPr>
          <p:cNvSpPr txBox="1"/>
          <p:nvPr/>
        </p:nvSpPr>
        <p:spPr>
          <a:xfrm>
            <a:off x="3622490" y="3064946"/>
            <a:ext cx="1100610" cy="369332"/>
          </a:xfrm>
          <a:prstGeom prst="rect">
            <a:avLst/>
          </a:prstGeom>
          <a:noFill/>
        </p:spPr>
        <p:txBody>
          <a:bodyPr wrap="square" rtlCol="0">
            <a:spAutoFit/>
          </a:bodyPr>
          <a:lstStyle/>
          <a:p>
            <a:r>
              <a:rPr lang="en-US" altLang="zh-CN" dirty="0"/>
              <a:t>10</a:t>
            </a:r>
            <a:r>
              <a:rPr lang="en-US" altLang="zh-CN" baseline="30000" dirty="0"/>
              <a:t>th</a:t>
            </a:r>
            <a:r>
              <a:rPr lang="zh-CN" altLang="en-US" dirty="0"/>
              <a:t> </a:t>
            </a:r>
            <a:r>
              <a:rPr lang="en-US" altLang="zh-CN" dirty="0"/>
              <a:t>trial</a:t>
            </a:r>
            <a:endParaRPr lang="en-US" dirty="0"/>
          </a:p>
        </p:txBody>
      </p:sp>
      <p:sp>
        <p:nvSpPr>
          <p:cNvPr id="59" name="TextBox 58">
            <a:extLst>
              <a:ext uri="{FF2B5EF4-FFF2-40B4-BE49-F238E27FC236}">
                <a16:creationId xmlns:a16="http://schemas.microsoft.com/office/drawing/2014/main" id="{2D42A2F3-5E47-2084-2E17-3C1BB99D913B}"/>
              </a:ext>
            </a:extLst>
          </p:cNvPr>
          <p:cNvSpPr txBox="1"/>
          <p:nvPr/>
        </p:nvSpPr>
        <p:spPr>
          <a:xfrm>
            <a:off x="3622490" y="4447798"/>
            <a:ext cx="1028066" cy="369332"/>
          </a:xfrm>
          <a:prstGeom prst="rect">
            <a:avLst/>
          </a:prstGeom>
          <a:noFill/>
        </p:spPr>
        <p:txBody>
          <a:bodyPr wrap="square" rtlCol="0">
            <a:spAutoFit/>
          </a:bodyPr>
          <a:lstStyle/>
          <a:p>
            <a:r>
              <a:rPr lang="en-US" altLang="zh-CN" dirty="0"/>
              <a:t>20</a:t>
            </a:r>
            <a:r>
              <a:rPr lang="en-US" altLang="zh-CN" baseline="30000" dirty="0"/>
              <a:t>th</a:t>
            </a:r>
            <a:r>
              <a:rPr lang="zh-CN" altLang="en-US" dirty="0"/>
              <a:t> </a:t>
            </a:r>
            <a:r>
              <a:rPr lang="en-US" altLang="zh-CN" dirty="0"/>
              <a:t>trial</a:t>
            </a:r>
            <a:endParaRPr lang="en-US" dirty="0"/>
          </a:p>
        </p:txBody>
      </p:sp>
      <p:sp>
        <p:nvSpPr>
          <p:cNvPr id="60" name="TextBox 59">
            <a:extLst>
              <a:ext uri="{FF2B5EF4-FFF2-40B4-BE49-F238E27FC236}">
                <a16:creationId xmlns:a16="http://schemas.microsoft.com/office/drawing/2014/main" id="{9028C0C1-F377-399E-9FC1-C03B0F5F9025}"/>
              </a:ext>
            </a:extLst>
          </p:cNvPr>
          <p:cNvSpPr txBox="1"/>
          <p:nvPr/>
        </p:nvSpPr>
        <p:spPr>
          <a:xfrm>
            <a:off x="3622490" y="5859285"/>
            <a:ext cx="1028066" cy="369332"/>
          </a:xfrm>
          <a:prstGeom prst="rect">
            <a:avLst/>
          </a:prstGeom>
          <a:noFill/>
        </p:spPr>
        <p:txBody>
          <a:bodyPr wrap="square" rtlCol="0">
            <a:spAutoFit/>
          </a:bodyPr>
          <a:lstStyle/>
          <a:p>
            <a:r>
              <a:rPr lang="en-US" altLang="zh-CN" dirty="0"/>
              <a:t>30</a:t>
            </a:r>
            <a:r>
              <a:rPr lang="en-US" altLang="zh-CN" baseline="30000" dirty="0"/>
              <a:t>th</a:t>
            </a:r>
            <a:r>
              <a:rPr lang="zh-CN" altLang="en-US" dirty="0"/>
              <a:t> </a:t>
            </a:r>
            <a:r>
              <a:rPr lang="en-US" altLang="zh-CN" dirty="0"/>
              <a:t>trial</a:t>
            </a:r>
            <a:endParaRPr lang="en-US" dirty="0"/>
          </a:p>
        </p:txBody>
      </p:sp>
    </p:spTree>
    <p:extLst>
      <p:ext uri="{BB962C8B-B14F-4D97-AF65-F5344CB8AC3E}">
        <p14:creationId xmlns:p14="http://schemas.microsoft.com/office/powerpoint/2010/main" val="24858166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C0572-DA38-49FE-A4BE-5E301AC22CC7}"/>
              </a:ext>
            </a:extLst>
          </p:cNvPr>
          <p:cNvSpPr>
            <a:spLocks noGrp="1"/>
          </p:cNvSpPr>
          <p:nvPr>
            <p:ph idx="1"/>
          </p:nvPr>
        </p:nvSpPr>
        <p:spPr>
          <a:xfrm>
            <a:off x="838200" y="849922"/>
            <a:ext cx="10515600" cy="4351338"/>
          </a:xfrm>
        </p:spPr>
        <p:txBody>
          <a:bodyPr/>
          <a:lstStyle/>
          <a:p>
            <a:pPr marL="0" indent="0" algn="ctr">
              <a:buNone/>
            </a:pPr>
            <a:r>
              <a:rPr lang="en-US" altLang="zh-CN" b="1" dirty="0"/>
              <a:t>But</a:t>
            </a:r>
            <a:r>
              <a:rPr lang="zh-CN" altLang="en-US" b="1" dirty="0"/>
              <a:t> </a:t>
            </a:r>
            <a:r>
              <a:rPr lang="en-US" altLang="zh-CN" b="1" dirty="0"/>
              <a:t>they</a:t>
            </a:r>
            <a:r>
              <a:rPr lang="zh-CN" altLang="en-US" b="1" dirty="0"/>
              <a:t> </a:t>
            </a:r>
            <a:r>
              <a:rPr lang="en-US" altLang="zh-CN" b="1" dirty="0"/>
              <a:t>can</a:t>
            </a:r>
            <a:r>
              <a:rPr lang="zh-CN" altLang="en-US" b="1" dirty="0"/>
              <a:t> </a:t>
            </a:r>
            <a:r>
              <a:rPr lang="en-US" altLang="zh-CN" b="1" dirty="0"/>
              <a:t>switch!</a:t>
            </a:r>
            <a:r>
              <a:rPr lang="zh-CN" altLang="en-US" b="1" dirty="0"/>
              <a:t> </a:t>
            </a:r>
            <a:endParaRPr lang="en-US" altLang="zh-CN" b="1" dirty="0"/>
          </a:p>
          <a:p>
            <a:pPr marL="0" indent="0" algn="ctr">
              <a:buNone/>
            </a:pPr>
            <a:r>
              <a:rPr lang="en-US" altLang="zh-CN" dirty="0"/>
              <a:t>The</a:t>
            </a:r>
            <a:r>
              <a:rPr lang="zh-CN" altLang="en-US" dirty="0"/>
              <a:t> </a:t>
            </a:r>
            <a:r>
              <a:rPr lang="en-US" altLang="zh-CN" dirty="0">
                <a:solidFill>
                  <a:srgbClr val="0070C0"/>
                </a:solidFill>
              </a:rPr>
              <a:t>blue</a:t>
            </a:r>
            <a:r>
              <a:rPr lang="zh-CN" altLang="en-US" dirty="0"/>
              <a:t> </a:t>
            </a:r>
            <a:r>
              <a:rPr lang="en-US" altLang="zh-CN" dirty="0"/>
              <a:t>card</a:t>
            </a:r>
            <a:r>
              <a:rPr lang="zh-CN" altLang="en-US" dirty="0"/>
              <a:t> </a:t>
            </a:r>
            <a:r>
              <a:rPr lang="en-US" altLang="zh-CN" dirty="0"/>
              <a:t>could</a:t>
            </a:r>
            <a:r>
              <a:rPr lang="zh-CN" altLang="en-US" dirty="0"/>
              <a:t> </a:t>
            </a:r>
            <a:r>
              <a:rPr lang="en-US" altLang="zh-CN" dirty="0"/>
              <a:t>be</a:t>
            </a:r>
            <a:r>
              <a:rPr lang="zh-CN" altLang="en-US" dirty="0"/>
              <a:t> </a:t>
            </a:r>
            <a:r>
              <a:rPr lang="en-US" altLang="zh-CN" dirty="0"/>
              <a:t>better</a:t>
            </a:r>
            <a:r>
              <a:rPr lang="zh-CN" altLang="en-US" dirty="0"/>
              <a:t> </a:t>
            </a:r>
            <a:r>
              <a:rPr lang="en-US" altLang="zh-CN" dirty="0"/>
              <a:t>for</a:t>
            </a:r>
            <a:r>
              <a:rPr lang="zh-CN" altLang="en-US" dirty="0"/>
              <a:t> </a:t>
            </a:r>
            <a:r>
              <a:rPr lang="en-US" altLang="zh-CN" dirty="0"/>
              <a:t>20</a:t>
            </a:r>
            <a:r>
              <a:rPr lang="zh-CN" altLang="en-US" dirty="0"/>
              <a:t> </a:t>
            </a:r>
            <a:r>
              <a:rPr lang="en-US" altLang="zh-CN" dirty="0"/>
              <a:t>times,</a:t>
            </a:r>
            <a:r>
              <a:rPr lang="zh-CN" altLang="en-US" dirty="0"/>
              <a:t> </a:t>
            </a:r>
            <a:endParaRPr lang="en-US" altLang="zh-CN" dirty="0"/>
          </a:p>
          <a:p>
            <a:pPr marL="0" indent="0" algn="ctr">
              <a:buNone/>
            </a:pPr>
            <a:r>
              <a:rPr lang="en-US" altLang="zh-CN" dirty="0"/>
              <a:t>and</a:t>
            </a:r>
            <a:r>
              <a:rPr lang="zh-CN" altLang="en-US" dirty="0"/>
              <a:t> </a:t>
            </a:r>
            <a:r>
              <a:rPr lang="en-US" altLang="zh-CN" dirty="0"/>
              <a:t>the</a:t>
            </a:r>
            <a:r>
              <a:rPr lang="zh-CN" altLang="en-US" dirty="0"/>
              <a:t> </a:t>
            </a:r>
            <a:r>
              <a:rPr lang="en-US" altLang="zh-CN" dirty="0">
                <a:solidFill>
                  <a:schemeClr val="accent6"/>
                </a:solidFill>
              </a:rPr>
              <a:t>green</a:t>
            </a:r>
            <a:r>
              <a:rPr lang="zh-CN" altLang="en-US" dirty="0"/>
              <a:t> </a:t>
            </a:r>
            <a:r>
              <a:rPr lang="en-US" altLang="zh-CN" dirty="0"/>
              <a:t>card</a:t>
            </a:r>
            <a:r>
              <a:rPr lang="zh-CN" altLang="en-US" dirty="0"/>
              <a:t> </a:t>
            </a:r>
            <a:r>
              <a:rPr lang="en-US" altLang="zh-CN" dirty="0"/>
              <a:t>could</a:t>
            </a:r>
            <a:r>
              <a:rPr lang="zh-CN" altLang="en-US" dirty="0"/>
              <a:t> </a:t>
            </a:r>
            <a:r>
              <a:rPr lang="en-US" altLang="zh-CN" dirty="0"/>
              <a:t>be</a:t>
            </a:r>
            <a:r>
              <a:rPr lang="zh-CN" altLang="en-US" dirty="0"/>
              <a:t> </a:t>
            </a:r>
            <a:r>
              <a:rPr lang="en-US" altLang="zh-CN" dirty="0"/>
              <a:t>better</a:t>
            </a:r>
            <a:r>
              <a:rPr lang="zh-CN" altLang="en-US" dirty="0"/>
              <a:t> </a:t>
            </a:r>
            <a:r>
              <a:rPr lang="en-US" altLang="zh-CN" dirty="0"/>
              <a:t>for</a:t>
            </a:r>
            <a:r>
              <a:rPr lang="zh-CN" altLang="en-US" dirty="0"/>
              <a:t> </a:t>
            </a:r>
            <a:r>
              <a:rPr lang="en-US" altLang="zh-CN" dirty="0"/>
              <a:t>the</a:t>
            </a:r>
            <a:r>
              <a:rPr lang="zh-CN" altLang="en-US" dirty="0"/>
              <a:t> </a:t>
            </a:r>
            <a:r>
              <a:rPr lang="en-US" altLang="zh-CN" dirty="0"/>
              <a:t>next</a:t>
            </a:r>
            <a:r>
              <a:rPr lang="zh-CN" altLang="en-US" dirty="0"/>
              <a:t> </a:t>
            </a:r>
            <a:r>
              <a:rPr lang="en-US" altLang="zh-CN" dirty="0"/>
              <a:t>30</a:t>
            </a:r>
            <a:r>
              <a:rPr lang="zh-CN" altLang="en-US" dirty="0"/>
              <a:t> </a:t>
            </a:r>
            <a:r>
              <a:rPr lang="en-US" altLang="zh-CN" dirty="0"/>
              <a:t>times.</a:t>
            </a:r>
          </a:p>
          <a:p>
            <a:pPr marL="0" indent="0" algn="ctr">
              <a:buNone/>
            </a:pPr>
            <a:r>
              <a:rPr lang="en-US" altLang="zh-CN" dirty="0"/>
              <a:t>So</a:t>
            </a:r>
            <a:r>
              <a:rPr lang="zh-CN" altLang="en-US" dirty="0"/>
              <a:t> </a:t>
            </a:r>
            <a:r>
              <a:rPr lang="en-US" altLang="zh-CN" dirty="0"/>
              <a:t>you</a:t>
            </a:r>
            <a:r>
              <a:rPr lang="zh-CN" altLang="en-US" dirty="0"/>
              <a:t> </a:t>
            </a:r>
            <a:r>
              <a:rPr lang="en-US" altLang="zh-CN" dirty="0"/>
              <a:t>have</a:t>
            </a:r>
            <a:r>
              <a:rPr lang="zh-CN" altLang="en-US" dirty="0"/>
              <a:t> </a:t>
            </a:r>
            <a:r>
              <a:rPr lang="en-US" altLang="zh-CN" dirty="0"/>
              <a:t>to</a:t>
            </a:r>
            <a:r>
              <a:rPr lang="zh-CN" altLang="en-US" dirty="0"/>
              <a:t> </a:t>
            </a:r>
            <a:r>
              <a:rPr lang="en-US" altLang="zh-CN" dirty="0"/>
              <a:t>try</a:t>
            </a:r>
            <a:r>
              <a:rPr lang="zh-CN" altLang="en-US" dirty="0"/>
              <a:t> </a:t>
            </a:r>
            <a:r>
              <a:rPr lang="en-US" altLang="zh-CN" dirty="0"/>
              <a:t>it</a:t>
            </a:r>
            <a:r>
              <a:rPr lang="zh-CN" altLang="en-US" dirty="0"/>
              <a:t> </a:t>
            </a:r>
            <a:r>
              <a:rPr lang="en-US" altLang="zh-CN" dirty="0"/>
              <a:t>out.</a:t>
            </a:r>
            <a:endParaRPr lang="en-US" dirty="0"/>
          </a:p>
        </p:txBody>
      </p:sp>
      <p:sp>
        <p:nvSpPr>
          <p:cNvPr id="6" name="Rectangle 5">
            <a:extLst>
              <a:ext uri="{FF2B5EF4-FFF2-40B4-BE49-F238E27FC236}">
                <a16:creationId xmlns:a16="http://schemas.microsoft.com/office/drawing/2014/main" id="{0EF9AFB9-60A4-468A-8226-F8AABCF3296D}"/>
              </a:ext>
            </a:extLst>
          </p:cNvPr>
          <p:cNvSpPr>
            <a:spLocks noChangeAspect="1"/>
          </p:cNvSpPr>
          <p:nvPr/>
        </p:nvSpPr>
        <p:spPr>
          <a:xfrm>
            <a:off x="1707885" y="3507918"/>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DD8CD1F-B070-449F-9756-5FF01C104667}"/>
              </a:ext>
            </a:extLst>
          </p:cNvPr>
          <p:cNvSpPr>
            <a:spLocks noChangeAspect="1"/>
          </p:cNvSpPr>
          <p:nvPr/>
        </p:nvSpPr>
        <p:spPr>
          <a:xfrm>
            <a:off x="7942655" y="3507918"/>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502391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8EF4C584-F4E5-DF4F-1B8F-4E113255766B}"/>
              </a:ext>
            </a:extLst>
          </p:cNvPr>
          <p:cNvSpPr txBox="1">
            <a:spLocks/>
          </p:cNvSpPr>
          <p:nvPr/>
        </p:nvSpPr>
        <p:spPr>
          <a:xfrm>
            <a:off x="0" y="1736216"/>
            <a:ext cx="121920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altLang="zh-CN" sz="3600" dirty="0"/>
          </a:p>
          <a:p>
            <a:pPr algn="ctr"/>
            <a:endParaRPr lang="en-US" altLang="zh-CN" sz="3600" dirty="0"/>
          </a:p>
          <a:p>
            <a:pPr algn="ctr"/>
            <a:endParaRPr lang="en-US" altLang="zh-CN" sz="3600" dirty="0"/>
          </a:p>
          <a:p>
            <a:pPr marL="0" indent="0" algn="ctr">
              <a:buNone/>
            </a:pPr>
            <a:r>
              <a:rPr lang="en-US" altLang="zh-CN" sz="3600" dirty="0"/>
              <a:t>There</a:t>
            </a:r>
            <a:r>
              <a:rPr lang="zh-CN" altLang="en-US" sz="3600" dirty="0"/>
              <a:t> </a:t>
            </a:r>
            <a:r>
              <a:rPr lang="en-US" altLang="zh-CN" sz="3600" dirty="0"/>
              <a:t>will</a:t>
            </a:r>
            <a:r>
              <a:rPr lang="zh-CN" altLang="en-US" sz="3600" dirty="0"/>
              <a:t> </a:t>
            </a:r>
            <a:r>
              <a:rPr lang="en-US" altLang="zh-CN" sz="3600" dirty="0"/>
              <a:t>be</a:t>
            </a:r>
            <a:r>
              <a:rPr lang="zh-CN" altLang="en-US" sz="3600" dirty="0"/>
              <a:t> </a:t>
            </a:r>
            <a:r>
              <a:rPr lang="en-US" altLang="zh-CN" sz="3600" dirty="0"/>
              <a:t>3</a:t>
            </a:r>
            <a:r>
              <a:rPr lang="zh-CN" altLang="en-US" sz="3600" dirty="0"/>
              <a:t> </a:t>
            </a:r>
            <a:r>
              <a:rPr lang="en-US" altLang="zh-CN" sz="3600" dirty="0"/>
              <a:t>sets</a:t>
            </a:r>
            <a:r>
              <a:rPr lang="zh-CN" altLang="en-US" sz="3600" dirty="0"/>
              <a:t> </a:t>
            </a:r>
            <a:r>
              <a:rPr lang="en-US" altLang="zh-CN" sz="3600" dirty="0"/>
              <a:t>of</a:t>
            </a:r>
            <a:r>
              <a:rPr lang="zh-CN" altLang="en-US" sz="3600" dirty="0"/>
              <a:t> </a:t>
            </a:r>
            <a:r>
              <a:rPr lang="en-US" altLang="zh-CN" sz="3600" dirty="0"/>
              <a:t>cards</a:t>
            </a:r>
            <a:r>
              <a:rPr lang="zh-CN" altLang="en-US" sz="3600" dirty="0"/>
              <a:t> </a:t>
            </a:r>
            <a:r>
              <a:rPr lang="en-US" altLang="zh-CN" sz="3600" dirty="0"/>
              <a:t>with</a:t>
            </a:r>
            <a:r>
              <a:rPr lang="zh-CN" altLang="en-US" sz="3600" dirty="0"/>
              <a:t> </a:t>
            </a:r>
            <a:r>
              <a:rPr lang="en-US" altLang="zh-CN" sz="3600" dirty="0"/>
              <a:t>different</a:t>
            </a:r>
            <a:r>
              <a:rPr lang="zh-CN" altLang="en-US" sz="3600" dirty="0"/>
              <a:t> </a:t>
            </a:r>
            <a:r>
              <a:rPr lang="en-US" altLang="zh-CN" sz="3600" dirty="0"/>
              <a:t>background</a:t>
            </a:r>
            <a:r>
              <a:rPr lang="zh-CN" altLang="en-US" sz="3600" dirty="0"/>
              <a:t> </a:t>
            </a:r>
            <a:r>
              <a:rPr lang="en-US" altLang="zh-CN" sz="3600" dirty="0"/>
              <a:t>colors.</a:t>
            </a:r>
          </a:p>
          <a:p>
            <a:pPr marL="0" indent="0" algn="ctr">
              <a:buNone/>
            </a:pPr>
            <a:endParaRPr lang="en-US" altLang="zh-CN" sz="3600" dirty="0"/>
          </a:p>
          <a:p>
            <a:pPr marL="0" indent="0" algn="ctr">
              <a:buNone/>
            </a:pPr>
            <a:r>
              <a:rPr lang="en-US" altLang="zh-CN" sz="3600" dirty="0"/>
              <a:t>You</a:t>
            </a:r>
            <a:r>
              <a:rPr lang="zh-CN" altLang="en-US" sz="3600" dirty="0"/>
              <a:t> </a:t>
            </a:r>
            <a:r>
              <a:rPr lang="en-US" altLang="zh-CN" sz="3600" dirty="0"/>
              <a:t>will</a:t>
            </a:r>
            <a:r>
              <a:rPr lang="zh-CN" altLang="en-US" sz="3600" dirty="0"/>
              <a:t> </a:t>
            </a:r>
            <a:r>
              <a:rPr lang="en-US" altLang="zh-CN" sz="3600" dirty="0"/>
              <a:t>have</a:t>
            </a:r>
            <a:r>
              <a:rPr lang="zh-CN" altLang="en-US" sz="3600" dirty="0"/>
              <a:t> </a:t>
            </a:r>
            <a:r>
              <a:rPr lang="en-US" altLang="zh-CN" sz="3600" dirty="0"/>
              <a:t>a</a:t>
            </a:r>
            <a:r>
              <a:rPr lang="zh-CN" altLang="en-US" sz="3600" dirty="0"/>
              <a:t> </a:t>
            </a:r>
            <a:r>
              <a:rPr lang="en-US" altLang="zh-CN" sz="3600" dirty="0"/>
              <a:t>break</a:t>
            </a:r>
            <a:r>
              <a:rPr lang="zh-CN" altLang="en-US" sz="3600" dirty="0"/>
              <a:t> </a:t>
            </a:r>
            <a:r>
              <a:rPr lang="en-US" altLang="zh-CN" sz="3600" dirty="0"/>
              <a:t>after</a:t>
            </a:r>
            <a:r>
              <a:rPr lang="zh-CN" altLang="en-US" sz="3600" dirty="0"/>
              <a:t> </a:t>
            </a:r>
            <a:r>
              <a:rPr lang="en-US" altLang="zh-CN" sz="3600" dirty="0"/>
              <a:t>each</a:t>
            </a:r>
            <a:r>
              <a:rPr lang="zh-CN" altLang="en-US" sz="3600" dirty="0"/>
              <a:t> </a:t>
            </a:r>
            <a:r>
              <a:rPr lang="en-US" altLang="zh-CN" sz="3600" dirty="0"/>
              <a:t>set.</a:t>
            </a:r>
            <a:r>
              <a:rPr lang="zh-CN" altLang="en-US" sz="3600" dirty="0"/>
              <a:t> </a:t>
            </a:r>
            <a:endParaRPr lang="en-US" sz="3600" dirty="0"/>
          </a:p>
        </p:txBody>
      </p:sp>
      <p:sp>
        <p:nvSpPr>
          <p:cNvPr id="2" name="Rectangle 1">
            <a:extLst>
              <a:ext uri="{FF2B5EF4-FFF2-40B4-BE49-F238E27FC236}">
                <a16:creationId xmlns:a16="http://schemas.microsoft.com/office/drawing/2014/main" id="{92B89357-A936-B5D7-B854-627EACC7AE40}"/>
              </a:ext>
            </a:extLst>
          </p:cNvPr>
          <p:cNvSpPr/>
          <p:nvPr/>
        </p:nvSpPr>
        <p:spPr>
          <a:xfrm>
            <a:off x="2743768" y="1736216"/>
            <a:ext cx="6704464" cy="1323439"/>
          </a:xfrm>
          <a:prstGeom prst="rect">
            <a:avLst/>
          </a:prstGeom>
          <a:noFill/>
        </p:spPr>
        <p:txBody>
          <a:bodyPr wrap="none" lIns="91440" tIns="45720" rIns="91440" bIns="45720">
            <a:spAutoFit/>
          </a:bodyPr>
          <a:lstStyle/>
          <a:p>
            <a:pPr algn="ctr"/>
            <a:r>
              <a:rPr lang="en-US" altLang="zh-CN" sz="8000" b="1" cap="none" spc="0" dirty="0">
                <a:ln w="22225">
                  <a:solidFill>
                    <a:schemeClr val="accent2"/>
                  </a:solidFill>
                  <a:prstDash val="solid"/>
                </a:ln>
                <a:solidFill>
                  <a:schemeClr val="accent2">
                    <a:lumMod val="40000"/>
                    <a:lumOff val="60000"/>
                  </a:schemeClr>
                </a:solidFill>
                <a:effectLst/>
              </a:rPr>
              <a:t>Now</a:t>
            </a:r>
            <a:r>
              <a:rPr lang="zh-CN" altLang="en-US" sz="8000" b="1" cap="none" spc="0" dirty="0">
                <a:ln w="22225">
                  <a:solidFill>
                    <a:schemeClr val="accent2"/>
                  </a:solidFill>
                  <a:prstDash val="solid"/>
                </a:ln>
                <a:solidFill>
                  <a:schemeClr val="accent2">
                    <a:lumMod val="40000"/>
                    <a:lumOff val="60000"/>
                  </a:schemeClr>
                </a:solidFill>
                <a:effectLst/>
              </a:rPr>
              <a:t> </a:t>
            </a:r>
            <a:r>
              <a:rPr lang="en-US" altLang="zh-CN" sz="8000" b="1" cap="none" spc="0" dirty="0">
                <a:ln w="22225">
                  <a:solidFill>
                    <a:schemeClr val="accent2"/>
                  </a:solidFill>
                  <a:prstDash val="solid"/>
                </a:ln>
                <a:solidFill>
                  <a:schemeClr val="accent2">
                    <a:lumMod val="40000"/>
                    <a:lumOff val="60000"/>
                  </a:schemeClr>
                </a:solidFill>
                <a:effectLst/>
              </a:rPr>
              <a:t>let’s</a:t>
            </a:r>
            <a:r>
              <a:rPr lang="zh-CN" altLang="en-US" sz="8000" b="1" cap="none" spc="0" dirty="0">
                <a:ln w="22225">
                  <a:solidFill>
                    <a:schemeClr val="accent2"/>
                  </a:solidFill>
                  <a:prstDash val="solid"/>
                </a:ln>
                <a:solidFill>
                  <a:schemeClr val="accent2">
                    <a:lumMod val="40000"/>
                    <a:lumOff val="60000"/>
                  </a:schemeClr>
                </a:solidFill>
                <a:effectLst/>
              </a:rPr>
              <a:t> </a:t>
            </a:r>
            <a:r>
              <a:rPr lang="en-US" altLang="zh-CN" sz="8000" b="1" cap="none" spc="0" dirty="0">
                <a:ln w="22225">
                  <a:solidFill>
                    <a:schemeClr val="accent2"/>
                  </a:solidFill>
                  <a:prstDash val="solid"/>
                </a:ln>
                <a:solidFill>
                  <a:schemeClr val="accent2">
                    <a:lumMod val="40000"/>
                    <a:lumOff val="60000"/>
                  </a:schemeClr>
                </a:solidFill>
                <a:effectLst/>
              </a:rPr>
              <a:t>start!</a:t>
            </a:r>
            <a:endParaRPr lang="en-US" sz="80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1564314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9F45A40A-A663-FC40-EDCA-159E912215DB}"/>
              </a:ext>
            </a:extLst>
          </p:cNvPr>
          <p:cNvSpPr>
            <a:spLocks noGrp="1"/>
          </p:cNvSpPr>
          <p:nvPr>
            <p:ph idx="1"/>
          </p:nvPr>
        </p:nvSpPr>
        <p:spPr>
          <a:xfrm>
            <a:off x="838200" y="699352"/>
            <a:ext cx="10515600" cy="4351338"/>
          </a:xfrm>
        </p:spPr>
        <p:txBody>
          <a:bodyPr/>
          <a:lstStyle/>
          <a:p>
            <a:pPr marL="0" indent="0">
              <a:buNone/>
            </a:pPr>
            <a:endParaRPr lang="en-US" b="1" dirty="0"/>
          </a:p>
          <a:p>
            <a:pPr marL="0" indent="0">
              <a:buNone/>
            </a:pPr>
            <a:endParaRPr lang="en-US" dirty="0"/>
          </a:p>
          <a:p>
            <a:pPr marL="0" indent="0">
              <a:buNone/>
            </a:pPr>
            <a:r>
              <a:rPr lang="en-US" dirty="0"/>
              <a:t>A reward bar will show the total </a:t>
            </a:r>
            <a:r>
              <a:rPr lang="en-US" altLang="zh-CN" dirty="0"/>
              <a:t>stars</a:t>
            </a:r>
            <a:r>
              <a:rPr lang="en-US" dirty="0"/>
              <a:t> that you have earned. </a:t>
            </a:r>
          </a:p>
          <a:p>
            <a:pPr marL="0" indent="0">
              <a:buNone/>
            </a:pPr>
            <a:endParaRPr lang="en-US" dirty="0"/>
          </a:p>
          <a:p>
            <a:pPr marL="0" indent="0">
              <a:buNone/>
            </a:pPr>
            <a:r>
              <a:rPr lang="en-US" altLang="zh-CN" dirty="0"/>
              <a:t>If</a:t>
            </a:r>
            <a:r>
              <a:rPr lang="zh-CN" altLang="en-US" dirty="0"/>
              <a:t> </a:t>
            </a:r>
            <a:r>
              <a:rPr lang="en-US" altLang="zh-CN" dirty="0"/>
              <a:t>you</a:t>
            </a:r>
            <a:r>
              <a:rPr lang="zh-CN" altLang="en-US" dirty="0"/>
              <a:t> </a:t>
            </a:r>
            <a:r>
              <a:rPr lang="en-US" altLang="zh-CN" dirty="0"/>
              <a:t>get</a:t>
            </a:r>
            <a:r>
              <a:rPr lang="zh-CN" altLang="en-US" dirty="0"/>
              <a:t> </a:t>
            </a:r>
            <a:r>
              <a:rPr lang="en-US" altLang="zh-CN" dirty="0"/>
              <a:t>more</a:t>
            </a:r>
            <a:r>
              <a:rPr lang="zh-CN" altLang="en-US" dirty="0"/>
              <a:t> </a:t>
            </a:r>
            <a:r>
              <a:rPr lang="en-US" altLang="zh-CN" dirty="0"/>
              <a:t>than</a:t>
            </a:r>
            <a:r>
              <a:rPr lang="zh-CN" altLang="en-US" dirty="0"/>
              <a:t> </a:t>
            </a:r>
            <a:r>
              <a:rPr lang="en-US" altLang="zh-CN" sz="4000" dirty="0">
                <a:solidFill>
                  <a:srgbClr val="FF0000"/>
                </a:solidFill>
              </a:rPr>
              <a:t>1800</a:t>
            </a:r>
            <a:r>
              <a:rPr lang="zh-CN" altLang="en-US" dirty="0"/>
              <a:t> </a:t>
            </a:r>
            <a:r>
              <a:rPr lang="en-US" altLang="zh-CN" dirty="0"/>
              <a:t>stars,</a:t>
            </a:r>
            <a:r>
              <a:rPr lang="zh-CN" altLang="en-US" dirty="0"/>
              <a:t> </a:t>
            </a:r>
            <a:r>
              <a:rPr lang="en-US" altLang="zh-CN" dirty="0"/>
              <a:t>you</a:t>
            </a:r>
            <a:r>
              <a:rPr lang="zh-CN" altLang="en-US" dirty="0"/>
              <a:t> </a:t>
            </a:r>
            <a:r>
              <a:rPr lang="en-US" altLang="zh-CN" dirty="0"/>
              <a:t>will</a:t>
            </a:r>
            <a:r>
              <a:rPr lang="zh-CN" altLang="en-US" dirty="0"/>
              <a:t> </a:t>
            </a:r>
            <a:r>
              <a:rPr lang="en-US" altLang="zh-CN" dirty="0"/>
              <a:t>be</a:t>
            </a:r>
            <a:r>
              <a:rPr lang="zh-CN" altLang="en-US" dirty="0"/>
              <a:t> </a:t>
            </a:r>
            <a:r>
              <a:rPr lang="en-US" altLang="zh-CN" dirty="0"/>
              <a:t>in</a:t>
            </a:r>
            <a:r>
              <a:rPr lang="zh-CN" altLang="en-US" dirty="0"/>
              <a:t> </a:t>
            </a:r>
            <a:r>
              <a:rPr lang="en-US" altLang="zh-CN" dirty="0"/>
              <a:t>the</a:t>
            </a:r>
            <a:r>
              <a:rPr lang="zh-CN" altLang="en-US" dirty="0"/>
              <a:t> </a:t>
            </a:r>
            <a:r>
              <a:rPr lang="en-US" altLang="zh-CN" dirty="0"/>
              <a:t>top</a:t>
            </a:r>
            <a:r>
              <a:rPr lang="zh-CN" altLang="en-US" dirty="0"/>
              <a:t> </a:t>
            </a:r>
            <a:r>
              <a:rPr lang="en-US" altLang="zh-CN" dirty="0"/>
              <a:t>10%</a:t>
            </a:r>
            <a:r>
              <a:rPr lang="zh-CN" altLang="en-US" dirty="0"/>
              <a:t> </a:t>
            </a:r>
            <a:r>
              <a:rPr lang="en-US" altLang="zh-CN" dirty="0"/>
              <a:t>of</a:t>
            </a:r>
            <a:r>
              <a:rPr lang="zh-CN" altLang="en-US" dirty="0"/>
              <a:t> </a:t>
            </a:r>
            <a:r>
              <a:rPr lang="en-US" altLang="zh-CN" dirty="0"/>
              <a:t>your</a:t>
            </a:r>
            <a:r>
              <a:rPr lang="zh-CN" altLang="en-US" dirty="0"/>
              <a:t> </a:t>
            </a:r>
            <a:r>
              <a:rPr lang="en-US" altLang="zh-CN" dirty="0"/>
              <a:t>age!</a:t>
            </a:r>
            <a:r>
              <a:rPr lang="zh-CN" altLang="en-US" dirty="0"/>
              <a:t> </a:t>
            </a:r>
            <a:endParaRPr lang="en-US" altLang="zh-CN" dirty="0"/>
          </a:p>
          <a:p>
            <a:pPr marL="0" indent="0">
              <a:buNone/>
            </a:pPr>
            <a:endParaRPr lang="en-US" dirty="0"/>
          </a:p>
          <a:p>
            <a:pPr marL="0" indent="0">
              <a:buNone/>
            </a:pPr>
            <a:endParaRPr lang="en-US" dirty="0"/>
          </a:p>
        </p:txBody>
      </p:sp>
      <p:grpSp>
        <p:nvGrpSpPr>
          <p:cNvPr id="8" name="Group 7">
            <a:extLst>
              <a:ext uri="{FF2B5EF4-FFF2-40B4-BE49-F238E27FC236}">
                <a16:creationId xmlns:a16="http://schemas.microsoft.com/office/drawing/2014/main" id="{5F31AEA4-45AF-3A9E-FB23-96217435AE97}"/>
              </a:ext>
            </a:extLst>
          </p:cNvPr>
          <p:cNvGrpSpPr/>
          <p:nvPr/>
        </p:nvGrpSpPr>
        <p:grpSpPr>
          <a:xfrm>
            <a:off x="1190276" y="5211241"/>
            <a:ext cx="9338143" cy="1107297"/>
            <a:chOff x="1190276" y="5329586"/>
            <a:chExt cx="9354247" cy="988955"/>
          </a:xfrm>
        </p:grpSpPr>
        <p:sp>
          <p:nvSpPr>
            <p:cNvPr id="9" name="Rectangle 8">
              <a:extLst>
                <a:ext uri="{FF2B5EF4-FFF2-40B4-BE49-F238E27FC236}">
                  <a16:creationId xmlns:a16="http://schemas.microsoft.com/office/drawing/2014/main" id="{789DBBC8-6265-C04B-1E92-159DE5D51BC1}"/>
                </a:ext>
              </a:extLst>
            </p:cNvPr>
            <p:cNvSpPr/>
            <p:nvPr/>
          </p:nvSpPr>
          <p:spPr>
            <a:xfrm>
              <a:off x="1190276" y="5880391"/>
              <a:ext cx="7581203" cy="438150"/>
            </a:xfrm>
            <a:prstGeom prst="rect">
              <a:avLst/>
            </a:prstGeom>
            <a:solidFill>
              <a:srgbClr val="FF0000"/>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10" name="TextBox 9">
              <a:extLst>
                <a:ext uri="{FF2B5EF4-FFF2-40B4-BE49-F238E27FC236}">
                  <a16:creationId xmlns:a16="http://schemas.microsoft.com/office/drawing/2014/main" id="{97B278EE-981F-06DE-3CEB-7C14912EBEF2}"/>
                </a:ext>
              </a:extLst>
            </p:cNvPr>
            <p:cNvSpPr txBox="1"/>
            <p:nvPr/>
          </p:nvSpPr>
          <p:spPr>
            <a:xfrm>
              <a:off x="4659992" y="5329586"/>
              <a:ext cx="2753058" cy="467301"/>
            </a:xfrm>
            <a:prstGeom prst="rect">
              <a:avLst/>
            </a:prstGeom>
            <a:noFill/>
          </p:spPr>
          <p:txBody>
            <a:bodyPr wrap="square" rtlCol="0">
              <a:spAutoFit/>
            </a:bodyPr>
            <a:lstStyle/>
            <a:p>
              <a:r>
                <a:rPr lang="en-US" sz="2800" dirty="0"/>
                <a:t>Total Points: </a:t>
              </a:r>
              <a:r>
                <a:rPr lang="en-US" altLang="zh-CN" sz="2800" dirty="0"/>
                <a:t>1800</a:t>
              </a:r>
              <a:endParaRPr lang="en-US" sz="2800" dirty="0"/>
            </a:p>
          </p:txBody>
        </p:sp>
        <p:sp>
          <p:nvSpPr>
            <p:cNvPr id="11" name="Rectangle 10">
              <a:extLst>
                <a:ext uri="{FF2B5EF4-FFF2-40B4-BE49-F238E27FC236}">
                  <a16:creationId xmlns:a16="http://schemas.microsoft.com/office/drawing/2014/main" id="{F3D8A5AB-E1FD-017A-9E67-7244FB373715}"/>
                </a:ext>
              </a:extLst>
            </p:cNvPr>
            <p:cNvSpPr/>
            <p:nvPr/>
          </p:nvSpPr>
          <p:spPr>
            <a:xfrm>
              <a:off x="8771479" y="5880391"/>
              <a:ext cx="1773044" cy="438150"/>
            </a:xfrm>
            <a:prstGeom prst="rect">
              <a:avLst/>
            </a:prstGeom>
            <a:solidFill>
              <a:schemeClr val="bg2">
                <a:lumMod val="90000"/>
              </a:schemeClr>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solidFill>
                  <a:schemeClr val="bg2">
                    <a:lumMod val="90000"/>
                  </a:schemeClr>
                </a:solidFill>
              </a:endParaRPr>
            </a:p>
          </p:txBody>
        </p:sp>
      </p:grpSp>
      <p:grpSp>
        <p:nvGrpSpPr>
          <p:cNvPr id="18" name="Group 17">
            <a:extLst>
              <a:ext uri="{FF2B5EF4-FFF2-40B4-BE49-F238E27FC236}">
                <a16:creationId xmlns:a16="http://schemas.microsoft.com/office/drawing/2014/main" id="{AD4E2CC2-D472-6B1D-A253-90A2560E3EF4}"/>
              </a:ext>
            </a:extLst>
          </p:cNvPr>
          <p:cNvGrpSpPr/>
          <p:nvPr/>
        </p:nvGrpSpPr>
        <p:grpSpPr>
          <a:xfrm>
            <a:off x="7347127" y="4424398"/>
            <a:ext cx="1509640" cy="1371600"/>
            <a:chOff x="7436383" y="4136290"/>
            <a:chExt cx="1509640" cy="1371600"/>
          </a:xfrm>
        </p:grpSpPr>
        <p:pic>
          <p:nvPicPr>
            <p:cNvPr id="13" name="Graphic 12" descr="Thumbs up sign with solid fill">
              <a:extLst>
                <a:ext uri="{FF2B5EF4-FFF2-40B4-BE49-F238E27FC236}">
                  <a16:creationId xmlns:a16="http://schemas.microsoft.com/office/drawing/2014/main" id="{6AF27EC5-25EE-8EA8-6451-040381BEC1F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36383" y="4593490"/>
              <a:ext cx="914400" cy="914400"/>
            </a:xfrm>
            <a:prstGeom prst="rect">
              <a:avLst/>
            </a:prstGeom>
          </p:spPr>
        </p:pic>
        <p:pic>
          <p:nvPicPr>
            <p:cNvPr id="17" name="Graphic 16" descr="Stars with solid fill">
              <a:extLst>
                <a:ext uri="{FF2B5EF4-FFF2-40B4-BE49-F238E27FC236}">
                  <a16:creationId xmlns:a16="http://schemas.microsoft.com/office/drawing/2014/main" id="{7D1968AF-D9FF-5A8C-1AEE-EB7D096540E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31623" y="4136290"/>
              <a:ext cx="914400" cy="914400"/>
            </a:xfrm>
            <a:prstGeom prst="rect">
              <a:avLst/>
            </a:prstGeom>
          </p:spPr>
        </p:pic>
      </p:grpSp>
      <p:pic>
        <p:nvPicPr>
          <p:cNvPr id="22" name="Graphic 21" descr="Stars with solid fill">
            <a:extLst>
              <a:ext uri="{FF2B5EF4-FFF2-40B4-BE49-F238E27FC236}">
                <a16:creationId xmlns:a16="http://schemas.microsoft.com/office/drawing/2014/main" id="{F44C0A03-6E80-2E7B-860A-8363C879282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73667" y="4845106"/>
            <a:ext cx="914400" cy="914400"/>
          </a:xfrm>
          <a:prstGeom prst="rect">
            <a:avLst/>
          </a:prstGeom>
        </p:spPr>
      </p:pic>
      <p:pic>
        <p:nvPicPr>
          <p:cNvPr id="25" name="Graphic 24" descr="Stars with solid fill">
            <a:extLst>
              <a:ext uri="{FF2B5EF4-FFF2-40B4-BE49-F238E27FC236}">
                <a16:creationId xmlns:a16="http://schemas.microsoft.com/office/drawing/2014/main" id="{532494E9-9956-EEE4-F72A-FC0D577C8F1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0424" y="4140392"/>
            <a:ext cx="1161914" cy="1161914"/>
          </a:xfrm>
          <a:prstGeom prst="rect">
            <a:avLst/>
          </a:prstGeom>
        </p:spPr>
      </p:pic>
      <p:pic>
        <p:nvPicPr>
          <p:cNvPr id="26" name="Graphic 25" descr="Stars with solid fill">
            <a:extLst>
              <a:ext uri="{FF2B5EF4-FFF2-40B4-BE49-F238E27FC236}">
                <a16:creationId xmlns:a16="http://schemas.microsoft.com/office/drawing/2014/main" id="{83B7C54D-CB2D-AD7B-6A53-C24780EA85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68943" y="4629639"/>
            <a:ext cx="694369" cy="694369"/>
          </a:xfrm>
          <a:prstGeom prst="rect">
            <a:avLst/>
          </a:prstGeom>
        </p:spPr>
      </p:pic>
    </p:spTree>
    <p:extLst>
      <p:ext uri="{BB962C8B-B14F-4D97-AF65-F5344CB8AC3E}">
        <p14:creationId xmlns:p14="http://schemas.microsoft.com/office/powerpoint/2010/main" val="13066471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67AF0-BD45-CD84-996B-31AB10708BDB}"/>
              </a:ext>
            </a:extLst>
          </p:cNvPr>
          <p:cNvSpPr txBox="1">
            <a:spLocks/>
          </p:cNvSpPr>
          <p:nvPr/>
        </p:nvSpPr>
        <p:spPr>
          <a:xfrm>
            <a:off x="3166573" y="3015985"/>
            <a:ext cx="5858854" cy="82603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b="1" dirty="0"/>
              <a:t>Manipulation questions</a:t>
            </a:r>
            <a:endParaRPr lang="en-US" dirty="0"/>
          </a:p>
        </p:txBody>
      </p:sp>
    </p:spTree>
    <p:extLst>
      <p:ext uri="{BB962C8B-B14F-4D97-AF65-F5344CB8AC3E}">
        <p14:creationId xmlns:p14="http://schemas.microsoft.com/office/powerpoint/2010/main" val="8298072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CFBA12-A30A-BFD3-E710-327C12D79CC3}"/>
              </a:ext>
            </a:extLst>
          </p:cNvPr>
          <p:cNvSpPr txBox="1"/>
          <p:nvPr/>
        </p:nvSpPr>
        <p:spPr>
          <a:xfrm>
            <a:off x="4114800" y="1063600"/>
            <a:ext cx="5825067" cy="369332"/>
          </a:xfrm>
          <a:prstGeom prst="rect">
            <a:avLst/>
          </a:prstGeom>
          <a:noFill/>
        </p:spPr>
        <p:txBody>
          <a:bodyPr wrap="square" rtlCol="0">
            <a:spAutoFit/>
          </a:bodyPr>
          <a:lstStyle/>
          <a:p>
            <a:pPr algn="l"/>
            <a:r>
              <a:rPr lang="en-US" b="0" i="0" dirty="0">
                <a:solidFill>
                  <a:srgbClr val="000000"/>
                </a:solidFill>
                <a:effectLst/>
                <a:latin typeface="Open Sans" panose="020B0606030504020204" pitchFamily="34" charset="0"/>
              </a:rPr>
              <a:t>Which box earns you more points?</a:t>
            </a:r>
            <a:r>
              <a:rPr lang="en-US" b="0" i="0" dirty="0">
                <a:solidFill>
                  <a:srgbClr val="8B0000"/>
                </a:solidFill>
                <a:effectLst/>
                <a:latin typeface="Open Sans" panose="020B0606030504020204" pitchFamily="34" charset="0"/>
              </a:rPr>
              <a:t>*</a:t>
            </a:r>
            <a:endParaRPr lang="en-US" b="0" i="0" dirty="0">
              <a:solidFill>
                <a:srgbClr val="000000"/>
              </a:solidFill>
              <a:effectLst/>
              <a:latin typeface="Open Sans" panose="020B0606030504020204" pitchFamily="34" charset="0"/>
            </a:endParaRPr>
          </a:p>
        </p:txBody>
      </p:sp>
      <p:sp>
        <p:nvSpPr>
          <p:cNvPr id="3" name="Rectangle 2">
            <a:extLst>
              <a:ext uri="{FF2B5EF4-FFF2-40B4-BE49-F238E27FC236}">
                <a16:creationId xmlns:a16="http://schemas.microsoft.com/office/drawing/2014/main" id="{5C00EE3E-414F-2E8B-0DE8-680C6FBED9DF}"/>
              </a:ext>
            </a:extLst>
          </p:cNvPr>
          <p:cNvSpPr>
            <a:spLocks noChangeAspect="1"/>
          </p:cNvSpPr>
          <p:nvPr/>
        </p:nvSpPr>
        <p:spPr>
          <a:xfrm>
            <a:off x="7276083" y="2011680"/>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rtl="0">
              <a:spcBef>
                <a:spcPts val="0"/>
              </a:spcBef>
              <a:spcAft>
                <a:spcPts val="0"/>
              </a:spcAft>
            </a:pPr>
            <a:endParaRPr lang="en-US" sz="5400" b="0" dirty="0">
              <a:effectLst/>
            </a:endParaRPr>
          </a:p>
        </p:txBody>
      </p:sp>
      <p:sp>
        <p:nvSpPr>
          <p:cNvPr id="4" name="Rectangle 3">
            <a:extLst>
              <a:ext uri="{FF2B5EF4-FFF2-40B4-BE49-F238E27FC236}">
                <a16:creationId xmlns:a16="http://schemas.microsoft.com/office/drawing/2014/main" id="{919255BD-FA1B-7E1C-594A-8C011C184F94}"/>
              </a:ext>
            </a:extLst>
          </p:cNvPr>
          <p:cNvSpPr>
            <a:spLocks noChangeAspect="1"/>
          </p:cNvSpPr>
          <p:nvPr/>
        </p:nvSpPr>
        <p:spPr>
          <a:xfrm>
            <a:off x="2309130" y="2011680"/>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59F04DB6-1ABF-7DB3-F81B-8347DD7EE2F4}"/>
              </a:ext>
            </a:extLst>
          </p:cNvPr>
          <p:cNvSpPr txBox="1"/>
          <p:nvPr/>
        </p:nvSpPr>
        <p:spPr>
          <a:xfrm>
            <a:off x="3088727" y="5050935"/>
            <a:ext cx="795868" cy="370933"/>
          </a:xfrm>
          <a:prstGeom prst="rect">
            <a:avLst/>
          </a:prstGeom>
          <a:noFill/>
        </p:spPr>
        <p:txBody>
          <a:bodyPr wrap="square" rtlCol="0">
            <a:spAutoFit/>
          </a:bodyPr>
          <a:lstStyle/>
          <a:p>
            <a:pPr algn="l"/>
            <a:r>
              <a:rPr lang="en-US" dirty="0">
                <a:solidFill>
                  <a:srgbClr val="000000"/>
                </a:solidFill>
                <a:latin typeface="Open Sans" panose="020B0606030504020204" pitchFamily="34" charset="0"/>
              </a:rPr>
              <a:t>Blue</a:t>
            </a:r>
            <a:endParaRPr lang="en-US" b="0" i="0" dirty="0">
              <a:solidFill>
                <a:srgbClr val="000000"/>
              </a:solidFill>
              <a:effectLst/>
              <a:latin typeface="Open Sans" panose="020B0606030504020204" pitchFamily="34" charset="0"/>
            </a:endParaRPr>
          </a:p>
        </p:txBody>
      </p:sp>
      <p:sp>
        <p:nvSpPr>
          <p:cNvPr id="6" name="TextBox 5">
            <a:extLst>
              <a:ext uri="{FF2B5EF4-FFF2-40B4-BE49-F238E27FC236}">
                <a16:creationId xmlns:a16="http://schemas.microsoft.com/office/drawing/2014/main" id="{E5B8569A-0664-05F0-76C7-C0AEF53A7611}"/>
              </a:ext>
            </a:extLst>
          </p:cNvPr>
          <p:cNvSpPr txBox="1"/>
          <p:nvPr/>
        </p:nvSpPr>
        <p:spPr>
          <a:xfrm>
            <a:off x="7967584" y="5055736"/>
            <a:ext cx="972060" cy="369332"/>
          </a:xfrm>
          <a:prstGeom prst="rect">
            <a:avLst/>
          </a:prstGeom>
          <a:noFill/>
        </p:spPr>
        <p:txBody>
          <a:bodyPr wrap="square" rtlCol="0">
            <a:spAutoFit/>
          </a:bodyPr>
          <a:lstStyle/>
          <a:p>
            <a:pPr algn="l"/>
            <a:r>
              <a:rPr lang="en-US" dirty="0">
                <a:solidFill>
                  <a:srgbClr val="000000"/>
                </a:solidFill>
                <a:latin typeface="Open Sans" panose="020B0606030504020204" pitchFamily="34" charset="0"/>
              </a:rPr>
              <a:t>Green</a:t>
            </a:r>
            <a:endParaRPr lang="en-US" b="0" i="0" dirty="0">
              <a:solidFill>
                <a:srgbClr val="000000"/>
              </a:solidFill>
              <a:effectLst/>
              <a:latin typeface="Open Sans" panose="020B0606030504020204" pitchFamily="34" charset="0"/>
            </a:endParaRPr>
          </a:p>
        </p:txBody>
      </p:sp>
      <p:sp>
        <p:nvSpPr>
          <p:cNvPr id="7" name="Oval 6">
            <a:extLst>
              <a:ext uri="{FF2B5EF4-FFF2-40B4-BE49-F238E27FC236}">
                <a16:creationId xmlns:a16="http://schemas.microsoft.com/office/drawing/2014/main" id="{9C9F19DE-8DED-E29E-7ECF-D8C983AA19AF}"/>
              </a:ext>
            </a:extLst>
          </p:cNvPr>
          <p:cNvSpPr/>
          <p:nvPr/>
        </p:nvSpPr>
        <p:spPr>
          <a:xfrm>
            <a:off x="2912533" y="5134803"/>
            <a:ext cx="176194" cy="18546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857EC1A-B05F-DC2A-A232-0E1067D81A26}"/>
              </a:ext>
            </a:extLst>
          </p:cNvPr>
          <p:cNvSpPr/>
          <p:nvPr/>
        </p:nvSpPr>
        <p:spPr>
          <a:xfrm>
            <a:off x="7840131" y="5168672"/>
            <a:ext cx="176194" cy="18546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90696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white background with black text&#10;&#10;Description automatically generated">
            <a:extLst>
              <a:ext uri="{FF2B5EF4-FFF2-40B4-BE49-F238E27FC236}">
                <a16:creationId xmlns:a16="http://schemas.microsoft.com/office/drawing/2014/main" id="{7BC4603A-8891-68F3-862A-4C8B8131DB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1989" y="2514600"/>
            <a:ext cx="7628021" cy="1828800"/>
          </a:xfrm>
          <a:prstGeom prst="rect">
            <a:avLst/>
          </a:prstGeom>
        </p:spPr>
      </p:pic>
    </p:spTree>
    <p:extLst>
      <p:ext uri="{BB962C8B-B14F-4D97-AF65-F5344CB8AC3E}">
        <p14:creationId xmlns:p14="http://schemas.microsoft.com/office/powerpoint/2010/main" val="11361833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DFA429E7-7884-7DE8-C234-7C74C66FAD8F}"/>
              </a:ext>
            </a:extLst>
          </p:cNvPr>
          <p:cNvGrpSpPr/>
          <p:nvPr/>
        </p:nvGrpSpPr>
        <p:grpSpPr>
          <a:xfrm>
            <a:off x="4906713" y="3614462"/>
            <a:ext cx="2131906" cy="1362749"/>
            <a:chOff x="2400579" y="2698826"/>
            <a:chExt cx="2131906" cy="1362749"/>
          </a:xfrm>
        </p:grpSpPr>
        <p:sp>
          <p:nvSpPr>
            <p:cNvPr id="2" name="5-Point Star 1">
              <a:extLst>
                <a:ext uri="{FF2B5EF4-FFF2-40B4-BE49-F238E27FC236}">
                  <a16:creationId xmlns:a16="http://schemas.microsoft.com/office/drawing/2014/main" id="{75345827-6D34-CBBE-B223-94119CE0CD66}"/>
                </a:ext>
              </a:extLst>
            </p:cNvPr>
            <p:cNvSpPr>
              <a:spLocks noChangeAspect="1"/>
            </p:cNvSpPr>
            <p:nvPr/>
          </p:nvSpPr>
          <p:spPr>
            <a:xfrm>
              <a:off x="2400579" y="269882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5-Point Star 2">
              <a:extLst>
                <a:ext uri="{FF2B5EF4-FFF2-40B4-BE49-F238E27FC236}">
                  <a16:creationId xmlns:a16="http://schemas.microsoft.com/office/drawing/2014/main" id="{887AD09B-D446-5B85-5C8C-BD620D3A6BC5}"/>
                </a:ext>
              </a:extLst>
            </p:cNvPr>
            <p:cNvSpPr>
              <a:spLocks noChangeAspect="1"/>
            </p:cNvSpPr>
            <p:nvPr/>
          </p:nvSpPr>
          <p:spPr>
            <a:xfrm>
              <a:off x="2836769" y="269882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5-Point Star 3">
              <a:extLst>
                <a:ext uri="{FF2B5EF4-FFF2-40B4-BE49-F238E27FC236}">
                  <a16:creationId xmlns:a16="http://schemas.microsoft.com/office/drawing/2014/main" id="{BBFC82CD-34DA-6608-966C-DA1A96152758}"/>
                </a:ext>
              </a:extLst>
            </p:cNvPr>
            <p:cNvSpPr>
              <a:spLocks noChangeAspect="1"/>
            </p:cNvSpPr>
            <p:nvPr/>
          </p:nvSpPr>
          <p:spPr>
            <a:xfrm>
              <a:off x="3272959" y="269882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5-Point Star 4">
              <a:extLst>
                <a:ext uri="{FF2B5EF4-FFF2-40B4-BE49-F238E27FC236}">
                  <a16:creationId xmlns:a16="http://schemas.microsoft.com/office/drawing/2014/main" id="{3DC683FB-290E-9E43-29AD-E0F50D194EE1}"/>
                </a:ext>
              </a:extLst>
            </p:cNvPr>
            <p:cNvSpPr>
              <a:spLocks noChangeAspect="1"/>
            </p:cNvSpPr>
            <p:nvPr/>
          </p:nvSpPr>
          <p:spPr>
            <a:xfrm>
              <a:off x="3709149" y="269882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5-Point Star 5">
              <a:extLst>
                <a:ext uri="{FF2B5EF4-FFF2-40B4-BE49-F238E27FC236}">
                  <a16:creationId xmlns:a16="http://schemas.microsoft.com/office/drawing/2014/main" id="{29692FDA-ACE3-5DC5-9C76-8D462BAE1ACC}"/>
                </a:ext>
              </a:extLst>
            </p:cNvPr>
            <p:cNvSpPr>
              <a:spLocks noChangeAspect="1"/>
            </p:cNvSpPr>
            <p:nvPr/>
          </p:nvSpPr>
          <p:spPr>
            <a:xfrm>
              <a:off x="4145340" y="269882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5-Point Star 6">
              <a:extLst>
                <a:ext uri="{FF2B5EF4-FFF2-40B4-BE49-F238E27FC236}">
                  <a16:creationId xmlns:a16="http://schemas.microsoft.com/office/drawing/2014/main" id="{55779AB5-75DA-015D-DF51-8B4F7E24FCA8}"/>
                </a:ext>
              </a:extLst>
            </p:cNvPr>
            <p:cNvSpPr>
              <a:spLocks noChangeAspect="1"/>
            </p:cNvSpPr>
            <p:nvPr/>
          </p:nvSpPr>
          <p:spPr>
            <a:xfrm>
              <a:off x="2400579" y="3695815"/>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5-Point Star 7">
              <a:extLst>
                <a:ext uri="{FF2B5EF4-FFF2-40B4-BE49-F238E27FC236}">
                  <a16:creationId xmlns:a16="http://schemas.microsoft.com/office/drawing/2014/main" id="{AD745314-7889-4301-DB79-6BF6C88F5572}"/>
                </a:ext>
              </a:extLst>
            </p:cNvPr>
            <p:cNvSpPr>
              <a:spLocks noChangeAspect="1"/>
            </p:cNvSpPr>
            <p:nvPr/>
          </p:nvSpPr>
          <p:spPr>
            <a:xfrm>
              <a:off x="2836769" y="3695815"/>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6DAE9F90-EB63-26F0-CF4F-B97472B61620}"/>
                </a:ext>
              </a:extLst>
            </p:cNvPr>
            <p:cNvSpPr>
              <a:spLocks noChangeAspect="1"/>
            </p:cNvSpPr>
            <p:nvPr/>
          </p:nvSpPr>
          <p:spPr>
            <a:xfrm>
              <a:off x="3272959" y="3695815"/>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10" name="5-Point Star 9">
              <a:extLst>
                <a:ext uri="{FF2B5EF4-FFF2-40B4-BE49-F238E27FC236}">
                  <a16:creationId xmlns:a16="http://schemas.microsoft.com/office/drawing/2014/main" id="{C6BE1D1F-580E-BCD2-1631-2EB1A9D351D9}"/>
                </a:ext>
              </a:extLst>
            </p:cNvPr>
            <p:cNvSpPr>
              <a:spLocks noChangeAspect="1"/>
            </p:cNvSpPr>
            <p:nvPr/>
          </p:nvSpPr>
          <p:spPr>
            <a:xfrm>
              <a:off x="3709149" y="3695815"/>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11" name="5-Point Star 10">
              <a:extLst>
                <a:ext uri="{FF2B5EF4-FFF2-40B4-BE49-F238E27FC236}">
                  <a16:creationId xmlns:a16="http://schemas.microsoft.com/office/drawing/2014/main" id="{1801915D-5DA0-5A57-0F1E-DB0193595673}"/>
                </a:ext>
              </a:extLst>
            </p:cNvPr>
            <p:cNvSpPr>
              <a:spLocks noChangeAspect="1"/>
            </p:cNvSpPr>
            <p:nvPr/>
          </p:nvSpPr>
          <p:spPr>
            <a:xfrm>
              <a:off x="4145340" y="3695815"/>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174D4A3D-A5F6-7329-5613-FFFC91DF069D}"/>
                </a:ext>
              </a:extLst>
            </p:cNvPr>
            <p:cNvSpPr>
              <a:spLocks noChangeAspect="1"/>
            </p:cNvSpPr>
            <p:nvPr/>
          </p:nvSpPr>
          <p:spPr>
            <a:xfrm>
              <a:off x="2400579" y="318650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a:extLst>
                <a:ext uri="{FF2B5EF4-FFF2-40B4-BE49-F238E27FC236}">
                  <a16:creationId xmlns:a16="http://schemas.microsoft.com/office/drawing/2014/main" id="{38051011-80DB-91B6-4BFD-04B64519E55F}"/>
                </a:ext>
              </a:extLst>
            </p:cNvPr>
            <p:cNvSpPr>
              <a:spLocks noChangeAspect="1"/>
            </p:cNvSpPr>
            <p:nvPr/>
          </p:nvSpPr>
          <p:spPr>
            <a:xfrm>
              <a:off x="2836769" y="318650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09D5BD49-A398-1837-0B37-3A61D0D9C061}"/>
                </a:ext>
              </a:extLst>
            </p:cNvPr>
            <p:cNvSpPr>
              <a:spLocks noChangeAspect="1"/>
            </p:cNvSpPr>
            <p:nvPr/>
          </p:nvSpPr>
          <p:spPr>
            <a:xfrm>
              <a:off x="3272959" y="318650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68C8199D-5B26-A7E6-10F0-8C6739267B17}"/>
                </a:ext>
              </a:extLst>
            </p:cNvPr>
            <p:cNvSpPr>
              <a:spLocks noChangeAspect="1"/>
            </p:cNvSpPr>
            <p:nvPr/>
          </p:nvSpPr>
          <p:spPr>
            <a:xfrm>
              <a:off x="3709149" y="318650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a:extLst>
                <a:ext uri="{FF2B5EF4-FFF2-40B4-BE49-F238E27FC236}">
                  <a16:creationId xmlns:a16="http://schemas.microsoft.com/office/drawing/2014/main" id="{0EAE02CE-9A8D-D4C3-3F36-E6732A9C7E10}"/>
                </a:ext>
              </a:extLst>
            </p:cNvPr>
            <p:cNvSpPr>
              <a:spLocks noChangeAspect="1"/>
            </p:cNvSpPr>
            <p:nvPr/>
          </p:nvSpPr>
          <p:spPr>
            <a:xfrm>
              <a:off x="4145340" y="318650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F6FD420B-A773-E1B8-2AED-3F6D93C107CA}"/>
              </a:ext>
            </a:extLst>
          </p:cNvPr>
          <p:cNvSpPr txBox="1"/>
          <p:nvPr/>
        </p:nvSpPr>
        <p:spPr>
          <a:xfrm>
            <a:off x="3183466" y="1947371"/>
            <a:ext cx="5825067" cy="646331"/>
          </a:xfrm>
          <a:prstGeom prst="rect">
            <a:avLst/>
          </a:prstGeom>
          <a:noFill/>
        </p:spPr>
        <p:txBody>
          <a:bodyPr wrap="square" rtlCol="0">
            <a:spAutoFit/>
          </a:bodyPr>
          <a:lstStyle/>
          <a:p>
            <a:pPr algn="ctr"/>
            <a:r>
              <a:rPr lang="en-US" b="0" i="0" dirty="0">
                <a:solidFill>
                  <a:srgbClr val="000000"/>
                </a:solidFill>
                <a:effectLst/>
                <a:latin typeface="Open Sans" panose="020B0606030504020204" pitchFamily="34" charset="0"/>
              </a:rPr>
              <a:t>Based on what you see, how many stars will you get from the box that earns you more point?</a:t>
            </a:r>
          </a:p>
        </p:txBody>
      </p:sp>
      <p:sp>
        <p:nvSpPr>
          <p:cNvPr id="19" name="TextBox 18">
            <a:extLst>
              <a:ext uri="{FF2B5EF4-FFF2-40B4-BE49-F238E27FC236}">
                <a16:creationId xmlns:a16="http://schemas.microsoft.com/office/drawing/2014/main" id="{772D6E21-E484-71BA-F124-4DC71C917638}"/>
              </a:ext>
            </a:extLst>
          </p:cNvPr>
          <p:cNvSpPr txBox="1"/>
          <p:nvPr/>
        </p:nvSpPr>
        <p:spPr>
          <a:xfrm>
            <a:off x="3060131" y="2896356"/>
            <a:ext cx="5825067" cy="369332"/>
          </a:xfrm>
          <a:prstGeom prst="rect">
            <a:avLst/>
          </a:prstGeom>
          <a:noFill/>
        </p:spPr>
        <p:txBody>
          <a:bodyPr wrap="square" rtlCol="0">
            <a:spAutoFit/>
          </a:bodyPr>
          <a:lstStyle/>
          <a:p>
            <a:pPr algn="ctr"/>
            <a:r>
              <a:rPr lang="en-US" b="0" i="0" dirty="0">
                <a:solidFill>
                  <a:srgbClr val="000000"/>
                </a:solidFill>
                <a:effectLst/>
                <a:latin typeface="Open Sans" panose="020B0606030504020204" pitchFamily="34" charset="0"/>
              </a:rPr>
              <a:t>Click the stars below to tell us your best guess</a:t>
            </a:r>
          </a:p>
        </p:txBody>
      </p:sp>
    </p:spTree>
    <p:extLst>
      <p:ext uri="{BB962C8B-B14F-4D97-AF65-F5344CB8AC3E}">
        <p14:creationId xmlns:p14="http://schemas.microsoft.com/office/powerpoint/2010/main" val="14295061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FEC9A8B8-36D8-5443-0564-A2CB7021B5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8639" y="2090374"/>
            <a:ext cx="6957391" cy="2286000"/>
          </a:xfrm>
          <a:prstGeom prst="rect">
            <a:avLst/>
          </a:prstGeom>
        </p:spPr>
      </p:pic>
    </p:spTree>
    <p:extLst>
      <p:ext uri="{BB962C8B-B14F-4D97-AF65-F5344CB8AC3E}">
        <p14:creationId xmlns:p14="http://schemas.microsoft.com/office/powerpoint/2010/main" val="26643984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EFDBF846-F893-DAB3-4F1A-7E8F63204694}"/>
              </a:ext>
            </a:extLst>
          </p:cNvPr>
          <p:cNvSpPr>
            <a:spLocks noChangeAspect="1"/>
          </p:cNvSpPr>
          <p:nvPr/>
        </p:nvSpPr>
        <p:spPr>
          <a:xfrm>
            <a:off x="9742436" y="1760548"/>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pic>
        <p:nvPicPr>
          <p:cNvPr id="24" name="Picture 23" descr="A green background with yellow stars&#10;&#10;Description automatically generated">
            <a:extLst>
              <a:ext uri="{FF2B5EF4-FFF2-40B4-BE49-F238E27FC236}">
                <a16:creationId xmlns:a16="http://schemas.microsoft.com/office/drawing/2014/main" id="{7CCB01E8-BC79-BA55-BA06-387B5E7F17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44806" y="1847445"/>
            <a:ext cx="911962" cy="1097280"/>
          </a:xfrm>
          <a:prstGeom prst="rect">
            <a:avLst/>
          </a:prstGeom>
        </p:spPr>
      </p:pic>
      <p:pic>
        <p:nvPicPr>
          <p:cNvPr id="42" name="Picture 41" descr="A blue background with yellow stars&#10;&#10;Description automatically generated">
            <a:extLst>
              <a:ext uri="{FF2B5EF4-FFF2-40B4-BE49-F238E27FC236}">
                <a16:creationId xmlns:a16="http://schemas.microsoft.com/office/drawing/2014/main" id="{7B4D64DF-BBEA-CAF5-2661-EFA98D3ADA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0410" y="1847445"/>
            <a:ext cx="915220" cy="1097280"/>
          </a:xfrm>
          <a:prstGeom prst="rect">
            <a:avLst/>
          </a:prstGeom>
        </p:spPr>
      </p:pic>
      <p:sp>
        <p:nvSpPr>
          <p:cNvPr id="2" name="Rectangle 1">
            <a:extLst>
              <a:ext uri="{FF2B5EF4-FFF2-40B4-BE49-F238E27FC236}">
                <a16:creationId xmlns:a16="http://schemas.microsoft.com/office/drawing/2014/main" id="{C1F5D819-2584-B97C-D7C1-026DAD4B1C9A}"/>
              </a:ext>
            </a:extLst>
          </p:cNvPr>
          <p:cNvSpPr/>
          <p:nvPr/>
        </p:nvSpPr>
        <p:spPr>
          <a:xfrm>
            <a:off x="0" y="0"/>
            <a:ext cx="60960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E831104-4A9D-C046-5D30-AA02B96F8A86}"/>
              </a:ext>
            </a:extLst>
          </p:cNvPr>
          <p:cNvSpPr>
            <a:spLocks noChangeAspect="1"/>
          </p:cNvSpPr>
          <p:nvPr/>
        </p:nvSpPr>
        <p:spPr>
          <a:xfrm>
            <a:off x="1435232" y="4907452"/>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D97E4880-2D82-54E0-0FA3-EF3862FE6B00}"/>
              </a:ext>
            </a:extLst>
          </p:cNvPr>
          <p:cNvSpPr>
            <a:spLocks noChangeAspect="1"/>
          </p:cNvSpPr>
          <p:nvPr/>
        </p:nvSpPr>
        <p:spPr>
          <a:xfrm>
            <a:off x="1435232" y="3340248"/>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7667BB10-7855-2B7E-A7EA-12C13D312561}"/>
              </a:ext>
            </a:extLst>
          </p:cNvPr>
          <p:cNvSpPr>
            <a:spLocks noChangeAspect="1"/>
          </p:cNvSpPr>
          <p:nvPr/>
        </p:nvSpPr>
        <p:spPr>
          <a:xfrm>
            <a:off x="1435232" y="1750758"/>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F091866E-D5D2-C7F7-DF2B-8B800A76AB23}"/>
              </a:ext>
            </a:extLst>
          </p:cNvPr>
          <p:cNvGrpSpPr/>
          <p:nvPr/>
        </p:nvGrpSpPr>
        <p:grpSpPr>
          <a:xfrm>
            <a:off x="1538187" y="1847445"/>
            <a:ext cx="2696096" cy="4265221"/>
            <a:chOff x="1291607" y="820978"/>
            <a:chExt cx="2696096" cy="4265221"/>
          </a:xfrm>
        </p:grpSpPr>
        <p:pic>
          <p:nvPicPr>
            <p:cNvPr id="22" name="Picture 21" descr="A blue background with yellow stars&#10;&#10;Description automatically generated">
              <a:extLst>
                <a:ext uri="{FF2B5EF4-FFF2-40B4-BE49-F238E27FC236}">
                  <a16:creationId xmlns:a16="http://schemas.microsoft.com/office/drawing/2014/main" id="{DFD61980-F6D8-8BCC-53D5-3DC5970000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1607" y="820978"/>
              <a:ext cx="915220" cy="1097280"/>
            </a:xfrm>
            <a:prstGeom prst="rect">
              <a:avLst/>
            </a:prstGeom>
          </p:spPr>
        </p:pic>
        <p:pic>
          <p:nvPicPr>
            <p:cNvPr id="30" name="Picture 29" descr="A blue background with yellow stars&#10;&#10;Description automatically generated">
              <a:extLst>
                <a:ext uri="{FF2B5EF4-FFF2-40B4-BE49-F238E27FC236}">
                  <a16:creationId xmlns:a16="http://schemas.microsoft.com/office/drawing/2014/main" id="{5FE50548-4DAC-C1BA-E21A-04441D26D68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1607" y="3988919"/>
              <a:ext cx="915220" cy="1097280"/>
            </a:xfrm>
            <a:prstGeom prst="rect">
              <a:avLst/>
            </a:prstGeom>
          </p:spPr>
        </p:pic>
        <p:pic>
          <p:nvPicPr>
            <p:cNvPr id="32" name="Picture 31" descr="A blue background with yellow stars&#10;&#10;Description automatically generated">
              <a:extLst>
                <a:ext uri="{FF2B5EF4-FFF2-40B4-BE49-F238E27FC236}">
                  <a16:creationId xmlns:a16="http://schemas.microsoft.com/office/drawing/2014/main" id="{0676B905-9C30-D2F8-F092-F12FF7E02B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1607" y="2409572"/>
              <a:ext cx="915220" cy="1097280"/>
            </a:xfrm>
            <a:prstGeom prst="rect">
              <a:avLst/>
            </a:prstGeom>
          </p:spPr>
        </p:pic>
        <p:pic>
          <p:nvPicPr>
            <p:cNvPr id="40" name="Picture 39" descr="A green background with yellow stars&#10;&#10;Description automatically generated">
              <a:extLst>
                <a:ext uri="{FF2B5EF4-FFF2-40B4-BE49-F238E27FC236}">
                  <a16:creationId xmlns:a16="http://schemas.microsoft.com/office/drawing/2014/main" id="{F61D3B8C-77B5-FF24-96D5-6A2D456ACFE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72692" y="825521"/>
              <a:ext cx="911962" cy="1097280"/>
            </a:xfrm>
            <a:prstGeom prst="rect">
              <a:avLst/>
            </a:prstGeom>
          </p:spPr>
        </p:pic>
        <p:pic>
          <p:nvPicPr>
            <p:cNvPr id="43" name="Picture 42" descr="A green background with yellow stars&#10;&#10;Description automatically generated">
              <a:extLst>
                <a:ext uri="{FF2B5EF4-FFF2-40B4-BE49-F238E27FC236}">
                  <a16:creationId xmlns:a16="http://schemas.microsoft.com/office/drawing/2014/main" id="{6736DB7B-F46B-8593-AA9F-60A4AD7DC6E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75741" y="3984679"/>
              <a:ext cx="911962" cy="1097280"/>
            </a:xfrm>
            <a:prstGeom prst="rect">
              <a:avLst/>
            </a:prstGeom>
          </p:spPr>
        </p:pic>
        <p:pic>
          <p:nvPicPr>
            <p:cNvPr id="44" name="Picture 43" descr="A green background with yellow stars&#10;&#10;Description automatically generated">
              <a:extLst>
                <a:ext uri="{FF2B5EF4-FFF2-40B4-BE49-F238E27FC236}">
                  <a16:creationId xmlns:a16="http://schemas.microsoft.com/office/drawing/2014/main" id="{1BDDECAA-AE55-59EF-31E2-8BED944D90E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75741" y="2396085"/>
              <a:ext cx="911962" cy="1097280"/>
            </a:xfrm>
            <a:prstGeom prst="rect">
              <a:avLst/>
            </a:prstGeom>
          </p:spPr>
        </p:pic>
      </p:grpSp>
      <p:sp>
        <p:nvSpPr>
          <p:cNvPr id="8" name="TextBox 7">
            <a:extLst>
              <a:ext uri="{FF2B5EF4-FFF2-40B4-BE49-F238E27FC236}">
                <a16:creationId xmlns:a16="http://schemas.microsoft.com/office/drawing/2014/main" id="{53C23618-384F-DAB0-98C8-011F4B690DC3}"/>
              </a:ext>
            </a:extLst>
          </p:cNvPr>
          <p:cNvSpPr txBox="1"/>
          <p:nvPr/>
        </p:nvSpPr>
        <p:spPr>
          <a:xfrm>
            <a:off x="479559" y="2178121"/>
            <a:ext cx="431514" cy="369332"/>
          </a:xfrm>
          <a:prstGeom prst="rect">
            <a:avLst/>
          </a:prstGeom>
          <a:noFill/>
        </p:spPr>
        <p:txBody>
          <a:bodyPr wrap="square" rtlCol="0">
            <a:spAutoFit/>
          </a:bodyPr>
          <a:lstStyle/>
          <a:p>
            <a:r>
              <a:rPr lang="en-US" dirty="0"/>
              <a:t>1</a:t>
            </a:r>
          </a:p>
        </p:txBody>
      </p:sp>
      <p:sp>
        <p:nvSpPr>
          <p:cNvPr id="9" name="TextBox 8">
            <a:extLst>
              <a:ext uri="{FF2B5EF4-FFF2-40B4-BE49-F238E27FC236}">
                <a16:creationId xmlns:a16="http://schemas.microsoft.com/office/drawing/2014/main" id="{CDC6FB79-9E1F-A3C7-CAC1-7DA73B37594C}"/>
              </a:ext>
            </a:extLst>
          </p:cNvPr>
          <p:cNvSpPr txBox="1"/>
          <p:nvPr/>
        </p:nvSpPr>
        <p:spPr>
          <a:xfrm>
            <a:off x="479559" y="3766550"/>
            <a:ext cx="431514" cy="369332"/>
          </a:xfrm>
          <a:prstGeom prst="rect">
            <a:avLst/>
          </a:prstGeom>
          <a:noFill/>
        </p:spPr>
        <p:txBody>
          <a:bodyPr wrap="square" rtlCol="0">
            <a:spAutoFit/>
          </a:bodyPr>
          <a:lstStyle/>
          <a:p>
            <a:r>
              <a:rPr lang="en-US" dirty="0"/>
              <a:t>15</a:t>
            </a:r>
          </a:p>
        </p:txBody>
      </p:sp>
      <p:sp>
        <p:nvSpPr>
          <p:cNvPr id="10" name="TextBox 9">
            <a:extLst>
              <a:ext uri="{FF2B5EF4-FFF2-40B4-BE49-F238E27FC236}">
                <a16:creationId xmlns:a16="http://schemas.microsoft.com/office/drawing/2014/main" id="{2058C2F5-8148-02F5-D24E-D4D3E6874597}"/>
              </a:ext>
            </a:extLst>
          </p:cNvPr>
          <p:cNvSpPr txBox="1"/>
          <p:nvPr/>
        </p:nvSpPr>
        <p:spPr>
          <a:xfrm>
            <a:off x="479559" y="5381203"/>
            <a:ext cx="431514" cy="369332"/>
          </a:xfrm>
          <a:prstGeom prst="rect">
            <a:avLst/>
          </a:prstGeom>
          <a:noFill/>
        </p:spPr>
        <p:txBody>
          <a:bodyPr wrap="square" rtlCol="0">
            <a:spAutoFit/>
          </a:bodyPr>
          <a:lstStyle/>
          <a:p>
            <a:r>
              <a:rPr lang="en-US" dirty="0"/>
              <a:t>30</a:t>
            </a:r>
          </a:p>
        </p:txBody>
      </p:sp>
      <p:sp>
        <p:nvSpPr>
          <p:cNvPr id="11" name="TextBox 10">
            <a:extLst>
              <a:ext uri="{FF2B5EF4-FFF2-40B4-BE49-F238E27FC236}">
                <a16:creationId xmlns:a16="http://schemas.microsoft.com/office/drawing/2014/main" id="{8647804E-BD3F-201E-394F-786109DA72EB}"/>
              </a:ext>
            </a:extLst>
          </p:cNvPr>
          <p:cNvSpPr txBox="1"/>
          <p:nvPr/>
        </p:nvSpPr>
        <p:spPr>
          <a:xfrm rot="5400000">
            <a:off x="1860941" y="3092521"/>
            <a:ext cx="429228" cy="369332"/>
          </a:xfrm>
          <a:prstGeom prst="rect">
            <a:avLst/>
          </a:prstGeom>
          <a:noFill/>
        </p:spPr>
        <p:txBody>
          <a:bodyPr wrap="square" rtlCol="0">
            <a:spAutoFit/>
          </a:bodyPr>
          <a:lstStyle/>
          <a:p>
            <a:r>
              <a:rPr lang="en-US" dirty="0"/>
              <a:t>…</a:t>
            </a:r>
          </a:p>
        </p:txBody>
      </p:sp>
      <p:sp>
        <p:nvSpPr>
          <p:cNvPr id="12" name="TextBox 11">
            <a:extLst>
              <a:ext uri="{FF2B5EF4-FFF2-40B4-BE49-F238E27FC236}">
                <a16:creationId xmlns:a16="http://schemas.microsoft.com/office/drawing/2014/main" id="{4EC4E05B-B723-DBEF-C146-486DB42F57AC}"/>
              </a:ext>
            </a:extLst>
          </p:cNvPr>
          <p:cNvSpPr txBox="1"/>
          <p:nvPr/>
        </p:nvSpPr>
        <p:spPr>
          <a:xfrm rot="5400000">
            <a:off x="3594824" y="3092521"/>
            <a:ext cx="429228" cy="369332"/>
          </a:xfrm>
          <a:prstGeom prst="rect">
            <a:avLst/>
          </a:prstGeom>
          <a:noFill/>
        </p:spPr>
        <p:txBody>
          <a:bodyPr wrap="square" rtlCol="0">
            <a:spAutoFit/>
          </a:bodyPr>
          <a:lstStyle/>
          <a:p>
            <a:r>
              <a:rPr lang="en-US" dirty="0"/>
              <a:t>…</a:t>
            </a:r>
          </a:p>
        </p:txBody>
      </p:sp>
      <p:sp>
        <p:nvSpPr>
          <p:cNvPr id="13" name="TextBox 12">
            <a:extLst>
              <a:ext uri="{FF2B5EF4-FFF2-40B4-BE49-F238E27FC236}">
                <a16:creationId xmlns:a16="http://schemas.microsoft.com/office/drawing/2014/main" id="{5D43D2F3-C85E-6210-1636-9826EA5783B3}"/>
              </a:ext>
            </a:extLst>
          </p:cNvPr>
          <p:cNvSpPr txBox="1"/>
          <p:nvPr/>
        </p:nvSpPr>
        <p:spPr>
          <a:xfrm rot="5400000">
            <a:off x="1860941" y="6282292"/>
            <a:ext cx="429228" cy="369332"/>
          </a:xfrm>
          <a:prstGeom prst="rect">
            <a:avLst/>
          </a:prstGeom>
          <a:noFill/>
        </p:spPr>
        <p:txBody>
          <a:bodyPr wrap="square" rtlCol="0">
            <a:spAutoFit/>
          </a:bodyPr>
          <a:lstStyle/>
          <a:p>
            <a:r>
              <a:rPr lang="en-US" dirty="0"/>
              <a:t>…</a:t>
            </a:r>
          </a:p>
        </p:txBody>
      </p:sp>
      <p:sp>
        <p:nvSpPr>
          <p:cNvPr id="14" name="TextBox 13">
            <a:extLst>
              <a:ext uri="{FF2B5EF4-FFF2-40B4-BE49-F238E27FC236}">
                <a16:creationId xmlns:a16="http://schemas.microsoft.com/office/drawing/2014/main" id="{95557090-80DE-C8BC-4DD4-E30959526E9F}"/>
              </a:ext>
            </a:extLst>
          </p:cNvPr>
          <p:cNvSpPr txBox="1"/>
          <p:nvPr/>
        </p:nvSpPr>
        <p:spPr>
          <a:xfrm rot="5400000">
            <a:off x="3594824" y="6282292"/>
            <a:ext cx="429228" cy="369332"/>
          </a:xfrm>
          <a:prstGeom prst="rect">
            <a:avLst/>
          </a:prstGeom>
          <a:noFill/>
        </p:spPr>
        <p:txBody>
          <a:bodyPr wrap="square" rtlCol="0">
            <a:spAutoFit/>
          </a:bodyPr>
          <a:lstStyle/>
          <a:p>
            <a:r>
              <a:rPr lang="en-US" dirty="0"/>
              <a:t>…</a:t>
            </a:r>
          </a:p>
        </p:txBody>
      </p:sp>
      <p:sp>
        <p:nvSpPr>
          <p:cNvPr id="15" name="TextBox 14">
            <a:extLst>
              <a:ext uri="{FF2B5EF4-FFF2-40B4-BE49-F238E27FC236}">
                <a16:creationId xmlns:a16="http://schemas.microsoft.com/office/drawing/2014/main" id="{C4767F8D-14E6-4F5B-A31C-EF6D018CD5D1}"/>
              </a:ext>
            </a:extLst>
          </p:cNvPr>
          <p:cNvSpPr txBox="1"/>
          <p:nvPr/>
        </p:nvSpPr>
        <p:spPr>
          <a:xfrm rot="5400000">
            <a:off x="1860941" y="4639639"/>
            <a:ext cx="429228" cy="369332"/>
          </a:xfrm>
          <a:prstGeom prst="rect">
            <a:avLst/>
          </a:prstGeom>
          <a:noFill/>
        </p:spPr>
        <p:txBody>
          <a:bodyPr wrap="square" rtlCol="0">
            <a:spAutoFit/>
          </a:bodyPr>
          <a:lstStyle/>
          <a:p>
            <a:r>
              <a:rPr lang="en-US" dirty="0"/>
              <a:t>…</a:t>
            </a:r>
          </a:p>
        </p:txBody>
      </p:sp>
      <p:sp>
        <p:nvSpPr>
          <p:cNvPr id="16" name="TextBox 15">
            <a:extLst>
              <a:ext uri="{FF2B5EF4-FFF2-40B4-BE49-F238E27FC236}">
                <a16:creationId xmlns:a16="http://schemas.microsoft.com/office/drawing/2014/main" id="{4DCEFC4A-302E-32B2-A16C-69332C911029}"/>
              </a:ext>
            </a:extLst>
          </p:cNvPr>
          <p:cNvSpPr txBox="1"/>
          <p:nvPr/>
        </p:nvSpPr>
        <p:spPr>
          <a:xfrm rot="5400000">
            <a:off x="3594824" y="4639639"/>
            <a:ext cx="429228" cy="369332"/>
          </a:xfrm>
          <a:prstGeom prst="rect">
            <a:avLst/>
          </a:prstGeom>
          <a:noFill/>
        </p:spPr>
        <p:txBody>
          <a:bodyPr wrap="square" rtlCol="0">
            <a:spAutoFit/>
          </a:bodyPr>
          <a:lstStyle/>
          <a:p>
            <a:r>
              <a:rPr lang="en-US" dirty="0"/>
              <a:t>…</a:t>
            </a:r>
          </a:p>
        </p:txBody>
      </p:sp>
      <p:sp>
        <p:nvSpPr>
          <p:cNvPr id="19" name="TextBox 18">
            <a:extLst>
              <a:ext uri="{FF2B5EF4-FFF2-40B4-BE49-F238E27FC236}">
                <a16:creationId xmlns:a16="http://schemas.microsoft.com/office/drawing/2014/main" id="{A4A1177A-C369-E90F-47E6-913EC1DB1C59}"/>
              </a:ext>
            </a:extLst>
          </p:cNvPr>
          <p:cNvSpPr txBox="1"/>
          <p:nvPr/>
        </p:nvSpPr>
        <p:spPr>
          <a:xfrm>
            <a:off x="6942343" y="2094215"/>
            <a:ext cx="431514" cy="369332"/>
          </a:xfrm>
          <a:prstGeom prst="rect">
            <a:avLst/>
          </a:prstGeom>
          <a:noFill/>
        </p:spPr>
        <p:txBody>
          <a:bodyPr wrap="square" rtlCol="0">
            <a:spAutoFit/>
          </a:bodyPr>
          <a:lstStyle/>
          <a:p>
            <a:r>
              <a:rPr lang="en-US" dirty="0"/>
              <a:t>1</a:t>
            </a:r>
          </a:p>
        </p:txBody>
      </p:sp>
      <p:sp>
        <p:nvSpPr>
          <p:cNvPr id="20" name="TextBox 19">
            <a:extLst>
              <a:ext uri="{FF2B5EF4-FFF2-40B4-BE49-F238E27FC236}">
                <a16:creationId xmlns:a16="http://schemas.microsoft.com/office/drawing/2014/main" id="{356B99A3-5F5C-B517-0143-72E4D2BF1B52}"/>
              </a:ext>
            </a:extLst>
          </p:cNvPr>
          <p:cNvSpPr txBox="1"/>
          <p:nvPr/>
        </p:nvSpPr>
        <p:spPr>
          <a:xfrm>
            <a:off x="6942343" y="3682644"/>
            <a:ext cx="431514" cy="369332"/>
          </a:xfrm>
          <a:prstGeom prst="rect">
            <a:avLst/>
          </a:prstGeom>
          <a:noFill/>
        </p:spPr>
        <p:txBody>
          <a:bodyPr wrap="square" rtlCol="0">
            <a:spAutoFit/>
          </a:bodyPr>
          <a:lstStyle/>
          <a:p>
            <a:r>
              <a:rPr lang="en-US" dirty="0"/>
              <a:t>15</a:t>
            </a:r>
          </a:p>
        </p:txBody>
      </p:sp>
      <p:sp>
        <p:nvSpPr>
          <p:cNvPr id="21" name="TextBox 20">
            <a:extLst>
              <a:ext uri="{FF2B5EF4-FFF2-40B4-BE49-F238E27FC236}">
                <a16:creationId xmlns:a16="http://schemas.microsoft.com/office/drawing/2014/main" id="{7CFF0BBE-ADAB-5FD9-20B6-CC3731BB5C24}"/>
              </a:ext>
            </a:extLst>
          </p:cNvPr>
          <p:cNvSpPr txBox="1"/>
          <p:nvPr/>
        </p:nvSpPr>
        <p:spPr>
          <a:xfrm>
            <a:off x="6942343" y="5297297"/>
            <a:ext cx="431514" cy="369332"/>
          </a:xfrm>
          <a:prstGeom prst="rect">
            <a:avLst/>
          </a:prstGeom>
          <a:noFill/>
        </p:spPr>
        <p:txBody>
          <a:bodyPr wrap="square" rtlCol="0">
            <a:spAutoFit/>
          </a:bodyPr>
          <a:lstStyle/>
          <a:p>
            <a:r>
              <a:rPr lang="en-US" dirty="0"/>
              <a:t>30</a:t>
            </a:r>
          </a:p>
        </p:txBody>
      </p:sp>
      <p:sp>
        <p:nvSpPr>
          <p:cNvPr id="23" name="TextBox 22">
            <a:extLst>
              <a:ext uri="{FF2B5EF4-FFF2-40B4-BE49-F238E27FC236}">
                <a16:creationId xmlns:a16="http://schemas.microsoft.com/office/drawing/2014/main" id="{F06B5CA0-8BFB-25C0-F896-3D6004953789}"/>
              </a:ext>
            </a:extLst>
          </p:cNvPr>
          <p:cNvSpPr txBox="1"/>
          <p:nvPr/>
        </p:nvSpPr>
        <p:spPr>
          <a:xfrm rot="5400000">
            <a:off x="8323725" y="3008615"/>
            <a:ext cx="429228" cy="369332"/>
          </a:xfrm>
          <a:prstGeom prst="rect">
            <a:avLst/>
          </a:prstGeom>
          <a:noFill/>
        </p:spPr>
        <p:txBody>
          <a:bodyPr wrap="square" rtlCol="0">
            <a:spAutoFit/>
          </a:bodyPr>
          <a:lstStyle/>
          <a:p>
            <a:r>
              <a:rPr lang="en-US" dirty="0"/>
              <a:t>…</a:t>
            </a:r>
          </a:p>
        </p:txBody>
      </p:sp>
      <p:sp>
        <p:nvSpPr>
          <p:cNvPr id="25" name="TextBox 24">
            <a:extLst>
              <a:ext uri="{FF2B5EF4-FFF2-40B4-BE49-F238E27FC236}">
                <a16:creationId xmlns:a16="http://schemas.microsoft.com/office/drawing/2014/main" id="{D6368973-B4CC-0736-5F74-64946BA80EE4}"/>
              </a:ext>
            </a:extLst>
          </p:cNvPr>
          <p:cNvSpPr txBox="1"/>
          <p:nvPr/>
        </p:nvSpPr>
        <p:spPr>
          <a:xfrm rot="5400000">
            <a:off x="10057608" y="3008615"/>
            <a:ext cx="429228" cy="369332"/>
          </a:xfrm>
          <a:prstGeom prst="rect">
            <a:avLst/>
          </a:prstGeom>
          <a:noFill/>
        </p:spPr>
        <p:txBody>
          <a:bodyPr wrap="square" rtlCol="0">
            <a:spAutoFit/>
          </a:bodyPr>
          <a:lstStyle/>
          <a:p>
            <a:r>
              <a:rPr lang="en-US" dirty="0"/>
              <a:t>…</a:t>
            </a:r>
          </a:p>
        </p:txBody>
      </p:sp>
      <p:sp>
        <p:nvSpPr>
          <p:cNvPr id="28" name="TextBox 27">
            <a:extLst>
              <a:ext uri="{FF2B5EF4-FFF2-40B4-BE49-F238E27FC236}">
                <a16:creationId xmlns:a16="http://schemas.microsoft.com/office/drawing/2014/main" id="{0F2B4BEB-75A0-E54B-32F0-9DD47EE11AF6}"/>
              </a:ext>
            </a:extLst>
          </p:cNvPr>
          <p:cNvSpPr txBox="1"/>
          <p:nvPr/>
        </p:nvSpPr>
        <p:spPr>
          <a:xfrm rot="5400000">
            <a:off x="8323725" y="4627651"/>
            <a:ext cx="429228" cy="369332"/>
          </a:xfrm>
          <a:prstGeom prst="rect">
            <a:avLst/>
          </a:prstGeom>
          <a:noFill/>
        </p:spPr>
        <p:txBody>
          <a:bodyPr wrap="square" rtlCol="0">
            <a:spAutoFit/>
          </a:bodyPr>
          <a:lstStyle/>
          <a:p>
            <a:r>
              <a:rPr lang="en-US" dirty="0"/>
              <a:t>…</a:t>
            </a:r>
          </a:p>
        </p:txBody>
      </p:sp>
      <p:sp>
        <p:nvSpPr>
          <p:cNvPr id="29" name="TextBox 28">
            <a:extLst>
              <a:ext uri="{FF2B5EF4-FFF2-40B4-BE49-F238E27FC236}">
                <a16:creationId xmlns:a16="http://schemas.microsoft.com/office/drawing/2014/main" id="{92FFF5B7-8F13-1175-5BC3-94031E9F00F6}"/>
              </a:ext>
            </a:extLst>
          </p:cNvPr>
          <p:cNvSpPr txBox="1"/>
          <p:nvPr/>
        </p:nvSpPr>
        <p:spPr>
          <a:xfrm rot="5400000">
            <a:off x="10057608" y="4627651"/>
            <a:ext cx="429228" cy="369332"/>
          </a:xfrm>
          <a:prstGeom prst="rect">
            <a:avLst/>
          </a:prstGeom>
          <a:noFill/>
        </p:spPr>
        <p:txBody>
          <a:bodyPr wrap="square" rtlCol="0">
            <a:spAutoFit/>
          </a:bodyPr>
          <a:lstStyle/>
          <a:p>
            <a:r>
              <a:rPr lang="en-US" dirty="0"/>
              <a:t>…</a:t>
            </a:r>
          </a:p>
        </p:txBody>
      </p:sp>
      <p:sp>
        <p:nvSpPr>
          <p:cNvPr id="26" name="TextBox 25">
            <a:extLst>
              <a:ext uri="{FF2B5EF4-FFF2-40B4-BE49-F238E27FC236}">
                <a16:creationId xmlns:a16="http://schemas.microsoft.com/office/drawing/2014/main" id="{89FC28BA-660E-7FC7-DA2E-B0DFCD787DCB}"/>
              </a:ext>
            </a:extLst>
          </p:cNvPr>
          <p:cNvSpPr txBox="1"/>
          <p:nvPr/>
        </p:nvSpPr>
        <p:spPr>
          <a:xfrm rot="5400000">
            <a:off x="8323725" y="6198386"/>
            <a:ext cx="429228" cy="369332"/>
          </a:xfrm>
          <a:prstGeom prst="rect">
            <a:avLst/>
          </a:prstGeom>
          <a:noFill/>
        </p:spPr>
        <p:txBody>
          <a:bodyPr wrap="square" rtlCol="0">
            <a:spAutoFit/>
          </a:bodyPr>
          <a:lstStyle/>
          <a:p>
            <a:r>
              <a:rPr lang="en-US" dirty="0"/>
              <a:t>…</a:t>
            </a:r>
          </a:p>
        </p:txBody>
      </p:sp>
      <p:sp>
        <p:nvSpPr>
          <p:cNvPr id="27" name="TextBox 26">
            <a:extLst>
              <a:ext uri="{FF2B5EF4-FFF2-40B4-BE49-F238E27FC236}">
                <a16:creationId xmlns:a16="http://schemas.microsoft.com/office/drawing/2014/main" id="{F37C1E83-EA3D-6B92-EFAD-412549B78F01}"/>
              </a:ext>
            </a:extLst>
          </p:cNvPr>
          <p:cNvSpPr txBox="1"/>
          <p:nvPr/>
        </p:nvSpPr>
        <p:spPr>
          <a:xfrm rot="5400000">
            <a:off x="10057608" y="6198386"/>
            <a:ext cx="429228" cy="369332"/>
          </a:xfrm>
          <a:prstGeom prst="rect">
            <a:avLst/>
          </a:prstGeom>
          <a:noFill/>
        </p:spPr>
        <p:txBody>
          <a:bodyPr wrap="square" rtlCol="0">
            <a:spAutoFit/>
          </a:bodyPr>
          <a:lstStyle/>
          <a:p>
            <a:r>
              <a:rPr lang="en-US" dirty="0"/>
              <a:t>…</a:t>
            </a:r>
          </a:p>
        </p:txBody>
      </p:sp>
      <p:sp>
        <p:nvSpPr>
          <p:cNvPr id="49" name="Rectangle 48">
            <a:extLst>
              <a:ext uri="{FF2B5EF4-FFF2-40B4-BE49-F238E27FC236}">
                <a16:creationId xmlns:a16="http://schemas.microsoft.com/office/drawing/2014/main" id="{9F95598C-E77A-2E7F-442D-6A5D4CA8F311}"/>
              </a:ext>
            </a:extLst>
          </p:cNvPr>
          <p:cNvSpPr>
            <a:spLocks noChangeAspect="1"/>
          </p:cNvSpPr>
          <p:nvPr/>
        </p:nvSpPr>
        <p:spPr>
          <a:xfrm>
            <a:off x="7884441" y="3301168"/>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50" name="Picture 49" descr="A blue background with yellow stars&#10;&#10;Description automatically generated">
            <a:extLst>
              <a:ext uri="{FF2B5EF4-FFF2-40B4-BE49-F238E27FC236}">
                <a16:creationId xmlns:a16="http://schemas.microsoft.com/office/drawing/2014/main" id="{54E6D96C-F042-D056-C75E-C25350D2E4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77136" y="3414922"/>
            <a:ext cx="915220" cy="1097280"/>
          </a:xfrm>
          <a:prstGeom prst="rect">
            <a:avLst/>
          </a:prstGeom>
        </p:spPr>
      </p:pic>
      <p:pic>
        <p:nvPicPr>
          <p:cNvPr id="51" name="Picture 50" descr="A green background with yellow stars&#10;&#10;Description automatically generated">
            <a:extLst>
              <a:ext uri="{FF2B5EF4-FFF2-40B4-BE49-F238E27FC236}">
                <a16:creationId xmlns:a16="http://schemas.microsoft.com/office/drawing/2014/main" id="{F2EB1C88-246F-2B48-FEFE-10D061E00A8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51532" y="3407895"/>
            <a:ext cx="911962" cy="1097280"/>
          </a:xfrm>
          <a:prstGeom prst="rect">
            <a:avLst/>
          </a:prstGeom>
        </p:spPr>
      </p:pic>
      <p:sp>
        <p:nvSpPr>
          <p:cNvPr id="52" name="Rectangle 51">
            <a:extLst>
              <a:ext uri="{FF2B5EF4-FFF2-40B4-BE49-F238E27FC236}">
                <a16:creationId xmlns:a16="http://schemas.microsoft.com/office/drawing/2014/main" id="{95D58E3C-722B-F2E5-F487-65B25DCC11F7}"/>
              </a:ext>
            </a:extLst>
          </p:cNvPr>
          <p:cNvSpPr>
            <a:spLocks noChangeAspect="1"/>
          </p:cNvSpPr>
          <p:nvPr/>
        </p:nvSpPr>
        <p:spPr>
          <a:xfrm>
            <a:off x="9742436" y="4944834"/>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55" name="Picture 54" descr="A green background with yellow stars&#10;&#10;Description automatically generated">
            <a:extLst>
              <a:ext uri="{FF2B5EF4-FFF2-40B4-BE49-F238E27FC236}">
                <a16:creationId xmlns:a16="http://schemas.microsoft.com/office/drawing/2014/main" id="{D3B9E8CB-F9FD-3343-4128-5A4E8D8BAD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44806" y="5037368"/>
            <a:ext cx="911962" cy="1097280"/>
          </a:xfrm>
          <a:prstGeom prst="rect">
            <a:avLst/>
          </a:prstGeom>
        </p:spPr>
      </p:pic>
      <p:pic>
        <p:nvPicPr>
          <p:cNvPr id="57" name="Picture 56" descr="A blue background with yellow stars&#10;&#10;Description automatically generated">
            <a:extLst>
              <a:ext uri="{FF2B5EF4-FFF2-40B4-BE49-F238E27FC236}">
                <a16:creationId xmlns:a16="http://schemas.microsoft.com/office/drawing/2014/main" id="{D758B29D-191F-98E3-76D7-1308D913F5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0410" y="5028232"/>
            <a:ext cx="915220" cy="1097280"/>
          </a:xfrm>
          <a:prstGeom prst="rect">
            <a:avLst/>
          </a:prstGeom>
        </p:spPr>
      </p:pic>
      <p:sp>
        <p:nvSpPr>
          <p:cNvPr id="61" name="Rectangle 60">
            <a:extLst>
              <a:ext uri="{FF2B5EF4-FFF2-40B4-BE49-F238E27FC236}">
                <a16:creationId xmlns:a16="http://schemas.microsoft.com/office/drawing/2014/main" id="{DA34F09C-958F-18AF-49BC-15BFDD6CEC59}"/>
              </a:ext>
            </a:extLst>
          </p:cNvPr>
          <p:cNvSpPr/>
          <p:nvPr/>
        </p:nvSpPr>
        <p:spPr>
          <a:xfrm>
            <a:off x="547978" y="268237"/>
            <a:ext cx="5029200" cy="118872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00" dirty="0">
                <a:solidFill>
                  <a:schemeClr val="tx1"/>
                </a:solidFill>
              </a:rPr>
              <a:t>In one set, one color will </a:t>
            </a:r>
            <a:r>
              <a:rPr lang="en-US" sz="2600" b="1" dirty="0">
                <a:solidFill>
                  <a:schemeClr val="tx1"/>
                </a:solidFill>
              </a:rPr>
              <a:t>always</a:t>
            </a:r>
            <a:r>
              <a:rPr lang="en-US" sz="2600" dirty="0">
                <a:solidFill>
                  <a:schemeClr val="tx1"/>
                </a:solidFill>
              </a:rPr>
              <a:t> gi</a:t>
            </a:r>
            <a:r>
              <a:rPr lang="en-US" altLang="zh-CN" sz="2600" dirty="0">
                <a:solidFill>
                  <a:schemeClr val="tx1"/>
                </a:solidFill>
              </a:rPr>
              <a:t>ve</a:t>
            </a:r>
            <a:r>
              <a:rPr lang="zh-CN" altLang="en-US" sz="2600" dirty="0">
                <a:solidFill>
                  <a:schemeClr val="tx1"/>
                </a:solidFill>
              </a:rPr>
              <a:t> </a:t>
            </a:r>
            <a:r>
              <a:rPr lang="en-US" altLang="zh-CN" sz="2600" dirty="0">
                <a:solidFill>
                  <a:schemeClr val="tx1"/>
                </a:solidFill>
              </a:rPr>
              <a:t>more</a:t>
            </a:r>
            <a:r>
              <a:rPr lang="zh-CN" altLang="en-US" sz="2600" dirty="0">
                <a:solidFill>
                  <a:schemeClr val="tx1"/>
                </a:solidFill>
              </a:rPr>
              <a:t> </a:t>
            </a:r>
            <a:r>
              <a:rPr lang="en-US" altLang="zh-CN" sz="2600" dirty="0">
                <a:solidFill>
                  <a:schemeClr val="tx1"/>
                </a:solidFill>
              </a:rPr>
              <a:t>stars</a:t>
            </a:r>
            <a:r>
              <a:rPr lang="zh-CN" altLang="en-US" sz="2600" dirty="0">
                <a:solidFill>
                  <a:schemeClr val="tx1"/>
                </a:solidFill>
              </a:rPr>
              <a:t> </a:t>
            </a:r>
            <a:r>
              <a:rPr lang="en-US" altLang="zh-CN" sz="2600" dirty="0">
                <a:solidFill>
                  <a:schemeClr val="tx1"/>
                </a:solidFill>
              </a:rPr>
              <a:t>than</a:t>
            </a:r>
            <a:r>
              <a:rPr lang="zh-CN" altLang="en-US" sz="2600" dirty="0">
                <a:solidFill>
                  <a:schemeClr val="tx1"/>
                </a:solidFill>
              </a:rPr>
              <a:t> </a:t>
            </a:r>
            <a:r>
              <a:rPr lang="en-US" altLang="zh-CN" sz="2600" dirty="0">
                <a:solidFill>
                  <a:schemeClr val="tx1"/>
                </a:solidFill>
              </a:rPr>
              <a:t>the</a:t>
            </a:r>
            <a:r>
              <a:rPr lang="zh-CN" altLang="en-US" sz="2600" dirty="0">
                <a:solidFill>
                  <a:schemeClr val="tx1"/>
                </a:solidFill>
              </a:rPr>
              <a:t> </a:t>
            </a:r>
            <a:r>
              <a:rPr lang="en-US" altLang="zh-CN" sz="2600" dirty="0">
                <a:solidFill>
                  <a:schemeClr val="tx1"/>
                </a:solidFill>
              </a:rPr>
              <a:t>other.</a:t>
            </a:r>
            <a:endParaRPr lang="en-US" sz="2600" dirty="0">
              <a:solidFill>
                <a:schemeClr val="tx1"/>
              </a:solidFill>
            </a:endParaRPr>
          </a:p>
        </p:txBody>
      </p:sp>
      <p:sp>
        <p:nvSpPr>
          <p:cNvPr id="62" name="Rectangle 61">
            <a:extLst>
              <a:ext uri="{FF2B5EF4-FFF2-40B4-BE49-F238E27FC236}">
                <a16:creationId xmlns:a16="http://schemas.microsoft.com/office/drawing/2014/main" id="{BA0EEF3B-F75D-4B23-33AB-2AB7FEAC6A0D}"/>
              </a:ext>
            </a:extLst>
          </p:cNvPr>
          <p:cNvSpPr/>
          <p:nvPr/>
        </p:nvSpPr>
        <p:spPr>
          <a:xfrm>
            <a:off x="6614822" y="264868"/>
            <a:ext cx="5029200" cy="118872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00" dirty="0">
                <a:solidFill>
                  <a:schemeClr val="tx1"/>
                </a:solidFill>
              </a:rPr>
              <a:t>In a second set, the better color </a:t>
            </a:r>
            <a:r>
              <a:rPr lang="en-US" sz="2600" b="1" dirty="0">
                <a:solidFill>
                  <a:schemeClr val="tx1"/>
                </a:solidFill>
              </a:rPr>
              <a:t>switches</a:t>
            </a:r>
            <a:r>
              <a:rPr lang="en-US" sz="2600" dirty="0">
                <a:solidFill>
                  <a:schemeClr val="tx1"/>
                </a:solidFill>
              </a:rPr>
              <a:t>, but the stars they give are around the same.</a:t>
            </a:r>
          </a:p>
        </p:txBody>
      </p:sp>
    </p:spTree>
    <p:extLst>
      <p:ext uri="{BB962C8B-B14F-4D97-AF65-F5344CB8AC3E}">
        <p14:creationId xmlns:p14="http://schemas.microsoft.com/office/powerpoint/2010/main" val="32736050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C98965FD-6EB3-24D0-FDB2-59E5615EE06E}"/>
              </a:ext>
            </a:extLst>
          </p:cNvPr>
          <p:cNvGrpSpPr/>
          <p:nvPr/>
        </p:nvGrpSpPr>
        <p:grpSpPr>
          <a:xfrm>
            <a:off x="4587865" y="1760548"/>
            <a:ext cx="2965331" cy="4411657"/>
            <a:chOff x="4587865" y="1760548"/>
            <a:chExt cx="2965331" cy="4411657"/>
          </a:xfrm>
        </p:grpSpPr>
        <p:sp>
          <p:nvSpPr>
            <p:cNvPr id="37" name="Rectangle 36">
              <a:extLst>
                <a:ext uri="{FF2B5EF4-FFF2-40B4-BE49-F238E27FC236}">
                  <a16:creationId xmlns:a16="http://schemas.microsoft.com/office/drawing/2014/main" id="{7B866C58-369B-A090-F3BE-6F11E6362D85}"/>
                </a:ext>
              </a:extLst>
            </p:cNvPr>
            <p:cNvSpPr>
              <a:spLocks noChangeAspect="1"/>
            </p:cNvSpPr>
            <p:nvPr/>
          </p:nvSpPr>
          <p:spPr>
            <a:xfrm>
              <a:off x="4587865" y="4892045"/>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99431EDA-E9AE-FF23-7634-B46DD23411C9}"/>
                </a:ext>
              </a:extLst>
            </p:cNvPr>
            <p:cNvSpPr>
              <a:spLocks noChangeAspect="1"/>
            </p:cNvSpPr>
            <p:nvPr/>
          </p:nvSpPr>
          <p:spPr>
            <a:xfrm>
              <a:off x="6450358" y="3341849"/>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056E2E09-89D9-14D9-38B8-0ED1772E06B7}"/>
                </a:ext>
              </a:extLst>
            </p:cNvPr>
            <p:cNvSpPr>
              <a:spLocks noChangeAspect="1"/>
            </p:cNvSpPr>
            <p:nvPr/>
          </p:nvSpPr>
          <p:spPr>
            <a:xfrm>
              <a:off x="6452586" y="1760548"/>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3" name="Picture 2" descr="A green background with yellow stars&#10;&#10;Description automatically generated">
              <a:extLst>
                <a:ext uri="{FF2B5EF4-FFF2-40B4-BE49-F238E27FC236}">
                  <a16:creationId xmlns:a16="http://schemas.microsoft.com/office/drawing/2014/main" id="{4FC963A5-B1C6-1EFD-C503-53CC4AE4F8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4956" y="1847445"/>
              <a:ext cx="911962" cy="1097280"/>
            </a:xfrm>
            <a:prstGeom prst="rect">
              <a:avLst/>
            </a:prstGeom>
          </p:spPr>
        </p:pic>
        <p:pic>
          <p:nvPicPr>
            <p:cNvPr id="4" name="Picture 3" descr="A blue background with yellow stars&#10;&#10;Description automatically generated">
              <a:extLst>
                <a:ext uri="{FF2B5EF4-FFF2-40B4-BE49-F238E27FC236}">
                  <a16:creationId xmlns:a16="http://schemas.microsoft.com/office/drawing/2014/main" id="{187BB7F1-EE00-6094-0BF5-A75094F278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0560" y="1847445"/>
              <a:ext cx="915220" cy="1097280"/>
            </a:xfrm>
            <a:prstGeom prst="rect">
              <a:avLst/>
            </a:prstGeom>
          </p:spPr>
        </p:pic>
        <p:pic>
          <p:nvPicPr>
            <p:cNvPr id="28" name="Picture 27" descr="A screen shot of a green screen with white stars&#10;&#10;Description automatically generated">
              <a:extLst>
                <a:ext uri="{FF2B5EF4-FFF2-40B4-BE49-F238E27FC236}">
                  <a16:creationId xmlns:a16="http://schemas.microsoft.com/office/drawing/2014/main" id="{81026212-95EE-EEB9-8AB7-9EE4C55C29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8230" y="4993508"/>
              <a:ext cx="911962" cy="1097280"/>
            </a:xfrm>
            <a:prstGeom prst="rect">
              <a:avLst/>
            </a:prstGeom>
          </p:spPr>
        </p:pic>
        <p:pic>
          <p:nvPicPr>
            <p:cNvPr id="29" name="Picture 28" descr="A blue background with yellow stars&#10;&#10;Description automatically generated">
              <a:extLst>
                <a:ext uri="{FF2B5EF4-FFF2-40B4-BE49-F238E27FC236}">
                  <a16:creationId xmlns:a16="http://schemas.microsoft.com/office/drawing/2014/main" id="{84D0A1C9-BAEA-18DA-5B26-7156EC55CE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80560" y="4983485"/>
              <a:ext cx="915220" cy="1097280"/>
            </a:xfrm>
            <a:prstGeom prst="rect">
              <a:avLst/>
            </a:prstGeom>
          </p:spPr>
        </p:pic>
        <p:pic>
          <p:nvPicPr>
            <p:cNvPr id="34" name="Picture 33" descr="A blue background with stars&#10;&#10;Description automatically generated">
              <a:extLst>
                <a:ext uri="{FF2B5EF4-FFF2-40B4-BE49-F238E27FC236}">
                  <a16:creationId xmlns:a16="http://schemas.microsoft.com/office/drawing/2014/main" id="{9A8683D2-38F7-7CF2-7C5B-ED03996275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80560" y="3415465"/>
              <a:ext cx="915220" cy="1097280"/>
            </a:xfrm>
            <a:prstGeom prst="rect">
              <a:avLst/>
            </a:prstGeom>
          </p:spPr>
        </p:pic>
        <p:pic>
          <p:nvPicPr>
            <p:cNvPr id="35" name="Picture 34" descr="A green background with yellow stars&#10;&#10;Description automatically generated">
              <a:extLst>
                <a:ext uri="{FF2B5EF4-FFF2-40B4-BE49-F238E27FC236}">
                  <a16:creationId xmlns:a16="http://schemas.microsoft.com/office/drawing/2014/main" id="{A58CFF3C-4693-D238-3BAF-0107ED65F4E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51593" y="3445770"/>
              <a:ext cx="911962" cy="1097280"/>
            </a:xfrm>
            <a:prstGeom prst="rect">
              <a:avLst/>
            </a:prstGeom>
          </p:spPr>
        </p:pic>
        <p:sp>
          <p:nvSpPr>
            <p:cNvPr id="38" name="TextBox 37">
              <a:extLst>
                <a:ext uri="{FF2B5EF4-FFF2-40B4-BE49-F238E27FC236}">
                  <a16:creationId xmlns:a16="http://schemas.microsoft.com/office/drawing/2014/main" id="{34CE1522-E04A-F754-747B-57A3B83A40D4}"/>
                </a:ext>
              </a:extLst>
            </p:cNvPr>
            <p:cNvSpPr txBox="1"/>
            <p:nvPr/>
          </p:nvSpPr>
          <p:spPr>
            <a:xfrm rot="5400000">
              <a:off x="5013327" y="3070259"/>
              <a:ext cx="429228" cy="369332"/>
            </a:xfrm>
            <a:prstGeom prst="rect">
              <a:avLst/>
            </a:prstGeom>
            <a:noFill/>
          </p:spPr>
          <p:txBody>
            <a:bodyPr wrap="square" rtlCol="0">
              <a:spAutoFit/>
            </a:bodyPr>
            <a:lstStyle/>
            <a:p>
              <a:r>
                <a:rPr lang="en-US" dirty="0"/>
                <a:t>…</a:t>
              </a:r>
            </a:p>
          </p:txBody>
        </p:sp>
        <p:sp>
          <p:nvSpPr>
            <p:cNvPr id="39" name="TextBox 38">
              <a:extLst>
                <a:ext uri="{FF2B5EF4-FFF2-40B4-BE49-F238E27FC236}">
                  <a16:creationId xmlns:a16="http://schemas.microsoft.com/office/drawing/2014/main" id="{E64409D4-9F55-D5DD-7EA9-327E86AE3E8B}"/>
                </a:ext>
              </a:extLst>
            </p:cNvPr>
            <p:cNvSpPr txBox="1"/>
            <p:nvPr/>
          </p:nvSpPr>
          <p:spPr>
            <a:xfrm rot="5400000">
              <a:off x="6880772" y="3070259"/>
              <a:ext cx="429228" cy="369332"/>
            </a:xfrm>
            <a:prstGeom prst="rect">
              <a:avLst/>
            </a:prstGeom>
            <a:noFill/>
          </p:spPr>
          <p:txBody>
            <a:bodyPr wrap="square" rtlCol="0">
              <a:spAutoFit/>
            </a:bodyPr>
            <a:lstStyle/>
            <a:p>
              <a:r>
                <a:rPr lang="en-US" dirty="0"/>
                <a:t>…</a:t>
              </a:r>
            </a:p>
          </p:txBody>
        </p:sp>
        <p:sp>
          <p:nvSpPr>
            <p:cNvPr id="40" name="TextBox 39">
              <a:extLst>
                <a:ext uri="{FF2B5EF4-FFF2-40B4-BE49-F238E27FC236}">
                  <a16:creationId xmlns:a16="http://schemas.microsoft.com/office/drawing/2014/main" id="{4F6D14ED-6293-147B-2BA7-0BFC1E6B1C1E}"/>
                </a:ext>
              </a:extLst>
            </p:cNvPr>
            <p:cNvSpPr txBox="1"/>
            <p:nvPr/>
          </p:nvSpPr>
          <p:spPr>
            <a:xfrm rot="5400000">
              <a:off x="5013327" y="4617377"/>
              <a:ext cx="429228" cy="369332"/>
            </a:xfrm>
            <a:prstGeom prst="rect">
              <a:avLst/>
            </a:prstGeom>
            <a:noFill/>
          </p:spPr>
          <p:txBody>
            <a:bodyPr wrap="square" rtlCol="0">
              <a:spAutoFit/>
            </a:bodyPr>
            <a:lstStyle/>
            <a:p>
              <a:r>
                <a:rPr lang="en-US" dirty="0"/>
                <a:t>…</a:t>
              </a:r>
            </a:p>
          </p:txBody>
        </p:sp>
        <p:sp>
          <p:nvSpPr>
            <p:cNvPr id="41" name="TextBox 40">
              <a:extLst>
                <a:ext uri="{FF2B5EF4-FFF2-40B4-BE49-F238E27FC236}">
                  <a16:creationId xmlns:a16="http://schemas.microsoft.com/office/drawing/2014/main" id="{FA005522-2E90-05AF-1F95-2648E6396355}"/>
                </a:ext>
              </a:extLst>
            </p:cNvPr>
            <p:cNvSpPr txBox="1"/>
            <p:nvPr/>
          </p:nvSpPr>
          <p:spPr>
            <a:xfrm rot="5400000">
              <a:off x="6880772" y="4637925"/>
              <a:ext cx="429228" cy="369332"/>
            </a:xfrm>
            <a:prstGeom prst="rect">
              <a:avLst/>
            </a:prstGeom>
            <a:noFill/>
          </p:spPr>
          <p:txBody>
            <a:bodyPr wrap="square" rtlCol="0">
              <a:spAutoFit/>
            </a:bodyPr>
            <a:lstStyle/>
            <a:p>
              <a:r>
                <a:rPr lang="en-US" dirty="0"/>
                <a:t>…</a:t>
              </a:r>
            </a:p>
          </p:txBody>
        </p:sp>
      </p:grpSp>
      <p:sp>
        <p:nvSpPr>
          <p:cNvPr id="42" name="TextBox 41">
            <a:extLst>
              <a:ext uri="{FF2B5EF4-FFF2-40B4-BE49-F238E27FC236}">
                <a16:creationId xmlns:a16="http://schemas.microsoft.com/office/drawing/2014/main" id="{17C58DCB-64F9-7601-4A2D-46CE00FADD34}"/>
              </a:ext>
            </a:extLst>
          </p:cNvPr>
          <p:cNvSpPr txBox="1"/>
          <p:nvPr/>
        </p:nvSpPr>
        <p:spPr>
          <a:xfrm rot="5400000">
            <a:off x="5013327" y="6260030"/>
            <a:ext cx="429228" cy="369332"/>
          </a:xfrm>
          <a:prstGeom prst="rect">
            <a:avLst/>
          </a:prstGeom>
          <a:noFill/>
        </p:spPr>
        <p:txBody>
          <a:bodyPr wrap="square" rtlCol="0">
            <a:spAutoFit/>
          </a:bodyPr>
          <a:lstStyle/>
          <a:p>
            <a:r>
              <a:rPr lang="en-US" dirty="0"/>
              <a:t>…</a:t>
            </a:r>
          </a:p>
        </p:txBody>
      </p:sp>
      <p:sp>
        <p:nvSpPr>
          <p:cNvPr id="43" name="TextBox 42">
            <a:extLst>
              <a:ext uri="{FF2B5EF4-FFF2-40B4-BE49-F238E27FC236}">
                <a16:creationId xmlns:a16="http://schemas.microsoft.com/office/drawing/2014/main" id="{8C6BFEF3-7F15-A7E4-9E78-FB3E170F40DB}"/>
              </a:ext>
            </a:extLst>
          </p:cNvPr>
          <p:cNvSpPr txBox="1"/>
          <p:nvPr/>
        </p:nvSpPr>
        <p:spPr>
          <a:xfrm rot="5400000">
            <a:off x="6880772" y="6260030"/>
            <a:ext cx="429228" cy="369332"/>
          </a:xfrm>
          <a:prstGeom prst="rect">
            <a:avLst/>
          </a:prstGeom>
          <a:noFill/>
        </p:spPr>
        <p:txBody>
          <a:bodyPr wrap="square" rtlCol="0">
            <a:spAutoFit/>
          </a:bodyPr>
          <a:lstStyle/>
          <a:p>
            <a:r>
              <a:rPr lang="en-US" dirty="0"/>
              <a:t>…</a:t>
            </a:r>
          </a:p>
        </p:txBody>
      </p:sp>
      <p:sp>
        <p:nvSpPr>
          <p:cNvPr id="47" name="Rectangle 46">
            <a:extLst>
              <a:ext uri="{FF2B5EF4-FFF2-40B4-BE49-F238E27FC236}">
                <a16:creationId xmlns:a16="http://schemas.microsoft.com/office/drawing/2014/main" id="{554B615C-8871-FF12-7A1A-226C5042B376}"/>
              </a:ext>
            </a:extLst>
          </p:cNvPr>
          <p:cNvSpPr/>
          <p:nvPr/>
        </p:nvSpPr>
        <p:spPr>
          <a:xfrm>
            <a:off x="2171272" y="264868"/>
            <a:ext cx="7849456" cy="118872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In a third set, the stars that each card gives vary a lot, so it’s more difficult to tell.</a:t>
            </a:r>
          </a:p>
        </p:txBody>
      </p:sp>
      <p:sp>
        <p:nvSpPr>
          <p:cNvPr id="48" name="Rectangle 47">
            <a:extLst>
              <a:ext uri="{FF2B5EF4-FFF2-40B4-BE49-F238E27FC236}">
                <a16:creationId xmlns:a16="http://schemas.microsoft.com/office/drawing/2014/main" id="{890AAEBA-A8EC-6CB2-1886-B8E295BD02C4}"/>
              </a:ext>
            </a:extLst>
          </p:cNvPr>
          <p:cNvSpPr/>
          <p:nvPr/>
        </p:nvSpPr>
        <p:spPr>
          <a:xfrm>
            <a:off x="8594632" y="2585689"/>
            <a:ext cx="3222047" cy="363930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Important Note</a:t>
            </a:r>
          </a:p>
          <a:p>
            <a:endParaRPr lang="en-US" dirty="0">
              <a:solidFill>
                <a:schemeClr val="tx1"/>
              </a:solidFill>
            </a:endParaRPr>
          </a:p>
          <a:p>
            <a:r>
              <a:rPr lang="en-US" dirty="0">
                <a:solidFill>
                  <a:schemeClr val="tx1"/>
                </a:solidFill>
              </a:rPr>
              <a:t>Here, we show two cards at the same time as an example. But in the real game, you only choose to see </a:t>
            </a:r>
            <a:r>
              <a:rPr lang="en-US" dirty="0">
                <a:solidFill>
                  <a:srgbClr val="FF0000"/>
                </a:solidFill>
              </a:rPr>
              <a:t>one card at a time</a:t>
            </a:r>
            <a:r>
              <a:rPr lang="en-US" dirty="0">
                <a:solidFill>
                  <a:schemeClr val="tx1"/>
                </a:solidFill>
              </a:rPr>
              <a:t>, which will make the game more difficult.</a:t>
            </a:r>
          </a:p>
          <a:p>
            <a:endParaRPr lang="en-US" dirty="0">
              <a:solidFill>
                <a:schemeClr val="tx1"/>
              </a:solidFill>
            </a:endParaRPr>
          </a:p>
          <a:p>
            <a:r>
              <a:rPr lang="en-US" dirty="0">
                <a:solidFill>
                  <a:schemeClr val="tx1"/>
                </a:solidFill>
              </a:rPr>
              <a:t>So, please </a:t>
            </a:r>
            <a:r>
              <a:rPr lang="en-US" dirty="0">
                <a:solidFill>
                  <a:srgbClr val="FF0000"/>
                </a:solidFill>
              </a:rPr>
              <a:t>try really hard </a:t>
            </a:r>
            <a:r>
              <a:rPr lang="en-US" dirty="0">
                <a:solidFill>
                  <a:schemeClr val="tx1"/>
                </a:solidFill>
              </a:rPr>
              <a:t>to find out the better card!</a:t>
            </a:r>
            <a:endParaRPr lang="en-US" dirty="0"/>
          </a:p>
        </p:txBody>
      </p:sp>
    </p:spTree>
    <p:extLst>
      <p:ext uri="{BB962C8B-B14F-4D97-AF65-F5344CB8AC3E}">
        <p14:creationId xmlns:p14="http://schemas.microsoft.com/office/powerpoint/2010/main" val="32893031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grpSp>
        <p:nvGrpSpPr>
          <p:cNvPr id="4" name="Group 3">
            <a:extLst>
              <a:ext uri="{FF2B5EF4-FFF2-40B4-BE49-F238E27FC236}">
                <a16:creationId xmlns:a16="http://schemas.microsoft.com/office/drawing/2014/main" id="{846D3A0C-3CE1-E2EF-C682-CAEC349C6020}"/>
              </a:ext>
            </a:extLst>
          </p:cNvPr>
          <p:cNvGrpSpPr/>
          <p:nvPr/>
        </p:nvGrpSpPr>
        <p:grpSpPr>
          <a:xfrm>
            <a:off x="3652493" y="1760548"/>
            <a:ext cx="3900703" cy="4837118"/>
            <a:chOff x="6942343" y="1760548"/>
            <a:chExt cx="3900703" cy="4837118"/>
          </a:xfrm>
        </p:grpSpPr>
        <p:sp>
          <p:nvSpPr>
            <p:cNvPr id="39" name="Rectangle 38">
              <a:extLst>
                <a:ext uri="{FF2B5EF4-FFF2-40B4-BE49-F238E27FC236}">
                  <a16:creationId xmlns:a16="http://schemas.microsoft.com/office/drawing/2014/main" id="{EFDBF846-F893-DAB3-4F1A-7E8F63204694}"/>
                </a:ext>
              </a:extLst>
            </p:cNvPr>
            <p:cNvSpPr>
              <a:spLocks noChangeAspect="1"/>
            </p:cNvSpPr>
            <p:nvPr/>
          </p:nvSpPr>
          <p:spPr>
            <a:xfrm>
              <a:off x="9742436" y="1760548"/>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24" name="Picture 23" descr="A green background with yellow stars&#10;&#10;Description automatically generated">
              <a:extLst>
                <a:ext uri="{FF2B5EF4-FFF2-40B4-BE49-F238E27FC236}">
                  <a16:creationId xmlns:a16="http://schemas.microsoft.com/office/drawing/2014/main" id="{7CCB01E8-BC79-BA55-BA06-387B5E7F17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44806" y="1847445"/>
              <a:ext cx="911962" cy="1097280"/>
            </a:xfrm>
            <a:prstGeom prst="rect">
              <a:avLst/>
            </a:prstGeom>
          </p:spPr>
        </p:pic>
        <p:pic>
          <p:nvPicPr>
            <p:cNvPr id="42" name="Picture 41" descr="A blue background with yellow stars&#10;&#10;Description automatically generated">
              <a:extLst>
                <a:ext uri="{FF2B5EF4-FFF2-40B4-BE49-F238E27FC236}">
                  <a16:creationId xmlns:a16="http://schemas.microsoft.com/office/drawing/2014/main" id="{7B4D64DF-BBEA-CAF5-2661-EFA98D3ADA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0410" y="1847445"/>
              <a:ext cx="915220" cy="1097280"/>
            </a:xfrm>
            <a:prstGeom prst="rect">
              <a:avLst/>
            </a:prstGeom>
          </p:spPr>
        </p:pic>
        <p:sp>
          <p:nvSpPr>
            <p:cNvPr id="19" name="TextBox 18">
              <a:extLst>
                <a:ext uri="{FF2B5EF4-FFF2-40B4-BE49-F238E27FC236}">
                  <a16:creationId xmlns:a16="http://schemas.microsoft.com/office/drawing/2014/main" id="{A4A1177A-C369-E90F-47E6-913EC1DB1C59}"/>
                </a:ext>
              </a:extLst>
            </p:cNvPr>
            <p:cNvSpPr txBox="1"/>
            <p:nvPr/>
          </p:nvSpPr>
          <p:spPr>
            <a:xfrm>
              <a:off x="6942343" y="2094215"/>
              <a:ext cx="431514" cy="369332"/>
            </a:xfrm>
            <a:prstGeom prst="rect">
              <a:avLst/>
            </a:prstGeom>
            <a:noFill/>
          </p:spPr>
          <p:txBody>
            <a:bodyPr wrap="square" rtlCol="0">
              <a:spAutoFit/>
            </a:bodyPr>
            <a:lstStyle/>
            <a:p>
              <a:r>
                <a:rPr lang="en-US" dirty="0"/>
                <a:t>1</a:t>
              </a:r>
            </a:p>
          </p:txBody>
        </p:sp>
        <p:sp>
          <p:nvSpPr>
            <p:cNvPr id="20" name="TextBox 19">
              <a:extLst>
                <a:ext uri="{FF2B5EF4-FFF2-40B4-BE49-F238E27FC236}">
                  <a16:creationId xmlns:a16="http://schemas.microsoft.com/office/drawing/2014/main" id="{356B99A3-5F5C-B517-0143-72E4D2BF1B52}"/>
                </a:ext>
              </a:extLst>
            </p:cNvPr>
            <p:cNvSpPr txBox="1"/>
            <p:nvPr/>
          </p:nvSpPr>
          <p:spPr>
            <a:xfrm>
              <a:off x="6942343" y="3682644"/>
              <a:ext cx="431514" cy="369332"/>
            </a:xfrm>
            <a:prstGeom prst="rect">
              <a:avLst/>
            </a:prstGeom>
            <a:noFill/>
          </p:spPr>
          <p:txBody>
            <a:bodyPr wrap="square" rtlCol="0">
              <a:spAutoFit/>
            </a:bodyPr>
            <a:lstStyle/>
            <a:p>
              <a:r>
                <a:rPr lang="en-US" dirty="0"/>
                <a:t>15</a:t>
              </a:r>
            </a:p>
          </p:txBody>
        </p:sp>
        <p:sp>
          <p:nvSpPr>
            <p:cNvPr id="21" name="TextBox 20">
              <a:extLst>
                <a:ext uri="{FF2B5EF4-FFF2-40B4-BE49-F238E27FC236}">
                  <a16:creationId xmlns:a16="http://schemas.microsoft.com/office/drawing/2014/main" id="{7CFF0BBE-ADAB-5FD9-20B6-CC3731BB5C24}"/>
                </a:ext>
              </a:extLst>
            </p:cNvPr>
            <p:cNvSpPr txBox="1"/>
            <p:nvPr/>
          </p:nvSpPr>
          <p:spPr>
            <a:xfrm>
              <a:off x="6942343" y="5297297"/>
              <a:ext cx="431514" cy="369332"/>
            </a:xfrm>
            <a:prstGeom prst="rect">
              <a:avLst/>
            </a:prstGeom>
            <a:noFill/>
          </p:spPr>
          <p:txBody>
            <a:bodyPr wrap="square" rtlCol="0">
              <a:spAutoFit/>
            </a:bodyPr>
            <a:lstStyle/>
            <a:p>
              <a:r>
                <a:rPr lang="en-US" dirty="0"/>
                <a:t>30</a:t>
              </a:r>
            </a:p>
          </p:txBody>
        </p:sp>
        <p:sp>
          <p:nvSpPr>
            <p:cNvPr id="23" name="TextBox 22">
              <a:extLst>
                <a:ext uri="{FF2B5EF4-FFF2-40B4-BE49-F238E27FC236}">
                  <a16:creationId xmlns:a16="http://schemas.microsoft.com/office/drawing/2014/main" id="{F06B5CA0-8BFB-25C0-F896-3D6004953789}"/>
                </a:ext>
              </a:extLst>
            </p:cNvPr>
            <p:cNvSpPr txBox="1"/>
            <p:nvPr/>
          </p:nvSpPr>
          <p:spPr>
            <a:xfrm rot="5400000">
              <a:off x="8323725" y="3008615"/>
              <a:ext cx="429228" cy="369332"/>
            </a:xfrm>
            <a:prstGeom prst="rect">
              <a:avLst/>
            </a:prstGeom>
            <a:noFill/>
          </p:spPr>
          <p:txBody>
            <a:bodyPr wrap="square" rtlCol="0">
              <a:spAutoFit/>
            </a:bodyPr>
            <a:lstStyle/>
            <a:p>
              <a:r>
                <a:rPr lang="en-US" dirty="0"/>
                <a:t>…</a:t>
              </a:r>
            </a:p>
          </p:txBody>
        </p:sp>
        <p:sp>
          <p:nvSpPr>
            <p:cNvPr id="25" name="TextBox 24">
              <a:extLst>
                <a:ext uri="{FF2B5EF4-FFF2-40B4-BE49-F238E27FC236}">
                  <a16:creationId xmlns:a16="http://schemas.microsoft.com/office/drawing/2014/main" id="{D6368973-B4CC-0736-5F74-64946BA80EE4}"/>
                </a:ext>
              </a:extLst>
            </p:cNvPr>
            <p:cNvSpPr txBox="1"/>
            <p:nvPr/>
          </p:nvSpPr>
          <p:spPr>
            <a:xfrm rot="5400000">
              <a:off x="10057608" y="3008615"/>
              <a:ext cx="429228" cy="369332"/>
            </a:xfrm>
            <a:prstGeom prst="rect">
              <a:avLst/>
            </a:prstGeom>
            <a:noFill/>
          </p:spPr>
          <p:txBody>
            <a:bodyPr wrap="square" rtlCol="0">
              <a:spAutoFit/>
            </a:bodyPr>
            <a:lstStyle/>
            <a:p>
              <a:r>
                <a:rPr lang="en-US" dirty="0"/>
                <a:t>…</a:t>
              </a:r>
            </a:p>
          </p:txBody>
        </p:sp>
        <p:sp>
          <p:nvSpPr>
            <p:cNvPr id="28" name="TextBox 27">
              <a:extLst>
                <a:ext uri="{FF2B5EF4-FFF2-40B4-BE49-F238E27FC236}">
                  <a16:creationId xmlns:a16="http://schemas.microsoft.com/office/drawing/2014/main" id="{0F2B4BEB-75A0-E54B-32F0-9DD47EE11AF6}"/>
                </a:ext>
              </a:extLst>
            </p:cNvPr>
            <p:cNvSpPr txBox="1"/>
            <p:nvPr/>
          </p:nvSpPr>
          <p:spPr>
            <a:xfrm rot="5400000">
              <a:off x="8323725" y="4627651"/>
              <a:ext cx="429228" cy="369332"/>
            </a:xfrm>
            <a:prstGeom prst="rect">
              <a:avLst/>
            </a:prstGeom>
            <a:noFill/>
          </p:spPr>
          <p:txBody>
            <a:bodyPr wrap="square" rtlCol="0">
              <a:spAutoFit/>
            </a:bodyPr>
            <a:lstStyle/>
            <a:p>
              <a:r>
                <a:rPr lang="en-US" dirty="0"/>
                <a:t>…</a:t>
              </a:r>
            </a:p>
          </p:txBody>
        </p:sp>
        <p:sp>
          <p:nvSpPr>
            <p:cNvPr id="29" name="TextBox 28">
              <a:extLst>
                <a:ext uri="{FF2B5EF4-FFF2-40B4-BE49-F238E27FC236}">
                  <a16:creationId xmlns:a16="http://schemas.microsoft.com/office/drawing/2014/main" id="{92FFF5B7-8F13-1175-5BC3-94031E9F00F6}"/>
                </a:ext>
              </a:extLst>
            </p:cNvPr>
            <p:cNvSpPr txBox="1"/>
            <p:nvPr/>
          </p:nvSpPr>
          <p:spPr>
            <a:xfrm rot="5400000">
              <a:off x="10057608" y="4627651"/>
              <a:ext cx="429228" cy="369332"/>
            </a:xfrm>
            <a:prstGeom prst="rect">
              <a:avLst/>
            </a:prstGeom>
            <a:noFill/>
          </p:spPr>
          <p:txBody>
            <a:bodyPr wrap="square" rtlCol="0">
              <a:spAutoFit/>
            </a:bodyPr>
            <a:lstStyle/>
            <a:p>
              <a:r>
                <a:rPr lang="en-US" dirty="0"/>
                <a:t>…</a:t>
              </a:r>
            </a:p>
          </p:txBody>
        </p:sp>
        <p:sp>
          <p:nvSpPr>
            <p:cNvPr id="26" name="TextBox 25">
              <a:extLst>
                <a:ext uri="{FF2B5EF4-FFF2-40B4-BE49-F238E27FC236}">
                  <a16:creationId xmlns:a16="http://schemas.microsoft.com/office/drawing/2014/main" id="{89FC28BA-660E-7FC7-DA2E-B0DFCD787DCB}"/>
                </a:ext>
              </a:extLst>
            </p:cNvPr>
            <p:cNvSpPr txBox="1"/>
            <p:nvPr/>
          </p:nvSpPr>
          <p:spPr>
            <a:xfrm rot="5400000">
              <a:off x="8323725" y="6198386"/>
              <a:ext cx="429228" cy="369332"/>
            </a:xfrm>
            <a:prstGeom prst="rect">
              <a:avLst/>
            </a:prstGeom>
            <a:noFill/>
          </p:spPr>
          <p:txBody>
            <a:bodyPr wrap="square" rtlCol="0">
              <a:spAutoFit/>
            </a:bodyPr>
            <a:lstStyle/>
            <a:p>
              <a:r>
                <a:rPr lang="en-US" dirty="0"/>
                <a:t>…</a:t>
              </a:r>
            </a:p>
          </p:txBody>
        </p:sp>
        <p:sp>
          <p:nvSpPr>
            <p:cNvPr id="27" name="TextBox 26">
              <a:extLst>
                <a:ext uri="{FF2B5EF4-FFF2-40B4-BE49-F238E27FC236}">
                  <a16:creationId xmlns:a16="http://schemas.microsoft.com/office/drawing/2014/main" id="{F37C1E83-EA3D-6B92-EFAD-412549B78F01}"/>
                </a:ext>
              </a:extLst>
            </p:cNvPr>
            <p:cNvSpPr txBox="1"/>
            <p:nvPr/>
          </p:nvSpPr>
          <p:spPr>
            <a:xfrm rot="5400000">
              <a:off x="10057608" y="6198386"/>
              <a:ext cx="429228" cy="369332"/>
            </a:xfrm>
            <a:prstGeom prst="rect">
              <a:avLst/>
            </a:prstGeom>
            <a:noFill/>
          </p:spPr>
          <p:txBody>
            <a:bodyPr wrap="square" rtlCol="0">
              <a:spAutoFit/>
            </a:bodyPr>
            <a:lstStyle/>
            <a:p>
              <a:r>
                <a:rPr lang="en-US" dirty="0"/>
                <a:t>…</a:t>
              </a:r>
            </a:p>
          </p:txBody>
        </p:sp>
        <p:sp>
          <p:nvSpPr>
            <p:cNvPr id="49" name="Rectangle 48">
              <a:extLst>
                <a:ext uri="{FF2B5EF4-FFF2-40B4-BE49-F238E27FC236}">
                  <a16:creationId xmlns:a16="http://schemas.microsoft.com/office/drawing/2014/main" id="{9F95598C-E77A-2E7F-442D-6A5D4CA8F311}"/>
                </a:ext>
              </a:extLst>
            </p:cNvPr>
            <p:cNvSpPr>
              <a:spLocks noChangeAspect="1"/>
            </p:cNvSpPr>
            <p:nvPr/>
          </p:nvSpPr>
          <p:spPr>
            <a:xfrm>
              <a:off x="7884441" y="3301168"/>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95D58E3C-722B-F2E5-F487-65B25DCC11F7}"/>
                </a:ext>
              </a:extLst>
            </p:cNvPr>
            <p:cNvSpPr>
              <a:spLocks noChangeAspect="1"/>
            </p:cNvSpPr>
            <p:nvPr/>
          </p:nvSpPr>
          <p:spPr>
            <a:xfrm>
              <a:off x="9742436" y="4944834"/>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grpSp>
      <p:sp>
        <p:nvSpPr>
          <p:cNvPr id="62" name="Rectangle 61">
            <a:extLst>
              <a:ext uri="{FF2B5EF4-FFF2-40B4-BE49-F238E27FC236}">
                <a16:creationId xmlns:a16="http://schemas.microsoft.com/office/drawing/2014/main" id="{BA0EEF3B-F75D-4B23-33AB-2AB7FEAC6A0D}"/>
              </a:ext>
            </a:extLst>
          </p:cNvPr>
          <p:cNvSpPr/>
          <p:nvPr/>
        </p:nvSpPr>
        <p:spPr>
          <a:xfrm>
            <a:off x="2171272" y="264868"/>
            <a:ext cx="7849456" cy="118872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In a third set, the stars that each card gives vary a lot, so it’s more difficult to tell.</a:t>
            </a:r>
          </a:p>
        </p:txBody>
      </p:sp>
      <p:pic>
        <p:nvPicPr>
          <p:cNvPr id="7" name="Picture 6" descr="A screen shot of a green screen with white stars&#10;&#10;Description automatically generated">
            <a:extLst>
              <a:ext uri="{FF2B5EF4-FFF2-40B4-BE49-F238E27FC236}">
                <a16:creationId xmlns:a16="http://schemas.microsoft.com/office/drawing/2014/main" id="{CA3694E2-71B9-A260-F40B-C4FF9BFE856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54956" y="3410077"/>
            <a:ext cx="911962" cy="1097280"/>
          </a:xfrm>
          <a:prstGeom prst="rect">
            <a:avLst/>
          </a:prstGeom>
        </p:spPr>
      </p:pic>
      <p:pic>
        <p:nvPicPr>
          <p:cNvPr id="18" name="Picture 17" descr="A blue background with yellow stars&#10;&#10;Description automatically generated">
            <a:extLst>
              <a:ext uri="{FF2B5EF4-FFF2-40B4-BE49-F238E27FC236}">
                <a16:creationId xmlns:a16="http://schemas.microsoft.com/office/drawing/2014/main" id="{B5B0BD1E-9316-9FB4-5AC3-4748D1268E4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87286" y="3400054"/>
            <a:ext cx="915220" cy="1097280"/>
          </a:xfrm>
          <a:prstGeom prst="rect">
            <a:avLst/>
          </a:prstGeom>
        </p:spPr>
      </p:pic>
      <p:pic>
        <p:nvPicPr>
          <p:cNvPr id="35" name="Picture 34" descr="A blue background with stars&#10;&#10;Description automatically generated">
            <a:extLst>
              <a:ext uri="{FF2B5EF4-FFF2-40B4-BE49-F238E27FC236}">
                <a16:creationId xmlns:a16="http://schemas.microsoft.com/office/drawing/2014/main" id="{842B76B9-6485-9409-581B-C77ABB37F82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87286" y="5041205"/>
            <a:ext cx="915220" cy="1097280"/>
          </a:xfrm>
          <a:prstGeom prst="rect">
            <a:avLst/>
          </a:prstGeom>
        </p:spPr>
      </p:pic>
      <p:pic>
        <p:nvPicPr>
          <p:cNvPr id="45" name="Picture 44" descr="A green background with yellow stars&#10;&#10;Description automatically generated">
            <a:extLst>
              <a:ext uri="{FF2B5EF4-FFF2-40B4-BE49-F238E27FC236}">
                <a16:creationId xmlns:a16="http://schemas.microsoft.com/office/drawing/2014/main" id="{8A1843C0-A14E-B1B3-25DF-E9DBDE61FEC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54956" y="5053686"/>
            <a:ext cx="911962" cy="1097280"/>
          </a:xfrm>
          <a:prstGeom prst="rect">
            <a:avLst/>
          </a:prstGeom>
        </p:spPr>
      </p:pic>
      <p:sp>
        <p:nvSpPr>
          <p:cNvPr id="47" name="Rectangle 46">
            <a:extLst>
              <a:ext uri="{FF2B5EF4-FFF2-40B4-BE49-F238E27FC236}">
                <a16:creationId xmlns:a16="http://schemas.microsoft.com/office/drawing/2014/main" id="{7D74B53B-1CEA-FF85-E9D4-8DA63A4181C8}"/>
              </a:ext>
            </a:extLst>
          </p:cNvPr>
          <p:cNvSpPr/>
          <p:nvPr/>
        </p:nvSpPr>
        <p:spPr>
          <a:xfrm>
            <a:off x="8594632" y="2585689"/>
            <a:ext cx="3222047" cy="363930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Important Note</a:t>
            </a:r>
          </a:p>
          <a:p>
            <a:endParaRPr lang="en-US" dirty="0">
              <a:solidFill>
                <a:schemeClr val="tx1"/>
              </a:solidFill>
            </a:endParaRPr>
          </a:p>
          <a:p>
            <a:r>
              <a:rPr lang="en-US" dirty="0">
                <a:solidFill>
                  <a:schemeClr val="tx1"/>
                </a:solidFill>
              </a:rPr>
              <a:t>Here, we show two cards at the same time as an example. But in the real game, you only choose to see </a:t>
            </a:r>
            <a:r>
              <a:rPr lang="en-US" dirty="0">
                <a:solidFill>
                  <a:srgbClr val="FF0000"/>
                </a:solidFill>
              </a:rPr>
              <a:t>one card at a time</a:t>
            </a:r>
            <a:r>
              <a:rPr lang="en-US" dirty="0">
                <a:solidFill>
                  <a:schemeClr val="tx1"/>
                </a:solidFill>
              </a:rPr>
              <a:t>, which will make the game more difficult.</a:t>
            </a:r>
          </a:p>
          <a:p>
            <a:endParaRPr lang="en-US" dirty="0">
              <a:solidFill>
                <a:schemeClr val="tx1"/>
              </a:solidFill>
            </a:endParaRPr>
          </a:p>
          <a:p>
            <a:r>
              <a:rPr lang="en-US" dirty="0">
                <a:solidFill>
                  <a:schemeClr val="tx1"/>
                </a:solidFill>
              </a:rPr>
              <a:t>So, please </a:t>
            </a:r>
            <a:r>
              <a:rPr lang="en-US" dirty="0">
                <a:solidFill>
                  <a:srgbClr val="FF0000"/>
                </a:solidFill>
              </a:rPr>
              <a:t>try really hard </a:t>
            </a:r>
            <a:r>
              <a:rPr lang="en-US" dirty="0">
                <a:solidFill>
                  <a:schemeClr val="tx1"/>
                </a:solidFill>
              </a:rPr>
              <a:t>to find out the better card!</a:t>
            </a:r>
            <a:endParaRPr lang="en-US" dirty="0"/>
          </a:p>
        </p:txBody>
      </p:sp>
    </p:spTree>
    <p:extLst>
      <p:ext uri="{BB962C8B-B14F-4D97-AF65-F5344CB8AC3E}">
        <p14:creationId xmlns:p14="http://schemas.microsoft.com/office/powerpoint/2010/main" val="29192424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6D96BA7-56D6-1AB8-B04F-3973C8CDC6C6}"/>
              </a:ext>
            </a:extLst>
          </p:cNvPr>
          <p:cNvSpPr>
            <a:spLocks noChangeAspect="1"/>
          </p:cNvSpPr>
          <p:nvPr/>
        </p:nvSpPr>
        <p:spPr>
          <a:xfrm>
            <a:off x="6452586" y="1760548"/>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3" name="Picture 2" descr="A green background with yellow stars&#10;&#10;Description automatically generated">
            <a:extLst>
              <a:ext uri="{FF2B5EF4-FFF2-40B4-BE49-F238E27FC236}">
                <a16:creationId xmlns:a16="http://schemas.microsoft.com/office/drawing/2014/main" id="{B2917A81-04B6-287A-3C37-87B728D79B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4956" y="1847445"/>
            <a:ext cx="911962" cy="1097280"/>
          </a:xfrm>
          <a:prstGeom prst="rect">
            <a:avLst/>
          </a:prstGeom>
        </p:spPr>
      </p:pic>
      <p:pic>
        <p:nvPicPr>
          <p:cNvPr id="4" name="Picture 3" descr="A blue background with yellow stars&#10;&#10;Description automatically generated">
            <a:extLst>
              <a:ext uri="{FF2B5EF4-FFF2-40B4-BE49-F238E27FC236}">
                <a16:creationId xmlns:a16="http://schemas.microsoft.com/office/drawing/2014/main" id="{92316EB2-BE16-9040-1B78-50332F593C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0560" y="1847445"/>
            <a:ext cx="915220" cy="1097280"/>
          </a:xfrm>
          <a:prstGeom prst="rect">
            <a:avLst/>
          </a:prstGeom>
        </p:spPr>
      </p:pic>
      <p:sp>
        <p:nvSpPr>
          <p:cNvPr id="5" name="TextBox 4">
            <a:extLst>
              <a:ext uri="{FF2B5EF4-FFF2-40B4-BE49-F238E27FC236}">
                <a16:creationId xmlns:a16="http://schemas.microsoft.com/office/drawing/2014/main" id="{1F6CF0FA-1234-8568-D2FF-52F2744492DD}"/>
              </a:ext>
            </a:extLst>
          </p:cNvPr>
          <p:cNvSpPr txBox="1"/>
          <p:nvPr/>
        </p:nvSpPr>
        <p:spPr>
          <a:xfrm rot="5400000">
            <a:off x="5033875" y="3008615"/>
            <a:ext cx="429228" cy="369332"/>
          </a:xfrm>
          <a:prstGeom prst="rect">
            <a:avLst/>
          </a:prstGeom>
          <a:noFill/>
        </p:spPr>
        <p:txBody>
          <a:bodyPr wrap="square" rtlCol="0">
            <a:spAutoFit/>
          </a:bodyPr>
          <a:lstStyle/>
          <a:p>
            <a:r>
              <a:rPr lang="en-US" dirty="0"/>
              <a:t>…</a:t>
            </a:r>
          </a:p>
        </p:txBody>
      </p:sp>
      <p:sp>
        <p:nvSpPr>
          <p:cNvPr id="6" name="TextBox 5">
            <a:extLst>
              <a:ext uri="{FF2B5EF4-FFF2-40B4-BE49-F238E27FC236}">
                <a16:creationId xmlns:a16="http://schemas.microsoft.com/office/drawing/2014/main" id="{5EABE6A0-2037-C486-9CD9-49CC9BDC144A}"/>
              </a:ext>
            </a:extLst>
          </p:cNvPr>
          <p:cNvSpPr txBox="1"/>
          <p:nvPr/>
        </p:nvSpPr>
        <p:spPr>
          <a:xfrm rot="5400000">
            <a:off x="6767758" y="3008615"/>
            <a:ext cx="429228" cy="369332"/>
          </a:xfrm>
          <a:prstGeom prst="rect">
            <a:avLst/>
          </a:prstGeom>
          <a:noFill/>
        </p:spPr>
        <p:txBody>
          <a:bodyPr wrap="square" rtlCol="0">
            <a:spAutoFit/>
          </a:bodyPr>
          <a:lstStyle/>
          <a:p>
            <a:r>
              <a:rPr lang="en-US" dirty="0"/>
              <a:t>…</a:t>
            </a:r>
          </a:p>
        </p:txBody>
      </p:sp>
      <p:sp>
        <p:nvSpPr>
          <p:cNvPr id="7" name="TextBox 6">
            <a:extLst>
              <a:ext uri="{FF2B5EF4-FFF2-40B4-BE49-F238E27FC236}">
                <a16:creationId xmlns:a16="http://schemas.microsoft.com/office/drawing/2014/main" id="{E186C8E6-FEEF-FB46-F316-3558421C3313}"/>
              </a:ext>
            </a:extLst>
          </p:cNvPr>
          <p:cNvSpPr txBox="1"/>
          <p:nvPr/>
        </p:nvSpPr>
        <p:spPr>
          <a:xfrm rot="5400000">
            <a:off x="5033875" y="4627651"/>
            <a:ext cx="429228" cy="369332"/>
          </a:xfrm>
          <a:prstGeom prst="rect">
            <a:avLst/>
          </a:prstGeom>
          <a:noFill/>
        </p:spPr>
        <p:txBody>
          <a:bodyPr wrap="square" rtlCol="0">
            <a:spAutoFit/>
          </a:bodyPr>
          <a:lstStyle/>
          <a:p>
            <a:r>
              <a:rPr lang="en-US" dirty="0"/>
              <a:t>…</a:t>
            </a:r>
          </a:p>
        </p:txBody>
      </p:sp>
      <p:sp>
        <p:nvSpPr>
          <p:cNvPr id="8" name="TextBox 7">
            <a:extLst>
              <a:ext uri="{FF2B5EF4-FFF2-40B4-BE49-F238E27FC236}">
                <a16:creationId xmlns:a16="http://schemas.microsoft.com/office/drawing/2014/main" id="{8F7204E1-54A9-866A-1B09-D9EFB57DFE79}"/>
              </a:ext>
            </a:extLst>
          </p:cNvPr>
          <p:cNvSpPr txBox="1"/>
          <p:nvPr/>
        </p:nvSpPr>
        <p:spPr>
          <a:xfrm rot="5400000">
            <a:off x="6767758" y="4627651"/>
            <a:ext cx="429228" cy="369332"/>
          </a:xfrm>
          <a:prstGeom prst="rect">
            <a:avLst/>
          </a:prstGeom>
          <a:noFill/>
        </p:spPr>
        <p:txBody>
          <a:bodyPr wrap="square" rtlCol="0">
            <a:spAutoFit/>
          </a:bodyPr>
          <a:lstStyle/>
          <a:p>
            <a:r>
              <a:rPr lang="en-US" dirty="0"/>
              <a:t>…</a:t>
            </a:r>
          </a:p>
        </p:txBody>
      </p:sp>
      <p:sp>
        <p:nvSpPr>
          <p:cNvPr id="9" name="TextBox 8">
            <a:extLst>
              <a:ext uri="{FF2B5EF4-FFF2-40B4-BE49-F238E27FC236}">
                <a16:creationId xmlns:a16="http://schemas.microsoft.com/office/drawing/2014/main" id="{3600F619-A582-CA8E-D0C0-2DC028D7747B}"/>
              </a:ext>
            </a:extLst>
          </p:cNvPr>
          <p:cNvSpPr txBox="1"/>
          <p:nvPr/>
        </p:nvSpPr>
        <p:spPr>
          <a:xfrm rot="5400000">
            <a:off x="5033875" y="6198386"/>
            <a:ext cx="429228" cy="369332"/>
          </a:xfrm>
          <a:prstGeom prst="rect">
            <a:avLst/>
          </a:prstGeom>
          <a:noFill/>
        </p:spPr>
        <p:txBody>
          <a:bodyPr wrap="square" rtlCol="0">
            <a:spAutoFit/>
          </a:bodyPr>
          <a:lstStyle/>
          <a:p>
            <a:r>
              <a:rPr lang="en-US" dirty="0"/>
              <a:t>…</a:t>
            </a:r>
          </a:p>
        </p:txBody>
      </p:sp>
      <p:sp>
        <p:nvSpPr>
          <p:cNvPr id="10" name="TextBox 9">
            <a:extLst>
              <a:ext uri="{FF2B5EF4-FFF2-40B4-BE49-F238E27FC236}">
                <a16:creationId xmlns:a16="http://schemas.microsoft.com/office/drawing/2014/main" id="{2521C935-AD8F-442A-2169-FC86D7B555A2}"/>
              </a:ext>
            </a:extLst>
          </p:cNvPr>
          <p:cNvSpPr txBox="1"/>
          <p:nvPr/>
        </p:nvSpPr>
        <p:spPr>
          <a:xfrm rot="5400000">
            <a:off x="6767758" y="6198386"/>
            <a:ext cx="429228" cy="369332"/>
          </a:xfrm>
          <a:prstGeom prst="rect">
            <a:avLst/>
          </a:prstGeom>
          <a:noFill/>
        </p:spPr>
        <p:txBody>
          <a:bodyPr wrap="square" rtlCol="0">
            <a:spAutoFit/>
          </a:bodyPr>
          <a:lstStyle/>
          <a:p>
            <a:r>
              <a:rPr lang="en-US" dirty="0"/>
              <a:t>…</a:t>
            </a:r>
          </a:p>
        </p:txBody>
      </p:sp>
      <p:sp>
        <p:nvSpPr>
          <p:cNvPr id="11" name="Rectangle 10">
            <a:extLst>
              <a:ext uri="{FF2B5EF4-FFF2-40B4-BE49-F238E27FC236}">
                <a16:creationId xmlns:a16="http://schemas.microsoft.com/office/drawing/2014/main" id="{68351CAF-8333-109B-0183-FCCA56B0EAD5}"/>
              </a:ext>
            </a:extLst>
          </p:cNvPr>
          <p:cNvSpPr>
            <a:spLocks noChangeAspect="1"/>
          </p:cNvSpPr>
          <p:nvPr/>
        </p:nvSpPr>
        <p:spPr>
          <a:xfrm>
            <a:off x="4594591" y="3301168"/>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C935338-D96F-03D8-C9F6-C0E2315EC6E0}"/>
              </a:ext>
            </a:extLst>
          </p:cNvPr>
          <p:cNvSpPr>
            <a:spLocks noChangeAspect="1"/>
          </p:cNvSpPr>
          <p:nvPr/>
        </p:nvSpPr>
        <p:spPr>
          <a:xfrm>
            <a:off x="6452586" y="4944834"/>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13" name="Picture 12" descr="A screen shot of a green screen with white stars&#10;&#10;Description automatically generated">
            <a:extLst>
              <a:ext uri="{FF2B5EF4-FFF2-40B4-BE49-F238E27FC236}">
                <a16:creationId xmlns:a16="http://schemas.microsoft.com/office/drawing/2014/main" id="{993809F3-B66B-4D18-E171-0767DF3BE2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4956" y="3410077"/>
            <a:ext cx="911962" cy="1097280"/>
          </a:xfrm>
          <a:prstGeom prst="rect">
            <a:avLst/>
          </a:prstGeom>
        </p:spPr>
      </p:pic>
      <p:pic>
        <p:nvPicPr>
          <p:cNvPr id="14" name="Picture 13" descr="A blue background with yellow stars&#10;&#10;Description automatically generated">
            <a:extLst>
              <a:ext uri="{FF2B5EF4-FFF2-40B4-BE49-F238E27FC236}">
                <a16:creationId xmlns:a16="http://schemas.microsoft.com/office/drawing/2014/main" id="{9ACB2146-3E7A-A8E6-444D-8F6D8F6247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87286" y="3400054"/>
            <a:ext cx="915220" cy="1097280"/>
          </a:xfrm>
          <a:prstGeom prst="rect">
            <a:avLst/>
          </a:prstGeom>
        </p:spPr>
      </p:pic>
      <p:pic>
        <p:nvPicPr>
          <p:cNvPr id="15" name="Picture 14" descr="A blue background with stars&#10;&#10;Description automatically generated">
            <a:extLst>
              <a:ext uri="{FF2B5EF4-FFF2-40B4-BE49-F238E27FC236}">
                <a16:creationId xmlns:a16="http://schemas.microsoft.com/office/drawing/2014/main" id="{3716DCB4-7FBF-4516-C2F9-99D2D8B0F9B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87286" y="5041205"/>
            <a:ext cx="915220" cy="1097280"/>
          </a:xfrm>
          <a:prstGeom prst="rect">
            <a:avLst/>
          </a:prstGeom>
        </p:spPr>
      </p:pic>
      <p:pic>
        <p:nvPicPr>
          <p:cNvPr id="16" name="Picture 15" descr="A green background with yellow stars&#10;&#10;Description automatically generated">
            <a:extLst>
              <a:ext uri="{FF2B5EF4-FFF2-40B4-BE49-F238E27FC236}">
                <a16:creationId xmlns:a16="http://schemas.microsoft.com/office/drawing/2014/main" id="{54658AC4-D290-D9EE-0A7F-7783A630C8D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54956" y="5053686"/>
            <a:ext cx="911962" cy="1097280"/>
          </a:xfrm>
          <a:prstGeom prst="rect">
            <a:avLst/>
          </a:prstGeom>
        </p:spPr>
      </p:pic>
    </p:spTree>
    <p:extLst>
      <p:ext uri="{BB962C8B-B14F-4D97-AF65-F5344CB8AC3E}">
        <p14:creationId xmlns:p14="http://schemas.microsoft.com/office/powerpoint/2010/main" val="24183329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1067D7-23A9-A384-FDEE-B73222937D28}"/>
              </a:ext>
            </a:extLst>
          </p:cNvPr>
          <p:cNvSpPr>
            <a:spLocks noChangeAspect="1"/>
          </p:cNvSpPr>
          <p:nvPr/>
        </p:nvSpPr>
        <p:spPr>
          <a:xfrm>
            <a:off x="7942655" y="3507918"/>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3" name="5-Point Star 2">
            <a:extLst>
              <a:ext uri="{FF2B5EF4-FFF2-40B4-BE49-F238E27FC236}">
                <a16:creationId xmlns:a16="http://schemas.microsoft.com/office/drawing/2014/main" id="{0F776C65-CD07-78EA-4400-C8DC9B8D8858}"/>
              </a:ext>
            </a:extLst>
          </p:cNvPr>
          <p:cNvSpPr>
            <a:spLocks noChangeAspect="1"/>
          </p:cNvSpPr>
          <p:nvPr/>
        </p:nvSpPr>
        <p:spPr>
          <a:xfrm>
            <a:off x="8054233"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5-Point Star 3">
            <a:extLst>
              <a:ext uri="{FF2B5EF4-FFF2-40B4-BE49-F238E27FC236}">
                <a16:creationId xmlns:a16="http://schemas.microsoft.com/office/drawing/2014/main" id="{D552B603-2513-806D-7F38-348934823835}"/>
              </a:ext>
            </a:extLst>
          </p:cNvPr>
          <p:cNvSpPr>
            <a:spLocks noChangeAspect="1"/>
          </p:cNvSpPr>
          <p:nvPr/>
        </p:nvSpPr>
        <p:spPr>
          <a:xfrm>
            <a:off x="8490423"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5-Point Star 4">
            <a:extLst>
              <a:ext uri="{FF2B5EF4-FFF2-40B4-BE49-F238E27FC236}">
                <a16:creationId xmlns:a16="http://schemas.microsoft.com/office/drawing/2014/main" id="{6309712C-E02D-4406-D0BA-C7734F553C7C}"/>
              </a:ext>
            </a:extLst>
          </p:cNvPr>
          <p:cNvSpPr>
            <a:spLocks noChangeAspect="1"/>
          </p:cNvSpPr>
          <p:nvPr/>
        </p:nvSpPr>
        <p:spPr>
          <a:xfrm>
            <a:off x="8926613"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5-Point Star 5">
            <a:extLst>
              <a:ext uri="{FF2B5EF4-FFF2-40B4-BE49-F238E27FC236}">
                <a16:creationId xmlns:a16="http://schemas.microsoft.com/office/drawing/2014/main" id="{335051DD-7B20-88EA-C7B8-CE6F6CC36E9B}"/>
              </a:ext>
            </a:extLst>
          </p:cNvPr>
          <p:cNvSpPr>
            <a:spLocks noChangeAspect="1"/>
          </p:cNvSpPr>
          <p:nvPr/>
        </p:nvSpPr>
        <p:spPr>
          <a:xfrm>
            <a:off x="9362803"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5-Point Star 6">
            <a:extLst>
              <a:ext uri="{FF2B5EF4-FFF2-40B4-BE49-F238E27FC236}">
                <a16:creationId xmlns:a16="http://schemas.microsoft.com/office/drawing/2014/main" id="{E398D6DB-3AB3-1606-E8B0-BB4E416BA170}"/>
              </a:ext>
            </a:extLst>
          </p:cNvPr>
          <p:cNvSpPr>
            <a:spLocks noChangeAspect="1"/>
          </p:cNvSpPr>
          <p:nvPr/>
        </p:nvSpPr>
        <p:spPr>
          <a:xfrm>
            <a:off x="9798994"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5-Point Star 7">
            <a:extLst>
              <a:ext uri="{FF2B5EF4-FFF2-40B4-BE49-F238E27FC236}">
                <a16:creationId xmlns:a16="http://schemas.microsoft.com/office/drawing/2014/main" id="{29F73E60-2AB7-8688-3FA9-C3E717CCE4F2}"/>
              </a:ext>
            </a:extLst>
          </p:cNvPr>
          <p:cNvSpPr>
            <a:spLocks noChangeAspect="1"/>
          </p:cNvSpPr>
          <p:nvPr/>
        </p:nvSpPr>
        <p:spPr>
          <a:xfrm>
            <a:off x="8054233"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5398E602-DFF0-2060-18AC-2B6F49B7750B}"/>
              </a:ext>
            </a:extLst>
          </p:cNvPr>
          <p:cNvSpPr>
            <a:spLocks noChangeAspect="1"/>
          </p:cNvSpPr>
          <p:nvPr/>
        </p:nvSpPr>
        <p:spPr>
          <a:xfrm>
            <a:off x="8490423"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a:extLst>
              <a:ext uri="{FF2B5EF4-FFF2-40B4-BE49-F238E27FC236}">
                <a16:creationId xmlns:a16="http://schemas.microsoft.com/office/drawing/2014/main" id="{83A050DE-3FEA-930D-8D65-DF9DBF5F60D7}"/>
              </a:ext>
            </a:extLst>
          </p:cNvPr>
          <p:cNvSpPr>
            <a:spLocks noChangeAspect="1"/>
          </p:cNvSpPr>
          <p:nvPr/>
        </p:nvSpPr>
        <p:spPr>
          <a:xfrm>
            <a:off x="8926613"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a:extLst>
              <a:ext uri="{FF2B5EF4-FFF2-40B4-BE49-F238E27FC236}">
                <a16:creationId xmlns:a16="http://schemas.microsoft.com/office/drawing/2014/main" id="{DA0F082C-E41D-A189-3A16-B450805A0D6C}"/>
              </a:ext>
            </a:extLst>
          </p:cNvPr>
          <p:cNvSpPr>
            <a:spLocks noChangeAspect="1"/>
          </p:cNvSpPr>
          <p:nvPr/>
        </p:nvSpPr>
        <p:spPr>
          <a:xfrm>
            <a:off x="9362803" y="5136136"/>
            <a:ext cx="387145" cy="365760"/>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54A3D735-BDC7-8647-427F-D23B08AAEB2B}"/>
              </a:ext>
            </a:extLst>
          </p:cNvPr>
          <p:cNvSpPr>
            <a:spLocks noChangeAspect="1"/>
          </p:cNvSpPr>
          <p:nvPr/>
        </p:nvSpPr>
        <p:spPr>
          <a:xfrm>
            <a:off x="9798994" y="5136136"/>
            <a:ext cx="387145" cy="365760"/>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a:extLst>
              <a:ext uri="{FF2B5EF4-FFF2-40B4-BE49-F238E27FC236}">
                <a16:creationId xmlns:a16="http://schemas.microsoft.com/office/drawing/2014/main" id="{6D4D17B5-415A-3E4E-AA49-A379146D9E70}"/>
              </a:ext>
            </a:extLst>
          </p:cNvPr>
          <p:cNvSpPr>
            <a:spLocks noChangeAspect="1"/>
          </p:cNvSpPr>
          <p:nvPr/>
        </p:nvSpPr>
        <p:spPr>
          <a:xfrm>
            <a:off x="8054233"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81564C31-0422-A3EE-95E8-DDAB758FD7F2}"/>
              </a:ext>
            </a:extLst>
          </p:cNvPr>
          <p:cNvSpPr>
            <a:spLocks noChangeAspect="1"/>
          </p:cNvSpPr>
          <p:nvPr/>
        </p:nvSpPr>
        <p:spPr>
          <a:xfrm>
            <a:off x="8490423"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08799619-111B-7825-3D91-162EFC5263BB}"/>
              </a:ext>
            </a:extLst>
          </p:cNvPr>
          <p:cNvSpPr>
            <a:spLocks noChangeAspect="1"/>
          </p:cNvSpPr>
          <p:nvPr/>
        </p:nvSpPr>
        <p:spPr>
          <a:xfrm>
            <a:off x="8926613"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a:extLst>
              <a:ext uri="{FF2B5EF4-FFF2-40B4-BE49-F238E27FC236}">
                <a16:creationId xmlns:a16="http://schemas.microsoft.com/office/drawing/2014/main" id="{8962C8A1-B2B0-C05A-7A20-90824FD9A145}"/>
              </a:ext>
            </a:extLst>
          </p:cNvPr>
          <p:cNvSpPr>
            <a:spLocks noChangeAspect="1"/>
          </p:cNvSpPr>
          <p:nvPr/>
        </p:nvSpPr>
        <p:spPr>
          <a:xfrm>
            <a:off x="9362803"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a:extLst>
              <a:ext uri="{FF2B5EF4-FFF2-40B4-BE49-F238E27FC236}">
                <a16:creationId xmlns:a16="http://schemas.microsoft.com/office/drawing/2014/main" id="{6C9E7DBD-22D2-2D77-3C65-E3B57E936CD2}"/>
              </a:ext>
            </a:extLst>
          </p:cNvPr>
          <p:cNvSpPr>
            <a:spLocks noChangeAspect="1"/>
          </p:cNvSpPr>
          <p:nvPr/>
        </p:nvSpPr>
        <p:spPr>
          <a:xfrm>
            <a:off x="9798994"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F7179C3-ECB9-F3A8-A2D4-85A824EF9772}"/>
              </a:ext>
            </a:extLst>
          </p:cNvPr>
          <p:cNvSpPr>
            <a:spLocks noChangeAspect="1"/>
          </p:cNvSpPr>
          <p:nvPr/>
        </p:nvSpPr>
        <p:spPr>
          <a:xfrm>
            <a:off x="1710924" y="3507918"/>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5-Point Star 18">
            <a:extLst>
              <a:ext uri="{FF2B5EF4-FFF2-40B4-BE49-F238E27FC236}">
                <a16:creationId xmlns:a16="http://schemas.microsoft.com/office/drawing/2014/main" id="{FC0A6257-38E2-92C9-13D9-C278CDE90D18}"/>
              </a:ext>
            </a:extLst>
          </p:cNvPr>
          <p:cNvSpPr>
            <a:spLocks noChangeAspect="1"/>
          </p:cNvSpPr>
          <p:nvPr/>
        </p:nvSpPr>
        <p:spPr>
          <a:xfrm>
            <a:off x="1819465"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5-Point Star 19">
            <a:extLst>
              <a:ext uri="{FF2B5EF4-FFF2-40B4-BE49-F238E27FC236}">
                <a16:creationId xmlns:a16="http://schemas.microsoft.com/office/drawing/2014/main" id="{FA2AFBD5-8672-F64A-CC2D-735080BD0A37}"/>
              </a:ext>
            </a:extLst>
          </p:cNvPr>
          <p:cNvSpPr>
            <a:spLocks noChangeAspect="1"/>
          </p:cNvSpPr>
          <p:nvPr/>
        </p:nvSpPr>
        <p:spPr>
          <a:xfrm>
            <a:off x="2255655"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5-Point Star 20">
            <a:extLst>
              <a:ext uri="{FF2B5EF4-FFF2-40B4-BE49-F238E27FC236}">
                <a16:creationId xmlns:a16="http://schemas.microsoft.com/office/drawing/2014/main" id="{2A462F48-3E3E-CDDE-84E1-43BF18E840FB}"/>
              </a:ext>
            </a:extLst>
          </p:cNvPr>
          <p:cNvSpPr>
            <a:spLocks noChangeAspect="1"/>
          </p:cNvSpPr>
          <p:nvPr/>
        </p:nvSpPr>
        <p:spPr>
          <a:xfrm>
            <a:off x="2691845"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5-Point Star 21">
            <a:extLst>
              <a:ext uri="{FF2B5EF4-FFF2-40B4-BE49-F238E27FC236}">
                <a16:creationId xmlns:a16="http://schemas.microsoft.com/office/drawing/2014/main" id="{746DC9A3-B70D-78DA-32D3-218FFEE3D03C}"/>
              </a:ext>
            </a:extLst>
          </p:cNvPr>
          <p:cNvSpPr>
            <a:spLocks noChangeAspect="1"/>
          </p:cNvSpPr>
          <p:nvPr/>
        </p:nvSpPr>
        <p:spPr>
          <a:xfrm>
            <a:off x="3128035" y="4139147"/>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5-Point Star 22">
            <a:extLst>
              <a:ext uri="{FF2B5EF4-FFF2-40B4-BE49-F238E27FC236}">
                <a16:creationId xmlns:a16="http://schemas.microsoft.com/office/drawing/2014/main" id="{C77301F3-BBCB-D890-3F18-5026FD6A7F62}"/>
              </a:ext>
            </a:extLst>
          </p:cNvPr>
          <p:cNvSpPr>
            <a:spLocks noChangeAspect="1"/>
          </p:cNvSpPr>
          <p:nvPr/>
        </p:nvSpPr>
        <p:spPr>
          <a:xfrm>
            <a:off x="3564226" y="4139147"/>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5-Point Star 23">
            <a:extLst>
              <a:ext uri="{FF2B5EF4-FFF2-40B4-BE49-F238E27FC236}">
                <a16:creationId xmlns:a16="http://schemas.microsoft.com/office/drawing/2014/main" id="{C190DC56-5680-490C-4A27-638C81E4A3F1}"/>
              </a:ext>
            </a:extLst>
          </p:cNvPr>
          <p:cNvSpPr>
            <a:spLocks noChangeAspect="1"/>
          </p:cNvSpPr>
          <p:nvPr/>
        </p:nvSpPr>
        <p:spPr>
          <a:xfrm>
            <a:off x="1819465" y="5136136"/>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5-Point Star 24">
            <a:extLst>
              <a:ext uri="{FF2B5EF4-FFF2-40B4-BE49-F238E27FC236}">
                <a16:creationId xmlns:a16="http://schemas.microsoft.com/office/drawing/2014/main" id="{2B44731A-4213-A03D-4796-5FA78CBD8E2F}"/>
              </a:ext>
            </a:extLst>
          </p:cNvPr>
          <p:cNvSpPr>
            <a:spLocks noChangeAspect="1"/>
          </p:cNvSpPr>
          <p:nvPr/>
        </p:nvSpPr>
        <p:spPr>
          <a:xfrm>
            <a:off x="2255655" y="5136136"/>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5-Point Star 25">
            <a:extLst>
              <a:ext uri="{FF2B5EF4-FFF2-40B4-BE49-F238E27FC236}">
                <a16:creationId xmlns:a16="http://schemas.microsoft.com/office/drawing/2014/main" id="{89B3230C-6B6D-97F2-6C2B-6EEC6FFC3031}"/>
              </a:ext>
            </a:extLst>
          </p:cNvPr>
          <p:cNvSpPr>
            <a:spLocks noChangeAspect="1"/>
          </p:cNvSpPr>
          <p:nvPr/>
        </p:nvSpPr>
        <p:spPr>
          <a:xfrm>
            <a:off x="2691845" y="5136136"/>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27" name="5-Point Star 26">
            <a:extLst>
              <a:ext uri="{FF2B5EF4-FFF2-40B4-BE49-F238E27FC236}">
                <a16:creationId xmlns:a16="http://schemas.microsoft.com/office/drawing/2014/main" id="{B940763D-6674-47FB-71C4-2F1A358E77F7}"/>
              </a:ext>
            </a:extLst>
          </p:cNvPr>
          <p:cNvSpPr>
            <a:spLocks noChangeAspect="1"/>
          </p:cNvSpPr>
          <p:nvPr/>
        </p:nvSpPr>
        <p:spPr>
          <a:xfrm>
            <a:off x="3128035" y="5136136"/>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28" name="5-Point Star 27">
            <a:extLst>
              <a:ext uri="{FF2B5EF4-FFF2-40B4-BE49-F238E27FC236}">
                <a16:creationId xmlns:a16="http://schemas.microsoft.com/office/drawing/2014/main" id="{41614F93-3979-C1CA-4621-BE3167CAA0D7}"/>
              </a:ext>
            </a:extLst>
          </p:cNvPr>
          <p:cNvSpPr>
            <a:spLocks noChangeAspect="1"/>
          </p:cNvSpPr>
          <p:nvPr/>
        </p:nvSpPr>
        <p:spPr>
          <a:xfrm>
            <a:off x="3564226" y="5136136"/>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5-Point Star 28">
            <a:extLst>
              <a:ext uri="{FF2B5EF4-FFF2-40B4-BE49-F238E27FC236}">
                <a16:creationId xmlns:a16="http://schemas.microsoft.com/office/drawing/2014/main" id="{523A99A9-E650-57AB-84BD-5A84A6949679}"/>
              </a:ext>
            </a:extLst>
          </p:cNvPr>
          <p:cNvSpPr>
            <a:spLocks noChangeAspect="1"/>
          </p:cNvSpPr>
          <p:nvPr/>
        </p:nvSpPr>
        <p:spPr>
          <a:xfrm>
            <a:off x="1819465" y="4626827"/>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29">
            <a:extLst>
              <a:ext uri="{FF2B5EF4-FFF2-40B4-BE49-F238E27FC236}">
                <a16:creationId xmlns:a16="http://schemas.microsoft.com/office/drawing/2014/main" id="{DCC4F192-E988-D557-E23B-AE035AC2CA8A}"/>
              </a:ext>
            </a:extLst>
          </p:cNvPr>
          <p:cNvSpPr>
            <a:spLocks noChangeAspect="1"/>
          </p:cNvSpPr>
          <p:nvPr/>
        </p:nvSpPr>
        <p:spPr>
          <a:xfrm>
            <a:off x="2255655" y="4626827"/>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30">
            <a:extLst>
              <a:ext uri="{FF2B5EF4-FFF2-40B4-BE49-F238E27FC236}">
                <a16:creationId xmlns:a16="http://schemas.microsoft.com/office/drawing/2014/main" id="{40CCFCED-9BFB-320A-3731-F619B64470AF}"/>
              </a:ext>
            </a:extLst>
          </p:cNvPr>
          <p:cNvSpPr>
            <a:spLocks noChangeAspect="1"/>
          </p:cNvSpPr>
          <p:nvPr/>
        </p:nvSpPr>
        <p:spPr>
          <a:xfrm>
            <a:off x="2691845" y="4626827"/>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31">
            <a:extLst>
              <a:ext uri="{FF2B5EF4-FFF2-40B4-BE49-F238E27FC236}">
                <a16:creationId xmlns:a16="http://schemas.microsoft.com/office/drawing/2014/main" id="{E0A125BF-96CF-6262-E648-C9F1856A047A}"/>
              </a:ext>
            </a:extLst>
          </p:cNvPr>
          <p:cNvSpPr>
            <a:spLocks noChangeAspect="1"/>
          </p:cNvSpPr>
          <p:nvPr/>
        </p:nvSpPr>
        <p:spPr>
          <a:xfrm>
            <a:off x="3128035" y="4626827"/>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32">
            <a:extLst>
              <a:ext uri="{FF2B5EF4-FFF2-40B4-BE49-F238E27FC236}">
                <a16:creationId xmlns:a16="http://schemas.microsoft.com/office/drawing/2014/main" id="{E7F6F7BC-A6E7-2790-88D5-6DF79F5B73CE}"/>
              </a:ext>
            </a:extLst>
          </p:cNvPr>
          <p:cNvSpPr>
            <a:spLocks noChangeAspect="1"/>
          </p:cNvSpPr>
          <p:nvPr/>
        </p:nvSpPr>
        <p:spPr>
          <a:xfrm>
            <a:off x="3564226" y="4626827"/>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0811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E18686-E006-4FB1-BEC2-85FC8D583C50}"/>
              </a:ext>
            </a:extLst>
          </p:cNvPr>
          <p:cNvSpPr/>
          <p:nvPr/>
        </p:nvSpPr>
        <p:spPr>
          <a:xfrm>
            <a:off x="832207" y="1332676"/>
            <a:ext cx="10119702" cy="2554545"/>
          </a:xfrm>
          <a:prstGeom prst="rect">
            <a:avLst/>
          </a:prstGeom>
          <a:noFill/>
        </p:spPr>
        <p:txBody>
          <a:bodyPr wrap="square" lIns="91440" tIns="45720" rIns="91440" bIns="45720">
            <a:spAutoFit/>
          </a:bodyPr>
          <a:lstStyle/>
          <a:p>
            <a:pPr algn="ctr"/>
            <a:r>
              <a:rPr lang="en-US" sz="8000" b="1" dirty="0">
                <a:ln w="22225">
                  <a:solidFill>
                    <a:schemeClr val="accent2"/>
                  </a:solidFill>
                  <a:prstDash val="solid"/>
                </a:ln>
                <a:solidFill>
                  <a:schemeClr val="accent2">
                    <a:lumMod val="40000"/>
                    <a:lumOff val="60000"/>
                  </a:schemeClr>
                </a:solidFill>
              </a:rPr>
              <a:t>Get as many </a:t>
            </a:r>
            <a:r>
              <a:rPr lang="en-US" altLang="zh-CN" sz="8000" b="1" dirty="0">
                <a:ln w="22225">
                  <a:solidFill>
                    <a:schemeClr val="accent2"/>
                  </a:solidFill>
                  <a:prstDash val="solid"/>
                </a:ln>
                <a:solidFill>
                  <a:schemeClr val="accent2">
                    <a:lumMod val="40000"/>
                    <a:lumOff val="60000"/>
                  </a:schemeClr>
                </a:solidFill>
              </a:rPr>
              <a:t>stars</a:t>
            </a:r>
            <a:r>
              <a:rPr lang="en-US" sz="8000" b="1" dirty="0">
                <a:ln w="22225">
                  <a:solidFill>
                    <a:schemeClr val="accent2"/>
                  </a:solidFill>
                  <a:prstDash val="solid"/>
                </a:ln>
                <a:solidFill>
                  <a:schemeClr val="accent2">
                    <a:lumMod val="40000"/>
                    <a:lumOff val="60000"/>
                  </a:schemeClr>
                </a:solidFill>
              </a:rPr>
              <a:t> as you can!</a:t>
            </a:r>
          </a:p>
        </p:txBody>
      </p:sp>
      <p:sp>
        <p:nvSpPr>
          <p:cNvPr id="11" name="Rectangle 10">
            <a:extLst>
              <a:ext uri="{FF2B5EF4-FFF2-40B4-BE49-F238E27FC236}">
                <a16:creationId xmlns:a16="http://schemas.microsoft.com/office/drawing/2014/main" id="{97EE0F65-09FC-BFD1-3EDF-AD13E86092EA}"/>
              </a:ext>
            </a:extLst>
          </p:cNvPr>
          <p:cNvSpPr/>
          <p:nvPr/>
        </p:nvSpPr>
        <p:spPr>
          <a:xfrm>
            <a:off x="1190276" y="5827957"/>
            <a:ext cx="7568151" cy="490581"/>
          </a:xfrm>
          <a:prstGeom prst="rect">
            <a:avLst/>
          </a:prstGeom>
          <a:solidFill>
            <a:srgbClr val="FF0000"/>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12" name="TextBox 11">
            <a:extLst>
              <a:ext uri="{FF2B5EF4-FFF2-40B4-BE49-F238E27FC236}">
                <a16:creationId xmlns:a16="http://schemas.microsoft.com/office/drawing/2014/main" id="{9EB2DEDD-CEFD-2ADF-440D-62F5611E63FA}"/>
              </a:ext>
            </a:extLst>
          </p:cNvPr>
          <p:cNvSpPr txBox="1"/>
          <p:nvPr/>
        </p:nvSpPr>
        <p:spPr>
          <a:xfrm>
            <a:off x="4654019" y="5211241"/>
            <a:ext cx="2748318" cy="523220"/>
          </a:xfrm>
          <a:prstGeom prst="rect">
            <a:avLst/>
          </a:prstGeom>
          <a:noFill/>
        </p:spPr>
        <p:txBody>
          <a:bodyPr wrap="square" rtlCol="0">
            <a:spAutoFit/>
          </a:bodyPr>
          <a:lstStyle/>
          <a:p>
            <a:r>
              <a:rPr lang="en-US" sz="2800" dirty="0"/>
              <a:t>Total Points: </a:t>
            </a:r>
            <a:r>
              <a:rPr lang="en-US" altLang="zh-CN" sz="2800" dirty="0"/>
              <a:t>1800</a:t>
            </a:r>
            <a:endParaRPr lang="en-US" sz="2800" dirty="0"/>
          </a:p>
        </p:txBody>
      </p:sp>
      <p:sp>
        <p:nvSpPr>
          <p:cNvPr id="13" name="Rectangle 12">
            <a:extLst>
              <a:ext uri="{FF2B5EF4-FFF2-40B4-BE49-F238E27FC236}">
                <a16:creationId xmlns:a16="http://schemas.microsoft.com/office/drawing/2014/main" id="{F94C3234-DBB8-6355-E050-484074426054}"/>
              </a:ext>
            </a:extLst>
          </p:cNvPr>
          <p:cNvSpPr/>
          <p:nvPr/>
        </p:nvSpPr>
        <p:spPr>
          <a:xfrm>
            <a:off x="8758427" y="5827957"/>
            <a:ext cx="1769992" cy="490581"/>
          </a:xfrm>
          <a:prstGeom prst="rect">
            <a:avLst/>
          </a:prstGeom>
          <a:solidFill>
            <a:schemeClr val="bg2">
              <a:lumMod val="90000"/>
            </a:schemeClr>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solidFill>
                <a:schemeClr val="bg2">
                  <a:lumMod val="90000"/>
                </a:schemeClr>
              </a:solidFill>
            </a:endParaRPr>
          </a:p>
        </p:txBody>
      </p:sp>
      <p:grpSp>
        <p:nvGrpSpPr>
          <p:cNvPr id="14" name="Group 13">
            <a:extLst>
              <a:ext uri="{FF2B5EF4-FFF2-40B4-BE49-F238E27FC236}">
                <a16:creationId xmlns:a16="http://schemas.microsoft.com/office/drawing/2014/main" id="{098AB0B4-C2F0-007D-0B0A-F5439339C790}"/>
              </a:ext>
            </a:extLst>
          </p:cNvPr>
          <p:cNvGrpSpPr/>
          <p:nvPr/>
        </p:nvGrpSpPr>
        <p:grpSpPr>
          <a:xfrm>
            <a:off x="7347127" y="4424398"/>
            <a:ext cx="1509640" cy="1371600"/>
            <a:chOff x="7436383" y="4136290"/>
            <a:chExt cx="1509640" cy="1371600"/>
          </a:xfrm>
        </p:grpSpPr>
        <p:pic>
          <p:nvPicPr>
            <p:cNvPr id="15" name="Graphic 14" descr="Thumbs up sign with solid fill">
              <a:extLst>
                <a:ext uri="{FF2B5EF4-FFF2-40B4-BE49-F238E27FC236}">
                  <a16:creationId xmlns:a16="http://schemas.microsoft.com/office/drawing/2014/main" id="{F75CAE87-F9C5-4A00-EEE6-20F0EC3EC87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36383" y="4593490"/>
              <a:ext cx="914400" cy="914400"/>
            </a:xfrm>
            <a:prstGeom prst="rect">
              <a:avLst/>
            </a:prstGeom>
          </p:spPr>
        </p:pic>
        <p:pic>
          <p:nvPicPr>
            <p:cNvPr id="16" name="Graphic 15" descr="Stars with solid fill">
              <a:extLst>
                <a:ext uri="{FF2B5EF4-FFF2-40B4-BE49-F238E27FC236}">
                  <a16:creationId xmlns:a16="http://schemas.microsoft.com/office/drawing/2014/main" id="{71A6C4B1-8F45-E42F-EA46-C694D468EB4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031623" y="4136290"/>
              <a:ext cx="914400" cy="914400"/>
            </a:xfrm>
            <a:prstGeom prst="rect">
              <a:avLst/>
            </a:prstGeom>
          </p:spPr>
        </p:pic>
      </p:grpSp>
      <p:pic>
        <p:nvPicPr>
          <p:cNvPr id="17" name="Graphic 16" descr="Stars with solid fill">
            <a:extLst>
              <a:ext uri="{FF2B5EF4-FFF2-40B4-BE49-F238E27FC236}">
                <a16:creationId xmlns:a16="http://schemas.microsoft.com/office/drawing/2014/main" id="{F7D0068E-2007-CC5B-5A65-BB90DD82BF2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73667" y="4845106"/>
            <a:ext cx="914400" cy="914400"/>
          </a:xfrm>
          <a:prstGeom prst="rect">
            <a:avLst/>
          </a:prstGeom>
        </p:spPr>
      </p:pic>
      <p:pic>
        <p:nvPicPr>
          <p:cNvPr id="18" name="Graphic 17" descr="Stars with solid fill">
            <a:extLst>
              <a:ext uri="{FF2B5EF4-FFF2-40B4-BE49-F238E27FC236}">
                <a16:creationId xmlns:a16="http://schemas.microsoft.com/office/drawing/2014/main" id="{507B435A-9819-276F-58C5-58A6B3FFAC2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730424" y="4140392"/>
            <a:ext cx="1161914" cy="1161914"/>
          </a:xfrm>
          <a:prstGeom prst="rect">
            <a:avLst/>
          </a:prstGeom>
        </p:spPr>
      </p:pic>
      <p:pic>
        <p:nvPicPr>
          <p:cNvPr id="19" name="Graphic 18" descr="Stars with solid fill">
            <a:extLst>
              <a:ext uri="{FF2B5EF4-FFF2-40B4-BE49-F238E27FC236}">
                <a16:creationId xmlns:a16="http://schemas.microsoft.com/office/drawing/2014/main" id="{D1AD8218-DE91-D3F0-9DE4-EEB2D8A6BB4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868943" y="4629639"/>
            <a:ext cx="694369" cy="694369"/>
          </a:xfrm>
          <a:prstGeom prst="rect">
            <a:avLst/>
          </a:prstGeom>
        </p:spPr>
      </p:pic>
    </p:spTree>
    <p:extLst>
      <p:ext uri="{BB962C8B-B14F-4D97-AF65-F5344CB8AC3E}">
        <p14:creationId xmlns:p14="http://schemas.microsoft.com/office/powerpoint/2010/main" val="403862333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grpSp>
        <p:nvGrpSpPr>
          <p:cNvPr id="54" name="Group 53">
            <a:extLst>
              <a:ext uri="{FF2B5EF4-FFF2-40B4-BE49-F238E27FC236}">
                <a16:creationId xmlns:a16="http://schemas.microsoft.com/office/drawing/2014/main" id="{B310052D-C4FC-A40C-CA95-92C39D7AE050}"/>
              </a:ext>
            </a:extLst>
          </p:cNvPr>
          <p:cNvGrpSpPr/>
          <p:nvPr/>
        </p:nvGrpSpPr>
        <p:grpSpPr>
          <a:xfrm>
            <a:off x="709141" y="1077028"/>
            <a:ext cx="3840480" cy="4297680"/>
            <a:chOff x="709141" y="902364"/>
            <a:chExt cx="3840480" cy="4297680"/>
          </a:xfrm>
        </p:grpSpPr>
        <p:pic>
          <p:nvPicPr>
            <p:cNvPr id="53" name="Picture 52" descr="A white rectangular object with black edges&#10;&#10;Description automatically generated">
              <a:extLst>
                <a:ext uri="{FF2B5EF4-FFF2-40B4-BE49-F238E27FC236}">
                  <a16:creationId xmlns:a16="http://schemas.microsoft.com/office/drawing/2014/main" id="{2AA3929A-2267-FF30-E1C8-DC2B27D7C25B}"/>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709141" y="902364"/>
              <a:ext cx="3840480" cy="4297680"/>
            </a:xfrm>
            <a:prstGeom prst="rect">
              <a:avLst/>
            </a:prstGeom>
          </p:spPr>
        </p:pic>
        <p:grpSp>
          <p:nvGrpSpPr>
            <p:cNvPr id="46" name="Group 45">
              <a:extLst>
                <a:ext uri="{FF2B5EF4-FFF2-40B4-BE49-F238E27FC236}">
                  <a16:creationId xmlns:a16="http://schemas.microsoft.com/office/drawing/2014/main" id="{3CAD45B8-04EB-9734-242C-B4F451DAA1F4}"/>
                </a:ext>
              </a:extLst>
            </p:cNvPr>
            <p:cNvGrpSpPr/>
            <p:nvPr/>
          </p:nvGrpSpPr>
          <p:grpSpPr>
            <a:xfrm>
              <a:off x="1281333" y="1157251"/>
              <a:ext cx="2696096" cy="3737868"/>
              <a:chOff x="661400" y="1601984"/>
              <a:chExt cx="2696096" cy="3737868"/>
            </a:xfrm>
          </p:grpSpPr>
          <p:pic>
            <p:nvPicPr>
              <p:cNvPr id="22" name="Picture 21" descr="A blue background with yellow stars&#10;&#10;Description automatically generated">
                <a:extLst>
                  <a:ext uri="{FF2B5EF4-FFF2-40B4-BE49-F238E27FC236}">
                    <a16:creationId xmlns:a16="http://schemas.microsoft.com/office/drawing/2014/main" id="{DFD61980-F6D8-8BCC-53D5-3DC5970000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400" y="1601984"/>
                <a:ext cx="915220" cy="1097280"/>
              </a:xfrm>
              <a:prstGeom prst="rect">
                <a:avLst/>
              </a:prstGeom>
            </p:spPr>
          </p:pic>
          <p:pic>
            <p:nvPicPr>
              <p:cNvPr id="30" name="Picture 29" descr="A blue background with yellow stars&#10;&#10;Description automatically generated">
                <a:extLst>
                  <a:ext uri="{FF2B5EF4-FFF2-40B4-BE49-F238E27FC236}">
                    <a16:creationId xmlns:a16="http://schemas.microsoft.com/office/drawing/2014/main" id="{5FE50548-4DAC-C1BA-E21A-04441D26D6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400" y="4242572"/>
                <a:ext cx="915220" cy="1097280"/>
              </a:xfrm>
              <a:prstGeom prst="rect">
                <a:avLst/>
              </a:prstGeom>
            </p:spPr>
          </p:pic>
          <p:pic>
            <p:nvPicPr>
              <p:cNvPr id="32" name="Picture 31" descr="A blue background with yellow stars&#10;&#10;Description automatically generated">
                <a:extLst>
                  <a:ext uri="{FF2B5EF4-FFF2-40B4-BE49-F238E27FC236}">
                    <a16:creationId xmlns:a16="http://schemas.microsoft.com/office/drawing/2014/main" id="{0676B905-9C30-D2F8-F092-F12FF7E02B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400" y="2922544"/>
                <a:ext cx="915220" cy="1097280"/>
              </a:xfrm>
              <a:prstGeom prst="rect">
                <a:avLst/>
              </a:prstGeom>
            </p:spPr>
          </p:pic>
          <p:pic>
            <p:nvPicPr>
              <p:cNvPr id="40" name="Picture 39" descr="A green background with yellow stars&#10;&#10;Description automatically generated">
                <a:extLst>
                  <a:ext uri="{FF2B5EF4-FFF2-40B4-BE49-F238E27FC236}">
                    <a16:creationId xmlns:a16="http://schemas.microsoft.com/office/drawing/2014/main" id="{F61D3B8C-77B5-FF24-96D5-6A2D456ACF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5534" y="1601984"/>
                <a:ext cx="911962" cy="1097280"/>
              </a:xfrm>
              <a:prstGeom prst="rect">
                <a:avLst/>
              </a:prstGeom>
            </p:spPr>
          </p:pic>
          <p:pic>
            <p:nvPicPr>
              <p:cNvPr id="43" name="Picture 42" descr="A green background with yellow stars&#10;&#10;Description automatically generated">
                <a:extLst>
                  <a:ext uri="{FF2B5EF4-FFF2-40B4-BE49-F238E27FC236}">
                    <a16:creationId xmlns:a16="http://schemas.microsoft.com/office/drawing/2014/main" id="{6736DB7B-F46B-8593-AA9F-60A4AD7DC6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5534" y="4238332"/>
                <a:ext cx="911962" cy="1097280"/>
              </a:xfrm>
              <a:prstGeom prst="rect">
                <a:avLst/>
              </a:prstGeom>
            </p:spPr>
          </p:pic>
          <p:pic>
            <p:nvPicPr>
              <p:cNvPr id="44" name="Picture 43" descr="A green background with yellow stars&#10;&#10;Description automatically generated">
                <a:extLst>
                  <a:ext uri="{FF2B5EF4-FFF2-40B4-BE49-F238E27FC236}">
                    <a16:creationId xmlns:a16="http://schemas.microsoft.com/office/drawing/2014/main" id="{1BDDECAA-AE55-59EF-31E2-8BED944D90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5534" y="2909057"/>
                <a:ext cx="911962" cy="1097280"/>
              </a:xfrm>
              <a:prstGeom prst="rect">
                <a:avLst/>
              </a:prstGeom>
            </p:spPr>
          </p:pic>
        </p:grpSp>
      </p:grpSp>
      <p:grpSp>
        <p:nvGrpSpPr>
          <p:cNvPr id="58" name="Group 57">
            <a:extLst>
              <a:ext uri="{FF2B5EF4-FFF2-40B4-BE49-F238E27FC236}">
                <a16:creationId xmlns:a16="http://schemas.microsoft.com/office/drawing/2014/main" id="{DD7C2337-E9B1-A903-621C-32E4E6C6661F}"/>
              </a:ext>
            </a:extLst>
          </p:cNvPr>
          <p:cNvGrpSpPr/>
          <p:nvPr/>
        </p:nvGrpSpPr>
        <p:grpSpPr>
          <a:xfrm>
            <a:off x="7530565" y="1052009"/>
            <a:ext cx="3840480" cy="4297680"/>
            <a:chOff x="7530565" y="877345"/>
            <a:chExt cx="3840480" cy="4297680"/>
          </a:xfrm>
        </p:grpSpPr>
        <p:pic>
          <p:nvPicPr>
            <p:cNvPr id="56" name="Picture 55" descr="A grey rectangular object with black border&#10;&#10;Description automatically generated">
              <a:extLst>
                <a:ext uri="{FF2B5EF4-FFF2-40B4-BE49-F238E27FC236}">
                  <a16:creationId xmlns:a16="http://schemas.microsoft.com/office/drawing/2014/main" id="{F2EA480E-8D96-9166-84CC-B18F65D03A14}"/>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7530565" y="877345"/>
              <a:ext cx="3840480" cy="4297680"/>
            </a:xfrm>
            <a:prstGeom prst="rect">
              <a:avLst/>
            </a:prstGeom>
          </p:spPr>
        </p:pic>
        <p:grpSp>
          <p:nvGrpSpPr>
            <p:cNvPr id="47" name="Group 46">
              <a:extLst>
                <a:ext uri="{FF2B5EF4-FFF2-40B4-BE49-F238E27FC236}">
                  <a16:creationId xmlns:a16="http://schemas.microsoft.com/office/drawing/2014/main" id="{3A9FD263-3E6E-785E-CC6A-47EFB19705E9}"/>
                </a:ext>
              </a:extLst>
            </p:cNvPr>
            <p:cNvGrpSpPr/>
            <p:nvPr/>
          </p:nvGrpSpPr>
          <p:grpSpPr>
            <a:xfrm>
              <a:off x="8154149" y="1115005"/>
              <a:ext cx="2593313" cy="3822360"/>
              <a:chOff x="6490268" y="1513252"/>
              <a:chExt cx="2593313" cy="3822360"/>
            </a:xfrm>
          </p:grpSpPr>
          <p:pic>
            <p:nvPicPr>
              <p:cNvPr id="24" name="Picture 23" descr="A green background with yellow stars&#10;&#10;Description automatically generated">
                <a:extLst>
                  <a:ext uri="{FF2B5EF4-FFF2-40B4-BE49-F238E27FC236}">
                    <a16:creationId xmlns:a16="http://schemas.microsoft.com/office/drawing/2014/main" id="{7CCB01E8-BC79-BA55-BA06-387B5E7F175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71619" y="1513252"/>
                <a:ext cx="911962" cy="1097280"/>
              </a:xfrm>
              <a:prstGeom prst="rect">
                <a:avLst/>
              </a:prstGeom>
            </p:spPr>
          </p:pic>
          <p:pic>
            <p:nvPicPr>
              <p:cNvPr id="35" name="Picture 34" descr="A green background with yellow stars&#10;&#10;Description automatically generated">
                <a:extLst>
                  <a:ext uri="{FF2B5EF4-FFF2-40B4-BE49-F238E27FC236}">
                    <a16:creationId xmlns:a16="http://schemas.microsoft.com/office/drawing/2014/main" id="{666DCBE1-615E-A61E-44B4-303EDEF8321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71619" y="2875792"/>
                <a:ext cx="911962" cy="1097280"/>
              </a:xfrm>
              <a:prstGeom prst="rect">
                <a:avLst/>
              </a:prstGeom>
            </p:spPr>
          </p:pic>
          <p:pic>
            <p:nvPicPr>
              <p:cNvPr id="37" name="Picture 36" descr="A blue background with yellow stars&#10;&#10;Description automatically generated">
                <a:extLst>
                  <a:ext uri="{FF2B5EF4-FFF2-40B4-BE49-F238E27FC236}">
                    <a16:creationId xmlns:a16="http://schemas.microsoft.com/office/drawing/2014/main" id="{AA845EE4-FA8A-BF19-ED13-716F0DFCDC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0268" y="4238332"/>
                <a:ext cx="915220" cy="1097280"/>
              </a:xfrm>
              <a:prstGeom prst="rect">
                <a:avLst/>
              </a:prstGeom>
            </p:spPr>
          </p:pic>
          <p:sp>
            <p:nvSpPr>
              <p:cNvPr id="38" name="Rectangle 37">
                <a:extLst>
                  <a:ext uri="{FF2B5EF4-FFF2-40B4-BE49-F238E27FC236}">
                    <a16:creationId xmlns:a16="http://schemas.microsoft.com/office/drawing/2014/main" id="{B3B6276C-04D2-93D4-08B9-DF142D966456}"/>
                  </a:ext>
                </a:extLst>
              </p:cNvPr>
              <p:cNvSpPr>
                <a:spLocks noChangeAspect="1"/>
              </p:cNvSpPr>
              <p:nvPr/>
            </p:nvSpPr>
            <p:spPr>
              <a:xfrm>
                <a:off x="8171619" y="4238332"/>
                <a:ext cx="911638" cy="10972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rtl="0">
                  <a:spcBef>
                    <a:spcPts val="0"/>
                  </a:spcBef>
                  <a:spcAft>
                    <a:spcPts val="0"/>
                  </a:spcAft>
                </a:pPr>
                <a:endParaRPr lang="en-US" sz="5400" b="0" dirty="0">
                  <a:effectLst/>
                </a:endParaRPr>
              </a:p>
            </p:txBody>
          </p:sp>
          <p:pic>
            <p:nvPicPr>
              <p:cNvPr id="42" name="Picture 41" descr="A blue background with yellow stars&#10;&#10;Description automatically generated">
                <a:extLst>
                  <a:ext uri="{FF2B5EF4-FFF2-40B4-BE49-F238E27FC236}">
                    <a16:creationId xmlns:a16="http://schemas.microsoft.com/office/drawing/2014/main" id="{7B4D64DF-BBEA-CAF5-2661-EFA98D3ADA2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90268" y="1522388"/>
                <a:ext cx="915220" cy="1097280"/>
              </a:xfrm>
              <a:prstGeom prst="rect">
                <a:avLst/>
              </a:prstGeom>
            </p:spPr>
          </p:pic>
          <p:pic>
            <p:nvPicPr>
              <p:cNvPr id="45" name="Picture 44" descr="A blue background with yellow stars&#10;&#10;Description automatically generated">
                <a:extLst>
                  <a:ext uri="{FF2B5EF4-FFF2-40B4-BE49-F238E27FC236}">
                    <a16:creationId xmlns:a16="http://schemas.microsoft.com/office/drawing/2014/main" id="{18732EA3-8E3B-8BF4-E0EB-68AABFB1192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90268" y="2875792"/>
                <a:ext cx="915220" cy="1097280"/>
              </a:xfrm>
              <a:prstGeom prst="rect">
                <a:avLst/>
              </a:prstGeom>
            </p:spPr>
          </p:pic>
        </p:grpSp>
      </p:grpSp>
    </p:spTree>
    <p:extLst>
      <p:ext uri="{BB962C8B-B14F-4D97-AF65-F5344CB8AC3E}">
        <p14:creationId xmlns:p14="http://schemas.microsoft.com/office/powerpoint/2010/main" val="270868238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b="1" dirty="0">
                <a:solidFill>
                  <a:srgbClr val="FF0000"/>
                </a:solidFill>
              </a:rPr>
              <a:t>3 </a:t>
            </a:r>
            <a:r>
              <a:rPr lang="en-US" altLang="zh-CN" sz="3600" b="1" dirty="0">
                <a:solidFill>
                  <a:srgbClr val="FF0000"/>
                </a:solidFill>
              </a:rPr>
              <a:t>types</a:t>
            </a:r>
            <a:r>
              <a:rPr lang="en-US" sz="3600" b="1" dirty="0">
                <a:solidFill>
                  <a:srgbClr val="FF0000"/>
                </a:solidFill>
              </a:rPr>
              <a:t> of </a:t>
            </a:r>
            <a:r>
              <a:rPr lang="en-US" altLang="zh-CN" sz="3600" b="1" dirty="0">
                <a:solidFill>
                  <a:srgbClr val="FF0000"/>
                </a:solidFill>
              </a:rPr>
              <a:t>games</a:t>
            </a:r>
            <a:endParaRPr lang="en-US" sz="3600" b="1" dirty="0">
              <a:solidFill>
                <a:srgbClr val="FF0000"/>
              </a:solidFill>
            </a:endParaRPr>
          </a:p>
          <a:p>
            <a:pPr marL="0" indent="0">
              <a:buFont typeface="Arial" panose="020B0604020202020204" pitchFamily="34" charset="0"/>
              <a:buNone/>
            </a:pPr>
            <a:r>
              <a:rPr lang="en-US" sz="2800" dirty="0"/>
              <a:t>There are three different </a:t>
            </a:r>
            <a:r>
              <a:rPr lang="en-US" altLang="zh-CN" sz="2800" dirty="0"/>
              <a:t>types</a:t>
            </a:r>
            <a:r>
              <a:rPr lang="en-US" sz="2800" dirty="0"/>
              <a:t> of </a:t>
            </a:r>
            <a:r>
              <a:rPr lang="en-US" altLang="zh-CN" sz="2800" dirty="0"/>
              <a:t>games</a:t>
            </a:r>
            <a:r>
              <a:rPr lang="en-US" altLang="zh-CN" dirty="0"/>
              <a:t>,</a:t>
            </a:r>
            <a:r>
              <a:rPr lang="zh-CN" altLang="en-US" dirty="0"/>
              <a:t> </a:t>
            </a:r>
            <a:r>
              <a:rPr lang="en-US" altLang="zh-CN" dirty="0"/>
              <a:t>as</a:t>
            </a:r>
            <a:r>
              <a:rPr lang="zh-CN" altLang="en-US" dirty="0"/>
              <a:t> </a:t>
            </a:r>
            <a:r>
              <a:rPr lang="en-US" altLang="zh-CN" dirty="0"/>
              <a:t>you</a:t>
            </a:r>
            <a:r>
              <a:rPr lang="zh-CN" altLang="en-US" dirty="0"/>
              <a:t> </a:t>
            </a:r>
            <a:r>
              <a:rPr lang="en-US" altLang="zh-CN" dirty="0"/>
              <a:t>can</a:t>
            </a:r>
            <a:r>
              <a:rPr lang="zh-CN" altLang="en-US" dirty="0"/>
              <a:t> </a:t>
            </a:r>
            <a:r>
              <a:rPr lang="en-US" altLang="zh-CN" dirty="0"/>
              <a:t>tell</a:t>
            </a:r>
            <a:r>
              <a:rPr lang="zh-CN" altLang="en-US" dirty="0"/>
              <a:t> </a:t>
            </a:r>
            <a:r>
              <a:rPr lang="en-US" altLang="zh-CN" dirty="0"/>
              <a:t>by</a:t>
            </a:r>
            <a:r>
              <a:rPr lang="zh-CN" altLang="en-US" dirty="0"/>
              <a:t> </a:t>
            </a:r>
            <a:r>
              <a:rPr lang="en-US" altLang="zh-CN" dirty="0"/>
              <a:t>the</a:t>
            </a:r>
            <a:r>
              <a:rPr lang="zh-CN" altLang="en-US" dirty="0"/>
              <a:t> </a:t>
            </a:r>
            <a:r>
              <a:rPr lang="en-US" altLang="zh-CN" dirty="0"/>
              <a:t>background</a:t>
            </a:r>
            <a:r>
              <a:rPr lang="zh-CN" altLang="en-US" dirty="0"/>
              <a:t> </a:t>
            </a:r>
            <a:r>
              <a:rPr lang="en-US" altLang="zh-CN" dirty="0"/>
              <a:t>color.</a:t>
            </a:r>
            <a:r>
              <a:rPr lang="zh-CN" altLang="en-US" dirty="0"/>
              <a:t> </a:t>
            </a:r>
            <a:endParaRPr lang="en-US" sz="2800" dirty="0"/>
          </a:p>
          <a:p>
            <a:pPr marL="0" indent="0">
              <a:buFont typeface="Arial" panose="020B0604020202020204" pitchFamily="34" charset="0"/>
              <a:buNone/>
            </a:pPr>
            <a:endParaRPr lang="en-US" sz="2800"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4901533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b="1" dirty="0">
                <a:solidFill>
                  <a:srgbClr val="FF0000"/>
                </a:solidFill>
              </a:rPr>
              <a:t>3 </a:t>
            </a:r>
            <a:r>
              <a:rPr lang="en-US" altLang="zh-CN" sz="3600" b="1" dirty="0">
                <a:solidFill>
                  <a:srgbClr val="FF0000"/>
                </a:solidFill>
              </a:rPr>
              <a:t>types</a:t>
            </a:r>
            <a:r>
              <a:rPr lang="en-US" sz="3600" b="1" dirty="0">
                <a:solidFill>
                  <a:srgbClr val="FF0000"/>
                </a:solidFill>
              </a:rPr>
              <a:t> of </a:t>
            </a:r>
            <a:r>
              <a:rPr lang="en-US" altLang="zh-CN" sz="3600" b="1" dirty="0">
                <a:solidFill>
                  <a:srgbClr val="FF0000"/>
                </a:solidFill>
              </a:rPr>
              <a:t>games</a:t>
            </a:r>
            <a:endParaRPr lang="en-US" sz="3600" b="1" dirty="0">
              <a:solidFill>
                <a:srgbClr val="FF0000"/>
              </a:solidFill>
            </a:endParaRPr>
          </a:p>
          <a:p>
            <a:pPr marL="0" indent="0">
              <a:buFont typeface="Arial" panose="020B0604020202020204" pitchFamily="34" charset="0"/>
              <a:buNone/>
            </a:pPr>
            <a:r>
              <a:rPr lang="en-US" sz="2800" dirty="0"/>
              <a:t>There are three different types of games, as you can tell by the background color. </a:t>
            </a:r>
          </a:p>
          <a:p>
            <a:pPr marL="0" indent="0">
              <a:buFont typeface="Arial" panose="020B0604020202020204" pitchFamily="34" charset="0"/>
              <a:buNone/>
            </a:pPr>
            <a:endParaRPr lang="en-US" sz="2800" dirty="0"/>
          </a:p>
          <a:p>
            <a:pPr marL="514350" indent="-514350">
              <a:buFont typeface="+mj-lt"/>
              <a:buAutoNum type="arabicPeriod"/>
            </a:pPr>
            <a:r>
              <a:rPr lang="en-US" sz="2800" dirty="0"/>
              <a:t>In one set, one color will </a:t>
            </a:r>
            <a:r>
              <a:rPr lang="en-US" sz="2800" b="1" dirty="0"/>
              <a:t>always</a:t>
            </a:r>
            <a:r>
              <a:rPr lang="en-US" sz="2800" dirty="0"/>
              <a:t> gi</a:t>
            </a:r>
            <a:r>
              <a:rPr lang="en-US" altLang="zh-CN" sz="2800" dirty="0"/>
              <a:t>ve</a:t>
            </a:r>
            <a:r>
              <a:rPr lang="zh-CN" altLang="en-US" sz="2800" dirty="0"/>
              <a:t> </a:t>
            </a:r>
            <a:r>
              <a:rPr lang="en-US" altLang="zh-CN" sz="2800" dirty="0"/>
              <a:t>more</a:t>
            </a:r>
            <a:r>
              <a:rPr lang="zh-CN" altLang="en-US" sz="2800" dirty="0"/>
              <a:t> </a:t>
            </a:r>
            <a:r>
              <a:rPr lang="en-US" altLang="zh-CN" sz="2800" dirty="0"/>
              <a:t>stars</a:t>
            </a:r>
            <a:r>
              <a:rPr lang="zh-CN" altLang="en-US" dirty="0"/>
              <a:t> </a:t>
            </a:r>
            <a:r>
              <a:rPr lang="en-US" altLang="zh-CN" dirty="0"/>
              <a:t>than</a:t>
            </a:r>
            <a:r>
              <a:rPr lang="zh-CN" altLang="en-US" dirty="0"/>
              <a:t> </a:t>
            </a:r>
            <a:r>
              <a:rPr lang="en-US" altLang="zh-CN" dirty="0"/>
              <a:t>the</a:t>
            </a:r>
            <a:r>
              <a:rPr lang="zh-CN" altLang="en-US" dirty="0"/>
              <a:t> </a:t>
            </a:r>
            <a:r>
              <a:rPr lang="en-US" altLang="zh-CN" dirty="0"/>
              <a:t>other;</a:t>
            </a:r>
            <a:endParaRPr lang="en-US" sz="2800"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29587746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b="1" dirty="0">
                <a:solidFill>
                  <a:srgbClr val="FF0000"/>
                </a:solidFill>
              </a:rPr>
              <a:t>3 </a:t>
            </a:r>
            <a:r>
              <a:rPr lang="en-US" altLang="zh-CN" sz="3600" b="1" dirty="0">
                <a:solidFill>
                  <a:srgbClr val="FF0000"/>
                </a:solidFill>
              </a:rPr>
              <a:t>types</a:t>
            </a:r>
            <a:r>
              <a:rPr lang="en-US" sz="3600" b="1" dirty="0">
                <a:solidFill>
                  <a:srgbClr val="FF0000"/>
                </a:solidFill>
              </a:rPr>
              <a:t> of </a:t>
            </a:r>
            <a:r>
              <a:rPr lang="en-US" altLang="zh-CN" sz="3600" b="1" dirty="0">
                <a:solidFill>
                  <a:srgbClr val="FF0000"/>
                </a:solidFill>
              </a:rPr>
              <a:t>games</a:t>
            </a:r>
            <a:endParaRPr lang="en-US" sz="3600" b="1" dirty="0">
              <a:solidFill>
                <a:srgbClr val="FF0000"/>
              </a:solidFill>
            </a:endParaRPr>
          </a:p>
          <a:p>
            <a:pPr marL="0" indent="0">
              <a:buFont typeface="Arial" panose="020B0604020202020204" pitchFamily="34" charset="0"/>
              <a:buNone/>
            </a:pPr>
            <a:r>
              <a:rPr lang="en-US" sz="2800" dirty="0"/>
              <a:t>There are three different types of games, as you can tell by the background color. </a:t>
            </a:r>
          </a:p>
          <a:p>
            <a:pPr marL="0" indent="0">
              <a:buFont typeface="Arial" panose="020B0604020202020204" pitchFamily="34" charset="0"/>
              <a:buNone/>
            </a:pPr>
            <a:endParaRPr lang="en-US" sz="2800" dirty="0"/>
          </a:p>
          <a:p>
            <a:pPr marL="514350" indent="-514350">
              <a:buFont typeface="+mj-lt"/>
              <a:buAutoNum type="arabicPeriod"/>
            </a:pPr>
            <a:r>
              <a:rPr lang="en-US" sz="2800" dirty="0">
                <a:solidFill>
                  <a:schemeClr val="bg2">
                    <a:lumMod val="90000"/>
                  </a:schemeClr>
                </a:solidFill>
              </a:rPr>
              <a:t>In one set, one color will </a:t>
            </a:r>
            <a:r>
              <a:rPr lang="en-US" sz="2800" b="1" dirty="0">
                <a:solidFill>
                  <a:schemeClr val="bg2">
                    <a:lumMod val="90000"/>
                  </a:schemeClr>
                </a:solidFill>
              </a:rPr>
              <a:t>always</a:t>
            </a:r>
            <a:r>
              <a:rPr lang="en-US" sz="2800" dirty="0">
                <a:solidFill>
                  <a:schemeClr val="bg2">
                    <a:lumMod val="90000"/>
                  </a:schemeClr>
                </a:solidFill>
              </a:rPr>
              <a:t> gi</a:t>
            </a:r>
            <a:r>
              <a:rPr lang="en-US" altLang="zh-CN" sz="2800" dirty="0">
                <a:solidFill>
                  <a:schemeClr val="bg2">
                    <a:lumMod val="90000"/>
                  </a:schemeClr>
                </a:solidFill>
              </a:rPr>
              <a:t>ve</a:t>
            </a:r>
            <a:r>
              <a:rPr lang="zh-CN" altLang="en-US" sz="2800" dirty="0">
                <a:solidFill>
                  <a:schemeClr val="bg2">
                    <a:lumMod val="90000"/>
                  </a:schemeClr>
                </a:solidFill>
              </a:rPr>
              <a:t> </a:t>
            </a:r>
            <a:r>
              <a:rPr lang="en-US" altLang="zh-CN" sz="2800" dirty="0">
                <a:solidFill>
                  <a:schemeClr val="bg2">
                    <a:lumMod val="90000"/>
                  </a:schemeClr>
                </a:solidFill>
              </a:rPr>
              <a:t>more</a:t>
            </a:r>
            <a:r>
              <a:rPr lang="zh-CN" altLang="en-US" sz="2800" dirty="0">
                <a:solidFill>
                  <a:schemeClr val="bg2">
                    <a:lumMod val="90000"/>
                  </a:schemeClr>
                </a:solidFill>
              </a:rPr>
              <a:t> </a:t>
            </a:r>
            <a:r>
              <a:rPr lang="en-US" altLang="zh-CN" sz="2800" dirty="0">
                <a:solidFill>
                  <a:schemeClr val="bg2">
                    <a:lumMod val="90000"/>
                  </a:schemeClr>
                </a:solidFill>
              </a:rPr>
              <a:t>stars</a:t>
            </a:r>
            <a:r>
              <a:rPr lang="zh-CN" altLang="en-US" dirty="0">
                <a:solidFill>
                  <a:schemeClr val="bg2">
                    <a:lumMod val="90000"/>
                  </a:schemeClr>
                </a:solidFill>
              </a:rPr>
              <a:t> </a:t>
            </a:r>
            <a:r>
              <a:rPr lang="en-US" altLang="zh-CN" dirty="0">
                <a:solidFill>
                  <a:schemeClr val="bg2">
                    <a:lumMod val="90000"/>
                  </a:schemeClr>
                </a:solidFill>
              </a:rPr>
              <a:t>than</a:t>
            </a:r>
            <a:r>
              <a:rPr lang="zh-CN" altLang="en-US" dirty="0">
                <a:solidFill>
                  <a:schemeClr val="bg2">
                    <a:lumMod val="90000"/>
                  </a:schemeClr>
                </a:solidFill>
              </a:rPr>
              <a:t> </a:t>
            </a:r>
            <a:r>
              <a:rPr lang="en-US" altLang="zh-CN" dirty="0">
                <a:solidFill>
                  <a:schemeClr val="bg2">
                    <a:lumMod val="90000"/>
                  </a:schemeClr>
                </a:solidFill>
              </a:rPr>
              <a:t>the</a:t>
            </a:r>
            <a:r>
              <a:rPr lang="zh-CN" altLang="en-US" dirty="0">
                <a:solidFill>
                  <a:schemeClr val="bg2">
                    <a:lumMod val="90000"/>
                  </a:schemeClr>
                </a:solidFill>
              </a:rPr>
              <a:t> </a:t>
            </a:r>
            <a:r>
              <a:rPr lang="en-US" altLang="zh-CN" dirty="0">
                <a:solidFill>
                  <a:schemeClr val="bg2">
                    <a:lumMod val="90000"/>
                  </a:schemeClr>
                </a:solidFill>
              </a:rPr>
              <a:t>other;</a:t>
            </a:r>
            <a:endParaRPr lang="en-US" sz="2800" dirty="0">
              <a:solidFill>
                <a:schemeClr val="bg2">
                  <a:lumMod val="90000"/>
                </a:schemeClr>
              </a:solidFill>
            </a:endParaRPr>
          </a:p>
          <a:p>
            <a:pPr marL="514350" indent="-514350">
              <a:buFont typeface="+mj-lt"/>
              <a:buAutoNum type="arabicPeriod"/>
            </a:pPr>
            <a:r>
              <a:rPr lang="en-US" sz="2800" dirty="0"/>
              <a:t>In a second set, </a:t>
            </a:r>
            <a:r>
              <a:rPr lang="en-US" altLang="zh-CN" sz="2800" b="1" dirty="0"/>
              <a:t>sometimes</a:t>
            </a:r>
            <a:r>
              <a:rPr lang="zh-CN" altLang="en-US" sz="2800" dirty="0"/>
              <a:t> </a:t>
            </a:r>
            <a:r>
              <a:rPr lang="en-US" altLang="zh-CN" sz="2800" dirty="0"/>
              <a:t>one</a:t>
            </a:r>
            <a:r>
              <a:rPr lang="zh-CN" altLang="en-US" sz="2800" dirty="0"/>
              <a:t> </a:t>
            </a:r>
            <a:r>
              <a:rPr lang="en-US" altLang="zh-CN" sz="2800" dirty="0"/>
              <a:t>color</a:t>
            </a:r>
            <a:r>
              <a:rPr lang="zh-CN" altLang="en-US" sz="2800" dirty="0"/>
              <a:t> </a:t>
            </a:r>
            <a:r>
              <a:rPr lang="en-US" altLang="zh-CN" sz="2800" dirty="0"/>
              <a:t>gives</a:t>
            </a:r>
            <a:r>
              <a:rPr lang="zh-CN" altLang="en-US" sz="2800" dirty="0"/>
              <a:t> </a:t>
            </a:r>
            <a:r>
              <a:rPr lang="en-US" altLang="zh-CN" sz="2800" dirty="0"/>
              <a:t>more</a:t>
            </a:r>
            <a:r>
              <a:rPr lang="zh-CN" altLang="en-US" sz="2800" dirty="0"/>
              <a:t> </a:t>
            </a:r>
            <a:r>
              <a:rPr lang="en-US" altLang="zh-CN" sz="2800" dirty="0"/>
              <a:t>stars,</a:t>
            </a:r>
            <a:r>
              <a:rPr lang="zh-CN" altLang="en-US" dirty="0"/>
              <a:t> </a:t>
            </a:r>
            <a:r>
              <a:rPr lang="en-US" altLang="zh-CN" b="1" dirty="0"/>
              <a:t>sometimes</a:t>
            </a:r>
            <a:r>
              <a:rPr lang="zh-CN" altLang="en-US" dirty="0"/>
              <a:t> </a:t>
            </a:r>
            <a:r>
              <a:rPr lang="en-US" altLang="zh-CN" dirty="0"/>
              <a:t>the</a:t>
            </a:r>
            <a:r>
              <a:rPr lang="zh-CN" altLang="en-US" dirty="0"/>
              <a:t> </a:t>
            </a:r>
            <a:r>
              <a:rPr lang="en-US" altLang="zh-CN" dirty="0"/>
              <a:t>other</a:t>
            </a:r>
            <a:r>
              <a:rPr lang="zh-CN" altLang="en-US" dirty="0"/>
              <a:t> </a:t>
            </a:r>
            <a:r>
              <a:rPr lang="en-US" altLang="zh-CN" dirty="0"/>
              <a:t>color</a:t>
            </a:r>
            <a:r>
              <a:rPr lang="zh-CN" altLang="en-US" dirty="0"/>
              <a:t> </a:t>
            </a:r>
            <a:r>
              <a:rPr lang="en-US" altLang="zh-CN" dirty="0"/>
              <a:t>gives</a:t>
            </a:r>
            <a:r>
              <a:rPr lang="zh-CN" altLang="en-US" dirty="0"/>
              <a:t> </a:t>
            </a:r>
            <a:r>
              <a:rPr lang="en-US" altLang="zh-CN" dirty="0"/>
              <a:t>more</a:t>
            </a:r>
            <a:r>
              <a:rPr lang="zh-CN" altLang="en-US" dirty="0"/>
              <a:t> </a:t>
            </a:r>
            <a:r>
              <a:rPr lang="en-US" altLang="zh-CN" dirty="0"/>
              <a:t>stars</a:t>
            </a:r>
            <a:r>
              <a:rPr lang="en-US" altLang="zh-CN" sz="2800" dirty="0"/>
              <a:t>;</a:t>
            </a:r>
            <a:endParaRPr lang="en-US" sz="2800"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24068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b="1" dirty="0">
                <a:solidFill>
                  <a:srgbClr val="FF0000"/>
                </a:solidFill>
              </a:rPr>
              <a:t>3 </a:t>
            </a:r>
            <a:r>
              <a:rPr lang="en-US" altLang="zh-CN" sz="3600" b="1" dirty="0">
                <a:solidFill>
                  <a:srgbClr val="FF0000"/>
                </a:solidFill>
              </a:rPr>
              <a:t>types</a:t>
            </a:r>
            <a:r>
              <a:rPr lang="en-US" sz="3600" b="1" dirty="0">
                <a:solidFill>
                  <a:srgbClr val="FF0000"/>
                </a:solidFill>
              </a:rPr>
              <a:t> of </a:t>
            </a:r>
            <a:r>
              <a:rPr lang="en-US" altLang="zh-CN" sz="3600" b="1" dirty="0">
                <a:solidFill>
                  <a:srgbClr val="FF0000"/>
                </a:solidFill>
              </a:rPr>
              <a:t>games</a:t>
            </a:r>
            <a:endParaRPr lang="en-US" sz="3600" b="1" dirty="0">
              <a:solidFill>
                <a:srgbClr val="FF0000"/>
              </a:solidFill>
            </a:endParaRPr>
          </a:p>
          <a:p>
            <a:pPr marL="0" indent="0">
              <a:buFont typeface="Arial" panose="020B0604020202020204" pitchFamily="34" charset="0"/>
              <a:buNone/>
            </a:pPr>
            <a:r>
              <a:rPr lang="en-US" sz="2800" dirty="0"/>
              <a:t>There are three different types of games, as you can tell by the background color. </a:t>
            </a:r>
          </a:p>
          <a:p>
            <a:pPr marL="0" indent="0">
              <a:buFont typeface="Arial" panose="020B0604020202020204" pitchFamily="34" charset="0"/>
              <a:buNone/>
            </a:pPr>
            <a:endParaRPr lang="en-US" sz="2800" dirty="0"/>
          </a:p>
          <a:p>
            <a:pPr marL="514350" indent="-514350">
              <a:buFont typeface="+mj-lt"/>
              <a:buAutoNum type="arabicPeriod"/>
            </a:pPr>
            <a:r>
              <a:rPr lang="en-US" sz="2800" dirty="0">
                <a:solidFill>
                  <a:schemeClr val="bg2">
                    <a:lumMod val="90000"/>
                  </a:schemeClr>
                </a:solidFill>
              </a:rPr>
              <a:t>In one set, one color will </a:t>
            </a:r>
            <a:r>
              <a:rPr lang="en-US" sz="2800" b="1" dirty="0">
                <a:solidFill>
                  <a:schemeClr val="bg2">
                    <a:lumMod val="90000"/>
                  </a:schemeClr>
                </a:solidFill>
              </a:rPr>
              <a:t>always</a:t>
            </a:r>
            <a:r>
              <a:rPr lang="en-US" sz="2800" dirty="0">
                <a:solidFill>
                  <a:schemeClr val="bg2">
                    <a:lumMod val="90000"/>
                  </a:schemeClr>
                </a:solidFill>
              </a:rPr>
              <a:t> gi</a:t>
            </a:r>
            <a:r>
              <a:rPr lang="en-US" altLang="zh-CN" sz="2800" dirty="0">
                <a:solidFill>
                  <a:schemeClr val="bg2">
                    <a:lumMod val="90000"/>
                  </a:schemeClr>
                </a:solidFill>
              </a:rPr>
              <a:t>ve</a:t>
            </a:r>
            <a:r>
              <a:rPr lang="zh-CN" altLang="en-US" sz="2800" dirty="0">
                <a:solidFill>
                  <a:schemeClr val="bg2">
                    <a:lumMod val="90000"/>
                  </a:schemeClr>
                </a:solidFill>
              </a:rPr>
              <a:t> </a:t>
            </a:r>
            <a:r>
              <a:rPr lang="en-US" altLang="zh-CN" sz="2800" dirty="0">
                <a:solidFill>
                  <a:schemeClr val="bg2">
                    <a:lumMod val="90000"/>
                  </a:schemeClr>
                </a:solidFill>
              </a:rPr>
              <a:t>more</a:t>
            </a:r>
            <a:r>
              <a:rPr lang="zh-CN" altLang="en-US" sz="2800" dirty="0">
                <a:solidFill>
                  <a:schemeClr val="bg2">
                    <a:lumMod val="90000"/>
                  </a:schemeClr>
                </a:solidFill>
              </a:rPr>
              <a:t> </a:t>
            </a:r>
            <a:r>
              <a:rPr lang="en-US" altLang="zh-CN" sz="2800" dirty="0">
                <a:solidFill>
                  <a:schemeClr val="bg2">
                    <a:lumMod val="90000"/>
                  </a:schemeClr>
                </a:solidFill>
              </a:rPr>
              <a:t>stars</a:t>
            </a:r>
            <a:r>
              <a:rPr lang="zh-CN" altLang="en-US" dirty="0">
                <a:solidFill>
                  <a:schemeClr val="bg2">
                    <a:lumMod val="90000"/>
                  </a:schemeClr>
                </a:solidFill>
              </a:rPr>
              <a:t> </a:t>
            </a:r>
            <a:r>
              <a:rPr lang="en-US" altLang="zh-CN" dirty="0">
                <a:solidFill>
                  <a:schemeClr val="bg2">
                    <a:lumMod val="90000"/>
                  </a:schemeClr>
                </a:solidFill>
              </a:rPr>
              <a:t>than</a:t>
            </a:r>
            <a:r>
              <a:rPr lang="zh-CN" altLang="en-US" dirty="0">
                <a:solidFill>
                  <a:schemeClr val="bg2">
                    <a:lumMod val="90000"/>
                  </a:schemeClr>
                </a:solidFill>
              </a:rPr>
              <a:t> </a:t>
            </a:r>
            <a:r>
              <a:rPr lang="en-US" altLang="zh-CN" dirty="0">
                <a:solidFill>
                  <a:schemeClr val="bg2">
                    <a:lumMod val="90000"/>
                  </a:schemeClr>
                </a:solidFill>
              </a:rPr>
              <a:t>the</a:t>
            </a:r>
            <a:r>
              <a:rPr lang="zh-CN" altLang="en-US" dirty="0">
                <a:solidFill>
                  <a:schemeClr val="bg2">
                    <a:lumMod val="90000"/>
                  </a:schemeClr>
                </a:solidFill>
              </a:rPr>
              <a:t> </a:t>
            </a:r>
            <a:r>
              <a:rPr lang="en-US" altLang="zh-CN" dirty="0">
                <a:solidFill>
                  <a:schemeClr val="bg2">
                    <a:lumMod val="90000"/>
                  </a:schemeClr>
                </a:solidFill>
              </a:rPr>
              <a:t>other;</a:t>
            </a:r>
            <a:endParaRPr lang="en-US" sz="2800" dirty="0">
              <a:solidFill>
                <a:schemeClr val="bg2">
                  <a:lumMod val="90000"/>
                </a:schemeClr>
              </a:solidFill>
            </a:endParaRPr>
          </a:p>
          <a:p>
            <a:pPr marL="514350" indent="-514350">
              <a:buFont typeface="+mj-lt"/>
              <a:buAutoNum type="arabicPeriod"/>
            </a:pPr>
            <a:r>
              <a:rPr lang="en-US" sz="2800" dirty="0">
                <a:solidFill>
                  <a:schemeClr val="bg2">
                    <a:lumMod val="90000"/>
                  </a:schemeClr>
                </a:solidFill>
              </a:rPr>
              <a:t>In a second set, </a:t>
            </a:r>
            <a:r>
              <a:rPr lang="en-US" altLang="zh-CN" sz="2800" b="1" dirty="0">
                <a:solidFill>
                  <a:schemeClr val="bg2">
                    <a:lumMod val="90000"/>
                  </a:schemeClr>
                </a:solidFill>
              </a:rPr>
              <a:t>sometimes</a:t>
            </a:r>
            <a:r>
              <a:rPr lang="zh-CN" altLang="en-US" sz="2800" dirty="0">
                <a:solidFill>
                  <a:schemeClr val="bg2">
                    <a:lumMod val="90000"/>
                  </a:schemeClr>
                </a:solidFill>
              </a:rPr>
              <a:t> </a:t>
            </a:r>
            <a:r>
              <a:rPr lang="en-US" altLang="zh-CN" sz="2800" dirty="0">
                <a:solidFill>
                  <a:schemeClr val="bg2">
                    <a:lumMod val="90000"/>
                  </a:schemeClr>
                </a:solidFill>
              </a:rPr>
              <a:t>one</a:t>
            </a:r>
            <a:r>
              <a:rPr lang="zh-CN" altLang="en-US" sz="2800" dirty="0">
                <a:solidFill>
                  <a:schemeClr val="bg2">
                    <a:lumMod val="90000"/>
                  </a:schemeClr>
                </a:solidFill>
              </a:rPr>
              <a:t> </a:t>
            </a:r>
            <a:r>
              <a:rPr lang="en-US" altLang="zh-CN" sz="2800" dirty="0">
                <a:solidFill>
                  <a:schemeClr val="bg2">
                    <a:lumMod val="90000"/>
                  </a:schemeClr>
                </a:solidFill>
              </a:rPr>
              <a:t>color</a:t>
            </a:r>
            <a:r>
              <a:rPr lang="zh-CN" altLang="en-US" sz="2800" dirty="0">
                <a:solidFill>
                  <a:schemeClr val="bg2">
                    <a:lumMod val="90000"/>
                  </a:schemeClr>
                </a:solidFill>
              </a:rPr>
              <a:t> </a:t>
            </a:r>
            <a:r>
              <a:rPr lang="en-US" altLang="zh-CN" sz="2800" dirty="0">
                <a:solidFill>
                  <a:schemeClr val="bg2">
                    <a:lumMod val="90000"/>
                  </a:schemeClr>
                </a:solidFill>
              </a:rPr>
              <a:t>gives</a:t>
            </a:r>
            <a:r>
              <a:rPr lang="zh-CN" altLang="en-US" sz="2800" dirty="0">
                <a:solidFill>
                  <a:schemeClr val="bg2">
                    <a:lumMod val="90000"/>
                  </a:schemeClr>
                </a:solidFill>
              </a:rPr>
              <a:t> </a:t>
            </a:r>
            <a:r>
              <a:rPr lang="en-US" altLang="zh-CN" sz="2800" dirty="0">
                <a:solidFill>
                  <a:schemeClr val="bg2">
                    <a:lumMod val="90000"/>
                  </a:schemeClr>
                </a:solidFill>
              </a:rPr>
              <a:t>more</a:t>
            </a:r>
            <a:r>
              <a:rPr lang="zh-CN" altLang="en-US" sz="2800" dirty="0">
                <a:solidFill>
                  <a:schemeClr val="bg2">
                    <a:lumMod val="90000"/>
                  </a:schemeClr>
                </a:solidFill>
              </a:rPr>
              <a:t> </a:t>
            </a:r>
            <a:r>
              <a:rPr lang="en-US" altLang="zh-CN" sz="2800" dirty="0">
                <a:solidFill>
                  <a:schemeClr val="bg2">
                    <a:lumMod val="90000"/>
                  </a:schemeClr>
                </a:solidFill>
              </a:rPr>
              <a:t>stars,</a:t>
            </a:r>
            <a:r>
              <a:rPr lang="zh-CN" altLang="en-US" dirty="0">
                <a:solidFill>
                  <a:schemeClr val="bg2">
                    <a:lumMod val="90000"/>
                  </a:schemeClr>
                </a:solidFill>
              </a:rPr>
              <a:t> </a:t>
            </a:r>
            <a:r>
              <a:rPr lang="en-US" altLang="zh-CN" b="1" dirty="0">
                <a:solidFill>
                  <a:schemeClr val="bg2">
                    <a:lumMod val="90000"/>
                  </a:schemeClr>
                </a:solidFill>
              </a:rPr>
              <a:t>sometimes</a:t>
            </a:r>
            <a:r>
              <a:rPr lang="zh-CN" altLang="en-US" dirty="0">
                <a:solidFill>
                  <a:schemeClr val="bg2">
                    <a:lumMod val="90000"/>
                  </a:schemeClr>
                </a:solidFill>
              </a:rPr>
              <a:t> </a:t>
            </a:r>
            <a:r>
              <a:rPr lang="en-US" altLang="zh-CN" dirty="0">
                <a:solidFill>
                  <a:schemeClr val="bg2">
                    <a:lumMod val="90000"/>
                  </a:schemeClr>
                </a:solidFill>
              </a:rPr>
              <a:t>the</a:t>
            </a:r>
            <a:r>
              <a:rPr lang="zh-CN" altLang="en-US" dirty="0">
                <a:solidFill>
                  <a:schemeClr val="bg2">
                    <a:lumMod val="90000"/>
                  </a:schemeClr>
                </a:solidFill>
              </a:rPr>
              <a:t> </a:t>
            </a:r>
            <a:r>
              <a:rPr lang="en-US" altLang="zh-CN" dirty="0">
                <a:solidFill>
                  <a:schemeClr val="bg2">
                    <a:lumMod val="90000"/>
                  </a:schemeClr>
                </a:solidFill>
              </a:rPr>
              <a:t>other</a:t>
            </a:r>
            <a:r>
              <a:rPr lang="zh-CN" altLang="en-US" dirty="0">
                <a:solidFill>
                  <a:schemeClr val="bg2">
                    <a:lumMod val="90000"/>
                  </a:schemeClr>
                </a:solidFill>
              </a:rPr>
              <a:t> </a:t>
            </a:r>
            <a:r>
              <a:rPr lang="en-US" altLang="zh-CN" dirty="0">
                <a:solidFill>
                  <a:schemeClr val="bg2">
                    <a:lumMod val="90000"/>
                  </a:schemeClr>
                </a:solidFill>
              </a:rPr>
              <a:t>color</a:t>
            </a:r>
            <a:r>
              <a:rPr lang="zh-CN" altLang="en-US" dirty="0">
                <a:solidFill>
                  <a:schemeClr val="bg2">
                    <a:lumMod val="90000"/>
                  </a:schemeClr>
                </a:solidFill>
              </a:rPr>
              <a:t> </a:t>
            </a:r>
            <a:r>
              <a:rPr lang="en-US" altLang="zh-CN" dirty="0">
                <a:solidFill>
                  <a:schemeClr val="bg2">
                    <a:lumMod val="90000"/>
                  </a:schemeClr>
                </a:solidFill>
              </a:rPr>
              <a:t>gives</a:t>
            </a:r>
            <a:r>
              <a:rPr lang="zh-CN" altLang="en-US" dirty="0">
                <a:solidFill>
                  <a:schemeClr val="bg2">
                    <a:lumMod val="90000"/>
                  </a:schemeClr>
                </a:solidFill>
              </a:rPr>
              <a:t> </a:t>
            </a:r>
            <a:r>
              <a:rPr lang="en-US" altLang="zh-CN" dirty="0">
                <a:solidFill>
                  <a:schemeClr val="bg2">
                    <a:lumMod val="90000"/>
                  </a:schemeClr>
                </a:solidFill>
              </a:rPr>
              <a:t>more</a:t>
            </a:r>
            <a:r>
              <a:rPr lang="zh-CN" altLang="en-US" dirty="0">
                <a:solidFill>
                  <a:schemeClr val="bg2">
                    <a:lumMod val="90000"/>
                  </a:schemeClr>
                </a:solidFill>
              </a:rPr>
              <a:t> </a:t>
            </a:r>
            <a:r>
              <a:rPr lang="en-US" altLang="zh-CN" dirty="0">
                <a:solidFill>
                  <a:schemeClr val="bg2">
                    <a:lumMod val="90000"/>
                  </a:schemeClr>
                </a:solidFill>
              </a:rPr>
              <a:t>stars</a:t>
            </a:r>
            <a:r>
              <a:rPr lang="en-US" altLang="zh-CN" sz="2800" dirty="0">
                <a:solidFill>
                  <a:schemeClr val="bg2">
                    <a:lumMod val="90000"/>
                  </a:schemeClr>
                </a:solidFill>
              </a:rPr>
              <a:t>;</a:t>
            </a:r>
            <a:r>
              <a:rPr lang="en-US" sz="2800" dirty="0">
                <a:solidFill>
                  <a:schemeClr val="bg2">
                    <a:lumMod val="90000"/>
                  </a:schemeClr>
                </a:solidFill>
              </a:rPr>
              <a:t> </a:t>
            </a:r>
          </a:p>
          <a:p>
            <a:pPr marL="514350" indent="-514350">
              <a:buFont typeface="+mj-lt"/>
              <a:buAutoNum type="arabicPeriod"/>
            </a:pPr>
            <a:r>
              <a:rPr lang="en-US" sz="2800" dirty="0"/>
              <a:t>In a third set, </a:t>
            </a:r>
            <a:r>
              <a:rPr lang="en-US" altLang="zh-CN" dirty="0"/>
              <a:t>the</a:t>
            </a:r>
            <a:r>
              <a:rPr lang="zh-CN" altLang="en-US" dirty="0"/>
              <a:t> </a:t>
            </a:r>
            <a:r>
              <a:rPr lang="en-US" altLang="zh-CN" dirty="0"/>
              <a:t>stars</a:t>
            </a:r>
            <a:r>
              <a:rPr lang="zh-CN" altLang="en-US" dirty="0"/>
              <a:t> </a:t>
            </a:r>
            <a:r>
              <a:rPr lang="en-US" altLang="zh-CN" dirty="0"/>
              <a:t>that</a:t>
            </a:r>
            <a:r>
              <a:rPr lang="zh-CN" altLang="en-US" dirty="0"/>
              <a:t> </a:t>
            </a:r>
            <a:r>
              <a:rPr lang="en-US" altLang="zh-CN" dirty="0"/>
              <a:t>each</a:t>
            </a:r>
            <a:r>
              <a:rPr lang="zh-CN" altLang="en-US" dirty="0"/>
              <a:t> </a:t>
            </a:r>
            <a:r>
              <a:rPr lang="en-US" altLang="zh-CN" dirty="0"/>
              <a:t>card</a:t>
            </a:r>
            <a:r>
              <a:rPr lang="zh-CN" altLang="en-US" dirty="0"/>
              <a:t> </a:t>
            </a:r>
            <a:r>
              <a:rPr lang="en-US" altLang="zh-CN" dirty="0"/>
              <a:t>gives</a:t>
            </a:r>
            <a:r>
              <a:rPr lang="zh-CN" altLang="en-US" dirty="0"/>
              <a:t> </a:t>
            </a:r>
            <a:r>
              <a:rPr lang="en-US" altLang="zh-CN" dirty="0"/>
              <a:t>vary</a:t>
            </a:r>
            <a:r>
              <a:rPr lang="zh-CN" altLang="en-US" dirty="0"/>
              <a:t> </a:t>
            </a:r>
            <a:r>
              <a:rPr lang="en-US" altLang="zh-CN" dirty="0"/>
              <a:t>a</a:t>
            </a:r>
            <a:r>
              <a:rPr lang="zh-CN" altLang="en-US" dirty="0"/>
              <a:t> </a:t>
            </a:r>
            <a:r>
              <a:rPr lang="en-US" altLang="zh-CN" dirty="0"/>
              <a:t>lot,</a:t>
            </a:r>
            <a:r>
              <a:rPr lang="zh-CN" altLang="en-US" dirty="0"/>
              <a:t> </a:t>
            </a:r>
            <a:r>
              <a:rPr lang="en-US" altLang="zh-CN" dirty="0"/>
              <a:t>so</a:t>
            </a:r>
            <a:r>
              <a:rPr lang="zh-CN" altLang="en-US" dirty="0"/>
              <a:t> </a:t>
            </a:r>
            <a:r>
              <a:rPr lang="en-US" altLang="zh-CN" dirty="0"/>
              <a:t>it’s</a:t>
            </a:r>
            <a:r>
              <a:rPr lang="zh-CN" altLang="en-US" dirty="0"/>
              <a:t> </a:t>
            </a:r>
            <a:r>
              <a:rPr lang="en-US" altLang="zh-CN" dirty="0"/>
              <a:t>more</a:t>
            </a:r>
            <a:r>
              <a:rPr lang="zh-CN" altLang="en-US" dirty="0"/>
              <a:t> </a:t>
            </a:r>
            <a:r>
              <a:rPr lang="en-US" altLang="zh-CN" dirty="0"/>
              <a:t>difficult</a:t>
            </a:r>
            <a:r>
              <a:rPr lang="zh-CN" altLang="en-US" dirty="0"/>
              <a:t> </a:t>
            </a:r>
            <a:r>
              <a:rPr lang="en-US" altLang="zh-CN" dirty="0"/>
              <a:t>to</a:t>
            </a:r>
            <a:r>
              <a:rPr lang="zh-CN" altLang="en-US" dirty="0"/>
              <a:t> </a:t>
            </a:r>
            <a:r>
              <a:rPr lang="en-US" altLang="zh-CN" dirty="0"/>
              <a:t>tell.</a:t>
            </a:r>
            <a:endParaRPr lang="en-US" sz="2800"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47563501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2D20A-C881-61A5-40FC-2657889DD314}"/>
              </a:ext>
            </a:extLst>
          </p:cNvPr>
          <p:cNvSpPr txBox="1">
            <a:spLocks noChangeAspect="1"/>
          </p:cNvSpPr>
          <p:nvPr/>
        </p:nvSpPr>
        <p:spPr>
          <a:xfrm>
            <a:off x="546932" y="699352"/>
            <a:ext cx="10925752" cy="541324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b="1" dirty="0">
                <a:solidFill>
                  <a:srgbClr val="FF0000"/>
                </a:solidFill>
              </a:rPr>
              <a:t>3 </a:t>
            </a:r>
            <a:r>
              <a:rPr lang="en-US" altLang="zh-CN" sz="3600" b="1" dirty="0">
                <a:solidFill>
                  <a:srgbClr val="FF0000"/>
                </a:solidFill>
              </a:rPr>
              <a:t>types</a:t>
            </a:r>
            <a:r>
              <a:rPr lang="en-US" sz="3600" b="1" dirty="0">
                <a:solidFill>
                  <a:srgbClr val="FF0000"/>
                </a:solidFill>
              </a:rPr>
              <a:t> of </a:t>
            </a:r>
            <a:r>
              <a:rPr lang="en-US" altLang="zh-CN" sz="3600" b="1" dirty="0">
                <a:solidFill>
                  <a:srgbClr val="FF0000"/>
                </a:solidFill>
              </a:rPr>
              <a:t>games</a:t>
            </a:r>
            <a:endParaRPr lang="en-US" sz="3600" b="1" dirty="0">
              <a:solidFill>
                <a:srgbClr val="FF0000"/>
              </a:solidFill>
            </a:endParaRPr>
          </a:p>
          <a:p>
            <a:pPr marL="0" indent="0">
              <a:buFont typeface="Arial" panose="020B0604020202020204" pitchFamily="34" charset="0"/>
              <a:buNone/>
            </a:pPr>
            <a:endParaRPr lang="en-US" dirty="0"/>
          </a:p>
          <a:p>
            <a:pPr marL="0" indent="0" algn="ctr">
              <a:buFont typeface="Arial" panose="020B0604020202020204" pitchFamily="34" charset="0"/>
              <a:buNone/>
            </a:pPr>
            <a:r>
              <a:rPr lang="en-US" altLang="zh-CN" dirty="0"/>
              <a:t>When</a:t>
            </a:r>
            <a:r>
              <a:rPr lang="zh-CN" altLang="en-US" dirty="0"/>
              <a:t> </a:t>
            </a:r>
            <a:r>
              <a:rPr lang="en-US" altLang="zh-CN" dirty="0"/>
              <a:t>the</a:t>
            </a:r>
            <a:r>
              <a:rPr lang="zh-CN" altLang="en-US" dirty="0"/>
              <a:t> </a:t>
            </a:r>
            <a:r>
              <a:rPr lang="en-US" altLang="zh-CN" dirty="0"/>
              <a:t>background</a:t>
            </a:r>
            <a:r>
              <a:rPr lang="zh-CN" altLang="en-US" dirty="0"/>
              <a:t> </a:t>
            </a:r>
            <a:r>
              <a:rPr lang="en-US" altLang="zh-CN" dirty="0"/>
              <a:t>color</a:t>
            </a:r>
            <a:r>
              <a:rPr lang="zh-CN" altLang="en-US" dirty="0"/>
              <a:t> </a:t>
            </a:r>
            <a:r>
              <a:rPr lang="en-US" altLang="zh-CN" dirty="0"/>
              <a:t>changes,</a:t>
            </a:r>
            <a:r>
              <a:rPr lang="zh-CN" altLang="en-US" dirty="0"/>
              <a:t> </a:t>
            </a:r>
            <a:r>
              <a:rPr lang="en-US" altLang="zh-CN" dirty="0"/>
              <a:t>you</a:t>
            </a:r>
            <a:r>
              <a:rPr lang="zh-CN" altLang="en-US" dirty="0"/>
              <a:t> </a:t>
            </a:r>
            <a:r>
              <a:rPr lang="en-US" altLang="zh-CN" dirty="0"/>
              <a:t>are</a:t>
            </a:r>
            <a:r>
              <a:rPr lang="zh-CN" altLang="en-US" dirty="0"/>
              <a:t> </a:t>
            </a:r>
            <a:r>
              <a:rPr lang="en-US" altLang="zh-CN" dirty="0"/>
              <a:t>entering</a:t>
            </a:r>
            <a:r>
              <a:rPr lang="zh-CN" altLang="en-US" dirty="0"/>
              <a:t> </a:t>
            </a:r>
            <a:r>
              <a:rPr lang="en-US" altLang="zh-CN" dirty="0"/>
              <a:t>a</a:t>
            </a:r>
            <a:r>
              <a:rPr lang="zh-CN" altLang="en-US" dirty="0"/>
              <a:t> </a:t>
            </a:r>
            <a:r>
              <a:rPr lang="en-US" altLang="zh-CN" dirty="0"/>
              <a:t>new</a:t>
            </a:r>
            <a:r>
              <a:rPr lang="zh-CN" altLang="en-US" dirty="0"/>
              <a:t> </a:t>
            </a:r>
            <a:r>
              <a:rPr lang="en-US" altLang="zh-CN" dirty="0"/>
              <a:t>type</a:t>
            </a:r>
            <a:r>
              <a:rPr lang="zh-CN" altLang="en-US" dirty="0"/>
              <a:t> </a:t>
            </a:r>
            <a:r>
              <a:rPr lang="en-US" altLang="zh-CN" dirty="0"/>
              <a:t>of</a:t>
            </a:r>
            <a:r>
              <a:rPr lang="zh-CN" altLang="en-US" dirty="0"/>
              <a:t> </a:t>
            </a:r>
            <a:r>
              <a:rPr lang="en-US" altLang="zh-CN" dirty="0"/>
              <a:t>game.</a:t>
            </a:r>
            <a:endParaRPr lang="en-US" altLang="zh-CN" sz="2800" dirty="0"/>
          </a:p>
          <a:p>
            <a:pPr marL="0" indent="0" algn="ctr">
              <a:buFont typeface="Arial" panose="020B0604020202020204" pitchFamily="34" charset="0"/>
              <a:buNone/>
            </a:pPr>
            <a:r>
              <a:rPr lang="en-US" altLang="zh-CN" dirty="0"/>
              <a:t>Y</a:t>
            </a:r>
            <a:r>
              <a:rPr lang="en-US" altLang="zh-CN" sz="2800" dirty="0"/>
              <a:t>ou</a:t>
            </a:r>
            <a:r>
              <a:rPr lang="zh-CN" altLang="en-US" sz="2800" dirty="0"/>
              <a:t> </a:t>
            </a:r>
            <a:r>
              <a:rPr lang="en-US" altLang="zh-CN" sz="2800" dirty="0"/>
              <a:t>have</a:t>
            </a:r>
            <a:r>
              <a:rPr lang="zh-CN" altLang="en-US" sz="2800" dirty="0"/>
              <a:t> </a:t>
            </a:r>
            <a:r>
              <a:rPr lang="en-US" altLang="zh-CN" sz="2800" dirty="0"/>
              <a:t>to</a:t>
            </a:r>
            <a:r>
              <a:rPr lang="zh-CN" altLang="en-US" sz="2800" dirty="0"/>
              <a:t> </a:t>
            </a:r>
            <a:r>
              <a:rPr lang="en-US" altLang="zh-CN" sz="2800" dirty="0"/>
              <a:t>figure</a:t>
            </a:r>
            <a:r>
              <a:rPr lang="zh-CN" altLang="en-US" sz="2800" dirty="0"/>
              <a:t> </a:t>
            </a:r>
            <a:r>
              <a:rPr lang="en-US" altLang="zh-CN" sz="2800" dirty="0"/>
              <a:t>out</a:t>
            </a:r>
            <a:r>
              <a:rPr lang="zh-CN" altLang="en-US" sz="2800" dirty="0"/>
              <a:t> </a:t>
            </a:r>
            <a:r>
              <a:rPr lang="en-US" altLang="zh-CN" sz="2800" dirty="0"/>
              <a:t>which</a:t>
            </a:r>
            <a:r>
              <a:rPr lang="zh-CN" altLang="en-US" sz="2800" dirty="0"/>
              <a:t> </a:t>
            </a:r>
            <a:r>
              <a:rPr lang="en-US" altLang="zh-CN" sz="2800" dirty="0"/>
              <a:t>type</a:t>
            </a:r>
            <a:r>
              <a:rPr lang="zh-CN" altLang="en-US" sz="2800" dirty="0"/>
              <a:t> </a:t>
            </a:r>
            <a:r>
              <a:rPr lang="en-US" altLang="zh-CN" sz="2800" dirty="0"/>
              <a:t>of</a:t>
            </a:r>
            <a:r>
              <a:rPr lang="zh-CN" altLang="en-US" sz="2800" dirty="0"/>
              <a:t> </a:t>
            </a:r>
            <a:r>
              <a:rPr lang="en-US" altLang="zh-CN" sz="2800" dirty="0"/>
              <a:t>game</a:t>
            </a:r>
            <a:r>
              <a:rPr lang="zh-CN" altLang="en-US" sz="2800" dirty="0"/>
              <a:t> </a:t>
            </a:r>
            <a:r>
              <a:rPr lang="en-US" altLang="zh-CN" sz="2800" dirty="0"/>
              <a:t>you</a:t>
            </a:r>
            <a:r>
              <a:rPr lang="zh-CN" altLang="en-US" sz="2800" dirty="0"/>
              <a:t> </a:t>
            </a:r>
            <a:r>
              <a:rPr lang="en-US" altLang="zh-CN" sz="2800" dirty="0"/>
              <a:t>are</a:t>
            </a:r>
            <a:r>
              <a:rPr lang="zh-CN" altLang="en-US" sz="2800" dirty="0"/>
              <a:t> </a:t>
            </a:r>
            <a:r>
              <a:rPr lang="en-US" altLang="zh-CN" sz="2800" dirty="0"/>
              <a:t>playing.</a:t>
            </a:r>
            <a:r>
              <a:rPr lang="zh-CN" altLang="en-US" sz="2800" dirty="0"/>
              <a:t> </a:t>
            </a:r>
            <a:endParaRPr lang="en-US" altLang="zh-CN" sz="2800" dirty="0"/>
          </a:p>
          <a:p>
            <a:pPr marL="0" indent="0" algn="ctr">
              <a:buFont typeface="Arial" panose="020B0604020202020204" pitchFamily="34" charset="0"/>
              <a:buNone/>
            </a:pPr>
            <a:r>
              <a:rPr lang="en-US" altLang="zh-CN" sz="2800" dirty="0"/>
              <a:t>This</a:t>
            </a:r>
            <a:r>
              <a:rPr lang="zh-CN" altLang="en-US" sz="2800" dirty="0"/>
              <a:t> </a:t>
            </a:r>
            <a:r>
              <a:rPr lang="en-US" altLang="zh-CN" sz="2800" dirty="0"/>
              <a:t>way</a:t>
            </a:r>
            <a:r>
              <a:rPr lang="zh-CN" altLang="en-US" sz="2800" dirty="0"/>
              <a:t> </a:t>
            </a:r>
            <a:r>
              <a:rPr lang="en-US" altLang="zh-CN" dirty="0"/>
              <a:t>you</a:t>
            </a:r>
            <a:r>
              <a:rPr lang="zh-CN" altLang="en-US" dirty="0"/>
              <a:t> </a:t>
            </a:r>
            <a:r>
              <a:rPr lang="en-US" altLang="zh-CN" dirty="0"/>
              <a:t>know</a:t>
            </a:r>
            <a:r>
              <a:rPr lang="zh-CN" altLang="en-US" dirty="0"/>
              <a:t> </a:t>
            </a:r>
            <a:r>
              <a:rPr lang="en-US" altLang="zh-CN" dirty="0"/>
              <a:t>better</a:t>
            </a:r>
            <a:r>
              <a:rPr lang="zh-CN" altLang="en-US" dirty="0"/>
              <a:t> </a:t>
            </a:r>
            <a:r>
              <a:rPr lang="en-US" altLang="zh-CN" dirty="0"/>
              <a:t>how</a:t>
            </a:r>
            <a:r>
              <a:rPr lang="zh-CN" altLang="en-US" dirty="0"/>
              <a:t> </a:t>
            </a:r>
            <a:r>
              <a:rPr lang="en-US" altLang="zh-CN" dirty="0"/>
              <a:t>to</a:t>
            </a:r>
            <a:r>
              <a:rPr lang="zh-CN" altLang="en-US" dirty="0"/>
              <a:t> </a:t>
            </a:r>
            <a:r>
              <a:rPr lang="en-US" altLang="zh-CN" dirty="0"/>
              <a:t>choose!</a:t>
            </a:r>
            <a:endParaRPr lang="en-US" sz="2800" dirty="0"/>
          </a:p>
          <a:p>
            <a:pPr marL="0" indent="0">
              <a:buFont typeface="Arial" panose="020B0604020202020204" pitchFamily="34" charset="0"/>
              <a:buNone/>
            </a:pPr>
            <a:endParaRPr lang="en-US" dirty="0"/>
          </a:p>
        </p:txBody>
      </p:sp>
      <p:grpSp>
        <p:nvGrpSpPr>
          <p:cNvPr id="5" name="Group 4">
            <a:extLst>
              <a:ext uri="{FF2B5EF4-FFF2-40B4-BE49-F238E27FC236}">
                <a16:creationId xmlns:a16="http://schemas.microsoft.com/office/drawing/2014/main" id="{A1935CE6-21FD-DAEE-DCAD-7E692D2EB3A0}"/>
              </a:ext>
            </a:extLst>
          </p:cNvPr>
          <p:cNvGrpSpPr/>
          <p:nvPr/>
        </p:nvGrpSpPr>
        <p:grpSpPr>
          <a:xfrm>
            <a:off x="546931" y="4023592"/>
            <a:ext cx="3365928" cy="1828800"/>
            <a:chOff x="760576" y="931492"/>
            <a:chExt cx="3365928" cy="1828800"/>
          </a:xfrm>
        </p:grpSpPr>
        <p:sp>
          <p:nvSpPr>
            <p:cNvPr id="2" name="Rounded Rectangle 1">
              <a:extLst>
                <a:ext uri="{FF2B5EF4-FFF2-40B4-BE49-F238E27FC236}">
                  <a16:creationId xmlns:a16="http://schemas.microsoft.com/office/drawing/2014/main" id="{C2135D65-1E11-D62C-6A66-6B26B1EFFCA4}"/>
                </a:ext>
              </a:extLst>
            </p:cNvPr>
            <p:cNvSpPr>
              <a:spLocks noChangeAspect="1"/>
            </p:cNvSpPr>
            <p:nvPr/>
          </p:nvSpPr>
          <p:spPr>
            <a:xfrm>
              <a:off x="760576" y="931492"/>
              <a:ext cx="3365928" cy="18288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C1D40693-A19C-0582-17EA-3E421812FB68}"/>
                </a:ext>
              </a:extLst>
            </p:cNvPr>
            <p:cNvSpPr>
              <a:spLocks noChangeAspect="1"/>
            </p:cNvSpPr>
            <p:nvPr/>
          </p:nvSpPr>
          <p:spPr>
            <a:xfrm>
              <a:off x="932961" y="1015666"/>
              <a:ext cx="3029335" cy="1645920"/>
            </a:xfrm>
            <a:prstGeom prst="roundRect">
              <a:avLst/>
            </a:prstGeom>
            <a:solidFill>
              <a:srgbClr val="FFDBF7"/>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3EA52D13-DE49-909F-2D6A-2C8FB852DE7D}"/>
              </a:ext>
            </a:extLst>
          </p:cNvPr>
          <p:cNvGrpSpPr/>
          <p:nvPr/>
        </p:nvGrpSpPr>
        <p:grpSpPr>
          <a:xfrm>
            <a:off x="4160378" y="4023592"/>
            <a:ext cx="3365928" cy="1828800"/>
            <a:chOff x="760576" y="931492"/>
            <a:chExt cx="3365928" cy="1828800"/>
          </a:xfrm>
        </p:grpSpPr>
        <p:sp>
          <p:nvSpPr>
            <p:cNvPr id="7" name="Rounded Rectangle 6">
              <a:extLst>
                <a:ext uri="{FF2B5EF4-FFF2-40B4-BE49-F238E27FC236}">
                  <a16:creationId xmlns:a16="http://schemas.microsoft.com/office/drawing/2014/main" id="{21644E00-DBE5-6059-9E11-A4E897082DFE}"/>
                </a:ext>
              </a:extLst>
            </p:cNvPr>
            <p:cNvSpPr>
              <a:spLocks noChangeAspect="1"/>
            </p:cNvSpPr>
            <p:nvPr/>
          </p:nvSpPr>
          <p:spPr>
            <a:xfrm>
              <a:off x="760576" y="931492"/>
              <a:ext cx="3365928" cy="18288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D61F0DE9-738C-88D5-0211-4E9DD73368D3}"/>
                </a:ext>
              </a:extLst>
            </p:cNvPr>
            <p:cNvSpPr>
              <a:spLocks noChangeAspect="1"/>
            </p:cNvSpPr>
            <p:nvPr/>
          </p:nvSpPr>
          <p:spPr>
            <a:xfrm>
              <a:off x="932961" y="1015666"/>
              <a:ext cx="3029335" cy="1645920"/>
            </a:xfrm>
            <a:prstGeom prst="roundRect">
              <a:avLst/>
            </a:prstGeom>
            <a:solidFill>
              <a:schemeClr val="accent4">
                <a:lumMod val="40000"/>
                <a:lumOff val="6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nvGrpSpPr>
          <p:cNvPr id="9" name="Group 8">
            <a:extLst>
              <a:ext uri="{FF2B5EF4-FFF2-40B4-BE49-F238E27FC236}">
                <a16:creationId xmlns:a16="http://schemas.microsoft.com/office/drawing/2014/main" id="{DB0E7CBE-28B2-3A9F-AE5B-563A2E765C59}"/>
              </a:ext>
            </a:extLst>
          </p:cNvPr>
          <p:cNvGrpSpPr/>
          <p:nvPr/>
        </p:nvGrpSpPr>
        <p:grpSpPr>
          <a:xfrm>
            <a:off x="7773825" y="4023592"/>
            <a:ext cx="3365928" cy="1828800"/>
            <a:chOff x="760576" y="931492"/>
            <a:chExt cx="3365928" cy="1828800"/>
          </a:xfrm>
        </p:grpSpPr>
        <p:sp>
          <p:nvSpPr>
            <p:cNvPr id="10" name="Rounded Rectangle 9">
              <a:extLst>
                <a:ext uri="{FF2B5EF4-FFF2-40B4-BE49-F238E27FC236}">
                  <a16:creationId xmlns:a16="http://schemas.microsoft.com/office/drawing/2014/main" id="{149F6499-380A-702E-6AEC-4A7158AEBCBB}"/>
                </a:ext>
              </a:extLst>
            </p:cNvPr>
            <p:cNvSpPr>
              <a:spLocks noChangeAspect="1"/>
            </p:cNvSpPr>
            <p:nvPr/>
          </p:nvSpPr>
          <p:spPr>
            <a:xfrm>
              <a:off x="760576" y="931492"/>
              <a:ext cx="3365928" cy="18288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584EA392-E20D-F30F-9350-7C7374146FB4}"/>
                </a:ext>
              </a:extLst>
            </p:cNvPr>
            <p:cNvSpPr>
              <a:spLocks noChangeAspect="1"/>
            </p:cNvSpPr>
            <p:nvPr/>
          </p:nvSpPr>
          <p:spPr>
            <a:xfrm>
              <a:off x="932961" y="1015666"/>
              <a:ext cx="3029335" cy="1645920"/>
            </a:xfrm>
            <a:prstGeom prst="roundRect">
              <a:avLst/>
            </a:prstGeom>
            <a:solidFill>
              <a:schemeClr val="tx2">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62728899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9A81B5C-E1ED-4EA5-946F-92419094DFA0}"/>
              </a:ext>
            </a:extLst>
          </p:cNvPr>
          <p:cNvSpPr txBox="1"/>
          <p:nvPr/>
        </p:nvSpPr>
        <p:spPr>
          <a:xfrm>
            <a:off x="5161228" y="1260117"/>
            <a:ext cx="1512786" cy="584775"/>
          </a:xfrm>
          <a:prstGeom prst="rect">
            <a:avLst/>
          </a:prstGeom>
          <a:noFill/>
        </p:spPr>
        <p:txBody>
          <a:bodyPr wrap="none" rtlCol="0">
            <a:spAutoFit/>
          </a:bodyPr>
          <a:lstStyle/>
          <a:p>
            <a:r>
              <a:rPr lang="en-US" sz="3200" dirty="0"/>
              <a:t>Score: 0</a:t>
            </a:r>
          </a:p>
        </p:txBody>
      </p:sp>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007B1C-F1E9-450B-A601-EE33B1972C74}"/>
              </a:ext>
            </a:extLst>
          </p:cNvPr>
          <p:cNvSpPr>
            <a:spLocks noChangeAspect="1"/>
          </p:cNvSpPr>
          <p:nvPr/>
        </p:nvSpPr>
        <p:spPr>
          <a:xfrm>
            <a:off x="1590402" y="1660206"/>
            <a:ext cx="2658943" cy="32004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400" dirty="0"/>
              <a:t>26</a:t>
            </a:r>
            <a:endParaRPr lang="en-US" dirty="0"/>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16" name="Rectangle 15">
            <a:extLst>
              <a:ext uri="{FF2B5EF4-FFF2-40B4-BE49-F238E27FC236}">
                <a16:creationId xmlns:a16="http://schemas.microsoft.com/office/drawing/2014/main" id="{B5528E37-0BCB-43D1-9F07-4FFB2C7C6379}"/>
              </a:ext>
            </a:extLst>
          </p:cNvPr>
          <p:cNvSpPr/>
          <p:nvPr/>
        </p:nvSpPr>
        <p:spPr>
          <a:xfrm>
            <a:off x="1362075" y="5423808"/>
            <a:ext cx="76388"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3" name="TextBox 2">
            <a:extLst>
              <a:ext uri="{FF2B5EF4-FFF2-40B4-BE49-F238E27FC236}">
                <a16:creationId xmlns:a16="http://schemas.microsoft.com/office/drawing/2014/main" id="{6D774C5B-257C-4482-BA12-4B0C9A930C1C}"/>
              </a:ext>
            </a:extLst>
          </p:cNvPr>
          <p:cNvSpPr txBox="1"/>
          <p:nvPr/>
        </p:nvSpPr>
        <p:spPr>
          <a:xfrm>
            <a:off x="79021" y="91169"/>
            <a:ext cx="5854878" cy="1015663"/>
          </a:xfrm>
          <a:prstGeom prst="rect">
            <a:avLst/>
          </a:prstGeom>
          <a:noFill/>
        </p:spPr>
        <p:txBody>
          <a:bodyPr wrap="square" rtlCol="0">
            <a:spAutoFit/>
          </a:bodyPr>
          <a:lstStyle/>
          <a:p>
            <a:r>
              <a:rPr lang="en-US" sz="2000" b="1" dirty="0"/>
              <a:t>To choose the box on THIS side of the screen, press the left arrow key. </a:t>
            </a:r>
          </a:p>
          <a:p>
            <a:endParaRPr lang="en-US" sz="2000" b="1" dirty="0"/>
          </a:p>
        </p:txBody>
      </p:sp>
      <p:sp>
        <p:nvSpPr>
          <p:cNvPr id="2" name="Down Arrow 1"/>
          <p:cNvSpPr/>
          <p:nvPr/>
        </p:nvSpPr>
        <p:spPr>
          <a:xfrm>
            <a:off x="2998949" y="715015"/>
            <a:ext cx="928508" cy="779046"/>
          </a:xfrm>
          <a:prstGeom prst="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50936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3007B1C-F1E9-450B-A601-EE33B1972C74}"/>
              </a:ext>
            </a:extLst>
          </p:cNvPr>
          <p:cNvSpPr>
            <a:spLocks noChangeAspect="1"/>
          </p:cNvSpPr>
          <p:nvPr/>
        </p:nvSpPr>
        <p:spPr>
          <a:xfrm>
            <a:off x="7802088" y="1660206"/>
            <a:ext cx="2658943" cy="3200400"/>
          </a:xfrm>
          <a:prstGeom prst="rect">
            <a:avLst/>
          </a:prstGeom>
          <a:ln>
            <a:no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400" dirty="0"/>
              <a:t>26</a:t>
            </a:r>
            <a:endParaRPr lang="en-US" dirty="0"/>
          </a:p>
        </p:txBody>
      </p:sp>
      <p:sp>
        <p:nvSpPr>
          <p:cNvPr id="4" name="TextBox 3">
            <a:extLst>
              <a:ext uri="{FF2B5EF4-FFF2-40B4-BE49-F238E27FC236}">
                <a16:creationId xmlns:a16="http://schemas.microsoft.com/office/drawing/2014/main" id="{59A81B5C-E1ED-4EA5-946F-92419094DFA0}"/>
              </a:ext>
            </a:extLst>
          </p:cNvPr>
          <p:cNvSpPr txBox="1"/>
          <p:nvPr/>
        </p:nvSpPr>
        <p:spPr>
          <a:xfrm>
            <a:off x="5161228" y="1260117"/>
            <a:ext cx="1512786" cy="584775"/>
          </a:xfrm>
          <a:prstGeom prst="rect">
            <a:avLst/>
          </a:prstGeom>
          <a:noFill/>
        </p:spPr>
        <p:txBody>
          <a:bodyPr wrap="none" rtlCol="0">
            <a:spAutoFit/>
          </a:bodyPr>
          <a:lstStyle/>
          <a:p>
            <a:r>
              <a:rPr lang="en-US" sz="3200" dirty="0"/>
              <a:t>Score: 0</a:t>
            </a:r>
          </a:p>
        </p:txBody>
      </p:sp>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16" name="Rectangle 15">
            <a:extLst>
              <a:ext uri="{FF2B5EF4-FFF2-40B4-BE49-F238E27FC236}">
                <a16:creationId xmlns:a16="http://schemas.microsoft.com/office/drawing/2014/main" id="{B5528E37-0BCB-43D1-9F07-4FFB2C7C6379}"/>
              </a:ext>
            </a:extLst>
          </p:cNvPr>
          <p:cNvSpPr/>
          <p:nvPr/>
        </p:nvSpPr>
        <p:spPr>
          <a:xfrm>
            <a:off x="1362075" y="5423808"/>
            <a:ext cx="76388"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3" name="TextBox 2">
            <a:extLst>
              <a:ext uri="{FF2B5EF4-FFF2-40B4-BE49-F238E27FC236}">
                <a16:creationId xmlns:a16="http://schemas.microsoft.com/office/drawing/2014/main" id="{6D774C5B-257C-4482-BA12-4B0C9A930C1C}"/>
              </a:ext>
            </a:extLst>
          </p:cNvPr>
          <p:cNvSpPr txBox="1"/>
          <p:nvPr/>
        </p:nvSpPr>
        <p:spPr>
          <a:xfrm>
            <a:off x="6237342" y="91169"/>
            <a:ext cx="5854878" cy="1015663"/>
          </a:xfrm>
          <a:prstGeom prst="rect">
            <a:avLst/>
          </a:prstGeom>
          <a:noFill/>
        </p:spPr>
        <p:txBody>
          <a:bodyPr wrap="square" rtlCol="0">
            <a:spAutoFit/>
          </a:bodyPr>
          <a:lstStyle/>
          <a:p>
            <a:pPr algn="r"/>
            <a:r>
              <a:rPr lang="en-US" sz="2000" b="1" dirty="0"/>
              <a:t>To choose the box on THIS side of the screen, press the right arrow key. </a:t>
            </a:r>
          </a:p>
          <a:p>
            <a:pPr algn="r"/>
            <a:endParaRPr lang="en-US" sz="2000" b="1" dirty="0"/>
          </a:p>
        </p:txBody>
      </p:sp>
      <p:sp>
        <p:nvSpPr>
          <p:cNvPr id="2" name="Down Arrow 1"/>
          <p:cNvSpPr/>
          <p:nvPr/>
        </p:nvSpPr>
        <p:spPr>
          <a:xfrm>
            <a:off x="7951221" y="715015"/>
            <a:ext cx="928508" cy="779046"/>
          </a:xfrm>
          <a:prstGeom prst="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44212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343CD7-611E-4DAE-A3B3-E731B3EE6DEB}"/>
              </a:ext>
            </a:extLst>
          </p:cNvPr>
          <p:cNvSpPr>
            <a:spLocks noChangeAspect="1"/>
          </p:cNvSpPr>
          <p:nvPr/>
        </p:nvSpPr>
        <p:spPr>
          <a:xfrm>
            <a:off x="7628803" y="1477326"/>
            <a:ext cx="2962823" cy="3566160"/>
          </a:xfrm>
          <a:prstGeom prst="rect">
            <a:avLst/>
          </a:prstGeom>
          <a:solidFill>
            <a:srgbClr val="FFFF00"/>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4400" dirty="0"/>
              <a:t>26</a:t>
            </a:r>
            <a:endParaRPr lang="en-US" dirty="0"/>
          </a:p>
        </p:txBody>
      </p:sp>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29E4DCC-FF5B-4932-A50F-26B5C2CF9485}"/>
              </a:ext>
            </a:extLst>
          </p:cNvPr>
          <p:cNvSpPr/>
          <p:nvPr/>
        </p:nvSpPr>
        <p:spPr>
          <a:xfrm>
            <a:off x="1362075" y="5423808"/>
            <a:ext cx="228327"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16" name="TextBox 15">
            <a:extLst>
              <a:ext uri="{FF2B5EF4-FFF2-40B4-BE49-F238E27FC236}">
                <a16:creationId xmlns:a16="http://schemas.microsoft.com/office/drawing/2014/main" id="{38FCD3E6-77BE-4668-A36C-6B286F425CAB}"/>
              </a:ext>
            </a:extLst>
          </p:cNvPr>
          <p:cNvSpPr txBox="1"/>
          <p:nvPr/>
        </p:nvSpPr>
        <p:spPr>
          <a:xfrm>
            <a:off x="356518" y="91169"/>
            <a:ext cx="11756572" cy="646331"/>
          </a:xfrm>
          <a:prstGeom prst="rect">
            <a:avLst/>
          </a:prstGeom>
          <a:noFill/>
        </p:spPr>
        <p:txBody>
          <a:bodyPr wrap="square" rtlCol="0">
            <a:spAutoFit/>
          </a:bodyPr>
          <a:lstStyle/>
          <a:p>
            <a:r>
              <a:rPr lang="en-US" b="1" dirty="0"/>
              <a:t>After you pick the blue or green box, the one that was the right choice will light up. </a:t>
            </a:r>
          </a:p>
          <a:p>
            <a:endParaRPr lang="en-US" b="1" dirty="0"/>
          </a:p>
        </p:txBody>
      </p:sp>
    </p:spTree>
    <p:extLst>
      <p:ext uri="{BB962C8B-B14F-4D97-AF65-F5344CB8AC3E}">
        <p14:creationId xmlns:p14="http://schemas.microsoft.com/office/powerpoint/2010/main" val="27090824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343CD7-611E-4DAE-A3B3-E731B3EE6DEB}"/>
              </a:ext>
            </a:extLst>
          </p:cNvPr>
          <p:cNvSpPr>
            <a:spLocks noChangeAspect="1"/>
          </p:cNvSpPr>
          <p:nvPr/>
        </p:nvSpPr>
        <p:spPr>
          <a:xfrm>
            <a:off x="7628803" y="1477326"/>
            <a:ext cx="2962823" cy="3566160"/>
          </a:xfrm>
          <a:prstGeom prst="rect">
            <a:avLst/>
          </a:prstGeom>
          <a:solidFill>
            <a:srgbClr val="FFFF00"/>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4400" dirty="0"/>
              <a:t>26</a:t>
            </a:r>
            <a:endParaRPr lang="en-US" dirty="0"/>
          </a:p>
        </p:txBody>
      </p:sp>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29E4DCC-FF5B-4932-A50F-26B5C2CF9485}"/>
              </a:ext>
            </a:extLst>
          </p:cNvPr>
          <p:cNvSpPr/>
          <p:nvPr/>
        </p:nvSpPr>
        <p:spPr>
          <a:xfrm>
            <a:off x="1362075" y="5423808"/>
            <a:ext cx="228327"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16" name="TextBox 15">
            <a:extLst>
              <a:ext uri="{FF2B5EF4-FFF2-40B4-BE49-F238E27FC236}">
                <a16:creationId xmlns:a16="http://schemas.microsoft.com/office/drawing/2014/main" id="{38FCD3E6-77BE-4668-A36C-6B286F425CAB}"/>
              </a:ext>
            </a:extLst>
          </p:cNvPr>
          <p:cNvSpPr txBox="1"/>
          <p:nvPr/>
        </p:nvSpPr>
        <p:spPr>
          <a:xfrm>
            <a:off x="356518" y="91169"/>
            <a:ext cx="11756572" cy="923330"/>
          </a:xfrm>
          <a:prstGeom prst="rect">
            <a:avLst/>
          </a:prstGeom>
          <a:noFill/>
        </p:spPr>
        <p:txBody>
          <a:bodyPr wrap="square" rtlCol="0">
            <a:spAutoFit/>
          </a:bodyPr>
          <a:lstStyle/>
          <a:p>
            <a:r>
              <a:rPr lang="en-US" b="1" dirty="0"/>
              <a:t>REMEMBER: The box with the most points isn’t always the right box. Sometimes it is and sometimes it is not.</a:t>
            </a:r>
          </a:p>
          <a:p>
            <a:r>
              <a:rPr lang="en-US" b="1" dirty="0"/>
              <a:t>You only get points if you choose the right box! </a:t>
            </a:r>
          </a:p>
          <a:p>
            <a:endParaRPr lang="en-US" b="1" dirty="0"/>
          </a:p>
        </p:txBody>
      </p:sp>
    </p:spTree>
    <p:extLst>
      <p:ext uri="{BB962C8B-B14F-4D97-AF65-F5344CB8AC3E}">
        <p14:creationId xmlns:p14="http://schemas.microsoft.com/office/powerpoint/2010/main" val="1173959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22DB067D-00AC-E1B4-592C-8348902C3C5B}"/>
              </a:ext>
            </a:extLst>
          </p:cNvPr>
          <p:cNvSpPr/>
          <p:nvPr/>
        </p:nvSpPr>
        <p:spPr>
          <a:xfrm>
            <a:off x="760576" y="931492"/>
            <a:ext cx="10428084" cy="566586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id="{BE45C718-4310-AAE3-94BB-0A9B7000BD48}"/>
              </a:ext>
            </a:extLst>
          </p:cNvPr>
          <p:cNvSpPr>
            <a:spLocks noChangeAspect="1"/>
          </p:cNvSpPr>
          <p:nvPr/>
        </p:nvSpPr>
        <p:spPr>
          <a:xfrm>
            <a:off x="1009874" y="1066942"/>
            <a:ext cx="9929487" cy="5394960"/>
          </a:xfrm>
          <a:prstGeom prst="round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FC2EAC5C-7CCB-046C-6E9C-AC16335911D7}"/>
              </a:ext>
            </a:extLst>
          </p:cNvPr>
          <p:cNvSpPr>
            <a:spLocks noChangeAspect="1"/>
          </p:cNvSpPr>
          <p:nvPr/>
        </p:nvSpPr>
        <p:spPr>
          <a:xfrm>
            <a:off x="2309130" y="2011680"/>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9E09D567-CF50-4BB0-9BBB-450E5BB27264}"/>
              </a:ext>
            </a:extLst>
          </p:cNvPr>
          <p:cNvSpPr>
            <a:spLocks noChangeAspect="1"/>
          </p:cNvSpPr>
          <p:nvPr/>
        </p:nvSpPr>
        <p:spPr>
          <a:xfrm>
            <a:off x="7276083" y="2011680"/>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rtl="0">
              <a:spcBef>
                <a:spcPts val="0"/>
              </a:spcBef>
              <a:spcAft>
                <a:spcPts val="0"/>
              </a:spcAft>
            </a:pPr>
            <a:endParaRPr lang="en-US" sz="5400" b="0" dirty="0">
              <a:effectLst/>
            </a:endParaRPr>
          </a:p>
        </p:txBody>
      </p:sp>
      <p:sp>
        <p:nvSpPr>
          <p:cNvPr id="6" name="TextBox 5">
            <a:extLst>
              <a:ext uri="{FF2B5EF4-FFF2-40B4-BE49-F238E27FC236}">
                <a16:creationId xmlns:a16="http://schemas.microsoft.com/office/drawing/2014/main" id="{1B380545-D1A7-0A26-4CD0-BA45F58B6C7F}"/>
              </a:ext>
            </a:extLst>
          </p:cNvPr>
          <p:cNvSpPr txBox="1"/>
          <p:nvPr/>
        </p:nvSpPr>
        <p:spPr>
          <a:xfrm>
            <a:off x="5634598" y="2563738"/>
            <a:ext cx="680038" cy="1015663"/>
          </a:xfrm>
          <a:prstGeom prst="rect">
            <a:avLst/>
          </a:prstGeom>
          <a:noFill/>
        </p:spPr>
        <p:txBody>
          <a:bodyPr wrap="square" rtlCol="0">
            <a:spAutoFit/>
          </a:bodyPr>
          <a:lstStyle/>
          <a:p>
            <a:r>
              <a:rPr lang="en-US" sz="6000" b="0" i="0" u="none" strike="noStrike" dirty="0">
                <a:solidFill>
                  <a:srgbClr val="000000"/>
                </a:solidFill>
                <a:effectLst/>
                <a:latin typeface="Arial" panose="020B0604020202020204" pitchFamily="34" charset="0"/>
              </a:rPr>
              <a:t>+</a:t>
            </a:r>
            <a:endParaRPr lang="en-US" sz="6000" b="0" dirty="0">
              <a:effectLst/>
            </a:endParaRPr>
          </a:p>
        </p:txBody>
      </p:sp>
      <p:grpSp>
        <p:nvGrpSpPr>
          <p:cNvPr id="13" name="Group 12">
            <a:extLst>
              <a:ext uri="{FF2B5EF4-FFF2-40B4-BE49-F238E27FC236}">
                <a16:creationId xmlns:a16="http://schemas.microsoft.com/office/drawing/2014/main" id="{C29AE598-0A43-E2E3-5CD8-5FF467BF980F}"/>
              </a:ext>
            </a:extLst>
          </p:cNvPr>
          <p:cNvGrpSpPr/>
          <p:nvPr/>
        </p:nvGrpSpPr>
        <p:grpSpPr>
          <a:xfrm>
            <a:off x="2024432" y="5114000"/>
            <a:ext cx="7707495" cy="1017608"/>
            <a:chOff x="2024432" y="4908900"/>
            <a:chExt cx="7707495" cy="1017608"/>
          </a:xfrm>
        </p:grpSpPr>
        <p:sp>
          <p:nvSpPr>
            <p:cNvPr id="7" name="Rectangle 6">
              <a:extLst>
                <a:ext uri="{FF2B5EF4-FFF2-40B4-BE49-F238E27FC236}">
                  <a16:creationId xmlns:a16="http://schemas.microsoft.com/office/drawing/2014/main" id="{41D11315-E762-D5BD-E064-12818D86842F}"/>
                </a:ext>
              </a:extLst>
            </p:cNvPr>
            <p:cNvSpPr/>
            <p:nvPr/>
          </p:nvSpPr>
          <p:spPr>
            <a:xfrm>
              <a:off x="2024432" y="5488358"/>
              <a:ext cx="7707495" cy="438150"/>
            </a:xfrm>
            <a:prstGeom prst="rect">
              <a:avLst/>
            </a:prstGeom>
            <a:solidFill>
              <a:schemeClr val="bg2">
                <a:lumMod val="90000"/>
              </a:schemeClr>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solidFill>
                  <a:schemeClr val="bg2">
                    <a:lumMod val="90000"/>
                  </a:schemeClr>
                </a:solidFill>
              </a:endParaRPr>
            </a:p>
          </p:txBody>
        </p:sp>
        <p:sp>
          <p:nvSpPr>
            <p:cNvPr id="12" name="TextBox 11">
              <a:extLst>
                <a:ext uri="{FF2B5EF4-FFF2-40B4-BE49-F238E27FC236}">
                  <a16:creationId xmlns:a16="http://schemas.microsoft.com/office/drawing/2014/main" id="{9274DC89-C74E-7499-9D99-6B9B2419121A}"/>
                </a:ext>
              </a:extLst>
            </p:cNvPr>
            <p:cNvSpPr txBox="1"/>
            <p:nvPr/>
          </p:nvSpPr>
          <p:spPr>
            <a:xfrm>
              <a:off x="4797085" y="4908900"/>
              <a:ext cx="2355063" cy="523220"/>
            </a:xfrm>
            <a:prstGeom prst="rect">
              <a:avLst/>
            </a:prstGeom>
            <a:noFill/>
          </p:spPr>
          <p:txBody>
            <a:bodyPr wrap="square" rtlCol="0">
              <a:spAutoFit/>
            </a:bodyPr>
            <a:lstStyle/>
            <a:p>
              <a:r>
                <a:rPr lang="en-US" sz="2800" dirty="0"/>
                <a:t>Total Points: 0</a:t>
              </a:r>
            </a:p>
          </p:txBody>
        </p:sp>
      </p:grpSp>
      <p:grpSp>
        <p:nvGrpSpPr>
          <p:cNvPr id="16" name="Group 15">
            <a:extLst>
              <a:ext uri="{FF2B5EF4-FFF2-40B4-BE49-F238E27FC236}">
                <a16:creationId xmlns:a16="http://schemas.microsoft.com/office/drawing/2014/main" id="{2C5BFDD6-AA0D-9C23-7510-92BE2F5FB16E}"/>
              </a:ext>
            </a:extLst>
          </p:cNvPr>
          <p:cNvGrpSpPr/>
          <p:nvPr/>
        </p:nvGrpSpPr>
        <p:grpSpPr>
          <a:xfrm>
            <a:off x="348163" y="34187"/>
            <a:ext cx="11573220" cy="1015663"/>
            <a:chOff x="1006189" y="34187"/>
            <a:chExt cx="11573220" cy="1015663"/>
          </a:xfrm>
        </p:grpSpPr>
        <p:sp>
          <p:nvSpPr>
            <p:cNvPr id="8" name="TextBox 7">
              <a:extLst>
                <a:ext uri="{FF2B5EF4-FFF2-40B4-BE49-F238E27FC236}">
                  <a16:creationId xmlns:a16="http://schemas.microsoft.com/office/drawing/2014/main" id="{D9D80B42-D089-4C0A-B5A2-A194D49C1716}"/>
                </a:ext>
              </a:extLst>
            </p:cNvPr>
            <p:cNvSpPr txBox="1"/>
            <p:nvPr/>
          </p:nvSpPr>
          <p:spPr>
            <a:xfrm>
              <a:off x="1006189" y="256032"/>
              <a:ext cx="11573220" cy="523220"/>
            </a:xfrm>
            <a:prstGeom prst="rect">
              <a:avLst/>
            </a:prstGeom>
            <a:noFill/>
          </p:spPr>
          <p:txBody>
            <a:bodyPr wrap="square" rtlCol="0">
              <a:spAutoFit/>
            </a:bodyPr>
            <a:lstStyle/>
            <a:p>
              <a:pPr algn="ctr"/>
              <a:r>
                <a:rPr lang="en-US" altLang="zh-CN" sz="2800" dirty="0"/>
                <a:t>At</a:t>
              </a:r>
              <a:r>
                <a:rPr lang="zh-CN" altLang="en-US" sz="2800" dirty="0"/>
                <a:t> </a:t>
              </a:r>
              <a:r>
                <a:rPr lang="en-US" altLang="zh-CN" sz="2800" dirty="0"/>
                <a:t>the</a:t>
              </a:r>
              <a:r>
                <a:rPr lang="zh-CN" altLang="en-US" sz="2800" dirty="0"/>
                <a:t> </a:t>
              </a:r>
              <a:r>
                <a:rPr lang="en-US" altLang="zh-CN" sz="2800" dirty="0"/>
                <a:t>beginning</a:t>
              </a:r>
              <a:r>
                <a:rPr lang="zh-CN" altLang="en-US" sz="2800" dirty="0"/>
                <a:t> </a:t>
              </a:r>
              <a:r>
                <a:rPr lang="en-US" altLang="zh-CN" sz="2800" dirty="0"/>
                <a:t>of</a:t>
              </a:r>
              <a:r>
                <a:rPr lang="zh-CN" altLang="en-US" sz="2800" dirty="0"/>
                <a:t> </a:t>
              </a:r>
              <a:r>
                <a:rPr lang="en-US" altLang="zh-CN" sz="2800" dirty="0"/>
                <a:t>each</a:t>
              </a:r>
              <a:r>
                <a:rPr lang="zh-CN" altLang="en-US" sz="2800" dirty="0"/>
                <a:t> </a:t>
              </a:r>
              <a:r>
                <a:rPr lang="en-US" altLang="zh-CN" sz="2800" dirty="0"/>
                <a:t>round</a:t>
              </a:r>
              <a:r>
                <a:rPr lang="en-US" sz="2800" dirty="0"/>
                <a:t>, </a:t>
              </a:r>
              <a:r>
                <a:rPr lang="en-US" altLang="zh-CN" sz="2800" dirty="0"/>
                <a:t>you</a:t>
              </a:r>
              <a:r>
                <a:rPr lang="zh-CN" altLang="en-US" sz="2800" dirty="0"/>
                <a:t> </a:t>
              </a:r>
              <a:r>
                <a:rPr lang="en-US" altLang="zh-CN" sz="2800" dirty="0"/>
                <a:t>will</a:t>
              </a:r>
              <a:r>
                <a:rPr lang="zh-CN" altLang="en-US" sz="2800" dirty="0"/>
                <a:t> </a:t>
              </a:r>
              <a:r>
                <a:rPr lang="en-US" altLang="zh-CN" sz="2800" dirty="0"/>
                <a:t>see</a:t>
              </a:r>
              <a:r>
                <a:rPr lang="zh-CN" altLang="en-US" sz="2800" dirty="0"/>
                <a:t> </a:t>
              </a:r>
              <a:r>
                <a:rPr lang="en-US" altLang="zh-CN" sz="2800" dirty="0"/>
                <a:t>a</a:t>
              </a:r>
              <a:r>
                <a:rPr lang="zh-CN" altLang="en-US" sz="2800" dirty="0"/>
                <a:t>         </a:t>
              </a:r>
              <a:r>
                <a:rPr lang="en-US" altLang="zh-CN" sz="2800" dirty="0"/>
                <a:t>in</a:t>
              </a:r>
              <a:r>
                <a:rPr lang="zh-CN" altLang="en-US" sz="2800" dirty="0"/>
                <a:t> </a:t>
              </a:r>
              <a:r>
                <a:rPr lang="en-US" altLang="zh-CN" sz="2800" dirty="0"/>
                <a:t>the</a:t>
              </a:r>
              <a:r>
                <a:rPr lang="zh-CN" altLang="en-US" sz="2800" dirty="0"/>
                <a:t> </a:t>
              </a:r>
              <a:r>
                <a:rPr lang="en-US" altLang="zh-CN" sz="2800" dirty="0"/>
                <a:t>middle</a:t>
              </a:r>
              <a:r>
                <a:rPr lang="zh-CN" altLang="en-US" sz="2800" dirty="0"/>
                <a:t> </a:t>
              </a:r>
              <a:r>
                <a:rPr lang="en-US" altLang="zh-CN" sz="2800" dirty="0"/>
                <a:t>of</a:t>
              </a:r>
              <a:r>
                <a:rPr lang="zh-CN" altLang="en-US" sz="2800" dirty="0"/>
                <a:t> </a:t>
              </a:r>
              <a:r>
                <a:rPr lang="en-US" altLang="zh-CN" sz="2800" dirty="0"/>
                <a:t>the</a:t>
              </a:r>
              <a:r>
                <a:rPr lang="zh-CN" altLang="en-US" sz="2800" dirty="0"/>
                <a:t> </a:t>
              </a:r>
              <a:r>
                <a:rPr lang="en-US" altLang="zh-CN" sz="2800" dirty="0"/>
                <a:t>screen</a:t>
              </a:r>
              <a:r>
                <a:rPr lang="en-US" sz="2800" dirty="0"/>
                <a:t>. </a:t>
              </a:r>
            </a:p>
          </p:txBody>
        </p:sp>
        <p:sp>
          <p:nvSpPr>
            <p:cNvPr id="15" name="TextBox 14">
              <a:extLst>
                <a:ext uri="{FF2B5EF4-FFF2-40B4-BE49-F238E27FC236}">
                  <a16:creationId xmlns:a16="http://schemas.microsoft.com/office/drawing/2014/main" id="{799A7C08-1539-3CFF-82B0-151745E25624}"/>
                </a:ext>
              </a:extLst>
            </p:cNvPr>
            <p:cNvSpPr txBox="1"/>
            <p:nvPr/>
          </p:nvSpPr>
          <p:spPr>
            <a:xfrm>
              <a:off x="7809468" y="34187"/>
              <a:ext cx="680038" cy="1015663"/>
            </a:xfrm>
            <a:prstGeom prst="rect">
              <a:avLst/>
            </a:prstGeom>
            <a:noFill/>
          </p:spPr>
          <p:txBody>
            <a:bodyPr wrap="square" rtlCol="0">
              <a:spAutoFit/>
            </a:bodyPr>
            <a:lstStyle/>
            <a:p>
              <a:r>
                <a:rPr lang="en-US" sz="6000" b="0" i="0" u="none" strike="noStrike" dirty="0">
                  <a:solidFill>
                    <a:srgbClr val="000000"/>
                  </a:solidFill>
                  <a:effectLst/>
                  <a:latin typeface="Arial" panose="020B0604020202020204" pitchFamily="34" charset="0"/>
                </a:rPr>
                <a:t>+</a:t>
              </a:r>
              <a:endParaRPr lang="en-US" sz="6000" b="0" dirty="0">
                <a:effectLst/>
              </a:endParaRPr>
            </a:p>
          </p:txBody>
        </p:sp>
      </p:grpSp>
    </p:spTree>
    <p:extLst>
      <p:ext uri="{BB962C8B-B14F-4D97-AF65-F5344CB8AC3E}">
        <p14:creationId xmlns:p14="http://schemas.microsoft.com/office/powerpoint/2010/main" val="176785847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C0572-DA38-49FE-A4BE-5E301AC22CC7}"/>
              </a:ext>
            </a:extLst>
          </p:cNvPr>
          <p:cNvSpPr>
            <a:spLocks noGrp="1"/>
          </p:cNvSpPr>
          <p:nvPr>
            <p:ph idx="1"/>
          </p:nvPr>
        </p:nvSpPr>
        <p:spPr/>
        <p:txBody>
          <a:bodyPr/>
          <a:lstStyle/>
          <a:p>
            <a:pPr marL="0" indent="0">
              <a:buNone/>
            </a:pPr>
            <a:r>
              <a:rPr lang="en-US" b="1" dirty="0"/>
              <a:t>Try to get as many points as you can.</a:t>
            </a:r>
          </a:p>
          <a:p>
            <a:pPr marL="0" indent="0">
              <a:buNone/>
            </a:pPr>
            <a:endParaRPr lang="en-US" b="1" dirty="0"/>
          </a:p>
          <a:p>
            <a:pPr marL="0" indent="0">
              <a:buNone/>
            </a:pPr>
            <a:r>
              <a:rPr lang="en-US" b="1" dirty="0"/>
              <a:t>You will be able to add up all of the points you get and trade them in for a prize at the end of the game.</a:t>
            </a:r>
          </a:p>
          <a:p>
            <a:pPr marL="0" indent="0">
              <a:buNone/>
            </a:pPr>
            <a:endParaRPr lang="en-US" b="1" dirty="0"/>
          </a:p>
          <a:p>
            <a:pPr marL="0" indent="0">
              <a:buNone/>
            </a:pPr>
            <a:r>
              <a:rPr lang="en-US" b="1" dirty="0"/>
              <a:t>The more points you have, the better the prize you will get with your points.</a:t>
            </a:r>
            <a:endParaRPr lang="en-US" dirty="0"/>
          </a:p>
          <a:p>
            <a:endParaRPr lang="en-US" dirty="0"/>
          </a:p>
        </p:txBody>
      </p:sp>
    </p:spTree>
    <p:extLst>
      <p:ext uri="{BB962C8B-B14F-4D97-AF65-F5344CB8AC3E}">
        <p14:creationId xmlns:p14="http://schemas.microsoft.com/office/powerpoint/2010/main" val="314966304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29E4DCC-FF5B-4932-A50F-26B5C2CF9485}"/>
              </a:ext>
            </a:extLst>
          </p:cNvPr>
          <p:cNvSpPr/>
          <p:nvPr/>
        </p:nvSpPr>
        <p:spPr>
          <a:xfrm>
            <a:off x="1362075" y="5423808"/>
            <a:ext cx="1540846"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768C0572-DA38-49FE-A4BE-5E301AC22CC7}"/>
              </a:ext>
            </a:extLst>
          </p:cNvPr>
          <p:cNvSpPr txBox="1">
            <a:spLocks/>
          </p:cNvSpPr>
          <p:nvPr/>
        </p:nvSpPr>
        <p:spPr>
          <a:xfrm>
            <a:off x="838200" y="310201"/>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We have 3 different kinds of prizes.</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There are small prizes, medium prizes, and bigger prizes.</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When you get enough points for a small prize, the computer will show that you reached the small star.</a:t>
            </a:r>
            <a:endParaRPr lang="en-US" dirty="0"/>
          </a:p>
          <a:p>
            <a:endParaRPr lang="en-US" dirty="0"/>
          </a:p>
        </p:txBody>
      </p:sp>
    </p:spTree>
    <p:extLst>
      <p:ext uri="{BB962C8B-B14F-4D97-AF65-F5344CB8AC3E}">
        <p14:creationId xmlns:p14="http://schemas.microsoft.com/office/powerpoint/2010/main" val="201176430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29E4DCC-FF5B-4932-A50F-26B5C2CF9485}"/>
              </a:ext>
            </a:extLst>
          </p:cNvPr>
          <p:cNvSpPr/>
          <p:nvPr/>
        </p:nvSpPr>
        <p:spPr>
          <a:xfrm flipH="1">
            <a:off x="1438463" y="5423808"/>
            <a:ext cx="4570156"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5" name="Content Placeholder 2">
            <a:extLst>
              <a:ext uri="{FF2B5EF4-FFF2-40B4-BE49-F238E27FC236}">
                <a16:creationId xmlns:a16="http://schemas.microsoft.com/office/drawing/2014/main" id="{768C0572-DA38-49FE-A4BE-5E301AC22CC7}"/>
              </a:ext>
            </a:extLst>
          </p:cNvPr>
          <p:cNvSpPr txBox="1">
            <a:spLocks/>
          </p:cNvSpPr>
          <p:nvPr/>
        </p:nvSpPr>
        <p:spPr>
          <a:xfrm>
            <a:off x="838200" y="310201"/>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We have 3 different kinds of prizes.</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There are small prizes, medium prizes, and bigger prizes.</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When you get enough points for a medium prize, the computer will show that you reached the middle star.</a:t>
            </a:r>
            <a:endParaRPr lang="en-US" dirty="0"/>
          </a:p>
          <a:p>
            <a:endParaRPr lang="en-US" dirty="0"/>
          </a:p>
        </p:txBody>
      </p:sp>
    </p:spTree>
    <p:extLst>
      <p:ext uri="{BB962C8B-B14F-4D97-AF65-F5344CB8AC3E}">
        <p14:creationId xmlns:p14="http://schemas.microsoft.com/office/powerpoint/2010/main" val="114382552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29E4DCC-FF5B-4932-A50F-26B5C2CF9485}"/>
              </a:ext>
            </a:extLst>
          </p:cNvPr>
          <p:cNvSpPr/>
          <p:nvPr/>
        </p:nvSpPr>
        <p:spPr>
          <a:xfrm>
            <a:off x="1362074" y="5423808"/>
            <a:ext cx="7816277"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768C0572-DA38-49FE-A4BE-5E301AC22CC7}"/>
              </a:ext>
            </a:extLst>
          </p:cNvPr>
          <p:cNvSpPr txBox="1">
            <a:spLocks/>
          </p:cNvSpPr>
          <p:nvPr/>
        </p:nvSpPr>
        <p:spPr>
          <a:xfrm>
            <a:off x="838200" y="310201"/>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We have 3 different kinds of prizes.</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There are small prizes, medium prizes, and bigger prizes.</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And when you get enough points to choose the best prize, the computer will show that you reached the big star at the end.</a:t>
            </a:r>
            <a:endParaRPr lang="en-US" dirty="0"/>
          </a:p>
          <a:p>
            <a:endParaRPr lang="en-US" dirty="0"/>
          </a:p>
        </p:txBody>
      </p:sp>
    </p:spTree>
    <p:extLst>
      <p:ext uri="{BB962C8B-B14F-4D97-AF65-F5344CB8AC3E}">
        <p14:creationId xmlns:p14="http://schemas.microsoft.com/office/powerpoint/2010/main" val="14499184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029E4DCC-FF5B-4932-A50F-26B5C2CF9485}"/>
              </a:ext>
            </a:extLst>
          </p:cNvPr>
          <p:cNvSpPr/>
          <p:nvPr/>
        </p:nvSpPr>
        <p:spPr>
          <a:xfrm>
            <a:off x="1362075" y="5423808"/>
            <a:ext cx="76388"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8" name="TextBox 7">
            <a:extLst>
              <a:ext uri="{FF2B5EF4-FFF2-40B4-BE49-F238E27FC236}">
                <a16:creationId xmlns:a16="http://schemas.microsoft.com/office/drawing/2014/main" id="{D9D80B42-D089-4C0A-B5A2-A194D49C1716}"/>
              </a:ext>
            </a:extLst>
          </p:cNvPr>
          <p:cNvSpPr txBox="1"/>
          <p:nvPr/>
        </p:nvSpPr>
        <p:spPr>
          <a:xfrm>
            <a:off x="816429" y="304800"/>
            <a:ext cx="6381750" cy="369332"/>
          </a:xfrm>
          <a:prstGeom prst="rect">
            <a:avLst/>
          </a:prstGeom>
          <a:noFill/>
        </p:spPr>
        <p:txBody>
          <a:bodyPr wrap="none" rtlCol="0">
            <a:spAutoFit/>
          </a:bodyPr>
          <a:lstStyle/>
          <a:p>
            <a:r>
              <a:rPr lang="en-US" dirty="0"/>
              <a:t>When you start, the computer screen will look something like this. </a:t>
            </a:r>
          </a:p>
        </p:txBody>
      </p:sp>
    </p:spTree>
    <p:extLst>
      <p:ext uri="{BB962C8B-B14F-4D97-AF65-F5344CB8AC3E}">
        <p14:creationId xmlns:p14="http://schemas.microsoft.com/office/powerpoint/2010/main" val="309523834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9A81B5C-E1ED-4EA5-946F-92419094DFA0}"/>
              </a:ext>
            </a:extLst>
          </p:cNvPr>
          <p:cNvSpPr txBox="1"/>
          <p:nvPr/>
        </p:nvSpPr>
        <p:spPr>
          <a:xfrm>
            <a:off x="5161228" y="1260117"/>
            <a:ext cx="1512786" cy="584775"/>
          </a:xfrm>
          <a:prstGeom prst="rect">
            <a:avLst/>
          </a:prstGeom>
          <a:noFill/>
        </p:spPr>
        <p:txBody>
          <a:bodyPr wrap="none" rtlCol="0">
            <a:spAutoFit/>
          </a:bodyPr>
          <a:lstStyle/>
          <a:p>
            <a:r>
              <a:rPr lang="en-US" sz="3200" dirty="0"/>
              <a:t>Score: 0</a:t>
            </a:r>
          </a:p>
        </p:txBody>
      </p:sp>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007B1C-F1E9-450B-A601-EE33B1972C74}"/>
              </a:ext>
            </a:extLst>
          </p:cNvPr>
          <p:cNvSpPr>
            <a:spLocks noChangeAspect="1"/>
          </p:cNvSpPr>
          <p:nvPr/>
        </p:nvSpPr>
        <p:spPr>
          <a:xfrm>
            <a:off x="1590402" y="1660206"/>
            <a:ext cx="2658943" cy="32004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400" dirty="0"/>
              <a:t>26</a:t>
            </a:r>
            <a:endParaRPr lang="en-US" dirty="0"/>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16" name="Rectangle 15">
            <a:extLst>
              <a:ext uri="{FF2B5EF4-FFF2-40B4-BE49-F238E27FC236}">
                <a16:creationId xmlns:a16="http://schemas.microsoft.com/office/drawing/2014/main" id="{B5528E37-0BCB-43D1-9F07-4FFB2C7C6379}"/>
              </a:ext>
            </a:extLst>
          </p:cNvPr>
          <p:cNvSpPr/>
          <p:nvPr/>
        </p:nvSpPr>
        <p:spPr>
          <a:xfrm>
            <a:off x="1362075" y="5423808"/>
            <a:ext cx="76388"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3" name="TextBox 2">
            <a:extLst>
              <a:ext uri="{FF2B5EF4-FFF2-40B4-BE49-F238E27FC236}">
                <a16:creationId xmlns:a16="http://schemas.microsoft.com/office/drawing/2014/main" id="{6D774C5B-257C-4482-BA12-4B0C9A930C1C}"/>
              </a:ext>
            </a:extLst>
          </p:cNvPr>
          <p:cNvSpPr txBox="1"/>
          <p:nvPr/>
        </p:nvSpPr>
        <p:spPr>
          <a:xfrm>
            <a:off x="79021" y="91169"/>
            <a:ext cx="5854878" cy="1015663"/>
          </a:xfrm>
          <a:prstGeom prst="rect">
            <a:avLst/>
          </a:prstGeom>
          <a:noFill/>
        </p:spPr>
        <p:txBody>
          <a:bodyPr wrap="square" rtlCol="0">
            <a:spAutoFit/>
          </a:bodyPr>
          <a:lstStyle/>
          <a:p>
            <a:r>
              <a:rPr lang="en-US" sz="2000" b="1" dirty="0"/>
              <a:t>To choose the box on THIS side of the screen, press the left arrow key. </a:t>
            </a:r>
          </a:p>
          <a:p>
            <a:endParaRPr lang="en-US" sz="2000" b="1" dirty="0"/>
          </a:p>
        </p:txBody>
      </p:sp>
      <p:sp>
        <p:nvSpPr>
          <p:cNvPr id="2" name="Down Arrow 1"/>
          <p:cNvSpPr/>
          <p:nvPr/>
        </p:nvSpPr>
        <p:spPr>
          <a:xfrm>
            <a:off x="2998949" y="715015"/>
            <a:ext cx="928508" cy="779046"/>
          </a:xfrm>
          <a:prstGeom prst="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021730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3007B1C-F1E9-450B-A601-EE33B1972C74}"/>
              </a:ext>
            </a:extLst>
          </p:cNvPr>
          <p:cNvSpPr>
            <a:spLocks noChangeAspect="1"/>
          </p:cNvSpPr>
          <p:nvPr/>
        </p:nvSpPr>
        <p:spPr>
          <a:xfrm>
            <a:off x="7802088" y="1660206"/>
            <a:ext cx="2658943" cy="3200400"/>
          </a:xfrm>
          <a:prstGeom prst="rect">
            <a:avLst/>
          </a:prstGeom>
          <a:ln>
            <a:no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400" dirty="0"/>
              <a:t>26</a:t>
            </a:r>
            <a:endParaRPr lang="en-US" dirty="0"/>
          </a:p>
        </p:txBody>
      </p:sp>
      <p:sp>
        <p:nvSpPr>
          <p:cNvPr id="4" name="TextBox 3">
            <a:extLst>
              <a:ext uri="{FF2B5EF4-FFF2-40B4-BE49-F238E27FC236}">
                <a16:creationId xmlns:a16="http://schemas.microsoft.com/office/drawing/2014/main" id="{59A81B5C-E1ED-4EA5-946F-92419094DFA0}"/>
              </a:ext>
            </a:extLst>
          </p:cNvPr>
          <p:cNvSpPr txBox="1"/>
          <p:nvPr/>
        </p:nvSpPr>
        <p:spPr>
          <a:xfrm>
            <a:off x="5161228" y="1260117"/>
            <a:ext cx="1512786" cy="584775"/>
          </a:xfrm>
          <a:prstGeom prst="rect">
            <a:avLst/>
          </a:prstGeom>
          <a:noFill/>
        </p:spPr>
        <p:txBody>
          <a:bodyPr wrap="none" rtlCol="0">
            <a:spAutoFit/>
          </a:bodyPr>
          <a:lstStyle/>
          <a:p>
            <a:r>
              <a:rPr lang="en-US" sz="3200" dirty="0"/>
              <a:t>Score: 0</a:t>
            </a:r>
          </a:p>
        </p:txBody>
      </p:sp>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16" name="Rectangle 15">
            <a:extLst>
              <a:ext uri="{FF2B5EF4-FFF2-40B4-BE49-F238E27FC236}">
                <a16:creationId xmlns:a16="http://schemas.microsoft.com/office/drawing/2014/main" id="{B5528E37-0BCB-43D1-9F07-4FFB2C7C6379}"/>
              </a:ext>
            </a:extLst>
          </p:cNvPr>
          <p:cNvSpPr/>
          <p:nvPr/>
        </p:nvSpPr>
        <p:spPr>
          <a:xfrm>
            <a:off x="1362075" y="5423808"/>
            <a:ext cx="76388"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3" name="TextBox 2">
            <a:extLst>
              <a:ext uri="{FF2B5EF4-FFF2-40B4-BE49-F238E27FC236}">
                <a16:creationId xmlns:a16="http://schemas.microsoft.com/office/drawing/2014/main" id="{6D774C5B-257C-4482-BA12-4B0C9A930C1C}"/>
              </a:ext>
            </a:extLst>
          </p:cNvPr>
          <p:cNvSpPr txBox="1"/>
          <p:nvPr/>
        </p:nvSpPr>
        <p:spPr>
          <a:xfrm>
            <a:off x="6237342" y="91169"/>
            <a:ext cx="5854878" cy="1015663"/>
          </a:xfrm>
          <a:prstGeom prst="rect">
            <a:avLst/>
          </a:prstGeom>
          <a:noFill/>
        </p:spPr>
        <p:txBody>
          <a:bodyPr wrap="square" rtlCol="0">
            <a:spAutoFit/>
          </a:bodyPr>
          <a:lstStyle/>
          <a:p>
            <a:pPr algn="r"/>
            <a:r>
              <a:rPr lang="en-US" sz="2000" b="1" dirty="0"/>
              <a:t>To choose the box on THIS side of the screen, press the right arrow key. </a:t>
            </a:r>
          </a:p>
          <a:p>
            <a:pPr algn="r"/>
            <a:endParaRPr lang="en-US" sz="2000" b="1" dirty="0"/>
          </a:p>
        </p:txBody>
      </p:sp>
      <p:sp>
        <p:nvSpPr>
          <p:cNvPr id="2" name="Down Arrow 1"/>
          <p:cNvSpPr/>
          <p:nvPr/>
        </p:nvSpPr>
        <p:spPr>
          <a:xfrm>
            <a:off x="7951221" y="715015"/>
            <a:ext cx="928508" cy="779046"/>
          </a:xfrm>
          <a:prstGeom prst="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134814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343CD7-611E-4DAE-A3B3-E731B3EE6DEB}"/>
              </a:ext>
            </a:extLst>
          </p:cNvPr>
          <p:cNvSpPr>
            <a:spLocks noChangeAspect="1"/>
          </p:cNvSpPr>
          <p:nvPr/>
        </p:nvSpPr>
        <p:spPr>
          <a:xfrm>
            <a:off x="7628803" y="1477326"/>
            <a:ext cx="2962823" cy="3566160"/>
          </a:xfrm>
          <a:prstGeom prst="rect">
            <a:avLst/>
          </a:prstGeom>
          <a:solidFill>
            <a:srgbClr val="FFFF00"/>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4400" dirty="0"/>
              <a:t>26</a:t>
            </a:r>
            <a:endParaRPr lang="en-US" dirty="0"/>
          </a:p>
        </p:txBody>
      </p:sp>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29E4DCC-FF5B-4932-A50F-26B5C2CF9485}"/>
              </a:ext>
            </a:extLst>
          </p:cNvPr>
          <p:cNvSpPr/>
          <p:nvPr/>
        </p:nvSpPr>
        <p:spPr>
          <a:xfrm>
            <a:off x="1362075" y="5423808"/>
            <a:ext cx="228327"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16" name="TextBox 15">
            <a:extLst>
              <a:ext uri="{FF2B5EF4-FFF2-40B4-BE49-F238E27FC236}">
                <a16:creationId xmlns:a16="http://schemas.microsoft.com/office/drawing/2014/main" id="{38FCD3E6-77BE-4668-A36C-6B286F425CAB}"/>
              </a:ext>
            </a:extLst>
          </p:cNvPr>
          <p:cNvSpPr txBox="1"/>
          <p:nvPr/>
        </p:nvSpPr>
        <p:spPr>
          <a:xfrm>
            <a:off x="356518" y="91169"/>
            <a:ext cx="11756572" cy="646331"/>
          </a:xfrm>
          <a:prstGeom prst="rect">
            <a:avLst/>
          </a:prstGeom>
          <a:noFill/>
        </p:spPr>
        <p:txBody>
          <a:bodyPr wrap="square" rtlCol="0">
            <a:spAutoFit/>
          </a:bodyPr>
          <a:lstStyle/>
          <a:p>
            <a:r>
              <a:rPr lang="en-US" b="1" dirty="0"/>
              <a:t>After you pick the blue or green box, the one that was the right choice will light up. </a:t>
            </a:r>
          </a:p>
          <a:p>
            <a:endParaRPr lang="en-US" b="1" dirty="0"/>
          </a:p>
        </p:txBody>
      </p:sp>
    </p:spTree>
    <p:extLst>
      <p:ext uri="{BB962C8B-B14F-4D97-AF65-F5344CB8AC3E}">
        <p14:creationId xmlns:p14="http://schemas.microsoft.com/office/powerpoint/2010/main" val="9324779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343CD7-611E-4DAE-A3B3-E731B3EE6DEB}"/>
              </a:ext>
            </a:extLst>
          </p:cNvPr>
          <p:cNvSpPr>
            <a:spLocks noChangeAspect="1"/>
          </p:cNvSpPr>
          <p:nvPr/>
        </p:nvSpPr>
        <p:spPr>
          <a:xfrm>
            <a:off x="7628803" y="1477326"/>
            <a:ext cx="2962823" cy="3566160"/>
          </a:xfrm>
          <a:prstGeom prst="rect">
            <a:avLst/>
          </a:prstGeom>
          <a:solidFill>
            <a:srgbClr val="FFFF00"/>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4400" dirty="0"/>
              <a:t>26</a:t>
            </a:r>
            <a:endParaRPr lang="en-US" dirty="0"/>
          </a:p>
        </p:txBody>
      </p:sp>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29E4DCC-FF5B-4932-A50F-26B5C2CF9485}"/>
              </a:ext>
            </a:extLst>
          </p:cNvPr>
          <p:cNvSpPr/>
          <p:nvPr/>
        </p:nvSpPr>
        <p:spPr>
          <a:xfrm>
            <a:off x="1362075" y="5423808"/>
            <a:ext cx="228327"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16" name="TextBox 15">
            <a:extLst>
              <a:ext uri="{FF2B5EF4-FFF2-40B4-BE49-F238E27FC236}">
                <a16:creationId xmlns:a16="http://schemas.microsoft.com/office/drawing/2014/main" id="{38FCD3E6-77BE-4668-A36C-6B286F425CAB}"/>
              </a:ext>
            </a:extLst>
          </p:cNvPr>
          <p:cNvSpPr txBox="1"/>
          <p:nvPr/>
        </p:nvSpPr>
        <p:spPr>
          <a:xfrm>
            <a:off x="356518" y="91169"/>
            <a:ext cx="11756572" cy="923330"/>
          </a:xfrm>
          <a:prstGeom prst="rect">
            <a:avLst/>
          </a:prstGeom>
          <a:noFill/>
        </p:spPr>
        <p:txBody>
          <a:bodyPr wrap="square" rtlCol="0">
            <a:spAutoFit/>
          </a:bodyPr>
          <a:lstStyle/>
          <a:p>
            <a:r>
              <a:rPr lang="en-US" b="1" dirty="0"/>
              <a:t>REMEMBER: The box with the most points isn’t always the right box. Sometimes it is and sometimes it is not.</a:t>
            </a:r>
          </a:p>
          <a:p>
            <a:r>
              <a:rPr lang="en-US" b="1" dirty="0"/>
              <a:t>You only get points if you choose the right box! </a:t>
            </a:r>
          </a:p>
          <a:p>
            <a:endParaRPr lang="en-US" b="1" dirty="0"/>
          </a:p>
        </p:txBody>
      </p:sp>
    </p:spTree>
    <p:extLst>
      <p:ext uri="{BB962C8B-B14F-4D97-AF65-F5344CB8AC3E}">
        <p14:creationId xmlns:p14="http://schemas.microsoft.com/office/powerpoint/2010/main" val="170451091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C0572-DA38-49FE-A4BE-5E301AC22CC7}"/>
              </a:ext>
            </a:extLst>
          </p:cNvPr>
          <p:cNvSpPr>
            <a:spLocks noGrp="1"/>
          </p:cNvSpPr>
          <p:nvPr>
            <p:ph idx="1"/>
          </p:nvPr>
        </p:nvSpPr>
        <p:spPr/>
        <p:txBody>
          <a:bodyPr/>
          <a:lstStyle/>
          <a:p>
            <a:pPr marL="0" indent="0">
              <a:buNone/>
            </a:pPr>
            <a:r>
              <a:rPr lang="en-US" dirty="0"/>
              <a:t>If you reach the small star, you will win $5.</a:t>
            </a:r>
          </a:p>
          <a:p>
            <a:pPr marL="0" indent="0">
              <a:buNone/>
            </a:pPr>
            <a:endParaRPr lang="en-US" dirty="0"/>
          </a:p>
          <a:p>
            <a:pPr marL="0" indent="0">
              <a:buNone/>
            </a:pPr>
            <a:r>
              <a:rPr lang="en-US" sz="3200" dirty="0"/>
              <a:t>If you reach the medium star, you will win $10</a:t>
            </a:r>
          </a:p>
          <a:p>
            <a:pPr marL="0" indent="0">
              <a:buNone/>
            </a:pPr>
            <a:endParaRPr lang="en-US" sz="3200" dirty="0"/>
          </a:p>
          <a:p>
            <a:pPr marL="0" indent="0">
              <a:buNone/>
            </a:pPr>
            <a:r>
              <a:rPr lang="en-US" sz="3600" dirty="0"/>
              <a:t>If you reach the big star, you will win </a:t>
            </a:r>
            <a:r>
              <a:rPr lang="en-US" sz="3600" b="1" dirty="0"/>
              <a:t>$20</a:t>
            </a:r>
          </a:p>
          <a:p>
            <a:endParaRPr lang="en-US" dirty="0"/>
          </a:p>
        </p:txBody>
      </p:sp>
      <p:sp>
        <p:nvSpPr>
          <p:cNvPr id="4" name="Rectangle 3">
            <a:extLst>
              <a:ext uri="{FF2B5EF4-FFF2-40B4-BE49-F238E27FC236}">
                <a16:creationId xmlns:a16="http://schemas.microsoft.com/office/drawing/2014/main" id="{76D93D4B-4442-4144-84CF-6753011E84F3}"/>
              </a:ext>
            </a:extLst>
          </p:cNvPr>
          <p:cNvSpPr/>
          <p:nvPr/>
        </p:nvSpPr>
        <p:spPr>
          <a:xfrm>
            <a:off x="1362075" y="5423808"/>
            <a:ext cx="1577068"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84198122-13B0-4AD1-9380-A3713D575A13}"/>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6" name="Star: 5 Points 5">
            <a:extLst>
              <a:ext uri="{FF2B5EF4-FFF2-40B4-BE49-F238E27FC236}">
                <a16:creationId xmlns:a16="http://schemas.microsoft.com/office/drawing/2014/main" id="{26992377-B5FE-44ED-B45B-2FB55D2E445D}"/>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7" name="Star: 5 Points 6">
            <a:extLst>
              <a:ext uri="{FF2B5EF4-FFF2-40B4-BE49-F238E27FC236}">
                <a16:creationId xmlns:a16="http://schemas.microsoft.com/office/drawing/2014/main" id="{D61AAC97-D016-478E-97EA-0DA2432516B0}"/>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57EC5F53-B994-493E-B5B3-EE2D1C71C800}"/>
              </a:ext>
            </a:extLst>
          </p:cNvPr>
          <p:cNvCxnSpPr/>
          <p:nvPr/>
        </p:nvCxnSpPr>
        <p:spPr>
          <a:xfrm>
            <a:off x="1447800" y="4865914"/>
            <a:ext cx="141514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29397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22DB067D-00AC-E1B4-592C-8348902C3C5B}"/>
              </a:ext>
            </a:extLst>
          </p:cNvPr>
          <p:cNvSpPr/>
          <p:nvPr/>
        </p:nvSpPr>
        <p:spPr>
          <a:xfrm>
            <a:off x="760576" y="931492"/>
            <a:ext cx="10428084" cy="566586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id="{BE45C718-4310-AAE3-94BB-0A9B7000BD48}"/>
              </a:ext>
            </a:extLst>
          </p:cNvPr>
          <p:cNvSpPr>
            <a:spLocks noChangeAspect="1"/>
          </p:cNvSpPr>
          <p:nvPr/>
        </p:nvSpPr>
        <p:spPr>
          <a:xfrm>
            <a:off x="1009874" y="1066942"/>
            <a:ext cx="9929487" cy="5394960"/>
          </a:xfrm>
          <a:prstGeom prst="round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FC2EAC5C-7CCB-046C-6E9C-AC16335911D7}"/>
              </a:ext>
            </a:extLst>
          </p:cNvPr>
          <p:cNvSpPr>
            <a:spLocks noChangeAspect="1"/>
          </p:cNvSpPr>
          <p:nvPr/>
        </p:nvSpPr>
        <p:spPr>
          <a:xfrm>
            <a:off x="2309130" y="2011680"/>
            <a:ext cx="2355063" cy="2834640"/>
          </a:xfrm>
          <a:prstGeom prst="rect">
            <a:avLst/>
          </a:prstGeom>
          <a:solidFill>
            <a:schemeClr val="accent6"/>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9E09D567-CF50-4BB0-9BBB-450E5BB27264}"/>
              </a:ext>
            </a:extLst>
          </p:cNvPr>
          <p:cNvSpPr>
            <a:spLocks noChangeAspect="1"/>
          </p:cNvSpPr>
          <p:nvPr/>
        </p:nvSpPr>
        <p:spPr>
          <a:xfrm>
            <a:off x="7276083" y="2011680"/>
            <a:ext cx="2355063" cy="283464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rtl="0">
              <a:spcBef>
                <a:spcPts val="0"/>
              </a:spcBef>
              <a:spcAft>
                <a:spcPts val="0"/>
              </a:spcAft>
            </a:pPr>
            <a:endParaRPr lang="en-US" sz="5400" b="0" dirty="0">
              <a:effectLst/>
            </a:endParaRPr>
          </a:p>
        </p:txBody>
      </p:sp>
      <p:sp>
        <p:nvSpPr>
          <p:cNvPr id="6" name="TextBox 5">
            <a:extLst>
              <a:ext uri="{FF2B5EF4-FFF2-40B4-BE49-F238E27FC236}">
                <a16:creationId xmlns:a16="http://schemas.microsoft.com/office/drawing/2014/main" id="{1B380545-D1A7-0A26-4CD0-BA45F58B6C7F}"/>
              </a:ext>
            </a:extLst>
          </p:cNvPr>
          <p:cNvSpPr txBox="1"/>
          <p:nvPr/>
        </p:nvSpPr>
        <p:spPr>
          <a:xfrm>
            <a:off x="5634598" y="2563738"/>
            <a:ext cx="680038" cy="1015663"/>
          </a:xfrm>
          <a:prstGeom prst="rect">
            <a:avLst/>
          </a:prstGeom>
          <a:noFill/>
        </p:spPr>
        <p:txBody>
          <a:bodyPr wrap="square" rtlCol="0">
            <a:spAutoFit/>
          </a:bodyPr>
          <a:lstStyle/>
          <a:p>
            <a:r>
              <a:rPr lang="en-US" sz="6000" b="0" i="0" u="none" strike="noStrike" dirty="0">
                <a:solidFill>
                  <a:srgbClr val="000000"/>
                </a:solidFill>
                <a:effectLst/>
                <a:latin typeface="Arial" panose="020B0604020202020204" pitchFamily="34" charset="0"/>
              </a:rPr>
              <a:t>+</a:t>
            </a:r>
            <a:endParaRPr lang="en-US" sz="6000" b="0" dirty="0">
              <a:effectLst/>
            </a:endParaRPr>
          </a:p>
        </p:txBody>
      </p:sp>
      <p:grpSp>
        <p:nvGrpSpPr>
          <p:cNvPr id="13" name="Group 12">
            <a:extLst>
              <a:ext uri="{FF2B5EF4-FFF2-40B4-BE49-F238E27FC236}">
                <a16:creationId xmlns:a16="http://schemas.microsoft.com/office/drawing/2014/main" id="{C29AE598-0A43-E2E3-5CD8-5FF467BF980F}"/>
              </a:ext>
            </a:extLst>
          </p:cNvPr>
          <p:cNvGrpSpPr/>
          <p:nvPr/>
        </p:nvGrpSpPr>
        <p:grpSpPr>
          <a:xfrm>
            <a:off x="2024432" y="5114000"/>
            <a:ext cx="7707495" cy="1017608"/>
            <a:chOff x="2024432" y="4908900"/>
            <a:chExt cx="7707495" cy="1017608"/>
          </a:xfrm>
        </p:grpSpPr>
        <p:sp>
          <p:nvSpPr>
            <p:cNvPr id="7" name="Rectangle 6">
              <a:extLst>
                <a:ext uri="{FF2B5EF4-FFF2-40B4-BE49-F238E27FC236}">
                  <a16:creationId xmlns:a16="http://schemas.microsoft.com/office/drawing/2014/main" id="{41D11315-E762-D5BD-E064-12818D86842F}"/>
                </a:ext>
              </a:extLst>
            </p:cNvPr>
            <p:cNvSpPr/>
            <p:nvPr/>
          </p:nvSpPr>
          <p:spPr>
            <a:xfrm>
              <a:off x="2024432" y="5488358"/>
              <a:ext cx="7707495" cy="438150"/>
            </a:xfrm>
            <a:prstGeom prst="rect">
              <a:avLst/>
            </a:prstGeom>
            <a:solidFill>
              <a:schemeClr val="bg2">
                <a:lumMod val="90000"/>
              </a:schemeClr>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solidFill>
                  <a:schemeClr val="bg2">
                    <a:lumMod val="90000"/>
                  </a:schemeClr>
                </a:solidFill>
              </a:endParaRPr>
            </a:p>
          </p:txBody>
        </p:sp>
        <p:sp>
          <p:nvSpPr>
            <p:cNvPr id="12" name="TextBox 11">
              <a:extLst>
                <a:ext uri="{FF2B5EF4-FFF2-40B4-BE49-F238E27FC236}">
                  <a16:creationId xmlns:a16="http://schemas.microsoft.com/office/drawing/2014/main" id="{9274DC89-C74E-7499-9D99-6B9B2419121A}"/>
                </a:ext>
              </a:extLst>
            </p:cNvPr>
            <p:cNvSpPr txBox="1"/>
            <p:nvPr/>
          </p:nvSpPr>
          <p:spPr>
            <a:xfrm>
              <a:off x="4797085" y="4908900"/>
              <a:ext cx="2355063" cy="523220"/>
            </a:xfrm>
            <a:prstGeom prst="rect">
              <a:avLst/>
            </a:prstGeom>
            <a:noFill/>
          </p:spPr>
          <p:txBody>
            <a:bodyPr wrap="square" rtlCol="0">
              <a:spAutoFit/>
            </a:bodyPr>
            <a:lstStyle/>
            <a:p>
              <a:r>
                <a:rPr lang="en-US" sz="2800" dirty="0"/>
                <a:t>Total Points: 0</a:t>
              </a:r>
            </a:p>
          </p:txBody>
        </p:sp>
      </p:grpSp>
      <p:sp>
        <p:nvSpPr>
          <p:cNvPr id="8" name="TextBox 7">
            <a:extLst>
              <a:ext uri="{FF2B5EF4-FFF2-40B4-BE49-F238E27FC236}">
                <a16:creationId xmlns:a16="http://schemas.microsoft.com/office/drawing/2014/main" id="{D9D80B42-D089-4C0A-B5A2-A194D49C1716}"/>
              </a:ext>
            </a:extLst>
          </p:cNvPr>
          <p:cNvSpPr txBox="1"/>
          <p:nvPr/>
        </p:nvSpPr>
        <p:spPr>
          <a:xfrm>
            <a:off x="348163" y="256032"/>
            <a:ext cx="11573220" cy="523220"/>
          </a:xfrm>
          <a:prstGeom prst="rect">
            <a:avLst/>
          </a:prstGeom>
          <a:noFill/>
        </p:spPr>
        <p:txBody>
          <a:bodyPr wrap="square" rtlCol="0">
            <a:spAutoFit/>
          </a:bodyPr>
          <a:lstStyle/>
          <a:p>
            <a:pPr algn="ctr"/>
            <a:r>
              <a:rPr lang="en-US" altLang="zh-CN" sz="2800" dirty="0"/>
              <a:t>The</a:t>
            </a:r>
            <a:r>
              <a:rPr lang="zh-CN" altLang="en-US" sz="2800" dirty="0"/>
              <a:t> </a:t>
            </a:r>
            <a:r>
              <a:rPr lang="en-US" altLang="zh-CN" sz="2800" dirty="0"/>
              <a:t>cards</a:t>
            </a:r>
            <a:r>
              <a:rPr lang="zh-CN" altLang="en-US" sz="2800" dirty="0"/>
              <a:t> </a:t>
            </a:r>
            <a:r>
              <a:rPr lang="en-US" altLang="zh-CN" sz="2800" dirty="0"/>
              <a:t>can</a:t>
            </a:r>
            <a:r>
              <a:rPr lang="zh-CN" altLang="en-US" sz="2800" dirty="0"/>
              <a:t> </a:t>
            </a:r>
            <a:r>
              <a:rPr lang="en-US" altLang="zh-CN" sz="2800" dirty="0"/>
              <a:t>switch</a:t>
            </a:r>
            <a:r>
              <a:rPr lang="zh-CN" altLang="en-US" sz="2800" dirty="0"/>
              <a:t> </a:t>
            </a:r>
            <a:r>
              <a:rPr lang="en-US" altLang="zh-CN" sz="2800" dirty="0">
                <a:solidFill>
                  <a:srgbClr val="FF0000"/>
                </a:solidFill>
              </a:rPr>
              <a:t>LEFT</a:t>
            </a:r>
            <a:r>
              <a:rPr lang="zh-CN" altLang="en-US" sz="2800" dirty="0"/>
              <a:t> </a:t>
            </a:r>
            <a:r>
              <a:rPr lang="en-US" altLang="zh-CN" sz="2800" dirty="0"/>
              <a:t>and</a:t>
            </a:r>
            <a:r>
              <a:rPr lang="zh-CN" altLang="en-US" sz="2800" dirty="0"/>
              <a:t> </a:t>
            </a:r>
            <a:r>
              <a:rPr lang="en-US" altLang="zh-CN" sz="2800" dirty="0">
                <a:solidFill>
                  <a:srgbClr val="FF0000"/>
                </a:solidFill>
              </a:rPr>
              <a:t>RIGHT</a:t>
            </a:r>
            <a:r>
              <a:rPr lang="zh-CN" altLang="en-US" sz="2800" dirty="0"/>
              <a:t> </a:t>
            </a:r>
            <a:r>
              <a:rPr lang="en-US" altLang="zh-CN" sz="2800" dirty="0"/>
              <a:t>from</a:t>
            </a:r>
            <a:r>
              <a:rPr lang="zh-CN" altLang="en-US" sz="2800" dirty="0"/>
              <a:t> </a:t>
            </a:r>
            <a:r>
              <a:rPr lang="en-US" altLang="zh-CN" sz="2800" dirty="0"/>
              <a:t>time</a:t>
            </a:r>
            <a:r>
              <a:rPr lang="zh-CN" altLang="en-US" sz="2800" dirty="0"/>
              <a:t> </a:t>
            </a:r>
            <a:r>
              <a:rPr lang="en-US" altLang="zh-CN" sz="2800" dirty="0"/>
              <a:t>to</a:t>
            </a:r>
            <a:r>
              <a:rPr lang="zh-CN" altLang="en-US" sz="2800" dirty="0"/>
              <a:t> </a:t>
            </a:r>
            <a:r>
              <a:rPr lang="en-US" altLang="zh-CN" sz="2800" dirty="0"/>
              <a:t>time.</a:t>
            </a:r>
            <a:r>
              <a:rPr lang="zh-CN" altLang="en-US" sz="2800" dirty="0"/>
              <a:t> </a:t>
            </a:r>
            <a:r>
              <a:rPr lang="en-US" altLang="zh-CN" sz="2800" dirty="0"/>
              <a:t>Please</a:t>
            </a:r>
            <a:r>
              <a:rPr lang="zh-CN" altLang="en-US" sz="2800" dirty="0"/>
              <a:t> </a:t>
            </a:r>
            <a:r>
              <a:rPr lang="en-US" altLang="zh-CN" sz="2800" dirty="0"/>
              <a:t>pay</a:t>
            </a:r>
            <a:r>
              <a:rPr lang="zh-CN" altLang="en-US" sz="2800" dirty="0"/>
              <a:t> </a:t>
            </a:r>
            <a:r>
              <a:rPr lang="en-US" altLang="zh-CN" sz="2800" dirty="0"/>
              <a:t>attention!</a:t>
            </a:r>
            <a:r>
              <a:rPr lang="zh-CN" altLang="en-US" sz="2800" dirty="0"/>
              <a:t> </a:t>
            </a:r>
            <a:endParaRPr lang="en-US" sz="2800" dirty="0"/>
          </a:p>
        </p:txBody>
      </p:sp>
    </p:spTree>
    <p:extLst>
      <p:ext uri="{BB962C8B-B14F-4D97-AF65-F5344CB8AC3E}">
        <p14:creationId xmlns:p14="http://schemas.microsoft.com/office/powerpoint/2010/main" val="200845387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A9F87-5013-4821-A157-E9F63ECD61C4}"/>
              </a:ext>
            </a:extLst>
          </p:cNvPr>
          <p:cNvSpPr>
            <a:spLocks noGrp="1"/>
          </p:cNvSpPr>
          <p:nvPr>
            <p:ph type="title"/>
          </p:nvPr>
        </p:nvSpPr>
        <p:spPr/>
        <p:txBody>
          <a:bodyPr/>
          <a:lstStyle/>
          <a:p>
            <a:r>
              <a:rPr lang="en-US" b="1" i="1" u="sng" dirty="0"/>
              <a:t>Here are some hints to help you win</a:t>
            </a:r>
            <a:br>
              <a:rPr lang="en-US" dirty="0"/>
            </a:br>
            <a:endParaRPr lang="en-US" dirty="0"/>
          </a:p>
        </p:txBody>
      </p:sp>
      <p:sp>
        <p:nvSpPr>
          <p:cNvPr id="3" name="Content Placeholder 2">
            <a:extLst>
              <a:ext uri="{FF2B5EF4-FFF2-40B4-BE49-F238E27FC236}">
                <a16:creationId xmlns:a16="http://schemas.microsoft.com/office/drawing/2014/main" id="{10BCF48E-C6AE-43EA-965D-6F622F354B8D}"/>
              </a:ext>
            </a:extLst>
          </p:cNvPr>
          <p:cNvSpPr>
            <a:spLocks noGrp="1"/>
          </p:cNvSpPr>
          <p:nvPr>
            <p:ph idx="1"/>
          </p:nvPr>
        </p:nvSpPr>
        <p:spPr/>
        <p:txBody>
          <a:bodyPr/>
          <a:lstStyle/>
          <a:p>
            <a:r>
              <a:rPr lang="en-US" dirty="0"/>
              <a:t>In each game, only color is going to be right most of the time. It will not be right every time. But you should try to figure out which color usually wins. </a:t>
            </a:r>
          </a:p>
          <a:p>
            <a:r>
              <a:rPr lang="en-US" dirty="0"/>
              <a:t>Remember, that no color is always going to win. Sometime you might want to take a chance to earn A LOT of points even if you are not sure which color will win.</a:t>
            </a:r>
          </a:p>
          <a:p>
            <a:endParaRPr lang="en-US" dirty="0"/>
          </a:p>
        </p:txBody>
      </p:sp>
    </p:spTree>
    <p:extLst>
      <p:ext uri="{BB962C8B-B14F-4D97-AF65-F5344CB8AC3E}">
        <p14:creationId xmlns:p14="http://schemas.microsoft.com/office/powerpoint/2010/main" val="1006410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A9F87-5013-4821-A157-E9F63ECD61C4}"/>
              </a:ext>
            </a:extLst>
          </p:cNvPr>
          <p:cNvSpPr>
            <a:spLocks noGrp="1"/>
          </p:cNvSpPr>
          <p:nvPr>
            <p:ph type="title"/>
          </p:nvPr>
        </p:nvSpPr>
        <p:spPr>
          <a:xfrm>
            <a:off x="838200" y="2905061"/>
            <a:ext cx="10515600" cy="1325563"/>
          </a:xfrm>
        </p:spPr>
        <p:txBody>
          <a:bodyPr>
            <a:normAutofit fontScale="90000"/>
          </a:bodyPr>
          <a:lstStyle/>
          <a:p>
            <a:r>
              <a:rPr lang="en-US" b="1" dirty="0"/>
              <a:t>OK, before we start, can you say the rules back to me, so I can be sure you understand.</a:t>
            </a:r>
            <a:br>
              <a:rPr lang="en-US" b="1" dirty="0"/>
            </a:br>
            <a:br>
              <a:rPr lang="en-US" b="1" dirty="0"/>
            </a:br>
            <a:r>
              <a:rPr lang="en-US" b="1" dirty="0"/>
              <a:t>It is ok to ask questions and we can also</a:t>
            </a:r>
            <a:br>
              <a:rPr lang="en-US" b="1" dirty="0"/>
            </a:br>
            <a:r>
              <a:rPr lang="en-US" b="1" dirty="0"/>
              <a:t>go over the instructions again if you want to.</a:t>
            </a:r>
            <a:br>
              <a:rPr lang="en-US" dirty="0"/>
            </a:br>
            <a:endParaRPr lang="en-US" dirty="0"/>
          </a:p>
        </p:txBody>
      </p:sp>
    </p:spTree>
    <p:extLst>
      <p:ext uri="{BB962C8B-B14F-4D97-AF65-F5344CB8AC3E}">
        <p14:creationId xmlns:p14="http://schemas.microsoft.com/office/powerpoint/2010/main" val="212419160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A9F87-5013-4821-A157-E9F63ECD61C4}"/>
              </a:ext>
            </a:extLst>
          </p:cNvPr>
          <p:cNvSpPr>
            <a:spLocks noGrp="1"/>
          </p:cNvSpPr>
          <p:nvPr>
            <p:ph type="title"/>
          </p:nvPr>
        </p:nvSpPr>
        <p:spPr>
          <a:xfrm>
            <a:off x="3250298" y="2723637"/>
            <a:ext cx="7763823" cy="1325563"/>
          </a:xfrm>
        </p:spPr>
        <p:txBody>
          <a:bodyPr>
            <a:noAutofit/>
          </a:bodyPr>
          <a:lstStyle/>
          <a:p>
            <a:r>
              <a:rPr lang="en-US" sz="9600" b="1" dirty="0"/>
              <a:t>Good Luck!</a:t>
            </a:r>
            <a:endParaRPr lang="en-US" sz="9600" dirty="0"/>
          </a:p>
        </p:txBody>
      </p:sp>
      <p:sp>
        <p:nvSpPr>
          <p:cNvPr id="3" name="Star: 5 Points 6">
            <a:extLst>
              <a:ext uri="{FF2B5EF4-FFF2-40B4-BE49-F238E27FC236}">
                <a16:creationId xmlns:a16="http://schemas.microsoft.com/office/drawing/2014/main" id="{D61AAC97-D016-478E-97EA-0DA2432516B0}"/>
              </a:ext>
            </a:extLst>
          </p:cNvPr>
          <p:cNvSpPr>
            <a:spLocks noChangeAspect="1"/>
          </p:cNvSpPr>
          <p:nvPr/>
        </p:nvSpPr>
        <p:spPr>
          <a:xfrm>
            <a:off x="8879522" y="3907688"/>
            <a:ext cx="2727087" cy="275165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pic>
        <p:nvPicPr>
          <p:cNvPr id="4" name="Picture 3" descr="dollar-sign-image.jpg"/>
          <p:cNvPicPr>
            <a:picLocks noChangeAspect="1"/>
          </p:cNvPicPr>
          <p:nvPr/>
        </p:nvPicPr>
        <p:blipFill rotWithShape="1">
          <a:blip r:embed="rId2">
            <a:extLst>
              <a:ext uri="{28A0092B-C50C-407E-A947-70E740481C1C}">
                <a14:useLocalDpi xmlns:a14="http://schemas.microsoft.com/office/drawing/2010/main" val="0"/>
              </a:ext>
            </a:extLst>
          </a:blip>
          <a:srcRect l="17362" t="6425" r="15409" b="5706"/>
          <a:stretch/>
        </p:blipFill>
        <p:spPr>
          <a:xfrm>
            <a:off x="74523" y="63360"/>
            <a:ext cx="3223096" cy="3319587"/>
          </a:xfrm>
          <a:prstGeom prst="rect">
            <a:avLst/>
          </a:prstGeom>
        </p:spPr>
      </p:pic>
    </p:spTree>
    <p:extLst>
      <p:ext uri="{BB962C8B-B14F-4D97-AF65-F5344CB8AC3E}">
        <p14:creationId xmlns:p14="http://schemas.microsoft.com/office/powerpoint/2010/main" val="55862474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72E17C3-4A63-ECDF-2BEE-E17F2E1357A4}"/>
              </a:ext>
            </a:extLst>
          </p:cNvPr>
          <p:cNvSpPr>
            <a:spLocks noChangeAspect="1"/>
          </p:cNvSpPr>
          <p:nvPr/>
        </p:nvSpPr>
        <p:spPr>
          <a:xfrm>
            <a:off x="914400" y="1828800"/>
            <a:ext cx="3798489" cy="457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CF37BFAE-1933-1065-A369-6911D0145669}"/>
              </a:ext>
            </a:extLst>
          </p:cNvPr>
          <p:cNvSpPr>
            <a:spLocks noChangeAspect="1"/>
          </p:cNvSpPr>
          <p:nvPr/>
        </p:nvSpPr>
        <p:spPr>
          <a:xfrm>
            <a:off x="7315200" y="1828800"/>
            <a:ext cx="3798489" cy="457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6" name="5-Point Star 5">
            <a:extLst>
              <a:ext uri="{FF2B5EF4-FFF2-40B4-BE49-F238E27FC236}">
                <a16:creationId xmlns:a16="http://schemas.microsoft.com/office/drawing/2014/main" id="{BE58257E-2CB1-A7B4-3FC1-F8860F39C309}"/>
              </a:ext>
            </a:extLst>
          </p:cNvPr>
          <p:cNvSpPr/>
          <p:nvPr/>
        </p:nvSpPr>
        <p:spPr>
          <a:xfrm>
            <a:off x="1041771"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B72E1002-B352-357E-0D2D-BA67B70AED0A}"/>
              </a:ext>
            </a:extLst>
          </p:cNvPr>
          <p:cNvSpPr/>
          <p:nvPr/>
        </p:nvSpPr>
        <p:spPr>
          <a:xfrm>
            <a:off x="1799694"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a:extLst>
              <a:ext uri="{FF2B5EF4-FFF2-40B4-BE49-F238E27FC236}">
                <a16:creationId xmlns:a16="http://schemas.microsoft.com/office/drawing/2014/main" id="{125103E5-8946-EAB7-79B6-E375C2026399}"/>
              </a:ext>
            </a:extLst>
          </p:cNvPr>
          <p:cNvSpPr/>
          <p:nvPr/>
        </p:nvSpPr>
        <p:spPr>
          <a:xfrm>
            <a:off x="2524695"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a:extLst>
              <a:ext uri="{FF2B5EF4-FFF2-40B4-BE49-F238E27FC236}">
                <a16:creationId xmlns:a16="http://schemas.microsoft.com/office/drawing/2014/main" id="{84426FE2-3A74-F646-B188-26EFBE623EC1}"/>
              </a:ext>
            </a:extLst>
          </p:cNvPr>
          <p:cNvSpPr/>
          <p:nvPr/>
        </p:nvSpPr>
        <p:spPr>
          <a:xfrm>
            <a:off x="3179578"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707D27B3-57DB-348B-53EF-D5A4D2706C56}"/>
              </a:ext>
            </a:extLst>
          </p:cNvPr>
          <p:cNvSpPr/>
          <p:nvPr/>
        </p:nvSpPr>
        <p:spPr>
          <a:xfrm>
            <a:off x="3859941"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15C8D90B-3FDA-9235-8648-F956312F6F7B}"/>
              </a:ext>
            </a:extLst>
          </p:cNvPr>
          <p:cNvSpPr/>
          <p:nvPr/>
        </p:nvSpPr>
        <p:spPr>
          <a:xfrm>
            <a:off x="1031937"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56574A7F-D5C8-BFFA-AFA8-6F8C249C9D22}"/>
              </a:ext>
            </a:extLst>
          </p:cNvPr>
          <p:cNvSpPr/>
          <p:nvPr/>
        </p:nvSpPr>
        <p:spPr>
          <a:xfrm>
            <a:off x="1789860"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a:extLst>
              <a:ext uri="{FF2B5EF4-FFF2-40B4-BE49-F238E27FC236}">
                <a16:creationId xmlns:a16="http://schemas.microsoft.com/office/drawing/2014/main" id="{75B4ACC0-0202-8C0B-4544-96EB0AAB2EBA}"/>
              </a:ext>
            </a:extLst>
          </p:cNvPr>
          <p:cNvSpPr/>
          <p:nvPr/>
        </p:nvSpPr>
        <p:spPr>
          <a:xfrm>
            <a:off x="2514861"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a:extLst>
              <a:ext uri="{FF2B5EF4-FFF2-40B4-BE49-F238E27FC236}">
                <a16:creationId xmlns:a16="http://schemas.microsoft.com/office/drawing/2014/main" id="{31E4DF1C-0C63-9841-8B4B-E98A428DFE11}"/>
              </a:ext>
            </a:extLst>
          </p:cNvPr>
          <p:cNvSpPr/>
          <p:nvPr/>
        </p:nvSpPr>
        <p:spPr>
          <a:xfrm>
            <a:off x="3169744"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a:extLst>
              <a:ext uri="{FF2B5EF4-FFF2-40B4-BE49-F238E27FC236}">
                <a16:creationId xmlns:a16="http://schemas.microsoft.com/office/drawing/2014/main" id="{7D707202-4334-E900-6227-6A4353DE0891}"/>
              </a:ext>
            </a:extLst>
          </p:cNvPr>
          <p:cNvSpPr/>
          <p:nvPr/>
        </p:nvSpPr>
        <p:spPr>
          <a:xfrm>
            <a:off x="3850107"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29">
            <a:extLst>
              <a:ext uri="{FF2B5EF4-FFF2-40B4-BE49-F238E27FC236}">
                <a16:creationId xmlns:a16="http://schemas.microsoft.com/office/drawing/2014/main" id="{6174C526-DB9F-DAA5-A49A-6BB50C6E93A5}"/>
              </a:ext>
            </a:extLst>
          </p:cNvPr>
          <p:cNvSpPr/>
          <p:nvPr/>
        </p:nvSpPr>
        <p:spPr>
          <a:xfrm>
            <a:off x="7545452"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30">
            <a:extLst>
              <a:ext uri="{FF2B5EF4-FFF2-40B4-BE49-F238E27FC236}">
                <a16:creationId xmlns:a16="http://schemas.microsoft.com/office/drawing/2014/main" id="{7D6149E1-53F7-8656-D0FE-531A0C05E64A}"/>
              </a:ext>
            </a:extLst>
          </p:cNvPr>
          <p:cNvSpPr/>
          <p:nvPr/>
        </p:nvSpPr>
        <p:spPr>
          <a:xfrm>
            <a:off x="8303375"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31">
            <a:extLst>
              <a:ext uri="{FF2B5EF4-FFF2-40B4-BE49-F238E27FC236}">
                <a16:creationId xmlns:a16="http://schemas.microsoft.com/office/drawing/2014/main" id="{9885D2F2-06CD-4439-1211-A4BAE2D59AA7}"/>
              </a:ext>
            </a:extLst>
          </p:cNvPr>
          <p:cNvSpPr/>
          <p:nvPr/>
        </p:nvSpPr>
        <p:spPr>
          <a:xfrm>
            <a:off x="9028376"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32">
            <a:extLst>
              <a:ext uri="{FF2B5EF4-FFF2-40B4-BE49-F238E27FC236}">
                <a16:creationId xmlns:a16="http://schemas.microsoft.com/office/drawing/2014/main" id="{64AAAE90-38C6-3DC9-BD7B-1D196BC2CDD7}"/>
              </a:ext>
            </a:extLst>
          </p:cNvPr>
          <p:cNvSpPr/>
          <p:nvPr/>
        </p:nvSpPr>
        <p:spPr>
          <a:xfrm>
            <a:off x="9683259"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5-Point Star 33">
            <a:extLst>
              <a:ext uri="{FF2B5EF4-FFF2-40B4-BE49-F238E27FC236}">
                <a16:creationId xmlns:a16="http://schemas.microsoft.com/office/drawing/2014/main" id="{D04E41BC-921C-CFF2-6F53-48B272C6E1DE}"/>
              </a:ext>
            </a:extLst>
          </p:cNvPr>
          <p:cNvSpPr/>
          <p:nvPr/>
        </p:nvSpPr>
        <p:spPr>
          <a:xfrm>
            <a:off x="10363622"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5-Point Star 34">
            <a:extLst>
              <a:ext uri="{FF2B5EF4-FFF2-40B4-BE49-F238E27FC236}">
                <a16:creationId xmlns:a16="http://schemas.microsoft.com/office/drawing/2014/main" id="{26FB2B43-1E42-9487-A9D2-241CAF7E9922}"/>
              </a:ext>
            </a:extLst>
          </p:cNvPr>
          <p:cNvSpPr/>
          <p:nvPr/>
        </p:nvSpPr>
        <p:spPr>
          <a:xfrm>
            <a:off x="7535618"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5-Point Star 35">
            <a:extLst>
              <a:ext uri="{FF2B5EF4-FFF2-40B4-BE49-F238E27FC236}">
                <a16:creationId xmlns:a16="http://schemas.microsoft.com/office/drawing/2014/main" id="{4434B7CC-63BC-F96D-ED58-23CDD97FABC9}"/>
              </a:ext>
            </a:extLst>
          </p:cNvPr>
          <p:cNvSpPr/>
          <p:nvPr/>
        </p:nvSpPr>
        <p:spPr>
          <a:xfrm>
            <a:off x="8293541"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5-Point Star 36">
            <a:extLst>
              <a:ext uri="{FF2B5EF4-FFF2-40B4-BE49-F238E27FC236}">
                <a16:creationId xmlns:a16="http://schemas.microsoft.com/office/drawing/2014/main" id="{0FFDFBE4-9AE4-FFA7-E1A0-86B9D1C34CAD}"/>
              </a:ext>
            </a:extLst>
          </p:cNvPr>
          <p:cNvSpPr/>
          <p:nvPr/>
        </p:nvSpPr>
        <p:spPr>
          <a:xfrm>
            <a:off x="9018542"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5-Point Star 37">
            <a:extLst>
              <a:ext uri="{FF2B5EF4-FFF2-40B4-BE49-F238E27FC236}">
                <a16:creationId xmlns:a16="http://schemas.microsoft.com/office/drawing/2014/main" id="{17559CFD-9DCC-2455-7C14-324B9F2A7EE3}"/>
              </a:ext>
            </a:extLst>
          </p:cNvPr>
          <p:cNvSpPr/>
          <p:nvPr/>
        </p:nvSpPr>
        <p:spPr>
          <a:xfrm>
            <a:off x="9673425"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5-Point Star 38">
            <a:extLst>
              <a:ext uri="{FF2B5EF4-FFF2-40B4-BE49-F238E27FC236}">
                <a16:creationId xmlns:a16="http://schemas.microsoft.com/office/drawing/2014/main" id="{D8330E7B-7766-6C5E-040B-5D54F14E8B01}"/>
              </a:ext>
            </a:extLst>
          </p:cNvPr>
          <p:cNvSpPr/>
          <p:nvPr/>
        </p:nvSpPr>
        <p:spPr>
          <a:xfrm>
            <a:off x="10353788"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5-Point Star 45">
            <a:extLst>
              <a:ext uri="{FF2B5EF4-FFF2-40B4-BE49-F238E27FC236}">
                <a16:creationId xmlns:a16="http://schemas.microsoft.com/office/drawing/2014/main" id="{75E9F366-50B5-BA13-717A-8F21FC3837F3}"/>
              </a:ext>
            </a:extLst>
          </p:cNvPr>
          <p:cNvSpPr/>
          <p:nvPr/>
        </p:nvSpPr>
        <p:spPr>
          <a:xfrm>
            <a:off x="1055360"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5-Point Star 46">
            <a:extLst>
              <a:ext uri="{FF2B5EF4-FFF2-40B4-BE49-F238E27FC236}">
                <a16:creationId xmlns:a16="http://schemas.microsoft.com/office/drawing/2014/main" id="{3C5B051C-152F-A29F-066E-462334A4F404}"/>
              </a:ext>
            </a:extLst>
          </p:cNvPr>
          <p:cNvSpPr/>
          <p:nvPr/>
        </p:nvSpPr>
        <p:spPr>
          <a:xfrm>
            <a:off x="1813283"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5-Point Star 47">
            <a:extLst>
              <a:ext uri="{FF2B5EF4-FFF2-40B4-BE49-F238E27FC236}">
                <a16:creationId xmlns:a16="http://schemas.microsoft.com/office/drawing/2014/main" id="{28A68B73-5249-FFD7-5A2A-0208A1D94BEB}"/>
              </a:ext>
            </a:extLst>
          </p:cNvPr>
          <p:cNvSpPr/>
          <p:nvPr/>
        </p:nvSpPr>
        <p:spPr>
          <a:xfrm>
            <a:off x="2538284"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5-Point Star 48">
            <a:extLst>
              <a:ext uri="{FF2B5EF4-FFF2-40B4-BE49-F238E27FC236}">
                <a16:creationId xmlns:a16="http://schemas.microsoft.com/office/drawing/2014/main" id="{C3255756-BEA3-2AC9-49AA-34C465E9099D}"/>
              </a:ext>
            </a:extLst>
          </p:cNvPr>
          <p:cNvSpPr/>
          <p:nvPr/>
        </p:nvSpPr>
        <p:spPr>
          <a:xfrm>
            <a:off x="3193167"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5-Point Star 49">
            <a:extLst>
              <a:ext uri="{FF2B5EF4-FFF2-40B4-BE49-F238E27FC236}">
                <a16:creationId xmlns:a16="http://schemas.microsoft.com/office/drawing/2014/main" id="{81FB1365-83F4-B38C-8BEB-10CBEB175B95}"/>
              </a:ext>
            </a:extLst>
          </p:cNvPr>
          <p:cNvSpPr/>
          <p:nvPr/>
        </p:nvSpPr>
        <p:spPr>
          <a:xfrm>
            <a:off x="3873530"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5-Point Star 50">
            <a:extLst>
              <a:ext uri="{FF2B5EF4-FFF2-40B4-BE49-F238E27FC236}">
                <a16:creationId xmlns:a16="http://schemas.microsoft.com/office/drawing/2014/main" id="{CA83A730-F1EA-1F38-4CD0-8B577BF46B0D}"/>
              </a:ext>
            </a:extLst>
          </p:cNvPr>
          <p:cNvSpPr/>
          <p:nvPr/>
        </p:nvSpPr>
        <p:spPr>
          <a:xfrm>
            <a:off x="7527658"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5-Point Star 51">
            <a:extLst>
              <a:ext uri="{FF2B5EF4-FFF2-40B4-BE49-F238E27FC236}">
                <a16:creationId xmlns:a16="http://schemas.microsoft.com/office/drawing/2014/main" id="{DE58D53B-2465-9239-4479-49ED162AACB6}"/>
              </a:ext>
            </a:extLst>
          </p:cNvPr>
          <p:cNvSpPr/>
          <p:nvPr/>
        </p:nvSpPr>
        <p:spPr>
          <a:xfrm>
            <a:off x="8285581"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5-Point Star 52">
            <a:extLst>
              <a:ext uri="{FF2B5EF4-FFF2-40B4-BE49-F238E27FC236}">
                <a16:creationId xmlns:a16="http://schemas.microsoft.com/office/drawing/2014/main" id="{B182C862-83CA-D73A-D029-B963FFE2AEF2}"/>
              </a:ext>
            </a:extLst>
          </p:cNvPr>
          <p:cNvSpPr/>
          <p:nvPr/>
        </p:nvSpPr>
        <p:spPr>
          <a:xfrm>
            <a:off x="9010582"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5-Point Star 53">
            <a:extLst>
              <a:ext uri="{FF2B5EF4-FFF2-40B4-BE49-F238E27FC236}">
                <a16:creationId xmlns:a16="http://schemas.microsoft.com/office/drawing/2014/main" id="{3FD064DA-466B-8C88-DE90-3FB2A2172D5C}"/>
              </a:ext>
            </a:extLst>
          </p:cNvPr>
          <p:cNvSpPr/>
          <p:nvPr/>
        </p:nvSpPr>
        <p:spPr>
          <a:xfrm>
            <a:off x="9665465"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5-Point Star 54">
            <a:extLst>
              <a:ext uri="{FF2B5EF4-FFF2-40B4-BE49-F238E27FC236}">
                <a16:creationId xmlns:a16="http://schemas.microsoft.com/office/drawing/2014/main" id="{8E6D8E93-ACBB-730E-D9B8-69D95BC087E1}"/>
              </a:ext>
            </a:extLst>
          </p:cNvPr>
          <p:cNvSpPr/>
          <p:nvPr/>
        </p:nvSpPr>
        <p:spPr>
          <a:xfrm>
            <a:off x="10345828"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BD6D4DB5-E7B0-2A5A-0306-EE05B3C8DE8A}"/>
              </a:ext>
            </a:extLst>
          </p:cNvPr>
          <p:cNvSpPr txBox="1"/>
          <p:nvPr/>
        </p:nvSpPr>
        <p:spPr>
          <a:xfrm>
            <a:off x="5603869" y="3224161"/>
            <a:ext cx="535858" cy="1015663"/>
          </a:xfrm>
          <a:prstGeom prst="rect">
            <a:avLst/>
          </a:prstGeom>
          <a:noFill/>
        </p:spPr>
        <p:txBody>
          <a:bodyPr wrap="square" rtlCol="0">
            <a:spAutoFit/>
          </a:bodyPr>
          <a:lstStyle/>
          <a:p>
            <a:r>
              <a:rPr lang="en-US" altLang="zh-CN" sz="6000" dirty="0">
                <a:latin typeface="Arial" panose="020B0604020202020204" pitchFamily="34" charset="0"/>
                <a:cs typeface="Arial" panose="020B0604020202020204" pitchFamily="34" charset="0"/>
              </a:rPr>
              <a:t>+</a:t>
            </a:r>
            <a:endParaRPr lang="en-US" sz="6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6780034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562BEC28-F1AC-2F91-476D-40A5D3BE6FDC}"/>
              </a:ext>
            </a:extLst>
          </p:cNvPr>
          <p:cNvSpPr>
            <a:spLocks noChangeAspect="1"/>
          </p:cNvSpPr>
          <p:nvPr/>
        </p:nvSpPr>
        <p:spPr>
          <a:xfrm>
            <a:off x="686489" y="1587451"/>
            <a:ext cx="4254308" cy="512064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400" dirty="0"/>
              <a:t>26</a:t>
            </a:r>
            <a:endParaRPr lang="en-US" dirty="0"/>
          </a:p>
        </p:txBody>
      </p:sp>
      <p:sp>
        <p:nvSpPr>
          <p:cNvPr id="6" name="Rectangle 5">
            <a:extLst>
              <a:ext uri="{FF2B5EF4-FFF2-40B4-BE49-F238E27FC236}">
                <a16:creationId xmlns:a16="http://schemas.microsoft.com/office/drawing/2014/main" id="{82ACC379-F562-2EA5-3D8D-0CFAE303A8F5}"/>
              </a:ext>
            </a:extLst>
          </p:cNvPr>
          <p:cNvSpPr>
            <a:spLocks noChangeAspect="1"/>
          </p:cNvSpPr>
          <p:nvPr/>
        </p:nvSpPr>
        <p:spPr>
          <a:xfrm>
            <a:off x="914400" y="1828800"/>
            <a:ext cx="3798489" cy="457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5A18FD90-917C-0453-D918-00E0CBF53DBE}"/>
              </a:ext>
            </a:extLst>
          </p:cNvPr>
          <p:cNvSpPr>
            <a:spLocks noChangeAspect="1"/>
          </p:cNvSpPr>
          <p:nvPr/>
        </p:nvSpPr>
        <p:spPr>
          <a:xfrm>
            <a:off x="7315200" y="1828800"/>
            <a:ext cx="3798489" cy="457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8" name="5-Point Star 7">
            <a:extLst>
              <a:ext uri="{FF2B5EF4-FFF2-40B4-BE49-F238E27FC236}">
                <a16:creationId xmlns:a16="http://schemas.microsoft.com/office/drawing/2014/main" id="{62E8A565-E924-294C-743D-10199B41865E}"/>
              </a:ext>
            </a:extLst>
          </p:cNvPr>
          <p:cNvSpPr/>
          <p:nvPr/>
        </p:nvSpPr>
        <p:spPr>
          <a:xfrm>
            <a:off x="1041771"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B9903830-DB69-4CBD-1F23-D219736D0FD2}"/>
              </a:ext>
            </a:extLst>
          </p:cNvPr>
          <p:cNvSpPr/>
          <p:nvPr/>
        </p:nvSpPr>
        <p:spPr>
          <a:xfrm>
            <a:off x="1799694"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a:extLst>
              <a:ext uri="{FF2B5EF4-FFF2-40B4-BE49-F238E27FC236}">
                <a16:creationId xmlns:a16="http://schemas.microsoft.com/office/drawing/2014/main" id="{0D0F6141-B2CA-6425-9BD8-698622F799E1}"/>
              </a:ext>
            </a:extLst>
          </p:cNvPr>
          <p:cNvSpPr/>
          <p:nvPr/>
        </p:nvSpPr>
        <p:spPr>
          <a:xfrm>
            <a:off x="2524695"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a:extLst>
              <a:ext uri="{FF2B5EF4-FFF2-40B4-BE49-F238E27FC236}">
                <a16:creationId xmlns:a16="http://schemas.microsoft.com/office/drawing/2014/main" id="{97B0C876-1F08-BB0B-1BD5-3AC10543FD1F}"/>
              </a:ext>
            </a:extLst>
          </p:cNvPr>
          <p:cNvSpPr/>
          <p:nvPr/>
        </p:nvSpPr>
        <p:spPr>
          <a:xfrm>
            <a:off x="3179578"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5F8F9945-C846-CB5C-4AF9-610EB3A90F6C}"/>
              </a:ext>
            </a:extLst>
          </p:cNvPr>
          <p:cNvSpPr/>
          <p:nvPr/>
        </p:nvSpPr>
        <p:spPr>
          <a:xfrm>
            <a:off x="3859941"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a:extLst>
              <a:ext uri="{FF2B5EF4-FFF2-40B4-BE49-F238E27FC236}">
                <a16:creationId xmlns:a16="http://schemas.microsoft.com/office/drawing/2014/main" id="{FCE790AB-F565-9843-6D44-61E8346D88BE}"/>
              </a:ext>
            </a:extLst>
          </p:cNvPr>
          <p:cNvSpPr/>
          <p:nvPr/>
        </p:nvSpPr>
        <p:spPr>
          <a:xfrm>
            <a:off x="1031937"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2F8A31E1-D4E6-9627-E79A-FD9A27E16018}"/>
              </a:ext>
            </a:extLst>
          </p:cNvPr>
          <p:cNvSpPr/>
          <p:nvPr/>
        </p:nvSpPr>
        <p:spPr>
          <a:xfrm>
            <a:off x="1789860"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04CAEB9A-2857-4089-E39E-DFB1EE8B7ED7}"/>
              </a:ext>
            </a:extLst>
          </p:cNvPr>
          <p:cNvSpPr/>
          <p:nvPr/>
        </p:nvSpPr>
        <p:spPr>
          <a:xfrm>
            <a:off x="2514861"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a:extLst>
              <a:ext uri="{FF2B5EF4-FFF2-40B4-BE49-F238E27FC236}">
                <a16:creationId xmlns:a16="http://schemas.microsoft.com/office/drawing/2014/main" id="{48B1D8BD-F92A-107D-EDC5-5199587AEF08}"/>
              </a:ext>
            </a:extLst>
          </p:cNvPr>
          <p:cNvSpPr/>
          <p:nvPr/>
        </p:nvSpPr>
        <p:spPr>
          <a:xfrm>
            <a:off x="3169744"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a:extLst>
              <a:ext uri="{FF2B5EF4-FFF2-40B4-BE49-F238E27FC236}">
                <a16:creationId xmlns:a16="http://schemas.microsoft.com/office/drawing/2014/main" id="{37162D7C-F71B-16C2-5372-7F89FD5B4CEB}"/>
              </a:ext>
            </a:extLst>
          </p:cNvPr>
          <p:cNvSpPr/>
          <p:nvPr/>
        </p:nvSpPr>
        <p:spPr>
          <a:xfrm>
            <a:off x="3850107"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a:extLst>
              <a:ext uri="{FF2B5EF4-FFF2-40B4-BE49-F238E27FC236}">
                <a16:creationId xmlns:a16="http://schemas.microsoft.com/office/drawing/2014/main" id="{30C6BC2D-2480-97C7-8050-1B533082ABE5}"/>
              </a:ext>
            </a:extLst>
          </p:cNvPr>
          <p:cNvSpPr/>
          <p:nvPr/>
        </p:nvSpPr>
        <p:spPr>
          <a:xfrm>
            <a:off x="7545452"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5-Point Star 18">
            <a:extLst>
              <a:ext uri="{FF2B5EF4-FFF2-40B4-BE49-F238E27FC236}">
                <a16:creationId xmlns:a16="http://schemas.microsoft.com/office/drawing/2014/main" id="{B1012276-7735-1D14-C0E2-A1E41D4A9E45}"/>
              </a:ext>
            </a:extLst>
          </p:cNvPr>
          <p:cNvSpPr/>
          <p:nvPr/>
        </p:nvSpPr>
        <p:spPr>
          <a:xfrm>
            <a:off x="8303375"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5-Point Star 19">
            <a:extLst>
              <a:ext uri="{FF2B5EF4-FFF2-40B4-BE49-F238E27FC236}">
                <a16:creationId xmlns:a16="http://schemas.microsoft.com/office/drawing/2014/main" id="{81D5DC1F-228E-06C0-B721-7247E99F4BE1}"/>
              </a:ext>
            </a:extLst>
          </p:cNvPr>
          <p:cNvSpPr/>
          <p:nvPr/>
        </p:nvSpPr>
        <p:spPr>
          <a:xfrm>
            <a:off x="9028376"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5-Point Star 20">
            <a:extLst>
              <a:ext uri="{FF2B5EF4-FFF2-40B4-BE49-F238E27FC236}">
                <a16:creationId xmlns:a16="http://schemas.microsoft.com/office/drawing/2014/main" id="{D75D5747-1DA4-F047-4F7F-2CB9EEF6DB0D}"/>
              </a:ext>
            </a:extLst>
          </p:cNvPr>
          <p:cNvSpPr/>
          <p:nvPr/>
        </p:nvSpPr>
        <p:spPr>
          <a:xfrm>
            <a:off x="9683259"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5-Point Star 21">
            <a:extLst>
              <a:ext uri="{FF2B5EF4-FFF2-40B4-BE49-F238E27FC236}">
                <a16:creationId xmlns:a16="http://schemas.microsoft.com/office/drawing/2014/main" id="{5ADB7958-D360-EE45-02AF-CF1782333707}"/>
              </a:ext>
            </a:extLst>
          </p:cNvPr>
          <p:cNvSpPr/>
          <p:nvPr/>
        </p:nvSpPr>
        <p:spPr>
          <a:xfrm>
            <a:off x="10363622"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5-Point Star 22">
            <a:extLst>
              <a:ext uri="{FF2B5EF4-FFF2-40B4-BE49-F238E27FC236}">
                <a16:creationId xmlns:a16="http://schemas.microsoft.com/office/drawing/2014/main" id="{39D3CE6A-0A20-3E7A-4C48-0A7910A16B3E}"/>
              </a:ext>
            </a:extLst>
          </p:cNvPr>
          <p:cNvSpPr/>
          <p:nvPr/>
        </p:nvSpPr>
        <p:spPr>
          <a:xfrm>
            <a:off x="7535618"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5-Point Star 23">
            <a:extLst>
              <a:ext uri="{FF2B5EF4-FFF2-40B4-BE49-F238E27FC236}">
                <a16:creationId xmlns:a16="http://schemas.microsoft.com/office/drawing/2014/main" id="{8801FBE5-AFC5-358F-4986-7EA19B3A4D13}"/>
              </a:ext>
            </a:extLst>
          </p:cNvPr>
          <p:cNvSpPr/>
          <p:nvPr/>
        </p:nvSpPr>
        <p:spPr>
          <a:xfrm>
            <a:off x="8293541"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5-Point Star 24">
            <a:extLst>
              <a:ext uri="{FF2B5EF4-FFF2-40B4-BE49-F238E27FC236}">
                <a16:creationId xmlns:a16="http://schemas.microsoft.com/office/drawing/2014/main" id="{C63BEBBD-ADD0-84C9-0A63-11CE91385A6F}"/>
              </a:ext>
            </a:extLst>
          </p:cNvPr>
          <p:cNvSpPr/>
          <p:nvPr/>
        </p:nvSpPr>
        <p:spPr>
          <a:xfrm>
            <a:off x="9018542"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5-Point Star 25">
            <a:extLst>
              <a:ext uri="{FF2B5EF4-FFF2-40B4-BE49-F238E27FC236}">
                <a16:creationId xmlns:a16="http://schemas.microsoft.com/office/drawing/2014/main" id="{59A6A8F3-4363-138E-0647-BB08622D95E7}"/>
              </a:ext>
            </a:extLst>
          </p:cNvPr>
          <p:cNvSpPr/>
          <p:nvPr/>
        </p:nvSpPr>
        <p:spPr>
          <a:xfrm>
            <a:off x="9673425"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5-Point Star 26">
            <a:extLst>
              <a:ext uri="{FF2B5EF4-FFF2-40B4-BE49-F238E27FC236}">
                <a16:creationId xmlns:a16="http://schemas.microsoft.com/office/drawing/2014/main" id="{98C18CE5-025F-25F3-AAF4-EC4CC9E0D6A2}"/>
              </a:ext>
            </a:extLst>
          </p:cNvPr>
          <p:cNvSpPr/>
          <p:nvPr/>
        </p:nvSpPr>
        <p:spPr>
          <a:xfrm>
            <a:off x="10353788"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5-Point Star 27">
            <a:extLst>
              <a:ext uri="{FF2B5EF4-FFF2-40B4-BE49-F238E27FC236}">
                <a16:creationId xmlns:a16="http://schemas.microsoft.com/office/drawing/2014/main" id="{367050CF-2833-F617-058F-55CB35A2C8D8}"/>
              </a:ext>
            </a:extLst>
          </p:cNvPr>
          <p:cNvSpPr/>
          <p:nvPr/>
        </p:nvSpPr>
        <p:spPr>
          <a:xfrm>
            <a:off x="1055360"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5-Point Star 28">
            <a:extLst>
              <a:ext uri="{FF2B5EF4-FFF2-40B4-BE49-F238E27FC236}">
                <a16:creationId xmlns:a16="http://schemas.microsoft.com/office/drawing/2014/main" id="{CD6C85E2-1BDD-FB1C-3D33-9BDDC0630766}"/>
              </a:ext>
            </a:extLst>
          </p:cNvPr>
          <p:cNvSpPr/>
          <p:nvPr/>
        </p:nvSpPr>
        <p:spPr>
          <a:xfrm>
            <a:off x="1813283"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29">
            <a:extLst>
              <a:ext uri="{FF2B5EF4-FFF2-40B4-BE49-F238E27FC236}">
                <a16:creationId xmlns:a16="http://schemas.microsoft.com/office/drawing/2014/main" id="{9E8B70D3-D310-948F-40BE-DF2DAEAE8524}"/>
              </a:ext>
            </a:extLst>
          </p:cNvPr>
          <p:cNvSpPr/>
          <p:nvPr/>
        </p:nvSpPr>
        <p:spPr>
          <a:xfrm>
            <a:off x="2538284"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30">
            <a:extLst>
              <a:ext uri="{FF2B5EF4-FFF2-40B4-BE49-F238E27FC236}">
                <a16:creationId xmlns:a16="http://schemas.microsoft.com/office/drawing/2014/main" id="{34F67DCC-05A3-0B8E-D741-EE7BB9447174}"/>
              </a:ext>
            </a:extLst>
          </p:cNvPr>
          <p:cNvSpPr/>
          <p:nvPr/>
        </p:nvSpPr>
        <p:spPr>
          <a:xfrm>
            <a:off x="3193167"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31">
            <a:extLst>
              <a:ext uri="{FF2B5EF4-FFF2-40B4-BE49-F238E27FC236}">
                <a16:creationId xmlns:a16="http://schemas.microsoft.com/office/drawing/2014/main" id="{E47CFE9B-19B5-7D53-8517-983B0BE8EFF7}"/>
              </a:ext>
            </a:extLst>
          </p:cNvPr>
          <p:cNvSpPr/>
          <p:nvPr/>
        </p:nvSpPr>
        <p:spPr>
          <a:xfrm>
            <a:off x="3873530"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32">
            <a:extLst>
              <a:ext uri="{FF2B5EF4-FFF2-40B4-BE49-F238E27FC236}">
                <a16:creationId xmlns:a16="http://schemas.microsoft.com/office/drawing/2014/main" id="{F0B670EC-2458-D148-268A-5FE5E5E25441}"/>
              </a:ext>
            </a:extLst>
          </p:cNvPr>
          <p:cNvSpPr/>
          <p:nvPr/>
        </p:nvSpPr>
        <p:spPr>
          <a:xfrm>
            <a:off x="7527658"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5-Point Star 33">
            <a:extLst>
              <a:ext uri="{FF2B5EF4-FFF2-40B4-BE49-F238E27FC236}">
                <a16:creationId xmlns:a16="http://schemas.microsoft.com/office/drawing/2014/main" id="{3F11C50A-B8AB-5CFA-53C3-236B9AA444FE}"/>
              </a:ext>
            </a:extLst>
          </p:cNvPr>
          <p:cNvSpPr/>
          <p:nvPr/>
        </p:nvSpPr>
        <p:spPr>
          <a:xfrm>
            <a:off x="8285581"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5-Point Star 34">
            <a:extLst>
              <a:ext uri="{FF2B5EF4-FFF2-40B4-BE49-F238E27FC236}">
                <a16:creationId xmlns:a16="http://schemas.microsoft.com/office/drawing/2014/main" id="{39E20E94-0BDD-1AB9-9B94-9CA11A45411B}"/>
              </a:ext>
            </a:extLst>
          </p:cNvPr>
          <p:cNvSpPr/>
          <p:nvPr/>
        </p:nvSpPr>
        <p:spPr>
          <a:xfrm>
            <a:off x="9010582"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5-Point Star 35">
            <a:extLst>
              <a:ext uri="{FF2B5EF4-FFF2-40B4-BE49-F238E27FC236}">
                <a16:creationId xmlns:a16="http://schemas.microsoft.com/office/drawing/2014/main" id="{F182BF06-775D-FF93-51B2-4AD47EDFEC36}"/>
              </a:ext>
            </a:extLst>
          </p:cNvPr>
          <p:cNvSpPr/>
          <p:nvPr/>
        </p:nvSpPr>
        <p:spPr>
          <a:xfrm>
            <a:off x="9665465"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5-Point Star 36">
            <a:extLst>
              <a:ext uri="{FF2B5EF4-FFF2-40B4-BE49-F238E27FC236}">
                <a16:creationId xmlns:a16="http://schemas.microsoft.com/office/drawing/2014/main" id="{0DB12FB6-3704-F9CE-EFB2-67603D5E54D3}"/>
              </a:ext>
            </a:extLst>
          </p:cNvPr>
          <p:cNvSpPr/>
          <p:nvPr/>
        </p:nvSpPr>
        <p:spPr>
          <a:xfrm>
            <a:off x="10345828"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047755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562BEC28-F1AC-2F91-476D-40A5D3BE6FDC}"/>
              </a:ext>
            </a:extLst>
          </p:cNvPr>
          <p:cNvSpPr>
            <a:spLocks noChangeAspect="1"/>
          </p:cNvSpPr>
          <p:nvPr/>
        </p:nvSpPr>
        <p:spPr>
          <a:xfrm>
            <a:off x="686489" y="1587451"/>
            <a:ext cx="4254308" cy="512064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400" dirty="0"/>
              <a:t>26</a:t>
            </a:r>
            <a:endParaRPr lang="en-US" dirty="0"/>
          </a:p>
        </p:txBody>
      </p:sp>
      <p:sp>
        <p:nvSpPr>
          <p:cNvPr id="6" name="Rectangle 5">
            <a:extLst>
              <a:ext uri="{FF2B5EF4-FFF2-40B4-BE49-F238E27FC236}">
                <a16:creationId xmlns:a16="http://schemas.microsoft.com/office/drawing/2014/main" id="{82ACC379-F562-2EA5-3D8D-0CFAE303A8F5}"/>
              </a:ext>
            </a:extLst>
          </p:cNvPr>
          <p:cNvSpPr>
            <a:spLocks noChangeAspect="1"/>
          </p:cNvSpPr>
          <p:nvPr/>
        </p:nvSpPr>
        <p:spPr>
          <a:xfrm>
            <a:off x="914400" y="1828800"/>
            <a:ext cx="3798489" cy="457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5A18FD90-917C-0453-D918-00E0CBF53DBE}"/>
              </a:ext>
            </a:extLst>
          </p:cNvPr>
          <p:cNvSpPr>
            <a:spLocks noChangeAspect="1"/>
          </p:cNvSpPr>
          <p:nvPr/>
        </p:nvSpPr>
        <p:spPr>
          <a:xfrm>
            <a:off x="7315200" y="1828800"/>
            <a:ext cx="3798489" cy="457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8" name="5-Point Star 7">
            <a:extLst>
              <a:ext uri="{FF2B5EF4-FFF2-40B4-BE49-F238E27FC236}">
                <a16:creationId xmlns:a16="http://schemas.microsoft.com/office/drawing/2014/main" id="{62E8A565-E924-294C-743D-10199B41865E}"/>
              </a:ext>
            </a:extLst>
          </p:cNvPr>
          <p:cNvSpPr/>
          <p:nvPr/>
        </p:nvSpPr>
        <p:spPr>
          <a:xfrm>
            <a:off x="1041771" y="2886421"/>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B9903830-DB69-4CBD-1F23-D219736D0FD2}"/>
              </a:ext>
            </a:extLst>
          </p:cNvPr>
          <p:cNvSpPr/>
          <p:nvPr/>
        </p:nvSpPr>
        <p:spPr>
          <a:xfrm>
            <a:off x="1799694" y="2886421"/>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a:extLst>
              <a:ext uri="{FF2B5EF4-FFF2-40B4-BE49-F238E27FC236}">
                <a16:creationId xmlns:a16="http://schemas.microsoft.com/office/drawing/2014/main" id="{0D0F6141-B2CA-6425-9BD8-698622F799E1}"/>
              </a:ext>
            </a:extLst>
          </p:cNvPr>
          <p:cNvSpPr/>
          <p:nvPr/>
        </p:nvSpPr>
        <p:spPr>
          <a:xfrm>
            <a:off x="2524695" y="2886421"/>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a:extLst>
              <a:ext uri="{FF2B5EF4-FFF2-40B4-BE49-F238E27FC236}">
                <a16:creationId xmlns:a16="http://schemas.microsoft.com/office/drawing/2014/main" id="{97B0C876-1F08-BB0B-1BD5-3AC10543FD1F}"/>
              </a:ext>
            </a:extLst>
          </p:cNvPr>
          <p:cNvSpPr/>
          <p:nvPr/>
        </p:nvSpPr>
        <p:spPr>
          <a:xfrm>
            <a:off x="3179578" y="2886421"/>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5F8F9945-C846-CB5C-4AF9-610EB3A90F6C}"/>
              </a:ext>
            </a:extLst>
          </p:cNvPr>
          <p:cNvSpPr/>
          <p:nvPr/>
        </p:nvSpPr>
        <p:spPr>
          <a:xfrm>
            <a:off x="3859941" y="2886421"/>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a:extLst>
              <a:ext uri="{FF2B5EF4-FFF2-40B4-BE49-F238E27FC236}">
                <a16:creationId xmlns:a16="http://schemas.microsoft.com/office/drawing/2014/main" id="{FCE790AB-F565-9843-6D44-61E8346D88BE}"/>
              </a:ext>
            </a:extLst>
          </p:cNvPr>
          <p:cNvSpPr/>
          <p:nvPr/>
        </p:nvSpPr>
        <p:spPr>
          <a:xfrm>
            <a:off x="1031937" y="3731993"/>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2F8A31E1-D4E6-9627-E79A-FD9A27E16018}"/>
              </a:ext>
            </a:extLst>
          </p:cNvPr>
          <p:cNvSpPr/>
          <p:nvPr/>
        </p:nvSpPr>
        <p:spPr>
          <a:xfrm>
            <a:off x="1789860" y="3731993"/>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04CAEB9A-2857-4089-E39E-DFB1EE8B7ED7}"/>
              </a:ext>
            </a:extLst>
          </p:cNvPr>
          <p:cNvSpPr/>
          <p:nvPr/>
        </p:nvSpPr>
        <p:spPr>
          <a:xfrm>
            <a:off x="2514861" y="3731993"/>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a:extLst>
              <a:ext uri="{FF2B5EF4-FFF2-40B4-BE49-F238E27FC236}">
                <a16:creationId xmlns:a16="http://schemas.microsoft.com/office/drawing/2014/main" id="{48B1D8BD-F92A-107D-EDC5-5199587AEF08}"/>
              </a:ext>
            </a:extLst>
          </p:cNvPr>
          <p:cNvSpPr/>
          <p:nvPr/>
        </p:nvSpPr>
        <p:spPr>
          <a:xfrm>
            <a:off x="3169744" y="3731993"/>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a:extLst>
              <a:ext uri="{FF2B5EF4-FFF2-40B4-BE49-F238E27FC236}">
                <a16:creationId xmlns:a16="http://schemas.microsoft.com/office/drawing/2014/main" id="{37162D7C-F71B-16C2-5372-7F89FD5B4CEB}"/>
              </a:ext>
            </a:extLst>
          </p:cNvPr>
          <p:cNvSpPr/>
          <p:nvPr/>
        </p:nvSpPr>
        <p:spPr>
          <a:xfrm>
            <a:off x="3850107" y="3731993"/>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a:extLst>
              <a:ext uri="{FF2B5EF4-FFF2-40B4-BE49-F238E27FC236}">
                <a16:creationId xmlns:a16="http://schemas.microsoft.com/office/drawing/2014/main" id="{30C6BC2D-2480-97C7-8050-1B533082ABE5}"/>
              </a:ext>
            </a:extLst>
          </p:cNvPr>
          <p:cNvSpPr/>
          <p:nvPr/>
        </p:nvSpPr>
        <p:spPr>
          <a:xfrm>
            <a:off x="7545452"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5-Point Star 18">
            <a:extLst>
              <a:ext uri="{FF2B5EF4-FFF2-40B4-BE49-F238E27FC236}">
                <a16:creationId xmlns:a16="http://schemas.microsoft.com/office/drawing/2014/main" id="{B1012276-7735-1D14-C0E2-A1E41D4A9E45}"/>
              </a:ext>
            </a:extLst>
          </p:cNvPr>
          <p:cNvSpPr/>
          <p:nvPr/>
        </p:nvSpPr>
        <p:spPr>
          <a:xfrm>
            <a:off x="8303375"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5-Point Star 19">
            <a:extLst>
              <a:ext uri="{FF2B5EF4-FFF2-40B4-BE49-F238E27FC236}">
                <a16:creationId xmlns:a16="http://schemas.microsoft.com/office/drawing/2014/main" id="{81D5DC1F-228E-06C0-B721-7247E99F4BE1}"/>
              </a:ext>
            </a:extLst>
          </p:cNvPr>
          <p:cNvSpPr/>
          <p:nvPr/>
        </p:nvSpPr>
        <p:spPr>
          <a:xfrm>
            <a:off x="9028376"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5-Point Star 20">
            <a:extLst>
              <a:ext uri="{FF2B5EF4-FFF2-40B4-BE49-F238E27FC236}">
                <a16:creationId xmlns:a16="http://schemas.microsoft.com/office/drawing/2014/main" id="{D75D5747-1DA4-F047-4F7F-2CB9EEF6DB0D}"/>
              </a:ext>
            </a:extLst>
          </p:cNvPr>
          <p:cNvSpPr/>
          <p:nvPr/>
        </p:nvSpPr>
        <p:spPr>
          <a:xfrm>
            <a:off x="9683259"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5-Point Star 21">
            <a:extLst>
              <a:ext uri="{FF2B5EF4-FFF2-40B4-BE49-F238E27FC236}">
                <a16:creationId xmlns:a16="http://schemas.microsoft.com/office/drawing/2014/main" id="{5ADB7958-D360-EE45-02AF-CF1782333707}"/>
              </a:ext>
            </a:extLst>
          </p:cNvPr>
          <p:cNvSpPr/>
          <p:nvPr/>
        </p:nvSpPr>
        <p:spPr>
          <a:xfrm>
            <a:off x="10363622"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5-Point Star 22">
            <a:extLst>
              <a:ext uri="{FF2B5EF4-FFF2-40B4-BE49-F238E27FC236}">
                <a16:creationId xmlns:a16="http://schemas.microsoft.com/office/drawing/2014/main" id="{39D3CE6A-0A20-3E7A-4C48-0A7910A16B3E}"/>
              </a:ext>
            </a:extLst>
          </p:cNvPr>
          <p:cNvSpPr/>
          <p:nvPr/>
        </p:nvSpPr>
        <p:spPr>
          <a:xfrm>
            <a:off x="7535618"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5-Point Star 23">
            <a:extLst>
              <a:ext uri="{FF2B5EF4-FFF2-40B4-BE49-F238E27FC236}">
                <a16:creationId xmlns:a16="http://schemas.microsoft.com/office/drawing/2014/main" id="{8801FBE5-AFC5-358F-4986-7EA19B3A4D13}"/>
              </a:ext>
            </a:extLst>
          </p:cNvPr>
          <p:cNvSpPr/>
          <p:nvPr/>
        </p:nvSpPr>
        <p:spPr>
          <a:xfrm>
            <a:off x="8293541"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5-Point Star 24">
            <a:extLst>
              <a:ext uri="{FF2B5EF4-FFF2-40B4-BE49-F238E27FC236}">
                <a16:creationId xmlns:a16="http://schemas.microsoft.com/office/drawing/2014/main" id="{C63BEBBD-ADD0-84C9-0A63-11CE91385A6F}"/>
              </a:ext>
            </a:extLst>
          </p:cNvPr>
          <p:cNvSpPr/>
          <p:nvPr/>
        </p:nvSpPr>
        <p:spPr>
          <a:xfrm>
            <a:off x="9018542"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5-Point Star 25">
            <a:extLst>
              <a:ext uri="{FF2B5EF4-FFF2-40B4-BE49-F238E27FC236}">
                <a16:creationId xmlns:a16="http://schemas.microsoft.com/office/drawing/2014/main" id="{59A6A8F3-4363-138E-0647-BB08622D95E7}"/>
              </a:ext>
            </a:extLst>
          </p:cNvPr>
          <p:cNvSpPr/>
          <p:nvPr/>
        </p:nvSpPr>
        <p:spPr>
          <a:xfrm>
            <a:off x="9673425"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5-Point Star 26">
            <a:extLst>
              <a:ext uri="{FF2B5EF4-FFF2-40B4-BE49-F238E27FC236}">
                <a16:creationId xmlns:a16="http://schemas.microsoft.com/office/drawing/2014/main" id="{98C18CE5-025F-25F3-AAF4-EC4CC9E0D6A2}"/>
              </a:ext>
            </a:extLst>
          </p:cNvPr>
          <p:cNvSpPr/>
          <p:nvPr/>
        </p:nvSpPr>
        <p:spPr>
          <a:xfrm>
            <a:off x="10353788"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5-Point Star 27">
            <a:extLst>
              <a:ext uri="{FF2B5EF4-FFF2-40B4-BE49-F238E27FC236}">
                <a16:creationId xmlns:a16="http://schemas.microsoft.com/office/drawing/2014/main" id="{367050CF-2833-F617-058F-55CB35A2C8D8}"/>
              </a:ext>
            </a:extLst>
          </p:cNvPr>
          <p:cNvSpPr/>
          <p:nvPr/>
        </p:nvSpPr>
        <p:spPr>
          <a:xfrm>
            <a:off x="1055360" y="4577565"/>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5-Point Star 28">
            <a:extLst>
              <a:ext uri="{FF2B5EF4-FFF2-40B4-BE49-F238E27FC236}">
                <a16:creationId xmlns:a16="http://schemas.microsoft.com/office/drawing/2014/main" id="{CD6C85E2-1BDD-FB1C-3D33-9BDDC0630766}"/>
              </a:ext>
            </a:extLst>
          </p:cNvPr>
          <p:cNvSpPr/>
          <p:nvPr/>
        </p:nvSpPr>
        <p:spPr>
          <a:xfrm>
            <a:off x="1813283" y="4577565"/>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29">
            <a:extLst>
              <a:ext uri="{FF2B5EF4-FFF2-40B4-BE49-F238E27FC236}">
                <a16:creationId xmlns:a16="http://schemas.microsoft.com/office/drawing/2014/main" id="{9E8B70D3-D310-948F-40BE-DF2DAEAE8524}"/>
              </a:ext>
            </a:extLst>
          </p:cNvPr>
          <p:cNvSpPr/>
          <p:nvPr/>
        </p:nvSpPr>
        <p:spPr>
          <a:xfrm>
            <a:off x="2538284" y="4577565"/>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30">
            <a:extLst>
              <a:ext uri="{FF2B5EF4-FFF2-40B4-BE49-F238E27FC236}">
                <a16:creationId xmlns:a16="http://schemas.microsoft.com/office/drawing/2014/main" id="{34F67DCC-05A3-0B8E-D741-EE7BB9447174}"/>
              </a:ext>
            </a:extLst>
          </p:cNvPr>
          <p:cNvSpPr/>
          <p:nvPr/>
        </p:nvSpPr>
        <p:spPr>
          <a:xfrm>
            <a:off x="3193167" y="4577565"/>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31">
            <a:extLst>
              <a:ext uri="{FF2B5EF4-FFF2-40B4-BE49-F238E27FC236}">
                <a16:creationId xmlns:a16="http://schemas.microsoft.com/office/drawing/2014/main" id="{E47CFE9B-19B5-7D53-8517-983B0BE8EFF7}"/>
              </a:ext>
            </a:extLst>
          </p:cNvPr>
          <p:cNvSpPr/>
          <p:nvPr/>
        </p:nvSpPr>
        <p:spPr>
          <a:xfrm>
            <a:off x="3873530"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32">
            <a:extLst>
              <a:ext uri="{FF2B5EF4-FFF2-40B4-BE49-F238E27FC236}">
                <a16:creationId xmlns:a16="http://schemas.microsoft.com/office/drawing/2014/main" id="{F0B670EC-2458-D148-268A-5FE5E5E25441}"/>
              </a:ext>
            </a:extLst>
          </p:cNvPr>
          <p:cNvSpPr/>
          <p:nvPr/>
        </p:nvSpPr>
        <p:spPr>
          <a:xfrm>
            <a:off x="7527658"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5-Point Star 33">
            <a:extLst>
              <a:ext uri="{FF2B5EF4-FFF2-40B4-BE49-F238E27FC236}">
                <a16:creationId xmlns:a16="http://schemas.microsoft.com/office/drawing/2014/main" id="{3F11C50A-B8AB-5CFA-53C3-236B9AA444FE}"/>
              </a:ext>
            </a:extLst>
          </p:cNvPr>
          <p:cNvSpPr/>
          <p:nvPr/>
        </p:nvSpPr>
        <p:spPr>
          <a:xfrm>
            <a:off x="8285581"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5-Point Star 34">
            <a:extLst>
              <a:ext uri="{FF2B5EF4-FFF2-40B4-BE49-F238E27FC236}">
                <a16:creationId xmlns:a16="http://schemas.microsoft.com/office/drawing/2014/main" id="{39E20E94-0BDD-1AB9-9B94-9CA11A45411B}"/>
              </a:ext>
            </a:extLst>
          </p:cNvPr>
          <p:cNvSpPr/>
          <p:nvPr/>
        </p:nvSpPr>
        <p:spPr>
          <a:xfrm>
            <a:off x="9010582"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5-Point Star 35">
            <a:extLst>
              <a:ext uri="{FF2B5EF4-FFF2-40B4-BE49-F238E27FC236}">
                <a16:creationId xmlns:a16="http://schemas.microsoft.com/office/drawing/2014/main" id="{F182BF06-775D-FF93-51B2-4AD47EDFEC36}"/>
              </a:ext>
            </a:extLst>
          </p:cNvPr>
          <p:cNvSpPr/>
          <p:nvPr/>
        </p:nvSpPr>
        <p:spPr>
          <a:xfrm>
            <a:off x="9665465"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5-Point Star 36">
            <a:extLst>
              <a:ext uri="{FF2B5EF4-FFF2-40B4-BE49-F238E27FC236}">
                <a16:creationId xmlns:a16="http://schemas.microsoft.com/office/drawing/2014/main" id="{0DB12FB6-3704-F9CE-EFB2-67603D5E54D3}"/>
              </a:ext>
            </a:extLst>
          </p:cNvPr>
          <p:cNvSpPr/>
          <p:nvPr/>
        </p:nvSpPr>
        <p:spPr>
          <a:xfrm>
            <a:off x="10345828"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735677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2031F64A-6C21-7648-4C55-F05B366D1AF5}"/>
              </a:ext>
            </a:extLst>
          </p:cNvPr>
          <p:cNvSpPr>
            <a:spLocks noChangeAspect="1"/>
          </p:cNvSpPr>
          <p:nvPr/>
        </p:nvSpPr>
        <p:spPr>
          <a:xfrm>
            <a:off x="1009874" y="1066942"/>
            <a:ext cx="9929487" cy="5394960"/>
          </a:xfrm>
          <a:prstGeom prst="round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9565AB27-C259-730D-4A15-DC3575313B0F}"/>
              </a:ext>
            </a:extLst>
          </p:cNvPr>
          <p:cNvSpPr>
            <a:spLocks noChangeAspect="1"/>
          </p:cNvSpPr>
          <p:nvPr/>
        </p:nvSpPr>
        <p:spPr>
          <a:xfrm>
            <a:off x="2309130" y="2011680"/>
            <a:ext cx="2355063" cy="2834640"/>
          </a:xfrm>
          <a:prstGeom prst="rect">
            <a:avLst/>
          </a:prstGeom>
          <a:solidFill>
            <a:schemeClr val="accent6"/>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F06F760F-FB77-1FD2-6B12-3DFB7791A999}"/>
              </a:ext>
            </a:extLst>
          </p:cNvPr>
          <p:cNvSpPr>
            <a:spLocks noChangeAspect="1"/>
          </p:cNvSpPr>
          <p:nvPr/>
        </p:nvSpPr>
        <p:spPr>
          <a:xfrm>
            <a:off x="7276083" y="2011680"/>
            <a:ext cx="2355063" cy="283464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rtl="0">
              <a:spcBef>
                <a:spcPts val="0"/>
              </a:spcBef>
              <a:spcAft>
                <a:spcPts val="0"/>
              </a:spcAft>
            </a:pPr>
            <a:endParaRPr lang="en-US" sz="5400" b="0" dirty="0">
              <a:effectLst/>
            </a:endParaRPr>
          </a:p>
        </p:txBody>
      </p:sp>
      <p:sp>
        <p:nvSpPr>
          <p:cNvPr id="8" name="TextBox 7">
            <a:extLst>
              <a:ext uri="{FF2B5EF4-FFF2-40B4-BE49-F238E27FC236}">
                <a16:creationId xmlns:a16="http://schemas.microsoft.com/office/drawing/2014/main" id="{90DCA4DA-F93F-2CC7-533B-70646FC427BB}"/>
              </a:ext>
            </a:extLst>
          </p:cNvPr>
          <p:cNvSpPr txBox="1"/>
          <p:nvPr/>
        </p:nvSpPr>
        <p:spPr>
          <a:xfrm>
            <a:off x="5634598" y="2563738"/>
            <a:ext cx="680038" cy="1015663"/>
          </a:xfrm>
          <a:prstGeom prst="rect">
            <a:avLst/>
          </a:prstGeom>
          <a:noFill/>
        </p:spPr>
        <p:txBody>
          <a:bodyPr wrap="square" rtlCol="0">
            <a:spAutoFit/>
          </a:bodyPr>
          <a:lstStyle/>
          <a:p>
            <a:r>
              <a:rPr lang="en-US" sz="6000" b="0" i="0" u="none" strike="noStrike" dirty="0">
                <a:solidFill>
                  <a:srgbClr val="000000"/>
                </a:solidFill>
                <a:effectLst/>
                <a:latin typeface="Arial" panose="020B0604020202020204" pitchFamily="34" charset="0"/>
              </a:rPr>
              <a:t>+</a:t>
            </a:r>
            <a:endParaRPr lang="en-US" sz="6000" b="0" dirty="0">
              <a:effectLst/>
            </a:endParaRPr>
          </a:p>
        </p:txBody>
      </p:sp>
      <p:sp>
        <p:nvSpPr>
          <p:cNvPr id="9" name="TextBox 8">
            <a:extLst>
              <a:ext uri="{FF2B5EF4-FFF2-40B4-BE49-F238E27FC236}">
                <a16:creationId xmlns:a16="http://schemas.microsoft.com/office/drawing/2014/main" id="{6FCC72BA-FD60-DE39-705A-42D9C54B7FAF}"/>
              </a:ext>
            </a:extLst>
          </p:cNvPr>
          <p:cNvSpPr txBox="1"/>
          <p:nvPr/>
        </p:nvSpPr>
        <p:spPr>
          <a:xfrm>
            <a:off x="4473068" y="1261342"/>
            <a:ext cx="3683135" cy="369332"/>
          </a:xfrm>
          <a:prstGeom prst="rect">
            <a:avLst/>
          </a:prstGeom>
          <a:noFill/>
        </p:spPr>
        <p:txBody>
          <a:bodyPr wrap="square" rtlCol="0">
            <a:spAutoFit/>
          </a:bodyPr>
          <a:lstStyle/>
          <a:p>
            <a:r>
              <a:rPr lang="en-US" altLang="zh-CN" dirty="0"/>
              <a:t>Choose</a:t>
            </a:r>
            <a:r>
              <a:rPr lang="zh-CN" altLang="en-US" dirty="0"/>
              <a:t> </a:t>
            </a:r>
            <a:r>
              <a:rPr lang="en-US" altLang="zh-CN" dirty="0"/>
              <a:t>the</a:t>
            </a:r>
            <a:r>
              <a:rPr lang="zh-CN" altLang="en-US" dirty="0"/>
              <a:t> </a:t>
            </a:r>
            <a:r>
              <a:rPr lang="en-US" altLang="zh-CN" dirty="0"/>
              <a:t>green</a:t>
            </a:r>
            <a:r>
              <a:rPr lang="zh-CN" altLang="en-US" dirty="0"/>
              <a:t> </a:t>
            </a:r>
            <a:r>
              <a:rPr lang="en-US" altLang="zh-CN" dirty="0"/>
              <a:t>card</a:t>
            </a:r>
            <a:r>
              <a:rPr lang="zh-CN" altLang="en-US" dirty="0"/>
              <a:t> </a:t>
            </a:r>
            <a:r>
              <a:rPr lang="en-US" altLang="zh-CN" dirty="0"/>
              <a:t>for</a:t>
            </a:r>
            <a:r>
              <a:rPr lang="zh-CN" altLang="en-US" dirty="0"/>
              <a:t> </a:t>
            </a:r>
            <a:r>
              <a:rPr lang="en-US" altLang="zh-CN" dirty="0"/>
              <a:t>this</a:t>
            </a:r>
            <a:r>
              <a:rPr lang="zh-CN" altLang="en-US" dirty="0"/>
              <a:t> </a:t>
            </a:r>
            <a:r>
              <a:rPr lang="en-US" altLang="zh-CN" dirty="0"/>
              <a:t>pair</a:t>
            </a:r>
            <a:endParaRPr lang="en-US" dirty="0"/>
          </a:p>
        </p:txBody>
      </p:sp>
    </p:spTree>
    <p:extLst>
      <p:ext uri="{BB962C8B-B14F-4D97-AF65-F5344CB8AC3E}">
        <p14:creationId xmlns:p14="http://schemas.microsoft.com/office/powerpoint/2010/main" val="567720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22DB067D-00AC-E1B4-592C-8348902C3C5B}"/>
              </a:ext>
            </a:extLst>
          </p:cNvPr>
          <p:cNvSpPr/>
          <p:nvPr/>
        </p:nvSpPr>
        <p:spPr>
          <a:xfrm>
            <a:off x="760576" y="931492"/>
            <a:ext cx="10428084" cy="566586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id="{BE45C718-4310-AAE3-94BB-0A9B7000BD48}"/>
              </a:ext>
            </a:extLst>
          </p:cNvPr>
          <p:cNvSpPr>
            <a:spLocks noChangeAspect="1"/>
          </p:cNvSpPr>
          <p:nvPr/>
        </p:nvSpPr>
        <p:spPr>
          <a:xfrm>
            <a:off x="1009874" y="1066942"/>
            <a:ext cx="9929487" cy="5394960"/>
          </a:xfrm>
          <a:prstGeom prst="round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9E09D567-CF50-4BB0-9BBB-450E5BB27264}"/>
              </a:ext>
            </a:extLst>
          </p:cNvPr>
          <p:cNvSpPr>
            <a:spLocks noChangeAspect="1"/>
          </p:cNvSpPr>
          <p:nvPr/>
        </p:nvSpPr>
        <p:spPr>
          <a:xfrm>
            <a:off x="7276083" y="2011680"/>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rtl="0">
              <a:spcBef>
                <a:spcPts val="0"/>
              </a:spcBef>
              <a:spcAft>
                <a:spcPts val="0"/>
              </a:spcAft>
            </a:pPr>
            <a:endParaRPr lang="en-US" sz="5400" b="0" dirty="0">
              <a:effectLst/>
            </a:endParaRPr>
          </a:p>
        </p:txBody>
      </p:sp>
      <p:sp>
        <p:nvSpPr>
          <p:cNvPr id="6" name="TextBox 5">
            <a:extLst>
              <a:ext uri="{FF2B5EF4-FFF2-40B4-BE49-F238E27FC236}">
                <a16:creationId xmlns:a16="http://schemas.microsoft.com/office/drawing/2014/main" id="{1B380545-D1A7-0A26-4CD0-BA45F58B6C7F}"/>
              </a:ext>
            </a:extLst>
          </p:cNvPr>
          <p:cNvSpPr txBox="1"/>
          <p:nvPr/>
        </p:nvSpPr>
        <p:spPr>
          <a:xfrm>
            <a:off x="5634598" y="2563738"/>
            <a:ext cx="680038" cy="1015663"/>
          </a:xfrm>
          <a:prstGeom prst="rect">
            <a:avLst/>
          </a:prstGeom>
          <a:noFill/>
        </p:spPr>
        <p:txBody>
          <a:bodyPr wrap="square" rtlCol="0">
            <a:spAutoFit/>
          </a:bodyPr>
          <a:lstStyle/>
          <a:p>
            <a:r>
              <a:rPr lang="en-US" sz="6000" b="0" i="0" u="none" strike="noStrike" dirty="0">
                <a:solidFill>
                  <a:srgbClr val="000000"/>
                </a:solidFill>
                <a:effectLst/>
                <a:latin typeface="Arial" panose="020B0604020202020204" pitchFamily="34" charset="0"/>
              </a:rPr>
              <a:t>+</a:t>
            </a:r>
            <a:endParaRPr lang="en-US" sz="6000" b="0" dirty="0">
              <a:effectLst/>
            </a:endParaRPr>
          </a:p>
        </p:txBody>
      </p:sp>
      <p:sp>
        <p:nvSpPr>
          <p:cNvPr id="15" name="Rectangle 14">
            <a:extLst>
              <a:ext uri="{FF2B5EF4-FFF2-40B4-BE49-F238E27FC236}">
                <a16:creationId xmlns:a16="http://schemas.microsoft.com/office/drawing/2014/main" id="{2122DC2B-D817-BBBC-5BC5-9E215D749EB8}"/>
              </a:ext>
            </a:extLst>
          </p:cNvPr>
          <p:cNvSpPr>
            <a:spLocks noChangeAspect="1"/>
          </p:cNvSpPr>
          <p:nvPr/>
        </p:nvSpPr>
        <p:spPr>
          <a:xfrm>
            <a:off x="2025322" y="1765839"/>
            <a:ext cx="2922677" cy="339947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400" dirty="0"/>
              <a:t>26</a:t>
            </a:r>
            <a:endParaRPr lang="en-US" dirty="0"/>
          </a:p>
        </p:txBody>
      </p:sp>
      <p:grpSp>
        <p:nvGrpSpPr>
          <p:cNvPr id="14" name="Group 13">
            <a:extLst>
              <a:ext uri="{FF2B5EF4-FFF2-40B4-BE49-F238E27FC236}">
                <a16:creationId xmlns:a16="http://schemas.microsoft.com/office/drawing/2014/main" id="{867D0790-2C23-4653-42A5-EF905F2C4E96}"/>
              </a:ext>
            </a:extLst>
          </p:cNvPr>
          <p:cNvGrpSpPr/>
          <p:nvPr/>
        </p:nvGrpSpPr>
        <p:grpSpPr>
          <a:xfrm>
            <a:off x="888763" y="59820"/>
            <a:ext cx="5725682" cy="1570568"/>
            <a:chOff x="888763" y="68366"/>
            <a:chExt cx="5725682" cy="1570568"/>
          </a:xfrm>
        </p:grpSpPr>
        <p:sp>
          <p:nvSpPr>
            <p:cNvPr id="9" name="Rectangle 8">
              <a:extLst>
                <a:ext uri="{FF2B5EF4-FFF2-40B4-BE49-F238E27FC236}">
                  <a16:creationId xmlns:a16="http://schemas.microsoft.com/office/drawing/2014/main" id="{6DA33B5F-D2FF-D61A-0C1F-1B432080560A}"/>
                </a:ext>
              </a:extLst>
            </p:cNvPr>
            <p:cNvSpPr/>
            <p:nvPr/>
          </p:nvSpPr>
          <p:spPr>
            <a:xfrm>
              <a:off x="888763" y="68366"/>
              <a:ext cx="5725682" cy="1570568"/>
            </a:xfrm>
            <a:prstGeom prst="rect">
              <a:avLst/>
            </a:prstGeom>
            <a:solidFill>
              <a:schemeClr val="bg1">
                <a:lumMod val="95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C68ADE4-999F-7FB2-FC6E-92F810B5CC53}"/>
                </a:ext>
              </a:extLst>
            </p:cNvPr>
            <p:cNvSpPr txBox="1"/>
            <p:nvPr/>
          </p:nvSpPr>
          <p:spPr>
            <a:xfrm>
              <a:off x="2437659" y="152384"/>
              <a:ext cx="4013713" cy="1384995"/>
            </a:xfrm>
            <a:prstGeom prst="rect">
              <a:avLst/>
            </a:prstGeom>
            <a:noFill/>
          </p:spPr>
          <p:txBody>
            <a:bodyPr wrap="square" rtlCol="0">
              <a:spAutoFit/>
            </a:bodyPr>
            <a:lstStyle/>
            <a:p>
              <a:r>
                <a:rPr lang="en-US" sz="2800" dirty="0"/>
                <a:t>To choose the card on </a:t>
              </a:r>
            </a:p>
            <a:p>
              <a:r>
                <a:rPr lang="en-US" sz="2800" dirty="0">
                  <a:solidFill>
                    <a:srgbClr val="FF0000"/>
                  </a:solidFill>
                </a:rPr>
                <a:t>LEFT</a:t>
              </a:r>
              <a:r>
                <a:rPr lang="en-US" sz="2800" dirty="0"/>
                <a:t> side of the screen, </a:t>
              </a:r>
            </a:p>
            <a:p>
              <a:r>
                <a:rPr lang="en-US" sz="2800" dirty="0"/>
                <a:t>press the </a:t>
              </a:r>
              <a:r>
                <a:rPr lang="en-US" sz="2800" dirty="0">
                  <a:solidFill>
                    <a:srgbClr val="FF0000"/>
                  </a:solidFill>
                </a:rPr>
                <a:t>LEFT</a:t>
              </a:r>
              <a:r>
                <a:rPr lang="en-US" sz="2800" dirty="0"/>
                <a:t> arrow key</a:t>
              </a:r>
            </a:p>
          </p:txBody>
        </p:sp>
        <p:pic>
          <p:nvPicPr>
            <p:cNvPr id="13" name="Picture 2" descr="IconExperience » V-Collection » Keyboard Key Left Icon">
              <a:extLst>
                <a:ext uri="{FF2B5EF4-FFF2-40B4-BE49-F238E27FC236}">
                  <a16:creationId xmlns:a16="http://schemas.microsoft.com/office/drawing/2014/main" id="{EB1ECF6D-9298-AAD4-DE17-ADB2D080453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967" t="3987" r="3458" b="4496"/>
            <a:stretch/>
          </p:blipFill>
          <p:spPr bwMode="auto">
            <a:xfrm>
              <a:off x="1025499" y="165779"/>
              <a:ext cx="1387457" cy="1371600"/>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Rectangle 3">
            <a:extLst>
              <a:ext uri="{FF2B5EF4-FFF2-40B4-BE49-F238E27FC236}">
                <a16:creationId xmlns:a16="http://schemas.microsoft.com/office/drawing/2014/main" id="{FC2EAC5C-7CCB-046C-6E9C-AC16335911D7}"/>
              </a:ext>
            </a:extLst>
          </p:cNvPr>
          <p:cNvSpPr>
            <a:spLocks noChangeAspect="1"/>
          </p:cNvSpPr>
          <p:nvPr/>
        </p:nvSpPr>
        <p:spPr>
          <a:xfrm>
            <a:off x="2309130" y="2011680"/>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4B52D617-4FAB-F1B0-D616-EB4FA913DD6E}"/>
              </a:ext>
            </a:extLst>
          </p:cNvPr>
          <p:cNvGrpSpPr/>
          <p:nvPr/>
        </p:nvGrpSpPr>
        <p:grpSpPr>
          <a:xfrm>
            <a:off x="2024432" y="5114000"/>
            <a:ext cx="7707495" cy="1017608"/>
            <a:chOff x="2024432" y="4908900"/>
            <a:chExt cx="7707495" cy="1017608"/>
          </a:xfrm>
        </p:grpSpPr>
        <p:sp>
          <p:nvSpPr>
            <p:cNvPr id="17" name="Rectangle 16">
              <a:extLst>
                <a:ext uri="{FF2B5EF4-FFF2-40B4-BE49-F238E27FC236}">
                  <a16:creationId xmlns:a16="http://schemas.microsoft.com/office/drawing/2014/main" id="{59FC6557-3F99-47A3-6B79-DB1C7B0F5F6C}"/>
                </a:ext>
              </a:extLst>
            </p:cNvPr>
            <p:cNvSpPr/>
            <p:nvPr/>
          </p:nvSpPr>
          <p:spPr>
            <a:xfrm>
              <a:off x="2024432" y="5488358"/>
              <a:ext cx="7707495" cy="438150"/>
            </a:xfrm>
            <a:prstGeom prst="rect">
              <a:avLst/>
            </a:prstGeom>
            <a:solidFill>
              <a:schemeClr val="bg2">
                <a:lumMod val="90000"/>
              </a:schemeClr>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solidFill>
                  <a:schemeClr val="bg2">
                    <a:lumMod val="90000"/>
                  </a:schemeClr>
                </a:solidFill>
              </a:endParaRPr>
            </a:p>
          </p:txBody>
        </p:sp>
        <p:sp>
          <p:nvSpPr>
            <p:cNvPr id="18" name="TextBox 17">
              <a:extLst>
                <a:ext uri="{FF2B5EF4-FFF2-40B4-BE49-F238E27FC236}">
                  <a16:creationId xmlns:a16="http://schemas.microsoft.com/office/drawing/2014/main" id="{83A9B8BC-D87C-AA69-A24A-FA4D326541C4}"/>
                </a:ext>
              </a:extLst>
            </p:cNvPr>
            <p:cNvSpPr txBox="1"/>
            <p:nvPr/>
          </p:nvSpPr>
          <p:spPr>
            <a:xfrm>
              <a:off x="4797085" y="4908900"/>
              <a:ext cx="2355063" cy="523220"/>
            </a:xfrm>
            <a:prstGeom prst="rect">
              <a:avLst/>
            </a:prstGeom>
            <a:noFill/>
          </p:spPr>
          <p:txBody>
            <a:bodyPr wrap="square" rtlCol="0">
              <a:spAutoFit/>
            </a:bodyPr>
            <a:lstStyle/>
            <a:p>
              <a:r>
                <a:rPr lang="en-US" sz="2800" dirty="0"/>
                <a:t>Total Points: 0</a:t>
              </a:r>
            </a:p>
          </p:txBody>
        </p:sp>
      </p:grpSp>
    </p:spTree>
    <p:extLst>
      <p:ext uri="{BB962C8B-B14F-4D97-AF65-F5344CB8AC3E}">
        <p14:creationId xmlns:p14="http://schemas.microsoft.com/office/powerpoint/2010/main" val="10680522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14219</TotalTime>
  <Words>2724</Words>
  <Application>Microsoft Macintosh PowerPoint</Application>
  <PresentationFormat>Widescreen</PresentationFormat>
  <Paragraphs>404</Paragraphs>
  <Slides>86</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86</vt:i4>
      </vt:variant>
    </vt:vector>
  </HeadingPairs>
  <TitlesOfParts>
    <vt:vector size="93" baseType="lpstr">
      <vt:lpstr>-apple-system-font</vt:lpstr>
      <vt:lpstr>Arial</vt:lpstr>
      <vt:lpstr>Calibri</vt:lpstr>
      <vt:lpstr>Calibri Light</vt:lpstr>
      <vt:lpstr>Comic Sans MS</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 win the game: </vt:lpstr>
      <vt:lpstr>PowerPoint Presentation</vt:lpstr>
      <vt:lpstr>PowerPoint Presentation</vt:lpstr>
      <vt:lpstr>PowerPoint Presentation</vt:lpstr>
      <vt:lpstr>PowerPoint Presentation</vt:lpstr>
      <vt:lpstr>To win the game: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Here are some hints to help you win </vt:lpstr>
      <vt:lpstr>OK, before we start, can you say the rules back to me, so I can be sure you understand.  It is ok to ask questions and we can also go over the instructions again if you want to. </vt:lpstr>
      <vt:lpstr>Good Luck!</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PABLO ANDRE SHAKTY CACERES MALDONADO</dc:creator>
  <cp:lastModifiedBy>Lillian XU</cp:lastModifiedBy>
  <cp:revision>74</cp:revision>
  <dcterms:created xsi:type="dcterms:W3CDTF">2018-02-15T21:48:15Z</dcterms:created>
  <dcterms:modified xsi:type="dcterms:W3CDTF">2023-12-19T23:50:42Z</dcterms:modified>
</cp:coreProperties>
</file>